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4" r:id="rId1"/>
  </p:sldMasterIdLst>
  <p:notesMasterIdLst>
    <p:notesMasterId r:id="rId20"/>
  </p:notesMasterIdLst>
  <p:sldIdLst>
    <p:sldId id="256" r:id="rId2"/>
    <p:sldId id="257" r:id="rId3"/>
    <p:sldId id="289" r:id="rId4"/>
    <p:sldId id="290" r:id="rId5"/>
    <p:sldId id="278" r:id="rId6"/>
    <p:sldId id="279" r:id="rId7"/>
    <p:sldId id="269" r:id="rId8"/>
    <p:sldId id="267" r:id="rId9"/>
    <p:sldId id="260" r:id="rId10"/>
    <p:sldId id="281" r:id="rId11"/>
    <p:sldId id="282" r:id="rId12"/>
    <p:sldId id="283" r:id="rId13"/>
    <p:sldId id="288" r:id="rId14"/>
    <p:sldId id="284" r:id="rId15"/>
    <p:sldId id="285" r:id="rId16"/>
    <p:sldId id="286" r:id="rId17"/>
    <p:sldId id="277" r:id="rId18"/>
    <p:sldId id="287" r:id="rId19"/>
  </p:sldIdLst>
  <p:sldSz cx="9144000" cy="5143500" type="screen16x9"/>
  <p:notesSz cx="6858000" cy="9144000"/>
  <p:embeddedFontLst>
    <p:embeddedFont>
      <p:font typeface="Atkinson Hyperlegible" panose="020B0604020202020204" charset="0"/>
      <p:regular r:id="rId21"/>
      <p:bold r:id="rId22"/>
      <p:italic r:id="rId23"/>
      <p:boldItalic r:id="rId24"/>
    </p:embeddedFont>
    <p:embeddedFont>
      <p:font typeface="Epilogue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1433DA-47DD-4E5D-9DBD-83558EC8B1D9}">
  <a:tblStyle styleId="{271433DA-47DD-4E5D-9DBD-83558EC8B1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66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72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22d0f337790_2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22d0f337790_2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22d0f337790_2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22d0f337790_2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22d0f337790_2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22d0f337790_2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22d0f337790_2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22d0f337790_2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3082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2d0f337790_4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2d0f337790_4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89451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22d0f337790_2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22d0f337790_2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34612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22d0f337790_2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22d0f337790_2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4380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22cc435f1c3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22cc435f1c3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5825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cc08ed7a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cc08ed7a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cc08ed7a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cc08ed7a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425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cc08ed7a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cc08ed7a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0266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cc08ed7a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cc08ed7a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cc08ed7a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cc08ed7a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3517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22d0f337790_4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22d0f337790_4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2d0f337790_4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2d0f337790_4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2d0f337790_4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2d0f337790_4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91225" y="1739352"/>
            <a:ext cx="7775400" cy="18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Epilogue"/>
                <a:ea typeface="Epilogue"/>
                <a:cs typeface="Epilogue"/>
                <a:sym typeface="Epilog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91225" y="3550894"/>
            <a:ext cx="77754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2"/>
          </p:nvPr>
        </p:nvSpPr>
        <p:spPr>
          <a:xfrm>
            <a:off x="722074" y="403769"/>
            <a:ext cx="3146400" cy="1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3"/>
          </p:nvPr>
        </p:nvSpPr>
        <p:spPr>
          <a:xfrm>
            <a:off x="6876084" y="403769"/>
            <a:ext cx="1438500" cy="1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cxnSp>
        <p:nvCxnSpPr>
          <p:cNvPr id="14" name="Google Shape;14;p2"/>
          <p:cNvCxnSpPr/>
          <p:nvPr/>
        </p:nvCxnSpPr>
        <p:spPr>
          <a:xfrm>
            <a:off x="8607850" y="-1369"/>
            <a:ext cx="0" cy="5172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21"/>
          <p:cNvGrpSpPr/>
          <p:nvPr/>
        </p:nvGrpSpPr>
        <p:grpSpPr>
          <a:xfrm>
            <a:off x="-24747" y="-15656"/>
            <a:ext cx="9193500" cy="5172525"/>
            <a:chOff x="-24747" y="-20875"/>
            <a:chExt cx="9193500" cy="6896700"/>
          </a:xfrm>
        </p:grpSpPr>
        <p:cxnSp>
          <p:nvCxnSpPr>
            <p:cNvPr id="151" name="Google Shape;151;p21"/>
            <p:cNvCxnSpPr/>
            <p:nvPr/>
          </p:nvCxnSpPr>
          <p:spPr>
            <a:xfrm rot="10800000">
              <a:off x="-24747" y="6152375"/>
              <a:ext cx="919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" name="Google Shape;152;p21"/>
            <p:cNvCxnSpPr/>
            <p:nvPr/>
          </p:nvCxnSpPr>
          <p:spPr>
            <a:xfrm rot="10800000">
              <a:off x="434588" y="-20875"/>
              <a:ext cx="0" cy="6896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676375" y="506344"/>
            <a:ext cx="79317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ldNum" idx="12"/>
          </p:nvPr>
        </p:nvSpPr>
        <p:spPr>
          <a:xfrm>
            <a:off x="7566184" y="47173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1" name="Google Shape;121;p16"/>
          <p:cNvGrpSpPr/>
          <p:nvPr/>
        </p:nvGrpSpPr>
        <p:grpSpPr>
          <a:xfrm flipH="1">
            <a:off x="-24747" y="-15656"/>
            <a:ext cx="9193500" cy="5172525"/>
            <a:chOff x="-24747" y="-20875"/>
            <a:chExt cx="9193500" cy="6896700"/>
          </a:xfrm>
        </p:grpSpPr>
        <p:cxnSp>
          <p:nvCxnSpPr>
            <p:cNvPr id="122" name="Google Shape;122;p16"/>
            <p:cNvCxnSpPr/>
            <p:nvPr/>
          </p:nvCxnSpPr>
          <p:spPr>
            <a:xfrm rot="10800000">
              <a:off x="-24747" y="6152375"/>
              <a:ext cx="919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" name="Google Shape;123;p16"/>
            <p:cNvCxnSpPr/>
            <p:nvPr/>
          </p:nvCxnSpPr>
          <p:spPr>
            <a:xfrm rot="10800000">
              <a:off x="434588" y="-20875"/>
              <a:ext cx="0" cy="6896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45040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7566184" y="47173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-24747" y="-15656"/>
            <a:ext cx="9193500" cy="5172525"/>
            <a:chOff x="-24747" y="-20875"/>
            <a:chExt cx="9193500" cy="6896700"/>
          </a:xfrm>
        </p:grpSpPr>
        <p:cxnSp>
          <p:nvCxnSpPr>
            <p:cNvPr id="19" name="Google Shape;19;p3"/>
            <p:cNvCxnSpPr/>
            <p:nvPr/>
          </p:nvCxnSpPr>
          <p:spPr>
            <a:xfrm rot="10800000">
              <a:off x="-24747" y="6152375"/>
              <a:ext cx="919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3"/>
            <p:cNvCxnSpPr/>
            <p:nvPr/>
          </p:nvCxnSpPr>
          <p:spPr>
            <a:xfrm rot="10800000">
              <a:off x="434588" y="-20875"/>
              <a:ext cx="0" cy="6896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676375" y="506344"/>
            <a:ext cx="79317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717125" y="1670351"/>
            <a:ext cx="3611100" cy="28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818700" y="1670351"/>
            <a:ext cx="3611100" cy="28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7566184" y="47173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-47525" y="-1369"/>
            <a:ext cx="9245100" cy="5172525"/>
            <a:chOff x="-47525" y="-1825"/>
            <a:chExt cx="9245100" cy="6896700"/>
          </a:xfrm>
        </p:grpSpPr>
        <p:cxnSp>
          <p:nvCxnSpPr>
            <p:cNvPr id="34" name="Google Shape;34;p5"/>
            <p:cNvCxnSpPr/>
            <p:nvPr/>
          </p:nvCxnSpPr>
          <p:spPr>
            <a:xfrm rot="10800000">
              <a:off x="-47525" y="591175"/>
              <a:ext cx="9245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5"/>
            <p:cNvCxnSpPr/>
            <p:nvPr/>
          </p:nvCxnSpPr>
          <p:spPr>
            <a:xfrm>
              <a:off x="427851" y="-1825"/>
              <a:ext cx="0" cy="6896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676375" y="506344"/>
            <a:ext cx="79317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7566184" y="47173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lvl="1" algn="r" rtl="0">
              <a:buNone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2pPr>
            <a:lvl3pPr lvl="2" algn="r" rtl="0">
              <a:buNone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3pPr>
            <a:lvl4pPr lvl="3" algn="r" rtl="0">
              <a:buNone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4pPr>
            <a:lvl5pPr lvl="4" algn="r" rtl="0">
              <a:buNone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5pPr>
            <a:lvl6pPr lvl="5" algn="r" rtl="0">
              <a:buNone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6pPr>
            <a:lvl7pPr lvl="6" algn="r" rtl="0">
              <a:buNone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7pPr>
            <a:lvl8pPr lvl="7" algn="r" rtl="0">
              <a:buNone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8pPr>
            <a:lvl9pPr lvl="8" algn="r" rtl="0">
              <a:buNone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" name="Google Shape;39;p6"/>
          <p:cNvGrpSpPr/>
          <p:nvPr/>
        </p:nvGrpSpPr>
        <p:grpSpPr>
          <a:xfrm>
            <a:off x="-47525" y="-1369"/>
            <a:ext cx="9245100" cy="5172525"/>
            <a:chOff x="-47525" y="-1825"/>
            <a:chExt cx="9245100" cy="6896700"/>
          </a:xfrm>
        </p:grpSpPr>
        <p:cxnSp>
          <p:nvCxnSpPr>
            <p:cNvPr id="40" name="Google Shape;40;p6"/>
            <p:cNvCxnSpPr/>
            <p:nvPr/>
          </p:nvCxnSpPr>
          <p:spPr>
            <a:xfrm rot="10800000">
              <a:off x="-47525" y="591175"/>
              <a:ext cx="9245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41;p6"/>
            <p:cNvCxnSpPr/>
            <p:nvPr/>
          </p:nvCxnSpPr>
          <p:spPr>
            <a:xfrm>
              <a:off x="427851" y="-1825"/>
              <a:ext cx="0" cy="6896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7566184" y="47173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2" name="Google Shape;52;p8"/>
          <p:cNvGrpSpPr/>
          <p:nvPr/>
        </p:nvGrpSpPr>
        <p:grpSpPr>
          <a:xfrm>
            <a:off x="-24747" y="-15656"/>
            <a:ext cx="9193500" cy="5172525"/>
            <a:chOff x="-24747" y="-20875"/>
            <a:chExt cx="9193500" cy="6896700"/>
          </a:xfrm>
        </p:grpSpPr>
        <p:cxnSp>
          <p:nvCxnSpPr>
            <p:cNvPr id="53" name="Google Shape;53;p8"/>
            <p:cNvCxnSpPr/>
            <p:nvPr/>
          </p:nvCxnSpPr>
          <p:spPr>
            <a:xfrm rot="10800000">
              <a:off x="-24747" y="6152375"/>
              <a:ext cx="919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54;p8"/>
            <p:cNvCxnSpPr/>
            <p:nvPr/>
          </p:nvCxnSpPr>
          <p:spPr>
            <a:xfrm rot="10800000">
              <a:off x="434588" y="-20875"/>
              <a:ext cx="0" cy="6896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676375" y="506344"/>
            <a:ext cx="79317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7566184" y="47173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4" name="Google Shape;64;p10"/>
          <p:cNvGrpSpPr/>
          <p:nvPr/>
        </p:nvGrpSpPr>
        <p:grpSpPr>
          <a:xfrm flipH="1">
            <a:off x="-24747" y="-15656"/>
            <a:ext cx="9193500" cy="5172525"/>
            <a:chOff x="-24747" y="-20875"/>
            <a:chExt cx="9193500" cy="6896700"/>
          </a:xfrm>
        </p:grpSpPr>
        <p:cxnSp>
          <p:nvCxnSpPr>
            <p:cNvPr id="65" name="Google Shape;65;p10"/>
            <p:cNvCxnSpPr/>
            <p:nvPr/>
          </p:nvCxnSpPr>
          <p:spPr>
            <a:xfrm rot="10800000">
              <a:off x="-24747" y="6152375"/>
              <a:ext cx="919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10"/>
            <p:cNvCxnSpPr/>
            <p:nvPr/>
          </p:nvCxnSpPr>
          <p:spPr>
            <a:xfrm rot="10800000">
              <a:off x="434588" y="-20875"/>
              <a:ext cx="0" cy="6896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1"/>
          </p:nvPr>
        </p:nvSpPr>
        <p:spPr>
          <a:xfrm>
            <a:off x="1915200" y="3294956"/>
            <a:ext cx="5313600" cy="3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sldNum" idx="12"/>
          </p:nvPr>
        </p:nvSpPr>
        <p:spPr>
          <a:xfrm>
            <a:off x="7566184" y="47173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1" name="Google Shape;71;p11"/>
          <p:cNvGrpSpPr/>
          <p:nvPr/>
        </p:nvGrpSpPr>
        <p:grpSpPr>
          <a:xfrm>
            <a:off x="-24747" y="-15656"/>
            <a:ext cx="9193500" cy="5172525"/>
            <a:chOff x="-24747" y="-20875"/>
            <a:chExt cx="9193500" cy="6896700"/>
          </a:xfrm>
        </p:grpSpPr>
        <p:cxnSp>
          <p:nvCxnSpPr>
            <p:cNvPr id="72" name="Google Shape;72;p11"/>
            <p:cNvCxnSpPr/>
            <p:nvPr/>
          </p:nvCxnSpPr>
          <p:spPr>
            <a:xfrm rot="10800000">
              <a:off x="-24747" y="6152375"/>
              <a:ext cx="9193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11"/>
            <p:cNvCxnSpPr/>
            <p:nvPr/>
          </p:nvCxnSpPr>
          <p:spPr>
            <a:xfrm rot="10800000">
              <a:off x="434588" y="-20875"/>
              <a:ext cx="0" cy="6896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20"/>
          <p:cNvGrpSpPr/>
          <p:nvPr/>
        </p:nvGrpSpPr>
        <p:grpSpPr>
          <a:xfrm>
            <a:off x="-47625" y="-14512"/>
            <a:ext cx="9240300" cy="5172525"/>
            <a:chOff x="-47625" y="-19350"/>
            <a:chExt cx="9240300" cy="6896700"/>
          </a:xfrm>
        </p:grpSpPr>
        <p:cxnSp>
          <p:nvCxnSpPr>
            <p:cNvPr id="147" name="Google Shape;147;p20"/>
            <p:cNvCxnSpPr/>
            <p:nvPr/>
          </p:nvCxnSpPr>
          <p:spPr>
            <a:xfrm>
              <a:off x="8716138" y="-19350"/>
              <a:ext cx="0" cy="6896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20"/>
            <p:cNvCxnSpPr/>
            <p:nvPr/>
          </p:nvCxnSpPr>
          <p:spPr>
            <a:xfrm rot="10800000">
              <a:off x="-47625" y="591175"/>
              <a:ext cx="9240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76375" y="506344"/>
            <a:ext cx="79317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36150" y="1023394"/>
            <a:ext cx="8071800" cy="3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tkinson Hyperlegible"/>
              <a:buChar char="●"/>
              <a:defRPr sz="15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marL="914400" lvl="1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tkinson Hyperlegible"/>
              <a:buChar char="○"/>
              <a:defRPr sz="15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2pPr>
            <a:lvl3pPr marL="1371600" lvl="2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tkinson Hyperlegible"/>
              <a:buChar char="■"/>
              <a:defRPr sz="15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3pPr>
            <a:lvl4pPr marL="1828800" lvl="3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tkinson Hyperlegible"/>
              <a:buChar char="●"/>
              <a:defRPr sz="15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4pPr>
            <a:lvl5pPr marL="2286000" lvl="4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tkinson Hyperlegible"/>
              <a:buChar char="○"/>
              <a:defRPr sz="15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5pPr>
            <a:lvl6pPr marL="2743200" lvl="5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tkinson Hyperlegible"/>
              <a:buChar char="■"/>
              <a:defRPr sz="15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6pPr>
            <a:lvl7pPr marL="3200400" lvl="6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tkinson Hyperlegible"/>
              <a:buChar char="●"/>
              <a:defRPr sz="15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7pPr>
            <a:lvl8pPr marL="3657600" lvl="7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tkinson Hyperlegible"/>
              <a:buChar char="○"/>
              <a:defRPr sz="15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8pPr>
            <a:lvl9pPr marL="4114800" lvl="8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tkinson Hyperlegible"/>
              <a:buChar char="■"/>
              <a:defRPr sz="15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566184" y="471733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lvl="1" algn="r">
              <a:buNone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2pPr>
            <a:lvl3pPr lvl="2" algn="r">
              <a:buNone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3pPr>
            <a:lvl4pPr lvl="3" algn="r">
              <a:buNone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4pPr>
            <a:lvl5pPr lvl="4" algn="r">
              <a:buNone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5pPr>
            <a:lvl6pPr lvl="5" algn="r">
              <a:buNone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6pPr>
            <a:lvl7pPr lvl="6" algn="r">
              <a:buNone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7pPr>
            <a:lvl8pPr lvl="7" algn="r">
              <a:buNone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8pPr>
            <a:lvl9pPr lvl="8" algn="r">
              <a:buNone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6" r:id="rId6"/>
    <p:sldLayoutId id="2147483657" r:id="rId7"/>
    <p:sldLayoutId id="2147483658" r:id="rId8"/>
    <p:sldLayoutId id="2147483666" r:id="rId9"/>
    <p:sldLayoutId id="2147483667" r:id="rId10"/>
    <p:sldLayoutId id="2147483675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ctrTitle"/>
          </p:nvPr>
        </p:nvSpPr>
        <p:spPr>
          <a:xfrm>
            <a:off x="691225" y="1739352"/>
            <a:ext cx="7775400" cy="18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1" dirty="0"/>
              <a:t>Анализ </a:t>
            </a:r>
            <a:r>
              <a:rPr lang="ru-RU" sz="4400" b="1" dirty="0" err="1"/>
              <a:t>потокобезопасных</a:t>
            </a:r>
            <a:r>
              <a:rPr lang="ru-RU" sz="4400" b="1" dirty="0"/>
              <a:t> структур данных</a:t>
            </a:r>
            <a:endParaRPr sz="4400" dirty="0"/>
          </a:p>
        </p:txBody>
      </p:sp>
      <p:sp>
        <p:nvSpPr>
          <p:cNvPr id="176" name="Google Shape;176;p30"/>
          <p:cNvSpPr txBox="1">
            <a:spLocks noGrp="1"/>
          </p:cNvSpPr>
          <p:nvPr>
            <p:ph type="subTitle" idx="1"/>
          </p:nvPr>
        </p:nvSpPr>
        <p:spPr>
          <a:xfrm>
            <a:off x="691225" y="3550894"/>
            <a:ext cx="77754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Студент группы 7307 Кабин А. К.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Руководитель работы Пазников А. А.</a:t>
            </a:r>
            <a:endParaRPr dirty="0"/>
          </a:p>
        </p:txBody>
      </p:sp>
      <p:cxnSp>
        <p:nvCxnSpPr>
          <p:cNvPr id="178" name="Google Shape;178;p30"/>
          <p:cNvCxnSpPr/>
          <p:nvPr/>
        </p:nvCxnSpPr>
        <p:spPr>
          <a:xfrm>
            <a:off x="-17825" y="1422863"/>
            <a:ext cx="9193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176;p30">
            <a:extLst>
              <a:ext uri="{FF2B5EF4-FFF2-40B4-BE49-F238E27FC236}">
                <a16:creationId xmlns:a16="http://schemas.microsoft.com/office/drawing/2014/main" id="{5B2833E8-F943-468F-97ED-D0123BC2BEAF}"/>
              </a:ext>
            </a:extLst>
          </p:cNvPr>
          <p:cNvSpPr txBox="1">
            <a:spLocks/>
          </p:cNvSpPr>
          <p:nvPr/>
        </p:nvSpPr>
        <p:spPr>
          <a:xfrm>
            <a:off x="0" y="92828"/>
            <a:ext cx="8592532" cy="901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tkinson Hyperlegible"/>
              <a:buNone/>
              <a:defRPr sz="19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tkinson Hyperlegible"/>
              <a:buNone/>
              <a:defRPr sz="28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tkinson Hyperlegible"/>
              <a:buNone/>
              <a:defRPr sz="28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tkinson Hyperlegible"/>
              <a:buNone/>
              <a:defRPr sz="28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tkinson Hyperlegible"/>
              <a:buNone/>
              <a:defRPr sz="28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tkinson Hyperlegible"/>
              <a:buNone/>
              <a:defRPr sz="28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tkinson Hyperlegible"/>
              <a:buNone/>
              <a:defRPr sz="28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tkinson Hyperlegible"/>
              <a:buNone/>
              <a:defRPr sz="28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tkinson Hyperlegible"/>
              <a:buNone/>
              <a:defRPr sz="28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ru-RU" sz="1400" dirty="0"/>
              <a:t>Санкт-Петербургский государственный электротехнический университет «ЛЭТИ» </a:t>
            </a:r>
          </a:p>
          <a:p>
            <a:pPr marL="0" indent="0" algn="ctr">
              <a:buSzPts val="1100"/>
              <a:buFont typeface="Arial"/>
              <a:buNone/>
            </a:pPr>
            <a:r>
              <a:rPr lang="ru-RU" sz="1400" dirty="0"/>
              <a:t>имени В. И. Ленина (Ульянова)</a:t>
            </a:r>
          </a:p>
          <a:p>
            <a:pPr marL="0" indent="0" algn="ctr">
              <a:buSzPts val="1100"/>
              <a:buFont typeface="Arial"/>
              <a:buNone/>
            </a:pPr>
            <a:r>
              <a:rPr lang="ru-RU" sz="1400" dirty="0"/>
              <a:t>09.04.01 Информатика и вычислительная техника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55"/>
          <p:cNvSpPr txBox="1">
            <a:spLocks noGrp="1"/>
          </p:cNvSpPr>
          <p:nvPr>
            <p:ph type="title"/>
          </p:nvPr>
        </p:nvSpPr>
        <p:spPr>
          <a:xfrm>
            <a:off x="676375" y="506344"/>
            <a:ext cx="79317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MS</a:t>
            </a:r>
            <a:r>
              <a:rPr lang="en-US" sz="2800" dirty="0" err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Queue</a:t>
            </a:r>
            <a:endParaRPr lang="en-US" sz="2800" dirty="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858" name="Google Shape;858;p55"/>
          <p:cNvSpPr txBox="1">
            <a:spLocks noGrp="1"/>
          </p:cNvSpPr>
          <p:nvPr>
            <p:ph type="sldNum" idx="12"/>
          </p:nvPr>
        </p:nvSpPr>
        <p:spPr>
          <a:xfrm>
            <a:off x="7566184" y="47173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86" name="Рисунок 385">
            <a:extLst>
              <a:ext uri="{FF2B5EF4-FFF2-40B4-BE49-F238E27FC236}">
                <a16:creationId xmlns:a16="http://schemas.microsoft.com/office/drawing/2014/main" id="{5E9078D9-FFD3-4CD7-A405-5FDF424D34A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75" y="1339978"/>
            <a:ext cx="5835650" cy="303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55"/>
          <p:cNvSpPr txBox="1">
            <a:spLocks noGrp="1"/>
          </p:cNvSpPr>
          <p:nvPr>
            <p:ph type="title"/>
          </p:nvPr>
        </p:nvSpPr>
        <p:spPr>
          <a:xfrm>
            <a:off x="676375" y="506344"/>
            <a:ext cx="79317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Optimistic </a:t>
            </a:r>
            <a:r>
              <a:rPr lang="en-US" sz="2800" dirty="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Queue</a:t>
            </a:r>
            <a:endParaRPr lang="en-US" sz="2400" dirty="0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  <p:sp>
        <p:nvSpPr>
          <p:cNvPr id="858" name="Google Shape;858;p55"/>
          <p:cNvSpPr txBox="1">
            <a:spLocks noGrp="1"/>
          </p:cNvSpPr>
          <p:nvPr>
            <p:ph type="sldNum" idx="12"/>
          </p:nvPr>
        </p:nvSpPr>
        <p:spPr>
          <a:xfrm>
            <a:off x="7566184" y="47173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000EFC1-5981-49A7-914F-CFB053BC6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576" y="1199089"/>
            <a:ext cx="6891297" cy="331390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55"/>
          <p:cNvSpPr txBox="1">
            <a:spLocks noGrp="1"/>
          </p:cNvSpPr>
          <p:nvPr>
            <p:ph type="title"/>
          </p:nvPr>
        </p:nvSpPr>
        <p:spPr>
          <a:xfrm>
            <a:off x="676375" y="506344"/>
            <a:ext cx="79317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Basket </a:t>
            </a:r>
            <a:r>
              <a:rPr lang="en-US" sz="2800" dirty="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Queue</a:t>
            </a:r>
            <a:endParaRPr lang="en-US" sz="2400" dirty="0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  <p:sp>
        <p:nvSpPr>
          <p:cNvPr id="858" name="Google Shape;858;p55"/>
          <p:cNvSpPr txBox="1">
            <a:spLocks noGrp="1"/>
          </p:cNvSpPr>
          <p:nvPr>
            <p:ph type="sldNum" idx="12"/>
          </p:nvPr>
        </p:nvSpPr>
        <p:spPr>
          <a:xfrm>
            <a:off x="7566184" y="47173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7B318B3-0378-40D1-990B-E18C22B8320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997" y="1327150"/>
            <a:ext cx="5882005" cy="248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55"/>
          <p:cNvSpPr txBox="1">
            <a:spLocks noGrp="1"/>
          </p:cNvSpPr>
          <p:nvPr>
            <p:ph type="title"/>
          </p:nvPr>
        </p:nvSpPr>
        <p:spPr>
          <a:xfrm>
            <a:off x="676375" y="506344"/>
            <a:ext cx="79317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Basket </a:t>
            </a:r>
            <a:r>
              <a:rPr lang="en-US" sz="2800" dirty="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Queue</a:t>
            </a:r>
            <a:endParaRPr lang="en-US" sz="2400" dirty="0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  <p:sp>
        <p:nvSpPr>
          <p:cNvPr id="858" name="Google Shape;858;p55"/>
          <p:cNvSpPr txBox="1">
            <a:spLocks noGrp="1"/>
          </p:cNvSpPr>
          <p:nvPr>
            <p:ph type="sldNum" idx="12"/>
          </p:nvPr>
        </p:nvSpPr>
        <p:spPr>
          <a:xfrm>
            <a:off x="7566184" y="47173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387" name="Рисунок 386">
            <a:extLst>
              <a:ext uri="{FF2B5EF4-FFF2-40B4-BE49-F238E27FC236}">
                <a16:creationId xmlns:a16="http://schemas.microsoft.com/office/drawing/2014/main" id="{8BE35CD3-B921-4471-A77A-42F1187DA48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949" y="1230961"/>
            <a:ext cx="5309811" cy="33106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857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4"/>
          <p:cNvSpPr txBox="1">
            <a:spLocks noGrp="1"/>
          </p:cNvSpPr>
          <p:nvPr>
            <p:ph type="title"/>
          </p:nvPr>
        </p:nvSpPr>
        <p:spPr>
          <a:xfrm>
            <a:off x="514682" y="225288"/>
            <a:ext cx="79317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/>
              <a:t>Тестирование </a:t>
            </a:r>
            <a:r>
              <a:rPr lang="en-US" sz="2800" dirty="0"/>
              <a:t>lock-free </a:t>
            </a:r>
            <a:r>
              <a:rPr lang="ru-RU" sz="2800" dirty="0"/>
              <a:t>очередей</a:t>
            </a:r>
            <a:endParaRPr sz="2800" b="1" dirty="0"/>
          </a:p>
        </p:txBody>
      </p:sp>
      <p:sp>
        <p:nvSpPr>
          <p:cNvPr id="291" name="Google Shape;291;p34"/>
          <p:cNvSpPr txBox="1">
            <a:spLocks noGrp="1"/>
          </p:cNvSpPr>
          <p:nvPr>
            <p:ph type="sldNum" idx="12"/>
          </p:nvPr>
        </p:nvSpPr>
        <p:spPr>
          <a:xfrm>
            <a:off x="7566184" y="47173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1" name="Google Shape;292;p34">
            <a:extLst>
              <a:ext uri="{FF2B5EF4-FFF2-40B4-BE49-F238E27FC236}">
                <a16:creationId xmlns:a16="http://schemas.microsoft.com/office/drawing/2014/main" id="{51647E61-1767-4058-BA36-58DE69A1C13E}"/>
              </a:ext>
            </a:extLst>
          </p:cNvPr>
          <p:cNvSpPr/>
          <p:nvPr/>
        </p:nvSpPr>
        <p:spPr>
          <a:xfrm>
            <a:off x="5499907" y="2613340"/>
            <a:ext cx="567000" cy="567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01</a:t>
            </a:r>
            <a:endParaRPr sz="1500" dirty="0">
              <a:solidFill>
                <a:srgbClr val="434343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  <p:sp>
        <p:nvSpPr>
          <p:cNvPr id="32" name="Google Shape;293;p34">
            <a:extLst>
              <a:ext uri="{FF2B5EF4-FFF2-40B4-BE49-F238E27FC236}">
                <a16:creationId xmlns:a16="http://schemas.microsoft.com/office/drawing/2014/main" id="{EFF95322-46EB-4475-BD96-10BAC8214F22}"/>
              </a:ext>
            </a:extLst>
          </p:cNvPr>
          <p:cNvSpPr/>
          <p:nvPr/>
        </p:nvSpPr>
        <p:spPr>
          <a:xfrm>
            <a:off x="5499907" y="3440005"/>
            <a:ext cx="567000" cy="567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02</a:t>
            </a:r>
            <a:endParaRPr sz="1500" dirty="0">
              <a:solidFill>
                <a:srgbClr val="434343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  <p:sp>
        <p:nvSpPr>
          <p:cNvPr id="33" name="Google Shape;294;p34">
            <a:extLst>
              <a:ext uri="{FF2B5EF4-FFF2-40B4-BE49-F238E27FC236}">
                <a16:creationId xmlns:a16="http://schemas.microsoft.com/office/drawing/2014/main" id="{BB86C687-BACB-4630-99F4-B1B5EF2689E8}"/>
              </a:ext>
            </a:extLst>
          </p:cNvPr>
          <p:cNvSpPr txBox="1"/>
          <p:nvPr/>
        </p:nvSpPr>
        <p:spPr>
          <a:xfrm>
            <a:off x="6145282" y="1142473"/>
            <a:ext cx="980347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M</a:t>
            </a:r>
            <a:r>
              <a:rPr lang="en-US" sz="1700" b="1" dirty="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O</a:t>
            </a:r>
            <a:r>
              <a:rPr lang="en" sz="1700" b="1" dirty="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p/s</a:t>
            </a:r>
            <a:endParaRPr sz="1700" b="1" dirty="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35" name="Google Shape;296;p34">
            <a:extLst>
              <a:ext uri="{FF2B5EF4-FFF2-40B4-BE49-F238E27FC236}">
                <a16:creationId xmlns:a16="http://schemas.microsoft.com/office/drawing/2014/main" id="{24E24275-8D25-41B0-AC01-8F587A697760}"/>
              </a:ext>
            </a:extLst>
          </p:cNvPr>
          <p:cNvSpPr txBox="1"/>
          <p:nvPr/>
        </p:nvSpPr>
        <p:spPr>
          <a:xfrm>
            <a:off x="6145282" y="1933497"/>
            <a:ext cx="774225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Secs</a:t>
            </a:r>
            <a:endParaRPr sz="1700" b="1" dirty="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37" name="Google Shape;300;p34">
            <a:extLst>
              <a:ext uri="{FF2B5EF4-FFF2-40B4-BE49-F238E27FC236}">
                <a16:creationId xmlns:a16="http://schemas.microsoft.com/office/drawing/2014/main" id="{04AB95F0-9A27-406E-961B-B5B9F52B293F}"/>
              </a:ext>
            </a:extLst>
          </p:cNvPr>
          <p:cNvSpPr txBox="1"/>
          <p:nvPr/>
        </p:nvSpPr>
        <p:spPr>
          <a:xfrm>
            <a:off x="2904436" y="3635377"/>
            <a:ext cx="1769400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Endurance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Epilogue"/>
                <a:ea typeface="Atkinson Hyperlegible"/>
                <a:cs typeface="Atkinson Hyperlegible"/>
                <a:sym typeface="Epilogue"/>
              </a:rPr>
              <a:t>test</a:t>
            </a:r>
            <a:endParaRPr sz="1200" dirty="0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  <p:sp>
        <p:nvSpPr>
          <p:cNvPr id="39" name="Google Shape;302;p34">
            <a:extLst>
              <a:ext uri="{FF2B5EF4-FFF2-40B4-BE49-F238E27FC236}">
                <a16:creationId xmlns:a16="http://schemas.microsoft.com/office/drawing/2014/main" id="{639E55C5-BA92-43ED-A1BF-8BEAE7408E28}"/>
              </a:ext>
            </a:extLst>
          </p:cNvPr>
          <p:cNvSpPr txBox="1"/>
          <p:nvPr/>
        </p:nvSpPr>
        <p:spPr>
          <a:xfrm>
            <a:off x="3211718" y="2224995"/>
            <a:ext cx="1168892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Producer/consumer test</a:t>
            </a:r>
            <a:endParaRPr sz="1200" dirty="0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  <p:sp>
        <p:nvSpPr>
          <p:cNvPr id="41" name="Google Shape;304;p34">
            <a:extLst>
              <a:ext uri="{FF2B5EF4-FFF2-40B4-BE49-F238E27FC236}">
                <a16:creationId xmlns:a16="http://schemas.microsoft.com/office/drawing/2014/main" id="{A71DBEED-CB17-444B-B41A-E0B435DD04BC}"/>
              </a:ext>
            </a:extLst>
          </p:cNvPr>
          <p:cNvSpPr txBox="1"/>
          <p:nvPr/>
        </p:nvSpPr>
        <p:spPr>
          <a:xfrm>
            <a:off x="6145282" y="2783547"/>
            <a:ext cx="980347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M</a:t>
            </a:r>
            <a:r>
              <a:rPr lang="en-US" sz="1700" b="1" dirty="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O</a:t>
            </a:r>
            <a:r>
              <a:rPr lang="en" sz="1700" b="1" dirty="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p/s</a:t>
            </a:r>
            <a:endParaRPr sz="1700" b="1" dirty="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43" name="Google Shape;306;p34">
            <a:extLst>
              <a:ext uri="{FF2B5EF4-FFF2-40B4-BE49-F238E27FC236}">
                <a16:creationId xmlns:a16="http://schemas.microsoft.com/office/drawing/2014/main" id="{6508B8D7-1B1D-450E-B549-F16D1831B91D}"/>
              </a:ext>
            </a:extLst>
          </p:cNvPr>
          <p:cNvSpPr txBox="1"/>
          <p:nvPr/>
        </p:nvSpPr>
        <p:spPr>
          <a:xfrm>
            <a:off x="6145282" y="3587353"/>
            <a:ext cx="774225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Secs</a:t>
            </a:r>
            <a:endParaRPr sz="1700" b="1" dirty="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45" name="Google Shape;308;p34">
            <a:extLst>
              <a:ext uri="{FF2B5EF4-FFF2-40B4-BE49-F238E27FC236}">
                <a16:creationId xmlns:a16="http://schemas.microsoft.com/office/drawing/2014/main" id="{FE23A1B9-5624-447C-AB65-FAF639F555A1}"/>
              </a:ext>
            </a:extLst>
          </p:cNvPr>
          <p:cNvSpPr/>
          <p:nvPr/>
        </p:nvSpPr>
        <p:spPr>
          <a:xfrm>
            <a:off x="5499907" y="960012"/>
            <a:ext cx="567000" cy="567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01</a:t>
            </a:r>
            <a:endParaRPr sz="1500" dirty="0">
              <a:solidFill>
                <a:srgbClr val="434343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  <p:sp>
        <p:nvSpPr>
          <p:cNvPr id="46" name="Google Shape;309;p34">
            <a:extLst>
              <a:ext uri="{FF2B5EF4-FFF2-40B4-BE49-F238E27FC236}">
                <a16:creationId xmlns:a16="http://schemas.microsoft.com/office/drawing/2014/main" id="{0B2CD682-A85E-413B-8032-034F7AADBC53}"/>
              </a:ext>
            </a:extLst>
          </p:cNvPr>
          <p:cNvSpPr/>
          <p:nvPr/>
        </p:nvSpPr>
        <p:spPr>
          <a:xfrm>
            <a:off x="5499907" y="1786676"/>
            <a:ext cx="567000" cy="567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02</a:t>
            </a:r>
            <a:endParaRPr sz="1500">
              <a:solidFill>
                <a:srgbClr val="434343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  <p:cxnSp>
        <p:nvCxnSpPr>
          <p:cNvPr id="47" name="Google Shape;310;p34">
            <a:extLst>
              <a:ext uri="{FF2B5EF4-FFF2-40B4-BE49-F238E27FC236}">
                <a16:creationId xmlns:a16="http://schemas.microsoft.com/office/drawing/2014/main" id="{1CD652C1-1310-4D03-A637-0B17C5CAA97F}"/>
              </a:ext>
            </a:extLst>
          </p:cNvPr>
          <p:cNvCxnSpPr>
            <a:stCxn id="53" idx="0"/>
            <a:endCxn id="54" idx="2"/>
          </p:cNvCxnSpPr>
          <p:nvPr/>
        </p:nvCxnSpPr>
        <p:spPr>
          <a:xfrm rot="16200000">
            <a:off x="2388357" y="1114130"/>
            <a:ext cx="479700" cy="17673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" name="Google Shape;313;p34">
            <a:extLst>
              <a:ext uri="{FF2B5EF4-FFF2-40B4-BE49-F238E27FC236}">
                <a16:creationId xmlns:a16="http://schemas.microsoft.com/office/drawing/2014/main" id="{5B1A4C7B-BCAE-41CA-93A4-C828530452D7}"/>
              </a:ext>
            </a:extLst>
          </p:cNvPr>
          <p:cNvCxnSpPr>
            <a:stCxn id="54" idx="6"/>
            <a:endCxn id="45" idx="2"/>
          </p:cNvCxnSpPr>
          <p:nvPr/>
        </p:nvCxnSpPr>
        <p:spPr>
          <a:xfrm rot="10800000" flipH="1">
            <a:off x="4080415" y="1243442"/>
            <a:ext cx="1419600" cy="5145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314;p34">
            <a:extLst>
              <a:ext uri="{FF2B5EF4-FFF2-40B4-BE49-F238E27FC236}">
                <a16:creationId xmlns:a16="http://schemas.microsoft.com/office/drawing/2014/main" id="{25D25E2D-3BE0-4F90-9985-042F5979CD7C}"/>
              </a:ext>
            </a:extLst>
          </p:cNvPr>
          <p:cNvCxnSpPr>
            <a:stCxn id="54" idx="6"/>
            <a:endCxn id="46" idx="2"/>
          </p:cNvCxnSpPr>
          <p:nvPr/>
        </p:nvCxnSpPr>
        <p:spPr>
          <a:xfrm>
            <a:off x="4080415" y="1757942"/>
            <a:ext cx="1419600" cy="3123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Google Shape;315;p34">
            <a:extLst>
              <a:ext uri="{FF2B5EF4-FFF2-40B4-BE49-F238E27FC236}">
                <a16:creationId xmlns:a16="http://schemas.microsoft.com/office/drawing/2014/main" id="{23B9AE49-CE00-4389-B9A6-8CE46FB5B821}"/>
              </a:ext>
            </a:extLst>
          </p:cNvPr>
          <p:cNvCxnSpPr>
            <a:stCxn id="55" idx="6"/>
            <a:endCxn id="31" idx="2"/>
          </p:cNvCxnSpPr>
          <p:nvPr/>
        </p:nvCxnSpPr>
        <p:spPr>
          <a:xfrm rot="10800000" flipH="1">
            <a:off x="4080415" y="2896957"/>
            <a:ext cx="1419600" cy="3936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317;p34">
            <a:extLst>
              <a:ext uri="{FF2B5EF4-FFF2-40B4-BE49-F238E27FC236}">
                <a16:creationId xmlns:a16="http://schemas.microsoft.com/office/drawing/2014/main" id="{31E32E43-FB5E-47FC-BF3E-198978FA524D}"/>
              </a:ext>
            </a:extLst>
          </p:cNvPr>
          <p:cNvCxnSpPr>
            <a:stCxn id="55" idx="6"/>
            <a:endCxn id="32" idx="2"/>
          </p:cNvCxnSpPr>
          <p:nvPr/>
        </p:nvCxnSpPr>
        <p:spPr>
          <a:xfrm>
            <a:off x="4080415" y="3290557"/>
            <a:ext cx="1419600" cy="4329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318;p34">
            <a:extLst>
              <a:ext uri="{FF2B5EF4-FFF2-40B4-BE49-F238E27FC236}">
                <a16:creationId xmlns:a16="http://schemas.microsoft.com/office/drawing/2014/main" id="{E903CD17-AA3F-4DDD-9CE7-45D0B3E1EAED}"/>
              </a:ext>
            </a:extLst>
          </p:cNvPr>
          <p:cNvCxnSpPr>
            <a:cxnSpLocks/>
            <a:stCxn id="53" idx="6"/>
            <a:endCxn id="55" idx="2"/>
          </p:cNvCxnSpPr>
          <p:nvPr/>
        </p:nvCxnSpPr>
        <p:spPr>
          <a:xfrm>
            <a:off x="2092407" y="2585480"/>
            <a:ext cx="1419600" cy="7050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311;p34">
            <a:extLst>
              <a:ext uri="{FF2B5EF4-FFF2-40B4-BE49-F238E27FC236}">
                <a16:creationId xmlns:a16="http://schemas.microsoft.com/office/drawing/2014/main" id="{212C9155-4455-489A-B932-1C3284A39A97}"/>
              </a:ext>
            </a:extLst>
          </p:cNvPr>
          <p:cNvSpPr/>
          <p:nvPr/>
        </p:nvSpPr>
        <p:spPr>
          <a:xfrm>
            <a:off x="1396707" y="2237630"/>
            <a:ext cx="695700" cy="695700"/>
          </a:xfrm>
          <a:prstGeom prst="ellipse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312;p34">
            <a:extLst>
              <a:ext uri="{FF2B5EF4-FFF2-40B4-BE49-F238E27FC236}">
                <a16:creationId xmlns:a16="http://schemas.microsoft.com/office/drawing/2014/main" id="{29E72DDC-705F-41D7-97F1-B914FA2788A1}"/>
              </a:ext>
            </a:extLst>
          </p:cNvPr>
          <p:cNvSpPr/>
          <p:nvPr/>
        </p:nvSpPr>
        <p:spPr>
          <a:xfrm>
            <a:off x="3511915" y="1473692"/>
            <a:ext cx="568500" cy="568500"/>
          </a:xfrm>
          <a:prstGeom prst="ellipse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316;p34">
            <a:extLst>
              <a:ext uri="{FF2B5EF4-FFF2-40B4-BE49-F238E27FC236}">
                <a16:creationId xmlns:a16="http://schemas.microsoft.com/office/drawing/2014/main" id="{D941A920-E2BF-4969-BAED-3213A2B1F397}"/>
              </a:ext>
            </a:extLst>
          </p:cNvPr>
          <p:cNvSpPr/>
          <p:nvPr/>
        </p:nvSpPr>
        <p:spPr>
          <a:xfrm>
            <a:off x="3511915" y="3006307"/>
            <a:ext cx="568500" cy="568500"/>
          </a:xfrm>
          <a:prstGeom prst="ellipse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319;p34">
            <a:extLst>
              <a:ext uri="{FF2B5EF4-FFF2-40B4-BE49-F238E27FC236}">
                <a16:creationId xmlns:a16="http://schemas.microsoft.com/office/drawing/2014/main" id="{D9159C96-5354-4CD8-99F4-9552CF580284}"/>
              </a:ext>
            </a:extLst>
          </p:cNvPr>
          <p:cNvGrpSpPr/>
          <p:nvPr/>
        </p:nvGrpSpPr>
        <p:grpSpPr>
          <a:xfrm>
            <a:off x="3643435" y="3128072"/>
            <a:ext cx="305459" cy="300986"/>
            <a:chOff x="7364900" y="5236679"/>
            <a:chExt cx="402768" cy="396870"/>
          </a:xfrm>
        </p:grpSpPr>
        <p:sp>
          <p:nvSpPr>
            <p:cNvPr id="57" name="Google Shape;320;p34">
              <a:extLst>
                <a:ext uri="{FF2B5EF4-FFF2-40B4-BE49-F238E27FC236}">
                  <a16:creationId xmlns:a16="http://schemas.microsoft.com/office/drawing/2014/main" id="{1E01EEE8-D195-4241-AAB2-8C4B00EAA732}"/>
                </a:ext>
              </a:extLst>
            </p:cNvPr>
            <p:cNvSpPr/>
            <p:nvPr/>
          </p:nvSpPr>
          <p:spPr>
            <a:xfrm>
              <a:off x="7364900" y="5236679"/>
              <a:ext cx="402768" cy="396870"/>
            </a:xfrm>
            <a:custGeom>
              <a:avLst/>
              <a:gdLst/>
              <a:ahLst/>
              <a:cxnLst/>
              <a:rect l="l" t="t" r="r" b="b"/>
              <a:pathLst>
                <a:path w="11336" h="11170" extrusionOk="0">
                  <a:moveTo>
                    <a:pt x="6623" y="317"/>
                  </a:moveTo>
                  <a:cubicBezTo>
                    <a:pt x="6713" y="317"/>
                    <a:pt x="6805" y="352"/>
                    <a:pt x="6883" y="429"/>
                  </a:cubicBezTo>
                  <a:cubicBezTo>
                    <a:pt x="7121" y="667"/>
                    <a:pt x="6954" y="1048"/>
                    <a:pt x="6621" y="1048"/>
                  </a:cubicBezTo>
                  <a:cubicBezTo>
                    <a:pt x="6430" y="1048"/>
                    <a:pt x="6263" y="882"/>
                    <a:pt x="6263" y="691"/>
                  </a:cubicBezTo>
                  <a:cubicBezTo>
                    <a:pt x="6263" y="466"/>
                    <a:pt x="6437" y="317"/>
                    <a:pt x="6623" y="317"/>
                  </a:cubicBezTo>
                  <a:close/>
                  <a:moveTo>
                    <a:pt x="2559" y="2338"/>
                  </a:moveTo>
                  <a:cubicBezTo>
                    <a:pt x="2595" y="2338"/>
                    <a:pt x="2620" y="2364"/>
                    <a:pt x="2620" y="2430"/>
                  </a:cubicBezTo>
                  <a:cubicBezTo>
                    <a:pt x="2620" y="2549"/>
                    <a:pt x="2525" y="2620"/>
                    <a:pt x="2429" y="2620"/>
                  </a:cubicBezTo>
                  <a:cubicBezTo>
                    <a:pt x="2210" y="2620"/>
                    <a:pt x="2441" y="2338"/>
                    <a:pt x="2559" y="2338"/>
                  </a:cubicBezTo>
                  <a:close/>
                  <a:moveTo>
                    <a:pt x="9431" y="3644"/>
                  </a:moveTo>
                  <a:cubicBezTo>
                    <a:pt x="9651" y="3644"/>
                    <a:pt x="9420" y="3926"/>
                    <a:pt x="9301" y="3926"/>
                  </a:cubicBezTo>
                  <a:cubicBezTo>
                    <a:pt x="9266" y="3926"/>
                    <a:pt x="9240" y="3901"/>
                    <a:pt x="9240" y="3835"/>
                  </a:cubicBezTo>
                  <a:cubicBezTo>
                    <a:pt x="9240" y="3739"/>
                    <a:pt x="9312" y="3644"/>
                    <a:pt x="9431" y="3644"/>
                  </a:cubicBezTo>
                  <a:close/>
                  <a:moveTo>
                    <a:pt x="692" y="6270"/>
                  </a:moveTo>
                  <a:cubicBezTo>
                    <a:pt x="877" y="6270"/>
                    <a:pt x="1048" y="6413"/>
                    <a:pt x="1048" y="6621"/>
                  </a:cubicBezTo>
                  <a:cubicBezTo>
                    <a:pt x="1048" y="6835"/>
                    <a:pt x="881" y="6978"/>
                    <a:pt x="691" y="6978"/>
                  </a:cubicBezTo>
                  <a:cubicBezTo>
                    <a:pt x="381" y="6978"/>
                    <a:pt x="215" y="6597"/>
                    <a:pt x="429" y="6383"/>
                  </a:cubicBezTo>
                  <a:cubicBezTo>
                    <a:pt x="507" y="6304"/>
                    <a:pt x="601" y="6270"/>
                    <a:pt x="692" y="6270"/>
                  </a:cubicBezTo>
                  <a:close/>
                  <a:moveTo>
                    <a:pt x="6649" y="4695"/>
                  </a:moveTo>
                  <a:cubicBezTo>
                    <a:pt x="7125" y="4695"/>
                    <a:pt x="7610" y="4871"/>
                    <a:pt x="8002" y="5264"/>
                  </a:cubicBezTo>
                  <a:cubicBezTo>
                    <a:pt x="9216" y="6478"/>
                    <a:pt x="8359" y="8574"/>
                    <a:pt x="6645" y="8574"/>
                  </a:cubicBezTo>
                  <a:cubicBezTo>
                    <a:pt x="5573" y="8574"/>
                    <a:pt x="4692" y="7693"/>
                    <a:pt x="4692" y="6645"/>
                  </a:cubicBezTo>
                  <a:cubicBezTo>
                    <a:pt x="4692" y="5468"/>
                    <a:pt x="5652" y="4695"/>
                    <a:pt x="6649" y="4695"/>
                  </a:cubicBezTo>
                  <a:close/>
                  <a:moveTo>
                    <a:pt x="9002" y="8812"/>
                  </a:moveTo>
                  <a:cubicBezTo>
                    <a:pt x="9050" y="8812"/>
                    <a:pt x="9097" y="8836"/>
                    <a:pt x="9121" y="8859"/>
                  </a:cubicBezTo>
                  <a:lnTo>
                    <a:pt x="9264" y="9002"/>
                  </a:lnTo>
                  <a:lnTo>
                    <a:pt x="9002" y="9264"/>
                  </a:lnTo>
                  <a:lnTo>
                    <a:pt x="8859" y="9121"/>
                  </a:lnTo>
                  <a:cubicBezTo>
                    <a:pt x="8835" y="9098"/>
                    <a:pt x="8812" y="9050"/>
                    <a:pt x="8812" y="9002"/>
                  </a:cubicBezTo>
                  <a:cubicBezTo>
                    <a:pt x="8812" y="8955"/>
                    <a:pt x="8835" y="8907"/>
                    <a:pt x="8859" y="8859"/>
                  </a:cubicBezTo>
                  <a:cubicBezTo>
                    <a:pt x="8907" y="8836"/>
                    <a:pt x="8955" y="8812"/>
                    <a:pt x="9002" y="8812"/>
                  </a:cubicBezTo>
                  <a:close/>
                  <a:moveTo>
                    <a:pt x="3961" y="9330"/>
                  </a:moveTo>
                  <a:cubicBezTo>
                    <a:pt x="3998" y="9330"/>
                    <a:pt x="4025" y="9358"/>
                    <a:pt x="4025" y="9431"/>
                  </a:cubicBezTo>
                  <a:cubicBezTo>
                    <a:pt x="4025" y="9526"/>
                    <a:pt x="3930" y="9622"/>
                    <a:pt x="3834" y="9622"/>
                  </a:cubicBezTo>
                  <a:cubicBezTo>
                    <a:pt x="3616" y="9622"/>
                    <a:pt x="3842" y="9330"/>
                    <a:pt x="3961" y="9330"/>
                  </a:cubicBezTo>
                  <a:close/>
                  <a:moveTo>
                    <a:pt x="9502" y="9241"/>
                  </a:moveTo>
                  <a:lnTo>
                    <a:pt x="10788" y="10526"/>
                  </a:lnTo>
                  <a:cubicBezTo>
                    <a:pt x="10860" y="10598"/>
                    <a:pt x="10860" y="10717"/>
                    <a:pt x="10788" y="10788"/>
                  </a:cubicBezTo>
                  <a:cubicBezTo>
                    <a:pt x="10753" y="10824"/>
                    <a:pt x="10705" y="10842"/>
                    <a:pt x="10657" y="10842"/>
                  </a:cubicBezTo>
                  <a:cubicBezTo>
                    <a:pt x="10610" y="10842"/>
                    <a:pt x="10562" y="10824"/>
                    <a:pt x="10526" y="10788"/>
                  </a:cubicBezTo>
                  <a:lnTo>
                    <a:pt x="9240" y="9502"/>
                  </a:lnTo>
                  <a:lnTo>
                    <a:pt x="9502" y="9241"/>
                  </a:lnTo>
                  <a:close/>
                  <a:moveTo>
                    <a:pt x="6621" y="1"/>
                  </a:moveTo>
                  <a:cubicBezTo>
                    <a:pt x="5811" y="1"/>
                    <a:pt x="5668" y="1167"/>
                    <a:pt x="6454" y="1358"/>
                  </a:cubicBezTo>
                  <a:lnTo>
                    <a:pt x="6454" y="4382"/>
                  </a:lnTo>
                  <a:cubicBezTo>
                    <a:pt x="5978" y="4406"/>
                    <a:pt x="5501" y="4597"/>
                    <a:pt x="5144" y="4930"/>
                  </a:cubicBezTo>
                  <a:lnTo>
                    <a:pt x="2906" y="2692"/>
                  </a:lnTo>
                  <a:cubicBezTo>
                    <a:pt x="3075" y="2315"/>
                    <a:pt x="2798" y="1938"/>
                    <a:pt x="2451" y="1938"/>
                  </a:cubicBezTo>
                  <a:cubicBezTo>
                    <a:pt x="2359" y="1938"/>
                    <a:pt x="2262" y="1965"/>
                    <a:pt x="2167" y="2025"/>
                  </a:cubicBezTo>
                  <a:cubicBezTo>
                    <a:pt x="1739" y="2287"/>
                    <a:pt x="1929" y="2954"/>
                    <a:pt x="2429" y="2954"/>
                  </a:cubicBezTo>
                  <a:cubicBezTo>
                    <a:pt x="2525" y="2954"/>
                    <a:pt x="2596" y="2954"/>
                    <a:pt x="2668" y="2906"/>
                  </a:cubicBezTo>
                  <a:lnTo>
                    <a:pt x="4930" y="5168"/>
                  </a:lnTo>
                  <a:cubicBezTo>
                    <a:pt x="4596" y="5525"/>
                    <a:pt x="4406" y="5978"/>
                    <a:pt x="4358" y="6478"/>
                  </a:cubicBezTo>
                  <a:lnTo>
                    <a:pt x="1358" y="6478"/>
                  </a:lnTo>
                  <a:cubicBezTo>
                    <a:pt x="1272" y="6123"/>
                    <a:pt x="986" y="5957"/>
                    <a:pt x="699" y="5957"/>
                  </a:cubicBezTo>
                  <a:cubicBezTo>
                    <a:pt x="351" y="5957"/>
                    <a:pt x="0" y="6201"/>
                    <a:pt x="0" y="6645"/>
                  </a:cubicBezTo>
                  <a:cubicBezTo>
                    <a:pt x="0" y="7089"/>
                    <a:pt x="351" y="7332"/>
                    <a:pt x="699" y="7332"/>
                  </a:cubicBezTo>
                  <a:cubicBezTo>
                    <a:pt x="986" y="7332"/>
                    <a:pt x="1272" y="7167"/>
                    <a:pt x="1358" y="6811"/>
                  </a:cubicBezTo>
                  <a:lnTo>
                    <a:pt x="4382" y="6811"/>
                  </a:lnTo>
                  <a:cubicBezTo>
                    <a:pt x="4406" y="7288"/>
                    <a:pt x="4596" y="7740"/>
                    <a:pt x="4930" y="8121"/>
                  </a:cubicBezTo>
                  <a:lnTo>
                    <a:pt x="4049" y="8979"/>
                  </a:lnTo>
                  <a:cubicBezTo>
                    <a:pt x="3977" y="8931"/>
                    <a:pt x="3906" y="8931"/>
                    <a:pt x="3834" y="8931"/>
                  </a:cubicBezTo>
                  <a:cubicBezTo>
                    <a:pt x="3825" y="8930"/>
                    <a:pt x="3816" y="8930"/>
                    <a:pt x="3807" y="8930"/>
                  </a:cubicBezTo>
                  <a:cubicBezTo>
                    <a:pt x="3372" y="8930"/>
                    <a:pt x="3150" y="9485"/>
                    <a:pt x="3453" y="9788"/>
                  </a:cubicBezTo>
                  <a:cubicBezTo>
                    <a:pt x="3562" y="9896"/>
                    <a:pt x="3692" y="9944"/>
                    <a:pt x="3820" y="9944"/>
                  </a:cubicBezTo>
                  <a:cubicBezTo>
                    <a:pt x="4085" y="9944"/>
                    <a:pt x="4335" y="9737"/>
                    <a:pt x="4335" y="9431"/>
                  </a:cubicBezTo>
                  <a:cubicBezTo>
                    <a:pt x="4335" y="9360"/>
                    <a:pt x="4335" y="9264"/>
                    <a:pt x="4287" y="9217"/>
                  </a:cubicBezTo>
                  <a:lnTo>
                    <a:pt x="5168" y="8336"/>
                  </a:lnTo>
                  <a:cubicBezTo>
                    <a:pt x="5585" y="8705"/>
                    <a:pt x="6109" y="8889"/>
                    <a:pt x="6636" y="8889"/>
                  </a:cubicBezTo>
                  <a:cubicBezTo>
                    <a:pt x="7162" y="8889"/>
                    <a:pt x="7692" y="8705"/>
                    <a:pt x="8121" y="8336"/>
                  </a:cubicBezTo>
                  <a:lnTo>
                    <a:pt x="8526" y="8764"/>
                  </a:lnTo>
                  <a:cubicBezTo>
                    <a:pt x="8502" y="8836"/>
                    <a:pt x="8478" y="8907"/>
                    <a:pt x="8478" y="8979"/>
                  </a:cubicBezTo>
                  <a:cubicBezTo>
                    <a:pt x="8478" y="9121"/>
                    <a:pt x="8526" y="9264"/>
                    <a:pt x="8645" y="9360"/>
                  </a:cubicBezTo>
                  <a:lnTo>
                    <a:pt x="10288" y="11003"/>
                  </a:lnTo>
                  <a:cubicBezTo>
                    <a:pt x="10383" y="11098"/>
                    <a:pt x="10526" y="11169"/>
                    <a:pt x="10645" y="11169"/>
                  </a:cubicBezTo>
                  <a:cubicBezTo>
                    <a:pt x="11098" y="11169"/>
                    <a:pt x="11336" y="10598"/>
                    <a:pt x="11026" y="10288"/>
                  </a:cubicBezTo>
                  <a:lnTo>
                    <a:pt x="11003" y="10288"/>
                  </a:lnTo>
                  <a:lnTo>
                    <a:pt x="9359" y="8645"/>
                  </a:lnTo>
                  <a:cubicBezTo>
                    <a:pt x="9250" y="8536"/>
                    <a:pt x="9110" y="8478"/>
                    <a:pt x="8972" y="8478"/>
                  </a:cubicBezTo>
                  <a:cubicBezTo>
                    <a:pt x="8900" y="8478"/>
                    <a:pt x="8829" y="8493"/>
                    <a:pt x="8764" y="8526"/>
                  </a:cubicBezTo>
                  <a:lnTo>
                    <a:pt x="8335" y="8121"/>
                  </a:lnTo>
                  <a:cubicBezTo>
                    <a:pt x="9074" y="7264"/>
                    <a:pt x="9074" y="6002"/>
                    <a:pt x="8335" y="5168"/>
                  </a:cubicBezTo>
                  <a:lnTo>
                    <a:pt x="9193" y="4311"/>
                  </a:lnTo>
                  <a:cubicBezTo>
                    <a:pt x="9264" y="4335"/>
                    <a:pt x="9336" y="4359"/>
                    <a:pt x="9431" y="4359"/>
                  </a:cubicBezTo>
                  <a:cubicBezTo>
                    <a:pt x="9883" y="4359"/>
                    <a:pt x="10098" y="3787"/>
                    <a:pt x="9788" y="3477"/>
                  </a:cubicBezTo>
                  <a:cubicBezTo>
                    <a:pt x="9680" y="3369"/>
                    <a:pt x="9549" y="3321"/>
                    <a:pt x="9422" y="3321"/>
                  </a:cubicBezTo>
                  <a:cubicBezTo>
                    <a:pt x="9157" y="3321"/>
                    <a:pt x="8907" y="3529"/>
                    <a:pt x="8907" y="3835"/>
                  </a:cubicBezTo>
                  <a:cubicBezTo>
                    <a:pt x="8907" y="3906"/>
                    <a:pt x="8931" y="4001"/>
                    <a:pt x="8955" y="4073"/>
                  </a:cubicBezTo>
                  <a:lnTo>
                    <a:pt x="8097" y="4930"/>
                  </a:lnTo>
                  <a:cubicBezTo>
                    <a:pt x="7740" y="4597"/>
                    <a:pt x="7264" y="4406"/>
                    <a:pt x="6787" y="4382"/>
                  </a:cubicBezTo>
                  <a:lnTo>
                    <a:pt x="6787" y="1358"/>
                  </a:lnTo>
                  <a:cubicBezTo>
                    <a:pt x="7573" y="1167"/>
                    <a:pt x="7430" y="1"/>
                    <a:pt x="662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21;p34">
              <a:extLst>
                <a:ext uri="{FF2B5EF4-FFF2-40B4-BE49-F238E27FC236}">
                  <a16:creationId xmlns:a16="http://schemas.microsoft.com/office/drawing/2014/main" id="{14877492-3F3D-45C8-8669-EA50B056DF96}"/>
                </a:ext>
              </a:extLst>
            </p:cNvPr>
            <p:cNvSpPr/>
            <p:nvPr/>
          </p:nvSpPr>
          <p:spPr>
            <a:xfrm>
              <a:off x="7530718" y="5416780"/>
              <a:ext cx="125279" cy="110996"/>
            </a:xfrm>
            <a:custGeom>
              <a:avLst/>
              <a:gdLst/>
              <a:ahLst/>
              <a:cxnLst/>
              <a:rect l="l" t="t" r="r" b="b"/>
              <a:pathLst>
                <a:path w="3526" h="3124" extrusionOk="0">
                  <a:moveTo>
                    <a:pt x="1954" y="1195"/>
                  </a:moveTo>
                  <a:cubicBezTo>
                    <a:pt x="2168" y="1195"/>
                    <a:pt x="2335" y="1361"/>
                    <a:pt x="2311" y="1552"/>
                  </a:cubicBezTo>
                  <a:cubicBezTo>
                    <a:pt x="2311" y="1777"/>
                    <a:pt x="2137" y="1926"/>
                    <a:pt x="1951" y="1926"/>
                  </a:cubicBezTo>
                  <a:cubicBezTo>
                    <a:pt x="1862" y="1926"/>
                    <a:pt x="1769" y="1891"/>
                    <a:pt x="1692" y="1814"/>
                  </a:cubicBezTo>
                  <a:cubicBezTo>
                    <a:pt x="1477" y="1576"/>
                    <a:pt x="1644" y="1195"/>
                    <a:pt x="1954" y="1195"/>
                  </a:cubicBezTo>
                  <a:close/>
                  <a:moveTo>
                    <a:pt x="1872" y="0"/>
                  </a:moveTo>
                  <a:cubicBezTo>
                    <a:pt x="1633" y="0"/>
                    <a:pt x="1381" y="90"/>
                    <a:pt x="1168" y="218"/>
                  </a:cubicBezTo>
                  <a:cubicBezTo>
                    <a:pt x="1009" y="298"/>
                    <a:pt x="1098" y="509"/>
                    <a:pt x="1242" y="509"/>
                  </a:cubicBezTo>
                  <a:cubicBezTo>
                    <a:pt x="1271" y="509"/>
                    <a:pt x="1303" y="500"/>
                    <a:pt x="1335" y="480"/>
                  </a:cubicBezTo>
                  <a:cubicBezTo>
                    <a:pt x="1477" y="409"/>
                    <a:pt x="1644" y="361"/>
                    <a:pt x="1787" y="337"/>
                  </a:cubicBezTo>
                  <a:lnTo>
                    <a:pt x="1787" y="885"/>
                  </a:lnTo>
                  <a:cubicBezTo>
                    <a:pt x="1549" y="957"/>
                    <a:pt x="1358" y="1147"/>
                    <a:pt x="1287" y="1385"/>
                  </a:cubicBezTo>
                  <a:lnTo>
                    <a:pt x="739" y="1385"/>
                  </a:lnTo>
                  <a:cubicBezTo>
                    <a:pt x="763" y="1219"/>
                    <a:pt x="811" y="1076"/>
                    <a:pt x="906" y="933"/>
                  </a:cubicBezTo>
                  <a:cubicBezTo>
                    <a:pt x="954" y="838"/>
                    <a:pt x="906" y="742"/>
                    <a:pt x="834" y="695"/>
                  </a:cubicBezTo>
                  <a:cubicBezTo>
                    <a:pt x="814" y="681"/>
                    <a:pt x="793" y="675"/>
                    <a:pt x="771" y="675"/>
                  </a:cubicBezTo>
                  <a:cubicBezTo>
                    <a:pt x="713" y="675"/>
                    <a:pt x="654" y="715"/>
                    <a:pt x="620" y="766"/>
                  </a:cubicBezTo>
                  <a:cubicBezTo>
                    <a:pt x="1" y="1790"/>
                    <a:pt x="739" y="3124"/>
                    <a:pt x="1954" y="3124"/>
                  </a:cubicBezTo>
                  <a:cubicBezTo>
                    <a:pt x="2239" y="3124"/>
                    <a:pt x="2501" y="3028"/>
                    <a:pt x="2740" y="2909"/>
                  </a:cubicBezTo>
                  <a:cubicBezTo>
                    <a:pt x="2835" y="2862"/>
                    <a:pt x="2859" y="2743"/>
                    <a:pt x="2811" y="2671"/>
                  </a:cubicBezTo>
                  <a:cubicBezTo>
                    <a:pt x="2780" y="2625"/>
                    <a:pt x="2730" y="2599"/>
                    <a:pt x="2672" y="2599"/>
                  </a:cubicBezTo>
                  <a:cubicBezTo>
                    <a:pt x="2640" y="2599"/>
                    <a:pt x="2607" y="2607"/>
                    <a:pt x="2573" y="2624"/>
                  </a:cubicBezTo>
                  <a:cubicBezTo>
                    <a:pt x="2379" y="2743"/>
                    <a:pt x="2168" y="2797"/>
                    <a:pt x="1961" y="2797"/>
                  </a:cubicBezTo>
                  <a:cubicBezTo>
                    <a:pt x="1380" y="2797"/>
                    <a:pt x="827" y="2368"/>
                    <a:pt x="739" y="1719"/>
                  </a:cubicBezTo>
                  <a:lnTo>
                    <a:pt x="1287" y="1719"/>
                  </a:lnTo>
                  <a:cubicBezTo>
                    <a:pt x="1363" y="2054"/>
                    <a:pt x="1663" y="2252"/>
                    <a:pt x="1970" y="2252"/>
                  </a:cubicBezTo>
                  <a:cubicBezTo>
                    <a:pt x="2142" y="2252"/>
                    <a:pt x="2316" y="2189"/>
                    <a:pt x="2454" y="2052"/>
                  </a:cubicBezTo>
                  <a:cubicBezTo>
                    <a:pt x="2811" y="1671"/>
                    <a:pt x="2644" y="1028"/>
                    <a:pt x="2120" y="885"/>
                  </a:cubicBezTo>
                  <a:lnTo>
                    <a:pt x="2120" y="337"/>
                  </a:lnTo>
                  <a:cubicBezTo>
                    <a:pt x="3002" y="456"/>
                    <a:pt x="3478" y="1433"/>
                    <a:pt x="3025" y="2195"/>
                  </a:cubicBezTo>
                  <a:cubicBezTo>
                    <a:pt x="2954" y="2290"/>
                    <a:pt x="3025" y="2433"/>
                    <a:pt x="3168" y="2433"/>
                  </a:cubicBezTo>
                  <a:cubicBezTo>
                    <a:pt x="3216" y="2433"/>
                    <a:pt x="3264" y="2409"/>
                    <a:pt x="3287" y="2362"/>
                  </a:cubicBezTo>
                  <a:cubicBezTo>
                    <a:pt x="3430" y="2100"/>
                    <a:pt x="3525" y="1838"/>
                    <a:pt x="3525" y="1552"/>
                  </a:cubicBezTo>
                  <a:cubicBezTo>
                    <a:pt x="3525" y="695"/>
                    <a:pt x="2811" y="4"/>
                    <a:pt x="1954" y="4"/>
                  </a:cubicBezTo>
                  <a:cubicBezTo>
                    <a:pt x="1927" y="2"/>
                    <a:pt x="1899" y="0"/>
                    <a:pt x="187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328;p34">
            <a:extLst>
              <a:ext uri="{FF2B5EF4-FFF2-40B4-BE49-F238E27FC236}">
                <a16:creationId xmlns:a16="http://schemas.microsoft.com/office/drawing/2014/main" id="{502624F2-827A-4FAB-B472-BADB334CF2CC}"/>
              </a:ext>
            </a:extLst>
          </p:cNvPr>
          <p:cNvGrpSpPr/>
          <p:nvPr/>
        </p:nvGrpSpPr>
        <p:grpSpPr>
          <a:xfrm>
            <a:off x="3649913" y="1609925"/>
            <a:ext cx="292504" cy="287626"/>
            <a:chOff x="796398" y="2752883"/>
            <a:chExt cx="403621" cy="396835"/>
          </a:xfrm>
        </p:grpSpPr>
        <p:sp>
          <p:nvSpPr>
            <p:cNvPr id="66" name="Google Shape;329;p34">
              <a:extLst>
                <a:ext uri="{FF2B5EF4-FFF2-40B4-BE49-F238E27FC236}">
                  <a16:creationId xmlns:a16="http://schemas.microsoft.com/office/drawing/2014/main" id="{BBA985DF-AE3F-4914-87BA-091B784FAA68}"/>
                </a:ext>
              </a:extLst>
            </p:cNvPr>
            <p:cNvSpPr/>
            <p:nvPr/>
          </p:nvSpPr>
          <p:spPr>
            <a:xfrm>
              <a:off x="919936" y="2907652"/>
              <a:ext cx="280083" cy="242066"/>
            </a:xfrm>
            <a:custGeom>
              <a:avLst/>
              <a:gdLst/>
              <a:ahLst/>
              <a:cxnLst/>
              <a:rect l="l" t="t" r="r" b="b"/>
              <a:pathLst>
                <a:path w="7883" h="6813" extrusionOk="0">
                  <a:moveTo>
                    <a:pt x="3175" y="338"/>
                  </a:moveTo>
                  <a:cubicBezTo>
                    <a:pt x="3649" y="338"/>
                    <a:pt x="4132" y="514"/>
                    <a:pt x="4525" y="907"/>
                  </a:cubicBezTo>
                  <a:cubicBezTo>
                    <a:pt x="5740" y="2122"/>
                    <a:pt x="4882" y="4217"/>
                    <a:pt x="3168" y="4217"/>
                  </a:cubicBezTo>
                  <a:cubicBezTo>
                    <a:pt x="2096" y="4217"/>
                    <a:pt x="1239" y="3336"/>
                    <a:pt x="1239" y="2264"/>
                  </a:cubicBezTo>
                  <a:cubicBezTo>
                    <a:pt x="1239" y="1105"/>
                    <a:pt x="2186" y="338"/>
                    <a:pt x="3175" y="338"/>
                  </a:cubicBezTo>
                  <a:close/>
                  <a:moveTo>
                    <a:pt x="5525" y="4455"/>
                  </a:moveTo>
                  <a:cubicBezTo>
                    <a:pt x="5573" y="4455"/>
                    <a:pt x="5621" y="4455"/>
                    <a:pt x="5644" y="4503"/>
                  </a:cubicBezTo>
                  <a:lnTo>
                    <a:pt x="5787" y="4646"/>
                  </a:lnTo>
                  <a:lnTo>
                    <a:pt x="5525" y="4908"/>
                  </a:lnTo>
                  <a:lnTo>
                    <a:pt x="5382" y="4765"/>
                  </a:lnTo>
                  <a:cubicBezTo>
                    <a:pt x="5359" y="4741"/>
                    <a:pt x="5335" y="4670"/>
                    <a:pt x="5335" y="4622"/>
                  </a:cubicBezTo>
                  <a:cubicBezTo>
                    <a:pt x="5335" y="4574"/>
                    <a:pt x="5359" y="4527"/>
                    <a:pt x="5382" y="4503"/>
                  </a:cubicBezTo>
                  <a:cubicBezTo>
                    <a:pt x="5430" y="4455"/>
                    <a:pt x="5478" y="4455"/>
                    <a:pt x="5525" y="4455"/>
                  </a:cubicBezTo>
                  <a:close/>
                  <a:moveTo>
                    <a:pt x="6025" y="4884"/>
                  </a:moveTo>
                  <a:lnTo>
                    <a:pt x="7311" y="6146"/>
                  </a:lnTo>
                  <a:cubicBezTo>
                    <a:pt x="7383" y="6218"/>
                    <a:pt x="7383" y="6337"/>
                    <a:pt x="7311" y="6408"/>
                  </a:cubicBezTo>
                  <a:cubicBezTo>
                    <a:pt x="7276" y="6456"/>
                    <a:pt x="7228" y="6480"/>
                    <a:pt x="7180" y="6480"/>
                  </a:cubicBezTo>
                  <a:cubicBezTo>
                    <a:pt x="7133" y="6480"/>
                    <a:pt x="7085" y="6456"/>
                    <a:pt x="7049" y="6408"/>
                  </a:cubicBezTo>
                  <a:lnTo>
                    <a:pt x="5763" y="5146"/>
                  </a:lnTo>
                  <a:lnTo>
                    <a:pt x="6025" y="4884"/>
                  </a:lnTo>
                  <a:close/>
                  <a:moveTo>
                    <a:pt x="3182" y="0"/>
                  </a:moveTo>
                  <a:cubicBezTo>
                    <a:pt x="2871" y="0"/>
                    <a:pt x="2545" y="67"/>
                    <a:pt x="2215" y="216"/>
                  </a:cubicBezTo>
                  <a:cubicBezTo>
                    <a:pt x="0" y="1217"/>
                    <a:pt x="715" y="4527"/>
                    <a:pt x="3168" y="4527"/>
                  </a:cubicBezTo>
                  <a:cubicBezTo>
                    <a:pt x="3195" y="4528"/>
                    <a:pt x="3223" y="4529"/>
                    <a:pt x="3250" y="4529"/>
                  </a:cubicBezTo>
                  <a:cubicBezTo>
                    <a:pt x="3768" y="4529"/>
                    <a:pt x="4260" y="4318"/>
                    <a:pt x="4644" y="3979"/>
                  </a:cubicBezTo>
                  <a:lnTo>
                    <a:pt x="5073" y="4408"/>
                  </a:lnTo>
                  <a:cubicBezTo>
                    <a:pt x="5025" y="4479"/>
                    <a:pt x="5025" y="4551"/>
                    <a:pt x="5025" y="4646"/>
                  </a:cubicBezTo>
                  <a:cubicBezTo>
                    <a:pt x="5025" y="4765"/>
                    <a:pt x="5073" y="4908"/>
                    <a:pt x="5168" y="5003"/>
                  </a:cubicBezTo>
                  <a:lnTo>
                    <a:pt x="6835" y="6670"/>
                  </a:lnTo>
                  <a:cubicBezTo>
                    <a:pt x="6930" y="6765"/>
                    <a:pt x="7049" y="6813"/>
                    <a:pt x="7192" y="6813"/>
                  </a:cubicBezTo>
                  <a:cubicBezTo>
                    <a:pt x="7645" y="6813"/>
                    <a:pt x="7883" y="6265"/>
                    <a:pt x="7550" y="5932"/>
                  </a:cubicBezTo>
                  <a:lnTo>
                    <a:pt x="5883" y="4289"/>
                  </a:lnTo>
                  <a:cubicBezTo>
                    <a:pt x="5789" y="4179"/>
                    <a:pt x="5643" y="4121"/>
                    <a:pt x="5501" y="4121"/>
                  </a:cubicBezTo>
                  <a:cubicBezTo>
                    <a:pt x="5426" y="4121"/>
                    <a:pt x="5353" y="4137"/>
                    <a:pt x="5287" y="4170"/>
                  </a:cubicBezTo>
                  <a:lnTo>
                    <a:pt x="4859" y="3765"/>
                  </a:lnTo>
                  <a:cubicBezTo>
                    <a:pt x="6216" y="2184"/>
                    <a:pt x="4953" y="0"/>
                    <a:pt x="318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30;p34">
              <a:extLst>
                <a:ext uri="{FF2B5EF4-FFF2-40B4-BE49-F238E27FC236}">
                  <a16:creationId xmlns:a16="http://schemas.microsoft.com/office/drawing/2014/main" id="{FE9DDD7A-5999-4472-96AF-2949C2454859}"/>
                </a:ext>
              </a:extLst>
            </p:cNvPr>
            <p:cNvSpPr/>
            <p:nvPr/>
          </p:nvSpPr>
          <p:spPr>
            <a:xfrm>
              <a:off x="998919" y="2932949"/>
              <a:ext cx="88576" cy="86480"/>
            </a:xfrm>
            <a:custGeom>
              <a:avLst/>
              <a:gdLst/>
              <a:ahLst/>
              <a:cxnLst/>
              <a:rect l="l" t="t" r="r" b="b"/>
              <a:pathLst>
                <a:path w="2493" h="2434" extrusionOk="0">
                  <a:moveTo>
                    <a:pt x="857" y="1"/>
                  </a:moveTo>
                  <a:cubicBezTo>
                    <a:pt x="605" y="1"/>
                    <a:pt x="372" y="91"/>
                    <a:pt x="159" y="219"/>
                  </a:cubicBezTo>
                  <a:cubicBezTo>
                    <a:pt x="0" y="298"/>
                    <a:pt x="89" y="509"/>
                    <a:pt x="219" y="509"/>
                  </a:cubicBezTo>
                  <a:cubicBezTo>
                    <a:pt x="246" y="509"/>
                    <a:pt x="274" y="501"/>
                    <a:pt x="302" y="481"/>
                  </a:cubicBezTo>
                  <a:cubicBezTo>
                    <a:pt x="492" y="386"/>
                    <a:pt x="707" y="314"/>
                    <a:pt x="945" y="314"/>
                  </a:cubicBezTo>
                  <a:cubicBezTo>
                    <a:pt x="1897" y="314"/>
                    <a:pt x="2493" y="1362"/>
                    <a:pt x="1993" y="2172"/>
                  </a:cubicBezTo>
                  <a:cubicBezTo>
                    <a:pt x="1921" y="2291"/>
                    <a:pt x="2016" y="2434"/>
                    <a:pt x="2135" y="2434"/>
                  </a:cubicBezTo>
                  <a:cubicBezTo>
                    <a:pt x="2207" y="2434"/>
                    <a:pt x="2254" y="2386"/>
                    <a:pt x="2278" y="2338"/>
                  </a:cubicBezTo>
                  <a:cubicBezTo>
                    <a:pt x="2421" y="2100"/>
                    <a:pt x="2493" y="1838"/>
                    <a:pt x="2493" y="1552"/>
                  </a:cubicBezTo>
                  <a:cubicBezTo>
                    <a:pt x="2493" y="695"/>
                    <a:pt x="1802" y="4"/>
                    <a:pt x="945" y="4"/>
                  </a:cubicBezTo>
                  <a:cubicBezTo>
                    <a:pt x="915" y="2"/>
                    <a:pt x="886" y="1"/>
                    <a:pt x="8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31;p34">
              <a:extLst>
                <a:ext uri="{FF2B5EF4-FFF2-40B4-BE49-F238E27FC236}">
                  <a16:creationId xmlns:a16="http://schemas.microsoft.com/office/drawing/2014/main" id="{659F4492-3AE2-428C-B02C-A31E8733FCC3}"/>
                </a:ext>
              </a:extLst>
            </p:cNvPr>
            <p:cNvSpPr/>
            <p:nvPr/>
          </p:nvSpPr>
          <p:spPr>
            <a:xfrm>
              <a:off x="961399" y="2957181"/>
              <a:ext cx="101545" cy="86800"/>
            </a:xfrm>
            <a:custGeom>
              <a:avLst/>
              <a:gdLst/>
              <a:ahLst/>
              <a:cxnLst/>
              <a:rect l="l" t="t" r="r" b="b"/>
              <a:pathLst>
                <a:path w="2858" h="2443" extrusionOk="0">
                  <a:moveTo>
                    <a:pt x="763" y="0"/>
                  </a:moveTo>
                  <a:cubicBezTo>
                    <a:pt x="710" y="0"/>
                    <a:pt x="657" y="25"/>
                    <a:pt x="619" y="85"/>
                  </a:cubicBezTo>
                  <a:cubicBezTo>
                    <a:pt x="0" y="1132"/>
                    <a:pt x="762" y="2442"/>
                    <a:pt x="1977" y="2442"/>
                  </a:cubicBezTo>
                  <a:cubicBezTo>
                    <a:pt x="2239" y="2442"/>
                    <a:pt x="2525" y="2371"/>
                    <a:pt x="2763" y="2228"/>
                  </a:cubicBezTo>
                  <a:cubicBezTo>
                    <a:pt x="2834" y="2180"/>
                    <a:pt x="2858" y="2085"/>
                    <a:pt x="2810" y="1990"/>
                  </a:cubicBezTo>
                  <a:cubicBezTo>
                    <a:pt x="2780" y="1944"/>
                    <a:pt x="2729" y="1917"/>
                    <a:pt x="2678" y="1917"/>
                  </a:cubicBezTo>
                  <a:cubicBezTo>
                    <a:pt x="2650" y="1917"/>
                    <a:pt x="2621" y="1925"/>
                    <a:pt x="2596" y="1942"/>
                  </a:cubicBezTo>
                  <a:lnTo>
                    <a:pt x="2620" y="1942"/>
                  </a:lnTo>
                  <a:cubicBezTo>
                    <a:pt x="2407" y="2064"/>
                    <a:pt x="2189" y="2119"/>
                    <a:pt x="1982" y="2119"/>
                  </a:cubicBezTo>
                  <a:cubicBezTo>
                    <a:pt x="1098" y="2119"/>
                    <a:pt x="389" y="1138"/>
                    <a:pt x="929" y="251"/>
                  </a:cubicBezTo>
                  <a:cubicBezTo>
                    <a:pt x="995" y="120"/>
                    <a:pt x="880" y="0"/>
                    <a:pt x="76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32;p34">
              <a:extLst>
                <a:ext uri="{FF2B5EF4-FFF2-40B4-BE49-F238E27FC236}">
                  <a16:creationId xmlns:a16="http://schemas.microsoft.com/office/drawing/2014/main" id="{2B92DD59-8420-42B6-AFA3-C72E4B09EF6B}"/>
                </a:ext>
              </a:extLst>
            </p:cNvPr>
            <p:cNvSpPr/>
            <p:nvPr/>
          </p:nvSpPr>
          <p:spPr>
            <a:xfrm>
              <a:off x="796398" y="2752883"/>
              <a:ext cx="273332" cy="359635"/>
            </a:xfrm>
            <a:custGeom>
              <a:avLst/>
              <a:gdLst/>
              <a:ahLst/>
              <a:cxnLst/>
              <a:rect l="l" t="t" r="r" b="b"/>
              <a:pathLst>
                <a:path w="7693" h="10122" extrusionOk="0">
                  <a:moveTo>
                    <a:pt x="3954" y="333"/>
                  </a:moveTo>
                  <a:cubicBezTo>
                    <a:pt x="4049" y="333"/>
                    <a:pt x="4168" y="381"/>
                    <a:pt x="4239" y="453"/>
                  </a:cubicBezTo>
                  <a:cubicBezTo>
                    <a:pt x="4368" y="581"/>
                    <a:pt x="4534" y="670"/>
                    <a:pt x="4722" y="670"/>
                  </a:cubicBezTo>
                  <a:cubicBezTo>
                    <a:pt x="4743" y="670"/>
                    <a:pt x="4765" y="669"/>
                    <a:pt x="4787" y="667"/>
                  </a:cubicBezTo>
                  <a:lnTo>
                    <a:pt x="5216" y="667"/>
                  </a:lnTo>
                  <a:cubicBezTo>
                    <a:pt x="5335" y="691"/>
                    <a:pt x="5406" y="762"/>
                    <a:pt x="5406" y="857"/>
                  </a:cubicBezTo>
                  <a:lnTo>
                    <a:pt x="5406" y="1405"/>
                  </a:lnTo>
                  <a:lnTo>
                    <a:pt x="2263" y="1405"/>
                  </a:lnTo>
                  <a:lnTo>
                    <a:pt x="2263" y="857"/>
                  </a:lnTo>
                  <a:cubicBezTo>
                    <a:pt x="2263" y="762"/>
                    <a:pt x="2334" y="667"/>
                    <a:pt x="2453" y="667"/>
                  </a:cubicBezTo>
                  <a:lnTo>
                    <a:pt x="2906" y="667"/>
                  </a:lnTo>
                  <a:cubicBezTo>
                    <a:pt x="3096" y="667"/>
                    <a:pt x="3287" y="595"/>
                    <a:pt x="3430" y="453"/>
                  </a:cubicBezTo>
                  <a:cubicBezTo>
                    <a:pt x="3525" y="381"/>
                    <a:pt x="3620" y="333"/>
                    <a:pt x="3739" y="333"/>
                  </a:cubicBezTo>
                  <a:close/>
                  <a:moveTo>
                    <a:pt x="3763" y="0"/>
                  </a:moveTo>
                  <a:cubicBezTo>
                    <a:pt x="3549" y="0"/>
                    <a:pt x="3358" y="71"/>
                    <a:pt x="3215" y="214"/>
                  </a:cubicBezTo>
                  <a:cubicBezTo>
                    <a:pt x="3144" y="286"/>
                    <a:pt x="3025" y="333"/>
                    <a:pt x="2930" y="333"/>
                  </a:cubicBezTo>
                  <a:lnTo>
                    <a:pt x="2477" y="333"/>
                  </a:lnTo>
                  <a:cubicBezTo>
                    <a:pt x="2239" y="333"/>
                    <a:pt x="2048" y="476"/>
                    <a:pt x="1977" y="691"/>
                  </a:cubicBezTo>
                  <a:lnTo>
                    <a:pt x="715" y="691"/>
                  </a:lnTo>
                  <a:cubicBezTo>
                    <a:pt x="334" y="691"/>
                    <a:pt x="24" y="1000"/>
                    <a:pt x="24" y="1381"/>
                  </a:cubicBezTo>
                  <a:lnTo>
                    <a:pt x="24" y="9431"/>
                  </a:lnTo>
                  <a:cubicBezTo>
                    <a:pt x="0" y="9812"/>
                    <a:pt x="310" y="10121"/>
                    <a:pt x="715" y="10121"/>
                  </a:cubicBezTo>
                  <a:lnTo>
                    <a:pt x="7002" y="10121"/>
                  </a:lnTo>
                  <a:cubicBezTo>
                    <a:pt x="7383" y="10121"/>
                    <a:pt x="7693" y="9812"/>
                    <a:pt x="7693" y="9431"/>
                  </a:cubicBezTo>
                  <a:lnTo>
                    <a:pt x="7693" y="9264"/>
                  </a:lnTo>
                  <a:cubicBezTo>
                    <a:pt x="7669" y="9169"/>
                    <a:pt x="7597" y="9097"/>
                    <a:pt x="7526" y="9097"/>
                  </a:cubicBezTo>
                  <a:lnTo>
                    <a:pt x="7502" y="9097"/>
                  </a:lnTo>
                  <a:cubicBezTo>
                    <a:pt x="7431" y="9097"/>
                    <a:pt x="7359" y="9169"/>
                    <a:pt x="7359" y="9240"/>
                  </a:cubicBezTo>
                  <a:lnTo>
                    <a:pt x="7359" y="9431"/>
                  </a:lnTo>
                  <a:cubicBezTo>
                    <a:pt x="7359" y="9621"/>
                    <a:pt x="7192" y="9788"/>
                    <a:pt x="6978" y="9788"/>
                  </a:cubicBezTo>
                  <a:lnTo>
                    <a:pt x="715" y="9788"/>
                  </a:lnTo>
                  <a:cubicBezTo>
                    <a:pt x="501" y="9788"/>
                    <a:pt x="334" y="9621"/>
                    <a:pt x="334" y="9431"/>
                  </a:cubicBezTo>
                  <a:lnTo>
                    <a:pt x="334" y="1381"/>
                  </a:lnTo>
                  <a:cubicBezTo>
                    <a:pt x="334" y="1191"/>
                    <a:pt x="501" y="1024"/>
                    <a:pt x="715" y="1024"/>
                  </a:cubicBezTo>
                  <a:lnTo>
                    <a:pt x="1929" y="1024"/>
                  </a:lnTo>
                  <a:lnTo>
                    <a:pt x="1929" y="1548"/>
                  </a:lnTo>
                  <a:cubicBezTo>
                    <a:pt x="1929" y="1643"/>
                    <a:pt x="2001" y="1715"/>
                    <a:pt x="2096" y="1715"/>
                  </a:cubicBezTo>
                  <a:lnTo>
                    <a:pt x="5597" y="1715"/>
                  </a:lnTo>
                  <a:cubicBezTo>
                    <a:pt x="5692" y="1715"/>
                    <a:pt x="5764" y="1643"/>
                    <a:pt x="5764" y="1548"/>
                  </a:cubicBezTo>
                  <a:lnTo>
                    <a:pt x="5764" y="1024"/>
                  </a:lnTo>
                  <a:lnTo>
                    <a:pt x="7002" y="1024"/>
                  </a:lnTo>
                  <a:cubicBezTo>
                    <a:pt x="7192" y="1024"/>
                    <a:pt x="7359" y="1191"/>
                    <a:pt x="7359" y="1381"/>
                  </a:cubicBezTo>
                  <a:lnTo>
                    <a:pt x="7359" y="4001"/>
                  </a:lnTo>
                  <a:cubicBezTo>
                    <a:pt x="7359" y="4108"/>
                    <a:pt x="7442" y="4162"/>
                    <a:pt x="7526" y="4162"/>
                  </a:cubicBezTo>
                  <a:cubicBezTo>
                    <a:pt x="7609" y="4162"/>
                    <a:pt x="7693" y="4108"/>
                    <a:pt x="7693" y="4001"/>
                  </a:cubicBezTo>
                  <a:lnTo>
                    <a:pt x="7693" y="1381"/>
                  </a:lnTo>
                  <a:cubicBezTo>
                    <a:pt x="7693" y="1000"/>
                    <a:pt x="7383" y="691"/>
                    <a:pt x="7002" y="691"/>
                  </a:cubicBezTo>
                  <a:lnTo>
                    <a:pt x="5740" y="691"/>
                  </a:lnTo>
                  <a:cubicBezTo>
                    <a:pt x="5668" y="476"/>
                    <a:pt x="5454" y="357"/>
                    <a:pt x="5240" y="333"/>
                  </a:cubicBezTo>
                  <a:lnTo>
                    <a:pt x="4787" y="333"/>
                  </a:lnTo>
                  <a:cubicBezTo>
                    <a:pt x="4692" y="333"/>
                    <a:pt x="4573" y="310"/>
                    <a:pt x="4501" y="214"/>
                  </a:cubicBezTo>
                  <a:cubicBezTo>
                    <a:pt x="4358" y="71"/>
                    <a:pt x="4168" y="0"/>
                    <a:pt x="395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33;p34">
              <a:extLst>
                <a:ext uri="{FF2B5EF4-FFF2-40B4-BE49-F238E27FC236}">
                  <a16:creationId xmlns:a16="http://schemas.microsoft.com/office/drawing/2014/main" id="{CD4081A4-CBBD-4835-B0FF-E71545CCB7FF}"/>
                </a:ext>
              </a:extLst>
            </p:cNvPr>
            <p:cNvSpPr/>
            <p:nvPr/>
          </p:nvSpPr>
          <p:spPr>
            <a:xfrm>
              <a:off x="821766" y="2802803"/>
              <a:ext cx="148764" cy="265729"/>
            </a:xfrm>
            <a:custGeom>
              <a:avLst/>
              <a:gdLst/>
              <a:ahLst/>
              <a:cxnLst/>
              <a:rect l="l" t="t" r="r" b="b"/>
              <a:pathLst>
                <a:path w="4187" h="7479" extrusionOk="0">
                  <a:moveTo>
                    <a:pt x="334" y="0"/>
                  </a:moveTo>
                  <a:cubicBezTo>
                    <a:pt x="144" y="0"/>
                    <a:pt x="1" y="143"/>
                    <a:pt x="1" y="333"/>
                  </a:cubicBezTo>
                  <a:lnTo>
                    <a:pt x="1" y="7144"/>
                  </a:lnTo>
                  <a:cubicBezTo>
                    <a:pt x="1" y="7335"/>
                    <a:pt x="144" y="7478"/>
                    <a:pt x="334" y="7478"/>
                  </a:cubicBezTo>
                  <a:lnTo>
                    <a:pt x="4002" y="7478"/>
                  </a:lnTo>
                  <a:cubicBezTo>
                    <a:pt x="4007" y="7479"/>
                    <a:pt x="4013" y="7479"/>
                    <a:pt x="4019" y="7479"/>
                  </a:cubicBezTo>
                  <a:cubicBezTo>
                    <a:pt x="4181" y="7479"/>
                    <a:pt x="4186" y="7164"/>
                    <a:pt x="4033" y="7164"/>
                  </a:cubicBezTo>
                  <a:cubicBezTo>
                    <a:pt x="4023" y="7164"/>
                    <a:pt x="4013" y="7165"/>
                    <a:pt x="4002" y="7168"/>
                  </a:cubicBezTo>
                  <a:lnTo>
                    <a:pt x="334" y="7168"/>
                  </a:lnTo>
                  <a:lnTo>
                    <a:pt x="334" y="333"/>
                  </a:lnTo>
                  <a:lnTo>
                    <a:pt x="334" y="310"/>
                  </a:lnTo>
                  <a:lnTo>
                    <a:pt x="691" y="310"/>
                  </a:lnTo>
                  <a:cubicBezTo>
                    <a:pt x="763" y="310"/>
                    <a:pt x="858" y="238"/>
                    <a:pt x="858" y="167"/>
                  </a:cubicBezTo>
                  <a:cubicBezTo>
                    <a:pt x="834" y="72"/>
                    <a:pt x="763" y="0"/>
                    <a:pt x="69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34;p34">
              <a:extLst>
                <a:ext uri="{FF2B5EF4-FFF2-40B4-BE49-F238E27FC236}">
                  <a16:creationId xmlns:a16="http://schemas.microsoft.com/office/drawing/2014/main" id="{CF0B3307-CB82-4939-BB4A-72D3FDD5D3D0}"/>
                </a:ext>
              </a:extLst>
            </p:cNvPr>
            <p:cNvSpPr/>
            <p:nvPr/>
          </p:nvSpPr>
          <p:spPr>
            <a:xfrm>
              <a:off x="1013841" y="2802803"/>
              <a:ext cx="30520" cy="92236"/>
            </a:xfrm>
            <a:custGeom>
              <a:avLst/>
              <a:gdLst/>
              <a:ahLst/>
              <a:cxnLst/>
              <a:rect l="l" t="t" r="r" b="b"/>
              <a:pathLst>
                <a:path w="859" h="2596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62"/>
                    <a:pt x="72" y="333"/>
                    <a:pt x="167" y="333"/>
                  </a:cubicBezTo>
                  <a:lnTo>
                    <a:pt x="525" y="333"/>
                  </a:lnTo>
                  <a:lnTo>
                    <a:pt x="525" y="2405"/>
                  </a:lnTo>
                  <a:cubicBezTo>
                    <a:pt x="501" y="2524"/>
                    <a:pt x="596" y="2596"/>
                    <a:pt x="691" y="2596"/>
                  </a:cubicBezTo>
                  <a:cubicBezTo>
                    <a:pt x="787" y="2596"/>
                    <a:pt x="858" y="2524"/>
                    <a:pt x="858" y="2429"/>
                  </a:cubicBezTo>
                  <a:lnTo>
                    <a:pt x="858" y="333"/>
                  </a:lnTo>
                  <a:cubicBezTo>
                    <a:pt x="858" y="167"/>
                    <a:pt x="715" y="0"/>
                    <a:pt x="52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35;p34">
              <a:extLst>
                <a:ext uri="{FF2B5EF4-FFF2-40B4-BE49-F238E27FC236}">
                  <a16:creationId xmlns:a16="http://schemas.microsoft.com/office/drawing/2014/main" id="{C9166C61-6ECA-4D6A-848C-DFB547926DF4}"/>
                </a:ext>
              </a:extLst>
            </p:cNvPr>
            <p:cNvSpPr/>
            <p:nvPr/>
          </p:nvSpPr>
          <p:spPr>
            <a:xfrm>
              <a:off x="924164" y="2777399"/>
              <a:ext cx="17801" cy="11903"/>
            </a:xfrm>
            <a:custGeom>
              <a:avLst/>
              <a:gdLst/>
              <a:ahLst/>
              <a:cxnLst/>
              <a:rect l="l" t="t" r="r" b="b"/>
              <a:pathLst>
                <a:path w="501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334" y="334"/>
                  </a:lnTo>
                  <a:cubicBezTo>
                    <a:pt x="429" y="334"/>
                    <a:pt x="501" y="263"/>
                    <a:pt x="501" y="167"/>
                  </a:cubicBezTo>
                  <a:cubicBezTo>
                    <a:pt x="501" y="72"/>
                    <a:pt x="429" y="1"/>
                    <a:pt x="33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36;p34">
              <a:extLst>
                <a:ext uri="{FF2B5EF4-FFF2-40B4-BE49-F238E27FC236}">
                  <a16:creationId xmlns:a16="http://schemas.microsoft.com/office/drawing/2014/main" id="{748738ED-A996-4DC9-A136-D5E6212D46FC}"/>
                </a:ext>
              </a:extLst>
            </p:cNvPr>
            <p:cNvSpPr/>
            <p:nvPr/>
          </p:nvSpPr>
          <p:spPr>
            <a:xfrm>
              <a:off x="852251" y="2842668"/>
              <a:ext cx="48854" cy="33363"/>
            </a:xfrm>
            <a:custGeom>
              <a:avLst/>
              <a:gdLst/>
              <a:ahLst/>
              <a:cxnLst/>
              <a:rect l="l" t="t" r="r" b="b"/>
              <a:pathLst>
                <a:path w="1375" h="939" extrusionOk="0">
                  <a:moveTo>
                    <a:pt x="1126" y="1"/>
                  </a:moveTo>
                  <a:cubicBezTo>
                    <a:pt x="1091" y="1"/>
                    <a:pt x="1055" y="14"/>
                    <a:pt x="1024" y="45"/>
                  </a:cubicBezTo>
                  <a:lnTo>
                    <a:pt x="524" y="545"/>
                  </a:lnTo>
                  <a:lnTo>
                    <a:pt x="286" y="307"/>
                  </a:lnTo>
                  <a:cubicBezTo>
                    <a:pt x="250" y="283"/>
                    <a:pt x="209" y="271"/>
                    <a:pt x="170" y="271"/>
                  </a:cubicBezTo>
                  <a:cubicBezTo>
                    <a:pt x="131" y="271"/>
                    <a:pt x="95" y="283"/>
                    <a:pt x="72" y="307"/>
                  </a:cubicBezTo>
                  <a:cubicBezTo>
                    <a:pt x="0" y="378"/>
                    <a:pt x="0" y="474"/>
                    <a:pt x="72" y="545"/>
                  </a:cubicBezTo>
                  <a:lnTo>
                    <a:pt x="405" y="902"/>
                  </a:lnTo>
                  <a:cubicBezTo>
                    <a:pt x="441" y="926"/>
                    <a:pt x="482" y="938"/>
                    <a:pt x="524" y="938"/>
                  </a:cubicBezTo>
                  <a:cubicBezTo>
                    <a:pt x="566" y="938"/>
                    <a:pt x="607" y="926"/>
                    <a:pt x="643" y="902"/>
                  </a:cubicBezTo>
                  <a:lnTo>
                    <a:pt x="1262" y="283"/>
                  </a:lnTo>
                  <a:cubicBezTo>
                    <a:pt x="1374" y="171"/>
                    <a:pt x="1252" y="1"/>
                    <a:pt x="112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37;p34">
              <a:extLst>
                <a:ext uri="{FF2B5EF4-FFF2-40B4-BE49-F238E27FC236}">
                  <a16:creationId xmlns:a16="http://schemas.microsoft.com/office/drawing/2014/main" id="{7189A90B-FCF1-4BA1-AE5C-097670970D5E}"/>
                </a:ext>
              </a:extLst>
            </p:cNvPr>
            <p:cNvSpPr/>
            <p:nvPr/>
          </p:nvSpPr>
          <p:spPr>
            <a:xfrm>
              <a:off x="912332" y="2851870"/>
              <a:ext cx="94794" cy="11867"/>
            </a:xfrm>
            <a:custGeom>
              <a:avLst/>
              <a:gdLst/>
              <a:ahLst/>
              <a:cxnLst/>
              <a:rect l="l" t="t" r="r" b="b"/>
              <a:pathLst>
                <a:path w="2668" h="334" extrusionOk="0">
                  <a:moveTo>
                    <a:pt x="238" y="0"/>
                  </a:moveTo>
                  <a:cubicBezTo>
                    <a:pt x="0" y="0"/>
                    <a:pt x="0" y="334"/>
                    <a:pt x="238" y="334"/>
                  </a:cubicBezTo>
                  <a:lnTo>
                    <a:pt x="2501" y="334"/>
                  </a:lnTo>
                  <a:cubicBezTo>
                    <a:pt x="2596" y="334"/>
                    <a:pt x="2667" y="262"/>
                    <a:pt x="2667" y="167"/>
                  </a:cubicBezTo>
                  <a:cubicBezTo>
                    <a:pt x="2667" y="72"/>
                    <a:pt x="2596" y="0"/>
                    <a:pt x="250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38;p34">
              <a:extLst>
                <a:ext uri="{FF2B5EF4-FFF2-40B4-BE49-F238E27FC236}">
                  <a16:creationId xmlns:a16="http://schemas.microsoft.com/office/drawing/2014/main" id="{9BEB47BC-1BEE-4324-AC42-902B4C2C0D34}"/>
                </a:ext>
              </a:extLst>
            </p:cNvPr>
            <p:cNvSpPr/>
            <p:nvPr/>
          </p:nvSpPr>
          <p:spPr>
            <a:xfrm>
              <a:off x="850297" y="2892267"/>
              <a:ext cx="48498" cy="33469"/>
            </a:xfrm>
            <a:custGeom>
              <a:avLst/>
              <a:gdLst/>
              <a:ahLst/>
              <a:cxnLst/>
              <a:rect l="l" t="t" r="r" b="b"/>
              <a:pathLst>
                <a:path w="1365" h="942" extrusionOk="0">
                  <a:moveTo>
                    <a:pt x="1189" y="0"/>
                  </a:moveTo>
                  <a:cubicBezTo>
                    <a:pt x="1145" y="0"/>
                    <a:pt x="1103" y="18"/>
                    <a:pt x="1079" y="54"/>
                  </a:cubicBezTo>
                  <a:lnTo>
                    <a:pt x="579" y="554"/>
                  </a:lnTo>
                  <a:lnTo>
                    <a:pt x="341" y="316"/>
                  </a:lnTo>
                  <a:cubicBezTo>
                    <a:pt x="306" y="276"/>
                    <a:pt x="266" y="259"/>
                    <a:pt x="228" y="259"/>
                  </a:cubicBezTo>
                  <a:cubicBezTo>
                    <a:pt x="107" y="259"/>
                    <a:pt x="0" y="422"/>
                    <a:pt x="127" y="530"/>
                  </a:cubicBezTo>
                  <a:lnTo>
                    <a:pt x="127" y="554"/>
                  </a:lnTo>
                  <a:lnTo>
                    <a:pt x="460" y="888"/>
                  </a:lnTo>
                  <a:cubicBezTo>
                    <a:pt x="496" y="923"/>
                    <a:pt x="537" y="941"/>
                    <a:pt x="579" y="941"/>
                  </a:cubicBezTo>
                  <a:cubicBezTo>
                    <a:pt x="621" y="941"/>
                    <a:pt x="662" y="923"/>
                    <a:pt x="698" y="888"/>
                  </a:cubicBezTo>
                  <a:lnTo>
                    <a:pt x="1317" y="292"/>
                  </a:lnTo>
                  <a:cubicBezTo>
                    <a:pt x="1365" y="221"/>
                    <a:pt x="1365" y="125"/>
                    <a:pt x="1317" y="54"/>
                  </a:cubicBezTo>
                  <a:cubicBezTo>
                    <a:pt x="1282" y="18"/>
                    <a:pt x="1234" y="0"/>
                    <a:pt x="118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39;p34">
              <a:extLst>
                <a:ext uri="{FF2B5EF4-FFF2-40B4-BE49-F238E27FC236}">
                  <a16:creationId xmlns:a16="http://schemas.microsoft.com/office/drawing/2014/main" id="{639FE6A4-3B04-450E-8250-D331899CEBC2}"/>
                </a:ext>
              </a:extLst>
            </p:cNvPr>
            <p:cNvSpPr/>
            <p:nvPr/>
          </p:nvSpPr>
          <p:spPr>
            <a:xfrm>
              <a:off x="914855" y="2901790"/>
              <a:ext cx="73654" cy="11867"/>
            </a:xfrm>
            <a:custGeom>
              <a:avLst/>
              <a:gdLst/>
              <a:ahLst/>
              <a:cxnLst/>
              <a:rect l="l" t="t" r="r" b="b"/>
              <a:pathLst>
                <a:path w="2073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1906" y="334"/>
                  </a:lnTo>
                  <a:cubicBezTo>
                    <a:pt x="2001" y="334"/>
                    <a:pt x="2072" y="262"/>
                    <a:pt x="2072" y="167"/>
                  </a:cubicBezTo>
                  <a:cubicBezTo>
                    <a:pt x="2072" y="72"/>
                    <a:pt x="2001" y="0"/>
                    <a:pt x="190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40;p34">
              <a:extLst>
                <a:ext uri="{FF2B5EF4-FFF2-40B4-BE49-F238E27FC236}">
                  <a16:creationId xmlns:a16="http://schemas.microsoft.com/office/drawing/2014/main" id="{A9005494-6F70-42DE-A11A-0A7758C10E6F}"/>
                </a:ext>
              </a:extLst>
            </p:cNvPr>
            <p:cNvSpPr/>
            <p:nvPr/>
          </p:nvSpPr>
          <p:spPr>
            <a:xfrm>
              <a:off x="852251" y="2942081"/>
              <a:ext cx="48712" cy="33576"/>
            </a:xfrm>
            <a:custGeom>
              <a:avLst/>
              <a:gdLst/>
              <a:ahLst/>
              <a:cxnLst/>
              <a:rect l="l" t="t" r="r" b="b"/>
              <a:pathLst>
                <a:path w="1371" h="945" extrusionOk="0">
                  <a:moveTo>
                    <a:pt x="1137" y="0"/>
                  </a:moveTo>
                  <a:cubicBezTo>
                    <a:pt x="1098" y="0"/>
                    <a:pt x="1058" y="17"/>
                    <a:pt x="1024" y="57"/>
                  </a:cubicBezTo>
                  <a:lnTo>
                    <a:pt x="524" y="557"/>
                  </a:lnTo>
                  <a:lnTo>
                    <a:pt x="286" y="319"/>
                  </a:lnTo>
                  <a:cubicBezTo>
                    <a:pt x="250" y="283"/>
                    <a:pt x="209" y="265"/>
                    <a:pt x="170" y="265"/>
                  </a:cubicBezTo>
                  <a:cubicBezTo>
                    <a:pt x="131" y="265"/>
                    <a:pt x="95" y="283"/>
                    <a:pt x="72" y="319"/>
                  </a:cubicBezTo>
                  <a:cubicBezTo>
                    <a:pt x="0" y="367"/>
                    <a:pt x="0" y="486"/>
                    <a:pt x="72" y="557"/>
                  </a:cubicBezTo>
                  <a:lnTo>
                    <a:pt x="405" y="891"/>
                  </a:lnTo>
                  <a:cubicBezTo>
                    <a:pt x="441" y="926"/>
                    <a:pt x="482" y="944"/>
                    <a:pt x="524" y="944"/>
                  </a:cubicBezTo>
                  <a:cubicBezTo>
                    <a:pt x="566" y="944"/>
                    <a:pt x="607" y="926"/>
                    <a:pt x="643" y="891"/>
                  </a:cubicBezTo>
                  <a:lnTo>
                    <a:pt x="1262" y="295"/>
                  </a:lnTo>
                  <a:cubicBezTo>
                    <a:pt x="1371" y="168"/>
                    <a:pt x="1259" y="0"/>
                    <a:pt x="113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41;p34">
              <a:extLst>
                <a:ext uri="{FF2B5EF4-FFF2-40B4-BE49-F238E27FC236}">
                  <a16:creationId xmlns:a16="http://schemas.microsoft.com/office/drawing/2014/main" id="{310C1951-2123-4352-9107-897030614778}"/>
                </a:ext>
              </a:extLst>
            </p:cNvPr>
            <p:cNvSpPr/>
            <p:nvPr/>
          </p:nvSpPr>
          <p:spPr>
            <a:xfrm>
              <a:off x="912332" y="2951709"/>
              <a:ext cx="28779" cy="11867"/>
            </a:xfrm>
            <a:custGeom>
              <a:avLst/>
              <a:gdLst/>
              <a:ahLst/>
              <a:cxnLst/>
              <a:rect l="l" t="t" r="r" b="b"/>
              <a:pathLst>
                <a:path w="810" h="334" extrusionOk="0">
                  <a:moveTo>
                    <a:pt x="238" y="0"/>
                  </a:moveTo>
                  <a:cubicBezTo>
                    <a:pt x="0" y="0"/>
                    <a:pt x="0" y="334"/>
                    <a:pt x="238" y="334"/>
                  </a:cubicBezTo>
                  <a:lnTo>
                    <a:pt x="572" y="334"/>
                  </a:lnTo>
                  <a:cubicBezTo>
                    <a:pt x="810" y="334"/>
                    <a:pt x="810" y="0"/>
                    <a:pt x="57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42;p34">
              <a:extLst>
                <a:ext uri="{FF2B5EF4-FFF2-40B4-BE49-F238E27FC236}">
                  <a16:creationId xmlns:a16="http://schemas.microsoft.com/office/drawing/2014/main" id="{3A8216F2-95E9-4AC6-B90D-A8A6A1567DFA}"/>
                </a:ext>
              </a:extLst>
            </p:cNvPr>
            <p:cNvSpPr/>
            <p:nvPr/>
          </p:nvSpPr>
          <p:spPr>
            <a:xfrm>
              <a:off x="850297" y="2992107"/>
              <a:ext cx="48498" cy="33469"/>
            </a:xfrm>
            <a:custGeom>
              <a:avLst/>
              <a:gdLst/>
              <a:ahLst/>
              <a:cxnLst/>
              <a:rect l="l" t="t" r="r" b="b"/>
              <a:pathLst>
                <a:path w="1365" h="942" extrusionOk="0">
                  <a:moveTo>
                    <a:pt x="1189" y="1"/>
                  </a:moveTo>
                  <a:cubicBezTo>
                    <a:pt x="1145" y="1"/>
                    <a:pt x="1103" y="18"/>
                    <a:pt x="1079" y="54"/>
                  </a:cubicBezTo>
                  <a:lnTo>
                    <a:pt x="579" y="530"/>
                  </a:lnTo>
                  <a:lnTo>
                    <a:pt x="341" y="316"/>
                  </a:lnTo>
                  <a:cubicBezTo>
                    <a:pt x="306" y="276"/>
                    <a:pt x="266" y="259"/>
                    <a:pt x="228" y="259"/>
                  </a:cubicBezTo>
                  <a:cubicBezTo>
                    <a:pt x="107" y="259"/>
                    <a:pt x="0" y="422"/>
                    <a:pt x="127" y="530"/>
                  </a:cubicBezTo>
                  <a:lnTo>
                    <a:pt x="460" y="888"/>
                  </a:lnTo>
                  <a:cubicBezTo>
                    <a:pt x="496" y="923"/>
                    <a:pt x="537" y="941"/>
                    <a:pt x="579" y="941"/>
                  </a:cubicBezTo>
                  <a:cubicBezTo>
                    <a:pt x="621" y="941"/>
                    <a:pt x="662" y="923"/>
                    <a:pt x="698" y="888"/>
                  </a:cubicBezTo>
                  <a:lnTo>
                    <a:pt x="1317" y="268"/>
                  </a:lnTo>
                  <a:cubicBezTo>
                    <a:pt x="1365" y="197"/>
                    <a:pt x="1365" y="102"/>
                    <a:pt x="1317" y="54"/>
                  </a:cubicBezTo>
                  <a:cubicBezTo>
                    <a:pt x="1282" y="18"/>
                    <a:pt x="1234" y="1"/>
                    <a:pt x="118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43;p34">
              <a:extLst>
                <a:ext uri="{FF2B5EF4-FFF2-40B4-BE49-F238E27FC236}">
                  <a16:creationId xmlns:a16="http://schemas.microsoft.com/office/drawing/2014/main" id="{5A802CD0-7E3E-4400-B022-91DBE6FA5B71}"/>
                </a:ext>
              </a:extLst>
            </p:cNvPr>
            <p:cNvSpPr/>
            <p:nvPr/>
          </p:nvSpPr>
          <p:spPr>
            <a:xfrm>
              <a:off x="914855" y="3000776"/>
              <a:ext cx="23734" cy="11903"/>
            </a:xfrm>
            <a:custGeom>
              <a:avLst/>
              <a:gdLst/>
              <a:ahLst/>
              <a:cxnLst/>
              <a:rect l="l" t="t" r="r" b="b"/>
              <a:pathLst>
                <a:path w="668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01" y="334"/>
                  </a:lnTo>
                  <a:cubicBezTo>
                    <a:pt x="596" y="334"/>
                    <a:pt x="667" y="263"/>
                    <a:pt x="667" y="167"/>
                  </a:cubicBezTo>
                  <a:cubicBezTo>
                    <a:pt x="667" y="72"/>
                    <a:pt x="596" y="1"/>
                    <a:pt x="50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298;p34">
            <a:extLst>
              <a:ext uri="{FF2B5EF4-FFF2-40B4-BE49-F238E27FC236}">
                <a16:creationId xmlns:a16="http://schemas.microsoft.com/office/drawing/2014/main" id="{B650657E-6E57-477B-B0A7-2AA48B682081}"/>
              </a:ext>
            </a:extLst>
          </p:cNvPr>
          <p:cNvSpPr txBox="1"/>
          <p:nvPr/>
        </p:nvSpPr>
        <p:spPr>
          <a:xfrm>
            <a:off x="1356929" y="2986070"/>
            <a:ext cx="824177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Tests</a:t>
            </a:r>
            <a:endParaRPr b="1" dirty="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grpSp>
        <p:nvGrpSpPr>
          <p:cNvPr id="99" name="Google Shape;328;p34">
            <a:extLst>
              <a:ext uri="{FF2B5EF4-FFF2-40B4-BE49-F238E27FC236}">
                <a16:creationId xmlns:a16="http://schemas.microsoft.com/office/drawing/2014/main" id="{CCB0BCCE-B21E-4981-98CC-72546CE21DF4}"/>
              </a:ext>
            </a:extLst>
          </p:cNvPr>
          <p:cNvGrpSpPr/>
          <p:nvPr/>
        </p:nvGrpSpPr>
        <p:grpSpPr>
          <a:xfrm>
            <a:off x="1622251" y="2431401"/>
            <a:ext cx="292504" cy="287626"/>
            <a:chOff x="796398" y="2752883"/>
            <a:chExt cx="403621" cy="396835"/>
          </a:xfrm>
        </p:grpSpPr>
        <p:sp>
          <p:nvSpPr>
            <p:cNvPr id="100" name="Google Shape;329;p34">
              <a:extLst>
                <a:ext uri="{FF2B5EF4-FFF2-40B4-BE49-F238E27FC236}">
                  <a16:creationId xmlns:a16="http://schemas.microsoft.com/office/drawing/2014/main" id="{7193FA0D-7DFD-488A-8F6E-B8C2A8264BF3}"/>
                </a:ext>
              </a:extLst>
            </p:cNvPr>
            <p:cNvSpPr/>
            <p:nvPr/>
          </p:nvSpPr>
          <p:spPr>
            <a:xfrm>
              <a:off x="919936" y="2907652"/>
              <a:ext cx="280083" cy="242066"/>
            </a:xfrm>
            <a:custGeom>
              <a:avLst/>
              <a:gdLst/>
              <a:ahLst/>
              <a:cxnLst/>
              <a:rect l="l" t="t" r="r" b="b"/>
              <a:pathLst>
                <a:path w="7883" h="6813" extrusionOk="0">
                  <a:moveTo>
                    <a:pt x="3175" y="338"/>
                  </a:moveTo>
                  <a:cubicBezTo>
                    <a:pt x="3649" y="338"/>
                    <a:pt x="4132" y="514"/>
                    <a:pt x="4525" y="907"/>
                  </a:cubicBezTo>
                  <a:cubicBezTo>
                    <a:pt x="5740" y="2122"/>
                    <a:pt x="4882" y="4217"/>
                    <a:pt x="3168" y="4217"/>
                  </a:cubicBezTo>
                  <a:cubicBezTo>
                    <a:pt x="2096" y="4217"/>
                    <a:pt x="1239" y="3336"/>
                    <a:pt x="1239" y="2264"/>
                  </a:cubicBezTo>
                  <a:cubicBezTo>
                    <a:pt x="1239" y="1105"/>
                    <a:pt x="2186" y="338"/>
                    <a:pt x="3175" y="338"/>
                  </a:cubicBezTo>
                  <a:close/>
                  <a:moveTo>
                    <a:pt x="5525" y="4455"/>
                  </a:moveTo>
                  <a:cubicBezTo>
                    <a:pt x="5573" y="4455"/>
                    <a:pt x="5621" y="4455"/>
                    <a:pt x="5644" y="4503"/>
                  </a:cubicBezTo>
                  <a:lnTo>
                    <a:pt x="5787" y="4646"/>
                  </a:lnTo>
                  <a:lnTo>
                    <a:pt x="5525" y="4908"/>
                  </a:lnTo>
                  <a:lnTo>
                    <a:pt x="5382" y="4765"/>
                  </a:lnTo>
                  <a:cubicBezTo>
                    <a:pt x="5359" y="4741"/>
                    <a:pt x="5335" y="4670"/>
                    <a:pt x="5335" y="4622"/>
                  </a:cubicBezTo>
                  <a:cubicBezTo>
                    <a:pt x="5335" y="4574"/>
                    <a:pt x="5359" y="4527"/>
                    <a:pt x="5382" y="4503"/>
                  </a:cubicBezTo>
                  <a:cubicBezTo>
                    <a:pt x="5430" y="4455"/>
                    <a:pt x="5478" y="4455"/>
                    <a:pt x="5525" y="4455"/>
                  </a:cubicBezTo>
                  <a:close/>
                  <a:moveTo>
                    <a:pt x="6025" y="4884"/>
                  </a:moveTo>
                  <a:lnTo>
                    <a:pt x="7311" y="6146"/>
                  </a:lnTo>
                  <a:cubicBezTo>
                    <a:pt x="7383" y="6218"/>
                    <a:pt x="7383" y="6337"/>
                    <a:pt x="7311" y="6408"/>
                  </a:cubicBezTo>
                  <a:cubicBezTo>
                    <a:pt x="7276" y="6456"/>
                    <a:pt x="7228" y="6480"/>
                    <a:pt x="7180" y="6480"/>
                  </a:cubicBezTo>
                  <a:cubicBezTo>
                    <a:pt x="7133" y="6480"/>
                    <a:pt x="7085" y="6456"/>
                    <a:pt x="7049" y="6408"/>
                  </a:cubicBezTo>
                  <a:lnTo>
                    <a:pt x="5763" y="5146"/>
                  </a:lnTo>
                  <a:lnTo>
                    <a:pt x="6025" y="4884"/>
                  </a:lnTo>
                  <a:close/>
                  <a:moveTo>
                    <a:pt x="3182" y="0"/>
                  </a:moveTo>
                  <a:cubicBezTo>
                    <a:pt x="2871" y="0"/>
                    <a:pt x="2545" y="67"/>
                    <a:pt x="2215" y="216"/>
                  </a:cubicBezTo>
                  <a:cubicBezTo>
                    <a:pt x="0" y="1217"/>
                    <a:pt x="715" y="4527"/>
                    <a:pt x="3168" y="4527"/>
                  </a:cubicBezTo>
                  <a:cubicBezTo>
                    <a:pt x="3195" y="4528"/>
                    <a:pt x="3223" y="4529"/>
                    <a:pt x="3250" y="4529"/>
                  </a:cubicBezTo>
                  <a:cubicBezTo>
                    <a:pt x="3768" y="4529"/>
                    <a:pt x="4260" y="4318"/>
                    <a:pt x="4644" y="3979"/>
                  </a:cubicBezTo>
                  <a:lnTo>
                    <a:pt x="5073" y="4408"/>
                  </a:lnTo>
                  <a:cubicBezTo>
                    <a:pt x="5025" y="4479"/>
                    <a:pt x="5025" y="4551"/>
                    <a:pt x="5025" y="4646"/>
                  </a:cubicBezTo>
                  <a:cubicBezTo>
                    <a:pt x="5025" y="4765"/>
                    <a:pt x="5073" y="4908"/>
                    <a:pt x="5168" y="5003"/>
                  </a:cubicBezTo>
                  <a:lnTo>
                    <a:pt x="6835" y="6670"/>
                  </a:lnTo>
                  <a:cubicBezTo>
                    <a:pt x="6930" y="6765"/>
                    <a:pt x="7049" y="6813"/>
                    <a:pt x="7192" y="6813"/>
                  </a:cubicBezTo>
                  <a:cubicBezTo>
                    <a:pt x="7645" y="6813"/>
                    <a:pt x="7883" y="6265"/>
                    <a:pt x="7550" y="5932"/>
                  </a:cubicBezTo>
                  <a:lnTo>
                    <a:pt x="5883" y="4289"/>
                  </a:lnTo>
                  <a:cubicBezTo>
                    <a:pt x="5789" y="4179"/>
                    <a:pt x="5643" y="4121"/>
                    <a:pt x="5501" y="4121"/>
                  </a:cubicBezTo>
                  <a:cubicBezTo>
                    <a:pt x="5426" y="4121"/>
                    <a:pt x="5353" y="4137"/>
                    <a:pt x="5287" y="4170"/>
                  </a:cubicBezTo>
                  <a:lnTo>
                    <a:pt x="4859" y="3765"/>
                  </a:lnTo>
                  <a:cubicBezTo>
                    <a:pt x="6216" y="2184"/>
                    <a:pt x="4953" y="0"/>
                    <a:pt x="318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30;p34">
              <a:extLst>
                <a:ext uri="{FF2B5EF4-FFF2-40B4-BE49-F238E27FC236}">
                  <a16:creationId xmlns:a16="http://schemas.microsoft.com/office/drawing/2014/main" id="{0B641B6F-BC4F-4522-9AB6-486E202A001B}"/>
                </a:ext>
              </a:extLst>
            </p:cNvPr>
            <p:cNvSpPr/>
            <p:nvPr/>
          </p:nvSpPr>
          <p:spPr>
            <a:xfrm>
              <a:off x="998919" y="2932949"/>
              <a:ext cx="88576" cy="86480"/>
            </a:xfrm>
            <a:custGeom>
              <a:avLst/>
              <a:gdLst/>
              <a:ahLst/>
              <a:cxnLst/>
              <a:rect l="l" t="t" r="r" b="b"/>
              <a:pathLst>
                <a:path w="2493" h="2434" extrusionOk="0">
                  <a:moveTo>
                    <a:pt x="857" y="1"/>
                  </a:moveTo>
                  <a:cubicBezTo>
                    <a:pt x="605" y="1"/>
                    <a:pt x="372" y="91"/>
                    <a:pt x="159" y="219"/>
                  </a:cubicBezTo>
                  <a:cubicBezTo>
                    <a:pt x="0" y="298"/>
                    <a:pt x="89" y="509"/>
                    <a:pt x="219" y="509"/>
                  </a:cubicBezTo>
                  <a:cubicBezTo>
                    <a:pt x="246" y="509"/>
                    <a:pt x="274" y="501"/>
                    <a:pt x="302" y="481"/>
                  </a:cubicBezTo>
                  <a:cubicBezTo>
                    <a:pt x="492" y="386"/>
                    <a:pt x="707" y="314"/>
                    <a:pt x="945" y="314"/>
                  </a:cubicBezTo>
                  <a:cubicBezTo>
                    <a:pt x="1897" y="314"/>
                    <a:pt x="2493" y="1362"/>
                    <a:pt x="1993" y="2172"/>
                  </a:cubicBezTo>
                  <a:cubicBezTo>
                    <a:pt x="1921" y="2291"/>
                    <a:pt x="2016" y="2434"/>
                    <a:pt x="2135" y="2434"/>
                  </a:cubicBezTo>
                  <a:cubicBezTo>
                    <a:pt x="2207" y="2434"/>
                    <a:pt x="2254" y="2386"/>
                    <a:pt x="2278" y="2338"/>
                  </a:cubicBezTo>
                  <a:cubicBezTo>
                    <a:pt x="2421" y="2100"/>
                    <a:pt x="2493" y="1838"/>
                    <a:pt x="2493" y="1552"/>
                  </a:cubicBezTo>
                  <a:cubicBezTo>
                    <a:pt x="2493" y="695"/>
                    <a:pt x="1802" y="4"/>
                    <a:pt x="945" y="4"/>
                  </a:cubicBezTo>
                  <a:cubicBezTo>
                    <a:pt x="915" y="2"/>
                    <a:pt x="886" y="1"/>
                    <a:pt x="8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31;p34">
              <a:extLst>
                <a:ext uri="{FF2B5EF4-FFF2-40B4-BE49-F238E27FC236}">
                  <a16:creationId xmlns:a16="http://schemas.microsoft.com/office/drawing/2014/main" id="{CCC0BA33-6948-41CE-A7E1-9B6C322C936B}"/>
                </a:ext>
              </a:extLst>
            </p:cNvPr>
            <p:cNvSpPr/>
            <p:nvPr/>
          </p:nvSpPr>
          <p:spPr>
            <a:xfrm>
              <a:off x="961399" y="2957181"/>
              <a:ext cx="101545" cy="86800"/>
            </a:xfrm>
            <a:custGeom>
              <a:avLst/>
              <a:gdLst/>
              <a:ahLst/>
              <a:cxnLst/>
              <a:rect l="l" t="t" r="r" b="b"/>
              <a:pathLst>
                <a:path w="2858" h="2443" extrusionOk="0">
                  <a:moveTo>
                    <a:pt x="763" y="0"/>
                  </a:moveTo>
                  <a:cubicBezTo>
                    <a:pt x="710" y="0"/>
                    <a:pt x="657" y="25"/>
                    <a:pt x="619" y="85"/>
                  </a:cubicBezTo>
                  <a:cubicBezTo>
                    <a:pt x="0" y="1132"/>
                    <a:pt x="762" y="2442"/>
                    <a:pt x="1977" y="2442"/>
                  </a:cubicBezTo>
                  <a:cubicBezTo>
                    <a:pt x="2239" y="2442"/>
                    <a:pt x="2525" y="2371"/>
                    <a:pt x="2763" y="2228"/>
                  </a:cubicBezTo>
                  <a:cubicBezTo>
                    <a:pt x="2834" y="2180"/>
                    <a:pt x="2858" y="2085"/>
                    <a:pt x="2810" y="1990"/>
                  </a:cubicBezTo>
                  <a:cubicBezTo>
                    <a:pt x="2780" y="1944"/>
                    <a:pt x="2729" y="1917"/>
                    <a:pt x="2678" y="1917"/>
                  </a:cubicBezTo>
                  <a:cubicBezTo>
                    <a:pt x="2650" y="1917"/>
                    <a:pt x="2621" y="1925"/>
                    <a:pt x="2596" y="1942"/>
                  </a:cubicBezTo>
                  <a:lnTo>
                    <a:pt x="2620" y="1942"/>
                  </a:lnTo>
                  <a:cubicBezTo>
                    <a:pt x="2407" y="2064"/>
                    <a:pt x="2189" y="2119"/>
                    <a:pt x="1982" y="2119"/>
                  </a:cubicBezTo>
                  <a:cubicBezTo>
                    <a:pt x="1098" y="2119"/>
                    <a:pt x="389" y="1138"/>
                    <a:pt x="929" y="251"/>
                  </a:cubicBezTo>
                  <a:cubicBezTo>
                    <a:pt x="995" y="120"/>
                    <a:pt x="880" y="0"/>
                    <a:pt x="76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32;p34">
              <a:extLst>
                <a:ext uri="{FF2B5EF4-FFF2-40B4-BE49-F238E27FC236}">
                  <a16:creationId xmlns:a16="http://schemas.microsoft.com/office/drawing/2014/main" id="{3C128B47-2F18-4391-BC64-10F249D34F74}"/>
                </a:ext>
              </a:extLst>
            </p:cNvPr>
            <p:cNvSpPr/>
            <p:nvPr/>
          </p:nvSpPr>
          <p:spPr>
            <a:xfrm>
              <a:off x="796398" y="2752883"/>
              <a:ext cx="273332" cy="359635"/>
            </a:xfrm>
            <a:custGeom>
              <a:avLst/>
              <a:gdLst/>
              <a:ahLst/>
              <a:cxnLst/>
              <a:rect l="l" t="t" r="r" b="b"/>
              <a:pathLst>
                <a:path w="7693" h="10122" extrusionOk="0">
                  <a:moveTo>
                    <a:pt x="3954" y="333"/>
                  </a:moveTo>
                  <a:cubicBezTo>
                    <a:pt x="4049" y="333"/>
                    <a:pt x="4168" y="381"/>
                    <a:pt x="4239" y="453"/>
                  </a:cubicBezTo>
                  <a:cubicBezTo>
                    <a:pt x="4368" y="581"/>
                    <a:pt x="4534" y="670"/>
                    <a:pt x="4722" y="670"/>
                  </a:cubicBezTo>
                  <a:cubicBezTo>
                    <a:pt x="4743" y="670"/>
                    <a:pt x="4765" y="669"/>
                    <a:pt x="4787" y="667"/>
                  </a:cubicBezTo>
                  <a:lnTo>
                    <a:pt x="5216" y="667"/>
                  </a:lnTo>
                  <a:cubicBezTo>
                    <a:pt x="5335" y="691"/>
                    <a:pt x="5406" y="762"/>
                    <a:pt x="5406" y="857"/>
                  </a:cubicBezTo>
                  <a:lnTo>
                    <a:pt x="5406" y="1405"/>
                  </a:lnTo>
                  <a:lnTo>
                    <a:pt x="2263" y="1405"/>
                  </a:lnTo>
                  <a:lnTo>
                    <a:pt x="2263" y="857"/>
                  </a:lnTo>
                  <a:cubicBezTo>
                    <a:pt x="2263" y="762"/>
                    <a:pt x="2334" y="667"/>
                    <a:pt x="2453" y="667"/>
                  </a:cubicBezTo>
                  <a:lnTo>
                    <a:pt x="2906" y="667"/>
                  </a:lnTo>
                  <a:cubicBezTo>
                    <a:pt x="3096" y="667"/>
                    <a:pt x="3287" y="595"/>
                    <a:pt x="3430" y="453"/>
                  </a:cubicBezTo>
                  <a:cubicBezTo>
                    <a:pt x="3525" y="381"/>
                    <a:pt x="3620" y="333"/>
                    <a:pt x="3739" y="333"/>
                  </a:cubicBezTo>
                  <a:close/>
                  <a:moveTo>
                    <a:pt x="3763" y="0"/>
                  </a:moveTo>
                  <a:cubicBezTo>
                    <a:pt x="3549" y="0"/>
                    <a:pt x="3358" y="71"/>
                    <a:pt x="3215" y="214"/>
                  </a:cubicBezTo>
                  <a:cubicBezTo>
                    <a:pt x="3144" y="286"/>
                    <a:pt x="3025" y="333"/>
                    <a:pt x="2930" y="333"/>
                  </a:cubicBezTo>
                  <a:lnTo>
                    <a:pt x="2477" y="333"/>
                  </a:lnTo>
                  <a:cubicBezTo>
                    <a:pt x="2239" y="333"/>
                    <a:pt x="2048" y="476"/>
                    <a:pt x="1977" y="691"/>
                  </a:cubicBezTo>
                  <a:lnTo>
                    <a:pt x="715" y="691"/>
                  </a:lnTo>
                  <a:cubicBezTo>
                    <a:pt x="334" y="691"/>
                    <a:pt x="24" y="1000"/>
                    <a:pt x="24" y="1381"/>
                  </a:cubicBezTo>
                  <a:lnTo>
                    <a:pt x="24" y="9431"/>
                  </a:lnTo>
                  <a:cubicBezTo>
                    <a:pt x="0" y="9812"/>
                    <a:pt x="310" y="10121"/>
                    <a:pt x="715" y="10121"/>
                  </a:cubicBezTo>
                  <a:lnTo>
                    <a:pt x="7002" y="10121"/>
                  </a:lnTo>
                  <a:cubicBezTo>
                    <a:pt x="7383" y="10121"/>
                    <a:pt x="7693" y="9812"/>
                    <a:pt x="7693" y="9431"/>
                  </a:cubicBezTo>
                  <a:lnTo>
                    <a:pt x="7693" y="9264"/>
                  </a:lnTo>
                  <a:cubicBezTo>
                    <a:pt x="7669" y="9169"/>
                    <a:pt x="7597" y="9097"/>
                    <a:pt x="7526" y="9097"/>
                  </a:cubicBezTo>
                  <a:lnTo>
                    <a:pt x="7502" y="9097"/>
                  </a:lnTo>
                  <a:cubicBezTo>
                    <a:pt x="7431" y="9097"/>
                    <a:pt x="7359" y="9169"/>
                    <a:pt x="7359" y="9240"/>
                  </a:cubicBezTo>
                  <a:lnTo>
                    <a:pt x="7359" y="9431"/>
                  </a:lnTo>
                  <a:cubicBezTo>
                    <a:pt x="7359" y="9621"/>
                    <a:pt x="7192" y="9788"/>
                    <a:pt x="6978" y="9788"/>
                  </a:cubicBezTo>
                  <a:lnTo>
                    <a:pt x="715" y="9788"/>
                  </a:lnTo>
                  <a:cubicBezTo>
                    <a:pt x="501" y="9788"/>
                    <a:pt x="334" y="9621"/>
                    <a:pt x="334" y="9431"/>
                  </a:cubicBezTo>
                  <a:lnTo>
                    <a:pt x="334" y="1381"/>
                  </a:lnTo>
                  <a:cubicBezTo>
                    <a:pt x="334" y="1191"/>
                    <a:pt x="501" y="1024"/>
                    <a:pt x="715" y="1024"/>
                  </a:cubicBezTo>
                  <a:lnTo>
                    <a:pt x="1929" y="1024"/>
                  </a:lnTo>
                  <a:lnTo>
                    <a:pt x="1929" y="1548"/>
                  </a:lnTo>
                  <a:cubicBezTo>
                    <a:pt x="1929" y="1643"/>
                    <a:pt x="2001" y="1715"/>
                    <a:pt x="2096" y="1715"/>
                  </a:cubicBezTo>
                  <a:lnTo>
                    <a:pt x="5597" y="1715"/>
                  </a:lnTo>
                  <a:cubicBezTo>
                    <a:pt x="5692" y="1715"/>
                    <a:pt x="5764" y="1643"/>
                    <a:pt x="5764" y="1548"/>
                  </a:cubicBezTo>
                  <a:lnTo>
                    <a:pt x="5764" y="1024"/>
                  </a:lnTo>
                  <a:lnTo>
                    <a:pt x="7002" y="1024"/>
                  </a:lnTo>
                  <a:cubicBezTo>
                    <a:pt x="7192" y="1024"/>
                    <a:pt x="7359" y="1191"/>
                    <a:pt x="7359" y="1381"/>
                  </a:cubicBezTo>
                  <a:lnTo>
                    <a:pt x="7359" y="4001"/>
                  </a:lnTo>
                  <a:cubicBezTo>
                    <a:pt x="7359" y="4108"/>
                    <a:pt x="7442" y="4162"/>
                    <a:pt x="7526" y="4162"/>
                  </a:cubicBezTo>
                  <a:cubicBezTo>
                    <a:pt x="7609" y="4162"/>
                    <a:pt x="7693" y="4108"/>
                    <a:pt x="7693" y="4001"/>
                  </a:cubicBezTo>
                  <a:lnTo>
                    <a:pt x="7693" y="1381"/>
                  </a:lnTo>
                  <a:cubicBezTo>
                    <a:pt x="7693" y="1000"/>
                    <a:pt x="7383" y="691"/>
                    <a:pt x="7002" y="691"/>
                  </a:cubicBezTo>
                  <a:lnTo>
                    <a:pt x="5740" y="691"/>
                  </a:lnTo>
                  <a:cubicBezTo>
                    <a:pt x="5668" y="476"/>
                    <a:pt x="5454" y="357"/>
                    <a:pt x="5240" y="333"/>
                  </a:cubicBezTo>
                  <a:lnTo>
                    <a:pt x="4787" y="333"/>
                  </a:lnTo>
                  <a:cubicBezTo>
                    <a:pt x="4692" y="333"/>
                    <a:pt x="4573" y="310"/>
                    <a:pt x="4501" y="214"/>
                  </a:cubicBezTo>
                  <a:cubicBezTo>
                    <a:pt x="4358" y="71"/>
                    <a:pt x="4168" y="0"/>
                    <a:pt x="395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33;p34">
              <a:extLst>
                <a:ext uri="{FF2B5EF4-FFF2-40B4-BE49-F238E27FC236}">
                  <a16:creationId xmlns:a16="http://schemas.microsoft.com/office/drawing/2014/main" id="{703DA783-481A-4572-B9C8-7CAEF1E1F023}"/>
                </a:ext>
              </a:extLst>
            </p:cNvPr>
            <p:cNvSpPr/>
            <p:nvPr/>
          </p:nvSpPr>
          <p:spPr>
            <a:xfrm>
              <a:off x="821766" y="2802803"/>
              <a:ext cx="148764" cy="265729"/>
            </a:xfrm>
            <a:custGeom>
              <a:avLst/>
              <a:gdLst/>
              <a:ahLst/>
              <a:cxnLst/>
              <a:rect l="l" t="t" r="r" b="b"/>
              <a:pathLst>
                <a:path w="4187" h="7479" extrusionOk="0">
                  <a:moveTo>
                    <a:pt x="334" y="0"/>
                  </a:moveTo>
                  <a:cubicBezTo>
                    <a:pt x="144" y="0"/>
                    <a:pt x="1" y="143"/>
                    <a:pt x="1" y="333"/>
                  </a:cubicBezTo>
                  <a:lnTo>
                    <a:pt x="1" y="7144"/>
                  </a:lnTo>
                  <a:cubicBezTo>
                    <a:pt x="1" y="7335"/>
                    <a:pt x="144" y="7478"/>
                    <a:pt x="334" y="7478"/>
                  </a:cubicBezTo>
                  <a:lnTo>
                    <a:pt x="4002" y="7478"/>
                  </a:lnTo>
                  <a:cubicBezTo>
                    <a:pt x="4007" y="7479"/>
                    <a:pt x="4013" y="7479"/>
                    <a:pt x="4019" y="7479"/>
                  </a:cubicBezTo>
                  <a:cubicBezTo>
                    <a:pt x="4181" y="7479"/>
                    <a:pt x="4186" y="7164"/>
                    <a:pt x="4033" y="7164"/>
                  </a:cubicBezTo>
                  <a:cubicBezTo>
                    <a:pt x="4023" y="7164"/>
                    <a:pt x="4013" y="7165"/>
                    <a:pt x="4002" y="7168"/>
                  </a:cubicBezTo>
                  <a:lnTo>
                    <a:pt x="334" y="7168"/>
                  </a:lnTo>
                  <a:lnTo>
                    <a:pt x="334" y="333"/>
                  </a:lnTo>
                  <a:lnTo>
                    <a:pt x="334" y="310"/>
                  </a:lnTo>
                  <a:lnTo>
                    <a:pt x="691" y="310"/>
                  </a:lnTo>
                  <a:cubicBezTo>
                    <a:pt x="763" y="310"/>
                    <a:pt x="858" y="238"/>
                    <a:pt x="858" y="167"/>
                  </a:cubicBezTo>
                  <a:cubicBezTo>
                    <a:pt x="834" y="72"/>
                    <a:pt x="763" y="0"/>
                    <a:pt x="69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34;p34">
              <a:extLst>
                <a:ext uri="{FF2B5EF4-FFF2-40B4-BE49-F238E27FC236}">
                  <a16:creationId xmlns:a16="http://schemas.microsoft.com/office/drawing/2014/main" id="{D09E44F3-43D6-4943-8F80-34EAED6C8B80}"/>
                </a:ext>
              </a:extLst>
            </p:cNvPr>
            <p:cNvSpPr/>
            <p:nvPr/>
          </p:nvSpPr>
          <p:spPr>
            <a:xfrm>
              <a:off x="1013841" y="2802803"/>
              <a:ext cx="30520" cy="92236"/>
            </a:xfrm>
            <a:custGeom>
              <a:avLst/>
              <a:gdLst/>
              <a:ahLst/>
              <a:cxnLst/>
              <a:rect l="l" t="t" r="r" b="b"/>
              <a:pathLst>
                <a:path w="859" h="2596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62"/>
                    <a:pt x="72" y="333"/>
                    <a:pt x="167" y="333"/>
                  </a:cubicBezTo>
                  <a:lnTo>
                    <a:pt x="525" y="333"/>
                  </a:lnTo>
                  <a:lnTo>
                    <a:pt x="525" y="2405"/>
                  </a:lnTo>
                  <a:cubicBezTo>
                    <a:pt x="501" y="2524"/>
                    <a:pt x="596" y="2596"/>
                    <a:pt x="691" y="2596"/>
                  </a:cubicBezTo>
                  <a:cubicBezTo>
                    <a:pt x="787" y="2596"/>
                    <a:pt x="858" y="2524"/>
                    <a:pt x="858" y="2429"/>
                  </a:cubicBezTo>
                  <a:lnTo>
                    <a:pt x="858" y="333"/>
                  </a:lnTo>
                  <a:cubicBezTo>
                    <a:pt x="858" y="167"/>
                    <a:pt x="715" y="0"/>
                    <a:pt x="52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35;p34">
              <a:extLst>
                <a:ext uri="{FF2B5EF4-FFF2-40B4-BE49-F238E27FC236}">
                  <a16:creationId xmlns:a16="http://schemas.microsoft.com/office/drawing/2014/main" id="{F6224A34-7190-466F-A82A-E38D1F7674AA}"/>
                </a:ext>
              </a:extLst>
            </p:cNvPr>
            <p:cNvSpPr/>
            <p:nvPr/>
          </p:nvSpPr>
          <p:spPr>
            <a:xfrm>
              <a:off x="924164" y="2777399"/>
              <a:ext cx="17801" cy="11903"/>
            </a:xfrm>
            <a:custGeom>
              <a:avLst/>
              <a:gdLst/>
              <a:ahLst/>
              <a:cxnLst/>
              <a:rect l="l" t="t" r="r" b="b"/>
              <a:pathLst>
                <a:path w="501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334" y="334"/>
                  </a:lnTo>
                  <a:cubicBezTo>
                    <a:pt x="429" y="334"/>
                    <a:pt x="501" y="263"/>
                    <a:pt x="501" y="167"/>
                  </a:cubicBezTo>
                  <a:cubicBezTo>
                    <a:pt x="501" y="72"/>
                    <a:pt x="429" y="1"/>
                    <a:pt x="33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36;p34">
              <a:extLst>
                <a:ext uri="{FF2B5EF4-FFF2-40B4-BE49-F238E27FC236}">
                  <a16:creationId xmlns:a16="http://schemas.microsoft.com/office/drawing/2014/main" id="{69CCD7E7-B472-4D7B-9BFA-668F8AF9128A}"/>
                </a:ext>
              </a:extLst>
            </p:cNvPr>
            <p:cNvSpPr/>
            <p:nvPr/>
          </p:nvSpPr>
          <p:spPr>
            <a:xfrm>
              <a:off x="852251" y="2842668"/>
              <a:ext cx="48854" cy="33363"/>
            </a:xfrm>
            <a:custGeom>
              <a:avLst/>
              <a:gdLst/>
              <a:ahLst/>
              <a:cxnLst/>
              <a:rect l="l" t="t" r="r" b="b"/>
              <a:pathLst>
                <a:path w="1375" h="939" extrusionOk="0">
                  <a:moveTo>
                    <a:pt x="1126" y="1"/>
                  </a:moveTo>
                  <a:cubicBezTo>
                    <a:pt x="1091" y="1"/>
                    <a:pt x="1055" y="14"/>
                    <a:pt x="1024" y="45"/>
                  </a:cubicBezTo>
                  <a:lnTo>
                    <a:pt x="524" y="545"/>
                  </a:lnTo>
                  <a:lnTo>
                    <a:pt x="286" y="307"/>
                  </a:lnTo>
                  <a:cubicBezTo>
                    <a:pt x="250" y="283"/>
                    <a:pt x="209" y="271"/>
                    <a:pt x="170" y="271"/>
                  </a:cubicBezTo>
                  <a:cubicBezTo>
                    <a:pt x="131" y="271"/>
                    <a:pt x="95" y="283"/>
                    <a:pt x="72" y="307"/>
                  </a:cubicBezTo>
                  <a:cubicBezTo>
                    <a:pt x="0" y="378"/>
                    <a:pt x="0" y="474"/>
                    <a:pt x="72" y="545"/>
                  </a:cubicBezTo>
                  <a:lnTo>
                    <a:pt x="405" y="902"/>
                  </a:lnTo>
                  <a:cubicBezTo>
                    <a:pt x="441" y="926"/>
                    <a:pt x="482" y="938"/>
                    <a:pt x="524" y="938"/>
                  </a:cubicBezTo>
                  <a:cubicBezTo>
                    <a:pt x="566" y="938"/>
                    <a:pt x="607" y="926"/>
                    <a:pt x="643" y="902"/>
                  </a:cubicBezTo>
                  <a:lnTo>
                    <a:pt x="1262" y="283"/>
                  </a:lnTo>
                  <a:cubicBezTo>
                    <a:pt x="1374" y="171"/>
                    <a:pt x="1252" y="1"/>
                    <a:pt x="112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37;p34">
              <a:extLst>
                <a:ext uri="{FF2B5EF4-FFF2-40B4-BE49-F238E27FC236}">
                  <a16:creationId xmlns:a16="http://schemas.microsoft.com/office/drawing/2014/main" id="{3CEA0CA6-8C15-4816-9D87-B8A3F3440698}"/>
                </a:ext>
              </a:extLst>
            </p:cNvPr>
            <p:cNvSpPr/>
            <p:nvPr/>
          </p:nvSpPr>
          <p:spPr>
            <a:xfrm>
              <a:off x="912332" y="2851870"/>
              <a:ext cx="94794" cy="11867"/>
            </a:xfrm>
            <a:custGeom>
              <a:avLst/>
              <a:gdLst/>
              <a:ahLst/>
              <a:cxnLst/>
              <a:rect l="l" t="t" r="r" b="b"/>
              <a:pathLst>
                <a:path w="2668" h="334" extrusionOk="0">
                  <a:moveTo>
                    <a:pt x="238" y="0"/>
                  </a:moveTo>
                  <a:cubicBezTo>
                    <a:pt x="0" y="0"/>
                    <a:pt x="0" y="334"/>
                    <a:pt x="238" y="334"/>
                  </a:cubicBezTo>
                  <a:lnTo>
                    <a:pt x="2501" y="334"/>
                  </a:lnTo>
                  <a:cubicBezTo>
                    <a:pt x="2596" y="334"/>
                    <a:pt x="2667" y="262"/>
                    <a:pt x="2667" y="167"/>
                  </a:cubicBezTo>
                  <a:cubicBezTo>
                    <a:pt x="2667" y="72"/>
                    <a:pt x="2596" y="0"/>
                    <a:pt x="250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38;p34">
              <a:extLst>
                <a:ext uri="{FF2B5EF4-FFF2-40B4-BE49-F238E27FC236}">
                  <a16:creationId xmlns:a16="http://schemas.microsoft.com/office/drawing/2014/main" id="{2B3F6A1C-7BEC-4AC6-84B6-A66557EF0C5E}"/>
                </a:ext>
              </a:extLst>
            </p:cNvPr>
            <p:cNvSpPr/>
            <p:nvPr/>
          </p:nvSpPr>
          <p:spPr>
            <a:xfrm>
              <a:off x="850297" y="2892267"/>
              <a:ext cx="48498" cy="33469"/>
            </a:xfrm>
            <a:custGeom>
              <a:avLst/>
              <a:gdLst/>
              <a:ahLst/>
              <a:cxnLst/>
              <a:rect l="l" t="t" r="r" b="b"/>
              <a:pathLst>
                <a:path w="1365" h="942" extrusionOk="0">
                  <a:moveTo>
                    <a:pt x="1189" y="0"/>
                  </a:moveTo>
                  <a:cubicBezTo>
                    <a:pt x="1145" y="0"/>
                    <a:pt x="1103" y="18"/>
                    <a:pt x="1079" y="54"/>
                  </a:cubicBezTo>
                  <a:lnTo>
                    <a:pt x="579" y="554"/>
                  </a:lnTo>
                  <a:lnTo>
                    <a:pt x="341" y="316"/>
                  </a:lnTo>
                  <a:cubicBezTo>
                    <a:pt x="306" y="276"/>
                    <a:pt x="266" y="259"/>
                    <a:pt x="228" y="259"/>
                  </a:cubicBezTo>
                  <a:cubicBezTo>
                    <a:pt x="107" y="259"/>
                    <a:pt x="0" y="422"/>
                    <a:pt x="127" y="530"/>
                  </a:cubicBezTo>
                  <a:lnTo>
                    <a:pt x="127" y="554"/>
                  </a:lnTo>
                  <a:lnTo>
                    <a:pt x="460" y="888"/>
                  </a:lnTo>
                  <a:cubicBezTo>
                    <a:pt x="496" y="923"/>
                    <a:pt x="537" y="941"/>
                    <a:pt x="579" y="941"/>
                  </a:cubicBezTo>
                  <a:cubicBezTo>
                    <a:pt x="621" y="941"/>
                    <a:pt x="662" y="923"/>
                    <a:pt x="698" y="888"/>
                  </a:cubicBezTo>
                  <a:lnTo>
                    <a:pt x="1317" y="292"/>
                  </a:lnTo>
                  <a:cubicBezTo>
                    <a:pt x="1365" y="221"/>
                    <a:pt x="1365" y="125"/>
                    <a:pt x="1317" y="54"/>
                  </a:cubicBezTo>
                  <a:cubicBezTo>
                    <a:pt x="1282" y="18"/>
                    <a:pt x="1234" y="0"/>
                    <a:pt x="118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39;p34">
              <a:extLst>
                <a:ext uri="{FF2B5EF4-FFF2-40B4-BE49-F238E27FC236}">
                  <a16:creationId xmlns:a16="http://schemas.microsoft.com/office/drawing/2014/main" id="{64C055E1-9859-486D-A3EB-CF81A0433992}"/>
                </a:ext>
              </a:extLst>
            </p:cNvPr>
            <p:cNvSpPr/>
            <p:nvPr/>
          </p:nvSpPr>
          <p:spPr>
            <a:xfrm>
              <a:off x="914855" y="2901790"/>
              <a:ext cx="73654" cy="11867"/>
            </a:xfrm>
            <a:custGeom>
              <a:avLst/>
              <a:gdLst/>
              <a:ahLst/>
              <a:cxnLst/>
              <a:rect l="l" t="t" r="r" b="b"/>
              <a:pathLst>
                <a:path w="2073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1906" y="334"/>
                  </a:lnTo>
                  <a:cubicBezTo>
                    <a:pt x="2001" y="334"/>
                    <a:pt x="2072" y="262"/>
                    <a:pt x="2072" y="167"/>
                  </a:cubicBezTo>
                  <a:cubicBezTo>
                    <a:pt x="2072" y="72"/>
                    <a:pt x="2001" y="0"/>
                    <a:pt x="190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40;p34">
              <a:extLst>
                <a:ext uri="{FF2B5EF4-FFF2-40B4-BE49-F238E27FC236}">
                  <a16:creationId xmlns:a16="http://schemas.microsoft.com/office/drawing/2014/main" id="{BF0E5D11-5F45-468F-8DD0-C813760BA771}"/>
                </a:ext>
              </a:extLst>
            </p:cNvPr>
            <p:cNvSpPr/>
            <p:nvPr/>
          </p:nvSpPr>
          <p:spPr>
            <a:xfrm>
              <a:off x="852251" y="2942081"/>
              <a:ext cx="48712" cy="33576"/>
            </a:xfrm>
            <a:custGeom>
              <a:avLst/>
              <a:gdLst/>
              <a:ahLst/>
              <a:cxnLst/>
              <a:rect l="l" t="t" r="r" b="b"/>
              <a:pathLst>
                <a:path w="1371" h="945" extrusionOk="0">
                  <a:moveTo>
                    <a:pt x="1137" y="0"/>
                  </a:moveTo>
                  <a:cubicBezTo>
                    <a:pt x="1098" y="0"/>
                    <a:pt x="1058" y="17"/>
                    <a:pt x="1024" y="57"/>
                  </a:cubicBezTo>
                  <a:lnTo>
                    <a:pt x="524" y="557"/>
                  </a:lnTo>
                  <a:lnTo>
                    <a:pt x="286" y="319"/>
                  </a:lnTo>
                  <a:cubicBezTo>
                    <a:pt x="250" y="283"/>
                    <a:pt x="209" y="265"/>
                    <a:pt x="170" y="265"/>
                  </a:cubicBezTo>
                  <a:cubicBezTo>
                    <a:pt x="131" y="265"/>
                    <a:pt x="95" y="283"/>
                    <a:pt x="72" y="319"/>
                  </a:cubicBezTo>
                  <a:cubicBezTo>
                    <a:pt x="0" y="367"/>
                    <a:pt x="0" y="486"/>
                    <a:pt x="72" y="557"/>
                  </a:cubicBezTo>
                  <a:lnTo>
                    <a:pt x="405" y="891"/>
                  </a:lnTo>
                  <a:cubicBezTo>
                    <a:pt x="441" y="926"/>
                    <a:pt x="482" y="944"/>
                    <a:pt x="524" y="944"/>
                  </a:cubicBezTo>
                  <a:cubicBezTo>
                    <a:pt x="566" y="944"/>
                    <a:pt x="607" y="926"/>
                    <a:pt x="643" y="891"/>
                  </a:cubicBezTo>
                  <a:lnTo>
                    <a:pt x="1262" y="295"/>
                  </a:lnTo>
                  <a:cubicBezTo>
                    <a:pt x="1371" y="168"/>
                    <a:pt x="1259" y="0"/>
                    <a:pt x="113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41;p34">
              <a:extLst>
                <a:ext uri="{FF2B5EF4-FFF2-40B4-BE49-F238E27FC236}">
                  <a16:creationId xmlns:a16="http://schemas.microsoft.com/office/drawing/2014/main" id="{FC21D400-67DF-4193-B8C0-44BD9D904924}"/>
                </a:ext>
              </a:extLst>
            </p:cNvPr>
            <p:cNvSpPr/>
            <p:nvPr/>
          </p:nvSpPr>
          <p:spPr>
            <a:xfrm>
              <a:off x="912332" y="2951709"/>
              <a:ext cx="28779" cy="11867"/>
            </a:xfrm>
            <a:custGeom>
              <a:avLst/>
              <a:gdLst/>
              <a:ahLst/>
              <a:cxnLst/>
              <a:rect l="l" t="t" r="r" b="b"/>
              <a:pathLst>
                <a:path w="810" h="334" extrusionOk="0">
                  <a:moveTo>
                    <a:pt x="238" y="0"/>
                  </a:moveTo>
                  <a:cubicBezTo>
                    <a:pt x="0" y="0"/>
                    <a:pt x="0" y="334"/>
                    <a:pt x="238" y="334"/>
                  </a:cubicBezTo>
                  <a:lnTo>
                    <a:pt x="572" y="334"/>
                  </a:lnTo>
                  <a:cubicBezTo>
                    <a:pt x="810" y="334"/>
                    <a:pt x="810" y="0"/>
                    <a:pt x="57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42;p34">
              <a:extLst>
                <a:ext uri="{FF2B5EF4-FFF2-40B4-BE49-F238E27FC236}">
                  <a16:creationId xmlns:a16="http://schemas.microsoft.com/office/drawing/2014/main" id="{63E5FF2B-C84F-4745-BF25-A1647DC4412C}"/>
                </a:ext>
              </a:extLst>
            </p:cNvPr>
            <p:cNvSpPr/>
            <p:nvPr/>
          </p:nvSpPr>
          <p:spPr>
            <a:xfrm>
              <a:off x="850297" y="2992107"/>
              <a:ext cx="48498" cy="33469"/>
            </a:xfrm>
            <a:custGeom>
              <a:avLst/>
              <a:gdLst/>
              <a:ahLst/>
              <a:cxnLst/>
              <a:rect l="l" t="t" r="r" b="b"/>
              <a:pathLst>
                <a:path w="1365" h="942" extrusionOk="0">
                  <a:moveTo>
                    <a:pt x="1189" y="1"/>
                  </a:moveTo>
                  <a:cubicBezTo>
                    <a:pt x="1145" y="1"/>
                    <a:pt x="1103" y="18"/>
                    <a:pt x="1079" y="54"/>
                  </a:cubicBezTo>
                  <a:lnTo>
                    <a:pt x="579" y="530"/>
                  </a:lnTo>
                  <a:lnTo>
                    <a:pt x="341" y="316"/>
                  </a:lnTo>
                  <a:cubicBezTo>
                    <a:pt x="306" y="276"/>
                    <a:pt x="266" y="259"/>
                    <a:pt x="228" y="259"/>
                  </a:cubicBezTo>
                  <a:cubicBezTo>
                    <a:pt x="107" y="259"/>
                    <a:pt x="0" y="422"/>
                    <a:pt x="127" y="530"/>
                  </a:cubicBezTo>
                  <a:lnTo>
                    <a:pt x="460" y="888"/>
                  </a:lnTo>
                  <a:cubicBezTo>
                    <a:pt x="496" y="923"/>
                    <a:pt x="537" y="941"/>
                    <a:pt x="579" y="941"/>
                  </a:cubicBezTo>
                  <a:cubicBezTo>
                    <a:pt x="621" y="941"/>
                    <a:pt x="662" y="923"/>
                    <a:pt x="698" y="888"/>
                  </a:cubicBezTo>
                  <a:lnTo>
                    <a:pt x="1317" y="268"/>
                  </a:lnTo>
                  <a:cubicBezTo>
                    <a:pt x="1365" y="197"/>
                    <a:pt x="1365" y="102"/>
                    <a:pt x="1317" y="54"/>
                  </a:cubicBezTo>
                  <a:cubicBezTo>
                    <a:pt x="1282" y="18"/>
                    <a:pt x="1234" y="1"/>
                    <a:pt x="118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43;p34">
              <a:extLst>
                <a:ext uri="{FF2B5EF4-FFF2-40B4-BE49-F238E27FC236}">
                  <a16:creationId xmlns:a16="http://schemas.microsoft.com/office/drawing/2014/main" id="{C1631528-53A7-4AF8-A29D-D249885820B7}"/>
                </a:ext>
              </a:extLst>
            </p:cNvPr>
            <p:cNvSpPr/>
            <p:nvPr/>
          </p:nvSpPr>
          <p:spPr>
            <a:xfrm>
              <a:off x="914855" y="3000776"/>
              <a:ext cx="23734" cy="11903"/>
            </a:xfrm>
            <a:custGeom>
              <a:avLst/>
              <a:gdLst/>
              <a:ahLst/>
              <a:cxnLst/>
              <a:rect l="l" t="t" r="r" b="b"/>
              <a:pathLst>
                <a:path w="668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01" y="334"/>
                  </a:lnTo>
                  <a:cubicBezTo>
                    <a:pt x="596" y="334"/>
                    <a:pt x="667" y="263"/>
                    <a:pt x="667" y="167"/>
                  </a:cubicBezTo>
                  <a:cubicBezTo>
                    <a:pt x="667" y="72"/>
                    <a:pt x="596" y="1"/>
                    <a:pt x="50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83999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55"/>
          <p:cNvSpPr txBox="1">
            <a:spLocks noGrp="1"/>
          </p:cNvSpPr>
          <p:nvPr>
            <p:ph type="title"/>
          </p:nvPr>
        </p:nvSpPr>
        <p:spPr>
          <a:xfrm>
            <a:off x="676375" y="506344"/>
            <a:ext cx="7931700" cy="6087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Producer/</a:t>
            </a:r>
            <a:r>
              <a:rPr lang="en-US" sz="2800" b="1" dirty="0"/>
              <a:t>Consumer </a:t>
            </a:r>
            <a:r>
              <a:rPr lang="en-US" sz="2800" dirty="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test</a:t>
            </a:r>
          </a:p>
        </p:txBody>
      </p:sp>
      <p:sp>
        <p:nvSpPr>
          <p:cNvPr id="858" name="Google Shape;858;p55"/>
          <p:cNvSpPr txBox="1">
            <a:spLocks noGrp="1"/>
          </p:cNvSpPr>
          <p:nvPr>
            <p:ph type="sldNum" idx="12"/>
          </p:nvPr>
        </p:nvSpPr>
        <p:spPr>
          <a:xfrm>
            <a:off x="7566184" y="47173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BEA81C3-DCE3-4970-B8B5-EC660AA96206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2" t="6255" r="8460"/>
          <a:stretch/>
        </p:blipFill>
        <p:spPr bwMode="auto">
          <a:xfrm>
            <a:off x="676375" y="1282390"/>
            <a:ext cx="4085196" cy="329475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BE1B4D6-F139-49F1-A2E8-F9AC0C71615B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7" t="5830" r="9443"/>
          <a:stretch/>
        </p:blipFill>
        <p:spPr bwMode="auto">
          <a:xfrm>
            <a:off x="4761571" y="1282390"/>
            <a:ext cx="4022537" cy="329475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46587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55"/>
          <p:cNvSpPr txBox="1">
            <a:spLocks noGrp="1"/>
          </p:cNvSpPr>
          <p:nvPr>
            <p:ph type="title"/>
          </p:nvPr>
        </p:nvSpPr>
        <p:spPr>
          <a:xfrm>
            <a:off x="676375" y="506344"/>
            <a:ext cx="7931700" cy="6366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Endurance </a:t>
            </a:r>
            <a:r>
              <a:rPr lang="en-US" sz="2800" dirty="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test</a:t>
            </a:r>
            <a:endParaRPr lang="en-US" sz="2400" dirty="0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  <p:sp>
        <p:nvSpPr>
          <p:cNvPr id="858" name="Google Shape;858;p55"/>
          <p:cNvSpPr txBox="1">
            <a:spLocks noGrp="1"/>
          </p:cNvSpPr>
          <p:nvPr>
            <p:ph type="sldNum" idx="12"/>
          </p:nvPr>
        </p:nvSpPr>
        <p:spPr>
          <a:xfrm>
            <a:off x="7566184" y="47173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C52BC6C-BF56-4780-B65A-172530588C38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2" t="6207" r="9224"/>
          <a:stretch/>
        </p:blipFill>
        <p:spPr bwMode="auto">
          <a:xfrm>
            <a:off x="676374" y="1275825"/>
            <a:ext cx="4062893" cy="329516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0B7E502-C36C-45D0-A791-9B5425F86EB3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5" t="5696" r="9070"/>
          <a:stretch/>
        </p:blipFill>
        <p:spPr bwMode="auto">
          <a:xfrm>
            <a:off x="4739267" y="1275825"/>
            <a:ext cx="4062893" cy="32951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9370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51"/>
          <p:cNvSpPr txBox="1">
            <a:spLocks noGrp="1"/>
          </p:cNvSpPr>
          <p:nvPr>
            <p:ph type="title"/>
          </p:nvPr>
        </p:nvSpPr>
        <p:spPr>
          <a:xfrm>
            <a:off x="676375" y="506344"/>
            <a:ext cx="79317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 dirty="0"/>
              <a:t>Заключение</a:t>
            </a:r>
            <a:endParaRPr sz="2800" b="1" dirty="0"/>
          </a:p>
        </p:txBody>
      </p:sp>
      <p:sp>
        <p:nvSpPr>
          <p:cNvPr id="748" name="Google Shape;748;p51"/>
          <p:cNvSpPr txBox="1">
            <a:spLocks noGrp="1"/>
          </p:cNvSpPr>
          <p:nvPr>
            <p:ph type="body" idx="1"/>
          </p:nvPr>
        </p:nvSpPr>
        <p:spPr>
          <a:xfrm>
            <a:off x="717124" y="1670351"/>
            <a:ext cx="8054517" cy="13980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В результате выполнения выпускной квалификационной работы был проведен анализ </a:t>
            </a:r>
            <a:r>
              <a:rPr lang="ru-RU" dirty="0" err="1"/>
              <a:t>потокобезопасных</a:t>
            </a:r>
            <a:r>
              <a:rPr lang="ru-RU" dirty="0"/>
              <a:t> структур данных. В частности, были реализованы две программы. Первая содержит внутри себя реализации различных алгоритмов </a:t>
            </a:r>
            <a:r>
              <a:rPr lang="ru-RU" dirty="0" err="1"/>
              <a:t>lock-free</a:t>
            </a:r>
            <a:r>
              <a:rPr lang="ru-RU" dirty="0"/>
              <a:t> очередей, а также тесты. Вторая используется для отображения и анализы графиков производительности.</a:t>
            </a:r>
            <a:endParaRPr lang="en-US" dirty="0"/>
          </a:p>
        </p:txBody>
      </p:sp>
      <p:sp>
        <p:nvSpPr>
          <p:cNvPr id="749" name="Google Shape;749;p51"/>
          <p:cNvSpPr txBox="1">
            <a:spLocks noGrp="1"/>
          </p:cNvSpPr>
          <p:nvPr>
            <p:ph type="body" idx="2"/>
          </p:nvPr>
        </p:nvSpPr>
        <p:spPr>
          <a:xfrm>
            <a:off x="676375" y="2971249"/>
            <a:ext cx="8095266" cy="1299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Благодаря проведенном анализу, компании и команды снизят затраты на разработку и реализацию параллельных приложений. Это произойдет за счет увеличения скорости разработки, так как не потребуется подробного изучения и анализа </a:t>
            </a:r>
            <a:r>
              <a:rPr lang="ru-RU" dirty="0" err="1"/>
              <a:t>потокобезопасных</a:t>
            </a:r>
            <a:r>
              <a:rPr lang="ru-RU" dirty="0"/>
              <a:t> структур данных.</a:t>
            </a:r>
            <a:endParaRPr lang="en-US" dirty="0"/>
          </a:p>
        </p:txBody>
      </p:sp>
      <p:sp>
        <p:nvSpPr>
          <p:cNvPr id="750" name="Google Shape;750;p51"/>
          <p:cNvSpPr txBox="1">
            <a:spLocks noGrp="1"/>
          </p:cNvSpPr>
          <p:nvPr>
            <p:ph type="sldNum" idx="12"/>
          </p:nvPr>
        </p:nvSpPr>
        <p:spPr>
          <a:xfrm>
            <a:off x="7566184" y="47173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ctrTitle"/>
          </p:nvPr>
        </p:nvSpPr>
        <p:spPr>
          <a:xfrm>
            <a:off x="2092751" y="1590160"/>
            <a:ext cx="6180162" cy="8323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1" dirty="0"/>
              <a:t>Спасибо за внимание!</a:t>
            </a:r>
            <a:endParaRPr sz="4400" dirty="0"/>
          </a:p>
        </p:txBody>
      </p:sp>
      <p:cxnSp>
        <p:nvCxnSpPr>
          <p:cNvPr id="178" name="Google Shape;178;p30"/>
          <p:cNvCxnSpPr/>
          <p:nvPr/>
        </p:nvCxnSpPr>
        <p:spPr>
          <a:xfrm>
            <a:off x="-17825" y="1422863"/>
            <a:ext cx="9193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75840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>
            <a:spLocks noGrp="1"/>
          </p:cNvSpPr>
          <p:nvPr>
            <p:ph type="title"/>
          </p:nvPr>
        </p:nvSpPr>
        <p:spPr>
          <a:xfrm>
            <a:off x="651300" y="1699918"/>
            <a:ext cx="79317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800" b="1" dirty="0"/>
              <a:t>Цель</a:t>
            </a:r>
            <a:endParaRPr sz="2800" b="1" dirty="0"/>
          </a:p>
        </p:txBody>
      </p:sp>
      <p:sp>
        <p:nvSpPr>
          <p:cNvPr id="186" name="Google Shape;186;p31"/>
          <p:cNvSpPr txBox="1"/>
          <p:nvPr/>
        </p:nvSpPr>
        <p:spPr>
          <a:xfrm>
            <a:off x="762437" y="2218872"/>
            <a:ext cx="78414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algn="just"/>
            <a:r>
              <a:rPr lang="ru-RU" sz="1200" dirty="0">
                <a:solidFill>
                  <a:schemeClr val="dk1"/>
                </a:solidFill>
                <a:sym typeface="Atkinson Hyperlegible"/>
              </a:rPr>
              <a:t>Цель работы состоит в изучении слабых мест </a:t>
            </a:r>
            <a:r>
              <a:rPr lang="ru-RU" sz="1200" dirty="0" err="1">
                <a:solidFill>
                  <a:schemeClr val="dk1"/>
                </a:solidFill>
                <a:sym typeface="Atkinson Hyperlegible"/>
              </a:rPr>
              <a:t>потокобезопасных</a:t>
            </a:r>
            <a:r>
              <a:rPr lang="ru-RU" sz="1200" dirty="0">
                <a:solidFill>
                  <a:schemeClr val="dk1"/>
                </a:solidFill>
                <a:sym typeface="Atkinson Hyperlegible"/>
              </a:rPr>
              <a:t> структур данных и выявлении методов оптимизации с точки зрения скорости работы.</a:t>
            </a:r>
          </a:p>
        </p:txBody>
      </p:sp>
      <p:sp>
        <p:nvSpPr>
          <p:cNvPr id="189" name="Google Shape;189;p31"/>
          <p:cNvSpPr txBox="1">
            <a:spLocks noGrp="1"/>
          </p:cNvSpPr>
          <p:nvPr>
            <p:ph type="sldNum" idx="12"/>
          </p:nvPr>
        </p:nvSpPr>
        <p:spPr>
          <a:xfrm>
            <a:off x="7566184" y="47173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2" name="Google Shape;186;p31">
            <a:extLst>
              <a:ext uri="{FF2B5EF4-FFF2-40B4-BE49-F238E27FC236}">
                <a16:creationId xmlns:a16="http://schemas.microsoft.com/office/drawing/2014/main" id="{39A6A85B-B971-40D6-BACA-6B1C913075C9}"/>
              </a:ext>
            </a:extLst>
          </p:cNvPr>
          <p:cNvSpPr txBox="1"/>
          <p:nvPr/>
        </p:nvSpPr>
        <p:spPr>
          <a:xfrm>
            <a:off x="762437" y="3189804"/>
            <a:ext cx="7841400" cy="1424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algn="just"/>
            <a:r>
              <a:rPr lang="ru-RU" sz="1200" dirty="0">
                <a:solidFill>
                  <a:schemeClr val="dk1"/>
                </a:solidFill>
              </a:rPr>
              <a:t>1. Обзор разделяемых структур данных и параллелизма.</a:t>
            </a:r>
          </a:p>
          <a:p>
            <a:pPr algn="just"/>
            <a:r>
              <a:rPr lang="ru-RU" sz="1200" dirty="0">
                <a:solidFill>
                  <a:schemeClr val="dk1"/>
                </a:solidFill>
              </a:rPr>
              <a:t>2. Обзор общих методов анализа </a:t>
            </a:r>
            <a:r>
              <a:rPr lang="ru-RU" sz="1200" dirty="0" err="1">
                <a:solidFill>
                  <a:schemeClr val="dk1"/>
                </a:solidFill>
              </a:rPr>
              <a:t>потокобезопасных</a:t>
            </a:r>
            <a:r>
              <a:rPr lang="ru-RU" sz="1200" dirty="0">
                <a:solidFill>
                  <a:schemeClr val="dk1"/>
                </a:solidFill>
              </a:rPr>
              <a:t> структур</a:t>
            </a:r>
          </a:p>
          <a:p>
            <a:pPr algn="just"/>
            <a:r>
              <a:rPr lang="ru-RU" sz="1200" dirty="0">
                <a:solidFill>
                  <a:schemeClr val="dk1"/>
                </a:solidFill>
              </a:rPr>
              <a:t>данных.</a:t>
            </a:r>
          </a:p>
          <a:p>
            <a:pPr algn="just"/>
            <a:r>
              <a:rPr lang="ru-RU" sz="1200" dirty="0">
                <a:solidFill>
                  <a:schemeClr val="dk1"/>
                </a:solidFill>
              </a:rPr>
              <a:t>3. Сравнительный анализ производительности </a:t>
            </a:r>
            <a:r>
              <a:rPr lang="ru-RU" sz="1200" dirty="0" err="1">
                <a:solidFill>
                  <a:schemeClr val="dk1"/>
                </a:solidFill>
              </a:rPr>
              <a:t>потокобезопасных</a:t>
            </a:r>
            <a:r>
              <a:rPr lang="ru-RU" sz="1200" dirty="0">
                <a:solidFill>
                  <a:schemeClr val="dk1"/>
                </a:solidFill>
              </a:rPr>
              <a:t> и</a:t>
            </a:r>
          </a:p>
          <a:p>
            <a:pPr algn="just"/>
            <a:r>
              <a:rPr lang="ru-RU" sz="1200" dirty="0" err="1">
                <a:solidFill>
                  <a:schemeClr val="dk1"/>
                </a:solidFill>
              </a:rPr>
              <a:t>непотокобезопасных</a:t>
            </a:r>
            <a:r>
              <a:rPr lang="ru-RU" sz="1200" dirty="0">
                <a:solidFill>
                  <a:schemeClr val="dk1"/>
                </a:solidFill>
              </a:rPr>
              <a:t> структур данных.</a:t>
            </a:r>
          </a:p>
          <a:p>
            <a:pPr algn="just"/>
            <a:r>
              <a:rPr lang="ru-RU" sz="1200" dirty="0">
                <a:solidFill>
                  <a:schemeClr val="dk1"/>
                </a:solidFill>
              </a:rPr>
              <a:t>4. Реализация различных </a:t>
            </a:r>
            <a:r>
              <a:rPr lang="ru-RU" sz="1200" dirty="0" err="1">
                <a:solidFill>
                  <a:schemeClr val="dk1"/>
                </a:solidFill>
              </a:rPr>
              <a:t>lock-free</a:t>
            </a:r>
            <a:r>
              <a:rPr lang="ru-RU" sz="1200" dirty="0">
                <a:solidFill>
                  <a:schemeClr val="dk1"/>
                </a:solidFill>
              </a:rPr>
              <a:t> очередей.</a:t>
            </a:r>
          </a:p>
          <a:p>
            <a:pPr algn="just"/>
            <a:r>
              <a:rPr lang="ru-RU" sz="1200" dirty="0">
                <a:solidFill>
                  <a:schemeClr val="dk1"/>
                </a:solidFill>
              </a:rPr>
              <a:t>5. Тестирование </a:t>
            </a:r>
            <a:r>
              <a:rPr lang="ru-RU" sz="1200" dirty="0" err="1">
                <a:solidFill>
                  <a:schemeClr val="dk1"/>
                </a:solidFill>
              </a:rPr>
              <a:t>lock-free</a:t>
            </a:r>
            <a:r>
              <a:rPr lang="ru-RU" sz="1200" dirty="0">
                <a:solidFill>
                  <a:schemeClr val="dk1"/>
                </a:solidFill>
              </a:rPr>
              <a:t> очередей.</a:t>
            </a:r>
            <a:endParaRPr lang="ru-RU" sz="1200" dirty="0">
              <a:solidFill>
                <a:schemeClr val="dk1"/>
              </a:solidFill>
              <a:sym typeface="Atkinson Hyperlegible"/>
            </a:endParaRPr>
          </a:p>
        </p:txBody>
      </p:sp>
      <p:sp>
        <p:nvSpPr>
          <p:cNvPr id="14" name="Google Shape;184;p31">
            <a:extLst>
              <a:ext uri="{FF2B5EF4-FFF2-40B4-BE49-F238E27FC236}">
                <a16:creationId xmlns:a16="http://schemas.microsoft.com/office/drawing/2014/main" id="{DB73DD04-27AA-463B-B58D-C9A2F25FAED1}"/>
              </a:ext>
            </a:extLst>
          </p:cNvPr>
          <p:cNvSpPr txBox="1">
            <a:spLocks/>
          </p:cNvSpPr>
          <p:nvPr/>
        </p:nvSpPr>
        <p:spPr>
          <a:xfrm>
            <a:off x="651300" y="2693912"/>
            <a:ext cx="7931700" cy="575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pPr>
              <a:buSzPts val="1100"/>
              <a:buFont typeface="Arial"/>
              <a:buNone/>
            </a:pPr>
            <a:r>
              <a:rPr lang="ru-RU" sz="2800" b="1" dirty="0"/>
              <a:t>Задачи</a:t>
            </a:r>
          </a:p>
        </p:txBody>
      </p:sp>
      <p:sp>
        <p:nvSpPr>
          <p:cNvPr id="11" name="Google Shape;194;p32">
            <a:extLst>
              <a:ext uri="{FF2B5EF4-FFF2-40B4-BE49-F238E27FC236}">
                <a16:creationId xmlns:a16="http://schemas.microsoft.com/office/drawing/2014/main" id="{58AF25BE-A6AB-4F44-B903-CC13E5D0C5A3}"/>
              </a:ext>
            </a:extLst>
          </p:cNvPr>
          <p:cNvSpPr txBox="1">
            <a:spLocks/>
          </p:cNvSpPr>
          <p:nvPr/>
        </p:nvSpPr>
        <p:spPr>
          <a:xfrm>
            <a:off x="556287" y="410352"/>
            <a:ext cx="2686534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pPr algn="r">
              <a:buSzPts val="1100"/>
              <a:buFont typeface="Arial"/>
              <a:buNone/>
            </a:pPr>
            <a:r>
              <a:rPr lang="ru-RU" sz="2800" b="1" dirty="0"/>
              <a:t>Актуальность</a:t>
            </a:r>
          </a:p>
        </p:txBody>
      </p:sp>
      <p:sp>
        <p:nvSpPr>
          <p:cNvPr id="13" name="Google Shape;195;p32">
            <a:extLst>
              <a:ext uri="{FF2B5EF4-FFF2-40B4-BE49-F238E27FC236}">
                <a16:creationId xmlns:a16="http://schemas.microsoft.com/office/drawing/2014/main" id="{96CE6144-E0F5-4326-B540-5B82BC06EEE0}"/>
              </a:ext>
            </a:extLst>
          </p:cNvPr>
          <p:cNvSpPr txBox="1">
            <a:spLocks/>
          </p:cNvSpPr>
          <p:nvPr/>
        </p:nvSpPr>
        <p:spPr>
          <a:xfrm>
            <a:off x="651300" y="1061551"/>
            <a:ext cx="7890130" cy="7348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buClr>
                <a:schemeClr val="dk1"/>
              </a:buClr>
              <a:buSzPts val="1100"/>
            </a:pPr>
            <a:r>
              <a:rPr lang="ru-RU" sz="1200" dirty="0"/>
              <a:t>Анализ </a:t>
            </a:r>
            <a:r>
              <a:rPr lang="ru-RU" sz="1200" dirty="0" err="1"/>
              <a:t>потокобезопасных</a:t>
            </a:r>
            <a:r>
              <a:rPr lang="ru-RU" sz="1200" dirty="0"/>
              <a:t> структур данных – это одна из самых важных тем для разработчиков ПО.</a:t>
            </a:r>
          </a:p>
          <a:p>
            <a:pPr algn="just">
              <a:buClr>
                <a:schemeClr val="dk1"/>
              </a:buClr>
              <a:buSzPts val="1100"/>
            </a:pPr>
            <a:r>
              <a:rPr lang="ru-RU" sz="1200" dirty="0"/>
              <a:t>Затраты на анализ и разработку </a:t>
            </a:r>
            <a:r>
              <a:rPr lang="ru-RU" sz="1200" dirty="0" err="1"/>
              <a:t>потокобезопасных</a:t>
            </a:r>
            <a:r>
              <a:rPr lang="ru-RU" sz="1200" dirty="0"/>
              <a:t> структур данных сильно замедляют процесс создания программных продуктов.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>
            <a:spLocks noGrp="1"/>
          </p:cNvSpPr>
          <p:nvPr>
            <p:ph type="title"/>
          </p:nvPr>
        </p:nvSpPr>
        <p:spPr>
          <a:xfrm>
            <a:off x="676375" y="506344"/>
            <a:ext cx="79317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800" dirty="0"/>
              <a:t>Разделяемые структуры данных и </a:t>
            </a:r>
            <a:r>
              <a:rPr lang="ru-RU" sz="2800" dirty="0" err="1"/>
              <a:t>потокобезопасность</a:t>
            </a:r>
            <a:endParaRPr sz="2800" b="1" dirty="0"/>
          </a:p>
        </p:txBody>
      </p:sp>
      <p:sp>
        <p:nvSpPr>
          <p:cNvPr id="189" name="Google Shape;189;p31"/>
          <p:cNvSpPr txBox="1">
            <a:spLocks noGrp="1"/>
          </p:cNvSpPr>
          <p:nvPr>
            <p:ph type="sldNum" idx="12"/>
          </p:nvPr>
        </p:nvSpPr>
        <p:spPr>
          <a:xfrm>
            <a:off x="7566184" y="47173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4FB199-24E5-4222-B8E2-9C08463101DC}"/>
              </a:ext>
            </a:extLst>
          </p:cNvPr>
          <p:cNvSpPr txBox="1"/>
          <p:nvPr/>
        </p:nvSpPr>
        <p:spPr>
          <a:xfrm>
            <a:off x="676375" y="1608795"/>
            <a:ext cx="79317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Разделяемые структуры данных - это структуры данных, которые несколько потоков могут изменять одновременно. Эти изменения могут вызывать проблемы </a:t>
            </a:r>
            <a:r>
              <a:rPr lang="ru-RU" dirty="0" err="1"/>
              <a:t>потокобезопасности</a:t>
            </a:r>
            <a:r>
              <a:rPr lang="ru-RU" dirty="0"/>
              <a:t>, когда два или более потоков пытаются модифицировать одно и то же значение одновременно. В результате могут возникать ошибки, непредсказуемые результаты и сбои программы.</a:t>
            </a:r>
          </a:p>
          <a:p>
            <a:endParaRPr lang="ru-RU" dirty="0"/>
          </a:p>
          <a:p>
            <a:r>
              <a:rPr lang="ru-RU" dirty="0"/>
              <a:t>Существует несколько подходов, чтобы решить эту проблему. Один из них - использовать мьютексы, которые позволяют потокам ожидать, пока другой поток завершит изменение разделяемых данных. Другой подход - использовать атомарные операции, которые гарантируют, что операция будет выполнена целиком и никакой другой поток не сможет изменить данные в процессе выполнения.</a:t>
            </a:r>
          </a:p>
        </p:txBody>
      </p:sp>
    </p:spTree>
    <p:extLst>
      <p:ext uri="{BB962C8B-B14F-4D97-AF65-F5344CB8AC3E}">
        <p14:creationId xmlns:p14="http://schemas.microsoft.com/office/powerpoint/2010/main" val="1258754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>
            <a:spLocks noGrp="1"/>
          </p:cNvSpPr>
          <p:nvPr>
            <p:ph type="title"/>
          </p:nvPr>
        </p:nvSpPr>
        <p:spPr>
          <a:xfrm>
            <a:off x="676375" y="506344"/>
            <a:ext cx="79317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800" dirty="0"/>
              <a:t>Конкурентность</a:t>
            </a:r>
            <a:endParaRPr sz="2800" b="1" dirty="0"/>
          </a:p>
        </p:txBody>
      </p:sp>
      <p:sp>
        <p:nvSpPr>
          <p:cNvPr id="189" name="Google Shape;189;p31"/>
          <p:cNvSpPr txBox="1">
            <a:spLocks noGrp="1"/>
          </p:cNvSpPr>
          <p:nvPr>
            <p:ph type="sldNum" idx="12"/>
          </p:nvPr>
        </p:nvSpPr>
        <p:spPr>
          <a:xfrm>
            <a:off x="7566184" y="47173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4FB199-24E5-4222-B8E2-9C08463101DC}"/>
              </a:ext>
            </a:extLst>
          </p:cNvPr>
          <p:cNvSpPr txBox="1"/>
          <p:nvPr/>
        </p:nvSpPr>
        <p:spPr>
          <a:xfrm>
            <a:off x="676375" y="1159264"/>
            <a:ext cx="793170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Concurrency</a:t>
            </a:r>
            <a:r>
              <a:rPr lang="ru-RU" dirty="0"/>
              <a:t> (конкурентность) в структурах данных - это способность программы обрабатывать несколько операций одновременно в разных потоках. </a:t>
            </a:r>
          </a:p>
          <a:p>
            <a:endParaRPr lang="ru-RU" dirty="0"/>
          </a:p>
          <a:p>
            <a:r>
              <a:rPr lang="ru-RU" dirty="0"/>
              <a:t>Чтобы обеспечить корректную работу конкурентных операций с разделяемыми структурами данных, необходимо использовать механизмы синхронизации. Например, мьютексы (</a:t>
            </a:r>
            <a:r>
              <a:rPr lang="ru-RU" dirty="0" err="1"/>
              <a:t>mutex</a:t>
            </a:r>
            <a:r>
              <a:rPr lang="ru-RU" dirty="0"/>
              <a:t>) или атомарные операции могут использоваться для предотвращения гонок данных (</a:t>
            </a:r>
            <a:r>
              <a:rPr lang="ru-RU" dirty="0" err="1"/>
              <a:t>race</a:t>
            </a:r>
            <a:r>
              <a:rPr lang="ru-RU" dirty="0"/>
              <a:t> </a:t>
            </a:r>
            <a:r>
              <a:rPr lang="ru-RU" dirty="0" err="1"/>
              <a:t>conditions</a:t>
            </a:r>
            <a:r>
              <a:rPr lang="ru-RU" dirty="0"/>
              <a:t>).</a:t>
            </a:r>
          </a:p>
          <a:p>
            <a:endParaRPr lang="ru-RU" dirty="0"/>
          </a:p>
          <a:p>
            <a:r>
              <a:rPr lang="ru-RU" dirty="0"/>
              <a:t>Другой подход - это использование неблокирующих структур данных, которые позволяют нескольким потокам обращаться к одним и тем же данным, не блокируя друг друга своими операциями. Такие структуры данных дают возможность достичь высокой производительности при работе в многопоточной среде.</a:t>
            </a:r>
          </a:p>
          <a:p>
            <a:endParaRPr lang="ru-RU" dirty="0"/>
          </a:p>
          <a:p>
            <a:r>
              <a:rPr lang="ru-RU" dirty="0"/>
              <a:t>С учетом выше </a:t>
            </a:r>
            <a:r>
              <a:rPr lang="ru-RU" dirty="0" err="1"/>
              <a:t>сказаннного</a:t>
            </a:r>
            <a:r>
              <a:rPr lang="ru-RU" dirty="0"/>
              <a:t>, в контексте </a:t>
            </a:r>
            <a:r>
              <a:rPr lang="ru-RU" dirty="0" err="1"/>
              <a:t>потокобезопасных</a:t>
            </a:r>
            <a:r>
              <a:rPr lang="ru-RU" dirty="0"/>
              <a:t> структур данных, наиболее стабильным решением будет использовать внутренние атомарные операции, например </a:t>
            </a:r>
            <a:r>
              <a:rPr lang="en-US" dirty="0"/>
              <a:t>CAS</a:t>
            </a:r>
            <a:r>
              <a:rPr lang="ru-RU" dirty="0"/>
              <a:t>. Места вызовов </a:t>
            </a:r>
            <a:r>
              <a:rPr lang="en-US" dirty="0"/>
              <a:t>CAS </a:t>
            </a:r>
            <a:r>
              <a:rPr lang="ru-RU" dirty="0"/>
              <a:t>будут являться </a:t>
            </a:r>
            <a:r>
              <a:rPr lang="ru-RU"/>
              <a:t>точками линеаризации.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1971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>
            <a:spLocks noGrp="1"/>
          </p:cNvSpPr>
          <p:nvPr>
            <p:ph type="title"/>
          </p:nvPr>
        </p:nvSpPr>
        <p:spPr>
          <a:xfrm>
            <a:off x="676375" y="506344"/>
            <a:ext cx="79317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800" dirty="0"/>
              <a:t>Преимущества параллелизма</a:t>
            </a:r>
            <a:endParaRPr sz="2800" b="1" dirty="0"/>
          </a:p>
        </p:txBody>
      </p:sp>
      <p:graphicFrame>
        <p:nvGraphicFramePr>
          <p:cNvPr id="185" name="Google Shape;185;p31"/>
          <p:cNvGraphicFramePr/>
          <p:nvPr>
            <p:extLst>
              <p:ext uri="{D42A27DB-BD31-4B8C-83A1-F6EECF244321}">
                <p14:modId xmlns:p14="http://schemas.microsoft.com/office/powerpoint/2010/main" val="432414587"/>
              </p:ext>
            </p:extLst>
          </p:nvPr>
        </p:nvGraphicFramePr>
        <p:xfrm>
          <a:off x="688675" y="1729872"/>
          <a:ext cx="7919400" cy="28821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1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8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Улучшенная производительность</a:t>
                      </a:r>
                      <a:endParaRPr sz="1200" b="1" dirty="0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cs typeface="Arial"/>
                          <a:sym typeface="Arial"/>
                        </a:rPr>
                        <a:t>Это достигается благодаря использованию нескольких процессоров или потоков, которые позволяют задачам выполняться параллельно, что в свою очередь уменьшает общее время обработки.</a:t>
                      </a:r>
                      <a:endParaRPr lang="ru-RU"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tkinson Hyperlegible"/>
                        <a:cs typeface="Arial"/>
                        <a:sym typeface="Atkinson Hyperlegibl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8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Использование ресурсов</a:t>
                      </a:r>
                      <a:endParaRPr sz="1200" b="1" dirty="0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 sz="12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  <a:sym typeface="Arial"/>
                        </a:rPr>
                        <a:t>Благодаря возможности выполнения нескольких задач одновременно, система может более полно и эффективно использовать доступные ей ресурсы.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Arial"/>
                        <a:sym typeface="Atkinson Hyperlegibl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Масштабируемость</a:t>
                      </a:r>
                      <a:endParaRPr sz="1200" b="1" dirty="0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ru-RU" sz="12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  <a:sym typeface="Arial"/>
                        </a:rPr>
                        <a:t>Использование параллелизма может улучшить масштабируемость системы, позволяя ей обрабатывать все большее количество задач и пользователей без ухудшения производительности.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Arial"/>
                        <a:sym typeface="Atkinson Hyperlegible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Отказоустойчивость</a:t>
                      </a:r>
                      <a:endParaRPr sz="1200" b="1" dirty="0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  <a:sym typeface="Arial"/>
                        </a:rPr>
                        <a:t>Если одна задача завершается неудачей, это не влияет на выполнение других задач, что позволяет системе продолжать работу без простоев и снижения общей производительности. 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Arial"/>
                        <a:sym typeface="Atkinson Hyperlegibl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9" name="Google Shape;189;p31"/>
          <p:cNvSpPr txBox="1">
            <a:spLocks noGrp="1"/>
          </p:cNvSpPr>
          <p:nvPr>
            <p:ph type="sldNum" idx="12"/>
          </p:nvPr>
        </p:nvSpPr>
        <p:spPr>
          <a:xfrm>
            <a:off x="7566184" y="47173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>
            <a:spLocks noGrp="1"/>
          </p:cNvSpPr>
          <p:nvPr>
            <p:ph type="title"/>
          </p:nvPr>
        </p:nvSpPr>
        <p:spPr>
          <a:xfrm>
            <a:off x="676375" y="506344"/>
            <a:ext cx="79317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800" dirty="0"/>
              <a:t>Проблемы параллелизма</a:t>
            </a:r>
            <a:endParaRPr sz="2800" b="1" dirty="0"/>
          </a:p>
        </p:txBody>
      </p:sp>
      <p:graphicFrame>
        <p:nvGraphicFramePr>
          <p:cNvPr id="185" name="Google Shape;185;p31"/>
          <p:cNvGraphicFramePr/>
          <p:nvPr>
            <p:extLst>
              <p:ext uri="{D42A27DB-BD31-4B8C-83A1-F6EECF244321}">
                <p14:modId xmlns:p14="http://schemas.microsoft.com/office/powerpoint/2010/main" val="2458467757"/>
              </p:ext>
            </p:extLst>
          </p:nvPr>
        </p:nvGraphicFramePr>
        <p:xfrm>
          <a:off x="688675" y="1343137"/>
          <a:ext cx="7919400" cy="345592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1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8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Отладка и диагностика проблем</a:t>
                      </a:r>
                      <a:endParaRPr sz="1200" b="1" dirty="0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/>
                        <a:t>Отладка и диагностика проблем, связанных с параллелизмом, может быть сложной задачей и требует тщательной разработки и внедрения соответствующих механизмов, чтобы избежать подобных проблем</a:t>
                      </a:r>
                      <a:endParaRPr sz="1200" dirty="0">
                        <a:solidFill>
                          <a:schemeClr val="dk1"/>
                        </a:solidFill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8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Нехватка ресурсов</a:t>
                      </a:r>
                      <a:endParaRPr sz="1200" b="1" dirty="0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/>
                        <a:t>Может привести к ситуации, когда процесс или поток не могут получить доступ к нужному для выполнения своей задачи ресурсу, не позволяя процессам или потоками продвинуться в выполнении задачи.</a:t>
                      </a:r>
                      <a:endParaRPr sz="1200" dirty="0">
                        <a:solidFill>
                          <a:schemeClr val="dk1"/>
                        </a:solidFill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Инверсия приоритета</a:t>
                      </a:r>
                      <a:endParaRPr sz="1200" b="1" dirty="0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/>
                        <a:t>Инверсия приоритета возникает, когда процесс или поток с более низким приоритетом удерживает ресурс, необходимый для выполнения задачи процесса или потока с более высоким приоритетом, что приводит к задержкам в работе высокоприоритетных процессов или потоков. </a:t>
                      </a:r>
                      <a:endParaRPr sz="1200" dirty="0">
                        <a:solidFill>
                          <a:schemeClr val="dk1"/>
                        </a:solidFill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9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Согласованность памяти</a:t>
                      </a:r>
                      <a:endParaRPr sz="1200" b="1" dirty="0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/>
                        <a:t>Несоответствие порядка операций может привести к неправильному поведению системы, поэтому важно обеспечить согласованность памяти в параллельной среде.</a:t>
                      </a:r>
                      <a:endParaRPr sz="1200" dirty="0">
                        <a:solidFill>
                          <a:schemeClr val="dk1"/>
                        </a:solidFill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9" name="Google Shape;189;p31"/>
          <p:cNvSpPr txBox="1">
            <a:spLocks noGrp="1"/>
          </p:cNvSpPr>
          <p:nvPr>
            <p:ph type="sldNum" idx="12"/>
          </p:nvPr>
        </p:nvSpPr>
        <p:spPr>
          <a:xfrm>
            <a:off x="7566184" y="47173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73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3"/>
          <p:cNvSpPr txBox="1">
            <a:spLocks noGrp="1"/>
          </p:cNvSpPr>
          <p:nvPr>
            <p:ph type="title"/>
          </p:nvPr>
        </p:nvSpPr>
        <p:spPr>
          <a:xfrm>
            <a:off x="676374" y="506344"/>
            <a:ext cx="8264949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/>
              <a:t>Обзор общих методов анализа </a:t>
            </a:r>
            <a:r>
              <a:rPr lang="ru-RU" sz="2800" dirty="0" err="1"/>
              <a:t>потокобезопасных</a:t>
            </a:r>
            <a:r>
              <a:rPr lang="ru-RU" sz="2800" dirty="0"/>
              <a:t> структур данных</a:t>
            </a:r>
            <a:endParaRPr lang="en-US" sz="2800" b="1" dirty="0"/>
          </a:p>
        </p:txBody>
      </p:sp>
      <p:sp>
        <p:nvSpPr>
          <p:cNvPr id="553" name="Google Shape;553;p43"/>
          <p:cNvSpPr txBox="1">
            <a:spLocks noGrp="1"/>
          </p:cNvSpPr>
          <p:nvPr>
            <p:ph type="sldNum" idx="12"/>
          </p:nvPr>
        </p:nvSpPr>
        <p:spPr>
          <a:xfrm>
            <a:off x="7566184" y="47173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55" name="Google Shape;555;p43"/>
          <p:cNvSpPr txBox="1"/>
          <p:nvPr/>
        </p:nvSpPr>
        <p:spPr>
          <a:xfrm>
            <a:off x="895794" y="3247069"/>
            <a:ext cx="1842300" cy="1090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" marR="0" lvl="0" indent="-18034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tkinson Hyperlegible"/>
              <a:buChar char="●"/>
            </a:pPr>
            <a:r>
              <a:rPr lang="en-US" dirty="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Compile time</a:t>
            </a:r>
            <a:endParaRPr dirty="0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marL="137160" lvl="0" indent="-18034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tkinson Hyperlegible"/>
              <a:buChar char="●"/>
            </a:pPr>
            <a:r>
              <a:rPr lang="en" dirty="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Code</a:t>
            </a:r>
            <a:endParaRPr dirty="0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marL="137160" lvl="0" indent="-18034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tkinson Hyperlegible"/>
              <a:buChar char="●"/>
            </a:pPr>
            <a:r>
              <a:rPr lang="en-US" dirty="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Often</a:t>
            </a:r>
            <a:endParaRPr dirty="0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  <p:sp>
        <p:nvSpPr>
          <p:cNvPr id="556" name="Google Shape;556;p43"/>
          <p:cNvSpPr txBox="1"/>
          <p:nvPr/>
        </p:nvSpPr>
        <p:spPr>
          <a:xfrm>
            <a:off x="895794" y="2754358"/>
            <a:ext cx="1842300" cy="48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 b="1" dirty="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Статический анализ</a:t>
            </a:r>
            <a:endParaRPr sz="1700" b="1" dirty="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559" name="Google Shape;559;p43"/>
          <p:cNvSpPr txBox="1"/>
          <p:nvPr/>
        </p:nvSpPr>
        <p:spPr>
          <a:xfrm>
            <a:off x="3816540" y="3836456"/>
            <a:ext cx="1842300" cy="1001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" lvl="0" indent="-18034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tkinson Hyperlegible"/>
              <a:buChar char="●"/>
            </a:pPr>
            <a:r>
              <a:rPr lang="en-US" dirty="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Develop time</a:t>
            </a:r>
            <a:endParaRPr dirty="0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marL="137160" lvl="0" indent="-18034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tkinson Hyperlegible"/>
              <a:buChar char="●"/>
            </a:pPr>
            <a:r>
              <a:rPr lang="en-US" dirty="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Architecture</a:t>
            </a:r>
            <a:endParaRPr dirty="0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marL="137160" lvl="0" indent="-18034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tkinson Hyperlegible"/>
              <a:buChar char="●"/>
            </a:pPr>
            <a:r>
              <a:rPr lang="en-US" dirty="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Sometimes</a:t>
            </a:r>
            <a:endParaRPr dirty="0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  <p:sp>
        <p:nvSpPr>
          <p:cNvPr id="560" name="Google Shape;560;p43"/>
          <p:cNvSpPr txBox="1"/>
          <p:nvPr/>
        </p:nvSpPr>
        <p:spPr>
          <a:xfrm>
            <a:off x="3834844" y="3338262"/>
            <a:ext cx="1842300" cy="51748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ru-RU" sz="1700" b="1" dirty="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Формальная верификация</a:t>
            </a:r>
            <a:endParaRPr sz="1700" b="1" dirty="0">
              <a:solidFill>
                <a:srgbClr val="434343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561" name="Google Shape;561;p43"/>
          <p:cNvSpPr txBox="1"/>
          <p:nvPr/>
        </p:nvSpPr>
        <p:spPr>
          <a:xfrm>
            <a:off x="6773894" y="3267660"/>
            <a:ext cx="1842300" cy="103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" lvl="0" indent="-18034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tkinson Hyperlegible"/>
              <a:buChar char="●"/>
            </a:pPr>
            <a:r>
              <a:rPr lang="en-US" dirty="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Run time </a:t>
            </a:r>
          </a:p>
          <a:p>
            <a:pPr marL="137160" lvl="0" indent="-18034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tkinson Hyperlegible"/>
              <a:buChar char="●"/>
            </a:pPr>
            <a:r>
              <a:rPr lang="en-US" dirty="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Logs</a:t>
            </a:r>
            <a:endParaRPr dirty="0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marL="137160" lvl="0" indent="-18034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tkinson Hyperlegible"/>
              <a:buChar char="●"/>
            </a:pPr>
            <a:r>
              <a:rPr lang="en-US" dirty="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Rarely</a:t>
            </a:r>
            <a:endParaRPr dirty="0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  <p:sp>
        <p:nvSpPr>
          <p:cNvPr id="562" name="Google Shape;562;p43"/>
          <p:cNvSpPr txBox="1"/>
          <p:nvPr/>
        </p:nvSpPr>
        <p:spPr>
          <a:xfrm>
            <a:off x="6773894" y="2754357"/>
            <a:ext cx="1842300" cy="48839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635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ru-RU" sz="1700" b="1" dirty="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Динамический анализ</a:t>
            </a:r>
            <a:endParaRPr sz="1700" b="1" dirty="0">
              <a:solidFill>
                <a:srgbClr val="434343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cxnSp>
        <p:nvCxnSpPr>
          <p:cNvPr id="563" name="Google Shape;563;p43"/>
          <p:cNvCxnSpPr>
            <a:stCxn id="564" idx="2"/>
            <a:endCxn id="565" idx="0"/>
          </p:cNvCxnSpPr>
          <p:nvPr/>
        </p:nvCxnSpPr>
        <p:spPr>
          <a:xfrm flipH="1">
            <a:off x="1816923" y="1718978"/>
            <a:ext cx="2653500" cy="4077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6" name="Google Shape;566;p43"/>
          <p:cNvCxnSpPr>
            <a:stCxn id="564" idx="6"/>
            <a:endCxn id="567" idx="0"/>
          </p:cNvCxnSpPr>
          <p:nvPr/>
        </p:nvCxnSpPr>
        <p:spPr>
          <a:xfrm>
            <a:off x="5041623" y="1718978"/>
            <a:ext cx="2653500" cy="4077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0" name="Google Shape;570;p43"/>
          <p:cNvCxnSpPr>
            <a:cxnSpLocks/>
            <a:stCxn id="564" idx="4"/>
            <a:endCxn id="571" idx="0"/>
          </p:cNvCxnSpPr>
          <p:nvPr/>
        </p:nvCxnSpPr>
        <p:spPr>
          <a:xfrm rot="16200000" flipH="1">
            <a:off x="4405720" y="2354881"/>
            <a:ext cx="701033" cy="42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4" name="Google Shape;564;p43"/>
          <p:cNvSpPr/>
          <p:nvPr/>
        </p:nvSpPr>
        <p:spPr>
          <a:xfrm>
            <a:off x="4470423" y="1433378"/>
            <a:ext cx="571200" cy="571200"/>
          </a:xfrm>
          <a:prstGeom prst="ellipse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2" name="Google Shape;572;p43"/>
          <p:cNvGrpSpPr/>
          <p:nvPr/>
        </p:nvGrpSpPr>
        <p:grpSpPr>
          <a:xfrm>
            <a:off x="4591459" y="1580183"/>
            <a:ext cx="329803" cy="278347"/>
            <a:chOff x="1611207" y="4436117"/>
            <a:chExt cx="396017" cy="334231"/>
          </a:xfrm>
        </p:grpSpPr>
        <p:sp>
          <p:nvSpPr>
            <p:cNvPr id="573" name="Google Shape;573;p43"/>
            <p:cNvSpPr/>
            <p:nvPr/>
          </p:nvSpPr>
          <p:spPr>
            <a:xfrm>
              <a:off x="1611207" y="4436117"/>
              <a:ext cx="396017" cy="334231"/>
            </a:xfrm>
            <a:custGeom>
              <a:avLst/>
              <a:gdLst/>
              <a:ahLst/>
              <a:cxnLst/>
              <a:rect l="l" t="t" r="r" b="b"/>
              <a:pathLst>
                <a:path w="11146" h="9407" extrusionOk="0">
                  <a:moveTo>
                    <a:pt x="655" y="331"/>
                  </a:moveTo>
                  <a:cubicBezTo>
                    <a:pt x="667" y="331"/>
                    <a:pt x="679" y="332"/>
                    <a:pt x="691" y="333"/>
                  </a:cubicBezTo>
                  <a:lnTo>
                    <a:pt x="10479" y="333"/>
                  </a:lnTo>
                  <a:cubicBezTo>
                    <a:pt x="10670" y="333"/>
                    <a:pt x="10836" y="476"/>
                    <a:pt x="10836" y="691"/>
                  </a:cubicBezTo>
                  <a:lnTo>
                    <a:pt x="10836" y="6644"/>
                  </a:lnTo>
                  <a:lnTo>
                    <a:pt x="1739" y="6644"/>
                  </a:lnTo>
                  <a:cubicBezTo>
                    <a:pt x="1733" y="6643"/>
                    <a:pt x="1727" y="6643"/>
                    <a:pt x="1721" y="6643"/>
                  </a:cubicBezTo>
                  <a:cubicBezTo>
                    <a:pt x="1555" y="6643"/>
                    <a:pt x="1555" y="6955"/>
                    <a:pt x="1721" y="6955"/>
                  </a:cubicBezTo>
                  <a:cubicBezTo>
                    <a:pt x="1727" y="6955"/>
                    <a:pt x="1733" y="6955"/>
                    <a:pt x="1739" y="6954"/>
                  </a:cubicBezTo>
                  <a:lnTo>
                    <a:pt x="10836" y="6954"/>
                  </a:lnTo>
                  <a:cubicBezTo>
                    <a:pt x="10836" y="7168"/>
                    <a:pt x="10670" y="7311"/>
                    <a:pt x="10479" y="7311"/>
                  </a:cubicBezTo>
                  <a:lnTo>
                    <a:pt x="10479" y="7335"/>
                  </a:lnTo>
                  <a:lnTo>
                    <a:pt x="691" y="7335"/>
                  </a:lnTo>
                  <a:cubicBezTo>
                    <a:pt x="501" y="7335"/>
                    <a:pt x="334" y="7168"/>
                    <a:pt x="334" y="6978"/>
                  </a:cubicBezTo>
                  <a:lnTo>
                    <a:pt x="1049" y="6978"/>
                  </a:lnTo>
                  <a:cubicBezTo>
                    <a:pt x="1054" y="6978"/>
                    <a:pt x="1059" y="6979"/>
                    <a:pt x="1063" y="6979"/>
                  </a:cubicBezTo>
                  <a:cubicBezTo>
                    <a:pt x="1206" y="6979"/>
                    <a:pt x="1210" y="6664"/>
                    <a:pt x="1076" y="6664"/>
                  </a:cubicBezTo>
                  <a:cubicBezTo>
                    <a:pt x="1068" y="6664"/>
                    <a:pt x="1058" y="6665"/>
                    <a:pt x="1049" y="6668"/>
                  </a:cubicBezTo>
                  <a:lnTo>
                    <a:pt x="334" y="6668"/>
                  </a:lnTo>
                  <a:lnTo>
                    <a:pt x="334" y="714"/>
                  </a:lnTo>
                  <a:cubicBezTo>
                    <a:pt x="312" y="512"/>
                    <a:pt x="459" y="331"/>
                    <a:pt x="655" y="331"/>
                  </a:cubicBezTo>
                  <a:close/>
                  <a:moveTo>
                    <a:pt x="6669" y="7668"/>
                  </a:moveTo>
                  <a:lnTo>
                    <a:pt x="7098" y="9097"/>
                  </a:lnTo>
                  <a:lnTo>
                    <a:pt x="4049" y="9097"/>
                  </a:lnTo>
                  <a:lnTo>
                    <a:pt x="4478" y="7668"/>
                  </a:lnTo>
                  <a:close/>
                  <a:moveTo>
                    <a:pt x="691" y="0"/>
                  </a:moveTo>
                  <a:cubicBezTo>
                    <a:pt x="310" y="0"/>
                    <a:pt x="1" y="310"/>
                    <a:pt x="1" y="691"/>
                  </a:cubicBezTo>
                  <a:lnTo>
                    <a:pt x="1" y="6978"/>
                  </a:lnTo>
                  <a:cubicBezTo>
                    <a:pt x="1" y="7359"/>
                    <a:pt x="310" y="7668"/>
                    <a:pt x="691" y="7668"/>
                  </a:cubicBezTo>
                  <a:lnTo>
                    <a:pt x="4145" y="7668"/>
                  </a:lnTo>
                  <a:lnTo>
                    <a:pt x="3716" y="9097"/>
                  </a:lnTo>
                  <a:lnTo>
                    <a:pt x="3311" y="9097"/>
                  </a:lnTo>
                  <a:cubicBezTo>
                    <a:pt x="3097" y="9097"/>
                    <a:pt x="3097" y="9407"/>
                    <a:pt x="3311" y="9407"/>
                  </a:cubicBezTo>
                  <a:lnTo>
                    <a:pt x="7836" y="9407"/>
                  </a:lnTo>
                  <a:cubicBezTo>
                    <a:pt x="8050" y="9407"/>
                    <a:pt x="8050" y="9097"/>
                    <a:pt x="7836" y="9097"/>
                  </a:cubicBezTo>
                  <a:lnTo>
                    <a:pt x="7431" y="9097"/>
                  </a:lnTo>
                  <a:lnTo>
                    <a:pt x="7002" y="7668"/>
                  </a:lnTo>
                  <a:lnTo>
                    <a:pt x="10455" y="7668"/>
                  </a:lnTo>
                  <a:cubicBezTo>
                    <a:pt x="10836" y="7668"/>
                    <a:pt x="11146" y="7359"/>
                    <a:pt x="11146" y="6978"/>
                  </a:cubicBezTo>
                  <a:lnTo>
                    <a:pt x="11146" y="691"/>
                  </a:lnTo>
                  <a:cubicBezTo>
                    <a:pt x="11146" y="310"/>
                    <a:pt x="10836" y="0"/>
                    <a:pt x="1045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3"/>
            <p:cNvSpPr/>
            <p:nvPr/>
          </p:nvSpPr>
          <p:spPr>
            <a:xfrm>
              <a:off x="1684825" y="4466744"/>
              <a:ext cx="218652" cy="186497"/>
            </a:xfrm>
            <a:custGeom>
              <a:avLst/>
              <a:gdLst/>
              <a:ahLst/>
              <a:cxnLst/>
              <a:rect l="l" t="t" r="r" b="b"/>
              <a:pathLst>
                <a:path w="6154" h="5249" extrusionOk="0">
                  <a:moveTo>
                    <a:pt x="2549" y="353"/>
                  </a:moveTo>
                  <a:cubicBezTo>
                    <a:pt x="3859" y="353"/>
                    <a:pt x="4525" y="1948"/>
                    <a:pt x="3597" y="2901"/>
                  </a:cubicBezTo>
                  <a:cubicBezTo>
                    <a:pt x="3290" y="3200"/>
                    <a:pt x="2917" y="3333"/>
                    <a:pt x="2551" y="3333"/>
                  </a:cubicBezTo>
                  <a:cubicBezTo>
                    <a:pt x="1782" y="3333"/>
                    <a:pt x="1048" y="2741"/>
                    <a:pt x="1048" y="1853"/>
                  </a:cubicBezTo>
                  <a:cubicBezTo>
                    <a:pt x="1048" y="1019"/>
                    <a:pt x="1715" y="353"/>
                    <a:pt x="2549" y="353"/>
                  </a:cubicBezTo>
                  <a:close/>
                  <a:moveTo>
                    <a:pt x="4454" y="3568"/>
                  </a:moveTo>
                  <a:cubicBezTo>
                    <a:pt x="4502" y="3568"/>
                    <a:pt x="4549" y="3591"/>
                    <a:pt x="4573" y="3639"/>
                  </a:cubicBezTo>
                  <a:lnTo>
                    <a:pt x="4668" y="3710"/>
                  </a:lnTo>
                  <a:lnTo>
                    <a:pt x="4406" y="3972"/>
                  </a:lnTo>
                  <a:lnTo>
                    <a:pt x="4311" y="3901"/>
                  </a:lnTo>
                  <a:cubicBezTo>
                    <a:pt x="4192" y="3782"/>
                    <a:pt x="4287" y="3568"/>
                    <a:pt x="4454" y="3568"/>
                  </a:cubicBezTo>
                  <a:close/>
                  <a:moveTo>
                    <a:pt x="4906" y="3949"/>
                  </a:moveTo>
                  <a:lnTo>
                    <a:pt x="5549" y="4592"/>
                  </a:lnTo>
                  <a:cubicBezTo>
                    <a:pt x="5645" y="4663"/>
                    <a:pt x="5645" y="4782"/>
                    <a:pt x="5549" y="4853"/>
                  </a:cubicBezTo>
                  <a:cubicBezTo>
                    <a:pt x="5514" y="4889"/>
                    <a:pt x="5466" y="4907"/>
                    <a:pt x="5418" y="4907"/>
                  </a:cubicBezTo>
                  <a:cubicBezTo>
                    <a:pt x="5371" y="4907"/>
                    <a:pt x="5323" y="4889"/>
                    <a:pt x="5287" y="4853"/>
                  </a:cubicBezTo>
                  <a:lnTo>
                    <a:pt x="4644" y="4211"/>
                  </a:lnTo>
                  <a:lnTo>
                    <a:pt x="4906" y="3949"/>
                  </a:lnTo>
                  <a:close/>
                  <a:moveTo>
                    <a:pt x="2564" y="1"/>
                  </a:moveTo>
                  <a:cubicBezTo>
                    <a:pt x="2307" y="1"/>
                    <a:pt x="2037" y="58"/>
                    <a:pt x="1763" y="186"/>
                  </a:cubicBezTo>
                  <a:cubicBezTo>
                    <a:pt x="1" y="1019"/>
                    <a:pt x="596" y="3663"/>
                    <a:pt x="2549" y="3663"/>
                  </a:cubicBezTo>
                  <a:cubicBezTo>
                    <a:pt x="2977" y="3663"/>
                    <a:pt x="3382" y="3520"/>
                    <a:pt x="3716" y="3234"/>
                  </a:cubicBezTo>
                  <a:lnTo>
                    <a:pt x="4001" y="3520"/>
                  </a:lnTo>
                  <a:cubicBezTo>
                    <a:pt x="3882" y="3710"/>
                    <a:pt x="3930" y="3949"/>
                    <a:pt x="4097" y="4115"/>
                  </a:cubicBezTo>
                  <a:lnTo>
                    <a:pt x="5073" y="5092"/>
                  </a:lnTo>
                  <a:cubicBezTo>
                    <a:pt x="5183" y="5202"/>
                    <a:pt x="5307" y="5248"/>
                    <a:pt x="5425" y="5248"/>
                  </a:cubicBezTo>
                  <a:cubicBezTo>
                    <a:pt x="5817" y="5248"/>
                    <a:pt x="6154" y="4738"/>
                    <a:pt x="5788" y="4353"/>
                  </a:cubicBezTo>
                  <a:lnTo>
                    <a:pt x="4811" y="3377"/>
                  </a:lnTo>
                  <a:cubicBezTo>
                    <a:pt x="4716" y="3282"/>
                    <a:pt x="4597" y="3234"/>
                    <a:pt x="4454" y="3234"/>
                  </a:cubicBezTo>
                  <a:cubicBezTo>
                    <a:pt x="4383" y="3234"/>
                    <a:pt x="4287" y="3258"/>
                    <a:pt x="4216" y="3282"/>
                  </a:cubicBezTo>
                  <a:lnTo>
                    <a:pt x="3954" y="3020"/>
                  </a:lnTo>
                  <a:cubicBezTo>
                    <a:pt x="5002" y="1749"/>
                    <a:pt x="3985" y="1"/>
                    <a:pt x="256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3"/>
            <p:cNvSpPr/>
            <p:nvPr/>
          </p:nvSpPr>
          <p:spPr>
            <a:xfrm>
              <a:off x="1757591" y="4491935"/>
              <a:ext cx="58411" cy="57381"/>
            </a:xfrm>
            <a:custGeom>
              <a:avLst/>
              <a:gdLst/>
              <a:ahLst/>
              <a:cxnLst/>
              <a:rect l="l" t="t" r="r" b="b"/>
              <a:pathLst>
                <a:path w="1644" h="1615" extrusionOk="0">
                  <a:moveTo>
                    <a:pt x="501" y="1"/>
                  </a:moveTo>
                  <a:cubicBezTo>
                    <a:pt x="382" y="1"/>
                    <a:pt x="263" y="25"/>
                    <a:pt x="120" y="72"/>
                  </a:cubicBezTo>
                  <a:cubicBezTo>
                    <a:pt x="48" y="96"/>
                    <a:pt x="1" y="191"/>
                    <a:pt x="25" y="287"/>
                  </a:cubicBezTo>
                  <a:cubicBezTo>
                    <a:pt x="64" y="345"/>
                    <a:pt x="135" y="388"/>
                    <a:pt x="199" y="388"/>
                  </a:cubicBezTo>
                  <a:cubicBezTo>
                    <a:pt x="213" y="388"/>
                    <a:pt x="226" y="386"/>
                    <a:pt x="239" y="382"/>
                  </a:cubicBezTo>
                  <a:cubicBezTo>
                    <a:pt x="310" y="358"/>
                    <a:pt x="406" y="334"/>
                    <a:pt x="501" y="334"/>
                  </a:cubicBezTo>
                  <a:cubicBezTo>
                    <a:pt x="929" y="334"/>
                    <a:pt x="1287" y="691"/>
                    <a:pt x="1287" y="1120"/>
                  </a:cubicBezTo>
                  <a:cubicBezTo>
                    <a:pt x="1287" y="1215"/>
                    <a:pt x="1287" y="1311"/>
                    <a:pt x="1239" y="1406"/>
                  </a:cubicBezTo>
                  <a:cubicBezTo>
                    <a:pt x="1215" y="1477"/>
                    <a:pt x="1263" y="1573"/>
                    <a:pt x="1358" y="1596"/>
                  </a:cubicBezTo>
                  <a:cubicBezTo>
                    <a:pt x="1358" y="1608"/>
                    <a:pt x="1364" y="1614"/>
                    <a:pt x="1373" y="1614"/>
                  </a:cubicBezTo>
                  <a:cubicBezTo>
                    <a:pt x="1382" y="1614"/>
                    <a:pt x="1394" y="1608"/>
                    <a:pt x="1406" y="1596"/>
                  </a:cubicBezTo>
                  <a:cubicBezTo>
                    <a:pt x="1477" y="1596"/>
                    <a:pt x="1525" y="1573"/>
                    <a:pt x="1549" y="1501"/>
                  </a:cubicBezTo>
                  <a:cubicBezTo>
                    <a:pt x="1596" y="1382"/>
                    <a:pt x="1620" y="1263"/>
                    <a:pt x="1644" y="1144"/>
                  </a:cubicBezTo>
                  <a:cubicBezTo>
                    <a:pt x="1644" y="501"/>
                    <a:pt x="1120" y="1"/>
                    <a:pt x="50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3"/>
            <p:cNvSpPr/>
            <p:nvPr/>
          </p:nvSpPr>
          <p:spPr>
            <a:xfrm>
              <a:off x="1735598" y="4510233"/>
              <a:ext cx="64238" cy="62142"/>
            </a:xfrm>
            <a:custGeom>
              <a:avLst/>
              <a:gdLst/>
              <a:ahLst/>
              <a:cxnLst/>
              <a:rect l="l" t="t" r="r" b="b"/>
              <a:pathLst>
                <a:path w="1808" h="1749" extrusionOk="0">
                  <a:moveTo>
                    <a:pt x="277" y="1"/>
                  </a:moveTo>
                  <a:cubicBezTo>
                    <a:pt x="218" y="1"/>
                    <a:pt x="155" y="28"/>
                    <a:pt x="120" y="81"/>
                  </a:cubicBezTo>
                  <a:cubicBezTo>
                    <a:pt x="24" y="248"/>
                    <a:pt x="1" y="415"/>
                    <a:pt x="1" y="605"/>
                  </a:cubicBezTo>
                  <a:cubicBezTo>
                    <a:pt x="1" y="1224"/>
                    <a:pt x="501" y="1724"/>
                    <a:pt x="1120" y="1724"/>
                  </a:cubicBezTo>
                  <a:lnTo>
                    <a:pt x="1120" y="1748"/>
                  </a:lnTo>
                  <a:cubicBezTo>
                    <a:pt x="1286" y="1748"/>
                    <a:pt x="1477" y="1701"/>
                    <a:pt x="1644" y="1605"/>
                  </a:cubicBezTo>
                  <a:cubicBezTo>
                    <a:pt x="1808" y="1523"/>
                    <a:pt x="1725" y="1300"/>
                    <a:pt x="1562" y="1300"/>
                  </a:cubicBezTo>
                  <a:cubicBezTo>
                    <a:pt x="1535" y="1300"/>
                    <a:pt x="1507" y="1306"/>
                    <a:pt x="1477" y="1319"/>
                  </a:cubicBezTo>
                  <a:cubicBezTo>
                    <a:pt x="1353" y="1384"/>
                    <a:pt x="1227" y="1413"/>
                    <a:pt x="1106" y="1413"/>
                  </a:cubicBezTo>
                  <a:cubicBezTo>
                    <a:pt x="556" y="1413"/>
                    <a:pt x="112" y="814"/>
                    <a:pt x="405" y="248"/>
                  </a:cubicBezTo>
                  <a:cubicBezTo>
                    <a:pt x="453" y="153"/>
                    <a:pt x="429" y="57"/>
                    <a:pt x="334" y="10"/>
                  </a:cubicBezTo>
                  <a:cubicBezTo>
                    <a:pt x="316" y="4"/>
                    <a:pt x="297" y="1"/>
                    <a:pt x="27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1" name="Google Shape;571;p43"/>
          <p:cNvSpPr/>
          <p:nvPr/>
        </p:nvSpPr>
        <p:spPr>
          <a:xfrm>
            <a:off x="4470849" y="2705611"/>
            <a:ext cx="571200" cy="571200"/>
          </a:xfrm>
          <a:prstGeom prst="ellipse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43"/>
          <p:cNvSpPr/>
          <p:nvPr/>
        </p:nvSpPr>
        <p:spPr>
          <a:xfrm>
            <a:off x="7409502" y="2126813"/>
            <a:ext cx="571200" cy="571200"/>
          </a:xfrm>
          <a:prstGeom prst="ellipse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43"/>
          <p:cNvSpPr/>
          <p:nvPr/>
        </p:nvSpPr>
        <p:spPr>
          <a:xfrm>
            <a:off x="1531294" y="2126813"/>
            <a:ext cx="571200" cy="571200"/>
          </a:xfrm>
          <a:prstGeom prst="ellipse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2" name="Google Shape;602;p43"/>
          <p:cNvGrpSpPr/>
          <p:nvPr/>
        </p:nvGrpSpPr>
        <p:grpSpPr>
          <a:xfrm>
            <a:off x="7515044" y="2218999"/>
            <a:ext cx="360000" cy="360000"/>
            <a:chOff x="792170" y="3552557"/>
            <a:chExt cx="384186" cy="396053"/>
          </a:xfrm>
        </p:grpSpPr>
        <p:sp>
          <p:nvSpPr>
            <p:cNvPr id="603" name="Google Shape;603;p43"/>
            <p:cNvSpPr/>
            <p:nvPr/>
          </p:nvSpPr>
          <p:spPr>
            <a:xfrm>
              <a:off x="876767" y="3669415"/>
              <a:ext cx="275038" cy="242812"/>
            </a:xfrm>
            <a:custGeom>
              <a:avLst/>
              <a:gdLst/>
              <a:ahLst/>
              <a:cxnLst/>
              <a:rect l="l" t="t" r="r" b="b"/>
              <a:pathLst>
                <a:path w="7741" h="6834" extrusionOk="0">
                  <a:moveTo>
                    <a:pt x="5383" y="4476"/>
                  </a:moveTo>
                  <a:cubicBezTo>
                    <a:pt x="5431" y="4476"/>
                    <a:pt x="5478" y="4476"/>
                    <a:pt x="5526" y="4524"/>
                  </a:cubicBezTo>
                  <a:lnTo>
                    <a:pt x="5669" y="4667"/>
                  </a:lnTo>
                  <a:lnTo>
                    <a:pt x="5407" y="4929"/>
                  </a:lnTo>
                  <a:lnTo>
                    <a:pt x="5264" y="4786"/>
                  </a:lnTo>
                  <a:cubicBezTo>
                    <a:pt x="5192" y="4714"/>
                    <a:pt x="5192" y="4595"/>
                    <a:pt x="5264" y="4524"/>
                  </a:cubicBezTo>
                  <a:cubicBezTo>
                    <a:pt x="5288" y="4476"/>
                    <a:pt x="5335" y="4476"/>
                    <a:pt x="5383" y="4476"/>
                  </a:cubicBezTo>
                  <a:close/>
                  <a:moveTo>
                    <a:pt x="5907" y="4905"/>
                  </a:moveTo>
                  <a:lnTo>
                    <a:pt x="7169" y="6167"/>
                  </a:lnTo>
                  <a:cubicBezTo>
                    <a:pt x="7264" y="6262"/>
                    <a:pt x="7264" y="6358"/>
                    <a:pt x="7169" y="6429"/>
                  </a:cubicBezTo>
                  <a:cubicBezTo>
                    <a:pt x="7133" y="6477"/>
                    <a:pt x="7086" y="6500"/>
                    <a:pt x="7038" y="6500"/>
                  </a:cubicBezTo>
                  <a:cubicBezTo>
                    <a:pt x="6990" y="6500"/>
                    <a:pt x="6943" y="6477"/>
                    <a:pt x="6907" y="6429"/>
                  </a:cubicBezTo>
                  <a:lnTo>
                    <a:pt x="5645" y="5167"/>
                  </a:lnTo>
                  <a:lnTo>
                    <a:pt x="5907" y="4905"/>
                  </a:lnTo>
                  <a:close/>
                  <a:moveTo>
                    <a:pt x="3044" y="0"/>
                  </a:moveTo>
                  <a:cubicBezTo>
                    <a:pt x="2611" y="0"/>
                    <a:pt x="2155" y="136"/>
                    <a:pt x="1715" y="452"/>
                  </a:cubicBezTo>
                  <a:cubicBezTo>
                    <a:pt x="1545" y="546"/>
                    <a:pt x="1646" y="762"/>
                    <a:pt x="1790" y="762"/>
                  </a:cubicBezTo>
                  <a:cubicBezTo>
                    <a:pt x="1827" y="762"/>
                    <a:pt x="1867" y="748"/>
                    <a:pt x="1906" y="714"/>
                  </a:cubicBezTo>
                  <a:cubicBezTo>
                    <a:pt x="2285" y="445"/>
                    <a:pt x="2675" y="330"/>
                    <a:pt x="3044" y="330"/>
                  </a:cubicBezTo>
                  <a:cubicBezTo>
                    <a:pt x="4580" y="330"/>
                    <a:pt x="5769" y="2323"/>
                    <a:pt x="4406" y="3667"/>
                  </a:cubicBezTo>
                  <a:cubicBezTo>
                    <a:pt x="3987" y="4086"/>
                    <a:pt x="3509" y="4264"/>
                    <a:pt x="3048" y="4264"/>
                  </a:cubicBezTo>
                  <a:cubicBezTo>
                    <a:pt x="1651" y="4264"/>
                    <a:pt x="415" y="2634"/>
                    <a:pt x="1453" y="1166"/>
                  </a:cubicBezTo>
                  <a:cubicBezTo>
                    <a:pt x="1501" y="1095"/>
                    <a:pt x="1477" y="999"/>
                    <a:pt x="1406" y="952"/>
                  </a:cubicBezTo>
                  <a:cubicBezTo>
                    <a:pt x="1374" y="930"/>
                    <a:pt x="1337" y="918"/>
                    <a:pt x="1302" y="918"/>
                  </a:cubicBezTo>
                  <a:cubicBezTo>
                    <a:pt x="1258" y="918"/>
                    <a:pt x="1218" y="936"/>
                    <a:pt x="1192" y="975"/>
                  </a:cubicBezTo>
                  <a:cubicBezTo>
                    <a:pt x="1" y="2661"/>
                    <a:pt x="1404" y="4572"/>
                    <a:pt x="3036" y="4572"/>
                  </a:cubicBezTo>
                  <a:cubicBezTo>
                    <a:pt x="3525" y="4572"/>
                    <a:pt x="4035" y="4401"/>
                    <a:pt x="4502" y="4000"/>
                  </a:cubicBezTo>
                  <a:lnTo>
                    <a:pt x="4930" y="4429"/>
                  </a:lnTo>
                  <a:cubicBezTo>
                    <a:pt x="4835" y="4619"/>
                    <a:pt x="4859" y="4857"/>
                    <a:pt x="5026" y="5024"/>
                  </a:cubicBezTo>
                  <a:lnTo>
                    <a:pt x="6669" y="6667"/>
                  </a:lnTo>
                  <a:cubicBezTo>
                    <a:pt x="6764" y="6762"/>
                    <a:pt x="6907" y="6834"/>
                    <a:pt x="7050" y="6834"/>
                  </a:cubicBezTo>
                  <a:cubicBezTo>
                    <a:pt x="7502" y="6834"/>
                    <a:pt x="7741" y="6286"/>
                    <a:pt x="7407" y="5953"/>
                  </a:cubicBezTo>
                  <a:lnTo>
                    <a:pt x="5764" y="4286"/>
                  </a:lnTo>
                  <a:cubicBezTo>
                    <a:pt x="5656" y="4193"/>
                    <a:pt x="5519" y="4141"/>
                    <a:pt x="5384" y="4141"/>
                  </a:cubicBezTo>
                  <a:cubicBezTo>
                    <a:pt x="5310" y="4141"/>
                    <a:pt x="5236" y="4157"/>
                    <a:pt x="5169" y="4190"/>
                  </a:cubicBezTo>
                  <a:lnTo>
                    <a:pt x="4740" y="3762"/>
                  </a:lnTo>
                  <a:cubicBezTo>
                    <a:pt x="6149" y="2163"/>
                    <a:pt x="4772" y="0"/>
                    <a:pt x="304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959694" y="3844223"/>
              <a:ext cx="57594" cy="49387"/>
            </a:xfrm>
            <a:custGeom>
              <a:avLst/>
              <a:gdLst/>
              <a:ahLst/>
              <a:cxnLst/>
              <a:rect l="l" t="t" r="r" b="b"/>
              <a:pathLst>
                <a:path w="1621" h="1390" extrusionOk="0">
                  <a:moveTo>
                    <a:pt x="719" y="341"/>
                  </a:moveTo>
                  <a:cubicBezTo>
                    <a:pt x="1032" y="341"/>
                    <a:pt x="1161" y="729"/>
                    <a:pt x="953" y="937"/>
                  </a:cubicBezTo>
                  <a:cubicBezTo>
                    <a:pt x="875" y="1016"/>
                    <a:pt x="781" y="1050"/>
                    <a:pt x="690" y="1050"/>
                  </a:cubicBezTo>
                  <a:cubicBezTo>
                    <a:pt x="505" y="1050"/>
                    <a:pt x="334" y="907"/>
                    <a:pt x="334" y="699"/>
                  </a:cubicBezTo>
                  <a:cubicBezTo>
                    <a:pt x="334" y="485"/>
                    <a:pt x="501" y="342"/>
                    <a:pt x="691" y="342"/>
                  </a:cubicBezTo>
                  <a:cubicBezTo>
                    <a:pt x="701" y="341"/>
                    <a:pt x="710" y="341"/>
                    <a:pt x="719" y="341"/>
                  </a:cubicBezTo>
                  <a:close/>
                  <a:moveTo>
                    <a:pt x="713" y="0"/>
                  </a:moveTo>
                  <a:cubicBezTo>
                    <a:pt x="353" y="0"/>
                    <a:pt x="1" y="278"/>
                    <a:pt x="1" y="699"/>
                  </a:cubicBezTo>
                  <a:cubicBezTo>
                    <a:pt x="1" y="1080"/>
                    <a:pt x="310" y="1390"/>
                    <a:pt x="691" y="1390"/>
                  </a:cubicBezTo>
                  <a:cubicBezTo>
                    <a:pt x="1310" y="1390"/>
                    <a:pt x="1620" y="652"/>
                    <a:pt x="1191" y="199"/>
                  </a:cubicBezTo>
                  <a:cubicBezTo>
                    <a:pt x="1054" y="62"/>
                    <a:pt x="883" y="0"/>
                    <a:pt x="71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935178" y="3896558"/>
              <a:ext cx="98169" cy="52051"/>
            </a:xfrm>
            <a:custGeom>
              <a:avLst/>
              <a:gdLst/>
              <a:ahLst/>
              <a:cxnLst/>
              <a:rect l="l" t="t" r="r" b="b"/>
              <a:pathLst>
                <a:path w="2763" h="1465" extrusionOk="0">
                  <a:moveTo>
                    <a:pt x="634" y="0"/>
                  </a:moveTo>
                  <a:cubicBezTo>
                    <a:pt x="601" y="0"/>
                    <a:pt x="572" y="12"/>
                    <a:pt x="548" y="36"/>
                  </a:cubicBezTo>
                  <a:lnTo>
                    <a:pt x="357" y="155"/>
                  </a:lnTo>
                  <a:cubicBezTo>
                    <a:pt x="143" y="274"/>
                    <a:pt x="0" y="488"/>
                    <a:pt x="0" y="750"/>
                  </a:cubicBezTo>
                  <a:lnTo>
                    <a:pt x="0" y="1298"/>
                  </a:lnTo>
                  <a:cubicBezTo>
                    <a:pt x="0" y="1393"/>
                    <a:pt x="71" y="1465"/>
                    <a:pt x="167" y="1465"/>
                  </a:cubicBezTo>
                  <a:cubicBezTo>
                    <a:pt x="262" y="1465"/>
                    <a:pt x="333" y="1393"/>
                    <a:pt x="333" y="1298"/>
                  </a:cubicBezTo>
                  <a:lnTo>
                    <a:pt x="333" y="750"/>
                  </a:lnTo>
                  <a:cubicBezTo>
                    <a:pt x="333" y="608"/>
                    <a:pt x="405" y="512"/>
                    <a:pt x="500" y="441"/>
                  </a:cubicBezTo>
                  <a:lnTo>
                    <a:pt x="619" y="369"/>
                  </a:lnTo>
                  <a:cubicBezTo>
                    <a:pt x="845" y="536"/>
                    <a:pt x="1113" y="619"/>
                    <a:pt x="1384" y="619"/>
                  </a:cubicBezTo>
                  <a:cubicBezTo>
                    <a:pt x="1655" y="619"/>
                    <a:pt x="1929" y="536"/>
                    <a:pt x="2167" y="369"/>
                  </a:cubicBezTo>
                  <a:lnTo>
                    <a:pt x="2262" y="441"/>
                  </a:lnTo>
                  <a:cubicBezTo>
                    <a:pt x="2381" y="512"/>
                    <a:pt x="2429" y="608"/>
                    <a:pt x="2453" y="750"/>
                  </a:cubicBezTo>
                  <a:lnTo>
                    <a:pt x="2453" y="1298"/>
                  </a:lnTo>
                  <a:cubicBezTo>
                    <a:pt x="2453" y="1393"/>
                    <a:pt x="2524" y="1465"/>
                    <a:pt x="2620" y="1465"/>
                  </a:cubicBezTo>
                  <a:cubicBezTo>
                    <a:pt x="2691" y="1465"/>
                    <a:pt x="2762" y="1393"/>
                    <a:pt x="2762" y="1298"/>
                  </a:cubicBezTo>
                  <a:lnTo>
                    <a:pt x="2762" y="750"/>
                  </a:lnTo>
                  <a:cubicBezTo>
                    <a:pt x="2762" y="488"/>
                    <a:pt x="2643" y="274"/>
                    <a:pt x="2429" y="155"/>
                  </a:cubicBezTo>
                  <a:lnTo>
                    <a:pt x="2239" y="36"/>
                  </a:lnTo>
                  <a:cubicBezTo>
                    <a:pt x="2203" y="12"/>
                    <a:pt x="2167" y="0"/>
                    <a:pt x="2134" y="0"/>
                  </a:cubicBezTo>
                  <a:cubicBezTo>
                    <a:pt x="2102" y="0"/>
                    <a:pt x="2072" y="12"/>
                    <a:pt x="2048" y="36"/>
                  </a:cubicBezTo>
                  <a:cubicBezTo>
                    <a:pt x="1858" y="191"/>
                    <a:pt x="1625" y="268"/>
                    <a:pt x="1393" y="268"/>
                  </a:cubicBezTo>
                  <a:cubicBezTo>
                    <a:pt x="1161" y="268"/>
                    <a:pt x="929" y="191"/>
                    <a:pt x="738" y="36"/>
                  </a:cubicBezTo>
                  <a:cubicBezTo>
                    <a:pt x="703" y="12"/>
                    <a:pt x="667" y="0"/>
                    <a:pt x="63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817538" y="3695317"/>
              <a:ext cx="56741" cy="49387"/>
            </a:xfrm>
            <a:custGeom>
              <a:avLst/>
              <a:gdLst/>
              <a:ahLst/>
              <a:cxnLst/>
              <a:rect l="l" t="t" r="r" b="b"/>
              <a:pathLst>
                <a:path w="1597" h="1390" extrusionOk="0">
                  <a:moveTo>
                    <a:pt x="691" y="342"/>
                  </a:moveTo>
                  <a:cubicBezTo>
                    <a:pt x="1001" y="342"/>
                    <a:pt x="1168" y="723"/>
                    <a:pt x="930" y="937"/>
                  </a:cubicBezTo>
                  <a:cubicBezTo>
                    <a:pt x="859" y="1016"/>
                    <a:pt x="768" y="1050"/>
                    <a:pt x="677" y="1050"/>
                  </a:cubicBezTo>
                  <a:cubicBezTo>
                    <a:pt x="493" y="1050"/>
                    <a:pt x="310" y="907"/>
                    <a:pt x="310" y="699"/>
                  </a:cubicBezTo>
                  <a:cubicBezTo>
                    <a:pt x="310" y="485"/>
                    <a:pt x="477" y="342"/>
                    <a:pt x="691" y="342"/>
                  </a:cubicBezTo>
                  <a:close/>
                  <a:moveTo>
                    <a:pt x="695" y="0"/>
                  </a:moveTo>
                  <a:cubicBezTo>
                    <a:pt x="342" y="0"/>
                    <a:pt x="1" y="278"/>
                    <a:pt x="1" y="699"/>
                  </a:cubicBezTo>
                  <a:cubicBezTo>
                    <a:pt x="1" y="1080"/>
                    <a:pt x="310" y="1366"/>
                    <a:pt x="691" y="1390"/>
                  </a:cubicBezTo>
                  <a:cubicBezTo>
                    <a:pt x="1287" y="1390"/>
                    <a:pt x="1596" y="628"/>
                    <a:pt x="1168" y="199"/>
                  </a:cubicBezTo>
                  <a:cubicBezTo>
                    <a:pt x="1031" y="62"/>
                    <a:pt x="862" y="0"/>
                    <a:pt x="69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792170" y="3747972"/>
              <a:ext cx="99448" cy="52371"/>
            </a:xfrm>
            <a:custGeom>
              <a:avLst/>
              <a:gdLst/>
              <a:ahLst/>
              <a:cxnLst/>
              <a:rect l="l" t="t" r="r" b="b"/>
              <a:pathLst>
                <a:path w="2799" h="1474" extrusionOk="0">
                  <a:moveTo>
                    <a:pt x="629" y="1"/>
                  </a:moveTo>
                  <a:cubicBezTo>
                    <a:pt x="603" y="1"/>
                    <a:pt x="575" y="8"/>
                    <a:pt x="548" y="27"/>
                  </a:cubicBezTo>
                  <a:lnTo>
                    <a:pt x="358" y="146"/>
                  </a:lnTo>
                  <a:cubicBezTo>
                    <a:pt x="143" y="265"/>
                    <a:pt x="0" y="479"/>
                    <a:pt x="0" y="741"/>
                  </a:cubicBezTo>
                  <a:lnTo>
                    <a:pt x="0" y="1313"/>
                  </a:lnTo>
                  <a:cubicBezTo>
                    <a:pt x="0" y="1420"/>
                    <a:pt x="84" y="1473"/>
                    <a:pt x="167" y="1473"/>
                  </a:cubicBezTo>
                  <a:cubicBezTo>
                    <a:pt x="250" y="1473"/>
                    <a:pt x="334" y="1420"/>
                    <a:pt x="334" y="1313"/>
                  </a:cubicBezTo>
                  <a:lnTo>
                    <a:pt x="334" y="741"/>
                  </a:lnTo>
                  <a:cubicBezTo>
                    <a:pt x="334" y="598"/>
                    <a:pt x="405" y="479"/>
                    <a:pt x="524" y="432"/>
                  </a:cubicBezTo>
                  <a:lnTo>
                    <a:pt x="620" y="360"/>
                  </a:lnTo>
                  <a:cubicBezTo>
                    <a:pt x="858" y="515"/>
                    <a:pt x="1126" y="592"/>
                    <a:pt x="1394" y="592"/>
                  </a:cubicBezTo>
                  <a:cubicBezTo>
                    <a:pt x="1661" y="592"/>
                    <a:pt x="1929" y="515"/>
                    <a:pt x="2167" y="360"/>
                  </a:cubicBezTo>
                  <a:lnTo>
                    <a:pt x="2263" y="432"/>
                  </a:lnTo>
                  <a:cubicBezTo>
                    <a:pt x="2382" y="479"/>
                    <a:pt x="2453" y="598"/>
                    <a:pt x="2453" y="741"/>
                  </a:cubicBezTo>
                  <a:lnTo>
                    <a:pt x="2453" y="1313"/>
                  </a:lnTo>
                  <a:cubicBezTo>
                    <a:pt x="2441" y="1396"/>
                    <a:pt x="2531" y="1438"/>
                    <a:pt x="2620" y="1438"/>
                  </a:cubicBezTo>
                  <a:cubicBezTo>
                    <a:pt x="2709" y="1438"/>
                    <a:pt x="2799" y="1396"/>
                    <a:pt x="2787" y="1313"/>
                  </a:cubicBezTo>
                  <a:lnTo>
                    <a:pt x="2787" y="741"/>
                  </a:lnTo>
                  <a:cubicBezTo>
                    <a:pt x="2787" y="479"/>
                    <a:pt x="2644" y="265"/>
                    <a:pt x="2429" y="146"/>
                  </a:cubicBezTo>
                  <a:lnTo>
                    <a:pt x="2239" y="27"/>
                  </a:lnTo>
                  <a:cubicBezTo>
                    <a:pt x="2212" y="8"/>
                    <a:pt x="2184" y="1"/>
                    <a:pt x="2158" y="1"/>
                  </a:cubicBezTo>
                  <a:cubicBezTo>
                    <a:pt x="2116" y="1"/>
                    <a:pt x="2078" y="21"/>
                    <a:pt x="2048" y="50"/>
                  </a:cubicBezTo>
                  <a:cubicBezTo>
                    <a:pt x="1858" y="193"/>
                    <a:pt x="1626" y="265"/>
                    <a:pt x="1394" y="265"/>
                  </a:cubicBezTo>
                  <a:cubicBezTo>
                    <a:pt x="1161" y="265"/>
                    <a:pt x="929" y="193"/>
                    <a:pt x="739" y="50"/>
                  </a:cubicBezTo>
                  <a:cubicBezTo>
                    <a:pt x="709" y="21"/>
                    <a:pt x="671" y="1"/>
                    <a:pt x="62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1102702" y="3695317"/>
              <a:ext cx="56706" cy="49387"/>
            </a:xfrm>
            <a:custGeom>
              <a:avLst/>
              <a:gdLst/>
              <a:ahLst/>
              <a:cxnLst/>
              <a:rect l="l" t="t" r="r" b="b"/>
              <a:pathLst>
                <a:path w="1596" h="1390" extrusionOk="0">
                  <a:moveTo>
                    <a:pt x="691" y="342"/>
                  </a:moveTo>
                  <a:cubicBezTo>
                    <a:pt x="1000" y="342"/>
                    <a:pt x="1167" y="723"/>
                    <a:pt x="953" y="937"/>
                  </a:cubicBezTo>
                  <a:cubicBezTo>
                    <a:pt x="874" y="1016"/>
                    <a:pt x="781" y="1050"/>
                    <a:pt x="690" y="1050"/>
                  </a:cubicBezTo>
                  <a:cubicBezTo>
                    <a:pt x="505" y="1050"/>
                    <a:pt x="334" y="907"/>
                    <a:pt x="334" y="699"/>
                  </a:cubicBezTo>
                  <a:cubicBezTo>
                    <a:pt x="334" y="485"/>
                    <a:pt x="500" y="342"/>
                    <a:pt x="691" y="342"/>
                  </a:cubicBezTo>
                  <a:close/>
                  <a:moveTo>
                    <a:pt x="695" y="0"/>
                  </a:moveTo>
                  <a:cubicBezTo>
                    <a:pt x="342" y="0"/>
                    <a:pt x="0" y="278"/>
                    <a:pt x="0" y="699"/>
                  </a:cubicBezTo>
                  <a:cubicBezTo>
                    <a:pt x="0" y="1080"/>
                    <a:pt x="310" y="1390"/>
                    <a:pt x="691" y="1390"/>
                  </a:cubicBezTo>
                  <a:cubicBezTo>
                    <a:pt x="1310" y="1390"/>
                    <a:pt x="1596" y="628"/>
                    <a:pt x="1167" y="199"/>
                  </a:cubicBezTo>
                  <a:cubicBezTo>
                    <a:pt x="1030" y="62"/>
                    <a:pt x="861" y="0"/>
                    <a:pt x="69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1077724" y="3747972"/>
              <a:ext cx="98631" cy="52371"/>
            </a:xfrm>
            <a:custGeom>
              <a:avLst/>
              <a:gdLst/>
              <a:ahLst/>
              <a:cxnLst/>
              <a:rect l="l" t="t" r="r" b="b"/>
              <a:pathLst>
                <a:path w="2776" h="1474" extrusionOk="0">
                  <a:moveTo>
                    <a:pt x="623" y="1"/>
                  </a:moveTo>
                  <a:cubicBezTo>
                    <a:pt x="600" y="1"/>
                    <a:pt x="579" y="8"/>
                    <a:pt x="560" y="27"/>
                  </a:cubicBezTo>
                  <a:lnTo>
                    <a:pt x="346" y="146"/>
                  </a:lnTo>
                  <a:cubicBezTo>
                    <a:pt x="132" y="265"/>
                    <a:pt x="13" y="479"/>
                    <a:pt x="13" y="741"/>
                  </a:cubicBezTo>
                  <a:lnTo>
                    <a:pt x="13" y="1313"/>
                  </a:lnTo>
                  <a:cubicBezTo>
                    <a:pt x="1" y="1396"/>
                    <a:pt x="84" y="1438"/>
                    <a:pt x="167" y="1438"/>
                  </a:cubicBezTo>
                  <a:cubicBezTo>
                    <a:pt x="251" y="1438"/>
                    <a:pt x="334" y="1396"/>
                    <a:pt x="322" y="1313"/>
                  </a:cubicBezTo>
                  <a:lnTo>
                    <a:pt x="322" y="741"/>
                  </a:lnTo>
                  <a:cubicBezTo>
                    <a:pt x="322" y="598"/>
                    <a:pt x="394" y="479"/>
                    <a:pt x="513" y="432"/>
                  </a:cubicBezTo>
                  <a:lnTo>
                    <a:pt x="632" y="360"/>
                  </a:lnTo>
                  <a:cubicBezTo>
                    <a:pt x="858" y="515"/>
                    <a:pt x="1126" y="592"/>
                    <a:pt x="1394" y="592"/>
                  </a:cubicBezTo>
                  <a:cubicBezTo>
                    <a:pt x="1662" y="592"/>
                    <a:pt x="1930" y="515"/>
                    <a:pt x="2156" y="360"/>
                  </a:cubicBezTo>
                  <a:lnTo>
                    <a:pt x="2275" y="432"/>
                  </a:lnTo>
                  <a:cubicBezTo>
                    <a:pt x="2394" y="479"/>
                    <a:pt x="2442" y="598"/>
                    <a:pt x="2442" y="741"/>
                  </a:cubicBezTo>
                  <a:lnTo>
                    <a:pt x="2442" y="1313"/>
                  </a:lnTo>
                  <a:cubicBezTo>
                    <a:pt x="2442" y="1420"/>
                    <a:pt x="2525" y="1473"/>
                    <a:pt x="2608" y="1473"/>
                  </a:cubicBezTo>
                  <a:cubicBezTo>
                    <a:pt x="2692" y="1473"/>
                    <a:pt x="2775" y="1420"/>
                    <a:pt x="2775" y="1313"/>
                  </a:cubicBezTo>
                  <a:lnTo>
                    <a:pt x="2775" y="741"/>
                  </a:lnTo>
                  <a:cubicBezTo>
                    <a:pt x="2775" y="479"/>
                    <a:pt x="2656" y="265"/>
                    <a:pt x="2442" y="146"/>
                  </a:cubicBezTo>
                  <a:lnTo>
                    <a:pt x="2227" y="27"/>
                  </a:lnTo>
                  <a:cubicBezTo>
                    <a:pt x="2208" y="17"/>
                    <a:pt x="2184" y="11"/>
                    <a:pt x="2158" y="11"/>
                  </a:cubicBezTo>
                  <a:cubicBezTo>
                    <a:pt x="2121" y="11"/>
                    <a:pt x="2079" y="23"/>
                    <a:pt x="2037" y="50"/>
                  </a:cubicBezTo>
                  <a:cubicBezTo>
                    <a:pt x="1846" y="193"/>
                    <a:pt x="1614" y="265"/>
                    <a:pt x="1382" y="265"/>
                  </a:cubicBezTo>
                  <a:cubicBezTo>
                    <a:pt x="1150" y="265"/>
                    <a:pt x="918" y="193"/>
                    <a:pt x="727" y="50"/>
                  </a:cubicBezTo>
                  <a:cubicBezTo>
                    <a:pt x="698" y="21"/>
                    <a:pt x="659" y="1"/>
                    <a:pt x="62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959694" y="3552557"/>
              <a:ext cx="57594" cy="49138"/>
            </a:xfrm>
            <a:custGeom>
              <a:avLst/>
              <a:gdLst/>
              <a:ahLst/>
              <a:cxnLst/>
              <a:rect l="l" t="t" r="r" b="b"/>
              <a:pathLst>
                <a:path w="1621" h="1383" extrusionOk="0">
                  <a:moveTo>
                    <a:pt x="691" y="335"/>
                  </a:moveTo>
                  <a:cubicBezTo>
                    <a:pt x="1025" y="335"/>
                    <a:pt x="1168" y="716"/>
                    <a:pt x="953" y="954"/>
                  </a:cubicBezTo>
                  <a:cubicBezTo>
                    <a:pt x="879" y="1021"/>
                    <a:pt x="791" y="1051"/>
                    <a:pt x="705" y="1051"/>
                  </a:cubicBezTo>
                  <a:cubicBezTo>
                    <a:pt x="515" y="1051"/>
                    <a:pt x="334" y="905"/>
                    <a:pt x="334" y="692"/>
                  </a:cubicBezTo>
                  <a:cubicBezTo>
                    <a:pt x="334" y="502"/>
                    <a:pt x="501" y="335"/>
                    <a:pt x="691" y="335"/>
                  </a:cubicBezTo>
                  <a:close/>
                  <a:moveTo>
                    <a:pt x="699" y="1"/>
                  </a:moveTo>
                  <a:cubicBezTo>
                    <a:pt x="344" y="1"/>
                    <a:pt x="1" y="277"/>
                    <a:pt x="1" y="692"/>
                  </a:cubicBezTo>
                  <a:cubicBezTo>
                    <a:pt x="1" y="1073"/>
                    <a:pt x="310" y="1383"/>
                    <a:pt x="691" y="1383"/>
                  </a:cubicBezTo>
                  <a:cubicBezTo>
                    <a:pt x="1310" y="1383"/>
                    <a:pt x="1620" y="645"/>
                    <a:pt x="1191" y="216"/>
                  </a:cubicBezTo>
                  <a:cubicBezTo>
                    <a:pt x="1050" y="67"/>
                    <a:pt x="873" y="1"/>
                    <a:pt x="69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935178" y="3605355"/>
              <a:ext cx="98169" cy="58127"/>
            </a:xfrm>
            <a:custGeom>
              <a:avLst/>
              <a:gdLst/>
              <a:ahLst/>
              <a:cxnLst/>
              <a:rect l="l" t="t" r="r" b="b"/>
              <a:pathLst>
                <a:path w="2763" h="1636" extrusionOk="0">
                  <a:moveTo>
                    <a:pt x="617" y="0"/>
                  </a:moveTo>
                  <a:cubicBezTo>
                    <a:pt x="591" y="0"/>
                    <a:pt x="567" y="6"/>
                    <a:pt x="548" y="16"/>
                  </a:cubicBezTo>
                  <a:lnTo>
                    <a:pt x="357" y="135"/>
                  </a:lnTo>
                  <a:cubicBezTo>
                    <a:pt x="143" y="254"/>
                    <a:pt x="0" y="492"/>
                    <a:pt x="0" y="730"/>
                  </a:cubicBezTo>
                  <a:lnTo>
                    <a:pt x="0" y="1469"/>
                  </a:lnTo>
                  <a:cubicBezTo>
                    <a:pt x="0" y="1564"/>
                    <a:pt x="71" y="1635"/>
                    <a:pt x="167" y="1635"/>
                  </a:cubicBezTo>
                  <a:cubicBezTo>
                    <a:pt x="262" y="1635"/>
                    <a:pt x="333" y="1564"/>
                    <a:pt x="333" y="1469"/>
                  </a:cubicBezTo>
                  <a:lnTo>
                    <a:pt x="333" y="730"/>
                  </a:lnTo>
                  <a:cubicBezTo>
                    <a:pt x="333" y="611"/>
                    <a:pt x="405" y="492"/>
                    <a:pt x="500" y="421"/>
                  </a:cubicBezTo>
                  <a:lnTo>
                    <a:pt x="619" y="349"/>
                  </a:lnTo>
                  <a:cubicBezTo>
                    <a:pt x="845" y="504"/>
                    <a:pt x="1113" y="582"/>
                    <a:pt x="1384" y="582"/>
                  </a:cubicBezTo>
                  <a:cubicBezTo>
                    <a:pt x="1655" y="582"/>
                    <a:pt x="1929" y="504"/>
                    <a:pt x="2167" y="349"/>
                  </a:cubicBezTo>
                  <a:lnTo>
                    <a:pt x="2262" y="421"/>
                  </a:lnTo>
                  <a:cubicBezTo>
                    <a:pt x="2381" y="492"/>
                    <a:pt x="2453" y="611"/>
                    <a:pt x="2453" y="730"/>
                  </a:cubicBezTo>
                  <a:lnTo>
                    <a:pt x="2453" y="1469"/>
                  </a:lnTo>
                  <a:cubicBezTo>
                    <a:pt x="2453" y="1564"/>
                    <a:pt x="2524" y="1635"/>
                    <a:pt x="2620" y="1635"/>
                  </a:cubicBezTo>
                  <a:cubicBezTo>
                    <a:pt x="2691" y="1635"/>
                    <a:pt x="2762" y="1564"/>
                    <a:pt x="2762" y="1469"/>
                  </a:cubicBezTo>
                  <a:lnTo>
                    <a:pt x="2762" y="730"/>
                  </a:lnTo>
                  <a:cubicBezTo>
                    <a:pt x="2762" y="492"/>
                    <a:pt x="2643" y="254"/>
                    <a:pt x="2429" y="135"/>
                  </a:cubicBezTo>
                  <a:lnTo>
                    <a:pt x="2239" y="16"/>
                  </a:lnTo>
                  <a:cubicBezTo>
                    <a:pt x="2209" y="6"/>
                    <a:pt x="2179" y="0"/>
                    <a:pt x="2151" y="0"/>
                  </a:cubicBezTo>
                  <a:cubicBezTo>
                    <a:pt x="2112" y="0"/>
                    <a:pt x="2076" y="12"/>
                    <a:pt x="2048" y="40"/>
                  </a:cubicBezTo>
                  <a:cubicBezTo>
                    <a:pt x="1858" y="195"/>
                    <a:pt x="1625" y="272"/>
                    <a:pt x="1393" y="272"/>
                  </a:cubicBezTo>
                  <a:cubicBezTo>
                    <a:pt x="1161" y="272"/>
                    <a:pt x="929" y="195"/>
                    <a:pt x="738" y="40"/>
                  </a:cubicBezTo>
                  <a:cubicBezTo>
                    <a:pt x="696" y="12"/>
                    <a:pt x="655" y="0"/>
                    <a:pt x="61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941929" y="3707432"/>
              <a:ext cx="82963" cy="86338"/>
            </a:xfrm>
            <a:custGeom>
              <a:avLst/>
              <a:gdLst/>
              <a:ahLst/>
              <a:cxnLst/>
              <a:rect l="l" t="t" r="r" b="b"/>
              <a:pathLst>
                <a:path w="2335" h="2430" extrusionOk="0">
                  <a:moveTo>
                    <a:pt x="1200" y="364"/>
                  </a:moveTo>
                  <a:cubicBezTo>
                    <a:pt x="1287" y="364"/>
                    <a:pt x="1370" y="418"/>
                    <a:pt x="1382" y="525"/>
                  </a:cubicBezTo>
                  <a:lnTo>
                    <a:pt x="1382" y="715"/>
                  </a:lnTo>
                  <a:lnTo>
                    <a:pt x="1001" y="715"/>
                  </a:lnTo>
                  <a:lnTo>
                    <a:pt x="1001" y="525"/>
                  </a:lnTo>
                  <a:cubicBezTo>
                    <a:pt x="1025" y="418"/>
                    <a:pt x="1114" y="364"/>
                    <a:pt x="1200" y="364"/>
                  </a:cubicBezTo>
                  <a:close/>
                  <a:moveTo>
                    <a:pt x="1191" y="1"/>
                  </a:moveTo>
                  <a:cubicBezTo>
                    <a:pt x="905" y="1"/>
                    <a:pt x="691" y="239"/>
                    <a:pt x="691" y="525"/>
                  </a:cubicBezTo>
                  <a:lnTo>
                    <a:pt x="691" y="715"/>
                  </a:lnTo>
                  <a:lnTo>
                    <a:pt x="334" y="715"/>
                  </a:lnTo>
                  <a:cubicBezTo>
                    <a:pt x="321" y="712"/>
                    <a:pt x="309" y="711"/>
                    <a:pt x="298" y="711"/>
                  </a:cubicBezTo>
                  <a:cubicBezTo>
                    <a:pt x="221" y="711"/>
                    <a:pt x="167" y="775"/>
                    <a:pt x="167" y="858"/>
                  </a:cubicBezTo>
                  <a:lnTo>
                    <a:pt x="72" y="1668"/>
                  </a:lnTo>
                  <a:cubicBezTo>
                    <a:pt x="1" y="2073"/>
                    <a:pt x="334" y="2430"/>
                    <a:pt x="739" y="2430"/>
                  </a:cubicBezTo>
                  <a:lnTo>
                    <a:pt x="1644" y="2430"/>
                  </a:lnTo>
                  <a:cubicBezTo>
                    <a:pt x="1834" y="2430"/>
                    <a:pt x="2025" y="2335"/>
                    <a:pt x="2144" y="2192"/>
                  </a:cubicBezTo>
                  <a:cubicBezTo>
                    <a:pt x="2287" y="2049"/>
                    <a:pt x="2334" y="1858"/>
                    <a:pt x="2311" y="1668"/>
                  </a:cubicBezTo>
                  <a:lnTo>
                    <a:pt x="2311" y="1549"/>
                  </a:lnTo>
                  <a:cubicBezTo>
                    <a:pt x="2311" y="1466"/>
                    <a:pt x="2239" y="1401"/>
                    <a:pt x="2157" y="1401"/>
                  </a:cubicBezTo>
                  <a:cubicBezTo>
                    <a:pt x="2145" y="1401"/>
                    <a:pt x="2133" y="1403"/>
                    <a:pt x="2120" y="1406"/>
                  </a:cubicBezTo>
                  <a:cubicBezTo>
                    <a:pt x="2049" y="1406"/>
                    <a:pt x="1977" y="1501"/>
                    <a:pt x="2001" y="1596"/>
                  </a:cubicBezTo>
                  <a:lnTo>
                    <a:pt x="2001" y="1692"/>
                  </a:lnTo>
                  <a:cubicBezTo>
                    <a:pt x="2001" y="1787"/>
                    <a:pt x="1977" y="1906"/>
                    <a:pt x="1906" y="1977"/>
                  </a:cubicBezTo>
                  <a:cubicBezTo>
                    <a:pt x="1834" y="2049"/>
                    <a:pt x="1739" y="2096"/>
                    <a:pt x="1644" y="2096"/>
                  </a:cubicBezTo>
                  <a:lnTo>
                    <a:pt x="739" y="2096"/>
                  </a:lnTo>
                  <a:cubicBezTo>
                    <a:pt x="644" y="2096"/>
                    <a:pt x="548" y="2049"/>
                    <a:pt x="477" y="1977"/>
                  </a:cubicBezTo>
                  <a:cubicBezTo>
                    <a:pt x="405" y="1906"/>
                    <a:pt x="382" y="1787"/>
                    <a:pt x="382" y="1692"/>
                  </a:cubicBezTo>
                  <a:lnTo>
                    <a:pt x="477" y="1025"/>
                  </a:lnTo>
                  <a:lnTo>
                    <a:pt x="2072" y="1025"/>
                  </a:lnTo>
                  <a:cubicBezTo>
                    <a:pt x="2168" y="1025"/>
                    <a:pt x="2239" y="953"/>
                    <a:pt x="2239" y="858"/>
                  </a:cubicBezTo>
                  <a:cubicBezTo>
                    <a:pt x="2239" y="787"/>
                    <a:pt x="2168" y="715"/>
                    <a:pt x="2072" y="715"/>
                  </a:cubicBezTo>
                  <a:lnTo>
                    <a:pt x="1715" y="715"/>
                  </a:lnTo>
                  <a:lnTo>
                    <a:pt x="1715" y="525"/>
                  </a:lnTo>
                  <a:cubicBezTo>
                    <a:pt x="1715" y="239"/>
                    <a:pt x="1477" y="1"/>
                    <a:pt x="119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1220;p55">
            <a:extLst>
              <a:ext uri="{FF2B5EF4-FFF2-40B4-BE49-F238E27FC236}">
                <a16:creationId xmlns:a16="http://schemas.microsoft.com/office/drawing/2014/main" id="{69897F64-24B4-4EF5-8950-B153E7A80C5B}"/>
              </a:ext>
            </a:extLst>
          </p:cNvPr>
          <p:cNvGrpSpPr/>
          <p:nvPr/>
        </p:nvGrpSpPr>
        <p:grpSpPr>
          <a:xfrm>
            <a:off x="4583200" y="2801587"/>
            <a:ext cx="360000" cy="360000"/>
            <a:chOff x="796398" y="2752883"/>
            <a:chExt cx="403621" cy="396835"/>
          </a:xfrm>
        </p:grpSpPr>
        <p:sp>
          <p:nvSpPr>
            <p:cNvPr id="71" name="Google Shape;1221;p55">
              <a:extLst>
                <a:ext uri="{FF2B5EF4-FFF2-40B4-BE49-F238E27FC236}">
                  <a16:creationId xmlns:a16="http://schemas.microsoft.com/office/drawing/2014/main" id="{07A2E9BD-548D-42F4-9FAD-069D752047AC}"/>
                </a:ext>
              </a:extLst>
            </p:cNvPr>
            <p:cNvSpPr/>
            <p:nvPr/>
          </p:nvSpPr>
          <p:spPr>
            <a:xfrm>
              <a:off x="919936" y="2907652"/>
              <a:ext cx="280083" cy="242066"/>
            </a:xfrm>
            <a:custGeom>
              <a:avLst/>
              <a:gdLst/>
              <a:ahLst/>
              <a:cxnLst/>
              <a:rect l="l" t="t" r="r" b="b"/>
              <a:pathLst>
                <a:path w="7883" h="6813" extrusionOk="0">
                  <a:moveTo>
                    <a:pt x="3175" y="338"/>
                  </a:moveTo>
                  <a:cubicBezTo>
                    <a:pt x="3649" y="338"/>
                    <a:pt x="4132" y="514"/>
                    <a:pt x="4525" y="907"/>
                  </a:cubicBezTo>
                  <a:cubicBezTo>
                    <a:pt x="5740" y="2122"/>
                    <a:pt x="4882" y="4217"/>
                    <a:pt x="3168" y="4217"/>
                  </a:cubicBezTo>
                  <a:cubicBezTo>
                    <a:pt x="2096" y="4217"/>
                    <a:pt x="1239" y="3336"/>
                    <a:pt x="1239" y="2264"/>
                  </a:cubicBezTo>
                  <a:cubicBezTo>
                    <a:pt x="1239" y="1105"/>
                    <a:pt x="2186" y="338"/>
                    <a:pt x="3175" y="338"/>
                  </a:cubicBezTo>
                  <a:close/>
                  <a:moveTo>
                    <a:pt x="5525" y="4455"/>
                  </a:moveTo>
                  <a:cubicBezTo>
                    <a:pt x="5573" y="4455"/>
                    <a:pt x="5621" y="4455"/>
                    <a:pt x="5644" y="4503"/>
                  </a:cubicBezTo>
                  <a:lnTo>
                    <a:pt x="5787" y="4646"/>
                  </a:lnTo>
                  <a:lnTo>
                    <a:pt x="5525" y="4908"/>
                  </a:lnTo>
                  <a:lnTo>
                    <a:pt x="5382" y="4765"/>
                  </a:lnTo>
                  <a:cubicBezTo>
                    <a:pt x="5359" y="4741"/>
                    <a:pt x="5335" y="4670"/>
                    <a:pt x="5335" y="4622"/>
                  </a:cubicBezTo>
                  <a:cubicBezTo>
                    <a:pt x="5335" y="4574"/>
                    <a:pt x="5359" y="4527"/>
                    <a:pt x="5382" y="4503"/>
                  </a:cubicBezTo>
                  <a:cubicBezTo>
                    <a:pt x="5430" y="4455"/>
                    <a:pt x="5478" y="4455"/>
                    <a:pt x="5525" y="4455"/>
                  </a:cubicBezTo>
                  <a:close/>
                  <a:moveTo>
                    <a:pt x="6025" y="4884"/>
                  </a:moveTo>
                  <a:lnTo>
                    <a:pt x="7311" y="6146"/>
                  </a:lnTo>
                  <a:cubicBezTo>
                    <a:pt x="7383" y="6218"/>
                    <a:pt x="7383" y="6337"/>
                    <a:pt x="7311" y="6408"/>
                  </a:cubicBezTo>
                  <a:cubicBezTo>
                    <a:pt x="7276" y="6456"/>
                    <a:pt x="7228" y="6480"/>
                    <a:pt x="7180" y="6480"/>
                  </a:cubicBezTo>
                  <a:cubicBezTo>
                    <a:pt x="7133" y="6480"/>
                    <a:pt x="7085" y="6456"/>
                    <a:pt x="7049" y="6408"/>
                  </a:cubicBezTo>
                  <a:lnTo>
                    <a:pt x="5763" y="5146"/>
                  </a:lnTo>
                  <a:lnTo>
                    <a:pt x="6025" y="4884"/>
                  </a:lnTo>
                  <a:close/>
                  <a:moveTo>
                    <a:pt x="3182" y="0"/>
                  </a:moveTo>
                  <a:cubicBezTo>
                    <a:pt x="2871" y="0"/>
                    <a:pt x="2545" y="67"/>
                    <a:pt x="2215" y="216"/>
                  </a:cubicBezTo>
                  <a:cubicBezTo>
                    <a:pt x="0" y="1217"/>
                    <a:pt x="715" y="4527"/>
                    <a:pt x="3168" y="4527"/>
                  </a:cubicBezTo>
                  <a:cubicBezTo>
                    <a:pt x="3195" y="4528"/>
                    <a:pt x="3223" y="4529"/>
                    <a:pt x="3250" y="4529"/>
                  </a:cubicBezTo>
                  <a:cubicBezTo>
                    <a:pt x="3768" y="4529"/>
                    <a:pt x="4260" y="4318"/>
                    <a:pt x="4644" y="3979"/>
                  </a:cubicBezTo>
                  <a:lnTo>
                    <a:pt x="5073" y="4408"/>
                  </a:lnTo>
                  <a:cubicBezTo>
                    <a:pt x="5025" y="4479"/>
                    <a:pt x="5025" y="4551"/>
                    <a:pt x="5025" y="4646"/>
                  </a:cubicBezTo>
                  <a:cubicBezTo>
                    <a:pt x="5025" y="4765"/>
                    <a:pt x="5073" y="4908"/>
                    <a:pt x="5168" y="5003"/>
                  </a:cubicBezTo>
                  <a:lnTo>
                    <a:pt x="6835" y="6670"/>
                  </a:lnTo>
                  <a:cubicBezTo>
                    <a:pt x="6930" y="6765"/>
                    <a:pt x="7049" y="6813"/>
                    <a:pt x="7192" y="6813"/>
                  </a:cubicBezTo>
                  <a:cubicBezTo>
                    <a:pt x="7645" y="6813"/>
                    <a:pt x="7883" y="6265"/>
                    <a:pt x="7550" y="5932"/>
                  </a:cubicBezTo>
                  <a:lnTo>
                    <a:pt x="5883" y="4289"/>
                  </a:lnTo>
                  <a:cubicBezTo>
                    <a:pt x="5789" y="4179"/>
                    <a:pt x="5643" y="4121"/>
                    <a:pt x="5501" y="4121"/>
                  </a:cubicBezTo>
                  <a:cubicBezTo>
                    <a:pt x="5426" y="4121"/>
                    <a:pt x="5353" y="4137"/>
                    <a:pt x="5287" y="4170"/>
                  </a:cubicBezTo>
                  <a:lnTo>
                    <a:pt x="4859" y="3765"/>
                  </a:lnTo>
                  <a:cubicBezTo>
                    <a:pt x="6216" y="2184"/>
                    <a:pt x="4953" y="0"/>
                    <a:pt x="318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222;p55">
              <a:extLst>
                <a:ext uri="{FF2B5EF4-FFF2-40B4-BE49-F238E27FC236}">
                  <a16:creationId xmlns:a16="http://schemas.microsoft.com/office/drawing/2014/main" id="{DE52B25B-D481-4656-A735-D37BEB97F65C}"/>
                </a:ext>
              </a:extLst>
            </p:cNvPr>
            <p:cNvSpPr/>
            <p:nvPr/>
          </p:nvSpPr>
          <p:spPr>
            <a:xfrm>
              <a:off x="998919" y="2932949"/>
              <a:ext cx="88576" cy="86480"/>
            </a:xfrm>
            <a:custGeom>
              <a:avLst/>
              <a:gdLst/>
              <a:ahLst/>
              <a:cxnLst/>
              <a:rect l="l" t="t" r="r" b="b"/>
              <a:pathLst>
                <a:path w="2493" h="2434" extrusionOk="0">
                  <a:moveTo>
                    <a:pt x="857" y="1"/>
                  </a:moveTo>
                  <a:cubicBezTo>
                    <a:pt x="605" y="1"/>
                    <a:pt x="372" y="91"/>
                    <a:pt x="159" y="219"/>
                  </a:cubicBezTo>
                  <a:cubicBezTo>
                    <a:pt x="0" y="298"/>
                    <a:pt x="89" y="509"/>
                    <a:pt x="219" y="509"/>
                  </a:cubicBezTo>
                  <a:cubicBezTo>
                    <a:pt x="246" y="509"/>
                    <a:pt x="274" y="501"/>
                    <a:pt x="302" y="481"/>
                  </a:cubicBezTo>
                  <a:cubicBezTo>
                    <a:pt x="492" y="386"/>
                    <a:pt x="707" y="314"/>
                    <a:pt x="945" y="314"/>
                  </a:cubicBezTo>
                  <a:cubicBezTo>
                    <a:pt x="1897" y="314"/>
                    <a:pt x="2493" y="1362"/>
                    <a:pt x="1993" y="2172"/>
                  </a:cubicBezTo>
                  <a:cubicBezTo>
                    <a:pt x="1921" y="2291"/>
                    <a:pt x="2016" y="2434"/>
                    <a:pt x="2135" y="2434"/>
                  </a:cubicBezTo>
                  <a:cubicBezTo>
                    <a:pt x="2207" y="2434"/>
                    <a:pt x="2254" y="2386"/>
                    <a:pt x="2278" y="2338"/>
                  </a:cubicBezTo>
                  <a:cubicBezTo>
                    <a:pt x="2421" y="2100"/>
                    <a:pt x="2493" y="1838"/>
                    <a:pt x="2493" y="1552"/>
                  </a:cubicBezTo>
                  <a:cubicBezTo>
                    <a:pt x="2493" y="695"/>
                    <a:pt x="1802" y="4"/>
                    <a:pt x="945" y="4"/>
                  </a:cubicBezTo>
                  <a:cubicBezTo>
                    <a:pt x="915" y="2"/>
                    <a:pt x="886" y="1"/>
                    <a:pt x="8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223;p55">
              <a:extLst>
                <a:ext uri="{FF2B5EF4-FFF2-40B4-BE49-F238E27FC236}">
                  <a16:creationId xmlns:a16="http://schemas.microsoft.com/office/drawing/2014/main" id="{01C54504-3C8B-4D43-8D89-321EDC7076FC}"/>
                </a:ext>
              </a:extLst>
            </p:cNvPr>
            <p:cNvSpPr/>
            <p:nvPr/>
          </p:nvSpPr>
          <p:spPr>
            <a:xfrm>
              <a:off x="961399" y="2957181"/>
              <a:ext cx="101545" cy="86800"/>
            </a:xfrm>
            <a:custGeom>
              <a:avLst/>
              <a:gdLst/>
              <a:ahLst/>
              <a:cxnLst/>
              <a:rect l="l" t="t" r="r" b="b"/>
              <a:pathLst>
                <a:path w="2858" h="2443" extrusionOk="0">
                  <a:moveTo>
                    <a:pt x="763" y="0"/>
                  </a:moveTo>
                  <a:cubicBezTo>
                    <a:pt x="710" y="0"/>
                    <a:pt x="657" y="25"/>
                    <a:pt x="619" y="85"/>
                  </a:cubicBezTo>
                  <a:cubicBezTo>
                    <a:pt x="0" y="1132"/>
                    <a:pt x="762" y="2442"/>
                    <a:pt x="1977" y="2442"/>
                  </a:cubicBezTo>
                  <a:cubicBezTo>
                    <a:pt x="2239" y="2442"/>
                    <a:pt x="2525" y="2371"/>
                    <a:pt x="2763" y="2228"/>
                  </a:cubicBezTo>
                  <a:cubicBezTo>
                    <a:pt x="2834" y="2180"/>
                    <a:pt x="2858" y="2085"/>
                    <a:pt x="2810" y="1990"/>
                  </a:cubicBezTo>
                  <a:cubicBezTo>
                    <a:pt x="2780" y="1944"/>
                    <a:pt x="2729" y="1917"/>
                    <a:pt x="2678" y="1917"/>
                  </a:cubicBezTo>
                  <a:cubicBezTo>
                    <a:pt x="2650" y="1917"/>
                    <a:pt x="2621" y="1925"/>
                    <a:pt x="2596" y="1942"/>
                  </a:cubicBezTo>
                  <a:lnTo>
                    <a:pt x="2620" y="1942"/>
                  </a:lnTo>
                  <a:cubicBezTo>
                    <a:pt x="2407" y="2064"/>
                    <a:pt x="2189" y="2119"/>
                    <a:pt x="1982" y="2119"/>
                  </a:cubicBezTo>
                  <a:cubicBezTo>
                    <a:pt x="1098" y="2119"/>
                    <a:pt x="389" y="1138"/>
                    <a:pt x="929" y="251"/>
                  </a:cubicBezTo>
                  <a:cubicBezTo>
                    <a:pt x="995" y="120"/>
                    <a:pt x="880" y="0"/>
                    <a:pt x="76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224;p55">
              <a:extLst>
                <a:ext uri="{FF2B5EF4-FFF2-40B4-BE49-F238E27FC236}">
                  <a16:creationId xmlns:a16="http://schemas.microsoft.com/office/drawing/2014/main" id="{44D69243-F551-4042-9EAA-809C62FBFE3F}"/>
                </a:ext>
              </a:extLst>
            </p:cNvPr>
            <p:cNvSpPr/>
            <p:nvPr/>
          </p:nvSpPr>
          <p:spPr>
            <a:xfrm>
              <a:off x="796398" y="2752883"/>
              <a:ext cx="273332" cy="359635"/>
            </a:xfrm>
            <a:custGeom>
              <a:avLst/>
              <a:gdLst/>
              <a:ahLst/>
              <a:cxnLst/>
              <a:rect l="l" t="t" r="r" b="b"/>
              <a:pathLst>
                <a:path w="7693" h="10122" extrusionOk="0">
                  <a:moveTo>
                    <a:pt x="3954" y="333"/>
                  </a:moveTo>
                  <a:cubicBezTo>
                    <a:pt x="4049" y="333"/>
                    <a:pt x="4168" y="381"/>
                    <a:pt x="4239" y="453"/>
                  </a:cubicBezTo>
                  <a:cubicBezTo>
                    <a:pt x="4368" y="581"/>
                    <a:pt x="4534" y="670"/>
                    <a:pt x="4722" y="670"/>
                  </a:cubicBezTo>
                  <a:cubicBezTo>
                    <a:pt x="4743" y="670"/>
                    <a:pt x="4765" y="669"/>
                    <a:pt x="4787" y="667"/>
                  </a:cubicBezTo>
                  <a:lnTo>
                    <a:pt x="5216" y="667"/>
                  </a:lnTo>
                  <a:cubicBezTo>
                    <a:pt x="5335" y="691"/>
                    <a:pt x="5406" y="762"/>
                    <a:pt x="5406" y="857"/>
                  </a:cubicBezTo>
                  <a:lnTo>
                    <a:pt x="5406" y="1405"/>
                  </a:lnTo>
                  <a:lnTo>
                    <a:pt x="2263" y="1405"/>
                  </a:lnTo>
                  <a:lnTo>
                    <a:pt x="2263" y="857"/>
                  </a:lnTo>
                  <a:cubicBezTo>
                    <a:pt x="2263" y="762"/>
                    <a:pt x="2334" y="667"/>
                    <a:pt x="2453" y="667"/>
                  </a:cubicBezTo>
                  <a:lnTo>
                    <a:pt x="2906" y="667"/>
                  </a:lnTo>
                  <a:cubicBezTo>
                    <a:pt x="3096" y="667"/>
                    <a:pt x="3287" y="595"/>
                    <a:pt x="3430" y="453"/>
                  </a:cubicBezTo>
                  <a:cubicBezTo>
                    <a:pt x="3525" y="381"/>
                    <a:pt x="3620" y="333"/>
                    <a:pt x="3739" y="333"/>
                  </a:cubicBezTo>
                  <a:close/>
                  <a:moveTo>
                    <a:pt x="3763" y="0"/>
                  </a:moveTo>
                  <a:cubicBezTo>
                    <a:pt x="3549" y="0"/>
                    <a:pt x="3358" y="71"/>
                    <a:pt x="3215" y="214"/>
                  </a:cubicBezTo>
                  <a:cubicBezTo>
                    <a:pt x="3144" y="286"/>
                    <a:pt x="3025" y="333"/>
                    <a:pt x="2930" y="333"/>
                  </a:cubicBezTo>
                  <a:lnTo>
                    <a:pt x="2477" y="333"/>
                  </a:lnTo>
                  <a:cubicBezTo>
                    <a:pt x="2239" y="333"/>
                    <a:pt x="2048" y="476"/>
                    <a:pt x="1977" y="691"/>
                  </a:cubicBezTo>
                  <a:lnTo>
                    <a:pt x="715" y="691"/>
                  </a:lnTo>
                  <a:cubicBezTo>
                    <a:pt x="334" y="691"/>
                    <a:pt x="24" y="1000"/>
                    <a:pt x="24" y="1381"/>
                  </a:cubicBezTo>
                  <a:lnTo>
                    <a:pt x="24" y="9431"/>
                  </a:lnTo>
                  <a:cubicBezTo>
                    <a:pt x="0" y="9812"/>
                    <a:pt x="310" y="10121"/>
                    <a:pt x="715" y="10121"/>
                  </a:cubicBezTo>
                  <a:lnTo>
                    <a:pt x="7002" y="10121"/>
                  </a:lnTo>
                  <a:cubicBezTo>
                    <a:pt x="7383" y="10121"/>
                    <a:pt x="7693" y="9812"/>
                    <a:pt x="7693" y="9431"/>
                  </a:cubicBezTo>
                  <a:lnTo>
                    <a:pt x="7693" y="9264"/>
                  </a:lnTo>
                  <a:cubicBezTo>
                    <a:pt x="7669" y="9169"/>
                    <a:pt x="7597" y="9097"/>
                    <a:pt x="7526" y="9097"/>
                  </a:cubicBezTo>
                  <a:lnTo>
                    <a:pt x="7502" y="9097"/>
                  </a:lnTo>
                  <a:cubicBezTo>
                    <a:pt x="7431" y="9097"/>
                    <a:pt x="7359" y="9169"/>
                    <a:pt x="7359" y="9240"/>
                  </a:cubicBezTo>
                  <a:lnTo>
                    <a:pt x="7359" y="9431"/>
                  </a:lnTo>
                  <a:cubicBezTo>
                    <a:pt x="7359" y="9621"/>
                    <a:pt x="7192" y="9788"/>
                    <a:pt x="6978" y="9788"/>
                  </a:cubicBezTo>
                  <a:lnTo>
                    <a:pt x="715" y="9788"/>
                  </a:lnTo>
                  <a:cubicBezTo>
                    <a:pt x="501" y="9788"/>
                    <a:pt x="334" y="9621"/>
                    <a:pt x="334" y="9431"/>
                  </a:cubicBezTo>
                  <a:lnTo>
                    <a:pt x="334" y="1381"/>
                  </a:lnTo>
                  <a:cubicBezTo>
                    <a:pt x="334" y="1191"/>
                    <a:pt x="501" y="1024"/>
                    <a:pt x="715" y="1024"/>
                  </a:cubicBezTo>
                  <a:lnTo>
                    <a:pt x="1929" y="1024"/>
                  </a:lnTo>
                  <a:lnTo>
                    <a:pt x="1929" y="1548"/>
                  </a:lnTo>
                  <a:cubicBezTo>
                    <a:pt x="1929" y="1643"/>
                    <a:pt x="2001" y="1715"/>
                    <a:pt x="2096" y="1715"/>
                  </a:cubicBezTo>
                  <a:lnTo>
                    <a:pt x="5597" y="1715"/>
                  </a:lnTo>
                  <a:cubicBezTo>
                    <a:pt x="5692" y="1715"/>
                    <a:pt x="5764" y="1643"/>
                    <a:pt x="5764" y="1548"/>
                  </a:cubicBezTo>
                  <a:lnTo>
                    <a:pt x="5764" y="1024"/>
                  </a:lnTo>
                  <a:lnTo>
                    <a:pt x="7002" y="1024"/>
                  </a:lnTo>
                  <a:cubicBezTo>
                    <a:pt x="7192" y="1024"/>
                    <a:pt x="7359" y="1191"/>
                    <a:pt x="7359" y="1381"/>
                  </a:cubicBezTo>
                  <a:lnTo>
                    <a:pt x="7359" y="4001"/>
                  </a:lnTo>
                  <a:cubicBezTo>
                    <a:pt x="7359" y="4108"/>
                    <a:pt x="7442" y="4162"/>
                    <a:pt x="7526" y="4162"/>
                  </a:cubicBezTo>
                  <a:cubicBezTo>
                    <a:pt x="7609" y="4162"/>
                    <a:pt x="7693" y="4108"/>
                    <a:pt x="7693" y="4001"/>
                  </a:cubicBezTo>
                  <a:lnTo>
                    <a:pt x="7693" y="1381"/>
                  </a:lnTo>
                  <a:cubicBezTo>
                    <a:pt x="7693" y="1000"/>
                    <a:pt x="7383" y="691"/>
                    <a:pt x="7002" y="691"/>
                  </a:cubicBezTo>
                  <a:lnTo>
                    <a:pt x="5740" y="691"/>
                  </a:lnTo>
                  <a:cubicBezTo>
                    <a:pt x="5668" y="476"/>
                    <a:pt x="5454" y="357"/>
                    <a:pt x="5240" y="333"/>
                  </a:cubicBezTo>
                  <a:lnTo>
                    <a:pt x="4787" y="333"/>
                  </a:lnTo>
                  <a:cubicBezTo>
                    <a:pt x="4692" y="333"/>
                    <a:pt x="4573" y="310"/>
                    <a:pt x="4501" y="214"/>
                  </a:cubicBezTo>
                  <a:cubicBezTo>
                    <a:pt x="4358" y="71"/>
                    <a:pt x="4168" y="0"/>
                    <a:pt x="395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225;p55">
              <a:extLst>
                <a:ext uri="{FF2B5EF4-FFF2-40B4-BE49-F238E27FC236}">
                  <a16:creationId xmlns:a16="http://schemas.microsoft.com/office/drawing/2014/main" id="{1A30661C-8250-4821-B6DE-A1B8BEEDE92A}"/>
                </a:ext>
              </a:extLst>
            </p:cNvPr>
            <p:cNvSpPr/>
            <p:nvPr/>
          </p:nvSpPr>
          <p:spPr>
            <a:xfrm>
              <a:off x="821766" y="2802803"/>
              <a:ext cx="148764" cy="265729"/>
            </a:xfrm>
            <a:custGeom>
              <a:avLst/>
              <a:gdLst/>
              <a:ahLst/>
              <a:cxnLst/>
              <a:rect l="l" t="t" r="r" b="b"/>
              <a:pathLst>
                <a:path w="4187" h="7479" extrusionOk="0">
                  <a:moveTo>
                    <a:pt x="334" y="0"/>
                  </a:moveTo>
                  <a:cubicBezTo>
                    <a:pt x="144" y="0"/>
                    <a:pt x="1" y="143"/>
                    <a:pt x="1" y="333"/>
                  </a:cubicBezTo>
                  <a:lnTo>
                    <a:pt x="1" y="7144"/>
                  </a:lnTo>
                  <a:cubicBezTo>
                    <a:pt x="1" y="7335"/>
                    <a:pt x="144" y="7478"/>
                    <a:pt x="334" y="7478"/>
                  </a:cubicBezTo>
                  <a:lnTo>
                    <a:pt x="4002" y="7478"/>
                  </a:lnTo>
                  <a:cubicBezTo>
                    <a:pt x="4007" y="7479"/>
                    <a:pt x="4013" y="7479"/>
                    <a:pt x="4019" y="7479"/>
                  </a:cubicBezTo>
                  <a:cubicBezTo>
                    <a:pt x="4181" y="7479"/>
                    <a:pt x="4186" y="7164"/>
                    <a:pt x="4033" y="7164"/>
                  </a:cubicBezTo>
                  <a:cubicBezTo>
                    <a:pt x="4023" y="7164"/>
                    <a:pt x="4013" y="7165"/>
                    <a:pt x="4002" y="7168"/>
                  </a:cubicBezTo>
                  <a:lnTo>
                    <a:pt x="334" y="7168"/>
                  </a:lnTo>
                  <a:lnTo>
                    <a:pt x="334" y="333"/>
                  </a:lnTo>
                  <a:lnTo>
                    <a:pt x="334" y="310"/>
                  </a:lnTo>
                  <a:lnTo>
                    <a:pt x="691" y="310"/>
                  </a:lnTo>
                  <a:cubicBezTo>
                    <a:pt x="763" y="310"/>
                    <a:pt x="858" y="238"/>
                    <a:pt x="858" y="167"/>
                  </a:cubicBezTo>
                  <a:cubicBezTo>
                    <a:pt x="834" y="72"/>
                    <a:pt x="763" y="0"/>
                    <a:pt x="69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226;p55">
              <a:extLst>
                <a:ext uri="{FF2B5EF4-FFF2-40B4-BE49-F238E27FC236}">
                  <a16:creationId xmlns:a16="http://schemas.microsoft.com/office/drawing/2014/main" id="{81ECC91C-09CF-44D0-A1F2-2DB68ABD5787}"/>
                </a:ext>
              </a:extLst>
            </p:cNvPr>
            <p:cNvSpPr/>
            <p:nvPr/>
          </p:nvSpPr>
          <p:spPr>
            <a:xfrm>
              <a:off x="1013841" y="2802803"/>
              <a:ext cx="30520" cy="92236"/>
            </a:xfrm>
            <a:custGeom>
              <a:avLst/>
              <a:gdLst/>
              <a:ahLst/>
              <a:cxnLst/>
              <a:rect l="l" t="t" r="r" b="b"/>
              <a:pathLst>
                <a:path w="859" h="2596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62"/>
                    <a:pt x="72" y="333"/>
                    <a:pt x="167" y="333"/>
                  </a:cubicBezTo>
                  <a:lnTo>
                    <a:pt x="525" y="333"/>
                  </a:lnTo>
                  <a:lnTo>
                    <a:pt x="525" y="2405"/>
                  </a:lnTo>
                  <a:cubicBezTo>
                    <a:pt x="501" y="2524"/>
                    <a:pt x="596" y="2596"/>
                    <a:pt x="691" y="2596"/>
                  </a:cubicBezTo>
                  <a:cubicBezTo>
                    <a:pt x="787" y="2596"/>
                    <a:pt x="858" y="2524"/>
                    <a:pt x="858" y="2429"/>
                  </a:cubicBezTo>
                  <a:lnTo>
                    <a:pt x="858" y="333"/>
                  </a:lnTo>
                  <a:cubicBezTo>
                    <a:pt x="858" y="167"/>
                    <a:pt x="715" y="0"/>
                    <a:pt x="52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227;p55">
              <a:extLst>
                <a:ext uri="{FF2B5EF4-FFF2-40B4-BE49-F238E27FC236}">
                  <a16:creationId xmlns:a16="http://schemas.microsoft.com/office/drawing/2014/main" id="{9A0C6E58-6F78-47C8-AB1E-C393833B4D7C}"/>
                </a:ext>
              </a:extLst>
            </p:cNvPr>
            <p:cNvSpPr/>
            <p:nvPr/>
          </p:nvSpPr>
          <p:spPr>
            <a:xfrm>
              <a:off x="924164" y="2777399"/>
              <a:ext cx="17801" cy="11903"/>
            </a:xfrm>
            <a:custGeom>
              <a:avLst/>
              <a:gdLst/>
              <a:ahLst/>
              <a:cxnLst/>
              <a:rect l="l" t="t" r="r" b="b"/>
              <a:pathLst>
                <a:path w="501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334" y="334"/>
                  </a:lnTo>
                  <a:cubicBezTo>
                    <a:pt x="429" y="334"/>
                    <a:pt x="501" y="263"/>
                    <a:pt x="501" y="167"/>
                  </a:cubicBezTo>
                  <a:cubicBezTo>
                    <a:pt x="501" y="72"/>
                    <a:pt x="429" y="1"/>
                    <a:pt x="33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228;p55">
              <a:extLst>
                <a:ext uri="{FF2B5EF4-FFF2-40B4-BE49-F238E27FC236}">
                  <a16:creationId xmlns:a16="http://schemas.microsoft.com/office/drawing/2014/main" id="{370D5243-180F-4696-9E86-CF1262BE0CD7}"/>
                </a:ext>
              </a:extLst>
            </p:cNvPr>
            <p:cNvSpPr/>
            <p:nvPr/>
          </p:nvSpPr>
          <p:spPr>
            <a:xfrm>
              <a:off x="852251" y="2842668"/>
              <a:ext cx="48854" cy="33363"/>
            </a:xfrm>
            <a:custGeom>
              <a:avLst/>
              <a:gdLst/>
              <a:ahLst/>
              <a:cxnLst/>
              <a:rect l="l" t="t" r="r" b="b"/>
              <a:pathLst>
                <a:path w="1375" h="939" extrusionOk="0">
                  <a:moveTo>
                    <a:pt x="1126" y="1"/>
                  </a:moveTo>
                  <a:cubicBezTo>
                    <a:pt x="1091" y="1"/>
                    <a:pt x="1055" y="14"/>
                    <a:pt x="1024" y="45"/>
                  </a:cubicBezTo>
                  <a:lnTo>
                    <a:pt x="524" y="545"/>
                  </a:lnTo>
                  <a:lnTo>
                    <a:pt x="286" y="307"/>
                  </a:lnTo>
                  <a:cubicBezTo>
                    <a:pt x="250" y="283"/>
                    <a:pt x="209" y="271"/>
                    <a:pt x="170" y="271"/>
                  </a:cubicBezTo>
                  <a:cubicBezTo>
                    <a:pt x="131" y="271"/>
                    <a:pt x="95" y="283"/>
                    <a:pt x="72" y="307"/>
                  </a:cubicBezTo>
                  <a:cubicBezTo>
                    <a:pt x="0" y="378"/>
                    <a:pt x="0" y="474"/>
                    <a:pt x="72" y="545"/>
                  </a:cubicBezTo>
                  <a:lnTo>
                    <a:pt x="405" y="902"/>
                  </a:lnTo>
                  <a:cubicBezTo>
                    <a:pt x="441" y="926"/>
                    <a:pt x="482" y="938"/>
                    <a:pt x="524" y="938"/>
                  </a:cubicBezTo>
                  <a:cubicBezTo>
                    <a:pt x="566" y="938"/>
                    <a:pt x="607" y="926"/>
                    <a:pt x="643" y="902"/>
                  </a:cubicBezTo>
                  <a:lnTo>
                    <a:pt x="1262" y="283"/>
                  </a:lnTo>
                  <a:cubicBezTo>
                    <a:pt x="1374" y="171"/>
                    <a:pt x="1252" y="1"/>
                    <a:pt x="112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229;p55">
              <a:extLst>
                <a:ext uri="{FF2B5EF4-FFF2-40B4-BE49-F238E27FC236}">
                  <a16:creationId xmlns:a16="http://schemas.microsoft.com/office/drawing/2014/main" id="{A8F1FB33-83F7-433F-B858-162866801034}"/>
                </a:ext>
              </a:extLst>
            </p:cNvPr>
            <p:cNvSpPr/>
            <p:nvPr/>
          </p:nvSpPr>
          <p:spPr>
            <a:xfrm>
              <a:off x="912332" y="2851870"/>
              <a:ext cx="94794" cy="11867"/>
            </a:xfrm>
            <a:custGeom>
              <a:avLst/>
              <a:gdLst/>
              <a:ahLst/>
              <a:cxnLst/>
              <a:rect l="l" t="t" r="r" b="b"/>
              <a:pathLst>
                <a:path w="2668" h="334" extrusionOk="0">
                  <a:moveTo>
                    <a:pt x="238" y="0"/>
                  </a:moveTo>
                  <a:cubicBezTo>
                    <a:pt x="0" y="0"/>
                    <a:pt x="0" y="334"/>
                    <a:pt x="238" y="334"/>
                  </a:cubicBezTo>
                  <a:lnTo>
                    <a:pt x="2501" y="334"/>
                  </a:lnTo>
                  <a:cubicBezTo>
                    <a:pt x="2596" y="334"/>
                    <a:pt x="2667" y="262"/>
                    <a:pt x="2667" y="167"/>
                  </a:cubicBezTo>
                  <a:cubicBezTo>
                    <a:pt x="2667" y="72"/>
                    <a:pt x="2596" y="0"/>
                    <a:pt x="250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230;p55">
              <a:extLst>
                <a:ext uri="{FF2B5EF4-FFF2-40B4-BE49-F238E27FC236}">
                  <a16:creationId xmlns:a16="http://schemas.microsoft.com/office/drawing/2014/main" id="{EB89E4A2-0840-4B9D-9794-3A07463C2362}"/>
                </a:ext>
              </a:extLst>
            </p:cNvPr>
            <p:cNvSpPr/>
            <p:nvPr/>
          </p:nvSpPr>
          <p:spPr>
            <a:xfrm>
              <a:off x="850297" y="2892267"/>
              <a:ext cx="48498" cy="33469"/>
            </a:xfrm>
            <a:custGeom>
              <a:avLst/>
              <a:gdLst/>
              <a:ahLst/>
              <a:cxnLst/>
              <a:rect l="l" t="t" r="r" b="b"/>
              <a:pathLst>
                <a:path w="1365" h="942" extrusionOk="0">
                  <a:moveTo>
                    <a:pt x="1189" y="0"/>
                  </a:moveTo>
                  <a:cubicBezTo>
                    <a:pt x="1145" y="0"/>
                    <a:pt x="1103" y="18"/>
                    <a:pt x="1079" y="54"/>
                  </a:cubicBezTo>
                  <a:lnTo>
                    <a:pt x="579" y="554"/>
                  </a:lnTo>
                  <a:lnTo>
                    <a:pt x="341" y="316"/>
                  </a:lnTo>
                  <a:cubicBezTo>
                    <a:pt x="306" y="276"/>
                    <a:pt x="266" y="259"/>
                    <a:pt x="228" y="259"/>
                  </a:cubicBezTo>
                  <a:cubicBezTo>
                    <a:pt x="107" y="259"/>
                    <a:pt x="0" y="422"/>
                    <a:pt x="127" y="530"/>
                  </a:cubicBezTo>
                  <a:lnTo>
                    <a:pt x="127" y="554"/>
                  </a:lnTo>
                  <a:lnTo>
                    <a:pt x="460" y="888"/>
                  </a:lnTo>
                  <a:cubicBezTo>
                    <a:pt x="496" y="923"/>
                    <a:pt x="537" y="941"/>
                    <a:pt x="579" y="941"/>
                  </a:cubicBezTo>
                  <a:cubicBezTo>
                    <a:pt x="621" y="941"/>
                    <a:pt x="662" y="923"/>
                    <a:pt x="698" y="888"/>
                  </a:cubicBezTo>
                  <a:lnTo>
                    <a:pt x="1317" y="292"/>
                  </a:lnTo>
                  <a:cubicBezTo>
                    <a:pt x="1365" y="221"/>
                    <a:pt x="1365" y="125"/>
                    <a:pt x="1317" y="54"/>
                  </a:cubicBezTo>
                  <a:cubicBezTo>
                    <a:pt x="1282" y="18"/>
                    <a:pt x="1234" y="0"/>
                    <a:pt x="118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231;p55">
              <a:extLst>
                <a:ext uri="{FF2B5EF4-FFF2-40B4-BE49-F238E27FC236}">
                  <a16:creationId xmlns:a16="http://schemas.microsoft.com/office/drawing/2014/main" id="{F6D1DD33-A986-4DBF-A797-51BF45790A97}"/>
                </a:ext>
              </a:extLst>
            </p:cNvPr>
            <p:cNvSpPr/>
            <p:nvPr/>
          </p:nvSpPr>
          <p:spPr>
            <a:xfrm>
              <a:off x="914855" y="2901790"/>
              <a:ext cx="73654" cy="11867"/>
            </a:xfrm>
            <a:custGeom>
              <a:avLst/>
              <a:gdLst/>
              <a:ahLst/>
              <a:cxnLst/>
              <a:rect l="l" t="t" r="r" b="b"/>
              <a:pathLst>
                <a:path w="2073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1906" y="334"/>
                  </a:lnTo>
                  <a:cubicBezTo>
                    <a:pt x="2001" y="334"/>
                    <a:pt x="2072" y="262"/>
                    <a:pt x="2072" y="167"/>
                  </a:cubicBezTo>
                  <a:cubicBezTo>
                    <a:pt x="2072" y="72"/>
                    <a:pt x="2001" y="0"/>
                    <a:pt x="190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232;p55">
              <a:extLst>
                <a:ext uri="{FF2B5EF4-FFF2-40B4-BE49-F238E27FC236}">
                  <a16:creationId xmlns:a16="http://schemas.microsoft.com/office/drawing/2014/main" id="{2EBBA11C-D23B-4C4E-BA9E-C51454D2E52C}"/>
                </a:ext>
              </a:extLst>
            </p:cNvPr>
            <p:cNvSpPr/>
            <p:nvPr/>
          </p:nvSpPr>
          <p:spPr>
            <a:xfrm>
              <a:off x="852251" y="2942081"/>
              <a:ext cx="48712" cy="33576"/>
            </a:xfrm>
            <a:custGeom>
              <a:avLst/>
              <a:gdLst/>
              <a:ahLst/>
              <a:cxnLst/>
              <a:rect l="l" t="t" r="r" b="b"/>
              <a:pathLst>
                <a:path w="1371" h="945" extrusionOk="0">
                  <a:moveTo>
                    <a:pt x="1137" y="0"/>
                  </a:moveTo>
                  <a:cubicBezTo>
                    <a:pt x="1098" y="0"/>
                    <a:pt x="1058" y="17"/>
                    <a:pt x="1024" y="57"/>
                  </a:cubicBezTo>
                  <a:lnTo>
                    <a:pt x="524" y="557"/>
                  </a:lnTo>
                  <a:lnTo>
                    <a:pt x="286" y="319"/>
                  </a:lnTo>
                  <a:cubicBezTo>
                    <a:pt x="250" y="283"/>
                    <a:pt x="209" y="265"/>
                    <a:pt x="170" y="265"/>
                  </a:cubicBezTo>
                  <a:cubicBezTo>
                    <a:pt x="131" y="265"/>
                    <a:pt x="95" y="283"/>
                    <a:pt x="72" y="319"/>
                  </a:cubicBezTo>
                  <a:cubicBezTo>
                    <a:pt x="0" y="367"/>
                    <a:pt x="0" y="486"/>
                    <a:pt x="72" y="557"/>
                  </a:cubicBezTo>
                  <a:lnTo>
                    <a:pt x="405" y="891"/>
                  </a:lnTo>
                  <a:cubicBezTo>
                    <a:pt x="441" y="926"/>
                    <a:pt x="482" y="944"/>
                    <a:pt x="524" y="944"/>
                  </a:cubicBezTo>
                  <a:cubicBezTo>
                    <a:pt x="566" y="944"/>
                    <a:pt x="607" y="926"/>
                    <a:pt x="643" y="891"/>
                  </a:cubicBezTo>
                  <a:lnTo>
                    <a:pt x="1262" y="295"/>
                  </a:lnTo>
                  <a:cubicBezTo>
                    <a:pt x="1371" y="168"/>
                    <a:pt x="1259" y="0"/>
                    <a:pt x="113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233;p55">
              <a:extLst>
                <a:ext uri="{FF2B5EF4-FFF2-40B4-BE49-F238E27FC236}">
                  <a16:creationId xmlns:a16="http://schemas.microsoft.com/office/drawing/2014/main" id="{4EF85E01-A298-4BDF-BC76-57286F641891}"/>
                </a:ext>
              </a:extLst>
            </p:cNvPr>
            <p:cNvSpPr/>
            <p:nvPr/>
          </p:nvSpPr>
          <p:spPr>
            <a:xfrm>
              <a:off x="912332" y="2951709"/>
              <a:ext cx="28779" cy="11867"/>
            </a:xfrm>
            <a:custGeom>
              <a:avLst/>
              <a:gdLst/>
              <a:ahLst/>
              <a:cxnLst/>
              <a:rect l="l" t="t" r="r" b="b"/>
              <a:pathLst>
                <a:path w="810" h="334" extrusionOk="0">
                  <a:moveTo>
                    <a:pt x="238" y="0"/>
                  </a:moveTo>
                  <a:cubicBezTo>
                    <a:pt x="0" y="0"/>
                    <a:pt x="0" y="334"/>
                    <a:pt x="238" y="334"/>
                  </a:cubicBezTo>
                  <a:lnTo>
                    <a:pt x="572" y="334"/>
                  </a:lnTo>
                  <a:cubicBezTo>
                    <a:pt x="810" y="334"/>
                    <a:pt x="810" y="0"/>
                    <a:pt x="57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234;p55">
              <a:extLst>
                <a:ext uri="{FF2B5EF4-FFF2-40B4-BE49-F238E27FC236}">
                  <a16:creationId xmlns:a16="http://schemas.microsoft.com/office/drawing/2014/main" id="{406F1F0E-5D74-469C-9D21-56F9042A1CC5}"/>
                </a:ext>
              </a:extLst>
            </p:cNvPr>
            <p:cNvSpPr/>
            <p:nvPr/>
          </p:nvSpPr>
          <p:spPr>
            <a:xfrm>
              <a:off x="850297" y="2992107"/>
              <a:ext cx="48498" cy="33469"/>
            </a:xfrm>
            <a:custGeom>
              <a:avLst/>
              <a:gdLst/>
              <a:ahLst/>
              <a:cxnLst/>
              <a:rect l="l" t="t" r="r" b="b"/>
              <a:pathLst>
                <a:path w="1365" h="942" extrusionOk="0">
                  <a:moveTo>
                    <a:pt x="1189" y="1"/>
                  </a:moveTo>
                  <a:cubicBezTo>
                    <a:pt x="1145" y="1"/>
                    <a:pt x="1103" y="18"/>
                    <a:pt x="1079" y="54"/>
                  </a:cubicBezTo>
                  <a:lnTo>
                    <a:pt x="579" y="530"/>
                  </a:lnTo>
                  <a:lnTo>
                    <a:pt x="341" y="316"/>
                  </a:lnTo>
                  <a:cubicBezTo>
                    <a:pt x="306" y="276"/>
                    <a:pt x="266" y="259"/>
                    <a:pt x="228" y="259"/>
                  </a:cubicBezTo>
                  <a:cubicBezTo>
                    <a:pt x="107" y="259"/>
                    <a:pt x="0" y="422"/>
                    <a:pt x="127" y="530"/>
                  </a:cubicBezTo>
                  <a:lnTo>
                    <a:pt x="460" y="888"/>
                  </a:lnTo>
                  <a:cubicBezTo>
                    <a:pt x="496" y="923"/>
                    <a:pt x="537" y="941"/>
                    <a:pt x="579" y="941"/>
                  </a:cubicBezTo>
                  <a:cubicBezTo>
                    <a:pt x="621" y="941"/>
                    <a:pt x="662" y="923"/>
                    <a:pt x="698" y="888"/>
                  </a:cubicBezTo>
                  <a:lnTo>
                    <a:pt x="1317" y="268"/>
                  </a:lnTo>
                  <a:cubicBezTo>
                    <a:pt x="1365" y="197"/>
                    <a:pt x="1365" y="102"/>
                    <a:pt x="1317" y="54"/>
                  </a:cubicBezTo>
                  <a:cubicBezTo>
                    <a:pt x="1282" y="18"/>
                    <a:pt x="1234" y="1"/>
                    <a:pt x="118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235;p55">
              <a:extLst>
                <a:ext uri="{FF2B5EF4-FFF2-40B4-BE49-F238E27FC236}">
                  <a16:creationId xmlns:a16="http://schemas.microsoft.com/office/drawing/2014/main" id="{2A0FD976-390D-49B8-8C77-B8193D4628D4}"/>
                </a:ext>
              </a:extLst>
            </p:cNvPr>
            <p:cNvSpPr/>
            <p:nvPr/>
          </p:nvSpPr>
          <p:spPr>
            <a:xfrm>
              <a:off x="914855" y="3000776"/>
              <a:ext cx="23734" cy="11903"/>
            </a:xfrm>
            <a:custGeom>
              <a:avLst/>
              <a:gdLst/>
              <a:ahLst/>
              <a:cxnLst/>
              <a:rect l="l" t="t" r="r" b="b"/>
              <a:pathLst>
                <a:path w="668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01" y="334"/>
                  </a:lnTo>
                  <a:cubicBezTo>
                    <a:pt x="596" y="334"/>
                    <a:pt x="667" y="263"/>
                    <a:pt x="667" y="167"/>
                  </a:cubicBezTo>
                  <a:cubicBezTo>
                    <a:pt x="667" y="72"/>
                    <a:pt x="596" y="1"/>
                    <a:pt x="50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oogle Shape;1016;p55">
            <a:extLst>
              <a:ext uri="{FF2B5EF4-FFF2-40B4-BE49-F238E27FC236}">
                <a16:creationId xmlns:a16="http://schemas.microsoft.com/office/drawing/2014/main" id="{EE33C25F-08DB-4369-942C-DBD20DC4A4F5}"/>
              </a:ext>
            </a:extLst>
          </p:cNvPr>
          <p:cNvGrpSpPr/>
          <p:nvPr/>
        </p:nvGrpSpPr>
        <p:grpSpPr>
          <a:xfrm>
            <a:off x="1689850" y="2225536"/>
            <a:ext cx="360000" cy="360000"/>
            <a:chOff x="5795327" y="1900128"/>
            <a:chExt cx="255496" cy="396550"/>
          </a:xfrm>
        </p:grpSpPr>
        <p:sp>
          <p:nvSpPr>
            <p:cNvPr id="87" name="Google Shape;1017;p55">
              <a:extLst>
                <a:ext uri="{FF2B5EF4-FFF2-40B4-BE49-F238E27FC236}">
                  <a16:creationId xmlns:a16="http://schemas.microsoft.com/office/drawing/2014/main" id="{53656BB3-AD4F-473B-BB5F-C11161DEC901}"/>
                </a:ext>
              </a:extLst>
            </p:cNvPr>
            <p:cNvSpPr/>
            <p:nvPr/>
          </p:nvSpPr>
          <p:spPr>
            <a:xfrm>
              <a:off x="5795327" y="1900128"/>
              <a:ext cx="255496" cy="240680"/>
            </a:xfrm>
            <a:custGeom>
              <a:avLst/>
              <a:gdLst/>
              <a:ahLst/>
              <a:cxnLst/>
              <a:rect l="l" t="t" r="r" b="b"/>
              <a:pathLst>
                <a:path w="7191" h="6774" extrusionOk="0">
                  <a:moveTo>
                    <a:pt x="2484" y="328"/>
                  </a:moveTo>
                  <a:cubicBezTo>
                    <a:pt x="2958" y="328"/>
                    <a:pt x="3441" y="504"/>
                    <a:pt x="3835" y="897"/>
                  </a:cubicBezTo>
                  <a:cubicBezTo>
                    <a:pt x="5049" y="2112"/>
                    <a:pt x="4192" y="4207"/>
                    <a:pt x="2477" y="4207"/>
                  </a:cubicBezTo>
                  <a:cubicBezTo>
                    <a:pt x="1405" y="4183"/>
                    <a:pt x="548" y="3326"/>
                    <a:pt x="548" y="2254"/>
                  </a:cubicBezTo>
                  <a:cubicBezTo>
                    <a:pt x="548" y="1095"/>
                    <a:pt x="1495" y="328"/>
                    <a:pt x="2484" y="328"/>
                  </a:cubicBezTo>
                  <a:close/>
                  <a:moveTo>
                    <a:pt x="4835" y="4445"/>
                  </a:moveTo>
                  <a:cubicBezTo>
                    <a:pt x="4882" y="4445"/>
                    <a:pt x="4930" y="4469"/>
                    <a:pt x="4978" y="4493"/>
                  </a:cubicBezTo>
                  <a:lnTo>
                    <a:pt x="5121" y="4636"/>
                  </a:lnTo>
                  <a:lnTo>
                    <a:pt x="4859" y="4898"/>
                  </a:lnTo>
                  <a:lnTo>
                    <a:pt x="4716" y="4755"/>
                  </a:lnTo>
                  <a:cubicBezTo>
                    <a:pt x="4668" y="4731"/>
                    <a:pt x="4644" y="4683"/>
                    <a:pt x="4644" y="4636"/>
                  </a:cubicBezTo>
                  <a:cubicBezTo>
                    <a:pt x="4644" y="4564"/>
                    <a:pt x="4668" y="4517"/>
                    <a:pt x="4716" y="4493"/>
                  </a:cubicBezTo>
                  <a:cubicBezTo>
                    <a:pt x="4739" y="4469"/>
                    <a:pt x="4787" y="4445"/>
                    <a:pt x="4835" y="4445"/>
                  </a:cubicBezTo>
                  <a:close/>
                  <a:moveTo>
                    <a:pt x="5335" y="4874"/>
                  </a:moveTo>
                  <a:lnTo>
                    <a:pt x="6621" y="6160"/>
                  </a:lnTo>
                  <a:cubicBezTo>
                    <a:pt x="6692" y="6231"/>
                    <a:pt x="6692" y="6327"/>
                    <a:pt x="6621" y="6422"/>
                  </a:cubicBezTo>
                  <a:cubicBezTo>
                    <a:pt x="6597" y="6446"/>
                    <a:pt x="6549" y="6470"/>
                    <a:pt x="6502" y="6470"/>
                  </a:cubicBezTo>
                  <a:cubicBezTo>
                    <a:pt x="6454" y="6470"/>
                    <a:pt x="6407" y="6446"/>
                    <a:pt x="6359" y="6422"/>
                  </a:cubicBezTo>
                  <a:lnTo>
                    <a:pt x="5073" y="5136"/>
                  </a:lnTo>
                  <a:lnTo>
                    <a:pt x="5335" y="4874"/>
                  </a:lnTo>
                  <a:close/>
                  <a:moveTo>
                    <a:pt x="2471" y="1"/>
                  </a:moveTo>
                  <a:cubicBezTo>
                    <a:pt x="1894" y="1"/>
                    <a:pt x="1319" y="221"/>
                    <a:pt x="882" y="659"/>
                  </a:cubicBezTo>
                  <a:cubicBezTo>
                    <a:pt x="24" y="1516"/>
                    <a:pt x="0" y="2921"/>
                    <a:pt x="810" y="3802"/>
                  </a:cubicBezTo>
                  <a:cubicBezTo>
                    <a:pt x="1259" y="4277"/>
                    <a:pt x="1867" y="4524"/>
                    <a:pt x="2477" y="4524"/>
                  </a:cubicBezTo>
                  <a:cubicBezTo>
                    <a:pt x="3000" y="4524"/>
                    <a:pt x="3525" y="4343"/>
                    <a:pt x="3954" y="3969"/>
                  </a:cubicBezTo>
                  <a:lnTo>
                    <a:pt x="4382" y="4398"/>
                  </a:lnTo>
                  <a:cubicBezTo>
                    <a:pt x="4335" y="4469"/>
                    <a:pt x="4335" y="4541"/>
                    <a:pt x="4335" y="4636"/>
                  </a:cubicBezTo>
                  <a:cubicBezTo>
                    <a:pt x="4335" y="4755"/>
                    <a:pt x="4382" y="4898"/>
                    <a:pt x="4478" y="4993"/>
                  </a:cubicBezTo>
                  <a:lnTo>
                    <a:pt x="6145" y="6636"/>
                  </a:lnTo>
                  <a:cubicBezTo>
                    <a:pt x="6252" y="6733"/>
                    <a:pt x="6369" y="6774"/>
                    <a:pt x="6481" y="6774"/>
                  </a:cubicBezTo>
                  <a:cubicBezTo>
                    <a:pt x="6866" y="6774"/>
                    <a:pt x="7191" y="6291"/>
                    <a:pt x="6859" y="5922"/>
                  </a:cubicBezTo>
                  <a:lnTo>
                    <a:pt x="5192" y="4255"/>
                  </a:lnTo>
                  <a:cubicBezTo>
                    <a:pt x="5097" y="4160"/>
                    <a:pt x="4978" y="4112"/>
                    <a:pt x="4835" y="4112"/>
                  </a:cubicBezTo>
                  <a:cubicBezTo>
                    <a:pt x="4763" y="4112"/>
                    <a:pt x="4668" y="4136"/>
                    <a:pt x="4620" y="4160"/>
                  </a:cubicBezTo>
                  <a:lnTo>
                    <a:pt x="4192" y="3731"/>
                  </a:lnTo>
                  <a:cubicBezTo>
                    <a:pt x="4978" y="2826"/>
                    <a:pt x="4906" y="1421"/>
                    <a:pt x="4025" y="611"/>
                  </a:cubicBezTo>
                  <a:cubicBezTo>
                    <a:pt x="3582" y="203"/>
                    <a:pt x="3025" y="1"/>
                    <a:pt x="247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018;p55">
              <a:extLst>
                <a:ext uri="{FF2B5EF4-FFF2-40B4-BE49-F238E27FC236}">
                  <a16:creationId xmlns:a16="http://schemas.microsoft.com/office/drawing/2014/main" id="{A681904B-6E83-41FB-AB23-6049B5CA4883}"/>
                </a:ext>
              </a:extLst>
            </p:cNvPr>
            <p:cNvSpPr/>
            <p:nvPr/>
          </p:nvSpPr>
          <p:spPr>
            <a:xfrm>
              <a:off x="5850221" y="1925212"/>
              <a:ext cx="102504" cy="86338"/>
            </a:xfrm>
            <a:custGeom>
              <a:avLst/>
              <a:gdLst/>
              <a:ahLst/>
              <a:cxnLst/>
              <a:rect l="l" t="t" r="r" b="b"/>
              <a:pathLst>
                <a:path w="2885" h="2430" extrusionOk="0">
                  <a:moveTo>
                    <a:pt x="932" y="0"/>
                  </a:moveTo>
                  <a:cubicBezTo>
                    <a:pt x="646" y="0"/>
                    <a:pt x="384" y="72"/>
                    <a:pt x="146" y="215"/>
                  </a:cubicBezTo>
                  <a:cubicBezTo>
                    <a:pt x="1" y="319"/>
                    <a:pt x="91" y="514"/>
                    <a:pt x="243" y="514"/>
                  </a:cubicBezTo>
                  <a:cubicBezTo>
                    <a:pt x="266" y="514"/>
                    <a:pt x="289" y="510"/>
                    <a:pt x="313" y="501"/>
                  </a:cubicBezTo>
                  <a:cubicBezTo>
                    <a:pt x="515" y="376"/>
                    <a:pt x="731" y="319"/>
                    <a:pt x="943" y="319"/>
                  </a:cubicBezTo>
                  <a:cubicBezTo>
                    <a:pt x="1580" y="319"/>
                    <a:pt x="2170" y="833"/>
                    <a:pt x="2170" y="1548"/>
                  </a:cubicBezTo>
                  <a:cubicBezTo>
                    <a:pt x="2170" y="1787"/>
                    <a:pt x="2099" y="2001"/>
                    <a:pt x="2004" y="2191"/>
                  </a:cubicBezTo>
                  <a:cubicBezTo>
                    <a:pt x="1956" y="2263"/>
                    <a:pt x="1980" y="2358"/>
                    <a:pt x="2051" y="2406"/>
                  </a:cubicBezTo>
                  <a:cubicBezTo>
                    <a:pt x="2075" y="2430"/>
                    <a:pt x="2099" y="2430"/>
                    <a:pt x="2147" y="2430"/>
                  </a:cubicBezTo>
                  <a:cubicBezTo>
                    <a:pt x="2194" y="2430"/>
                    <a:pt x="2242" y="2406"/>
                    <a:pt x="2266" y="2358"/>
                  </a:cubicBezTo>
                  <a:cubicBezTo>
                    <a:pt x="2885" y="1310"/>
                    <a:pt x="2147" y="0"/>
                    <a:pt x="93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019;p55">
              <a:extLst>
                <a:ext uri="{FF2B5EF4-FFF2-40B4-BE49-F238E27FC236}">
                  <a16:creationId xmlns:a16="http://schemas.microsoft.com/office/drawing/2014/main" id="{7CCF3514-3628-4CC8-8299-4F213B68C7C1}"/>
                </a:ext>
              </a:extLst>
            </p:cNvPr>
            <p:cNvSpPr/>
            <p:nvPr/>
          </p:nvSpPr>
          <p:spPr>
            <a:xfrm>
              <a:off x="5813944" y="1948910"/>
              <a:ext cx="103890" cy="87191"/>
            </a:xfrm>
            <a:custGeom>
              <a:avLst/>
              <a:gdLst/>
              <a:ahLst/>
              <a:cxnLst/>
              <a:rect l="l" t="t" r="r" b="b"/>
              <a:pathLst>
                <a:path w="2924" h="2454" extrusionOk="0">
                  <a:moveTo>
                    <a:pt x="752" y="1"/>
                  </a:moveTo>
                  <a:cubicBezTo>
                    <a:pt x="700" y="1"/>
                    <a:pt x="649" y="28"/>
                    <a:pt x="620" y="96"/>
                  </a:cubicBezTo>
                  <a:cubicBezTo>
                    <a:pt x="0" y="1143"/>
                    <a:pt x="739" y="2453"/>
                    <a:pt x="1953" y="2453"/>
                  </a:cubicBezTo>
                  <a:cubicBezTo>
                    <a:pt x="2239" y="2453"/>
                    <a:pt x="2501" y="2382"/>
                    <a:pt x="2739" y="2239"/>
                  </a:cubicBezTo>
                  <a:cubicBezTo>
                    <a:pt x="2924" y="2136"/>
                    <a:pt x="2826" y="1910"/>
                    <a:pt x="2658" y="1910"/>
                  </a:cubicBezTo>
                  <a:cubicBezTo>
                    <a:pt x="2631" y="1910"/>
                    <a:pt x="2602" y="1916"/>
                    <a:pt x="2572" y="1929"/>
                  </a:cubicBezTo>
                  <a:lnTo>
                    <a:pt x="2572" y="1953"/>
                  </a:lnTo>
                  <a:cubicBezTo>
                    <a:pt x="2382" y="2072"/>
                    <a:pt x="2167" y="2120"/>
                    <a:pt x="1953" y="2120"/>
                  </a:cubicBezTo>
                  <a:cubicBezTo>
                    <a:pt x="1001" y="2120"/>
                    <a:pt x="405" y="1096"/>
                    <a:pt x="881" y="262"/>
                  </a:cubicBezTo>
                  <a:cubicBezTo>
                    <a:pt x="979" y="132"/>
                    <a:pt x="865" y="1"/>
                    <a:pt x="75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020;p55">
              <a:extLst>
                <a:ext uri="{FF2B5EF4-FFF2-40B4-BE49-F238E27FC236}">
                  <a16:creationId xmlns:a16="http://schemas.microsoft.com/office/drawing/2014/main" id="{2A786AB1-DCDD-469F-B22D-D3A00AFB8326}"/>
                </a:ext>
              </a:extLst>
            </p:cNvPr>
            <p:cNvSpPr/>
            <p:nvPr/>
          </p:nvSpPr>
          <p:spPr>
            <a:xfrm>
              <a:off x="5815614" y="2053191"/>
              <a:ext cx="135440" cy="243487"/>
            </a:xfrm>
            <a:custGeom>
              <a:avLst/>
              <a:gdLst/>
              <a:ahLst/>
              <a:cxnLst/>
              <a:rect l="l" t="t" r="r" b="b"/>
              <a:pathLst>
                <a:path w="3812" h="6853" extrusionOk="0">
                  <a:moveTo>
                    <a:pt x="168" y="0"/>
                  </a:moveTo>
                  <a:cubicBezTo>
                    <a:pt x="84" y="0"/>
                    <a:pt x="1" y="54"/>
                    <a:pt x="1" y="161"/>
                  </a:cubicBezTo>
                  <a:lnTo>
                    <a:pt x="1" y="1971"/>
                  </a:lnTo>
                  <a:cubicBezTo>
                    <a:pt x="1" y="2233"/>
                    <a:pt x="96" y="2495"/>
                    <a:pt x="287" y="2709"/>
                  </a:cubicBezTo>
                  <a:lnTo>
                    <a:pt x="692" y="3090"/>
                  </a:lnTo>
                  <a:lnTo>
                    <a:pt x="692" y="5972"/>
                  </a:lnTo>
                  <a:lnTo>
                    <a:pt x="477" y="6377"/>
                  </a:lnTo>
                  <a:cubicBezTo>
                    <a:pt x="382" y="6591"/>
                    <a:pt x="549" y="6853"/>
                    <a:pt x="787" y="6853"/>
                  </a:cubicBezTo>
                  <a:lnTo>
                    <a:pt x="3025" y="6853"/>
                  </a:lnTo>
                  <a:cubicBezTo>
                    <a:pt x="3264" y="6853"/>
                    <a:pt x="3430" y="6591"/>
                    <a:pt x="3311" y="6377"/>
                  </a:cubicBezTo>
                  <a:lnTo>
                    <a:pt x="3121" y="5972"/>
                  </a:lnTo>
                  <a:lnTo>
                    <a:pt x="3121" y="3090"/>
                  </a:lnTo>
                  <a:lnTo>
                    <a:pt x="3502" y="2709"/>
                  </a:lnTo>
                  <a:cubicBezTo>
                    <a:pt x="3692" y="2495"/>
                    <a:pt x="3811" y="2233"/>
                    <a:pt x="3811" y="1971"/>
                  </a:cubicBezTo>
                  <a:lnTo>
                    <a:pt x="3811" y="1209"/>
                  </a:lnTo>
                  <a:cubicBezTo>
                    <a:pt x="3811" y="1114"/>
                    <a:pt x="3740" y="1042"/>
                    <a:pt x="3645" y="1042"/>
                  </a:cubicBezTo>
                  <a:lnTo>
                    <a:pt x="3645" y="1066"/>
                  </a:lnTo>
                  <a:cubicBezTo>
                    <a:pt x="3573" y="1066"/>
                    <a:pt x="3502" y="1138"/>
                    <a:pt x="3502" y="1209"/>
                  </a:cubicBezTo>
                  <a:lnTo>
                    <a:pt x="3502" y="1971"/>
                  </a:lnTo>
                  <a:cubicBezTo>
                    <a:pt x="3478" y="2162"/>
                    <a:pt x="3406" y="2352"/>
                    <a:pt x="3287" y="2471"/>
                  </a:cubicBezTo>
                  <a:lnTo>
                    <a:pt x="2835" y="2924"/>
                  </a:lnTo>
                  <a:cubicBezTo>
                    <a:pt x="2811" y="2947"/>
                    <a:pt x="2787" y="2995"/>
                    <a:pt x="2787" y="3043"/>
                  </a:cubicBezTo>
                  <a:lnTo>
                    <a:pt x="2787" y="6019"/>
                  </a:lnTo>
                  <a:cubicBezTo>
                    <a:pt x="2787" y="6043"/>
                    <a:pt x="2787" y="6067"/>
                    <a:pt x="2811" y="6091"/>
                  </a:cubicBezTo>
                  <a:lnTo>
                    <a:pt x="3025" y="6543"/>
                  </a:lnTo>
                  <a:lnTo>
                    <a:pt x="2073" y="6543"/>
                  </a:lnTo>
                  <a:lnTo>
                    <a:pt x="2073" y="3209"/>
                  </a:lnTo>
                  <a:cubicBezTo>
                    <a:pt x="2073" y="3090"/>
                    <a:pt x="1989" y="3031"/>
                    <a:pt x="1906" y="3031"/>
                  </a:cubicBezTo>
                  <a:cubicBezTo>
                    <a:pt x="1823" y="3031"/>
                    <a:pt x="1739" y="3090"/>
                    <a:pt x="1739" y="3209"/>
                  </a:cubicBezTo>
                  <a:lnTo>
                    <a:pt x="1739" y="6520"/>
                  </a:lnTo>
                  <a:lnTo>
                    <a:pt x="787" y="6520"/>
                  </a:lnTo>
                  <a:lnTo>
                    <a:pt x="1025" y="6091"/>
                  </a:lnTo>
                  <a:cubicBezTo>
                    <a:pt x="1025" y="6067"/>
                    <a:pt x="1049" y="6043"/>
                    <a:pt x="1049" y="6019"/>
                  </a:cubicBezTo>
                  <a:lnTo>
                    <a:pt x="1049" y="3043"/>
                  </a:lnTo>
                  <a:cubicBezTo>
                    <a:pt x="1049" y="2995"/>
                    <a:pt x="1025" y="2947"/>
                    <a:pt x="1001" y="2924"/>
                  </a:cubicBezTo>
                  <a:lnTo>
                    <a:pt x="549" y="2471"/>
                  </a:lnTo>
                  <a:cubicBezTo>
                    <a:pt x="406" y="2328"/>
                    <a:pt x="334" y="2162"/>
                    <a:pt x="334" y="1971"/>
                  </a:cubicBezTo>
                  <a:lnTo>
                    <a:pt x="334" y="161"/>
                  </a:lnTo>
                  <a:cubicBezTo>
                    <a:pt x="334" y="54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021;p55">
              <a:extLst>
                <a:ext uri="{FF2B5EF4-FFF2-40B4-BE49-F238E27FC236}">
                  <a16:creationId xmlns:a16="http://schemas.microsoft.com/office/drawing/2014/main" id="{680C0D2A-5652-4842-B044-C388B33208BA}"/>
                </a:ext>
              </a:extLst>
            </p:cNvPr>
            <p:cNvSpPr/>
            <p:nvPr/>
          </p:nvSpPr>
          <p:spPr>
            <a:xfrm>
              <a:off x="5842724" y="1949870"/>
              <a:ext cx="71096" cy="61680"/>
            </a:xfrm>
            <a:custGeom>
              <a:avLst/>
              <a:gdLst/>
              <a:ahLst/>
              <a:cxnLst/>
              <a:rect l="l" t="t" r="r" b="b"/>
              <a:pathLst>
                <a:path w="2001" h="1736" extrusionOk="0">
                  <a:moveTo>
                    <a:pt x="1149" y="318"/>
                  </a:moveTo>
                  <a:cubicBezTo>
                    <a:pt x="1282" y="318"/>
                    <a:pt x="1417" y="366"/>
                    <a:pt x="1524" y="473"/>
                  </a:cubicBezTo>
                  <a:cubicBezTo>
                    <a:pt x="1858" y="831"/>
                    <a:pt x="1619" y="1402"/>
                    <a:pt x="1143" y="1402"/>
                  </a:cubicBezTo>
                  <a:cubicBezTo>
                    <a:pt x="857" y="1402"/>
                    <a:pt x="619" y="1164"/>
                    <a:pt x="595" y="854"/>
                  </a:cubicBezTo>
                  <a:cubicBezTo>
                    <a:pt x="595" y="531"/>
                    <a:pt x="869" y="318"/>
                    <a:pt x="1149" y="318"/>
                  </a:cubicBezTo>
                  <a:close/>
                  <a:moveTo>
                    <a:pt x="1136" y="0"/>
                  </a:moveTo>
                  <a:cubicBezTo>
                    <a:pt x="922" y="0"/>
                    <a:pt x="703" y="80"/>
                    <a:pt x="524" y="259"/>
                  </a:cubicBezTo>
                  <a:cubicBezTo>
                    <a:pt x="0" y="807"/>
                    <a:pt x="381" y="1736"/>
                    <a:pt x="1143" y="1736"/>
                  </a:cubicBezTo>
                  <a:cubicBezTo>
                    <a:pt x="1619" y="1736"/>
                    <a:pt x="2000" y="1331"/>
                    <a:pt x="2000" y="854"/>
                  </a:cubicBezTo>
                  <a:cubicBezTo>
                    <a:pt x="2000" y="341"/>
                    <a:pt x="1579" y="0"/>
                    <a:pt x="113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1"/>
          <p:cNvSpPr/>
          <p:nvPr/>
        </p:nvSpPr>
        <p:spPr>
          <a:xfrm>
            <a:off x="760505" y="1320081"/>
            <a:ext cx="567000" cy="567000"/>
          </a:xfrm>
          <a:prstGeom prst="ellipse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41"/>
          <p:cNvSpPr/>
          <p:nvPr/>
        </p:nvSpPr>
        <p:spPr>
          <a:xfrm>
            <a:off x="760495" y="2039452"/>
            <a:ext cx="567000" cy="567000"/>
          </a:xfrm>
          <a:prstGeom prst="ellipse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41"/>
          <p:cNvSpPr txBox="1"/>
          <p:nvPr/>
        </p:nvSpPr>
        <p:spPr>
          <a:xfrm>
            <a:off x="1601924" y="1356361"/>
            <a:ext cx="3191100" cy="496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 b="1" dirty="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Затраты на синхронизацию</a:t>
            </a:r>
            <a:endParaRPr sz="1700" b="1" dirty="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498" name="Google Shape;498;p41"/>
          <p:cNvSpPr txBox="1"/>
          <p:nvPr/>
        </p:nvSpPr>
        <p:spPr>
          <a:xfrm>
            <a:off x="1601914" y="2075612"/>
            <a:ext cx="3191100" cy="496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 b="1" dirty="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Конкуренция за ресурсы</a:t>
            </a:r>
            <a:endParaRPr sz="1700" b="1" dirty="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500" name="Google Shape;500;p41"/>
          <p:cNvSpPr txBox="1">
            <a:spLocks noGrp="1"/>
          </p:cNvSpPr>
          <p:nvPr>
            <p:ph type="title"/>
          </p:nvPr>
        </p:nvSpPr>
        <p:spPr>
          <a:xfrm>
            <a:off x="676375" y="506344"/>
            <a:ext cx="79317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Сравнительный анализ производительности </a:t>
            </a:r>
            <a:r>
              <a:rPr lang="ru-RU" sz="2000" dirty="0" err="1"/>
              <a:t>потокобезопасных</a:t>
            </a:r>
            <a:r>
              <a:rPr lang="ru-RU" sz="2000" dirty="0"/>
              <a:t> и</a:t>
            </a:r>
            <a:br>
              <a:rPr lang="ru-RU" sz="2000" dirty="0"/>
            </a:br>
            <a:r>
              <a:rPr lang="ru-RU" sz="2000" dirty="0" err="1"/>
              <a:t>непотокобезопасных</a:t>
            </a:r>
            <a:r>
              <a:rPr lang="ru-RU" sz="2000" dirty="0"/>
              <a:t> структур данных</a:t>
            </a:r>
            <a:endParaRPr lang="en-US" sz="2000" dirty="0"/>
          </a:p>
        </p:txBody>
      </p:sp>
      <p:sp>
        <p:nvSpPr>
          <p:cNvPr id="501" name="Google Shape;501;p41"/>
          <p:cNvSpPr txBox="1">
            <a:spLocks noGrp="1"/>
          </p:cNvSpPr>
          <p:nvPr>
            <p:ph type="sldNum" idx="12"/>
          </p:nvPr>
        </p:nvSpPr>
        <p:spPr>
          <a:xfrm>
            <a:off x="7566184" y="47173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sp>
        <p:nvSpPr>
          <p:cNvPr id="502" name="Google Shape;502;p41"/>
          <p:cNvSpPr txBox="1"/>
          <p:nvPr/>
        </p:nvSpPr>
        <p:spPr>
          <a:xfrm>
            <a:off x="5000614" y="1359245"/>
            <a:ext cx="3191100" cy="496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Потокобезопасные</a:t>
            </a:r>
            <a:r>
              <a:rPr lang="en-US" sz="1300" dirty="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:</a:t>
            </a:r>
            <a:r>
              <a:rPr lang="ru-RU" sz="1300" dirty="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Требуют</a:t>
            </a:r>
            <a:endParaRPr lang="en-US" sz="1300" dirty="0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 err="1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Непотокобезопасные</a:t>
            </a:r>
            <a:r>
              <a:rPr lang="en-US" sz="1300" dirty="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:</a:t>
            </a:r>
            <a:r>
              <a:rPr lang="ru-RU" sz="1300" dirty="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Не требуют</a:t>
            </a:r>
            <a:endParaRPr lang="en-US" sz="1300" dirty="0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  <p:sp>
        <p:nvSpPr>
          <p:cNvPr id="503" name="Google Shape;503;p41"/>
          <p:cNvSpPr txBox="1"/>
          <p:nvPr/>
        </p:nvSpPr>
        <p:spPr>
          <a:xfrm>
            <a:off x="5000624" y="2075612"/>
            <a:ext cx="3191100" cy="496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Потокобезопасные</a:t>
            </a:r>
            <a:r>
              <a:rPr lang="en-US" sz="1300" dirty="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:</a:t>
            </a:r>
            <a:r>
              <a:rPr lang="ru-RU" sz="1300" dirty="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Пониженная</a:t>
            </a:r>
            <a:endParaRPr lang="en-US" sz="1300" dirty="0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 err="1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Непотокобезопасные</a:t>
            </a:r>
            <a:r>
              <a:rPr lang="en-US" sz="1300" dirty="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:</a:t>
            </a:r>
            <a:r>
              <a:rPr lang="ru-RU" sz="1300" dirty="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Имеется</a:t>
            </a:r>
            <a:endParaRPr lang="en-US" sz="1300" dirty="0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  <p:cxnSp>
        <p:nvCxnSpPr>
          <p:cNvPr id="505" name="Google Shape;505;p41"/>
          <p:cNvCxnSpPr>
            <a:stCxn id="497" idx="3"/>
            <a:endCxn id="502" idx="1"/>
          </p:cNvCxnSpPr>
          <p:nvPr/>
        </p:nvCxnSpPr>
        <p:spPr>
          <a:xfrm>
            <a:off x="4793024" y="1604461"/>
            <a:ext cx="207590" cy="288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6" name="Google Shape;506;p41"/>
          <p:cNvCxnSpPr>
            <a:stCxn id="498" idx="3"/>
            <a:endCxn id="503" idx="1"/>
          </p:cNvCxnSpPr>
          <p:nvPr/>
        </p:nvCxnSpPr>
        <p:spPr>
          <a:xfrm>
            <a:off x="4793014" y="2323712"/>
            <a:ext cx="207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Google Shape;495;p41">
            <a:extLst>
              <a:ext uri="{FF2B5EF4-FFF2-40B4-BE49-F238E27FC236}">
                <a16:creationId xmlns:a16="http://schemas.microsoft.com/office/drawing/2014/main" id="{AB781F4F-CD03-4B97-B308-47D6A6AF7DAA}"/>
              </a:ext>
            </a:extLst>
          </p:cNvPr>
          <p:cNvSpPr/>
          <p:nvPr/>
        </p:nvSpPr>
        <p:spPr>
          <a:xfrm>
            <a:off x="760495" y="2762705"/>
            <a:ext cx="567000" cy="567000"/>
          </a:xfrm>
          <a:prstGeom prst="ellipse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498;p41">
            <a:extLst>
              <a:ext uri="{FF2B5EF4-FFF2-40B4-BE49-F238E27FC236}">
                <a16:creationId xmlns:a16="http://schemas.microsoft.com/office/drawing/2014/main" id="{9E8AB9FB-3172-4649-8D1C-8905568FCCEC}"/>
              </a:ext>
            </a:extLst>
          </p:cNvPr>
          <p:cNvSpPr txBox="1"/>
          <p:nvPr/>
        </p:nvSpPr>
        <p:spPr>
          <a:xfrm>
            <a:off x="1601914" y="2798865"/>
            <a:ext cx="3191100" cy="496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 b="1" dirty="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Параллелизм</a:t>
            </a:r>
            <a:endParaRPr sz="1700" b="1" dirty="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38" name="Google Shape;503;p41">
            <a:extLst>
              <a:ext uri="{FF2B5EF4-FFF2-40B4-BE49-F238E27FC236}">
                <a16:creationId xmlns:a16="http://schemas.microsoft.com/office/drawing/2014/main" id="{352559D2-5F9E-471C-97D2-26F348E8BB36}"/>
              </a:ext>
            </a:extLst>
          </p:cNvPr>
          <p:cNvSpPr txBox="1"/>
          <p:nvPr/>
        </p:nvSpPr>
        <p:spPr>
          <a:xfrm>
            <a:off x="5000624" y="2798865"/>
            <a:ext cx="3191100" cy="496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Потокобезопасные</a:t>
            </a:r>
            <a:r>
              <a:rPr lang="en-US" sz="1300" dirty="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:</a:t>
            </a:r>
            <a:r>
              <a:rPr lang="ru-RU" sz="1300" dirty="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Стабильный</a:t>
            </a:r>
            <a:endParaRPr lang="en-US" sz="1300" dirty="0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 err="1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Непотокобезопасные</a:t>
            </a:r>
            <a:r>
              <a:rPr lang="en-US" sz="1300" dirty="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:</a:t>
            </a:r>
            <a:r>
              <a:rPr lang="ru-RU" sz="1300" dirty="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Не стабильный</a:t>
            </a:r>
            <a:endParaRPr lang="en-US" sz="1300" dirty="0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  <p:cxnSp>
        <p:nvCxnSpPr>
          <p:cNvPr id="39" name="Google Shape;506;p41">
            <a:extLst>
              <a:ext uri="{FF2B5EF4-FFF2-40B4-BE49-F238E27FC236}">
                <a16:creationId xmlns:a16="http://schemas.microsoft.com/office/drawing/2014/main" id="{7D68C100-0051-4681-9894-2A7CC06AE604}"/>
              </a:ext>
            </a:extLst>
          </p:cNvPr>
          <p:cNvCxnSpPr>
            <a:stCxn id="37" idx="3"/>
            <a:endCxn id="38" idx="1"/>
          </p:cNvCxnSpPr>
          <p:nvPr/>
        </p:nvCxnSpPr>
        <p:spPr>
          <a:xfrm>
            <a:off x="4793014" y="3046965"/>
            <a:ext cx="207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Google Shape;495;p41">
            <a:extLst>
              <a:ext uri="{FF2B5EF4-FFF2-40B4-BE49-F238E27FC236}">
                <a16:creationId xmlns:a16="http://schemas.microsoft.com/office/drawing/2014/main" id="{C73AA43A-9BDD-4A13-82EF-6AF9F95CA5B9}"/>
              </a:ext>
            </a:extLst>
          </p:cNvPr>
          <p:cNvSpPr/>
          <p:nvPr/>
        </p:nvSpPr>
        <p:spPr>
          <a:xfrm>
            <a:off x="760485" y="4155045"/>
            <a:ext cx="567000" cy="567000"/>
          </a:xfrm>
          <a:prstGeom prst="ellipse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98;p41">
            <a:extLst>
              <a:ext uri="{FF2B5EF4-FFF2-40B4-BE49-F238E27FC236}">
                <a16:creationId xmlns:a16="http://schemas.microsoft.com/office/drawing/2014/main" id="{7C84974D-A528-4D77-A201-EDD0748DEB18}"/>
              </a:ext>
            </a:extLst>
          </p:cNvPr>
          <p:cNvSpPr txBox="1"/>
          <p:nvPr/>
        </p:nvSpPr>
        <p:spPr>
          <a:xfrm>
            <a:off x="1601904" y="4191205"/>
            <a:ext cx="3191100" cy="496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 b="1" dirty="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Ошибки и безопасность</a:t>
            </a:r>
            <a:endParaRPr lang="en-US" sz="1700" b="1" dirty="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47" name="Google Shape;503;p41">
            <a:extLst>
              <a:ext uri="{FF2B5EF4-FFF2-40B4-BE49-F238E27FC236}">
                <a16:creationId xmlns:a16="http://schemas.microsoft.com/office/drawing/2014/main" id="{0E4A8EAD-F5B3-4DFF-8A17-93B8EB32990A}"/>
              </a:ext>
            </a:extLst>
          </p:cNvPr>
          <p:cNvSpPr txBox="1"/>
          <p:nvPr/>
        </p:nvSpPr>
        <p:spPr>
          <a:xfrm>
            <a:off x="5000614" y="4191205"/>
            <a:ext cx="3191100" cy="496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Потокобезопасные</a:t>
            </a:r>
            <a:r>
              <a:rPr lang="en-US" sz="1300" dirty="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:</a:t>
            </a:r>
            <a:r>
              <a:rPr lang="ru-RU" sz="1300" dirty="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Минимальны</a:t>
            </a:r>
            <a:endParaRPr lang="en-US" sz="1300" dirty="0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 err="1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Непотокобезопасные</a:t>
            </a:r>
            <a:r>
              <a:rPr lang="en-US" sz="1300" dirty="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:</a:t>
            </a:r>
            <a:r>
              <a:rPr lang="ru-RU" sz="1300" dirty="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Присутствуют</a:t>
            </a:r>
            <a:endParaRPr lang="en-US" sz="1300" dirty="0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  <p:cxnSp>
        <p:nvCxnSpPr>
          <p:cNvPr id="48" name="Google Shape;506;p41">
            <a:extLst>
              <a:ext uri="{FF2B5EF4-FFF2-40B4-BE49-F238E27FC236}">
                <a16:creationId xmlns:a16="http://schemas.microsoft.com/office/drawing/2014/main" id="{42EAA714-84C5-4F51-B347-8255DC39CA7B}"/>
              </a:ext>
            </a:extLst>
          </p:cNvPr>
          <p:cNvCxnSpPr>
            <a:stCxn id="46" idx="3"/>
            <a:endCxn id="47" idx="1"/>
          </p:cNvCxnSpPr>
          <p:nvPr/>
        </p:nvCxnSpPr>
        <p:spPr>
          <a:xfrm>
            <a:off x="4793004" y="4439305"/>
            <a:ext cx="207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495;p41">
            <a:extLst>
              <a:ext uri="{FF2B5EF4-FFF2-40B4-BE49-F238E27FC236}">
                <a16:creationId xmlns:a16="http://schemas.microsoft.com/office/drawing/2014/main" id="{05A6BD5C-915D-4491-AB5C-7E7B7027B6DF}"/>
              </a:ext>
            </a:extLst>
          </p:cNvPr>
          <p:cNvSpPr/>
          <p:nvPr/>
        </p:nvSpPr>
        <p:spPr>
          <a:xfrm>
            <a:off x="760495" y="3476955"/>
            <a:ext cx="567000" cy="567000"/>
          </a:xfrm>
          <a:prstGeom prst="ellipse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498;p41">
            <a:extLst>
              <a:ext uri="{FF2B5EF4-FFF2-40B4-BE49-F238E27FC236}">
                <a16:creationId xmlns:a16="http://schemas.microsoft.com/office/drawing/2014/main" id="{76F698D7-8B3E-4979-85EA-9115A7090142}"/>
              </a:ext>
            </a:extLst>
          </p:cNvPr>
          <p:cNvSpPr txBox="1"/>
          <p:nvPr/>
        </p:nvSpPr>
        <p:spPr>
          <a:xfrm>
            <a:off x="1601914" y="3513115"/>
            <a:ext cx="3191100" cy="496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 b="1" dirty="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Размер данных</a:t>
            </a:r>
            <a:endParaRPr sz="1700" b="1" dirty="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57" name="Google Shape;503;p41">
            <a:extLst>
              <a:ext uri="{FF2B5EF4-FFF2-40B4-BE49-F238E27FC236}">
                <a16:creationId xmlns:a16="http://schemas.microsoft.com/office/drawing/2014/main" id="{3AA56F5C-A92E-404C-82B2-D7A8B96CF2B6}"/>
              </a:ext>
            </a:extLst>
          </p:cNvPr>
          <p:cNvSpPr txBox="1"/>
          <p:nvPr/>
        </p:nvSpPr>
        <p:spPr>
          <a:xfrm>
            <a:off x="5000624" y="3513115"/>
            <a:ext cx="3191100" cy="496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Потокобезопасные</a:t>
            </a:r>
            <a:r>
              <a:rPr lang="en-US" sz="1300" dirty="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:</a:t>
            </a:r>
            <a:r>
              <a:rPr lang="ru-RU" sz="1300" dirty="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Повышенный</a:t>
            </a:r>
            <a:endParaRPr lang="en-US" sz="1300" dirty="0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 err="1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Непотокобезопасные</a:t>
            </a:r>
            <a:r>
              <a:rPr lang="en-US" sz="1300" dirty="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:</a:t>
            </a:r>
            <a:r>
              <a:rPr lang="ru-RU" sz="1300" dirty="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Стандартный</a:t>
            </a:r>
            <a:endParaRPr lang="en-US" sz="1300" dirty="0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  <p:cxnSp>
        <p:nvCxnSpPr>
          <p:cNvPr id="58" name="Google Shape;506;p41">
            <a:extLst>
              <a:ext uri="{FF2B5EF4-FFF2-40B4-BE49-F238E27FC236}">
                <a16:creationId xmlns:a16="http://schemas.microsoft.com/office/drawing/2014/main" id="{4F7F1F95-F199-47CC-93B2-500B8FD143C6}"/>
              </a:ext>
            </a:extLst>
          </p:cNvPr>
          <p:cNvCxnSpPr>
            <a:stCxn id="56" idx="3"/>
            <a:endCxn id="57" idx="1"/>
          </p:cNvCxnSpPr>
          <p:nvPr/>
        </p:nvCxnSpPr>
        <p:spPr>
          <a:xfrm>
            <a:off x="4793014" y="3761215"/>
            <a:ext cx="207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8" name="Google Shape;888;p55">
            <a:extLst>
              <a:ext uri="{FF2B5EF4-FFF2-40B4-BE49-F238E27FC236}">
                <a16:creationId xmlns:a16="http://schemas.microsoft.com/office/drawing/2014/main" id="{9BE51169-38CE-4B46-964B-B59EA5C11FC7}"/>
              </a:ext>
            </a:extLst>
          </p:cNvPr>
          <p:cNvGrpSpPr/>
          <p:nvPr/>
        </p:nvGrpSpPr>
        <p:grpSpPr>
          <a:xfrm>
            <a:off x="874112" y="2865611"/>
            <a:ext cx="360000" cy="360000"/>
            <a:chOff x="8211011" y="3576291"/>
            <a:chExt cx="396870" cy="390937"/>
          </a:xfrm>
        </p:grpSpPr>
        <p:sp>
          <p:nvSpPr>
            <p:cNvPr id="139" name="Google Shape;889;p55">
              <a:extLst>
                <a:ext uri="{FF2B5EF4-FFF2-40B4-BE49-F238E27FC236}">
                  <a16:creationId xmlns:a16="http://schemas.microsoft.com/office/drawing/2014/main" id="{9DF58AF1-BA3A-47FE-8882-0D208B67C48E}"/>
                </a:ext>
              </a:extLst>
            </p:cNvPr>
            <p:cNvSpPr/>
            <p:nvPr/>
          </p:nvSpPr>
          <p:spPr>
            <a:xfrm>
              <a:off x="8358248" y="3725517"/>
              <a:ext cx="249634" cy="241711"/>
            </a:xfrm>
            <a:custGeom>
              <a:avLst/>
              <a:gdLst/>
              <a:ahLst/>
              <a:cxnLst/>
              <a:rect l="l" t="t" r="r" b="b"/>
              <a:pathLst>
                <a:path w="7026" h="6803" extrusionOk="0">
                  <a:moveTo>
                    <a:pt x="2505" y="333"/>
                  </a:moveTo>
                  <a:cubicBezTo>
                    <a:pt x="2978" y="333"/>
                    <a:pt x="3461" y="507"/>
                    <a:pt x="3858" y="897"/>
                  </a:cubicBezTo>
                  <a:cubicBezTo>
                    <a:pt x="5073" y="2135"/>
                    <a:pt x="4216" y="4207"/>
                    <a:pt x="2477" y="4207"/>
                  </a:cubicBezTo>
                  <a:cubicBezTo>
                    <a:pt x="1406" y="4207"/>
                    <a:pt x="548" y="3350"/>
                    <a:pt x="548" y="2278"/>
                  </a:cubicBezTo>
                  <a:cubicBezTo>
                    <a:pt x="548" y="1113"/>
                    <a:pt x="1504" y="333"/>
                    <a:pt x="2505" y="333"/>
                  </a:cubicBezTo>
                  <a:close/>
                  <a:moveTo>
                    <a:pt x="4835" y="4445"/>
                  </a:moveTo>
                  <a:cubicBezTo>
                    <a:pt x="4882" y="4445"/>
                    <a:pt x="4930" y="4469"/>
                    <a:pt x="4978" y="4517"/>
                  </a:cubicBezTo>
                  <a:lnTo>
                    <a:pt x="5121" y="4659"/>
                  </a:lnTo>
                  <a:lnTo>
                    <a:pt x="4859" y="4921"/>
                  </a:lnTo>
                  <a:lnTo>
                    <a:pt x="4716" y="4779"/>
                  </a:lnTo>
                  <a:cubicBezTo>
                    <a:pt x="4668" y="4731"/>
                    <a:pt x="4668" y="4683"/>
                    <a:pt x="4668" y="4636"/>
                  </a:cubicBezTo>
                  <a:cubicBezTo>
                    <a:pt x="4668" y="4588"/>
                    <a:pt x="4668" y="4540"/>
                    <a:pt x="4716" y="4517"/>
                  </a:cubicBezTo>
                  <a:cubicBezTo>
                    <a:pt x="4740" y="4469"/>
                    <a:pt x="4787" y="4445"/>
                    <a:pt x="4835" y="4445"/>
                  </a:cubicBezTo>
                  <a:close/>
                  <a:moveTo>
                    <a:pt x="5359" y="4874"/>
                  </a:moveTo>
                  <a:lnTo>
                    <a:pt x="6621" y="6160"/>
                  </a:lnTo>
                  <a:cubicBezTo>
                    <a:pt x="6669" y="6207"/>
                    <a:pt x="6692" y="6255"/>
                    <a:pt x="6692" y="6303"/>
                  </a:cubicBezTo>
                  <a:cubicBezTo>
                    <a:pt x="6692" y="6350"/>
                    <a:pt x="6669" y="6398"/>
                    <a:pt x="6645" y="6422"/>
                  </a:cubicBezTo>
                  <a:cubicBezTo>
                    <a:pt x="6597" y="6469"/>
                    <a:pt x="6549" y="6469"/>
                    <a:pt x="6502" y="6469"/>
                  </a:cubicBezTo>
                  <a:cubicBezTo>
                    <a:pt x="6454" y="6469"/>
                    <a:pt x="6407" y="6469"/>
                    <a:pt x="6359" y="6422"/>
                  </a:cubicBezTo>
                  <a:lnTo>
                    <a:pt x="5097" y="5136"/>
                  </a:lnTo>
                  <a:lnTo>
                    <a:pt x="5359" y="4874"/>
                  </a:lnTo>
                  <a:close/>
                  <a:moveTo>
                    <a:pt x="2471" y="1"/>
                  </a:moveTo>
                  <a:cubicBezTo>
                    <a:pt x="1894" y="1"/>
                    <a:pt x="1319" y="221"/>
                    <a:pt x="882" y="659"/>
                  </a:cubicBezTo>
                  <a:cubicBezTo>
                    <a:pt x="24" y="1540"/>
                    <a:pt x="0" y="2921"/>
                    <a:pt x="834" y="3802"/>
                  </a:cubicBezTo>
                  <a:cubicBezTo>
                    <a:pt x="1267" y="4286"/>
                    <a:pt x="1870" y="4532"/>
                    <a:pt x="2476" y="4532"/>
                  </a:cubicBezTo>
                  <a:cubicBezTo>
                    <a:pt x="3003" y="4532"/>
                    <a:pt x="3533" y="4346"/>
                    <a:pt x="3954" y="3969"/>
                  </a:cubicBezTo>
                  <a:lnTo>
                    <a:pt x="4382" y="4398"/>
                  </a:lnTo>
                  <a:cubicBezTo>
                    <a:pt x="4359" y="4469"/>
                    <a:pt x="4335" y="4540"/>
                    <a:pt x="4335" y="4636"/>
                  </a:cubicBezTo>
                  <a:cubicBezTo>
                    <a:pt x="4335" y="4755"/>
                    <a:pt x="4382" y="4898"/>
                    <a:pt x="4478" y="4993"/>
                  </a:cubicBezTo>
                  <a:lnTo>
                    <a:pt x="6145" y="6660"/>
                  </a:lnTo>
                  <a:cubicBezTo>
                    <a:pt x="6240" y="6755"/>
                    <a:pt x="6359" y="6803"/>
                    <a:pt x="6502" y="6803"/>
                  </a:cubicBezTo>
                  <a:cubicBezTo>
                    <a:pt x="6788" y="6803"/>
                    <a:pt x="7026" y="6565"/>
                    <a:pt x="7026" y="6279"/>
                  </a:cubicBezTo>
                  <a:cubicBezTo>
                    <a:pt x="7026" y="6160"/>
                    <a:pt x="6954" y="6017"/>
                    <a:pt x="6859" y="5922"/>
                  </a:cubicBezTo>
                  <a:lnTo>
                    <a:pt x="5216" y="4278"/>
                  </a:lnTo>
                  <a:cubicBezTo>
                    <a:pt x="5121" y="4159"/>
                    <a:pt x="4978" y="4112"/>
                    <a:pt x="4835" y="4112"/>
                  </a:cubicBezTo>
                  <a:cubicBezTo>
                    <a:pt x="4763" y="4112"/>
                    <a:pt x="4692" y="4136"/>
                    <a:pt x="4620" y="4183"/>
                  </a:cubicBezTo>
                  <a:lnTo>
                    <a:pt x="4192" y="3755"/>
                  </a:lnTo>
                  <a:cubicBezTo>
                    <a:pt x="4978" y="2826"/>
                    <a:pt x="4906" y="1445"/>
                    <a:pt x="4025" y="611"/>
                  </a:cubicBezTo>
                  <a:cubicBezTo>
                    <a:pt x="3582" y="203"/>
                    <a:pt x="3025" y="1"/>
                    <a:pt x="247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890;p55">
              <a:extLst>
                <a:ext uri="{FF2B5EF4-FFF2-40B4-BE49-F238E27FC236}">
                  <a16:creationId xmlns:a16="http://schemas.microsoft.com/office/drawing/2014/main" id="{34001276-6F55-411F-B6C9-40D22B094CBD}"/>
                </a:ext>
              </a:extLst>
            </p:cNvPr>
            <p:cNvSpPr/>
            <p:nvPr/>
          </p:nvSpPr>
          <p:spPr>
            <a:xfrm>
              <a:off x="8412680" y="3750601"/>
              <a:ext cx="103819" cy="86338"/>
            </a:xfrm>
            <a:custGeom>
              <a:avLst/>
              <a:gdLst/>
              <a:ahLst/>
              <a:cxnLst/>
              <a:rect l="l" t="t" r="r" b="b"/>
              <a:pathLst>
                <a:path w="2922" h="2430" extrusionOk="0">
                  <a:moveTo>
                    <a:pt x="945" y="0"/>
                  </a:moveTo>
                  <a:cubicBezTo>
                    <a:pt x="683" y="0"/>
                    <a:pt x="397" y="72"/>
                    <a:pt x="159" y="215"/>
                  </a:cubicBezTo>
                  <a:cubicBezTo>
                    <a:pt x="1" y="314"/>
                    <a:pt x="90" y="529"/>
                    <a:pt x="234" y="529"/>
                  </a:cubicBezTo>
                  <a:cubicBezTo>
                    <a:pt x="263" y="529"/>
                    <a:pt x="294" y="520"/>
                    <a:pt x="326" y="500"/>
                  </a:cubicBezTo>
                  <a:cubicBezTo>
                    <a:pt x="535" y="378"/>
                    <a:pt x="748" y="324"/>
                    <a:pt x="953" y="324"/>
                  </a:cubicBezTo>
                  <a:cubicBezTo>
                    <a:pt x="1825" y="324"/>
                    <a:pt x="2537" y="1304"/>
                    <a:pt x="2017" y="2191"/>
                  </a:cubicBezTo>
                  <a:cubicBezTo>
                    <a:pt x="1969" y="2263"/>
                    <a:pt x="1993" y="2358"/>
                    <a:pt x="2064" y="2406"/>
                  </a:cubicBezTo>
                  <a:cubicBezTo>
                    <a:pt x="2088" y="2429"/>
                    <a:pt x="2136" y="2429"/>
                    <a:pt x="2160" y="2429"/>
                  </a:cubicBezTo>
                  <a:cubicBezTo>
                    <a:pt x="2207" y="2429"/>
                    <a:pt x="2255" y="2406"/>
                    <a:pt x="2303" y="2358"/>
                  </a:cubicBezTo>
                  <a:cubicBezTo>
                    <a:pt x="2922" y="1310"/>
                    <a:pt x="2160" y="0"/>
                    <a:pt x="94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891;p55">
              <a:extLst>
                <a:ext uri="{FF2B5EF4-FFF2-40B4-BE49-F238E27FC236}">
                  <a16:creationId xmlns:a16="http://schemas.microsoft.com/office/drawing/2014/main" id="{E60D524D-DEA0-4C83-8385-E5B8D3FB720D}"/>
                </a:ext>
              </a:extLst>
            </p:cNvPr>
            <p:cNvSpPr/>
            <p:nvPr/>
          </p:nvSpPr>
          <p:spPr>
            <a:xfrm>
              <a:off x="8374059" y="3774691"/>
              <a:ext cx="103534" cy="87084"/>
            </a:xfrm>
            <a:custGeom>
              <a:avLst/>
              <a:gdLst/>
              <a:ahLst/>
              <a:cxnLst/>
              <a:rect l="l" t="t" r="r" b="b"/>
              <a:pathLst>
                <a:path w="2914" h="2451" extrusionOk="0">
                  <a:moveTo>
                    <a:pt x="807" y="0"/>
                  </a:moveTo>
                  <a:cubicBezTo>
                    <a:pt x="755" y="0"/>
                    <a:pt x="705" y="25"/>
                    <a:pt x="675" y="84"/>
                  </a:cubicBezTo>
                  <a:cubicBezTo>
                    <a:pt x="1" y="1221"/>
                    <a:pt x="900" y="2451"/>
                    <a:pt x="2000" y="2451"/>
                  </a:cubicBezTo>
                  <a:cubicBezTo>
                    <a:pt x="2259" y="2451"/>
                    <a:pt x="2530" y="2382"/>
                    <a:pt x="2794" y="2228"/>
                  </a:cubicBezTo>
                  <a:cubicBezTo>
                    <a:pt x="2890" y="2180"/>
                    <a:pt x="2913" y="2085"/>
                    <a:pt x="2866" y="2013"/>
                  </a:cubicBezTo>
                  <a:cubicBezTo>
                    <a:pt x="2834" y="1950"/>
                    <a:pt x="2781" y="1918"/>
                    <a:pt x="2721" y="1918"/>
                  </a:cubicBezTo>
                  <a:cubicBezTo>
                    <a:pt x="2691" y="1918"/>
                    <a:pt x="2659" y="1926"/>
                    <a:pt x="2628" y="1942"/>
                  </a:cubicBezTo>
                  <a:lnTo>
                    <a:pt x="2651" y="1942"/>
                  </a:lnTo>
                  <a:cubicBezTo>
                    <a:pt x="2443" y="2064"/>
                    <a:pt x="2229" y="2119"/>
                    <a:pt x="2024" y="2119"/>
                  </a:cubicBezTo>
                  <a:cubicBezTo>
                    <a:pt x="1153" y="2119"/>
                    <a:pt x="440" y="1138"/>
                    <a:pt x="961" y="251"/>
                  </a:cubicBezTo>
                  <a:cubicBezTo>
                    <a:pt x="1042" y="120"/>
                    <a:pt x="922" y="0"/>
                    <a:pt x="80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892;p55">
              <a:extLst>
                <a:ext uri="{FF2B5EF4-FFF2-40B4-BE49-F238E27FC236}">
                  <a16:creationId xmlns:a16="http://schemas.microsoft.com/office/drawing/2014/main" id="{74B9DBDB-3A05-4276-A103-A21FD731B5A0}"/>
                </a:ext>
              </a:extLst>
            </p:cNvPr>
            <p:cNvSpPr/>
            <p:nvPr/>
          </p:nvSpPr>
          <p:spPr>
            <a:xfrm>
              <a:off x="8242313" y="3607593"/>
              <a:ext cx="23734" cy="11903"/>
            </a:xfrm>
            <a:custGeom>
              <a:avLst/>
              <a:gdLst/>
              <a:ahLst/>
              <a:cxnLst/>
              <a:rect l="l" t="t" r="r" b="b"/>
              <a:pathLst>
                <a:path w="668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501" y="334"/>
                  </a:lnTo>
                  <a:cubicBezTo>
                    <a:pt x="596" y="334"/>
                    <a:pt x="668" y="263"/>
                    <a:pt x="668" y="167"/>
                  </a:cubicBezTo>
                  <a:cubicBezTo>
                    <a:pt x="668" y="72"/>
                    <a:pt x="596" y="1"/>
                    <a:pt x="50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893;p55">
              <a:extLst>
                <a:ext uri="{FF2B5EF4-FFF2-40B4-BE49-F238E27FC236}">
                  <a16:creationId xmlns:a16="http://schemas.microsoft.com/office/drawing/2014/main" id="{B0EB1440-6E73-4EB6-9E28-11E4991D41AA}"/>
                </a:ext>
              </a:extLst>
            </p:cNvPr>
            <p:cNvSpPr/>
            <p:nvPr/>
          </p:nvSpPr>
          <p:spPr>
            <a:xfrm>
              <a:off x="8279549" y="3607593"/>
              <a:ext cx="159956" cy="11903"/>
            </a:xfrm>
            <a:custGeom>
              <a:avLst/>
              <a:gdLst/>
              <a:ahLst/>
              <a:cxnLst/>
              <a:rect l="l" t="t" r="r" b="b"/>
              <a:pathLst>
                <a:path w="4502" h="335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63"/>
                    <a:pt x="72" y="334"/>
                    <a:pt x="167" y="334"/>
                  </a:cubicBezTo>
                  <a:lnTo>
                    <a:pt x="4359" y="334"/>
                  </a:lnTo>
                  <a:cubicBezTo>
                    <a:pt x="4430" y="334"/>
                    <a:pt x="4502" y="263"/>
                    <a:pt x="4502" y="167"/>
                  </a:cubicBezTo>
                  <a:cubicBezTo>
                    <a:pt x="4502" y="72"/>
                    <a:pt x="4430" y="1"/>
                    <a:pt x="435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894;p55">
              <a:extLst>
                <a:ext uri="{FF2B5EF4-FFF2-40B4-BE49-F238E27FC236}">
                  <a16:creationId xmlns:a16="http://schemas.microsoft.com/office/drawing/2014/main" id="{2EBEF630-FA33-4833-B61B-D4BF63F70CF8}"/>
                </a:ext>
              </a:extLst>
            </p:cNvPr>
            <p:cNvSpPr/>
            <p:nvPr/>
          </p:nvSpPr>
          <p:spPr>
            <a:xfrm>
              <a:off x="8242313" y="3694748"/>
              <a:ext cx="23734" cy="11867"/>
            </a:xfrm>
            <a:custGeom>
              <a:avLst/>
              <a:gdLst/>
              <a:ahLst/>
              <a:cxnLst/>
              <a:rect l="l" t="t" r="r" b="b"/>
              <a:pathLst>
                <a:path w="668" h="334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62"/>
                    <a:pt x="72" y="334"/>
                    <a:pt x="168" y="334"/>
                  </a:cubicBezTo>
                  <a:lnTo>
                    <a:pt x="501" y="334"/>
                  </a:lnTo>
                  <a:cubicBezTo>
                    <a:pt x="596" y="334"/>
                    <a:pt x="668" y="262"/>
                    <a:pt x="668" y="167"/>
                  </a:cubicBezTo>
                  <a:cubicBezTo>
                    <a:pt x="668" y="72"/>
                    <a:pt x="596" y="1"/>
                    <a:pt x="50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895;p55">
              <a:extLst>
                <a:ext uri="{FF2B5EF4-FFF2-40B4-BE49-F238E27FC236}">
                  <a16:creationId xmlns:a16="http://schemas.microsoft.com/office/drawing/2014/main" id="{3C835632-18F4-42F5-A48E-CAC81EB03275}"/>
                </a:ext>
              </a:extLst>
            </p:cNvPr>
            <p:cNvSpPr/>
            <p:nvPr/>
          </p:nvSpPr>
          <p:spPr>
            <a:xfrm>
              <a:off x="8279549" y="3694748"/>
              <a:ext cx="159956" cy="11867"/>
            </a:xfrm>
            <a:custGeom>
              <a:avLst/>
              <a:gdLst/>
              <a:ahLst/>
              <a:cxnLst/>
              <a:rect l="l" t="t" r="r" b="b"/>
              <a:pathLst>
                <a:path w="4502" h="334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62"/>
                    <a:pt x="72" y="334"/>
                    <a:pt x="167" y="334"/>
                  </a:cubicBezTo>
                  <a:lnTo>
                    <a:pt x="4359" y="334"/>
                  </a:lnTo>
                  <a:cubicBezTo>
                    <a:pt x="4430" y="334"/>
                    <a:pt x="4502" y="262"/>
                    <a:pt x="4502" y="167"/>
                  </a:cubicBezTo>
                  <a:cubicBezTo>
                    <a:pt x="4502" y="72"/>
                    <a:pt x="4430" y="1"/>
                    <a:pt x="435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896;p55">
              <a:extLst>
                <a:ext uri="{FF2B5EF4-FFF2-40B4-BE49-F238E27FC236}">
                  <a16:creationId xmlns:a16="http://schemas.microsoft.com/office/drawing/2014/main" id="{61F2BA33-5AA8-44AB-B221-60CF7205247B}"/>
                </a:ext>
              </a:extLst>
            </p:cNvPr>
            <p:cNvSpPr/>
            <p:nvPr/>
          </p:nvSpPr>
          <p:spPr>
            <a:xfrm>
              <a:off x="8211011" y="3576291"/>
              <a:ext cx="259795" cy="248781"/>
            </a:xfrm>
            <a:custGeom>
              <a:avLst/>
              <a:gdLst/>
              <a:ahLst/>
              <a:cxnLst/>
              <a:rect l="l" t="t" r="r" b="b"/>
              <a:pathLst>
                <a:path w="7312" h="7002" extrusionOk="0">
                  <a:moveTo>
                    <a:pt x="6788" y="334"/>
                  </a:moveTo>
                  <a:cubicBezTo>
                    <a:pt x="6883" y="334"/>
                    <a:pt x="6978" y="429"/>
                    <a:pt x="6978" y="524"/>
                  </a:cubicBezTo>
                  <a:lnTo>
                    <a:pt x="6978" y="1572"/>
                  </a:lnTo>
                  <a:cubicBezTo>
                    <a:pt x="6978" y="1668"/>
                    <a:pt x="6883" y="1763"/>
                    <a:pt x="6788" y="1763"/>
                  </a:cubicBezTo>
                  <a:lnTo>
                    <a:pt x="525" y="1763"/>
                  </a:lnTo>
                  <a:cubicBezTo>
                    <a:pt x="406" y="1763"/>
                    <a:pt x="334" y="1668"/>
                    <a:pt x="334" y="1572"/>
                  </a:cubicBezTo>
                  <a:lnTo>
                    <a:pt x="310" y="1572"/>
                  </a:lnTo>
                  <a:lnTo>
                    <a:pt x="310" y="524"/>
                  </a:lnTo>
                  <a:cubicBezTo>
                    <a:pt x="310" y="429"/>
                    <a:pt x="406" y="334"/>
                    <a:pt x="501" y="334"/>
                  </a:cubicBezTo>
                  <a:close/>
                  <a:moveTo>
                    <a:pt x="525" y="1"/>
                  </a:moveTo>
                  <a:cubicBezTo>
                    <a:pt x="239" y="1"/>
                    <a:pt x="1" y="239"/>
                    <a:pt x="1" y="524"/>
                  </a:cubicBezTo>
                  <a:lnTo>
                    <a:pt x="1" y="1572"/>
                  </a:lnTo>
                  <a:cubicBezTo>
                    <a:pt x="1" y="1858"/>
                    <a:pt x="239" y="2096"/>
                    <a:pt x="525" y="2096"/>
                  </a:cubicBezTo>
                  <a:lnTo>
                    <a:pt x="3501" y="2096"/>
                  </a:lnTo>
                  <a:lnTo>
                    <a:pt x="3501" y="2453"/>
                  </a:lnTo>
                  <a:lnTo>
                    <a:pt x="525" y="2453"/>
                  </a:lnTo>
                  <a:cubicBezTo>
                    <a:pt x="239" y="2453"/>
                    <a:pt x="1" y="2692"/>
                    <a:pt x="1" y="2977"/>
                  </a:cubicBezTo>
                  <a:lnTo>
                    <a:pt x="1" y="4025"/>
                  </a:lnTo>
                  <a:cubicBezTo>
                    <a:pt x="1" y="4311"/>
                    <a:pt x="239" y="4525"/>
                    <a:pt x="525" y="4525"/>
                  </a:cubicBezTo>
                  <a:lnTo>
                    <a:pt x="3501" y="4525"/>
                  </a:lnTo>
                  <a:lnTo>
                    <a:pt x="3501" y="4906"/>
                  </a:lnTo>
                  <a:lnTo>
                    <a:pt x="525" y="4906"/>
                  </a:lnTo>
                  <a:cubicBezTo>
                    <a:pt x="239" y="4906"/>
                    <a:pt x="1" y="5121"/>
                    <a:pt x="1" y="5406"/>
                  </a:cubicBezTo>
                  <a:lnTo>
                    <a:pt x="1" y="6478"/>
                  </a:lnTo>
                  <a:cubicBezTo>
                    <a:pt x="1" y="6764"/>
                    <a:pt x="239" y="7002"/>
                    <a:pt x="525" y="7002"/>
                  </a:cubicBezTo>
                  <a:lnTo>
                    <a:pt x="3835" y="7002"/>
                  </a:lnTo>
                  <a:cubicBezTo>
                    <a:pt x="3930" y="7002"/>
                    <a:pt x="4002" y="6907"/>
                    <a:pt x="4002" y="6835"/>
                  </a:cubicBezTo>
                  <a:cubicBezTo>
                    <a:pt x="4002" y="6740"/>
                    <a:pt x="3930" y="6669"/>
                    <a:pt x="3835" y="6669"/>
                  </a:cubicBezTo>
                  <a:lnTo>
                    <a:pt x="525" y="6669"/>
                  </a:lnTo>
                  <a:cubicBezTo>
                    <a:pt x="406" y="6669"/>
                    <a:pt x="334" y="6573"/>
                    <a:pt x="334" y="6478"/>
                  </a:cubicBezTo>
                  <a:lnTo>
                    <a:pt x="334" y="5430"/>
                  </a:lnTo>
                  <a:cubicBezTo>
                    <a:pt x="334" y="5335"/>
                    <a:pt x="406" y="5240"/>
                    <a:pt x="525" y="5240"/>
                  </a:cubicBezTo>
                  <a:lnTo>
                    <a:pt x="4192" y="5240"/>
                  </a:lnTo>
                  <a:cubicBezTo>
                    <a:pt x="4197" y="5240"/>
                    <a:pt x="4202" y="5241"/>
                    <a:pt x="4207" y="5241"/>
                  </a:cubicBezTo>
                  <a:cubicBezTo>
                    <a:pt x="4349" y="5241"/>
                    <a:pt x="4354" y="4926"/>
                    <a:pt x="4220" y="4926"/>
                  </a:cubicBezTo>
                  <a:cubicBezTo>
                    <a:pt x="4211" y="4926"/>
                    <a:pt x="4202" y="4927"/>
                    <a:pt x="4192" y="4930"/>
                  </a:cubicBezTo>
                  <a:lnTo>
                    <a:pt x="4192" y="4906"/>
                  </a:lnTo>
                  <a:lnTo>
                    <a:pt x="3811" y="4906"/>
                  </a:lnTo>
                  <a:lnTo>
                    <a:pt x="3811" y="4549"/>
                  </a:lnTo>
                  <a:lnTo>
                    <a:pt x="4787" y="4549"/>
                  </a:lnTo>
                  <a:cubicBezTo>
                    <a:pt x="4883" y="4549"/>
                    <a:pt x="4954" y="4454"/>
                    <a:pt x="4954" y="4382"/>
                  </a:cubicBezTo>
                  <a:cubicBezTo>
                    <a:pt x="4954" y="4287"/>
                    <a:pt x="4883" y="4216"/>
                    <a:pt x="4787" y="4216"/>
                  </a:cubicBezTo>
                  <a:lnTo>
                    <a:pt x="525" y="4216"/>
                  </a:lnTo>
                  <a:cubicBezTo>
                    <a:pt x="406" y="4216"/>
                    <a:pt x="334" y="4120"/>
                    <a:pt x="334" y="4025"/>
                  </a:cubicBezTo>
                  <a:lnTo>
                    <a:pt x="334" y="2977"/>
                  </a:lnTo>
                  <a:cubicBezTo>
                    <a:pt x="334" y="2882"/>
                    <a:pt x="406" y="2787"/>
                    <a:pt x="525" y="2787"/>
                  </a:cubicBezTo>
                  <a:lnTo>
                    <a:pt x="6812" y="2787"/>
                  </a:lnTo>
                  <a:cubicBezTo>
                    <a:pt x="6907" y="2787"/>
                    <a:pt x="6978" y="2882"/>
                    <a:pt x="6978" y="2977"/>
                  </a:cubicBezTo>
                  <a:lnTo>
                    <a:pt x="6978" y="3668"/>
                  </a:lnTo>
                  <a:cubicBezTo>
                    <a:pt x="6978" y="3763"/>
                    <a:pt x="7050" y="3835"/>
                    <a:pt x="7145" y="3835"/>
                  </a:cubicBezTo>
                  <a:cubicBezTo>
                    <a:pt x="7240" y="3835"/>
                    <a:pt x="7312" y="3763"/>
                    <a:pt x="7312" y="3668"/>
                  </a:cubicBezTo>
                  <a:lnTo>
                    <a:pt x="7312" y="2977"/>
                  </a:lnTo>
                  <a:cubicBezTo>
                    <a:pt x="7312" y="2692"/>
                    <a:pt x="7074" y="2453"/>
                    <a:pt x="6788" y="2453"/>
                  </a:cubicBezTo>
                  <a:lnTo>
                    <a:pt x="3811" y="2453"/>
                  </a:lnTo>
                  <a:lnTo>
                    <a:pt x="3811" y="2096"/>
                  </a:lnTo>
                  <a:lnTo>
                    <a:pt x="6788" y="2096"/>
                  </a:lnTo>
                  <a:cubicBezTo>
                    <a:pt x="7074" y="2096"/>
                    <a:pt x="7312" y="1858"/>
                    <a:pt x="7312" y="1572"/>
                  </a:cubicBezTo>
                  <a:lnTo>
                    <a:pt x="7312" y="524"/>
                  </a:lnTo>
                  <a:cubicBezTo>
                    <a:pt x="7312" y="239"/>
                    <a:pt x="7074" y="1"/>
                    <a:pt x="678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897;p55">
              <a:extLst>
                <a:ext uri="{FF2B5EF4-FFF2-40B4-BE49-F238E27FC236}">
                  <a16:creationId xmlns:a16="http://schemas.microsoft.com/office/drawing/2014/main" id="{B2D3D429-16F9-4CAC-A958-30E454F060B4}"/>
                </a:ext>
              </a:extLst>
            </p:cNvPr>
            <p:cNvSpPr/>
            <p:nvPr/>
          </p:nvSpPr>
          <p:spPr>
            <a:xfrm>
              <a:off x="8239791" y="3781903"/>
              <a:ext cx="27962" cy="11867"/>
            </a:xfrm>
            <a:custGeom>
              <a:avLst/>
              <a:gdLst/>
              <a:ahLst/>
              <a:cxnLst/>
              <a:rect l="l" t="t" r="r" b="b"/>
              <a:pathLst>
                <a:path w="787" h="334" extrusionOk="0">
                  <a:moveTo>
                    <a:pt x="239" y="0"/>
                  </a:moveTo>
                  <a:cubicBezTo>
                    <a:pt x="0" y="0"/>
                    <a:pt x="0" y="334"/>
                    <a:pt x="239" y="334"/>
                  </a:cubicBezTo>
                  <a:lnTo>
                    <a:pt x="572" y="334"/>
                  </a:lnTo>
                  <a:cubicBezTo>
                    <a:pt x="786" y="334"/>
                    <a:pt x="786" y="0"/>
                    <a:pt x="57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898;p55">
              <a:extLst>
                <a:ext uri="{FF2B5EF4-FFF2-40B4-BE49-F238E27FC236}">
                  <a16:creationId xmlns:a16="http://schemas.microsoft.com/office/drawing/2014/main" id="{749558EB-7462-416A-8935-6F54D9E054C6}"/>
                </a:ext>
              </a:extLst>
            </p:cNvPr>
            <p:cNvSpPr/>
            <p:nvPr/>
          </p:nvSpPr>
          <p:spPr>
            <a:xfrm>
              <a:off x="8277026" y="3781903"/>
              <a:ext cx="77882" cy="11867"/>
            </a:xfrm>
            <a:custGeom>
              <a:avLst/>
              <a:gdLst/>
              <a:ahLst/>
              <a:cxnLst/>
              <a:rect l="l" t="t" r="r" b="b"/>
              <a:pathLst>
                <a:path w="2192" h="334" extrusionOk="0">
                  <a:moveTo>
                    <a:pt x="238" y="0"/>
                  </a:moveTo>
                  <a:cubicBezTo>
                    <a:pt x="0" y="0"/>
                    <a:pt x="0" y="334"/>
                    <a:pt x="238" y="334"/>
                  </a:cubicBezTo>
                  <a:lnTo>
                    <a:pt x="1977" y="334"/>
                  </a:lnTo>
                  <a:cubicBezTo>
                    <a:pt x="2191" y="334"/>
                    <a:pt x="2191" y="0"/>
                    <a:pt x="197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920;p55">
            <a:extLst>
              <a:ext uri="{FF2B5EF4-FFF2-40B4-BE49-F238E27FC236}">
                <a16:creationId xmlns:a16="http://schemas.microsoft.com/office/drawing/2014/main" id="{31DE60B8-8239-46F7-860D-B098C038FC93}"/>
              </a:ext>
            </a:extLst>
          </p:cNvPr>
          <p:cNvGrpSpPr/>
          <p:nvPr/>
        </p:nvGrpSpPr>
        <p:grpSpPr>
          <a:xfrm>
            <a:off x="867648" y="3563820"/>
            <a:ext cx="360000" cy="360000"/>
            <a:chOff x="7383518" y="3573768"/>
            <a:chExt cx="380775" cy="396870"/>
          </a:xfrm>
        </p:grpSpPr>
        <p:sp>
          <p:nvSpPr>
            <p:cNvPr id="150" name="Google Shape;921;p55">
              <a:extLst>
                <a:ext uri="{FF2B5EF4-FFF2-40B4-BE49-F238E27FC236}">
                  <a16:creationId xmlns:a16="http://schemas.microsoft.com/office/drawing/2014/main" id="{BB673982-30DC-496E-997C-6E3F7ABEE0AC}"/>
                </a:ext>
              </a:extLst>
            </p:cNvPr>
            <p:cNvSpPr/>
            <p:nvPr/>
          </p:nvSpPr>
          <p:spPr>
            <a:xfrm>
              <a:off x="7506203" y="3728608"/>
              <a:ext cx="258090" cy="242030"/>
            </a:xfrm>
            <a:custGeom>
              <a:avLst/>
              <a:gdLst/>
              <a:ahLst/>
              <a:cxnLst/>
              <a:rect l="l" t="t" r="r" b="b"/>
              <a:pathLst>
                <a:path w="7264" h="6812" extrusionOk="0">
                  <a:moveTo>
                    <a:pt x="2675" y="336"/>
                  </a:moveTo>
                  <a:cubicBezTo>
                    <a:pt x="3148" y="336"/>
                    <a:pt x="3632" y="512"/>
                    <a:pt x="4025" y="905"/>
                  </a:cubicBezTo>
                  <a:cubicBezTo>
                    <a:pt x="5239" y="2120"/>
                    <a:pt x="4382" y="4215"/>
                    <a:pt x="2668" y="4215"/>
                  </a:cubicBezTo>
                  <a:cubicBezTo>
                    <a:pt x="1596" y="4191"/>
                    <a:pt x="715" y="3334"/>
                    <a:pt x="739" y="2262"/>
                  </a:cubicBezTo>
                  <a:cubicBezTo>
                    <a:pt x="739" y="1103"/>
                    <a:pt x="1686" y="336"/>
                    <a:pt x="2675" y="336"/>
                  </a:cubicBezTo>
                  <a:close/>
                  <a:moveTo>
                    <a:pt x="5037" y="4447"/>
                  </a:moveTo>
                  <a:cubicBezTo>
                    <a:pt x="5085" y="4447"/>
                    <a:pt x="5132" y="4465"/>
                    <a:pt x="5168" y="4501"/>
                  </a:cubicBezTo>
                  <a:lnTo>
                    <a:pt x="5311" y="4644"/>
                  </a:lnTo>
                  <a:lnTo>
                    <a:pt x="5049" y="4906"/>
                  </a:lnTo>
                  <a:lnTo>
                    <a:pt x="4906" y="4763"/>
                  </a:lnTo>
                  <a:cubicBezTo>
                    <a:pt x="4811" y="4692"/>
                    <a:pt x="4811" y="4572"/>
                    <a:pt x="4882" y="4501"/>
                  </a:cubicBezTo>
                  <a:lnTo>
                    <a:pt x="4906" y="4501"/>
                  </a:lnTo>
                  <a:cubicBezTo>
                    <a:pt x="4942" y="4465"/>
                    <a:pt x="4989" y="4447"/>
                    <a:pt x="5037" y="4447"/>
                  </a:cubicBezTo>
                  <a:close/>
                  <a:moveTo>
                    <a:pt x="5525" y="4882"/>
                  </a:moveTo>
                  <a:lnTo>
                    <a:pt x="6811" y="6168"/>
                  </a:lnTo>
                  <a:cubicBezTo>
                    <a:pt x="6883" y="6239"/>
                    <a:pt x="6883" y="6359"/>
                    <a:pt x="6811" y="6430"/>
                  </a:cubicBezTo>
                  <a:cubicBezTo>
                    <a:pt x="6776" y="6466"/>
                    <a:pt x="6728" y="6484"/>
                    <a:pt x="6680" y="6484"/>
                  </a:cubicBezTo>
                  <a:cubicBezTo>
                    <a:pt x="6633" y="6484"/>
                    <a:pt x="6585" y="6466"/>
                    <a:pt x="6549" y="6430"/>
                  </a:cubicBezTo>
                  <a:lnTo>
                    <a:pt x="5263" y="5144"/>
                  </a:lnTo>
                  <a:lnTo>
                    <a:pt x="5525" y="4882"/>
                  </a:lnTo>
                  <a:close/>
                  <a:moveTo>
                    <a:pt x="2668" y="0"/>
                  </a:moveTo>
                  <a:cubicBezTo>
                    <a:pt x="1096" y="0"/>
                    <a:pt x="0" y="1596"/>
                    <a:pt x="548" y="3072"/>
                  </a:cubicBezTo>
                  <a:cubicBezTo>
                    <a:pt x="895" y="4007"/>
                    <a:pt x="1776" y="4541"/>
                    <a:pt x="2678" y="4541"/>
                  </a:cubicBezTo>
                  <a:cubicBezTo>
                    <a:pt x="3201" y="4541"/>
                    <a:pt x="3731" y="4362"/>
                    <a:pt x="4168" y="3977"/>
                  </a:cubicBezTo>
                  <a:lnTo>
                    <a:pt x="4573" y="4406"/>
                  </a:lnTo>
                  <a:cubicBezTo>
                    <a:pt x="4477" y="4596"/>
                    <a:pt x="4525" y="4834"/>
                    <a:pt x="4668" y="5001"/>
                  </a:cubicBezTo>
                  <a:lnTo>
                    <a:pt x="6335" y="6668"/>
                  </a:lnTo>
                  <a:cubicBezTo>
                    <a:pt x="6430" y="6763"/>
                    <a:pt x="6561" y="6811"/>
                    <a:pt x="6692" y="6811"/>
                  </a:cubicBezTo>
                  <a:cubicBezTo>
                    <a:pt x="6823" y="6811"/>
                    <a:pt x="6954" y="6763"/>
                    <a:pt x="7049" y="6668"/>
                  </a:cubicBezTo>
                  <a:cubicBezTo>
                    <a:pt x="7264" y="6454"/>
                    <a:pt x="7240" y="6120"/>
                    <a:pt x="7049" y="5930"/>
                  </a:cubicBezTo>
                  <a:lnTo>
                    <a:pt x="5382" y="4287"/>
                  </a:lnTo>
                  <a:cubicBezTo>
                    <a:pt x="5287" y="4168"/>
                    <a:pt x="5144" y="4120"/>
                    <a:pt x="5025" y="4120"/>
                  </a:cubicBezTo>
                  <a:cubicBezTo>
                    <a:pt x="4930" y="4120"/>
                    <a:pt x="4858" y="4144"/>
                    <a:pt x="4787" y="4168"/>
                  </a:cubicBezTo>
                  <a:lnTo>
                    <a:pt x="4358" y="3763"/>
                  </a:lnTo>
                  <a:cubicBezTo>
                    <a:pt x="5644" y="2286"/>
                    <a:pt x="4596" y="0"/>
                    <a:pt x="266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922;p55">
              <a:extLst>
                <a:ext uri="{FF2B5EF4-FFF2-40B4-BE49-F238E27FC236}">
                  <a16:creationId xmlns:a16="http://schemas.microsoft.com/office/drawing/2014/main" id="{8E9317BC-D313-4FF9-A4DE-649CA0C22FA5}"/>
                </a:ext>
              </a:extLst>
            </p:cNvPr>
            <p:cNvSpPr/>
            <p:nvPr/>
          </p:nvSpPr>
          <p:spPr>
            <a:xfrm>
              <a:off x="7568807" y="3753977"/>
              <a:ext cx="101403" cy="86338"/>
            </a:xfrm>
            <a:custGeom>
              <a:avLst/>
              <a:gdLst/>
              <a:ahLst/>
              <a:cxnLst/>
              <a:rect l="l" t="t" r="r" b="b"/>
              <a:pathLst>
                <a:path w="2854" h="2430" extrusionOk="0">
                  <a:moveTo>
                    <a:pt x="938" y="0"/>
                  </a:moveTo>
                  <a:cubicBezTo>
                    <a:pt x="927" y="0"/>
                    <a:pt x="916" y="0"/>
                    <a:pt x="906" y="1"/>
                  </a:cubicBezTo>
                  <a:cubicBezTo>
                    <a:pt x="620" y="1"/>
                    <a:pt x="358" y="72"/>
                    <a:pt x="120" y="215"/>
                  </a:cubicBezTo>
                  <a:cubicBezTo>
                    <a:pt x="24" y="263"/>
                    <a:pt x="1" y="358"/>
                    <a:pt x="48" y="429"/>
                  </a:cubicBezTo>
                  <a:cubicBezTo>
                    <a:pt x="84" y="483"/>
                    <a:pt x="146" y="510"/>
                    <a:pt x="216" y="510"/>
                  </a:cubicBezTo>
                  <a:cubicBezTo>
                    <a:pt x="239" y="510"/>
                    <a:pt x="263" y="507"/>
                    <a:pt x="286" y="501"/>
                  </a:cubicBezTo>
                  <a:cubicBezTo>
                    <a:pt x="501" y="370"/>
                    <a:pt x="720" y="313"/>
                    <a:pt x="930" y="313"/>
                  </a:cubicBezTo>
                  <a:cubicBezTo>
                    <a:pt x="1794" y="313"/>
                    <a:pt x="2494" y="1286"/>
                    <a:pt x="1977" y="2168"/>
                  </a:cubicBezTo>
                  <a:cubicBezTo>
                    <a:pt x="1930" y="2263"/>
                    <a:pt x="1953" y="2358"/>
                    <a:pt x="2025" y="2406"/>
                  </a:cubicBezTo>
                  <a:cubicBezTo>
                    <a:pt x="2049" y="2406"/>
                    <a:pt x="2072" y="2430"/>
                    <a:pt x="2120" y="2430"/>
                  </a:cubicBezTo>
                  <a:cubicBezTo>
                    <a:pt x="2168" y="2430"/>
                    <a:pt x="2215" y="2382"/>
                    <a:pt x="2263" y="2334"/>
                  </a:cubicBezTo>
                  <a:cubicBezTo>
                    <a:pt x="2853" y="1319"/>
                    <a:pt x="2133" y="0"/>
                    <a:pt x="93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923;p55">
              <a:extLst>
                <a:ext uri="{FF2B5EF4-FFF2-40B4-BE49-F238E27FC236}">
                  <a16:creationId xmlns:a16="http://schemas.microsoft.com/office/drawing/2014/main" id="{138BB61F-67A2-4086-827B-CFF8B14B6F1D}"/>
                </a:ext>
              </a:extLst>
            </p:cNvPr>
            <p:cNvSpPr/>
            <p:nvPr/>
          </p:nvSpPr>
          <p:spPr>
            <a:xfrm>
              <a:off x="7529404" y="3778492"/>
              <a:ext cx="105169" cy="86622"/>
            </a:xfrm>
            <a:custGeom>
              <a:avLst/>
              <a:gdLst/>
              <a:ahLst/>
              <a:cxnLst/>
              <a:rect l="l" t="t" r="r" b="b"/>
              <a:pathLst>
                <a:path w="2960" h="2438" extrusionOk="0">
                  <a:moveTo>
                    <a:pt x="796" y="0"/>
                  </a:moveTo>
                  <a:cubicBezTo>
                    <a:pt x="738" y="0"/>
                    <a:pt x="688" y="26"/>
                    <a:pt x="657" y="73"/>
                  </a:cubicBezTo>
                  <a:cubicBezTo>
                    <a:pt x="1" y="1192"/>
                    <a:pt x="909" y="2437"/>
                    <a:pt x="2013" y="2437"/>
                  </a:cubicBezTo>
                  <a:cubicBezTo>
                    <a:pt x="2270" y="2437"/>
                    <a:pt x="2539" y="2369"/>
                    <a:pt x="2800" y="2216"/>
                  </a:cubicBezTo>
                  <a:cubicBezTo>
                    <a:pt x="2959" y="2117"/>
                    <a:pt x="2870" y="1902"/>
                    <a:pt x="2725" y="1902"/>
                  </a:cubicBezTo>
                  <a:cubicBezTo>
                    <a:pt x="2697" y="1902"/>
                    <a:pt x="2665" y="1910"/>
                    <a:pt x="2634" y="1930"/>
                  </a:cubicBezTo>
                  <a:cubicBezTo>
                    <a:pt x="2443" y="2049"/>
                    <a:pt x="2229" y="2097"/>
                    <a:pt x="2015" y="2097"/>
                  </a:cubicBezTo>
                  <a:cubicBezTo>
                    <a:pt x="1324" y="2097"/>
                    <a:pt x="776" y="1549"/>
                    <a:pt x="776" y="858"/>
                  </a:cubicBezTo>
                  <a:cubicBezTo>
                    <a:pt x="776" y="644"/>
                    <a:pt x="824" y="430"/>
                    <a:pt x="943" y="239"/>
                  </a:cubicBezTo>
                  <a:cubicBezTo>
                    <a:pt x="991" y="168"/>
                    <a:pt x="967" y="73"/>
                    <a:pt x="895" y="25"/>
                  </a:cubicBezTo>
                  <a:cubicBezTo>
                    <a:pt x="861" y="8"/>
                    <a:pt x="828" y="0"/>
                    <a:pt x="79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924;p55">
              <a:extLst>
                <a:ext uri="{FF2B5EF4-FFF2-40B4-BE49-F238E27FC236}">
                  <a16:creationId xmlns:a16="http://schemas.microsoft.com/office/drawing/2014/main" id="{0D998193-A43D-4ECB-B036-F7B2C515F79A}"/>
                </a:ext>
              </a:extLst>
            </p:cNvPr>
            <p:cNvSpPr/>
            <p:nvPr/>
          </p:nvSpPr>
          <p:spPr>
            <a:xfrm>
              <a:off x="7544255" y="3573768"/>
              <a:ext cx="61822" cy="156545"/>
            </a:xfrm>
            <a:custGeom>
              <a:avLst/>
              <a:gdLst/>
              <a:ahLst/>
              <a:cxnLst/>
              <a:rect l="l" t="t" r="r" b="b"/>
              <a:pathLst>
                <a:path w="1740" h="4406" extrusionOk="0">
                  <a:moveTo>
                    <a:pt x="334" y="0"/>
                  </a:moveTo>
                  <a:cubicBezTo>
                    <a:pt x="168" y="0"/>
                    <a:pt x="1" y="143"/>
                    <a:pt x="1" y="333"/>
                  </a:cubicBezTo>
                  <a:lnTo>
                    <a:pt x="1" y="4239"/>
                  </a:lnTo>
                  <a:cubicBezTo>
                    <a:pt x="1" y="4334"/>
                    <a:pt x="96" y="4406"/>
                    <a:pt x="191" y="4406"/>
                  </a:cubicBezTo>
                  <a:cubicBezTo>
                    <a:pt x="287" y="4406"/>
                    <a:pt x="358" y="4310"/>
                    <a:pt x="358" y="4239"/>
                  </a:cubicBezTo>
                  <a:lnTo>
                    <a:pt x="358" y="333"/>
                  </a:lnTo>
                  <a:lnTo>
                    <a:pt x="1406" y="333"/>
                  </a:lnTo>
                  <a:lnTo>
                    <a:pt x="1406" y="3834"/>
                  </a:lnTo>
                  <a:cubicBezTo>
                    <a:pt x="1406" y="3929"/>
                    <a:pt x="1477" y="4001"/>
                    <a:pt x="1573" y="4001"/>
                  </a:cubicBezTo>
                  <a:cubicBezTo>
                    <a:pt x="1668" y="4001"/>
                    <a:pt x="1739" y="3929"/>
                    <a:pt x="1739" y="3834"/>
                  </a:cubicBezTo>
                  <a:lnTo>
                    <a:pt x="1739" y="333"/>
                  </a:lnTo>
                  <a:cubicBezTo>
                    <a:pt x="1739" y="143"/>
                    <a:pt x="1573" y="0"/>
                    <a:pt x="140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925;p55">
              <a:extLst>
                <a:ext uri="{FF2B5EF4-FFF2-40B4-BE49-F238E27FC236}">
                  <a16:creationId xmlns:a16="http://schemas.microsoft.com/office/drawing/2014/main" id="{460B7CA1-CAD9-4A00-BE0C-BB29E9F268B3}"/>
                </a:ext>
              </a:extLst>
            </p:cNvPr>
            <p:cNvSpPr/>
            <p:nvPr/>
          </p:nvSpPr>
          <p:spPr>
            <a:xfrm>
              <a:off x="7383518" y="3654137"/>
              <a:ext cx="148942" cy="160809"/>
            </a:xfrm>
            <a:custGeom>
              <a:avLst/>
              <a:gdLst/>
              <a:ahLst/>
              <a:cxnLst/>
              <a:rect l="l" t="t" r="r" b="b"/>
              <a:pathLst>
                <a:path w="4192" h="4526" extrusionOk="0">
                  <a:moveTo>
                    <a:pt x="1739" y="2453"/>
                  </a:moveTo>
                  <a:lnTo>
                    <a:pt x="1739" y="4192"/>
                  </a:lnTo>
                  <a:lnTo>
                    <a:pt x="691" y="4192"/>
                  </a:lnTo>
                  <a:lnTo>
                    <a:pt x="691" y="2453"/>
                  </a:lnTo>
                  <a:close/>
                  <a:moveTo>
                    <a:pt x="2786" y="0"/>
                  </a:moveTo>
                  <a:cubicBezTo>
                    <a:pt x="2596" y="0"/>
                    <a:pt x="2453" y="167"/>
                    <a:pt x="2453" y="358"/>
                  </a:cubicBezTo>
                  <a:lnTo>
                    <a:pt x="2453" y="4192"/>
                  </a:lnTo>
                  <a:lnTo>
                    <a:pt x="2096" y="4192"/>
                  </a:lnTo>
                  <a:lnTo>
                    <a:pt x="2096" y="2453"/>
                  </a:lnTo>
                  <a:cubicBezTo>
                    <a:pt x="2096" y="2263"/>
                    <a:pt x="1929" y="2096"/>
                    <a:pt x="1739" y="2096"/>
                  </a:cubicBezTo>
                  <a:lnTo>
                    <a:pt x="691" y="2096"/>
                  </a:lnTo>
                  <a:cubicBezTo>
                    <a:pt x="500" y="2096"/>
                    <a:pt x="357" y="2263"/>
                    <a:pt x="357" y="2453"/>
                  </a:cubicBezTo>
                  <a:lnTo>
                    <a:pt x="357" y="4192"/>
                  </a:lnTo>
                  <a:lnTo>
                    <a:pt x="167" y="4192"/>
                  </a:lnTo>
                  <a:cubicBezTo>
                    <a:pt x="72" y="4192"/>
                    <a:pt x="0" y="4263"/>
                    <a:pt x="0" y="4358"/>
                  </a:cubicBezTo>
                  <a:cubicBezTo>
                    <a:pt x="0" y="4454"/>
                    <a:pt x="72" y="4525"/>
                    <a:pt x="167" y="4525"/>
                  </a:cubicBezTo>
                  <a:lnTo>
                    <a:pt x="3310" y="4525"/>
                  </a:lnTo>
                  <a:cubicBezTo>
                    <a:pt x="3406" y="4525"/>
                    <a:pt x="3477" y="4454"/>
                    <a:pt x="3477" y="4358"/>
                  </a:cubicBezTo>
                  <a:cubicBezTo>
                    <a:pt x="3477" y="4263"/>
                    <a:pt x="3406" y="4192"/>
                    <a:pt x="3310" y="4192"/>
                  </a:cubicBezTo>
                  <a:lnTo>
                    <a:pt x="2786" y="4192"/>
                  </a:lnTo>
                  <a:lnTo>
                    <a:pt x="2786" y="358"/>
                  </a:lnTo>
                  <a:lnTo>
                    <a:pt x="3834" y="358"/>
                  </a:lnTo>
                  <a:lnTo>
                    <a:pt x="3858" y="2549"/>
                  </a:lnTo>
                  <a:cubicBezTo>
                    <a:pt x="3858" y="2656"/>
                    <a:pt x="3941" y="2709"/>
                    <a:pt x="4025" y="2709"/>
                  </a:cubicBezTo>
                  <a:cubicBezTo>
                    <a:pt x="4108" y="2709"/>
                    <a:pt x="4192" y="2656"/>
                    <a:pt x="4192" y="2549"/>
                  </a:cubicBezTo>
                  <a:lnTo>
                    <a:pt x="4192" y="358"/>
                  </a:lnTo>
                  <a:cubicBezTo>
                    <a:pt x="4192" y="167"/>
                    <a:pt x="4025" y="0"/>
                    <a:pt x="383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176;p55">
            <a:extLst>
              <a:ext uri="{FF2B5EF4-FFF2-40B4-BE49-F238E27FC236}">
                <a16:creationId xmlns:a16="http://schemas.microsoft.com/office/drawing/2014/main" id="{4BF6060C-B6A7-4333-92BD-79749B622249}"/>
              </a:ext>
            </a:extLst>
          </p:cNvPr>
          <p:cNvGrpSpPr/>
          <p:nvPr/>
        </p:nvGrpSpPr>
        <p:grpSpPr>
          <a:xfrm>
            <a:off x="861056" y="1412381"/>
            <a:ext cx="360000" cy="360000"/>
            <a:chOff x="2432803" y="3562861"/>
            <a:chExt cx="419538" cy="397474"/>
          </a:xfrm>
        </p:grpSpPr>
        <p:sp>
          <p:nvSpPr>
            <p:cNvPr id="166" name="Google Shape;1177;p55">
              <a:extLst>
                <a:ext uri="{FF2B5EF4-FFF2-40B4-BE49-F238E27FC236}">
                  <a16:creationId xmlns:a16="http://schemas.microsoft.com/office/drawing/2014/main" id="{79D121A3-68FF-4F39-89B7-4900D27058F6}"/>
                </a:ext>
              </a:extLst>
            </p:cNvPr>
            <p:cNvSpPr/>
            <p:nvPr/>
          </p:nvSpPr>
          <p:spPr>
            <a:xfrm>
              <a:off x="2432803" y="3562861"/>
              <a:ext cx="419538" cy="397474"/>
            </a:xfrm>
            <a:custGeom>
              <a:avLst/>
              <a:gdLst/>
              <a:ahLst/>
              <a:cxnLst/>
              <a:rect l="l" t="t" r="r" b="b"/>
              <a:pathLst>
                <a:path w="11808" h="11187" extrusionOk="0">
                  <a:moveTo>
                    <a:pt x="4049" y="330"/>
                  </a:moveTo>
                  <a:cubicBezTo>
                    <a:pt x="4866" y="330"/>
                    <a:pt x="5700" y="632"/>
                    <a:pt x="6383" y="1307"/>
                  </a:cubicBezTo>
                  <a:cubicBezTo>
                    <a:pt x="8479" y="3403"/>
                    <a:pt x="6978" y="6999"/>
                    <a:pt x="4025" y="6999"/>
                  </a:cubicBezTo>
                  <a:cubicBezTo>
                    <a:pt x="2168" y="6999"/>
                    <a:pt x="691" y="5499"/>
                    <a:pt x="691" y="3665"/>
                  </a:cubicBezTo>
                  <a:cubicBezTo>
                    <a:pt x="691" y="1664"/>
                    <a:pt x="2332" y="330"/>
                    <a:pt x="4049" y="330"/>
                  </a:cubicBezTo>
                  <a:close/>
                  <a:moveTo>
                    <a:pt x="7791" y="7088"/>
                  </a:moveTo>
                  <a:cubicBezTo>
                    <a:pt x="7880" y="7088"/>
                    <a:pt x="7973" y="7120"/>
                    <a:pt x="8050" y="7189"/>
                  </a:cubicBezTo>
                  <a:lnTo>
                    <a:pt x="8336" y="7499"/>
                  </a:lnTo>
                  <a:lnTo>
                    <a:pt x="7836" y="7999"/>
                  </a:lnTo>
                  <a:lnTo>
                    <a:pt x="7550" y="7713"/>
                  </a:lnTo>
                  <a:cubicBezTo>
                    <a:pt x="7478" y="7642"/>
                    <a:pt x="7431" y="7547"/>
                    <a:pt x="7431" y="7451"/>
                  </a:cubicBezTo>
                  <a:cubicBezTo>
                    <a:pt x="7431" y="7226"/>
                    <a:pt x="7605" y="7088"/>
                    <a:pt x="7791" y="7088"/>
                  </a:cubicBezTo>
                  <a:close/>
                  <a:moveTo>
                    <a:pt x="8574" y="7713"/>
                  </a:moveTo>
                  <a:lnTo>
                    <a:pt x="11074" y="10214"/>
                  </a:lnTo>
                  <a:cubicBezTo>
                    <a:pt x="11217" y="10357"/>
                    <a:pt x="11217" y="10595"/>
                    <a:pt x="11074" y="10738"/>
                  </a:cubicBezTo>
                  <a:cubicBezTo>
                    <a:pt x="11003" y="10797"/>
                    <a:pt x="10914" y="10827"/>
                    <a:pt x="10824" y="10827"/>
                  </a:cubicBezTo>
                  <a:cubicBezTo>
                    <a:pt x="10735" y="10827"/>
                    <a:pt x="10646" y="10797"/>
                    <a:pt x="10574" y="10738"/>
                  </a:cubicBezTo>
                  <a:lnTo>
                    <a:pt x="8074" y="8213"/>
                  </a:lnTo>
                  <a:lnTo>
                    <a:pt x="8574" y="7713"/>
                  </a:lnTo>
                  <a:close/>
                  <a:moveTo>
                    <a:pt x="4007" y="0"/>
                  </a:moveTo>
                  <a:cubicBezTo>
                    <a:pt x="3072" y="0"/>
                    <a:pt x="2141" y="358"/>
                    <a:pt x="1430" y="1069"/>
                  </a:cubicBezTo>
                  <a:cubicBezTo>
                    <a:pt x="24" y="2474"/>
                    <a:pt x="1" y="4760"/>
                    <a:pt x="1358" y="6189"/>
                  </a:cubicBezTo>
                  <a:cubicBezTo>
                    <a:pt x="2078" y="6946"/>
                    <a:pt x="3037" y="7328"/>
                    <a:pt x="4000" y="7328"/>
                  </a:cubicBezTo>
                  <a:cubicBezTo>
                    <a:pt x="4884" y="7328"/>
                    <a:pt x="5771" y="7006"/>
                    <a:pt x="6478" y="6356"/>
                  </a:cubicBezTo>
                  <a:lnTo>
                    <a:pt x="7216" y="7094"/>
                  </a:lnTo>
                  <a:cubicBezTo>
                    <a:pt x="7145" y="7189"/>
                    <a:pt x="7097" y="7309"/>
                    <a:pt x="7097" y="7451"/>
                  </a:cubicBezTo>
                  <a:cubicBezTo>
                    <a:pt x="7097" y="7618"/>
                    <a:pt x="7169" y="7809"/>
                    <a:pt x="7312" y="7928"/>
                  </a:cubicBezTo>
                  <a:lnTo>
                    <a:pt x="10336" y="10976"/>
                  </a:lnTo>
                  <a:cubicBezTo>
                    <a:pt x="10484" y="11124"/>
                    <a:pt x="10650" y="11186"/>
                    <a:pt x="10810" y="11186"/>
                  </a:cubicBezTo>
                  <a:cubicBezTo>
                    <a:pt x="11343" y="11186"/>
                    <a:pt x="11807" y="10494"/>
                    <a:pt x="11313" y="10000"/>
                  </a:cubicBezTo>
                  <a:lnTo>
                    <a:pt x="8288" y="6951"/>
                  </a:lnTo>
                  <a:cubicBezTo>
                    <a:pt x="8145" y="6832"/>
                    <a:pt x="7979" y="6761"/>
                    <a:pt x="7788" y="6761"/>
                  </a:cubicBezTo>
                  <a:cubicBezTo>
                    <a:pt x="7669" y="6761"/>
                    <a:pt x="7550" y="6785"/>
                    <a:pt x="7431" y="6856"/>
                  </a:cubicBezTo>
                  <a:lnTo>
                    <a:pt x="6716" y="6142"/>
                  </a:lnTo>
                  <a:cubicBezTo>
                    <a:pt x="8050" y="4665"/>
                    <a:pt x="7979" y="2403"/>
                    <a:pt x="6550" y="1022"/>
                  </a:cubicBezTo>
                  <a:cubicBezTo>
                    <a:pt x="5833" y="340"/>
                    <a:pt x="4918" y="0"/>
                    <a:pt x="400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178;p55">
              <a:extLst>
                <a:ext uri="{FF2B5EF4-FFF2-40B4-BE49-F238E27FC236}">
                  <a16:creationId xmlns:a16="http://schemas.microsoft.com/office/drawing/2014/main" id="{ED287806-DBDD-474C-9DC3-5D53406AF5D1}"/>
                </a:ext>
              </a:extLst>
            </p:cNvPr>
            <p:cNvSpPr/>
            <p:nvPr/>
          </p:nvSpPr>
          <p:spPr>
            <a:xfrm>
              <a:off x="2433087" y="3626388"/>
              <a:ext cx="212540" cy="172996"/>
            </a:xfrm>
            <a:custGeom>
              <a:avLst/>
              <a:gdLst/>
              <a:ahLst/>
              <a:cxnLst/>
              <a:rect l="l" t="t" r="r" b="b"/>
              <a:pathLst>
                <a:path w="5982" h="4869" extrusionOk="0">
                  <a:moveTo>
                    <a:pt x="1801" y="0"/>
                  </a:moveTo>
                  <a:cubicBezTo>
                    <a:pt x="1755" y="0"/>
                    <a:pt x="1711" y="25"/>
                    <a:pt x="1683" y="67"/>
                  </a:cubicBezTo>
                  <a:cubicBezTo>
                    <a:pt x="0" y="2218"/>
                    <a:pt x="1813" y="4868"/>
                    <a:pt x="4007" y="4868"/>
                  </a:cubicBezTo>
                  <a:cubicBezTo>
                    <a:pt x="4607" y="4868"/>
                    <a:pt x="5234" y="4671"/>
                    <a:pt x="5827" y="4211"/>
                  </a:cubicBezTo>
                  <a:cubicBezTo>
                    <a:pt x="5981" y="4115"/>
                    <a:pt x="5871" y="3910"/>
                    <a:pt x="5722" y="3910"/>
                  </a:cubicBezTo>
                  <a:cubicBezTo>
                    <a:pt x="5687" y="3910"/>
                    <a:pt x="5650" y="3921"/>
                    <a:pt x="5613" y="3949"/>
                  </a:cubicBezTo>
                  <a:cubicBezTo>
                    <a:pt x="5089" y="4365"/>
                    <a:pt x="4530" y="4544"/>
                    <a:pt x="3996" y="4544"/>
                  </a:cubicBezTo>
                  <a:cubicBezTo>
                    <a:pt x="2053" y="4544"/>
                    <a:pt x="428" y="2181"/>
                    <a:pt x="1922" y="258"/>
                  </a:cubicBezTo>
                  <a:cubicBezTo>
                    <a:pt x="1993" y="186"/>
                    <a:pt x="1969" y="91"/>
                    <a:pt x="1898" y="43"/>
                  </a:cubicBezTo>
                  <a:cubicBezTo>
                    <a:pt x="1868" y="13"/>
                    <a:pt x="1834" y="0"/>
                    <a:pt x="180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179;p55">
              <a:extLst>
                <a:ext uri="{FF2B5EF4-FFF2-40B4-BE49-F238E27FC236}">
                  <a16:creationId xmlns:a16="http://schemas.microsoft.com/office/drawing/2014/main" id="{0C811A0D-A0FB-4DD1-B158-EC405483D15C}"/>
                </a:ext>
              </a:extLst>
            </p:cNvPr>
            <p:cNvSpPr/>
            <p:nvPr/>
          </p:nvSpPr>
          <p:spPr>
            <a:xfrm>
              <a:off x="2508127" y="3588158"/>
              <a:ext cx="194456" cy="172249"/>
            </a:xfrm>
            <a:custGeom>
              <a:avLst/>
              <a:gdLst/>
              <a:ahLst/>
              <a:cxnLst/>
              <a:rect l="l" t="t" r="r" b="b"/>
              <a:pathLst>
                <a:path w="5473" h="4848" extrusionOk="0">
                  <a:moveTo>
                    <a:pt x="1906" y="1"/>
                  </a:moveTo>
                  <a:cubicBezTo>
                    <a:pt x="1267" y="1"/>
                    <a:pt x="629" y="205"/>
                    <a:pt x="95" y="619"/>
                  </a:cubicBezTo>
                  <a:cubicBezTo>
                    <a:pt x="24" y="667"/>
                    <a:pt x="0" y="786"/>
                    <a:pt x="48" y="857"/>
                  </a:cubicBezTo>
                  <a:cubicBezTo>
                    <a:pt x="87" y="897"/>
                    <a:pt x="134" y="914"/>
                    <a:pt x="179" y="914"/>
                  </a:cubicBezTo>
                  <a:cubicBezTo>
                    <a:pt x="217" y="914"/>
                    <a:pt x="254" y="902"/>
                    <a:pt x="286" y="881"/>
                  </a:cubicBezTo>
                  <a:cubicBezTo>
                    <a:pt x="808" y="472"/>
                    <a:pt x="1364" y="295"/>
                    <a:pt x="1897" y="295"/>
                  </a:cubicBezTo>
                  <a:cubicBezTo>
                    <a:pt x="3842" y="295"/>
                    <a:pt x="5473" y="2647"/>
                    <a:pt x="3977" y="4572"/>
                  </a:cubicBezTo>
                  <a:cubicBezTo>
                    <a:pt x="3858" y="4692"/>
                    <a:pt x="3971" y="4848"/>
                    <a:pt x="4097" y="4848"/>
                  </a:cubicBezTo>
                  <a:cubicBezTo>
                    <a:pt x="4147" y="4848"/>
                    <a:pt x="4199" y="4824"/>
                    <a:pt x="4239" y="4763"/>
                  </a:cubicBezTo>
                  <a:cubicBezTo>
                    <a:pt x="5144" y="3596"/>
                    <a:pt x="5025" y="1929"/>
                    <a:pt x="4001" y="857"/>
                  </a:cubicBezTo>
                  <a:cubicBezTo>
                    <a:pt x="3419" y="289"/>
                    <a:pt x="2663" y="1"/>
                    <a:pt x="190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180;p55">
              <a:extLst>
                <a:ext uri="{FF2B5EF4-FFF2-40B4-BE49-F238E27FC236}">
                  <a16:creationId xmlns:a16="http://schemas.microsoft.com/office/drawing/2014/main" id="{E4407A5B-C658-4464-BA94-77F9F7D757A1}"/>
                </a:ext>
              </a:extLst>
            </p:cNvPr>
            <p:cNvSpPr/>
            <p:nvPr/>
          </p:nvSpPr>
          <p:spPr>
            <a:xfrm>
              <a:off x="2569878" y="3612674"/>
              <a:ext cx="11050" cy="17801"/>
            </a:xfrm>
            <a:custGeom>
              <a:avLst/>
              <a:gdLst/>
              <a:ahLst/>
              <a:cxnLst/>
              <a:rect l="l" t="t" r="r" b="b"/>
              <a:pathLst>
                <a:path w="311" h="501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334"/>
                  </a:lnTo>
                  <a:cubicBezTo>
                    <a:pt x="1" y="429"/>
                    <a:pt x="72" y="501"/>
                    <a:pt x="167" y="501"/>
                  </a:cubicBezTo>
                  <a:cubicBezTo>
                    <a:pt x="239" y="501"/>
                    <a:pt x="310" y="429"/>
                    <a:pt x="310" y="334"/>
                  </a:cubicBezTo>
                  <a:lnTo>
                    <a:pt x="310" y="167"/>
                  </a:lnTo>
                  <a:cubicBezTo>
                    <a:pt x="310" y="72"/>
                    <a:pt x="239" y="1"/>
                    <a:pt x="16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181;p55">
              <a:extLst>
                <a:ext uri="{FF2B5EF4-FFF2-40B4-BE49-F238E27FC236}">
                  <a16:creationId xmlns:a16="http://schemas.microsoft.com/office/drawing/2014/main" id="{3C9B5F2F-97CA-4189-BC9F-ABB89AF18F43}"/>
                </a:ext>
              </a:extLst>
            </p:cNvPr>
            <p:cNvSpPr/>
            <p:nvPr/>
          </p:nvSpPr>
          <p:spPr>
            <a:xfrm>
              <a:off x="2569878" y="3755682"/>
              <a:ext cx="11867" cy="17801"/>
            </a:xfrm>
            <a:custGeom>
              <a:avLst/>
              <a:gdLst/>
              <a:ahLst/>
              <a:cxnLst/>
              <a:rect l="l" t="t" r="r" b="b"/>
              <a:pathLst>
                <a:path w="334" h="501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34"/>
                  </a:lnTo>
                  <a:cubicBezTo>
                    <a:pt x="1" y="429"/>
                    <a:pt x="72" y="500"/>
                    <a:pt x="167" y="500"/>
                  </a:cubicBezTo>
                  <a:cubicBezTo>
                    <a:pt x="239" y="500"/>
                    <a:pt x="334" y="429"/>
                    <a:pt x="334" y="334"/>
                  </a:cubicBezTo>
                  <a:lnTo>
                    <a:pt x="334" y="167"/>
                  </a:lnTo>
                  <a:cubicBezTo>
                    <a:pt x="310" y="72"/>
                    <a:pt x="239" y="0"/>
                    <a:pt x="16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182;p55">
              <a:extLst>
                <a:ext uri="{FF2B5EF4-FFF2-40B4-BE49-F238E27FC236}">
                  <a16:creationId xmlns:a16="http://schemas.microsoft.com/office/drawing/2014/main" id="{DB639105-F53D-459A-9407-46601FC493FC}"/>
                </a:ext>
              </a:extLst>
            </p:cNvPr>
            <p:cNvSpPr/>
            <p:nvPr/>
          </p:nvSpPr>
          <p:spPr>
            <a:xfrm>
              <a:off x="2637562" y="3687145"/>
              <a:ext cx="18653" cy="11867"/>
            </a:xfrm>
            <a:custGeom>
              <a:avLst/>
              <a:gdLst/>
              <a:ahLst/>
              <a:cxnLst/>
              <a:rect l="l" t="t" r="r" b="b"/>
              <a:pathLst>
                <a:path w="525" h="334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62"/>
                    <a:pt x="72" y="334"/>
                    <a:pt x="167" y="334"/>
                  </a:cubicBezTo>
                  <a:lnTo>
                    <a:pt x="358" y="334"/>
                  </a:lnTo>
                  <a:cubicBezTo>
                    <a:pt x="429" y="334"/>
                    <a:pt x="525" y="262"/>
                    <a:pt x="525" y="167"/>
                  </a:cubicBezTo>
                  <a:cubicBezTo>
                    <a:pt x="525" y="72"/>
                    <a:pt x="429" y="0"/>
                    <a:pt x="35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183;p55">
              <a:extLst>
                <a:ext uri="{FF2B5EF4-FFF2-40B4-BE49-F238E27FC236}">
                  <a16:creationId xmlns:a16="http://schemas.microsoft.com/office/drawing/2014/main" id="{24683094-0779-40A2-A7CE-AFE970496264}"/>
                </a:ext>
              </a:extLst>
            </p:cNvPr>
            <p:cNvSpPr/>
            <p:nvPr/>
          </p:nvSpPr>
          <p:spPr>
            <a:xfrm>
              <a:off x="2495407" y="3687145"/>
              <a:ext cx="17836" cy="11867"/>
            </a:xfrm>
            <a:custGeom>
              <a:avLst/>
              <a:gdLst/>
              <a:ahLst/>
              <a:cxnLst/>
              <a:rect l="l" t="t" r="r" b="b"/>
              <a:pathLst>
                <a:path w="502" h="334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62"/>
                    <a:pt x="72" y="334"/>
                    <a:pt x="168" y="334"/>
                  </a:cubicBezTo>
                  <a:lnTo>
                    <a:pt x="334" y="334"/>
                  </a:lnTo>
                  <a:cubicBezTo>
                    <a:pt x="430" y="334"/>
                    <a:pt x="501" y="262"/>
                    <a:pt x="501" y="167"/>
                  </a:cubicBezTo>
                  <a:cubicBezTo>
                    <a:pt x="501" y="72"/>
                    <a:pt x="430" y="0"/>
                    <a:pt x="33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184;p55">
              <a:extLst>
                <a:ext uri="{FF2B5EF4-FFF2-40B4-BE49-F238E27FC236}">
                  <a16:creationId xmlns:a16="http://schemas.microsoft.com/office/drawing/2014/main" id="{AEB0DD25-85A1-401E-923D-003DBC944ACE}"/>
                </a:ext>
              </a:extLst>
            </p:cNvPr>
            <p:cNvSpPr/>
            <p:nvPr/>
          </p:nvSpPr>
          <p:spPr>
            <a:xfrm>
              <a:off x="2523724" y="3643656"/>
              <a:ext cx="120660" cy="66583"/>
            </a:xfrm>
            <a:custGeom>
              <a:avLst/>
              <a:gdLst/>
              <a:ahLst/>
              <a:cxnLst/>
              <a:rect l="l" t="t" r="r" b="b"/>
              <a:pathLst>
                <a:path w="3396" h="1874" extrusionOk="0">
                  <a:moveTo>
                    <a:pt x="1466" y="1200"/>
                  </a:moveTo>
                  <a:cubicBezTo>
                    <a:pt x="1562" y="1200"/>
                    <a:pt x="1633" y="1296"/>
                    <a:pt x="1633" y="1391"/>
                  </a:cubicBezTo>
                  <a:cubicBezTo>
                    <a:pt x="1633" y="1464"/>
                    <a:pt x="1606" y="1492"/>
                    <a:pt x="1570" y="1492"/>
                  </a:cubicBezTo>
                  <a:cubicBezTo>
                    <a:pt x="1452" y="1492"/>
                    <a:pt x="1230" y="1200"/>
                    <a:pt x="1466" y="1200"/>
                  </a:cubicBezTo>
                  <a:close/>
                  <a:moveTo>
                    <a:pt x="234" y="1"/>
                  </a:moveTo>
                  <a:cubicBezTo>
                    <a:pt x="112" y="1"/>
                    <a:pt x="0" y="169"/>
                    <a:pt x="109" y="295"/>
                  </a:cubicBezTo>
                  <a:lnTo>
                    <a:pt x="990" y="1177"/>
                  </a:lnTo>
                  <a:cubicBezTo>
                    <a:pt x="966" y="1224"/>
                    <a:pt x="942" y="1319"/>
                    <a:pt x="942" y="1391"/>
                  </a:cubicBezTo>
                  <a:cubicBezTo>
                    <a:pt x="966" y="1712"/>
                    <a:pt x="1210" y="1873"/>
                    <a:pt x="1454" y="1873"/>
                  </a:cubicBezTo>
                  <a:cubicBezTo>
                    <a:pt x="1698" y="1873"/>
                    <a:pt x="1943" y="1712"/>
                    <a:pt x="1966" y="1391"/>
                  </a:cubicBezTo>
                  <a:cubicBezTo>
                    <a:pt x="1966" y="1367"/>
                    <a:pt x="1966" y="1343"/>
                    <a:pt x="1966" y="1319"/>
                  </a:cubicBezTo>
                  <a:lnTo>
                    <a:pt x="3276" y="653"/>
                  </a:lnTo>
                  <a:cubicBezTo>
                    <a:pt x="3371" y="629"/>
                    <a:pt x="3395" y="534"/>
                    <a:pt x="3348" y="438"/>
                  </a:cubicBezTo>
                  <a:cubicBezTo>
                    <a:pt x="3330" y="385"/>
                    <a:pt x="3272" y="358"/>
                    <a:pt x="3204" y="358"/>
                  </a:cubicBezTo>
                  <a:cubicBezTo>
                    <a:pt x="3181" y="358"/>
                    <a:pt x="3157" y="361"/>
                    <a:pt x="3133" y="367"/>
                  </a:cubicBezTo>
                  <a:lnTo>
                    <a:pt x="1824" y="1034"/>
                  </a:lnTo>
                  <a:cubicBezTo>
                    <a:pt x="1728" y="938"/>
                    <a:pt x="1609" y="891"/>
                    <a:pt x="1466" y="867"/>
                  </a:cubicBezTo>
                  <a:cubicBezTo>
                    <a:pt x="1395" y="891"/>
                    <a:pt x="1300" y="891"/>
                    <a:pt x="1228" y="938"/>
                  </a:cubicBezTo>
                  <a:lnTo>
                    <a:pt x="347" y="57"/>
                  </a:lnTo>
                  <a:cubicBezTo>
                    <a:pt x="313" y="17"/>
                    <a:pt x="273" y="1"/>
                    <a:pt x="23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980;p55">
            <a:extLst>
              <a:ext uri="{FF2B5EF4-FFF2-40B4-BE49-F238E27FC236}">
                <a16:creationId xmlns:a16="http://schemas.microsoft.com/office/drawing/2014/main" id="{8A9D709F-60B2-479A-B6A2-F2F9EB7FDF7B}"/>
              </a:ext>
            </a:extLst>
          </p:cNvPr>
          <p:cNvGrpSpPr/>
          <p:nvPr/>
        </p:nvGrpSpPr>
        <p:grpSpPr>
          <a:xfrm>
            <a:off x="862333" y="4260049"/>
            <a:ext cx="360000" cy="360000"/>
            <a:chOff x="5725937" y="5247693"/>
            <a:chExt cx="402804" cy="396017"/>
          </a:xfrm>
        </p:grpSpPr>
        <p:sp>
          <p:nvSpPr>
            <p:cNvPr id="175" name="Google Shape;981;p55">
              <a:extLst>
                <a:ext uri="{FF2B5EF4-FFF2-40B4-BE49-F238E27FC236}">
                  <a16:creationId xmlns:a16="http://schemas.microsoft.com/office/drawing/2014/main" id="{11F007E6-0095-4E89-A225-C71408F7F753}"/>
                </a:ext>
              </a:extLst>
            </p:cNvPr>
            <p:cNvSpPr/>
            <p:nvPr/>
          </p:nvSpPr>
          <p:spPr>
            <a:xfrm>
              <a:off x="5848622" y="5401645"/>
              <a:ext cx="280119" cy="242066"/>
            </a:xfrm>
            <a:custGeom>
              <a:avLst/>
              <a:gdLst/>
              <a:ahLst/>
              <a:cxnLst/>
              <a:rect l="l" t="t" r="r" b="b"/>
              <a:pathLst>
                <a:path w="7884" h="6813" extrusionOk="0">
                  <a:moveTo>
                    <a:pt x="3173" y="338"/>
                  </a:moveTo>
                  <a:cubicBezTo>
                    <a:pt x="3649" y="338"/>
                    <a:pt x="4133" y="514"/>
                    <a:pt x="4525" y="906"/>
                  </a:cubicBezTo>
                  <a:cubicBezTo>
                    <a:pt x="5740" y="2121"/>
                    <a:pt x="4883" y="4216"/>
                    <a:pt x="3168" y="4216"/>
                  </a:cubicBezTo>
                  <a:cubicBezTo>
                    <a:pt x="2096" y="4216"/>
                    <a:pt x="1215" y="3359"/>
                    <a:pt x="1215" y="2288"/>
                  </a:cubicBezTo>
                  <a:cubicBezTo>
                    <a:pt x="1215" y="1111"/>
                    <a:pt x="2175" y="338"/>
                    <a:pt x="3173" y="338"/>
                  </a:cubicBezTo>
                  <a:close/>
                  <a:moveTo>
                    <a:pt x="5526" y="4455"/>
                  </a:moveTo>
                  <a:cubicBezTo>
                    <a:pt x="5573" y="4455"/>
                    <a:pt x="5621" y="4478"/>
                    <a:pt x="5645" y="4502"/>
                  </a:cubicBezTo>
                  <a:lnTo>
                    <a:pt x="5788" y="4669"/>
                  </a:lnTo>
                  <a:lnTo>
                    <a:pt x="5526" y="4931"/>
                  </a:lnTo>
                  <a:lnTo>
                    <a:pt x="5383" y="4788"/>
                  </a:lnTo>
                  <a:cubicBezTo>
                    <a:pt x="5359" y="4740"/>
                    <a:pt x="5335" y="4693"/>
                    <a:pt x="5335" y="4645"/>
                  </a:cubicBezTo>
                  <a:cubicBezTo>
                    <a:pt x="5335" y="4598"/>
                    <a:pt x="5359" y="4550"/>
                    <a:pt x="5383" y="4502"/>
                  </a:cubicBezTo>
                  <a:cubicBezTo>
                    <a:pt x="5430" y="4478"/>
                    <a:pt x="5478" y="4455"/>
                    <a:pt x="5526" y="4455"/>
                  </a:cubicBezTo>
                  <a:close/>
                  <a:moveTo>
                    <a:pt x="6026" y="4883"/>
                  </a:moveTo>
                  <a:lnTo>
                    <a:pt x="7312" y="6169"/>
                  </a:lnTo>
                  <a:cubicBezTo>
                    <a:pt x="7383" y="6241"/>
                    <a:pt x="7383" y="6360"/>
                    <a:pt x="7312" y="6431"/>
                  </a:cubicBezTo>
                  <a:cubicBezTo>
                    <a:pt x="7276" y="6467"/>
                    <a:pt x="7228" y="6485"/>
                    <a:pt x="7181" y="6485"/>
                  </a:cubicBezTo>
                  <a:cubicBezTo>
                    <a:pt x="7133" y="6485"/>
                    <a:pt x="7086" y="6467"/>
                    <a:pt x="7050" y="6431"/>
                  </a:cubicBezTo>
                  <a:lnTo>
                    <a:pt x="5764" y="5145"/>
                  </a:lnTo>
                  <a:lnTo>
                    <a:pt x="6026" y="4883"/>
                  </a:lnTo>
                  <a:close/>
                  <a:moveTo>
                    <a:pt x="3176" y="1"/>
                  </a:moveTo>
                  <a:cubicBezTo>
                    <a:pt x="2868" y="1"/>
                    <a:pt x="2544" y="67"/>
                    <a:pt x="2215" y="216"/>
                  </a:cubicBezTo>
                  <a:cubicBezTo>
                    <a:pt x="1" y="1240"/>
                    <a:pt x="715" y="4550"/>
                    <a:pt x="3168" y="4550"/>
                  </a:cubicBezTo>
                  <a:cubicBezTo>
                    <a:pt x="3716" y="4550"/>
                    <a:pt x="4240" y="4359"/>
                    <a:pt x="4645" y="4002"/>
                  </a:cubicBezTo>
                  <a:lnTo>
                    <a:pt x="5073" y="4431"/>
                  </a:lnTo>
                  <a:cubicBezTo>
                    <a:pt x="5026" y="4502"/>
                    <a:pt x="5026" y="4574"/>
                    <a:pt x="5026" y="4645"/>
                  </a:cubicBezTo>
                  <a:cubicBezTo>
                    <a:pt x="5026" y="4788"/>
                    <a:pt x="5073" y="4907"/>
                    <a:pt x="5168" y="5002"/>
                  </a:cubicBezTo>
                  <a:lnTo>
                    <a:pt x="6835" y="6669"/>
                  </a:lnTo>
                  <a:cubicBezTo>
                    <a:pt x="6931" y="6765"/>
                    <a:pt x="7050" y="6812"/>
                    <a:pt x="7193" y="6812"/>
                  </a:cubicBezTo>
                  <a:cubicBezTo>
                    <a:pt x="7645" y="6812"/>
                    <a:pt x="7883" y="6265"/>
                    <a:pt x="7550" y="5955"/>
                  </a:cubicBezTo>
                  <a:lnTo>
                    <a:pt x="7550" y="5931"/>
                  </a:lnTo>
                  <a:lnTo>
                    <a:pt x="5883" y="4288"/>
                  </a:lnTo>
                  <a:cubicBezTo>
                    <a:pt x="5795" y="4185"/>
                    <a:pt x="5662" y="4137"/>
                    <a:pt x="5529" y="4137"/>
                  </a:cubicBezTo>
                  <a:cubicBezTo>
                    <a:pt x="5445" y="4137"/>
                    <a:pt x="5361" y="4156"/>
                    <a:pt x="5288" y="4193"/>
                  </a:cubicBezTo>
                  <a:lnTo>
                    <a:pt x="4859" y="3764"/>
                  </a:lnTo>
                  <a:cubicBezTo>
                    <a:pt x="6218" y="2202"/>
                    <a:pt x="4951" y="1"/>
                    <a:pt x="317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982;p55">
              <a:extLst>
                <a:ext uri="{FF2B5EF4-FFF2-40B4-BE49-F238E27FC236}">
                  <a16:creationId xmlns:a16="http://schemas.microsoft.com/office/drawing/2014/main" id="{0BBE1502-3C15-4027-B5A5-8D469A817254}"/>
                </a:ext>
              </a:extLst>
            </p:cNvPr>
            <p:cNvSpPr/>
            <p:nvPr/>
          </p:nvSpPr>
          <p:spPr>
            <a:xfrm>
              <a:off x="5725937" y="5247693"/>
              <a:ext cx="358782" cy="271627"/>
            </a:xfrm>
            <a:custGeom>
              <a:avLst/>
              <a:gdLst/>
              <a:ahLst/>
              <a:cxnLst/>
              <a:rect l="l" t="t" r="r" b="b"/>
              <a:pathLst>
                <a:path w="10098" h="7645" extrusionOk="0">
                  <a:moveTo>
                    <a:pt x="9407" y="310"/>
                  </a:moveTo>
                  <a:cubicBezTo>
                    <a:pt x="9622" y="310"/>
                    <a:pt x="9788" y="476"/>
                    <a:pt x="9788" y="667"/>
                  </a:cubicBezTo>
                  <a:lnTo>
                    <a:pt x="9788" y="1381"/>
                  </a:lnTo>
                  <a:lnTo>
                    <a:pt x="310" y="1381"/>
                  </a:lnTo>
                  <a:lnTo>
                    <a:pt x="310" y="667"/>
                  </a:lnTo>
                  <a:cubicBezTo>
                    <a:pt x="310" y="476"/>
                    <a:pt x="477" y="310"/>
                    <a:pt x="691" y="310"/>
                  </a:cubicBezTo>
                  <a:close/>
                  <a:moveTo>
                    <a:pt x="691" y="0"/>
                  </a:moveTo>
                  <a:cubicBezTo>
                    <a:pt x="310" y="0"/>
                    <a:pt x="1" y="286"/>
                    <a:pt x="1" y="667"/>
                  </a:cubicBezTo>
                  <a:lnTo>
                    <a:pt x="1" y="6978"/>
                  </a:lnTo>
                  <a:cubicBezTo>
                    <a:pt x="1" y="7335"/>
                    <a:pt x="310" y="7645"/>
                    <a:pt x="691" y="7645"/>
                  </a:cubicBezTo>
                  <a:lnTo>
                    <a:pt x="3930" y="7645"/>
                  </a:lnTo>
                  <a:cubicBezTo>
                    <a:pt x="4025" y="7645"/>
                    <a:pt x="4097" y="7573"/>
                    <a:pt x="4097" y="7502"/>
                  </a:cubicBezTo>
                  <a:cubicBezTo>
                    <a:pt x="4097" y="7416"/>
                    <a:pt x="4021" y="7331"/>
                    <a:pt x="3953" y="7331"/>
                  </a:cubicBezTo>
                  <a:cubicBezTo>
                    <a:pt x="3945" y="7331"/>
                    <a:pt x="3938" y="7332"/>
                    <a:pt x="3930" y="7335"/>
                  </a:cubicBezTo>
                  <a:lnTo>
                    <a:pt x="691" y="7335"/>
                  </a:lnTo>
                  <a:cubicBezTo>
                    <a:pt x="477" y="7335"/>
                    <a:pt x="310" y="7168"/>
                    <a:pt x="310" y="6978"/>
                  </a:cubicBezTo>
                  <a:lnTo>
                    <a:pt x="310" y="1715"/>
                  </a:lnTo>
                  <a:lnTo>
                    <a:pt x="9765" y="1715"/>
                  </a:lnTo>
                  <a:lnTo>
                    <a:pt x="9765" y="6978"/>
                  </a:lnTo>
                  <a:cubicBezTo>
                    <a:pt x="9765" y="7168"/>
                    <a:pt x="9622" y="7335"/>
                    <a:pt x="9407" y="7335"/>
                  </a:cubicBezTo>
                  <a:lnTo>
                    <a:pt x="9336" y="7335"/>
                  </a:lnTo>
                  <a:cubicBezTo>
                    <a:pt x="9241" y="7335"/>
                    <a:pt x="9169" y="7406"/>
                    <a:pt x="9169" y="7502"/>
                  </a:cubicBezTo>
                  <a:cubicBezTo>
                    <a:pt x="9169" y="7573"/>
                    <a:pt x="9241" y="7645"/>
                    <a:pt x="9336" y="7645"/>
                  </a:cubicBezTo>
                  <a:lnTo>
                    <a:pt x="9407" y="7645"/>
                  </a:lnTo>
                  <a:cubicBezTo>
                    <a:pt x="9788" y="7645"/>
                    <a:pt x="10098" y="7335"/>
                    <a:pt x="10098" y="6978"/>
                  </a:cubicBezTo>
                  <a:lnTo>
                    <a:pt x="10098" y="667"/>
                  </a:lnTo>
                  <a:cubicBezTo>
                    <a:pt x="10098" y="286"/>
                    <a:pt x="9788" y="0"/>
                    <a:pt x="940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983;p55">
              <a:extLst>
                <a:ext uri="{FF2B5EF4-FFF2-40B4-BE49-F238E27FC236}">
                  <a16:creationId xmlns:a16="http://schemas.microsoft.com/office/drawing/2014/main" id="{B21DBA08-26E2-444B-9973-3EB7EA1707BE}"/>
                </a:ext>
              </a:extLst>
            </p:cNvPr>
            <p:cNvSpPr/>
            <p:nvPr/>
          </p:nvSpPr>
          <p:spPr>
            <a:xfrm>
              <a:off x="5750488" y="5272209"/>
              <a:ext cx="17801" cy="11903"/>
            </a:xfrm>
            <a:custGeom>
              <a:avLst/>
              <a:gdLst/>
              <a:ahLst/>
              <a:cxnLst/>
              <a:rect l="l" t="t" r="r" b="b"/>
              <a:pathLst>
                <a:path w="501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334" y="334"/>
                  </a:lnTo>
                  <a:cubicBezTo>
                    <a:pt x="429" y="334"/>
                    <a:pt x="500" y="263"/>
                    <a:pt x="500" y="167"/>
                  </a:cubicBezTo>
                  <a:cubicBezTo>
                    <a:pt x="500" y="72"/>
                    <a:pt x="429" y="1"/>
                    <a:pt x="33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984;p55">
              <a:extLst>
                <a:ext uri="{FF2B5EF4-FFF2-40B4-BE49-F238E27FC236}">
                  <a16:creationId xmlns:a16="http://schemas.microsoft.com/office/drawing/2014/main" id="{0478A14E-D08F-456A-9DC8-EF1504F0F3F1}"/>
                </a:ext>
              </a:extLst>
            </p:cNvPr>
            <p:cNvSpPr/>
            <p:nvPr/>
          </p:nvSpPr>
          <p:spPr>
            <a:xfrm>
              <a:off x="5780937" y="5272209"/>
              <a:ext cx="18653" cy="11903"/>
            </a:xfrm>
            <a:custGeom>
              <a:avLst/>
              <a:gdLst/>
              <a:ahLst/>
              <a:cxnLst/>
              <a:rect l="l" t="t" r="r" b="b"/>
              <a:pathLst>
                <a:path w="525" h="335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63"/>
                    <a:pt x="72" y="334"/>
                    <a:pt x="167" y="334"/>
                  </a:cubicBezTo>
                  <a:lnTo>
                    <a:pt x="358" y="334"/>
                  </a:lnTo>
                  <a:cubicBezTo>
                    <a:pt x="429" y="334"/>
                    <a:pt x="524" y="263"/>
                    <a:pt x="524" y="167"/>
                  </a:cubicBezTo>
                  <a:cubicBezTo>
                    <a:pt x="524" y="72"/>
                    <a:pt x="429" y="1"/>
                    <a:pt x="35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985;p55">
              <a:extLst>
                <a:ext uri="{FF2B5EF4-FFF2-40B4-BE49-F238E27FC236}">
                  <a16:creationId xmlns:a16="http://schemas.microsoft.com/office/drawing/2014/main" id="{7E74E3FB-F4DD-4D65-AD56-56C291ED1F97}"/>
                </a:ext>
              </a:extLst>
            </p:cNvPr>
            <p:cNvSpPr/>
            <p:nvPr/>
          </p:nvSpPr>
          <p:spPr>
            <a:xfrm>
              <a:off x="5812239" y="5272209"/>
              <a:ext cx="247964" cy="11903"/>
            </a:xfrm>
            <a:custGeom>
              <a:avLst/>
              <a:gdLst/>
              <a:ahLst/>
              <a:cxnLst/>
              <a:rect l="l" t="t" r="r" b="b"/>
              <a:pathLst>
                <a:path w="6979" h="335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63"/>
                    <a:pt x="72" y="334"/>
                    <a:pt x="167" y="334"/>
                  </a:cubicBezTo>
                  <a:lnTo>
                    <a:pt x="6812" y="334"/>
                  </a:lnTo>
                  <a:cubicBezTo>
                    <a:pt x="6907" y="334"/>
                    <a:pt x="6978" y="263"/>
                    <a:pt x="6978" y="167"/>
                  </a:cubicBezTo>
                  <a:cubicBezTo>
                    <a:pt x="6978" y="72"/>
                    <a:pt x="6907" y="1"/>
                    <a:pt x="681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986;p55">
              <a:extLst>
                <a:ext uri="{FF2B5EF4-FFF2-40B4-BE49-F238E27FC236}">
                  <a16:creationId xmlns:a16="http://schemas.microsoft.com/office/drawing/2014/main" id="{B71CEA09-DC0A-4C0A-A722-21A320B7E3A2}"/>
                </a:ext>
              </a:extLst>
            </p:cNvPr>
            <p:cNvSpPr/>
            <p:nvPr/>
          </p:nvSpPr>
          <p:spPr>
            <a:xfrm>
              <a:off x="5760152" y="5327742"/>
              <a:ext cx="33505" cy="48996"/>
            </a:xfrm>
            <a:custGeom>
              <a:avLst/>
              <a:gdLst/>
              <a:ahLst/>
              <a:cxnLst/>
              <a:rect l="l" t="t" r="r" b="b"/>
              <a:pathLst>
                <a:path w="943" h="1379" extrusionOk="0">
                  <a:moveTo>
                    <a:pt x="235" y="0"/>
                  </a:moveTo>
                  <a:cubicBezTo>
                    <a:pt x="112" y="0"/>
                    <a:pt x="1" y="169"/>
                    <a:pt x="109" y="295"/>
                  </a:cubicBezTo>
                  <a:lnTo>
                    <a:pt x="538" y="700"/>
                  </a:lnTo>
                  <a:lnTo>
                    <a:pt x="109" y="1105"/>
                  </a:lnTo>
                  <a:cubicBezTo>
                    <a:pt x="62" y="1176"/>
                    <a:pt x="62" y="1272"/>
                    <a:pt x="109" y="1343"/>
                  </a:cubicBezTo>
                  <a:cubicBezTo>
                    <a:pt x="145" y="1367"/>
                    <a:pt x="187" y="1379"/>
                    <a:pt x="228" y="1379"/>
                  </a:cubicBezTo>
                  <a:cubicBezTo>
                    <a:pt x="270" y="1379"/>
                    <a:pt x="312" y="1367"/>
                    <a:pt x="347" y="1343"/>
                  </a:cubicBezTo>
                  <a:lnTo>
                    <a:pt x="871" y="819"/>
                  </a:lnTo>
                  <a:cubicBezTo>
                    <a:pt x="943" y="748"/>
                    <a:pt x="943" y="652"/>
                    <a:pt x="871" y="581"/>
                  </a:cubicBezTo>
                  <a:lnTo>
                    <a:pt x="347" y="57"/>
                  </a:lnTo>
                  <a:cubicBezTo>
                    <a:pt x="313" y="17"/>
                    <a:pt x="273" y="0"/>
                    <a:pt x="23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987;p55">
              <a:extLst>
                <a:ext uri="{FF2B5EF4-FFF2-40B4-BE49-F238E27FC236}">
                  <a16:creationId xmlns:a16="http://schemas.microsoft.com/office/drawing/2014/main" id="{C6F3D9D1-7234-4B04-AD28-29B776EEC95A}"/>
                </a:ext>
              </a:extLst>
            </p:cNvPr>
            <p:cNvSpPr/>
            <p:nvPr/>
          </p:nvSpPr>
          <p:spPr>
            <a:xfrm>
              <a:off x="5805666" y="5333960"/>
              <a:ext cx="74968" cy="11938"/>
            </a:xfrm>
            <a:custGeom>
              <a:avLst/>
              <a:gdLst/>
              <a:ahLst/>
              <a:cxnLst/>
              <a:rect l="l" t="t" r="r" b="b"/>
              <a:pathLst>
                <a:path w="2110" h="336" extrusionOk="0">
                  <a:moveTo>
                    <a:pt x="169" y="0"/>
                  </a:moveTo>
                  <a:cubicBezTo>
                    <a:pt x="1" y="0"/>
                    <a:pt x="1" y="336"/>
                    <a:pt x="169" y="336"/>
                  </a:cubicBezTo>
                  <a:cubicBezTo>
                    <a:pt x="174" y="336"/>
                    <a:pt x="180" y="335"/>
                    <a:pt x="186" y="335"/>
                  </a:cubicBezTo>
                  <a:lnTo>
                    <a:pt x="1924" y="335"/>
                  </a:lnTo>
                  <a:cubicBezTo>
                    <a:pt x="1930" y="335"/>
                    <a:pt x="1936" y="336"/>
                    <a:pt x="1941" y="336"/>
                  </a:cubicBezTo>
                  <a:cubicBezTo>
                    <a:pt x="2109" y="336"/>
                    <a:pt x="2109" y="0"/>
                    <a:pt x="1941" y="0"/>
                  </a:cubicBezTo>
                  <a:cubicBezTo>
                    <a:pt x="1936" y="0"/>
                    <a:pt x="1930" y="0"/>
                    <a:pt x="1924" y="1"/>
                  </a:cubicBezTo>
                  <a:lnTo>
                    <a:pt x="186" y="1"/>
                  </a:lnTo>
                  <a:cubicBezTo>
                    <a:pt x="180" y="0"/>
                    <a:pt x="174" y="0"/>
                    <a:pt x="16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988;p55">
              <a:extLst>
                <a:ext uri="{FF2B5EF4-FFF2-40B4-BE49-F238E27FC236}">
                  <a16:creationId xmlns:a16="http://schemas.microsoft.com/office/drawing/2014/main" id="{D2A96442-C543-40B7-9610-0B079DABAD0F}"/>
                </a:ext>
              </a:extLst>
            </p:cNvPr>
            <p:cNvSpPr/>
            <p:nvPr/>
          </p:nvSpPr>
          <p:spPr>
            <a:xfrm>
              <a:off x="5892785" y="5333960"/>
              <a:ext cx="25049" cy="11938"/>
            </a:xfrm>
            <a:custGeom>
              <a:avLst/>
              <a:gdLst/>
              <a:ahLst/>
              <a:cxnLst/>
              <a:rect l="l" t="t" r="r" b="b"/>
              <a:pathLst>
                <a:path w="705" h="336" extrusionOk="0">
                  <a:moveTo>
                    <a:pt x="148" y="0"/>
                  </a:moveTo>
                  <a:cubicBezTo>
                    <a:pt x="1" y="0"/>
                    <a:pt x="1" y="336"/>
                    <a:pt x="148" y="336"/>
                  </a:cubicBezTo>
                  <a:cubicBezTo>
                    <a:pt x="153" y="336"/>
                    <a:pt x="158" y="335"/>
                    <a:pt x="163" y="335"/>
                  </a:cubicBezTo>
                  <a:lnTo>
                    <a:pt x="520" y="335"/>
                  </a:lnTo>
                  <a:cubicBezTo>
                    <a:pt x="526" y="335"/>
                    <a:pt x="531" y="336"/>
                    <a:pt x="537" y="336"/>
                  </a:cubicBezTo>
                  <a:cubicBezTo>
                    <a:pt x="705" y="336"/>
                    <a:pt x="705" y="0"/>
                    <a:pt x="537" y="0"/>
                  </a:cubicBezTo>
                  <a:cubicBezTo>
                    <a:pt x="531" y="0"/>
                    <a:pt x="526" y="0"/>
                    <a:pt x="520" y="1"/>
                  </a:cubicBezTo>
                  <a:lnTo>
                    <a:pt x="163" y="1"/>
                  </a:lnTo>
                  <a:cubicBezTo>
                    <a:pt x="158" y="0"/>
                    <a:pt x="153" y="0"/>
                    <a:pt x="14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989;p55">
              <a:extLst>
                <a:ext uri="{FF2B5EF4-FFF2-40B4-BE49-F238E27FC236}">
                  <a16:creationId xmlns:a16="http://schemas.microsoft.com/office/drawing/2014/main" id="{2A17EB43-CB97-4280-9ADC-BBD5D63685FB}"/>
                </a:ext>
              </a:extLst>
            </p:cNvPr>
            <p:cNvSpPr/>
            <p:nvPr/>
          </p:nvSpPr>
          <p:spPr>
            <a:xfrm>
              <a:off x="5979763" y="5359364"/>
              <a:ext cx="24587" cy="11050"/>
            </a:xfrm>
            <a:custGeom>
              <a:avLst/>
              <a:gdLst/>
              <a:ahLst/>
              <a:cxnLst/>
              <a:rect l="l" t="t" r="r" b="b"/>
              <a:pathLst>
                <a:path w="692" h="311" extrusionOk="0">
                  <a:moveTo>
                    <a:pt x="168" y="1"/>
                  </a:moveTo>
                  <a:cubicBezTo>
                    <a:pt x="72" y="1"/>
                    <a:pt x="1" y="72"/>
                    <a:pt x="1" y="144"/>
                  </a:cubicBezTo>
                  <a:cubicBezTo>
                    <a:pt x="1" y="239"/>
                    <a:pt x="72" y="310"/>
                    <a:pt x="168" y="310"/>
                  </a:cubicBezTo>
                  <a:lnTo>
                    <a:pt x="525" y="310"/>
                  </a:lnTo>
                  <a:cubicBezTo>
                    <a:pt x="620" y="310"/>
                    <a:pt x="692" y="239"/>
                    <a:pt x="692" y="144"/>
                  </a:cubicBezTo>
                  <a:cubicBezTo>
                    <a:pt x="692" y="72"/>
                    <a:pt x="620" y="1"/>
                    <a:pt x="52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990;p55">
              <a:extLst>
                <a:ext uri="{FF2B5EF4-FFF2-40B4-BE49-F238E27FC236}">
                  <a16:creationId xmlns:a16="http://schemas.microsoft.com/office/drawing/2014/main" id="{36C86270-D1FA-49A0-AAFD-08DBE6AADDC9}"/>
                </a:ext>
              </a:extLst>
            </p:cNvPr>
            <p:cNvSpPr/>
            <p:nvPr/>
          </p:nvSpPr>
          <p:spPr>
            <a:xfrm>
              <a:off x="5762319" y="5389813"/>
              <a:ext cx="30485" cy="11903"/>
            </a:xfrm>
            <a:custGeom>
              <a:avLst/>
              <a:gdLst/>
              <a:ahLst/>
              <a:cxnLst/>
              <a:rect l="l" t="t" r="r" b="b"/>
              <a:pathLst>
                <a:path w="858" h="335" extrusionOk="0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7" y="334"/>
                  </a:cubicBezTo>
                  <a:lnTo>
                    <a:pt x="691" y="334"/>
                  </a:lnTo>
                  <a:cubicBezTo>
                    <a:pt x="787" y="334"/>
                    <a:pt x="858" y="263"/>
                    <a:pt x="858" y="168"/>
                  </a:cubicBezTo>
                  <a:cubicBezTo>
                    <a:pt x="858" y="72"/>
                    <a:pt x="787" y="1"/>
                    <a:pt x="69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991;p55">
              <a:extLst>
                <a:ext uri="{FF2B5EF4-FFF2-40B4-BE49-F238E27FC236}">
                  <a16:creationId xmlns:a16="http://schemas.microsoft.com/office/drawing/2014/main" id="{1DC253F6-2523-4BE8-A66A-64E5810F3DDE}"/>
                </a:ext>
              </a:extLst>
            </p:cNvPr>
            <p:cNvSpPr/>
            <p:nvPr/>
          </p:nvSpPr>
          <p:spPr>
            <a:xfrm>
              <a:off x="5806341" y="5389813"/>
              <a:ext cx="42316" cy="11903"/>
            </a:xfrm>
            <a:custGeom>
              <a:avLst/>
              <a:gdLst/>
              <a:ahLst/>
              <a:cxnLst/>
              <a:rect l="l" t="t" r="r" b="b"/>
              <a:pathLst>
                <a:path w="1191" h="335" extrusionOk="0">
                  <a:moveTo>
                    <a:pt x="167" y="1"/>
                  </a:moveTo>
                  <a:cubicBezTo>
                    <a:pt x="71" y="1"/>
                    <a:pt x="0" y="72"/>
                    <a:pt x="0" y="168"/>
                  </a:cubicBezTo>
                  <a:cubicBezTo>
                    <a:pt x="0" y="263"/>
                    <a:pt x="71" y="334"/>
                    <a:pt x="167" y="334"/>
                  </a:cubicBezTo>
                  <a:lnTo>
                    <a:pt x="1024" y="334"/>
                  </a:lnTo>
                  <a:cubicBezTo>
                    <a:pt x="1119" y="334"/>
                    <a:pt x="1191" y="263"/>
                    <a:pt x="1191" y="168"/>
                  </a:cubicBezTo>
                  <a:cubicBezTo>
                    <a:pt x="1191" y="72"/>
                    <a:pt x="1119" y="1"/>
                    <a:pt x="102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992;p55">
              <a:extLst>
                <a:ext uri="{FF2B5EF4-FFF2-40B4-BE49-F238E27FC236}">
                  <a16:creationId xmlns:a16="http://schemas.microsoft.com/office/drawing/2014/main" id="{36040E4D-B12A-483A-815B-5A09CC9A9288}"/>
                </a:ext>
              </a:extLst>
            </p:cNvPr>
            <p:cNvSpPr/>
            <p:nvPr/>
          </p:nvSpPr>
          <p:spPr>
            <a:xfrm>
              <a:off x="5792982" y="5415182"/>
              <a:ext cx="55676" cy="11121"/>
            </a:xfrm>
            <a:custGeom>
              <a:avLst/>
              <a:gdLst/>
              <a:ahLst/>
              <a:cxnLst/>
              <a:rect l="l" t="t" r="r" b="b"/>
              <a:pathLst>
                <a:path w="1567" h="313" extrusionOk="0">
                  <a:moveTo>
                    <a:pt x="168" y="0"/>
                  </a:moveTo>
                  <a:cubicBezTo>
                    <a:pt x="1" y="0"/>
                    <a:pt x="1" y="312"/>
                    <a:pt x="168" y="312"/>
                  </a:cubicBezTo>
                  <a:cubicBezTo>
                    <a:pt x="173" y="312"/>
                    <a:pt x="179" y="312"/>
                    <a:pt x="185" y="311"/>
                  </a:cubicBezTo>
                  <a:lnTo>
                    <a:pt x="1400" y="311"/>
                  </a:lnTo>
                  <a:cubicBezTo>
                    <a:pt x="1495" y="311"/>
                    <a:pt x="1567" y="240"/>
                    <a:pt x="1567" y="144"/>
                  </a:cubicBezTo>
                  <a:cubicBezTo>
                    <a:pt x="1567" y="73"/>
                    <a:pt x="1495" y="1"/>
                    <a:pt x="1400" y="1"/>
                  </a:cubicBezTo>
                  <a:lnTo>
                    <a:pt x="185" y="1"/>
                  </a:lnTo>
                  <a:cubicBezTo>
                    <a:pt x="179" y="1"/>
                    <a:pt x="173" y="0"/>
                    <a:pt x="16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993;p55">
              <a:extLst>
                <a:ext uri="{FF2B5EF4-FFF2-40B4-BE49-F238E27FC236}">
                  <a16:creationId xmlns:a16="http://schemas.microsoft.com/office/drawing/2014/main" id="{D5FBC9CB-3D8D-41C1-9B5F-DAA5ADA48655}"/>
                </a:ext>
              </a:extLst>
            </p:cNvPr>
            <p:cNvSpPr/>
            <p:nvPr/>
          </p:nvSpPr>
          <p:spPr>
            <a:xfrm>
              <a:off x="5806341" y="5464284"/>
              <a:ext cx="63492" cy="11867"/>
            </a:xfrm>
            <a:custGeom>
              <a:avLst/>
              <a:gdLst/>
              <a:ahLst/>
              <a:cxnLst/>
              <a:rect l="l" t="t" r="r" b="b"/>
              <a:pathLst>
                <a:path w="1787" h="334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63"/>
                    <a:pt x="71" y="334"/>
                    <a:pt x="167" y="334"/>
                  </a:cubicBezTo>
                  <a:lnTo>
                    <a:pt x="1548" y="334"/>
                  </a:lnTo>
                  <a:cubicBezTo>
                    <a:pt x="1786" y="334"/>
                    <a:pt x="1786" y="1"/>
                    <a:pt x="154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994;p55">
              <a:extLst>
                <a:ext uri="{FF2B5EF4-FFF2-40B4-BE49-F238E27FC236}">
                  <a16:creationId xmlns:a16="http://schemas.microsoft.com/office/drawing/2014/main" id="{A0448F9F-E9AC-4368-AC63-5092FBB00FED}"/>
                </a:ext>
              </a:extLst>
            </p:cNvPr>
            <p:cNvSpPr/>
            <p:nvPr/>
          </p:nvSpPr>
          <p:spPr>
            <a:xfrm>
              <a:off x="5760649" y="5464284"/>
              <a:ext cx="33860" cy="11867"/>
            </a:xfrm>
            <a:custGeom>
              <a:avLst/>
              <a:gdLst/>
              <a:ahLst/>
              <a:cxnLst/>
              <a:rect l="l" t="t" r="r" b="b"/>
              <a:pathLst>
                <a:path w="953" h="334" extrusionOk="0">
                  <a:moveTo>
                    <a:pt x="214" y="1"/>
                  </a:moveTo>
                  <a:cubicBezTo>
                    <a:pt x="0" y="1"/>
                    <a:pt x="0" y="334"/>
                    <a:pt x="214" y="334"/>
                  </a:cubicBezTo>
                  <a:lnTo>
                    <a:pt x="738" y="334"/>
                  </a:lnTo>
                  <a:cubicBezTo>
                    <a:pt x="953" y="334"/>
                    <a:pt x="953" y="1"/>
                    <a:pt x="73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995;p55">
              <a:extLst>
                <a:ext uri="{FF2B5EF4-FFF2-40B4-BE49-F238E27FC236}">
                  <a16:creationId xmlns:a16="http://schemas.microsoft.com/office/drawing/2014/main" id="{4B4D73E3-A770-4812-B9BE-7E4C53FBD9EC}"/>
                </a:ext>
              </a:extLst>
            </p:cNvPr>
            <p:cNvSpPr/>
            <p:nvPr/>
          </p:nvSpPr>
          <p:spPr>
            <a:xfrm>
              <a:off x="5830857" y="5439733"/>
              <a:ext cx="43204" cy="11903"/>
            </a:xfrm>
            <a:custGeom>
              <a:avLst/>
              <a:gdLst/>
              <a:ahLst/>
              <a:cxnLst/>
              <a:rect l="l" t="t" r="r" b="b"/>
              <a:pathLst>
                <a:path w="1216" h="335" extrusionOk="0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7" y="334"/>
                  </a:cubicBezTo>
                  <a:lnTo>
                    <a:pt x="1048" y="334"/>
                  </a:lnTo>
                  <a:cubicBezTo>
                    <a:pt x="1120" y="334"/>
                    <a:pt x="1215" y="263"/>
                    <a:pt x="1191" y="168"/>
                  </a:cubicBezTo>
                  <a:cubicBezTo>
                    <a:pt x="1191" y="72"/>
                    <a:pt x="1120" y="1"/>
                    <a:pt x="104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996;p55">
              <a:extLst>
                <a:ext uri="{FF2B5EF4-FFF2-40B4-BE49-F238E27FC236}">
                  <a16:creationId xmlns:a16="http://schemas.microsoft.com/office/drawing/2014/main" id="{C09079FE-6B54-4067-B25F-AEA3CC20B1A5}"/>
                </a:ext>
              </a:extLst>
            </p:cNvPr>
            <p:cNvSpPr/>
            <p:nvPr/>
          </p:nvSpPr>
          <p:spPr>
            <a:xfrm>
              <a:off x="5762319" y="5439733"/>
              <a:ext cx="55889" cy="11903"/>
            </a:xfrm>
            <a:custGeom>
              <a:avLst/>
              <a:gdLst/>
              <a:ahLst/>
              <a:cxnLst/>
              <a:rect l="l" t="t" r="r" b="b"/>
              <a:pathLst>
                <a:path w="1573" h="335" extrusionOk="0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7" y="334"/>
                  </a:cubicBezTo>
                  <a:lnTo>
                    <a:pt x="1406" y="334"/>
                  </a:lnTo>
                  <a:cubicBezTo>
                    <a:pt x="1477" y="334"/>
                    <a:pt x="1572" y="263"/>
                    <a:pt x="1572" y="168"/>
                  </a:cubicBezTo>
                  <a:cubicBezTo>
                    <a:pt x="1572" y="72"/>
                    <a:pt x="1477" y="1"/>
                    <a:pt x="140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997;p55">
              <a:extLst>
                <a:ext uri="{FF2B5EF4-FFF2-40B4-BE49-F238E27FC236}">
                  <a16:creationId xmlns:a16="http://schemas.microsoft.com/office/drawing/2014/main" id="{9405C35E-5293-41A9-91BD-334CF3251705}"/>
                </a:ext>
              </a:extLst>
            </p:cNvPr>
            <p:cNvSpPr/>
            <p:nvPr/>
          </p:nvSpPr>
          <p:spPr>
            <a:xfrm>
              <a:off x="5862159" y="5389813"/>
              <a:ext cx="55036" cy="11903"/>
            </a:xfrm>
            <a:custGeom>
              <a:avLst/>
              <a:gdLst/>
              <a:ahLst/>
              <a:cxnLst/>
              <a:rect l="l" t="t" r="r" b="b"/>
              <a:pathLst>
                <a:path w="1549" h="335" extrusionOk="0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7" y="334"/>
                  </a:cubicBezTo>
                  <a:lnTo>
                    <a:pt x="1382" y="334"/>
                  </a:lnTo>
                  <a:cubicBezTo>
                    <a:pt x="1477" y="334"/>
                    <a:pt x="1549" y="263"/>
                    <a:pt x="1549" y="168"/>
                  </a:cubicBezTo>
                  <a:cubicBezTo>
                    <a:pt x="1549" y="72"/>
                    <a:pt x="1477" y="1"/>
                    <a:pt x="138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998;p55">
              <a:extLst>
                <a:ext uri="{FF2B5EF4-FFF2-40B4-BE49-F238E27FC236}">
                  <a16:creationId xmlns:a16="http://schemas.microsoft.com/office/drawing/2014/main" id="{C6360CF8-A2F9-42C6-8B12-13C5D7BDD46F}"/>
                </a:ext>
              </a:extLst>
            </p:cNvPr>
            <p:cNvSpPr/>
            <p:nvPr/>
          </p:nvSpPr>
          <p:spPr>
            <a:xfrm>
              <a:off x="5861519" y="5415182"/>
              <a:ext cx="24374" cy="11121"/>
            </a:xfrm>
            <a:custGeom>
              <a:avLst/>
              <a:gdLst/>
              <a:ahLst/>
              <a:cxnLst/>
              <a:rect l="l" t="t" r="r" b="b"/>
              <a:pathLst>
                <a:path w="686" h="313" extrusionOk="0">
                  <a:moveTo>
                    <a:pt x="168" y="0"/>
                  </a:moveTo>
                  <a:cubicBezTo>
                    <a:pt x="1" y="0"/>
                    <a:pt x="1" y="312"/>
                    <a:pt x="168" y="312"/>
                  </a:cubicBezTo>
                  <a:cubicBezTo>
                    <a:pt x="173" y="312"/>
                    <a:pt x="179" y="312"/>
                    <a:pt x="185" y="311"/>
                  </a:cubicBezTo>
                  <a:lnTo>
                    <a:pt x="519" y="311"/>
                  </a:lnTo>
                  <a:cubicBezTo>
                    <a:pt x="614" y="311"/>
                    <a:pt x="686" y="240"/>
                    <a:pt x="686" y="144"/>
                  </a:cubicBezTo>
                  <a:cubicBezTo>
                    <a:pt x="686" y="73"/>
                    <a:pt x="614" y="1"/>
                    <a:pt x="519" y="1"/>
                  </a:cubicBezTo>
                  <a:lnTo>
                    <a:pt x="185" y="1"/>
                  </a:lnTo>
                  <a:cubicBezTo>
                    <a:pt x="179" y="1"/>
                    <a:pt x="173" y="0"/>
                    <a:pt x="16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999;p55">
              <a:extLst>
                <a:ext uri="{FF2B5EF4-FFF2-40B4-BE49-F238E27FC236}">
                  <a16:creationId xmlns:a16="http://schemas.microsoft.com/office/drawing/2014/main" id="{328306F5-7477-4B0B-B39E-D7DA80585803}"/>
                </a:ext>
              </a:extLst>
            </p:cNvPr>
            <p:cNvSpPr/>
            <p:nvPr/>
          </p:nvSpPr>
          <p:spPr>
            <a:xfrm>
              <a:off x="5762497" y="5415182"/>
              <a:ext cx="18298" cy="11121"/>
            </a:xfrm>
            <a:custGeom>
              <a:avLst/>
              <a:gdLst/>
              <a:ahLst/>
              <a:cxnLst/>
              <a:rect l="l" t="t" r="r" b="b"/>
              <a:pathLst>
                <a:path w="515" h="313" extrusionOk="0">
                  <a:moveTo>
                    <a:pt x="147" y="0"/>
                  </a:moveTo>
                  <a:cubicBezTo>
                    <a:pt x="1" y="0"/>
                    <a:pt x="1" y="312"/>
                    <a:pt x="147" y="312"/>
                  </a:cubicBezTo>
                  <a:cubicBezTo>
                    <a:pt x="152" y="312"/>
                    <a:pt x="157" y="312"/>
                    <a:pt x="162" y="311"/>
                  </a:cubicBezTo>
                  <a:lnTo>
                    <a:pt x="353" y="311"/>
                  </a:lnTo>
                  <a:cubicBezTo>
                    <a:pt x="358" y="312"/>
                    <a:pt x="363" y="312"/>
                    <a:pt x="368" y="312"/>
                  </a:cubicBezTo>
                  <a:cubicBezTo>
                    <a:pt x="514" y="312"/>
                    <a:pt x="514" y="0"/>
                    <a:pt x="368" y="0"/>
                  </a:cubicBezTo>
                  <a:cubicBezTo>
                    <a:pt x="363" y="0"/>
                    <a:pt x="358" y="1"/>
                    <a:pt x="353" y="1"/>
                  </a:cubicBezTo>
                  <a:lnTo>
                    <a:pt x="162" y="1"/>
                  </a:lnTo>
                  <a:cubicBezTo>
                    <a:pt x="157" y="1"/>
                    <a:pt x="152" y="0"/>
                    <a:pt x="14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000;p55">
              <a:extLst>
                <a:ext uri="{FF2B5EF4-FFF2-40B4-BE49-F238E27FC236}">
                  <a16:creationId xmlns:a16="http://schemas.microsoft.com/office/drawing/2014/main" id="{BC57B99B-8807-440B-8324-FFA71C1C67AB}"/>
                </a:ext>
              </a:extLst>
            </p:cNvPr>
            <p:cNvSpPr/>
            <p:nvPr/>
          </p:nvSpPr>
          <p:spPr>
            <a:xfrm>
              <a:off x="5806341" y="5359364"/>
              <a:ext cx="110854" cy="11050"/>
            </a:xfrm>
            <a:custGeom>
              <a:avLst/>
              <a:gdLst/>
              <a:ahLst/>
              <a:cxnLst/>
              <a:rect l="l" t="t" r="r" b="b"/>
              <a:pathLst>
                <a:path w="3120" h="311" extrusionOk="0">
                  <a:moveTo>
                    <a:pt x="167" y="1"/>
                  </a:moveTo>
                  <a:cubicBezTo>
                    <a:pt x="71" y="1"/>
                    <a:pt x="0" y="72"/>
                    <a:pt x="0" y="144"/>
                  </a:cubicBezTo>
                  <a:cubicBezTo>
                    <a:pt x="0" y="239"/>
                    <a:pt x="71" y="310"/>
                    <a:pt x="167" y="310"/>
                  </a:cubicBezTo>
                  <a:lnTo>
                    <a:pt x="2953" y="310"/>
                  </a:lnTo>
                  <a:cubicBezTo>
                    <a:pt x="3048" y="310"/>
                    <a:pt x="3120" y="239"/>
                    <a:pt x="3120" y="144"/>
                  </a:cubicBezTo>
                  <a:cubicBezTo>
                    <a:pt x="3120" y="72"/>
                    <a:pt x="3048" y="1"/>
                    <a:pt x="295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001;p55">
              <a:extLst>
                <a:ext uri="{FF2B5EF4-FFF2-40B4-BE49-F238E27FC236}">
                  <a16:creationId xmlns:a16="http://schemas.microsoft.com/office/drawing/2014/main" id="{14688CAA-D10E-4D23-B94F-EAA0115D36ED}"/>
                </a:ext>
              </a:extLst>
            </p:cNvPr>
            <p:cNvSpPr/>
            <p:nvPr/>
          </p:nvSpPr>
          <p:spPr>
            <a:xfrm>
              <a:off x="5930696" y="5359364"/>
              <a:ext cx="36418" cy="11050"/>
            </a:xfrm>
            <a:custGeom>
              <a:avLst/>
              <a:gdLst/>
              <a:ahLst/>
              <a:cxnLst/>
              <a:rect l="l" t="t" r="r" b="b"/>
              <a:pathLst>
                <a:path w="1025" h="311" extrusionOk="0">
                  <a:moveTo>
                    <a:pt x="144" y="1"/>
                  </a:moveTo>
                  <a:cubicBezTo>
                    <a:pt x="72" y="1"/>
                    <a:pt x="1" y="72"/>
                    <a:pt x="1" y="144"/>
                  </a:cubicBezTo>
                  <a:cubicBezTo>
                    <a:pt x="1" y="239"/>
                    <a:pt x="72" y="310"/>
                    <a:pt x="144" y="310"/>
                  </a:cubicBezTo>
                  <a:lnTo>
                    <a:pt x="858" y="310"/>
                  </a:lnTo>
                  <a:cubicBezTo>
                    <a:pt x="953" y="310"/>
                    <a:pt x="1025" y="239"/>
                    <a:pt x="1025" y="144"/>
                  </a:cubicBezTo>
                  <a:cubicBezTo>
                    <a:pt x="1025" y="72"/>
                    <a:pt x="929" y="1"/>
                    <a:pt x="85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002;p55">
              <a:extLst>
                <a:ext uri="{FF2B5EF4-FFF2-40B4-BE49-F238E27FC236}">
                  <a16:creationId xmlns:a16="http://schemas.microsoft.com/office/drawing/2014/main" id="{AF4F6E46-B5B4-467B-A465-027D082CF0A6}"/>
                </a:ext>
              </a:extLst>
            </p:cNvPr>
            <p:cNvSpPr/>
            <p:nvPr/>
          </p:nvSpPr>
          <p:spPr>
            <a:xfrm>
              <a:off x="5946294" y="5439413"/>
              <a:ext cx="27607" cy="18156"/>
            </a:xfrm>
            <a:custGeom>
              <a:avLst/>
              <a:gdLst/>
              <a:ahLst/>
              <a:cxnLst/>
              <a:rect l="l" t="t" r="r" b="b"/>
              <a:pathLst>
                <a:path w="777" h="511" extrusionOk="0">
                  <a:moveTo>
                    <a:pt x="235" y="1"/>
                  </a:moveTo>
                  <a:cubicBezTo>
                    <a:pt x="112" y="1"/>
                    <a:pt x="1" y="169"/>
                    <a:pt x="109" y="296"/>
                  </a:cubicBezTo>
                  <a:lnTo>
                    <a:pt x="300" y="462"/>
                  </a:lnTo>
                  <a:cubicBezTo>
                    <a:pt x="324" y="486"/>
                    <a:pt x="371" y="510"/>
                    <a:pt x="419" y="510"/>
                  </a:cubicBezTo>
                  <a:cubicBezTo>
                    <a:pt x="467" y="510"/>
                    <a:pt x="490" y="486"/>
                    <a:pt x="514" y="462"/>
                  </a:cubicBezTo>
                  <a:lnTo>
                    <a:pt x="705" y="296"/>
                  </a:lnTo>
                  <a:cubicBezTo>
                    <a:pt x="776" y="224"/>
                    <a:pt x="776" y="129"/>
                    <a:pt x="705" y="58"/>
                  </a:cubicBezTo>
                  <a:cubicBezTo>
                    <a:pt x="669" y="22"/>
                    <a:pt x="627" y="4"/>
                    <a:pt x="586" y="4"/>
                  </a:cubicBezTo>
                  <a:cubicBezTo>
                    <a:pt x="544" y="4"/>
                    <a:pt x="502" y="22"/>
                    <a:pt x="467" y="58"/>
                  </a:cubicBezTo>
                  <a:lnTo>
                    <a:pt x="419" y="105"/>
                  </a:lnTo>
                  <a:lnTo>
                    <a:pt x="348" y="58"/>
                  </a:lnTo>
                  <a:cubicBezTo>
                    <a:pt x="313" y="18"/>
                    <a:pt x="274" y="1"/>
                    <a:pt x="2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003;p55">
              <a:extLst>
                <a:ext uri="{FF2B5EF4-FFF2-40B4-BE49-F238E27FC236}">
                  <a16:creationId xmlns:a16="http://schemas.microsoft.com/office/drawing/2014/main" id="{E5855725-5F94-46A0-906F-1F13F7BDFB10}"/>
                </a:ext>
              </a:extLst>
            </p:cNvPr>
            <p:cNvSpPr/>
            <p:nvPr/>
          </p:nvSpPr>
          <p:spPr>
            <a:xfrm>
              <a:off x="5918012" y="5464284"/>
              <a:ext cx="85485" cy="61609"/>
            </a:xfrm>
            <a:custGeom>
              <a:avLst/>
              <a:gdLst/>
              <a:ahLst/>
              <a:cxnLst/>
              <a:rect l="l" t="t" r="r" b="b"/>
              <a:pathLst>
                <a:path w="2406" h="1734" extrusionOk="0">
                  <a:moveTo>
                    <a:pt x="1382" y="334"/>
                  </a:moveTo>
                  <a:cubicBezTo>
                    <a:pt x="1477" y="334"/>
                    <a:pt x="1572" y="405"/>
                    <a:pt x="1572" y="525"/>
                  </a:cubicBezTo>
                  <a:lnTo>
                    <a:pt x="1572" y="1048"/>
                  </a:lnTo>
                  <a:cubicBezTo>
                    <a:pt x="1596" y="1310"/>
                    <a:pt x="1400" y="1441"/>
                    <a:pt x="1206" y="1441"/>
                  </a:cubicBezTo>
                  <a:cubicBezTo>
                    <a:pt x="1013" y="1441"/>
                    <a:pt x="822" y="1310"/>
                    <a:pt x="858" y="1048"/>
                  </a:cubicBezTo>
                  <a:lnTo>
                    <a:pt x="858" y="525"/>
                  </a:lnTo>
                  <a:cubicBezTo>
                    <a:pt x="858" y="405"/>
                    <a:pt x="929" y="334"/>
                    <a:pt x="1025" y="334"/>
                  </a:cubicBezTo>
                  <a:close/>
                  <a:moveTo>
                    <a:pt x="1025" y="1"/>
                  </a:moveTo>
                  <a:cubicBezTo>
                    <a:pt x="834" y="1"/>
                    <a:pt x="667" y="120"/>
                    <a:pt x="572" y="286"/>
                  </a:cubicBezTo>
                  <a:lnTo>
                    <a:pt x="405" y="191"/>
                  </a:lnTo>
                  <a:cubicBezTo>
                    <a:pt x="380" y="179"/>
                    <a:pt x="356" y="173"/>
                    <a:pt x="334" y="173"/>
                  </a:cubicBezTo>
                  <a:cubicBezTo>
                    <a:pt x="183" y="173"/>
                    <a:pt x="97" y="418"/>
                    <a:pt x="262" y="501"/>
                  </a:cubicBezTo>
                  <a:lnTo>
                    <a:pt x="524" y="620"/>
                  </a:lnTo>
                  <a:lnTo>
                    <a:pt x="524" y="715"/>
                  </a:lnTo>
                  <a:lnTo>
                    <a:pt x="167" y="715"/>
                  </a:lnTo>
                  <a:cubicBezTo>
                    <a:pt x="72" y="715"/>
                    <a:pt x="1" y="786"/>
                    <a:pt x="1" y="882"/>
                  </a:cubicBezTo>
                  <a:cubicBezTo>
                    <a:pt x="1" y="953"/>
                    <a:pt x="72" y="1048"/>
                    <a:pt x="167" y="1048"/>
                  </a:cubicBezTo>
                  <a:lnTo>
                    <a:pt x="524" y="1048"/>
                  </a:lnTo>
                  <a:cubicBezTo>
                    <a:pt x="524" y="1072"/>
                    <a:pt x="524" y="1096"/>
                    <a:pt x="524" y="1120"/>
                  </a:cubicBezTo>
                  <a:lnTo>
                    <a:pt x="262" y="1239"/>
                  </a:lnTo>
                  <a:cubicBezTo>
                    <a:pt x="167" y="1287"/>
                    <a:pt x="143" y="1382"/>
                    <a:pt x="191" y="1453"/>
                  </a:cubicBezTo>
                  <a:cubicBezTo>
                    <a:pt x="215" y="1525"/>
                    <a:pt x="262" y="1549"/>
                    <a:pt x="334" y="1549"/>
                  </a:cubicBezTo>
                  <a:lnTo>
                    <a:pt x="405" y="1549"/>
                  </a:lnTo>
                  <a:lnTo>
                    <a:pt x="644" y="1429"/>
                  </a:lnTo>
                  <a:cubicBezTo>
                    <a:pt x="774" y="1632"/>
                    <a:pt x="989" y="1733"/>
                    <a:pt x="1206" y="1733"/>
                  </a:cubicBezTo>
                  <a:cubicBezTo>
                    <a:pt x="1423" y="1733"/>
                    <a:pt x="1644" y="1632"/>
                    <a:pt x="1787" y="1429"/>
                  </a:cubicBezTo>
                  <a:lnTo>
                    <a:pt x="2001" y="1549"/>
                  </a:lnTo>
                  <a:lnTo>
                    <a:pt x="2072" y="1549"/>
                  </a:lnTo>
                  <a:cubicBezTo>
                    <a:pt x="2239" y="1549"/>
                    <a:pt x="2287" y="1334"/>
                    <a:pt x="2144" y="1263"/>
                  </a:cubicBezTo>
                  <a:lnTo>
                    <a:pt x="1882" y="1120"/>
                  </a:lnTo>
                  <a:cubicBezTo>
                    <a:pt x="1882" y="1096"/>
                    <a:pt x="1882" y="1072"/>
                    <a:pt x="1882" y="1048"/>
                  </a:cubicBezTo>
                  <a:lnTo>
                    <a:pt x="2239" y="1048"/>
                  </a:lnTo>
                  <a:cubicBezTo>
                    <a:pt x="2334" y="1048"/>
                    <a:pt x="2406" y="977"/>
                    <a:pt x="2406" y="882"/>
                  </a:cubicBezTo>
                  <a:cubicBezTo>
                    <a:pt x="2406" y="786"/>
                    <a:pt x="2334" y="715"/>
                    <a:pt x="2239" y="715"/>
                  </a:cubicBezTo>
                  <a:lnTo>
                    <a:pt x="1906" y="715"/>
                  </a:lnTo>
                  <a:lnTo>
                    <a:pt x="1906" y="620"/>
                  </a:lnTo>
                  <a:lnTo>
                    <a:pt x="2168" y="501"/>
                  </a:lnTo>
                  <a:cubicBezTo>
                    <a:pt x="2239" y="453"/>
                    <a:pt x="2263" y="358"/>
                    <a:pt x="2239" y="263"/>
                  </a:cubicBezTo>
                  <a:cubicBezTo>
                    <a:pt x="2203" y="209"/>
                    <a:pt x="2141" y="182"/>
                    <a:pt x="2072" y="182"/>
                  </a:cubicBezTo>
                  <a:cubicBezTo>
                    <a:pt x="2049" y="182"/>
                    <a:pt x="2025" y="185"/>
                    <a:pt x="2001" y="191"/>
                  </a:cubicBezTo>
                  <a:lnTo>
                    <a:pt x="1834" y="286"/>
                  </a:lnTo>
                  <a:cubicBezTo>
                    <a:pt x="1739" y="120"/>
                    <a:pt x="1572" y="1"/>
                    <a:pt x="138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" name="Google Shape;1169;p55">
            <a:extLst>
              <a:ext uri="{FF2B5EF4-FFF2-40B4-BE49-F238E27FC236}">
                <a16:creationId xmlns:a16="http://schemas.microsoft.com/office/drawing/2014/main" id="{812CB37D-7CE7-466D-ABBA-AA852823078F}"/>
              </a:ext>
            </a:extLst>
          </p:cNvPr>
          <p:cNvGrpSpPr/>
          <p:nvPr/>
        </p:nvGrpSpPr>
        <p:grpSpPr>
          <a:xfrm>
            <a:off x="857696" y="2129527"/>
            <a:ext cx="360000" cy="360000"/>
            <a:chOff x="1613659" y="3573768"/>
            <a:chExt cx="407103" cy="396515"/>
          </a:xfrm>
        </p:grpSpPr>
        <p:sp>
          <p:nvSpPr>
            <p:cNvPr id="200" name="Google Shape;1170;p55">
              <a:extLst>
                <a:ext uri="{FF2B5EF4-FFF2-40B4-BE49-F238E27FC236}">
                  <a16:creationId xmlns:a16="http://schemas.microsoft.com/office/drawing/2014/main" id="{8A228CC3-C8E5-4DE6-A754-35FE01C04587}"/>
                </a:ext>
              </a:extLst>
            </p:cNvPr>
            <p:cNvSpPr/>
            <p:nvPr/>
          </p:nvSpPr>
          <p:spPr>
            <a:xfrm>
              <a:off x="1834584" y="3573768"/>
              <a:ext cx="186177" cy="182766"/>
            </a:xfrm>
            <a:custGeom>
              <a:avLst/>
              <a:gdLst/>
              <a:ahLst/>
              <a:cxnLst/>
              <a:rect l="l" t="t" r="r" b="b"/>
              <a:pathLst>
                <a:path w="5240" h="5144" extrusionOk="0">
                  <a:moveTo>
                    <a:pt x="4645" y="333"/>
                  </a:moveTo>
                  <a:cubicBezTo>
                    <a:pt x="4692" y="333"/>
                    <a:pt x="4764" y="357"/>
                    <a:pt x="4788" y="381"/>
                  </a:cubicBezTo>
                  <a:cubicBezTo>
                    <a:pt x="4811" y="405"/>
                    <a:pt x="4835" y="453"/>
                    <a:pt x="4835" y="524"/>
                  </a:cubicBezTo>
                  <a:cubicBezTo>
                    <a:pt x="4835" y="572"/>
                    <a:pt x="4811" y="619"/>
                    <a:pt x="4788" y="643"/>
                  </a:cubicBezTo>
                  <a:lnTo>
                    <a:pt x="3740" y="1691"/>
                  </a:lnTo>
                  <a:lnTo>
                    <a:pt x="3478" y="1429"/>
                  </a:lnTo>
                  <a:lnTo>
                    <a:pt x="4526" y="381"/>
                  </a:lnTo>
                  <a:cubicBezTo>
                    <a:pt x="4549" y="357"/>
                    <a:pt x="4597" y="333"/>
                    <a:pt x="4645" y="333"/>
                  </a:cubicBezTo>
                  <a:close/>
                  <a:moveTo>
                    <a:pt x="3240" y="1667"/>
                  </a:moveTo>
                  <a:lnTo>
                    <a:pt x="3502" y="1929"/>
                  </a:lnTo>
                  <a:lnTo>
                    <a:pt x="3382" y="2048"/>
                  </a:lnTo>
                  <a:cubicBezTo>
                    <a:pt x="3347" y="2084"/>
                    <a:pt x="3299" y="2102"/>
                    <a:pt x="3251" y="2102"/>
                  </a:cubicBezTo>
                  <a:cubicBezTo>
                    <a:pt x="3204" y="2102"/>
                    <a:pt x="3156" y="2084"/>
                    <a:pt x="3121" y="2048"/>
                  </a:cubicBezTo>
                  <a:cubicBezTo>
                    <a:pt x="3049" y="1977"/>
                    <a:pt x="3049" y="1858"/>
                    <a:pt x="3121" y="1786"/>
                  </a:cubicBezTo>
                  <a:lnTo>
                    <a:pt x="3240" y="1667"/>
                  </a:lnTo>
                  <a:close/>
                  <a:moveTo>
                    <a:pt x="4645" y="0"/>
                  </a:moveTo>
                  <a:cubicBezTo>
                    <a:pt x="4526" y="0"/>
                    <a:pt x="4383" y="48"/>
                    <a:pt x="4287" y="143"/>
                  </a:cubicBezTo>
                  <a:lnTo>
                    <a:pt x="2906" y="1548"/>
                  </a:lnTo>
                  <a:cubicBezTo>
                    <a:pt x="2739" y="1715"/>
                    <a:pt x="2692" y="1953"/>
                    <a:pt x="2811" y="2143"/>
                  </a:cubicBezTo>
                  <a:lnTo>
                    <a:pt x="2382" y="2548"/>
                  </a:lnTo>
                  <a:cubicBezTo>
                    <a:pt x="2035" y="2252"/>
                    <a:pt x="1603" y="2102"/>
                    <a:pt x="1172" y="2102"/>
                  </a:cubicBezTo>
                  <a:cubicBezTo>
                    <a:pt x="805" y="2102"/>
                    <a:pt x="437" y="2210"/>
                    <a:pt x="120" y="2429"/>
                  </a:cubicBezTo>
                  <a:cubicBezTo>
                    <a:pt x="25" y="2477"/>
                    <a:pt x="1" y="2572"/>
                    <a:pt x="72" y="2643"/>
                  </a:cubicBezTo>
                  <a:cubicBezTo>
                    <a:pt x="103" y="2690"/>
                    <a:pt x="154" y="2716"/>
                    <a:pt x="205" y="2716"/>
                  </a:cubicBezTo>
                  <a:cubicBezTo>
                    <a:pt x="233" y="2716"/>
                    <a:pt x="261" y="2708"/>
                    <a:pt x="287" y="2691"/>
                  </a:cubicBezTo>
                  <a:cubicBezTo>
                    <a:pt x="574" y="2500"/>
                    <a:pt x="872" y="2416"/>
                    <a:pt x="1158" y="2416"/>
                  </a:cubicBezTo>
                  <a:cubicBezTo>
                    <a:pt x="2297" y="2416"/>
                    <a:pt x="3239" y="3740"/>
                    <a:pt x="2478" y="4882"/>
                  </a:cubicBezTo>
                  <a:cubicBezTo>
                    <a:pt x="2430" y="4953"/>
                    <a:pt x="2454" y="5073"/>
                    <a:pt x="2525" y="5120"/>
                  </a:cubicBezTo>
                  <a:cubicBezTo>
                    <a:pt x="2549" y="5120"/>
                    <a:pt x="2597" y="5144"/>
                    <a:pt x="2620" y="5144"/>
                  </a:cubicBezTo>
                  <a:cubicBezTo>
                    <a:pt x="2668" y="5144"/>
                    <a:pt x="2716" y="5120"/>
                    <a:pt x="2763" y="5073"/>
                  </a:cubicBezTo>
                  <a:cubicBezTo>
                    <a:pt x="3216" y="4358"/>
                    <a:pt x="3168" y="3429"/>
                    <a:pt x="2620" y="2786"/>
                  </a:cubicBezTo>
                  <a:lnTo>
                    <a:pt x="3049" y="2382"/>
                  </a:lnTo>
                  <a:cubicBezTo>
                    <a:pt x="3122" y="2418"/>
                    <a:pt x="3203" y="2437"/>
                    <a:pt x="3284" y="2437"/>
                  </a:cubicBezTo>
                  <a:cubicBezTo>
                    <a:pt x="3412" y="2437"/>
                    <a:pt x="3542" y="2389"/>
                    <a:pt x="3644" y="2286"/>
                  </a:cubicBezTo>
                  <a:lnTo>
                    <a:pt x="5026" y="881"/>
                  </a:lnTo>
                  <a:cubicBezTo>
                    <a:pt x="5240" y="691"/>
                    <a:pt x="5240" y="357"/>
                    <a:pt x="5026" y="167"/>
                  </a:cubicBezTo>
                  <a:lnTo>
                    <a:pt x="5026" y="143"/>
                  </a:lnTo>
                  <a:cubicBezTo>
                    <a:pt x="4930" y="48"/>
                    <a:pt x="4788" y="0"/>
                    <a:pt x="464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171;p55">
              <a:extLst>
                <a:ext uri="{FF2B5EF4-FFF2-40B4-BE49-F238E27FC236}">
                  <a16:creationId xmlns:a16="http://schemas.microsoft.com/office/drawing/2014/main" id="{5CD1D728-4C49-49EC-BB75-401825F22A0C}"/>
                </a:ext>
              </a:extLst>
            </p:cNvPr>
            <p:cNvSpPr/>
            <p:nvPr/>
          </p:nvSpPr>
          <p:spPr>
            <a:xfrm>
              <a:off x="1727142" y="3821661"/>
              <a:ext cx="73654" cy="11903"/>
            </a:xfrm>
            <a:custGeom>
              <a:avLst/>
              <a:gdLst/>
              <a:ahLst/>
              <a:cxnLst/>
              <a:rect l="l" t="t" r="r" b="b"/>
              <a:pathLst>
                <a:path w="2073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1906" y="334"/>
                  </a:lnTo>
                  <a:cubicBezTo>
                    <a:pt x="2001" y="334"/>
                    <a:pt x="2072" y="263"/>
                    <a:pt x="2072" y="167"/>
                  </a:cubicBezTo>
                  <a:cubicBezTo>
                    <a:pt x="2072" y="72"/>
                    <a:pt x="2001" y="1"/>
                    <a:pt x="190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172;p55">
              <a:extLst>
                <a:ext uri="{FF2B5EF4-FFF2-40B4-BE49-F238E27FC236}">
                  <a16:creationId xmlns:a16="http://schemas.microsoft.com/office/drawing/2014/main" id="{823DBD80-EB8F-4EDE-98D1-B74F072F35B9}"/>
                </a:ext>
              </a:extLst>
            </p:cNvPr>
            <p:cNvSpPr/>
            <p:nvPr/>
          </p:nvSpPr>
          <p:spPr>
            <a:xfrm>
              <a:off x="1837143" y="3679506"/>
              <a:ext cx="77882" cy="73654"/>
            </a:xfrm>
            <a:custGeom>
              <a:avLst/>
              <a:gdLst/>
              <a:ahLst/>
              <a:cxnLst/>
              <a:rect l="l" t="t" r="r" b="b"/>
              <a:pathLst>
                <a:path w="2192" h="2073" extrusionOk="0">
                  <a:moveTo>
                    <a:pt x="1096" y="1"/>
                  </a:moveTo>
                  <a:cubicBezTo>
                    <a:pt x="1000" y="1"/>
                    <a:pt x="929" y="72"/>
                    <a:pt x="929" y="168"/>
                  </a:cubicBezTo>
                  <a:lnTo>
                    <a:pt x="929" y="882"/>
                  </a:lnTo>
                  <a:lnTo>
                    <a:pt x="215" y="882"/>
                  </a:lnTo>
                  <a:cubicBezTo>
                    <a:pt x="0" y="882"/>
                    <a:pt x="0" y="1192"/>
                    <a:pt x="215" y="1192"/>
                  </a:cubicBezTo>
                  <a:lnTo>
                    <a:pt x="929" y="1192"/>
                  </a:lnTo>
                  <a:lnTo>
                    <a:pt x="929" y="1906"/>
                  </a:lnTo>
                  <a:cubicBezTo>
                    <a:pt x="929" y="2001"/>
                    <a:pt x="1000" y="2073"/>
                    <a:pt x="1096" y="2073"/>
                  </a:cubicBezTo>
                  <a:cubicBezTo>
                    <a:pt x="1191" y="2073"/>
                    <a:pt x="1262" y="2001"/>
                    <a:pt x="1262" y="1906"/>
                  </a:cubicBezTo>
                  <a:lnTo>
                    <a:pt x="1262" y="1192"/>
                  </a:lnTo>
                  <a:lnTo>
                    <a:pt x="1953" y="1192"/>
                  </a:lnTo>
                  <a:cubicBezTo>
                    <a:pt x="2191" y="1192"/>
                    <a:pt x="2191" y="858"/>
                    <a:pt x="1953" y="858"/>
                  </a:cubicBezTo>
                  <a:lnTo>
                    <a:pt x="1262" y="858"/>
                  </a:lnTo>
                  <a:lnTo>
                    <a:pt x="1262" y="168"/>
                  </a:lnTo>
                  <a:cubicBezTo>
                    <a:pt x="1262" y="72"/>
                    <a:pt x="1191" y="1"/>
                    <a:pt x="109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173;p55">
              <a:extLst>
                <a:ext uri="{FF2B5EF4-FFF2-40B4-BE49-F238E27FC236}">
                  <a16:creationId xmlns:a16="http://schemas.microsoft.com/office/drawing/2014/main" id="{5197E7B2-3D17-4CB1-8EDB-9672EE2D1FE7}"/>
                </a:ext>
              </a:extLst>
            </p:cNvPr>
            <p:cNvSpPr/>
            <p:nvPr/>
          </p:nvSpPr>
          <p:spPr>
            <a:xfrm>
              <a:off x="1613659" y="3787197"/>
              <a:ext cx="191365" cy="183086"/>
            </a:xfrm>
            <a:custGeom>
              <a:avLst/>
              <a:gdLst/>
              <a:ahLst/>
              <a:cxnLst/>
              <a:rect l="l" t="t" r="r" b="b"/>
              <a:pathLst>
                <a:path w="5386" h="5153" extrusionOk="0">
                  <a:moveTo>
                    <a:pt x="2117" y="3070"/>
                  </a:moveTo>
                  <a:cubicBezTo>
                    <a:pt x="2255" y="3070"/>
                    <a:pt x="2378" y="3245"/>
                    <a:pt x="2266" y="3376"/>
                  </a:cubicBezTo>
                  <a:lnTo>
                    <a:pt x="2170" y="3495"/>
                  </a:lnTo>
                  <a:lnTo>
                    <a:pt x="1908" y="3209"/>
                  </a:lnTo>
                  <a:lnTo>
                    <a:pt x="2004" y="3114"/>
                  </a:lnTo>
                  <a:cubicBezTo>
                    <a:pt x="2039" y="3083"/>
                    <a:pt x="2079" y="3070"/>
                    <a:pt x="2117" y="3070"/>
                  </a:cubicBezTo>
                  <a:close/>
                  <a:moveTo>
                    <a:pt x="1670" y="3447"/>
                  </a:moveTo>
                  <a:lnTo>
                    <a:pt x="1932" y="3709"/>
                  </a:lnTo>
                  <a:lnTo>
                    <a:pt x="884" y="4781"/>
                  </a:lnTo>
                  <a:cubicBezTo>
                    <a:pt x="837" y="4817"/>
                    <a:pt x="783" y="4835"/>
                    <a:pt x="733" y="4835"/>
                  </a:cubicBezTo>
                  <a:cubicBezTo>
                    <a:pt x="682" y="4835"/>
                    <a:pt x="634" y="4817"/>
                    <a:pt x="599" y="4781"/>
                  </a:cubicBezTo>
                  <a:cubicBezTo>
                    <a:pt x="527" y="4686"/>
                    <a:pt x="527" y="4590"/>
                    <a:pt x="599" y="4519"/>
                  </a:cubicBezTo>
                  <a:lnTo>
                    <a:pt x="1670" y="3447"/>
                  </a:lnTo>
                  <a:close/>
                  <a:moveTo>
                    <a:pt x="2781" y="0"/>
                  </a:moveTo>
                  <a:cubicBezTo>
                    <a:pt x="2732" y="0"/>
                    <a:pt x="2682" y="26"/>
                    <a:pt x="2647" y="90"/>
                  </a:cubicBezTo>
                  <a:cubicBezTo>
                    <a:pt x="2170" y="804"/>
                    <a:pt x="2218" y="1733"/>
                    <a:pt x="2766" y="2376"/>
                  </a:cubicBezTo>
                  <a:lnTo>
                    <a:pt x="2361" y="2781"/>
                  </a:lnTo>
                  <a:cubicBezTo>
                    <a:pt x="2293" y="2747"/>
                    <a:pt x="2220" y="2731"/>
                    <a:pt x="2146" y="2731"/>
                  </a:cubicBezTo>
                  <a:cubicBezTo>
                    <a:pt x="2011" y="2731"/>
                    <a:pt x="1873" y="2784"/>
                    <a:pt x="1765" y="2876"/>
                  </a:cubicBezTo>
                  <a:lnTo>
                    <a:pt x="384" y="4281"/>
                  </a:lnTo>
                  <a:cubicBezTo>
                    <a:pt x="0" y="4646"/>
                    <a:pt x="346" y="5152"/>
                    <a:pt x="743" y="5152"/>
                  </a:cubicBezTo>
                  <a:cubicBezTo>
                    <a:pt x="863" y="5152"/>
                    <a:pt x="988" y="5106"/>
                    <a:pt x="1099" y="4995"/>
                  </a:cubicBezTo>
                  <a:lnTo>
                    <a:pt x="2504" y="3614"/>
                  </a:lnTo>
                  <a:cubicBezTo>
                    <a:pt x="2647" y="3447"/>
                    <a:pt x="2694" y="3209"/>
                    <a:pt x="2599" y="3019"/>
                  </a:cubicBezTo>
                  <a:lnTo>
                    <a:pt x="3004" y="2590"/>
                  </a:lnTo>
                  <a:cubicBezTo>
                    <a:pt x="3359" y="2892"/>
                    <a:pt x="3801" y="3050"/>
                    <a:pt x="4246" y="3050"/>
                  </a:cubicBezTo>
                  <a:cubicBezTo>
                    <a:pt x="4607" y="3050"/>
                    <a:pt x="4970" y="2946"/>
                    <a:pt x="5290" y="2733"/>
                  </a:cubicBezTo>
                  <a:cubicBezTo>
                    <a:pt x="5361" y="2685"/>
                    <a:pt x="5385" y="2590"/>
                    <a:pt x="5338" y="2519"/>
                  </a:cubicBezTo>
                  <a:cubicBezTo>
                    <a:pt x="5306" y="2455"/>
                    <a:pt x="5242" y="2423"/>
                    <a:pt x="5182" y="2423"/>
                  </a:cubicBezTo>
                  <a:cubicBezTo>
                    <a:pt x="5152" y="2423"/>
                    <a:pt x="5123" y="2431"/>
                    <a:pt x="5100" y="2447"/>
                  </a:cubicBezTo>
                  <a:lnTo>
                    <a:pt x="5100" y="2471"/>
                  </a:lnTo>
                  <a:cubicBezTo>
                    <a:pt x="4812" y="2662"/>
                    <a:pt x="4514" y="2746"/>
                    <a:pt x="4228" y="2746"/>
                  </a:cubicBezTo>
                  <a:cubicBezTo>
                    <a:pt x="3089" y="2746"/>
                    <a:pt x="2147" y="1422"/>
                    <a:pt x="2909" y="280"/>
                  </a:cubicBezTo>
                  <a:cubicBezTo>
                    <a:pt x="3009" y="146"/>
                    <a:pt x="2897" y="0"/>
                    <a:pt x="278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174;p55">
              <a:extLst>
                <a:ext uri="{FF2B5EF4-FFF2-40B4-BE49-F238E27FC236}">
                  <a16:creationId xmlns:a16="http://schemas.microsoft.com/office/drawing/2014/main" id="{CA1A150A-31A3-40E6-A668-31403C7DAF0F}"/>
                </a:ext>
              </a:extLst>
            </p:cNvPr>
            <p:cNvSpPr/>
            <p:nvPr/>
          </p:nvSpPr>
          <p:spPr>
            <a:xfrm>
              <a:off x="1722914" y="3759235"/>
              <a:ext cx="130679" cy="109006"/>
            </a:xfrm>
            <a:custGeom>
              <a:avLst/>
              <a:gdLst/>
              <a:ahLst/>
              <a:cxnLst/>
              <a:rect l="l" t="t" r="r" b="b"/>
              <a:pathLst>
                <a:path w="3678" h="3068" extrusionOk="0">
                  <a:moveTo>
                    <a:pt x="1149" y="0"/>
                  </a:moveTo>
                  <a:cubicBezTo>
                    <a:pt x="804" y="0"/>
                    <a:pt x="443" y="100"/>
                    <a:pt x="96" y="329"/>
                  </a:cubicBezTo>
                  <a:cubicBezTo>
                    <a:pt x="24" y="376"/>
                    <a:pt x="0" y="496"/>
                    <a:pt x="72" y="567"/>
                  </a:cubicBezTo>
                  <a:cubicBezTo>
                    <a:pt x="102" y="613"/>
                    <a:pt x="153" y="639"/>
                    <a:pt x="204" y="639"/>
                  </a:cubicBezTo>
                  <a:cubicBezTo>
                    <a:pt x="232" y="639"/>
                    <a:pt x="261" y="631"/>
                    <a:pt x="286" y="615"/>
                  </a:cubicBezTo>
                  <a:cubicBezTo>
                    <a:pt x="573" y="423"/>
                    <a:pt x="872" y="339"/>
                    <a:pt x="1158" y="339"/>
                  </a:cubicBezTo>
                  <a:cubicBezTo>
                    <a:pt x="2296" y="339"/>
                    <a:pt x="3238" y="1664"/>
                    <a:pt x="2477" y="2806"/>
                  </a:cubicBezTo>
                  <a:cubicBezTo>
                    <a:pt x="2429" y="2877"/>
                    <a:pt x="2453" y="2972"/>
                    <a:pt x="2525" y="3044"/>
                  </a:cubicBezTo>
                  <a:cubicBezTo>
                    <a:pt x="2548" y="3044"/>
                    <a:pt x="2596" y="3067"/>
                    <a:pt x="2620" y="3067"/>
                  </a:cubicBezTo>
                  <a:cubicBezTo>
                    <a:pt x="2668" y="3067"/>
                    <a:pt x="2715" y="3020"/>
                    <a:pt x="2763" y="2996"/>
                  </a:cubicBezTo>
                  <a:cubicBezTo>
                    <a:pt x="3677" y="1605"/>
                    <a:pt x="2534" y="0"/>
                    <a:pt x="114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175;p55">
              <a:extLst>
                <a:ext uri="{FF2B5EF4-FFF2-40B4-BE49-F238E27FC236}">
                  <a16:creationId xmlns:a16="http://schemas.microsoft.com/office/drawing/2014/main" id="{6ADBD096-86AD-467F-8FA1-3835896678CF}"/>
                </a:ext>
              </a:extLst>
            </p:cNvPr>
            <p:cNvSpPr/>
            <p:nvPr/>
          </p:nvSpPr>
          <p:spPr>
            <a:xfrm>
              <a:off x="1789106" y="3676095"/>
              <a:ext cx="129187" cy="107549"/>
            </a:xfrm>
            <a:custGeom>
              <a:avLst/>
              <a:gdLst/>
              <a:ahLst/>
              <a:cxnLst/>
              <a:rect l="l" t="t" r="r" b="b"/>
              <a:pathLst>
                <a:path w="3636" h="3027" extrusionOk="0">
                  <a:moveTo>
                    <a:pt x="985" y="1"/>
                  </a:moveTo>
                  <a:cubicBezTo>
                    <a:pt x="934" y="1"/>
                    <a:pt x="883" y="27"/>
                    <a:pt x="852" y="73"/>
                  </a:cubicBezTo>
                  <a:cubicBezTo>
                    <a:pt x="1" y="1327"/>
                    <a:pt x="911" y="3026"/>
                    <a:pt x="2416" y="3026"/>
                  </a:cubicBezTo>
                  <a:cubicBezTo>
                    <a:pt x="2427" y="3026"/>
                    <a:pt x="2437" y="3026"/>
                    <a:pt x="2448" y="3026"/>
                  </a:cubicBezTo>
                  <a:cubicBezTo>
                    <a:pt x="2829" y="3026"/>
                    <a:pt x="3186" y="2931"/>
                    <a:pt x="3496" y="2716"/>
                  </a:cubicBezTo>
                  <a:cubicBezTo>
                    <a:pt x="3636" y="2616"/>
                    <a:pt x="3540" y="2433"/>
                    <a:pt x="3394" y="2433"/>
                  </a:cubicBezTo>
                  <a:cubicBezTo>
                    <a:pt x="3366" y="2433"/>
                    <a:pt x="3336" y="2439"/>
                    <a:pt x="3305" y="2455"/>
                  </a:cubicBezTo>
                  <a:cubicBezTo>
                    <a:pt x="3018" y="2646"/>
                    <a:pt x="2719" y="2730"/>
                    <a:pt x="2433" y="2730"/>
                  </a:cubicBezTo>
                  <a:cubicBezTo>
                    <a:pt x="1295" y="2730"/>
                    <a:pt x="353" y="1405"/>
                    <a:pt x="1114" y="264"/>
                  </a:cubicBezTo>
                  <a:cubicBezTo>
                    <a:pt x="1162" y="168"/>
                    <a:pt x="1138" y="73"/>
                    <a:pt x="1066" y="25"/>
                  </a:cubicBezTo>
                  <a:cubicBezTo>
                    <a:pt x="1041" y="9"/>
                    <a:pt x="1013" y="1"/>
                    <a:pt x="98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4"/>
          <p:cNvSpPr txBox="1">
            <a:spLocks noGrp="1"/>
          </p:cNvSpPr>
          <p:nvPr>
            <p:ph type="title"/>
          </p:nvPr>
        </p:nvSpPr>
        <p:spPr>
          <a:xfrm>
            <a:off x="400039" y="283521"/>
            <a:ext cx="79317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/>
              <a:t>Реализация различных </a:t>
            </a:r>
            <a:r>
              <a:rPr lang="en-US" sz="2800" dirty="0"/>
              <a:t>lock-free </a:t>
            </a:r>
            <a:r>
              <a:rPr lang="ru-RU" sz="2800" dirty="0"/>
              <a:t>очередей</a:t>
            </a:r>
            <a:endParaRPr sz="2800" b="1" dirty="0"/>
          </a:p>
        </p:txBody>
      </p:sp>
      <p:sp>
        <p:nvSpPr>
          <p:cNvPr id="291" name="Google Shape;291;p34"/>
          <p:cNvSpPr txBox="1">
            <a:spLocks noGrp="1"/>
          </p:cNvSpPr>
          <p:nvPr>
            <p:ph type="sldNum" idx="12"/>
          </p:nvPr>
        </p:nvSpPr>
        <p:spPr>
          <a:xfrm>
            <a:off x="7566184" y="471733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98" name="Google Shape;298;p34"/>
          <p:cNvSpPr txBox="1"/>
          <p:nvPr/>
        </p:nvSpPr>
        <p:spPr>
          <a:xfrm>
            <a:off x="3405864" y="1605474"/>
            <a:ext cx="1769400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MSQueue</a:t>
            </a:r>
            <a:endParaRPr b="1" dirty="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299" name="Google Shape;299;p34"/>
          <p:cNvSpPr txBox="1"/>
          <p:nvPr/>
        </p:nvSpPr>
        <p:spPr>
          <a:xfrm>
            <a:off x="3382983" y="1798913"/>
            <a:ext cx="17694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Dummy</a:t>
            </a:r>
            <a:endParaRPr dirty="0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  <p:sp>
        <p:nvSpPr>
          <p:cNvPr id="300" name="Google Shape;300;p34"/>
          <p:cNvSpPr txBox="1"/>
          <p:nvPr/>
        </p:nvSpPr>
        <p:spPr>
          <a:xfrm>
            <a:off x="887301" y="3367225"/>
            <a:ext cx="1847767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Optimistic Queue</a:t>
            </a:r>
            <a:endParaRPr sz="1200" dirty="0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  <p:sp>
        <p:nvSpPr>
          <p:cNvPr id="301" name="Google Shape;301;p34"/>
          <p:cNvSpPr txBox="1"/>
          <p:nvPr/>
        </p:nvSpPr>
        <p:spPr>
          <a:xfrm>
            <a:off x="885840" y="3542012"/>
            <a:ext cx="17694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Two - linked list</a:t>
            </a:r>
            <a:endParaRPr dirty="0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  <p:sp>
        <p:nvSpPr>
          <p:cNvPr id="302" name="Google Shape;302;p34"/>
          <p:cNvSpPr txBox="1"/>
          <p:nvPr/>
        </p:nvSpPr>
        <p:spPr>
          <a:xfrm>
            <a:off x="5824282" y="3367225"/>
            <a:ext cx="1769400" cy="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Basket Queue</a:t>
            </a:r>
            <a:endParaRPr sz="1200" dirty="0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  <p:sp>
        <p:nvSpPr>
          <p:cNvPr id="303" name="Google Shape;303;p34"/>
          <p:cNvSpPr txBox="1"/>
          <p:nvPr/>
        </p:nvSpPr>
        <p:spPr>
          <a:xfrm>
            <a:off x="5798043" y="3542012"/>
            <a:ext cx="17694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Baskets</a:t>
            </a:r>
            <a:endParaRPr dirty="0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  <p:cxnSp>
        <p:nvCxnSpPr>
          <p:cNvPr id="310" name="Google Shape;310;p34"/>
          <p:cNvCxnSpPr>
            <a:cxnSpLocks/>
            <a:stCxn id="311" idx="6"/>
            <a:endCxn id="104" idx="0"/>
          </p:cNvCxnSpPr>
          <p:nvPr/>
        </p:nvCxnSpPr>
        <p:spPr>
          <a:xfrm>
            <a:off x="4643898" y="1249791"/>
            <a:ext cx="2044968" cy="1397902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1" name="Google Shape;311;p34"/>
          <p:cNvSpPr/>
          <p:nvPr/>
        </p:nvSpPr>
        <p:spPr>
          <a:xfrm>
            <a:off x="3948198" y="901941"/>
            <a:ext cx="695700" cy="695700"/>
          </a:xfrm>
          <a:prstGeom prst="ellipse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8" name="Google Shape;310;p34">
            <a:extLst>
              <a:ext uri="{FF2B5EF4-FFF2-40B4-BE49-F238E27FC236}">
                <a16:creationId xmlns:a16="http://schemas.microsoft.com/office/drawing/2014/main" id="{CB02BE1B-264B-4A03-89FF-605FF90EA2BD}"/>
              </a:ext>
            </a:extLst>
          </p:cNvPr>
          <p:cNvCxnSpPr>
            <a:cxnSpLocks/>
            <a:stCxn id="103" idx="0"/>
            <a:endCxn id="311" idx="2"/>
          </p:cNvCxnSpPr>
          <p:nvPr/>
        </p:nvCxnSpPr>
        <p:spPr>
          <a:xfrm rot="5400000" flipH="1" flipV="1">
            <a:off x="2182006" y="878971"/>
            <a:ext cx="1395372" cy="2137012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" name="Google Shape;1004;p55">
            <a:extLst>
              <a:ext uri="{FF2B5EF4-FFF2-40B4-BE49-F238E27FC236}">
                <a16:creationId xmlns:a16="http://schemas.microsoft.com/office/drawing/2014/main" id="{58FEBB5A-B69A-4ADC-972E-672B53C97259}"/>
              </a:ext>
            </a:extLst>
          </p:cNvPr>
          <p:cNvGrpSpPr/>
          <p:nvPr/>
        </p:nvGrpSpPr>
        <p:grpSpPr>
          <a:xfrm>
            <a:off x="4092556" y="1047978"/>
            <a:ext cx="396017" cy="396017"/>
            <a:chOff x="5736098" y="4416220"/>
            <a:chExt cx="396017" cy="396017"/>
          </a:xfrm>
        </p:grpSpPr>
        <p:sp>
          <p:nvSpPr>
            <p:cNvPr id="78" name="Google Shape;1005;p55">
              <a:extLst>
                <a:ext uri="{FF2B5EF4-FFF2-40B4-BE49-F238E27FC236}">
                  <a16:creationId xmlns:a16="http://schemas.microsoft.com/office/drawing/2014/main" id="{75C68342-355E-404B-B378-554E6437D92F}"/>
                </a:ext>
              </a:extLst>
            </p:cNvPr>
            <p:cNvSpPr/>
            <p:nvPr/>
          </p:nvSpPr>
          <p:spPr>
            <a:xfrm>
              <a:off x="5736098" y="4416220"/>
              <a:ext cx="396017" cy="396017"/>
            </a:xfrm>
            <a:custGeom>
              <a:avLst/>
              <a:gdLst/>
              <a:ahLst/>
              <a:cxnLst/>
              <a:rect l="l" t="t" r="r" b="b"/>
              <a:pathLst>
                <a:path w="11146" h="11146" extrusionOk="0">
                  <a:moveTo>
                    <a:pt x="5566" y="3276"/>
                  </a:moveTo>
                  <a:cubicBezTo>
                    <a:pt x="6744" y="3276"/>
                    <a:pt x="7883" y="4189"/>
                    <a:pt x="7883" y="5561"/>
                  </a:cubicBezTo>
                  <a:cubicBezTo>
                    <a:pt x="7883" y="6819"/>
                    <a:pt x="6842" y="7841"/>
                    <a:pt x="5585" y="7847"/>
                  </a:cubicBezTo>
                  <a:lnTo>
                    <a:pt x="5585" y="7847"/>
                  </a:lnTo>
                  <a:cubicBezTo>
                    <a:pt x="3545" y="7838"/>
                    <a:pt x="2551" y="5391"/>
                    <a:pt x="3977" y="3942"/>
                  </a:cubicBezTo>
                  <a:cubicBezTo>
                    <a:pt x="4437" y="3482"/>
                    <a:pt x="5006" y="3276"/>
                    <a:pt x="5566" y="3276"/>
                  </a:cubicBezTo>
                  <a:close/>
                  <a:moveTo>
                    <a:pt x="6981" y="8808"/>
                  </a:moveTo>
                  <a:cubicBezTo>
                    <a:pt x="7006" y="8808"/>
                    <a:pt x="7030" y="8814"/>
                    <a:pt x="7049" y="8824"/>
                  </a:cubicBezTo>
                  <a:cubicBezTo>
                    <a:pt x="7097" y="8824"/>
                    <a:pt x="7145" y="8871"/>
                    <a:pt x="7169" y="8919"/>
                  </a:cubicBezTo>
                  <a:lnTo>
                    <a:pt x="7335" y="9371"/>
                  </a:lnTo>
                  <a:cubicBezTo>
                    <a:pt x="7240" y="9419"/>
                    <a:pt x="7121" y="9467"/>
                    <a:pt x="7002" y="9514"/>
                  </a:cubicBezTo>
                  <a:lnTo>
                    <a:pt x="6811" y="9086"/>
                  </a:lnTo>
                  <a:cubicBezTo>
                    <a:pt x="6788" y="8990"/>
                    <a:pt x="6811" y="8895"/>
                    <a:pt x="6883" y="8847"/>
                  </a:cubicBezTo>
                  <a:cubicBezTo>
                    <a:pt x="6911" y="8820"/>
                    <a:pt x="6947" y="8808"/>
                    <a:pt x="6981" y="8808"/>
                  </a:cubicBezTo>
                  <a:close/>
                  <a:moveTo>
                    <a:pt x="5597" y="310"/>
                  </a:moveTo>
                  <a:cubicBezTo>
                    <a:pt x="5787" y="310"/>
                    <a:pt x="5978" y="322"/>
                    <a:pt x="6168" y="346"/>
                  </a:cubicBezTo>
                  <a:cubicBezTo>
                    <a:pt x="6216" y="346"/>
                    <a:pt x="6240" y="370"/>
                    <a:pt x="6264" y="417"/>
                  </a:cubicBezTo>
                  <a:lnTo>
                    <a:pt x="6383" y="1322"/>
                  </a:lnTo>
                  <a:cubicBezTo>
                    <a:pt x="6383" y="1394"/>
                    <a:pt x="6430" y="1441"/>
                    <a:pt x="6502" y="1465"/>
                  </a:cubicBezTo>
                  <a:cubicBezTo>
                    <a:pt x="6978" y="1560"/>
                    <a:pt x="7431" y="1751"/>
                    <a:pt x="7859" y="2013"/>
                  </a:cubicBezTo>
                  <a:cubicBezTo>
                    <a:pt x="7883" y="2037"/>
                    <a:pt x="7913" y="2048"/>
                    <a:pt x="7943" y="2048"/>
                  </a:cubicBezTo>
                  <a:cubicBezTo>
                    <a:pt x="7972" y="2048"/>
                    <a:pt x="8002" y="2037"/>
                    <a:pt x="8026" y="2013"/>
                  </a:cubicBezTo>
                  <a:lnTo>
                    <a:pt x="8740" y="1489"/>
                  </a:lnTo>
                  <a:cubicBezTo>
                    <a:pt x="8752" y="1465"/>
                    <a:pt x="8770" y="1453"/>
                    <a:pt x="8791" y="1453"/>
                  </a:cubicBezTo>
                  <a:cubicBezTo>
                    <a:pt x="8812" y="1453"/>
                    <a:pt x="8836" y="1465"/>
                    <a:pt x="8859" y="1489"/>
                  </a:cubicBezTo>
                  <a:cubicBezTo>
                    <a:pt x="9002" y="1584"/>
                    <a:pt x="9145" y="1727"/>
                    <a:pt x="9288" y="1870"/>
                  </a:cubicBezTo>
                  <a:cubicBezTo>
                    <a:pt x="9407" y="1989"/>
                    <a:pt x="9550" y="2132"/>
                    <a:pt x="9669" y="2298"/>
                  </a:cubicBezTo>
                  <a:cubicBezTo>
                    <a:pt x="9693" y="2322"/>
                    <a:pt x="9693" y="2370"/>
                    <a:pt x="9669" y="2418"/>
                  </a:cubicBezTo>
                  <a:lnTo>
                    <a:pt x="9121" y="3132"/>
                  </a:lnTo>
                  <a:cubicBezTo>
                    <a:pt x="9074" y="3180"/>
                    <a:pt x="9074" y="3251"/>
                    <a:pt x="9121" y="3323"/>
                  </a:cubicBezTo>
                  <a:cubicBezTo>
                    <a:pt x="9383" y="3727"/>
                    <a:pt x="9574" y="4180"/>
                    <a:pt x="9669" y="4656"/>
                  </a:cubicBezTo>
                  <a:cubicBezTo>
                    <a:pt x="9693" y="4728"/>
                    <a:pt x="9741" y="4775"/>
                    <a:pt x="9812" y="4799"/>
                  </a:cubicBezTo>
                  <a:lnTo>
                    <a:pt x="10717" y="4918"/>
                  </a:lnTo>
                  <a:cubicBezTo>
                    <a:pt x="10765" y="4918"/>
                    <a:pt x="10788" y="4966"/>
                    <a:pt x="10788" y="5013"/>
                  </a:cubicBezTo>
                  <a:cubicBezTo>
                    <a:pt x="10812" y="5180"/>
                    <a:pt x="10836" y="5371"/>
                    <a:pt x="10836" y="5585"/>
                  </a:cubicBezTo>
                  <a:cubicBezTo>
                    <a:pt x="10836" y="5775"/>
                    <a:pt x="10812" y="5966"/>
                    <a:pt x="10788" y="6156"/>
                  </a:cubicBezTo>
                  <a:lnTo>
                    <a:pt x="10812" y="6133"/>
                  </a:lnTo>
                  <a:lnTo>
                    <a:pt x="10812" y="6133"/>
                  </a:lnTo>
                  <a:cubicBezTo>
                    <a:pt x="10812" y="6180"/>
                    <a:pt x="10765" y="6228"/>
                    <a:pt x="10741" y="6228"/>
                  </a:cubicBezTo>
                  <a:lnTo>
                    <a:pt x="9836" y="6347"/>
                  </a:lnTo>
                  <a:cubicBezTo>
                    <a:pt x="9764" y="6347"/>
                    <a:pt x="9717" y="6418"/>
                    <a:pt x="9693" y="6490"/>
                  </a:cubicBezTo>
                  <a:cubicBezTo>
                    <a:pt x="9598" y="6966"/>
                    <a:pt x="9407" y="7419"/>
                    <a:pt x="9145" y="7823"/>
                  </a:cubicBezTo>
                  <a:cubicBezTo>
                    <a:pt x="9098" y="7895"/>
                    <a:pt x="9098" y="7966"/>
                    <a:pt x="9145" y="8014"/>
                  </a:cubicBezTo>
                  <a:lnTo>
                    <a:pt x="9693" y="8728"/>
                  </a:lnTo>
                  <a:cubicBezTo>
                    <a:pt x="9717" y="8776"/>
                    <a:pt x="9717" y="8824"/>
                    <a:pt x="9693" y="8847"/>
                  </a:cubicBezTo>
                  <a:cubicBezTo>
                    <a:pt x="9574" y="9014"/>
                    <a:pt x="9431" y="9157"/>
                    <a:pt x="9312" y="9276"/>
                  </a:cubicBezTo>
                  <a:cubicBezTo>
                    <a:pt x="9169" y="9419"/>
                    <a:pt x="9026" y="9538"/>
                    <a:pt x="8883" y="9657"/>
                  </a:cubicBezTo>
                  <a:cubicBezTo>
                    <a:pt x="8859" y="9681"/>
                    <a:pt x="8836" y="9693"/>
                    <a:pt x="8812" y="9693"/>
                  </a:cubicBezTo>
                  <a:cubicBezTo>
                    <a:pt x="8788" y="9693"/>
                    <a:pt x="8764" y="9681"/>
                    <a:pt x="8740" y="9657"/>
                  </a:cubicBezTo>
                  <a:lnTo>
                    <a:pt x="8026" y="9109"/>
                  </a:lnTo>
                  <a:cubicBezTo>
                    <a:pt x="8002" y="9097"/>
                    <a:pt x="7972" y="9092"/>
                    <a:pt x="7940" y="9092"/>
                  </a:cubicBezTo>
                  <a:cubicBezTo>
                    <a:pt x="7907" y="9092"/>
                    <a:pt x="7871" y="9097"/>
                    <a:pt x="7835" y="9109"/>
                  </a:cubicBezTo>
                  <a:lnTo>
                    <a:pt x="7669" y="9228"/>
                  </a:lnTo>
                  <a:lnTo>
                    <a:pt x="7478" y="8800"/>
                  </a:lnTo>
                  <a:cubicBezTo>
                    <a:pt x="7412" y="8623"/>
                    <a:pt x="7223" y="8488"/>
                    <a:pt x="7025" y="8488"/>
                  </a:cubicBezTo>
                  <a:cubicBezTo>
                    <a:pt x="7009" y="8488"/>
                    <a:pt x="6994" y="8488"/>
                    <a:pt x="6978" y="8490"/>
                  </a:cubicBezTo>
                  <a:lnTo>
                    <a:pt x="6740" y="7919"/>
                  </a:lnTo>
                  <a:cubicBezTo>
                    <a:pt x="7978" y="7300"/>
                    <a:pt x="8502" y="5799"/>
                    <a:pt x="7931" y="4537"/>
                  </a:cubicBezTo>
                  <a:cubicBezTo>
                    <a:pt x="7502" y="3591"/>
                    <a:pt x="6566" y="3033"/>
                    <a:pt x="5583" y="3033"/>
                  </a:cubicBezTo>
                  <a:cubicBezTo>
                    <a:pt x="5253" y="3033"/>
                    <a:pt x="4919" y="3096"/>
                    <a:pt x="4597" y="3227"/>
                  </a:cubicBezTo>
                  <a:cubicBezTo>
                    <a:pt x="3311" y="3775"/>
                    <a:pt x="2691" y="5228"/>
                    <a:pt x="3168" y="6537"/>
                  </a:cubicBezTo>
                  <a:cubicBezTo>
                    <a:pt x="3562" y="7551"/>
                    <a:pt x="4547" y="8179"/>
                    <a:pt x="5588" y="8179"/>
                  </a:cubicBezTo>
                  <a:cubicBezTo>
                    <a:pt x="5868" y="8179"/>
                    <a:pt x="6152" y="8134"/>
                    <a:pt x="6430" y="8038"/>
                  </a:cubicBezTo>
                  <a:lnTo>
                    <a:pt x="6668" y="8609"/>
                  </a:lnTo>
                  <a:cubicBezTo>
                    <a:pt x="6502" y="8776"/>
                    <a:pt x="6454" y="9014"/>
                    <a:pt x="6549" y="9205"/>
                  </a:cubicBezTo>
                  <a:lnTo>
                    <a:pt x="6716" y="9633"/>
                  </a:lnTo>
                  <a:cubicBezTo>
                    <a:pt x="6645" y="9633"/>
                    <a:pt x="6573" y="9657"/>
                    <a:pt x="6502" y="9681"/>
                  </a:cubicBezTo>
                  <a:cubicBezTo>
                    <a:pt x="6430" y="9681"/>
                    <a:pt x="6383" y="9752"/>
                    <a:pt x="6383" y="9824"/>
                  </a:cubicBezTo>
                  <a:lnTo>
                    <a:pt x="6264" y="10705"/>
                  </a:lnTo>
                  <a:cubicBezTo>
                    <a:pt x="6240" y="10753"/>
                    <a:pt x="6216" y="10776"/>
                    <a:pt x="6168" y="10800"/>
                  </a:cubicBezTo>
                  <a:cubicBezTo>
                    <a:pt x="5978" y="10812"/>
                    <a:pt x="5787" y="10818"/>
                    <a:pt x="5597" y="10818"/>
                  </a:cubicBezTo>
                  <a:cubicBezTo>
                    <a:pt x="5406" y="10818"/>
                    <a:pt x="5216" y="10812"/>
                    <a:pt x="5025" y="10800"/>
                  </a:cubicBezTo>
                  <a:cubicBezTo>
                    <a:pt x="4978" y="10776"/>
                    <a:pt x="4930" y="10753"/>
                    <a:pt x="4930" y="10705"/>
                  </a:cubicBezTo>
                  <a:lnTo>
                    <a:pt x="4811" y="9824"/>
                  </a:lnTo>
                  <a:cubicBezTo>
                    <a:pt x="4787" y="9752"/>
                    <a:pt x="4739" y="9681"/>
                    <a:pt x="4692" y="9681"/>
                  </a:cubicBezTo>
                  <a:cubicBezTo>
                    <a:pt x="4192" y="9562"/>
                    <a:pt x="3739" y="9371"/>
                    <a:pt x="3334" y="9109"/>
                  </a:cubicBezTo>
                  <a:cubicBezTo>
                    <a:pt x="3299" y="9097"/>
                    <a:pt x="3263" y="9092"/>
                    <a:pt x="3230" y="9092"/>
                  </a:cubicBezTo>
                  <a:cubicBezTo>
                    <a:pt x="3197" y="9092"/>
                    <a:pt x="3168" y="9097"/>
                    <a:pt x="3144" y="9109"/>
                  </a:cubicBezTo>
                  <a:lnTo>
                    <a:pt x="2429" y="9657"/>
                  </a:lnTo>
                  <a:cubicBezTo>
                    <a:pt x="2406" y="9669"/>
                    <a:pt x="2382" y="9675"/>
                    <a:pt x="2361" y="9675"/>
                  </a:cubicBezTo>
                  <a:cubicBezTo>
                    <a:pt x="2340" y="9675"/>
                    <a:pt x="2322" y="9669"/>
                    <a:pt x="2310" y="9657"/>
                  </a:cubicBezTo>
                  <a:cubicBezTo>
                    <a:pt x="2144" y="9538"/>
                    <a:pt x="2001" y="9419"/>
                    <a:pt x="1882" y="9276"/>
                  </a:cubicBezTo>
                  <a:cubicBezTo>
                    <a:pt x="1739" y="9133"/>
                    <a:pt x="1620" y="8990"/>
                    <a:pt x="1501" y="8847"/>
                  </a:cubicBezTo>
                  <a:cubicBezTo>
                    <a:pt x="1453" y="8824"/>
                    <a:pt x="1453" y="8752"/>
                    <a:pt x="1501" y="8728"/>
                  </a:cubicBezTo>
                  <a:lnTo>
                    <a:pt x="2048" y="8014"/>
                  </a:lnTo>
                  <a:cubicBezTo>
                    <a:pt x="2072" y="7966"/>
                    <a:pt x="2072" y="7871"/>
                    <a:pt x="2048" y="7823"/>
                  </a:cubicBezTo>
                  <a:cubicBezTo>
                    <a:pt x="1786" y="7419"/>
                    <a:pt x="1596" y="6942"/>
                    <a:pt x="1477" y="6466"/>
                  </a:cubicBezTo>
                  <a:cubicBezTo>
                    <a:pt x="1477" y="6418"/>
                    <a:pt x="1405" y="6347"/>
                    <a:pt x="1334" y="6347"/>
                  </a:cubicBezTo>
                  <a:lnTo>
                    <a:pt x="453" y="6228"/>
                  </a:lnTo>
                  <a:cubicBezTo>
                    <a:pt x="405" y="6228"/>
                    <a:pt x="358" y="6180"/>
                    <a:pt x="358" y="6133"/>
                  </a:cubicBezTo>
                  <a:cubicBezTo>
                    <a:pt x="334" y="5942"/>
                    <a:pt x="334" y="5752"/>
                    <a:pt x="334" y="5561"/>
                  </a:cubicBezTo>
                  <a:cubicBezTo>
                    <a:pt x="334" y="5371"/>
                    <a:pt x="334" y="5180"/>
                    <a:pt x="358" y="4990"/>
                  </a:cubicBezTo>
                  <a:cubicBezTo>
                    <a:pt x="358" y="4942"/>
                    <a:pt x="405" y="4918"/>
                    <a:pt x="453" y="4894"/>
                  </a:cubicBezTo>
                  <a:lnTo>
                    <a:pt x="1334" y="4775"/>
                  </a:lnTo>
                  <a:cubicBezTo>
                    <a:pt x="1405" y="4775"/>
                    <a:pt x="1477" y="4728"/>
                    <a:pt x="1477" y="4656"/>
                  </a:cubicBezTo>
                  <a:cubicBezTo>
                    <a:pt x="1596" y="4180"/>
                    <a:pt x="1786" y="3727"/>
                    <a:pt x="2048" y="3299"/>
                  </a:cubicBezTo>
                  <a:cubicBezTo>
                    <a:pt x="2072" y="3251"/>
                    <a:pt x="2072" y="3180"/>
                    <a:pt x="2048" y="3132"/>
                  </a:cubicBezTo>
                  <a:lnTo>
                    <a:pt x="1501" y="2394"/>
                  </a:lnTo>
                  <a:cubicBezTo>
                    <a:pt x="1453" y="2370"/>
                    <a:pt x="1453" y="2322"/>
                    <a:pt x="1501" y="2275"/>
                  </a:cubicBezTo>
                  <a:cubicBezTo>
                    <a:pt x="1620" y="2132"/>
                    <a:pt x="1739" y="1989"/>
                    <a:pt x="1882" y="1846"/>
                  </a:cubicBezTo>
                  <a:cubicBezTo>
                    <a:pt x="2001" y="1703"/>
                    <a:pt x="2144" y="1584"/>
                    <a:pt x="2310" y="1465"/>
                  </a:cubicBezTo>
                  <a:cubicBezTo>
                    <a:pt x="2322" y="1453"/>
                    <a:pt x="2340" y="1447"/>
                    <a:pt x="2361" y="1447"/>
                  </a:cubicBezTo>
                  <a:cubicBezTo>
                    <a:pt x="2382" y="1447"/>
                    <a:pt x="2406" y="1453"/>
                    <a:pt x="2429" y="1465"/>
                  </a:cubicBezTo>
                  <a:lnTo>
                    <a:pt x="3144" y="2013"/>
                  </a:lnTo>
                  <a:cubicBezTo>
                    <a:pt x="3168" y="2037"/>
                    <a:pt x="3203" y="2048"/>
                    <a:pt x="3239" y="2048"/>
                  </a:cubicBezTo>
                  <a:cubicBezTo>
                    <a:pt x="3275" y="2048"/>
                    <a:pt x="3311" y="2037"/>
                    <a:pt x="3334" y="2013"/>
                  </a:cubicBezTo>
                  <a:cubicBezTo>
                    <a:pt x="3739" y="1751"/>
                    <a:pt x="4192" y="1560"/>
                    <a:pt x="4692" y="1465"/>
                  </a:cubicBezTo>
                  <a:cubicBezTo>
                    <a:pt x="4739" y="1441"/>
                    <a:pt x="4787" y="1394"/>
                    <a:pt x="4811" y="1322"/>
                  </a:cubicBezTo>
                  <a:lnTo>
                    <a:pt x="4930" y="417"/>
                  </a:lnTo>
                  <a:cubicBezTo>
                    <a:pt x="4930" y="370"/>
                    <a:pt x="4978" y="346"/>
                    <a:pt x="5025" y="346"/>
                  </a:cubicBezTo>
                  <a:cubicBezTo>
                    <a:pt x="5216" y="322"/>
                    <a:pt x="5406" y="310"/>
                    <a:pt x="5597" y="310"/>
                  </a:cubicBezTo>
                  <a:close/>
                  <a:moveTo>
                    <a:pt x="5576" y="0"/>
                  </a:moveTo>
                  <a:cubicBezTo>
                    <a:pt x="5371" y="0"/>
                    <a:pt x="5168" y="12"/>
                    <a:pt x="4978" y="36"/>
                  </a:cubicBezTo>
                  <a:cubicBezTo>
                    <a:pt x="4763" y="60"/>
                    <a:pt x="4620" y="203"/>
                    <a:pt x="4597" y="393"/>
                  </a:cubicBezTo>
                  <a:lnTo>
                    <a:pt x="4478" y="1179"/>
                  </a:lnTo>
                  <a:cubicBezTo>
                    <a:pt x="4049" y="1298"/>
                    <a:pt x="3620" y="1465"/>
                    <a:pt x="3239" y="1703"/>
                  </a:cubicBezTo>
                  <a:lnTo>
                    <a:pt x="2620" y="1227"/>
                  </a:lnTo>
                  <a:cubicBezTo>
                    <a:pt x="2537" y="1155"/>
                    <a:pt x="2441" y="1120"/>
                    <a:pt x="2349" y="1120"/>
                  </a:cubicBezTo>
                  <a:cubicBezTo>
                    <a:pt x="2257" y="1120"/>
                    <a:pt x="2168" y="1155"/>
                    <a:pt x="2096" y="1227"/>
                  </a:cubicBezTo>
                  <a:cubicBezTo>
                    <a:pt x="1929" y="1346"/>
                    <a:pt x="1763" y="1489"/>
                    <a:pt x="1620" y="1632"/>
                  </a:cubicBezTo>
                  <a:cubicBezTo>
                    <a:pt x="1477" y="1775"/>
                    <a:pt x="1358" y="1917"/>
                    <a:pt x="1215" y="2084"/>
                  </a:cubicBezTo>
                  <a:cubicBezTo>
                    <a:pt x="1096" y="2227"/>
                    <a:pt x="1096" y="2441"/>
                    <a:pt x="1215" y="2608"/>
                  </a:cubicBezTo>
                  <a:lnTo>
                    <a:pt x="1691" y="3227"/>
                  </a:lnTo>
                  <a:cubicBezTo>
                    <a:pt x="1477" y="3608"/>
                    <a:pt x="1286" y="4037"/>
                    <a:pt x="1191" y="4466"/>
                  </a:cubicBezTo>
                  <a:lnTo>
                    <a:pt x="405" y="4585"/>
                  </a:lnTo>
                  <a:cubicBezTo>
                    <a:pt x="215" y="4608"/>
                    <a:pt x="48" y="4751"/>
                    <a:pt x="24" y="4966"/>
                  </a:cubicBezTo>
                  <a:cubicBezTo>
                    <a:pt x="0" y="5371"/>
                    <a:pt x="0" y="5775"/>
                    <a:pt x="24" y="6180"/>
                  </a:cubicBezTo>
                  <a:cubicBezTo>
                    <a:pt x="48" y="6371"/>
                    <a:pt x="215" y="6537"/>
                    <a:pt x="405" y="6561"/>
                  </a:cubicBezTo>
                  <a:lnTo>
                    <a:pt x="1191" y="6657"/>
                  </a:lnTo>
                  <a:cubicBezTo>
                    <a:pt x="1286" y="7109"/>
                    <a:pt x="1477" y="7514"/>
                    <a:pt x="1691" y="7895"/>
                  </a:cubicBezTo>
                  <a:lnTo>
                    <a:pt x="1215" y="8538"/>
                  </a:lnTo>
                  <a:cubicBezTo>
                    <a:pt x="1096" y="8681"/>
                    <a:pt x="1096" y="8895"/>
                    <a:pt x="1215" y="9062"/>
                  </a:cubicBezTo>
                  <a:cubicBezTo>
                    <a:pt x="1358" y="9228"/>
                    <a:pt x="1477" y="9371"/>
                    <a:pt x="1620" y="9514"/>
                  </a:cubicBezTo>
                  <a:cubicBezTo>
                    <a:pt x="1763" y="9657"/>
                    <a:pt x="1929" y="9800"/>
                    <a:pt x="2096" y="9919"/>
                  </a:cubicBezTo>
                  <a:cubicBezTo>
                    <a:pt x="2168" y="9979"/>
                    <a:pt x="2257" y="10008"/>
                    <a:pt x="2349" y="10008"/>
                  </a:cubicBezTo>
                  <a:cubicBezTo>
                    <a:pt x="2441" y="10008"/>
                    <a:pt x="2537" y="9979"/>
                    <a:pt x="2620" y="9919"/>
                  </a:cubicBezTo>
                  <a:lnTo>
                    <a:pt x="3239" y="9443"/>
                  </a:lnTo>
                  <a:cubicBezTo>
                    <a:pt x="3620" y="9681"/>
                    <a:pt x="4049" y="9848"/>
                    <a:pt x="4478" y="9943"/>
                  </a:cubicBezTo>
                  <a:lnTo>
                    <a:pt x="4597" y="10729"/>
                  </a:lnTo>
                  <a:cubicBezTo>
                    <a:pt x="4620" y="10943"/>
                    <a:pt x="4763" y="11086"/>
                    <a:pt x="4978" y="11110"/>
                  </a:cubicBezTo>
                  <a:cubicBezTo>
                    <a:pt x="5168" y="11134"/>
                    <a:pt x="5371" y="11146"/>
                    <a:pt x="5576" y="11146"/>
                  </a:cubicBezTo>
                  <a:cubicBezTo>
                    <a:pt x="5781" y="11146"/>
                    <a:pt x="5990" y="11134"/>
                    <a:pt x="6192" y="11110"/>
                  </a:cubicBezTo>
                  <a:cubicBezTo>
                    <a:pt x="6383" y="11086"/>
                    <a:pt x="6526" y="10943"/>
                    <a:pt x="6573" y="10729"/>
                  </a:cubicBezTo>
                  <a:lnTo>
                    <a:pt x="6668" y="9943"/>
                  </a:lnTo>
                  <a:cubicBezTo>
                    <a:pt x="7097" y="9848"/>
                    <a:pt x="7526" y="9681"/>
                    <a:pt x="7907" y="9443"/>
                  </a:cubicBezTo>
                  <a:lnTo>
                    <a:pt x="8550" y="9919"/>
                  </a:lnTo>
                  <a:cubicBezTo>
                    <a:pt x="8621" y="9979"/>
                    <a:pt x="8711" y="10008"/>
                    <a:pt x="8803" y="10008"/>
                  </a:cubicBezTo>
                  <a:cubicBezTo>
                    <a:pt x="8895" y="10008"/>
                    <a:pt x="8990" y="9979"/>
                    <a:pt x="9074" y="9919"/>
                  </a:cubicBezTo>
                  <a:cubicBezTo>
                    <a:pt x="9217" y="9800"/>
                    <a:pt x="9383" y="9657"/>
                    <a:pt x="9526" y="9514"/>
                  </a:cubicBezTo>
                  <a:cubicBezTo>
                    <a:pt x="9669" y="9371"/>
                    <a:pt x="9788" y="9228"/>
                    <a:pt x="9931" y="9062"/>
                  </a:cubicBezTo>
                  <a:cubicBezTo>
                    <a:pt x="10050" y="8895"/>
                    <a:pt x="10050" y="8681"/>
                    <a:pt x="9931" y="8538"/>
                  </a:cubicBezTo>
                  <a:lnTo>
                    <a:pt x="9455" y="7895"/>
                  </a:lnTo>
                  <a:cubicBezTo>
                    <a:pt x="9669" y="7514"/>
                    <a:pt x="9860" y="7109"/>
                    <a:pt x="9955" y="6657"/>
                  </a:cubicBezTo>
                  <a:lnTo>
                    <a:pt x="10741" y="6561"/>
                  </a:lnTo>
                  <a:cubicBezTo>
                    <a:pt x="10931" y="6537"/>
                    <a:pt x="11098" y="6371"/>
                    <a:pt x="11122" y="6180"/>
                  </a:cubicBezTo>
                  <a:cubicBezTo>
                    <a:pt x="11146" y="5775"/>
                    <a:pt x="11146" y="5371"/>
                    <a:pt x="11122" y="4966"/>
                  </a:cubicBezTo>
                  <a:cubicBezTo>
                    <a:pt x="11098" y="4751"/>
                    <a:pt x="10931" y="4608"/>
                    <a:pt x="10741" y="4585"/>
                  </a:cubicBezTo>
                  <a:lnTo>
                    <a:pt x="9955" y="4466"/>
                  </a:lnTo>
                  <a:cubicBezTo>
                    <a:pt x="9860" y="4037"/>
                    <a:pt x="9669" y="3608"/>
                    <a:pt x="9455" y="3227"/>
                  </a:cubicBezTo>
                  <a:lnTo>
                    <a:pt x="9931" y="2608"/>
                  </a:lnTo>
                  <a:cubicBezTo>
                    <a:pt x="10050" y="2441"/>
                    <a:pt x="10050" y="2227"/>
                    <a:pt x="9931" y="2084"/>
                  </a:cubicBezTo>
                  <a:cubicBezTo>
                    <a:pt x="9788" y="1917"/>
                    <a:pt x="9669" y="1775"/>
                    <a:pt x="9526" y="1632"/>
                  </a:cubicBezTo>
                  <a:cubicBezTo>
                    <a:pt x="9383" y="1489"/>
                    <a:pt x="9217" y="1346"/>
                    <a:pt x="9074" y="1227"/>
                  </a:cubicBezTo>
                  <a:cubicBezTo>
                    <a:pt x="8990" y="1155"/>
                    <a:pt x="8895" y="1120"/>
                    <a:pt x="8803" y="1120"/>
                  </a:cubicBezTo>
                  <a:cubicBezTo>
                    <a:pt x="8711" y="1120"/>
                    <a:pt x="8621" y="1155"/>
                    <a:pt x="8550" y="1227"/>
                  </a:cubicBezTo>
                  <a:lnTo>
                    <a:pt x="7907" y="1703"/>
                  </a:lnTo>
                  <a:cubicBezTo>
                    <a:pt x="7526" y="1465"/>
                    <a:pt x="7097" y="1298"/>
                    <a:pt x="6668" y="1179"/>
                  </a:cubicBezTo>
                  <a:lnTo>
                    <a:pt x="6573" y="393"/>
                  </a:lnTo>
                  <a:cubicBezTo>
                    <a:pt x="6549" y="203"/>
                    <a:pt x="6383" y="60"/>
                    <a:pt x="6192" y="36"/>
                  </a:cubicBezTo>
                  <a:cubicBezTo>
                    <a:pt x="5990" y="12"/>
                    <a:pt x="5781" y="0"/>
                    <a:pt x="557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006;p55">
              <a:extLst>
                <a:ext uri="{FF2B5EF4-FFF2-40B4-BE49-F238E27FC236}">
                  <a16:creationId xmlns:a16="http://schemas.microsoft.com/office/drawing/2014/main" id="{55CE5C6E-EC0A-451C-8643-379401BA5BAD}"/>
                </a:ext>
              </a:extLst>
            </p:cNvPr>
            <p:cNvSpPr/>
            <p:nvPr/>
          </p:nvSpPr>
          <p:spPr>
            <a:xfrm>
              <a:off x="5844962" y="4573973"/>
              <a:ext cx="132527" cy="108295"/>
            </a:xfrm>
            <a:custGeom>
              <a:avLst/>
              <a:gdLst/>
              <a:ahLst/>
              <a:cxnLst/>
              <a:rect l="l" t="t" r="r" b="b"/>
              <a:pathLst>
                <a:path w="3730" h="3048" extrusionOk="0">
                  <a:moveTo>
                    <a:pt x="1063" y="1"/>
                  </a:moveTo>
                  <a:cubicBezTo>
                    <a:pt x="1005" y="1"/>
                    <a:pt x="944" y="27"/>
                    <a:pt x="913" y="73"/>
                  </a:cubicBezTo>
                  <a:cubicBezTo>
                    <a:pt x="0" y="1462"/>
                    <a:pt x="1123" y="3048"/>
                    <a:pt x="2498" y="3048"/>
                  </a:cubicBezTo>
                  <a:cubicBezTo>
                    <a:pt x="2844" y="3048"/>
                    <a:pt x="3207" y="2947"/>
                    <a:pt x="3557" y="2717"/>
                  </a:cubicBezTo>
                  <a:cubicBezTo>
                    <a:pt x="3730" y="2620"/>
                    <a:pt x="3639" y="2416"/>
                    <a:pt x="3497" y="2416"/>
                  </a:cubicBezTo>
                  <a:cubicBezTo>
                    <a:pt x="3463" y="2416"/>
                    <a:pt x="3427" y="2427"/>
                    <a:pt x="3390" y="2455"/>
                  </a:cubicBezTo>
                  <a:cubicBezTo>
                    <a:pt x="3103" y="2646"/>
                    <a:pt x="2804" y="2730"/>
                    <a:pt x="2518" y="2730"/>
                  </a:cubicBezTo>
                  <a:cubicBezTo>
                    <a:pt x="1380" y="2730"/>
                    <a:pt x="438" y="1406"/>
                    <a:pt x="1199" y="264"/>
                  </a:cubicBezTo>
                  <a:cubicBezTo>
                    <a:pt x="1247" y="168"/>
                    <a:pt x="1223" y="73"/>
                    <a:pt x="1152" y="26"/>
                  </a:cubicBezTo>
                  <a:cubicBezTo>
                    <a:pt x="1126" y="9"/>
                    <a:pt x="1095" y="1"/>
                    <a:pt x="106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007;p55">
              <a:extLst>
                <a:ext uri="{FF2B5EF4-FFF2-40B4-BE49-F238E27FC236}">
                  <a16:creationId xmlns:a16="http://schemas.microsoft.com/office/drawing/2014/main" id="{E5B70AF1-1542-4D72-8F19-5D19D295DE20}"/>
                </a:ext>
              </a:extLst>
            </p:cNvPr>
            <p:cNvSpPr/>
            <p:nvPr/>
          </p:nvSpPr>
          <p:spPr>
            <a:xfrm>
              <a:off x="5893461" y="4546082"/>
              <a:ext cx="115970" cy="108153"/>
            </a:xfrm>
            <a:custGeom>
              <a:avLst/>
              <a:gdLst/>
              <a:ahLst/>
              <a:cxnLst/>
              <a:rect l="l" t="t" r="r" b="b"/>
              <a:pathLst>
                <a:path w="3264" h="3044" extrusionOk="0">
                  <a:moveTo>
                    <a:pt x="1145" y="1"/>
                  </a:moveTo>
                  <a:cubicBezTo>
                    <a:pt x="786" y="1"/>
                    <a:pt x="428" y="102"/>
                    <a:pt x="120" y="310"/>
                  </a:cubicBezTo>
                  <a:cubicBezTo>
                    <a:pt x="25" y="358"/>
                    <a:pt x="1" y="477"/>
                    <a:pt x="72" y="549"/>
                  </a:cubicBezTo>
                  <a:cubicBezTo>
                    <a:pt x="103" y="595"/>
                    <a:pt x="154" y="621"/>
                    <a:pt x="205" y="621"/>
                  </a:cubicBezTo>
                  <a:cubicBezTo>
                    <a:pt x="233" y="621"/>
                    <a:pt x="261" y="613"/>
                    <a:pt x="287" y="596"/>
                  </a:cubicBezTo>
                  <a:cubicBezTo>
                    <a:pt x="579" y="405"/>
                    <a:pt x="880" y="321"/>
                    <a:pt x="1168" y="321"/>
                  </a:cubicBezTo>
                  <a:cubicBezTo>
                    <a:pt x="2312" y="321"/>
                    <a:pt x="3239" y="1645"/>
                    <a:pt x="2478" y="2787"/>
                  </a:cubicBezTo>
                  <a:cubicBezTo>
                    <a:pt x="2430" y="2859"/>
                    <a:pt x="2454" y="2954"/>
                    <a:pt x="2525" y="3002"/>
                  </a:cubicBezTo>
                  <a:cubicBezTo>
                    <a:pt x="2553" y="3030"/>
                    <a:pt x="2589" y="3043"/>
                    <a:pt x="2625" y="3043"/>
                  </a:cubicBezTo>
                  <a:cubicBezTo>
                    <a:pt x="2679" y="3043"/>
                    <a:pt x="2735" y="3012"/>
                    <a:pt x="2763" y="2954"/>
                  </a:cubicBezTo>
                  <a:cubicBezTo>
                    <a:pt x="3263" y="2216"/>
                    <a:pt x="3144" y="1192"/>
                    <a:pt x="2525" y="572"/>
                  </a:cubicBezTo>
                  <a:cubicBezTo>
                    <a:pt x="2151" y="198"/>
                    <a:pt x="1646" y="1"/>
                    <a:pt x="114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008;p55">
              <a:extLst>
                <a:ext uri="{FF2B5EF4-FFF2-40B4-BE49-F238E27FC236}">
                  <a16:creationId xmlns:a16="http://schemas.microsoft.com/office/drawing/2014/main" id="{9EB0D94D-0C81-445E-A4C5-81B41240CBD8}"/>
                </a:ext>
              </a:extLst>
            </p:cNvPr>
            <p:cNvSpPr/>
            <p:nvPr/>
          </p:nvSpPr>
          <p:spPr>
            <a:xfrm>
              <a:off x="5801260" y="4477545"/>
              <a:ext cx="318171" cy="272515"/>
            </a:xfrm>
            <a:custGeom>
              <a:avLst/>
              <a:gdLst/>
              <a:ahLst/>
              <a:cxnLst/>
              <a:rect l="l" t="t" r="r" b="b"/>
              <a:pathLst>
                <a:path w="8955" h="7670" extrusionOk="0">
                  <a:moveTo>
                    <a:pt x="3739" y="1"/>
                  </a:moveTo>
                  <a:cubicBezTo>
                    <a:pt x="1667" y="72"/>
                    <a:pt x="24" y="1763"/>
                    <a:pt x="24" y="3835"/>
                  </a:cubicBezTo>
                  <a:cubicBezTo>
                    <a:pt x="24" y="5907"/>
                    <a:pt x="1667" y="7622"/>
                    <a:pt x="3739" y="7669"/>
                  </a:cubicBezTo>
                  <a:lnTo>
                    <a:pt x="4096" y="7669"/>
                  </a:lnTo>
                  <a:cubicBezTo>
                    <a:pt x="4287" y="7622"/>
                    <a:pt x="4263" y="7336"/>
                    <a:pt x="4072" y="7336"/>
                  </a:cubicBezTo>
                  <a:lnTo>
                    <a:pt x="3739" y="7336"/>
                  </a:lnTo>
                  <a:cubicBezTo>
                    <a:pt x="2048" y="7336"/>
                    <a:pt x="572" y="6097"/>
                    <a:pt x="286" y="4430"/>
                  </a:cubicBezTo>
                  <a:cubicBezTo>
                    <a:pt x="0" y="2740"/>
                    <a:pt x="953" y="1096"/>
                    <a:pt x="2548" y="525"/>
                  </a:cubicBezTo>
                  <a:cubicBezTo>
                    <a:pt x="2938" y="387"/>
                    <a:pt x="3338" y="321"/>
                    <a:pt x="3732" y="321"/>
                  </a:cubicBezTo>
                  <a:cubicBezTo>
                    <a:pt x="4973" y="321"/>
                    <a:pt x="6154" y="976"/>
                    <a:pt x="6787" y="2097"/>
                  </a:cubicBezTo>
                  <a:cubicBezTo>
                    <a:pt x="7621" y="3573"/>
                    <a:pt x="7287" y="5454"/>
                    <a:pt x="5978" y="6526"/>
                  </a:cubicBezTo>
                  <a:cubicBezTo>
                    <a:pt x="5906" y="6598"/>
                    <a:pt x="5882" y="6693"/>
                    <a:pt x="5954" y="6764"/>
                  </a:cubicBezTo>
                  <a:cubicBezTo>
                    <a:pt x="5980" y="6804"/>
                    <a:pt x="6028" y="6821"/>
                    <a:pt x="6074" y="6821"/>
                  </a:cubicBezTo>
                  <a:cubicBezTo>
                    <a:pt x="6111" y="6821"/>
                    <a:pt x="6147" y="6809"/>
                    <a:pt x="6168" y="6788"/>
                  </a:cubicBezTo>
                  <a:cubicBezTo>
                    <a:pt x="8954" y="4502"/>
                    <a:pt x="7335" y="1"/>
                    <a:pt x="373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1004;p55">
            <a:extLst>
              <a:ext uri="{FF2B5EF4-FFF2-40B4-BE49-F238E27FC236}">
                <a16:creationId xmlns:a16="http://schemas.microsoft.com/office/drawing/2014/main" id="{29F6C31A-FA95-4BA1-97B0-2A0EFDB5E3EC}"/>
              </a:ext>
            </a:extLst>
          </p:cNvPr>
          <p:cNvGrpSpPr/>
          <p:nvPr/>
        </p:nvGrpSpPr>
        <p:grpSpPr>
          <a:xfrm>
            <a:off x="6484735" y="2799290"/>
            <a:ext cx="396017" cy="396017"/>
            <a:chOff x="5736098" y="4416220"/>
            <a:chExt cx="396017" cy="396017"/>
          </a:xfrm>
        </p:grpSpPr>
        <p:sp>
          <p:nvSpPr>
            <p:cNvPr id="83" name="Google Shape;1005;p55">
              <a:extLst>
                <a:ext uri="{FF2B5EF4-FFF2-40B4-BE49-F238E27FC236}">
                  <a16:creationId xmlns:a16="http://schemas.microsoft.com/office/drawing/2014/main" id="{C863A514-D79E-4AD5-A943-6C8E3A44ED1F}"/>
                </a:ext>
              </a:extLst>
            </p:cNvPr>
            <p:cNvSpPr/>
            <p:nvPr/>
          </p:nvSpPr>
          <p:spPr>
            <a:xfrm>
              <a:off x="5736098" y="4416220"/>
              <a:ext cx="396017" cy="396017"/>
            </a:xfrm>
            <a:custGeom>
              <a:avLst/>
              <a:gdLst/>
              <a:ahLst/>
              <a:cxnLst/>
              <a:rect l="l" t="t" r="r" b="b"/>
              <a:pathLst>
                <a:path w="11146" h="11146" extrusionOk="0">
                  <a:moveTo>
                    <a:pt x="5566" y="3276"/>
                  </a:moveTo>
                  <a:cubicBezTo>
                    <a:pt x="6744" y="3276"/>
                    <a:pt x="7883" y="4189"/>
                    <a:pt x="7883" y="5561"/>
                  </a:cubicBezTo>
                  <a:cubicBezTo>
                    <a:pt x="7883" y="6819"/>
                    <a:pt x="6842" y="7841"/>
                    <a:pt x="5585" y="7847"/>
                  </a:cubicBezTo>
                  <a:lnTo>
                    <a:pt x="5585" y="7847"/>
                  </a:lnTo>
                  <a:cubicBezTo>
                    <a:pt x="3545" y="7838"/>
                    <a:pt x="2551" y="5391"/>
                    <a:pt x="3977" y="3942"/>
                  </a:cubicBezTo>
                  <a:cubicBezTo>
                    <a:pt x="4437" y="3482"/>
                    <a:pt x="5006" y="3276"/>
                    <a:pt x="5566" y="3276"/>
                  </a:cubicBezTo>
                  <a:close/>
                  <a:moveTo>
                    <a:pt x="6981" y="8808"/>
                  </a:moveTo>
                  <a:cubicBezTo>
                    <a:pt x="7006" y="8808"/>
                    <a:pt x="7030" y="8814"/>
                    <a:pt x="7049" y="8824"/>
                  </a:cubicBezTo>
                  <a:cubicBezTo>
                    <a:pt x="7097" y="8824"/>
                    <a:pt x="7145" y="8871"/>
                    <a:pt x="7169" y="8919"/>
                  </a:cubicBezTo>
                  <a:lnTo>
                    <a:pt x="7335" y="9371"/>
                  </a:lnTo>
                  <a:cubicBezTo>
                    <a:pt x="7240" y="9419"/>
                    <a:pt x="7121" y="9467"/>
                    <a:pt x="7002" y="9514"/>
                  </a:cubicBezTo>
                  <a:lnTo>
                    <a:pt x="6811" y="9086"/>
                  </a:lnTo>
                  <a:cubicBezTo>
                    <a:pt x="6788" y="8990"/>
                    <a:pt x="6811" y="8895"/>
                    <a:pt x="6883" y="8847"/>
                  </a:cubicBezTo>
                  <a:cubicBezTo>
                    <a:pt x="6911" y="8820"/>
                    <a:pt x="6947" y="8808"/>
                    <a:pt x="6981" y="8808"/>
                  </a:cubicBezTo>
                  <a:close/>
                  <a:moveTo>
                    <a:pt x="5597" y="310"/>
                  </a:moveTo>
                  <a:cubicBezTo>
                    <a:pt x="5787" y="310"/>
                    <a:pt x="5978" y="322"/>
                    <a:pt x="6168" y="346"/>
                  </a:cubicBezTo>
                  <a:cubicBezTo>
                    <a:pt x="6216" y="346"/>
                    <a:pt x="6240" y="370"/>
                    <a:pt x="6264" y="417"/>
                  </a:cubicBezTo>
                  <a:lnTo>
                    <a:pt x="6383" y="1322"/>
                  </a:lnTo>
                  <a:cubicBezTo>
                    <a:pt x="6383" y="1394"/>
                    <a:pt x="6430" y="1441"/>
                    <a:pt x="6502" y="1465"/>
                  </a:cubicBezTo>
                  <a:cubicBezTo>
                    <a:pt x="6978" y="1560"/>
                    <a:pt x="7431" y="1751"/>
                    <a:pt x="7859" y="2013"/>
                  </a:cubicBezTo>
                  <a:cubicBezTo>
                    <a:pt x="7883" y="2037"/>
                    <a:pt x="7913" y="2048"/>
                    <a:pt x="7943" y="2048"/>
                  </a:cubicBezTo>
                  <a:cubicBezTo>
                    <a:pt x="7972" y="2048"/>
                    <a:pt x="8002" y="2037"/>
                    <a:pt x="8026" y="2013"/>
                  </a:cubicBezTo>
                  <a:lnTo>
                    <a:pt x="8740" y="1489"/>
                  </a:lnTo>
                  <a:cubicBezTo>
                    <a:pt x="8752" y="1465"/>
                    <a:pt x="8770" y="1453"/>
                    <a:pt x="8791" y="1453"/>
                  </a:cubicBezTo>
                  <a:cubicBezTo>
                    <a:pt x="8812" y="1453"/>
                    <a:pt x="8836" y="1465"/>
                    <a:pt x="8859" y="1489"/>
                  </a:cubicBezTo>
                  <a:cubicBezTo>
                    <a:pt x="9002" y="1584"/>
                    <a:pt x="9145" y="1727"/>
                    <a:pt x="9288" y="1870"/>
                  </a:cubicBezTo>
                  <a:cubicBezTo>
                    <a:pt x="9407" y="1989"/>
                    <a:pt x="9550" y="2132"/>
                    <a:pt x="9669" y="2298"/>
                  </a:cubicBezTo>
                  <a:cubicBezTo>
                    <a:pt x="9693" y="2322"/>
                    <a:pt x="9693" y="2370"/>
                    <a:pt x="9669" y="2418"/>
                  </a:cubicBezTo>
                  <a:lnTo>
                    <a:pt x="9121" y="3132"/>
                  </a:lnTo>
                  <a:cubicBezTo>
                    <a:pt x="9074" y="3180"/>
                    <a:pt x="9074" y="3251"/>
                    <a:pt x="9121" y="3323"/>
                  </a:cubicBezTo>
                  <a:cubicBezTo>
                    <a:pt x="9383" y="3727"/>
                    <a:pt x="9574" y="4180"/>
                    <a:pt x="9669" y="4656"/>
                  </a:cubicBezTo>
                  <a:cubicBezTo>
                    <a:pt x="9693" y="4728"/>
                    <a:pt x="9741" y="4775"/>
                    <a:pt x="9812" y="4799"/>
                  </a:cubicBezTo>
                  <a:lnTo>
                    <a:pt x="10717" y="4918"/>
                  </a:lnTo>
                  <a:cubicBezTo>
                    <a:pt x="10765" y="4918"/>
                    <a:pt x="10788" y="4966"/>
                    <a:pt x="10788" y="5013"/>
                  </a:cubicBezTo>
                  <a:cubicBezTo>
                    <a:pt x="10812" y="5180"/>
                    <a:pt x="10836" y="5371"/>
                    <a:pt x="10836" y="5585"/>
                  </a:cubicBezTo>
                  <a:cubicBezTo>
                    <a:pt x="10836" y="5775"/>
                    <a:pt x="10812" y="5966"/>
                    <a:pt x="10788" y="6156"/>
                  </a:cubicBezTo>
                  <a:lnTo>
                    <a:pt x="10812" y="6133"/>
                  </a:lnTo>
                  <a:lnTo>
                    <a:pt x="10812" y="6133"/>
                  </a:lnTo>
                  <a:cubicBezTo>
                    <a:pt x="10812" y="6180"/>
                    <a:pt x="10765" y="6228"/>
                    <a:pt x="10741" y="6228"/>
                  </a:cubicBezTo>
                  <a:lnTo>
                    <a:pt x="9836" y="6347"/>
                  </a:lnTo>
                  <a:cubicBezTo>
                    <a:pt x="9764" y="6347"/>
                    <a:pt x="9717" y="6418"/>
                    <a:pt x="9693" y="6490"/>
                  </a:cubicBezTo>
                  <a:cubicBezTo>
                    <a:pt x="9598" y="6966"/>
                    <a:pt x="9407" y="7419"/>
                    <a:pt x="9145" y="7823"/>
                  </a:cubicBezTo>
                  <a:cubicBezTo>
                    <a:pt x="9098" y="7895"/>
                    <a:pt x="9098" y="7966"/>
                    <a:pt x="9145" y="8014"/>
                  </a:cubicBezTo>
                  <a:lnTo>
                    <a:pt x="9693" y="8728"/>
                  </a:lnTo>
                  <a:cubicBezTo>
                    <a:pt x="9717" y="8776"/>
                    <a:pt x="9717" y="8824"/>
                    <a:pt x="9693" y="8847"/>
                  </a:cubicBezTo>
                  <a:cubicBezTo>
                    <a:pt x="9574" y="9014"/>
                    <a:pt x="9431" y="9157"/>
                    <a:pt x="9312" y="9276"/>
                  </a:cubicBezTo>
                  <a:cubicBezTo>
                    <a:pt x="9169" y="9419"/>
                    <a:pt x="9026" y="9538"/>
                    <a:pt x="8883" y="9657"/>
                  </a:cubicBezTo>
                  <a:cubicBezTo>
                    <a:pt x="8859" y="9681"/>
                    <a:pt x="8836" y="9693"/>
                    <a:pt x="8812" y="9693"/>
                  </a:cubicBezTo>
                  <a:cubicBezTo>
                    <a:pt x="8788" y="9693"/>
                    <a:pt x="8764" y="9681"/>
                    <a:pt x="8740" y="9657"/>
                  </a:cubicBezTo>
                  <a:lnTo>
                    <a:pt x="8026" y="9109"/>
                  </a:lnTo>
                  <a:cubicBezTo>
                    <a:pt x="8002" y="9097"/>
                    <a:pt x="7972" y="9092"/>
                    <a:pt x="7940" y="9092"/>
                  </a:cubicBezTo>
                  <a:cubicBezTo>
                    <a:pt x="7907" y="9092"/>
                    <a:pt x="7871" y="9097"/>
                    <a:pt x="7835" y="9109"/>
                  </a:cubicBezTo>
                  <a:lnTo>
                    <a:pt x="7669" y="9228"/>
                  </a:lnTo>
                  <a:lnTo>
                    <a:pt x="7478" y="8800"/>
                  </a:lnTo>
                  <a:cubicBezTo>
                    <a:pt x="7412" y="8623"/>
                    <a:pt x="7223" y="8488"/>
                    <a:pt x="7025" y="8488"/>
                  </a:cubicBezTo>
                  <a:cubicBezTo>
                    <a:pt x="7009" y="8488"/>
                    <a:pt x="6994" y="8488"/>
                    <a:pt x="6978" y="8490"/>
                  </a:cubicBezTo>
                  <a:lnTo>
                    <a:pt x="6740" y="7919"/>
                  </a:lnTo>
                  <a:cubicBezTo>
                    <a:pt x="7978" y="7300"/>
                    <a:pt x="8502" y="5799"/>
                    <a:pt x="7931" y="4537"/>
                  </a:cubicBezTo>
                  <a:cubicBezTo>
                    <a:pt x="7502" y="3591"/>
                    <a:pt x="6566" y="3033"/>
                    <a:pt x="5583" y="3033"/>
                  </a:cubicBezTo>
                  <a:cubicBezTo>
                    <a:pt x="5253" y="3033"/>
                    <a:pt x="4919" y="3096"/>
                    <a:pt x="4597" y="3227"/>
                  </a:cubicBezTo>
                  <a:cubicBezTo>
                    <a:pt x="3311" y="3775"/>
                    <a:pt x="2691" y="5228"/>
                    <a:pt x="3168" y="6537"/>
                  </a:cubicBezTo>
                  <a:cubicBezTo>
                    <a:pt x="3562" y="7551"/>
                    <a:pt x="4547" y="8179"/>
                    <a:pt x="5588" y="8179"/>
                  </a:cubicBezTo>
                  <a:cubicBezTo>
                    <a:pt x="5868" y="8179"/>
                    <a:pt x="6152" y="8134"/>
                    <a:pt x="6430" y="8038"/>
                  </a:cubicBezTo>
                  <a:lnTo>
                    <a:pt x="6668" y="8609"/>
                  </a:lnTo>
                  <a:cubicBezTo>
                    <a:pt x="6502" y="8776"/>
                    <a:pt x="6454" y="9014"/>
                    <a:pt x="6549" y="9205"/>
                  </a:cubicBezTo>
                  <a:lnTo>
                    <a:pt x="6716" y="9633"/>
                  </a:lnTo>
                  <a:cubicBezTo>
                    <a:pt x="6645" y="9633"/>
                    <a:pt x="6573" y="9657"/>
                    <a:pt x="6502" y="9681"/>
                  </a:cubicBezTo>
                  <a:cubicBezTo>
                    <a:pt x="6430" y="9681"/>
                    <a:pt x="6383" y="9752"/>
                    <a:pt x="6383" y="9824"/>
                  </a:cubicBezTo>
                  <a:lnTo>
                    <a:pt x="6264" y="10705"/>
                  </a:lnTo>
                  <a:cubicBezTo>
                    <a:pt x="6240" y="10753"/>
                    <a:pt x="6216" y="10776"/>
                    <a:pt x="6168" y="10800"/>
                  </a:cubicBezTo>
                  <a:cubicBezTo>
                    <a:pt x="5978" y="10812"/>
                    <a:pt x="5787" y="10818"/>
                    <a:pt x="5597" y="10818"/>
                  </a:cubicBezTo>
                  <a:cubicBezTo>
                    <a:pt x="5406" y="10818"/>
                    <a:pt x="5216" y="10812"/>
                    <a:pt x="5025" y="10800"/>
                  </a:cubicBezTo>
                  <a:cubicBezTo>
                    <a:pt x="4978" y="10776"/>
                    <a:pt x="4930" y="10753"/>
                    <a:pt x="4930" y="10705"/>
                  </a:cubicBezTo>
                  <a:lnTo>
                    <a:pt x="4811" y="9824"/>
                  </a:lnTo>
                  <a:cubicBezTo>
                    <a:pt x="4787" y="9752"/>
                    <a:pt x="4739" y="9681"/>
                    <a:pt x="4692" y="9681"/>
                  </a:cubicBezTo>
                  <a:cubicBezTo>
                    <a:pt x="4192" y="9562"/>
                    <a:pt x="3739" y="9371"/>
                    <a:pt x="3334" y="9109"/>
                  </a:cubicBezTo>
                  <a:cubicBezTo>
                    <a:pt x="3299" y="9097"/>
                    <a:pt x="3263" y="9092"/>
                    <a:pt x="3230" y="9092"/>
                  </a:cubicBezTo>
                  <a:cubicBezTo>
                    <a:pt x="3197" y="9092"/>
                    <a:pt x="3168" y="9097"/>
                    <a:pt x="3144" y="9109"/>
                  </a:cubicBezTo>
                  <a:lnTo>
                    <a:pt x="2429" y="9657"/>
                  </a:lnTo>
                  <a:cubicBezTo>
                    <a:pt x="2406" y="9669"/>
                    <a:pt x="2382" y="9675"/>
                    <a:pt x="2361" y="9675"/>
                  </a:cubicBezTo>
                  <a:cubicBezTo>
                    <a:pt x="2340" y="9675"/>
                    <a:pt x="2322" y="9669"/>
                    <a:pt x="2310" y="9657"/>
                  </a:cubicBezTo>
                  <a:cubicBezTo>
                    <a:pt x="2144" y="9538"/>
                    <a:pt x="2001" y="9419"/>
                    <a:pt x="1882" y="9276"/>
                  </a:cubicBezTo>
                  <a:cubicBezTo>
                    <a:pt x="1739" y="9133"/>
                    <a:pt x="1620" y="8990"/>
                    <a:pt x="1501" y="8847"/>
                  </a:cubicBezTo>
                  <a:cubicBezTo>
                    <a:pt x="1453" y="8824"/>
                    <a:pt x="1453" y="8752"/>
                    <a:pt x="1501" y="8728"/>
                  </a:cubicBezTo>
                  <a:lnTo>
                    <a:pt x="2048" y="8014"/>
                  </a:lnTo>
                  <a:cubicBezTo>
                    <a:pt x="2072" y="7966"/>
                    <a:pt x="2072" y="7871"/>
                    <a:pt x="2048" y="7823"/>
                  </a:cubicBezTo>
                  <a:cubicBezTo>
                    <a:pt x="1786" y="7419"/>
                    <a:pt x="1596" y="6942"/>
                    <a:pt x="1477" y="6466"/>
                  </a:cubicBezTo>
                  <a:cubicBezTo>
                    <a:pt x="1477" y="6418"/>
                    <a:pt x="1405" y="6347"/>
                    <a:pt x="1334" y="6347"/>
                  </a:cubicBezTo>
                  <a:lnTo>
                    <a:pt x="453" y="6228"/>
                  </a:lnTo>
                  <a:cubicBezTo>
                    <a:pt x="405" y="6228"/>
                    <a:pt x="358" y="6180"/>
                    <a:pt x="358" y="6133"/>
                  </a:cubicBezTo>
                  <a:cubicBezTo>
                    <a:pt x="334" y="5942"/>
                    <a:pt x="334" y="5752"/>
                    <a:pt x="334" y="5561"/>
                  </a:cubicBezTo>
                  <a:cubicBezTo>
                    <a:pt x="334" y="5371"/>
                    <a:pt x="334" y="5180"/>
                    <a:pt x="358" y="4990"/>
                  </a:cubicBezTo>
                  <a:cubicBezTo>
                    <a:pt x="358" y="4942"/>
                    <a:pt x="405" y="4918"/>
                    <a:pt x="453" y="4894"/>
                  </a:cubicBezTo>
                  <a:lnTo>
                    <a:pt x="1334" y="4775"/>
                  </a:lnTo>
                  <a:cubicBezTo>
                    <a:pt x="1405" y="4775"/>
                    <a:pt x="1477" y="4728"/>
                    <a:pt x="1477" y="4656"/>
                  </a:cubicBezTo>
                  <a:cubicBezTo>
                    <a:pt x="1596" y="4180"/>
                    <a:pt x="1786" y="3727"/>
                    <a:pt x="2048" y="3299"/>
                  </a:cubicBezTo>
                  <a:cubicBezTo>
                    <a:pt x="2072" y="3251"/>
                    <a:pt x="2072" y="3180"/>
                    <a:pt x="2048" y="3132"/>
                  </a:cubicBezTo>
                  <a:lnTo>
                    <a:pt x="1501" y="2394"/>
                  </a:lnTo>
                  <a:cubicBezTo>
                    <a:pt x="1453" y="2370"/>
                    <a:pt x="1453" y="2322"/>
                    <a:pt x="1501" y="2275"/>
                  </a:cubicBezTo>
                  <a:cubicBezTo>
                    <a:pt x="1620" y="2132"/>
                    <a:pt x="1739" y="1989"/>
                    <a:pt x="1882" y="1846"/>
                  </a:cubicBezTo>
                  <a:cubicBezTo>
                    <a:pt x="2001" y="1703"/>
                    <a:pt x="2144" y="1584"/>
                    <a:pt x="2310" y="1465"/>
                  </a:cubicBezTo>
                  <a:cubicBezTo>
                    <a:pt x="2322" y="1453"/>
                    <a:pt x="2340" y="1447"/>
                    <a:pt x="2361" y="1447"/>
                  </a:cubicBezTo>
                  <a:cubicBezTo>
                    <a:pt x="2382" y="1447"/>
                    <a:pt x="2406" y="1453"/>
                    <a:pt x="2429" y="1465"/>
                  </a:cubicBezTo>
                  <a:lnTo>
                    <a:pt x="3144" y="2013"/>
                  </a:lnTo>
                  <a:cubicBezTo>
                    <a:pt x="3168" y="2037"/>
                    <a:pt x="3203" y="2048"/>
                    <a:pt x="3239" y="2048"/>
                  </a:cubicBezTo>
                  <a:cubicBezTo>
                    <a:pt x="3275" y="2048"/>
                    <a:pt x="3311" y="2037"/>
                    <a:pt x="3334" y="2013"/>
                  </a:cubicBezTo>
                  <a:cubicBezTo>
                    <a:pt x="3739" y="1751"/>
                    <a:pt x="4192" y="1560"/>
                    <a:pt x="4692" y="1465"/>
                  </a:cubicBezTo>
                  <a:cubicBezTo>
                    <a:pt x="4739" y="1441"/>
                    <a:pt x="4787" y="1394"/>
                    <a:pt x="4811" y="1322"/>
                  </a:cubicBezTo>
                  <a:lnTo>
                    <a:pt x="4930" y="417"/>
                  </a:lnTo>
                  <a:cubicBezTo>
                    <a:pt x="4930" y="370"/>
                    <a:pt x="4978" y="346"/>
                    <a:pt x="5025" y="346"/>
                  </a:cubicBezTo>
                  <a:cubicBezTo>
                    <a:pt x="5216" y="322"/>
                    <a:pt x="5406" y="310"/>
                    <a:pt x="5597" y="310"/>
                  </a:cubicBezTo>
                  <a:close/>
                  <a:moveTo>
                    <a:pt x="5576" y="0"/>
                  </a:moveTo>
                  <a:cubicBezTo>
                    <a:pt x="5371" y="0"/>
                    <a:pt x="5168" y="12"/>
                    <a:pt x="4978" y="36"/>
                  </a:cubicBezTo>
                  <a:cubicBezTo>
                    <a:pt x="4763" y="60"/>
                    <a:pt x="4620" y="203"/>
                    <a:pt x="4597" y="393"/>
                  </a:cubicBezTo>
                  <a:lnTo>
                    <a:pt x="4478" y="1179"/>
                  </a:lnTo>
                  <a:cubicBezTo>
                    <a:pt x="4049" y="1298"/>
                    <a:pt x="3620" y="1465"/>
                    <a:pt x="3239" y="1703"/>
                  </a:cubicBezTo>
                  <a:lnTo>
                    <a:pt x="2620" y="1227"/>
                  </a:lnTo>
                  <a:cubicBezTo>
                    <a:pt x="2537" y="1155"/>
                    <a:pt x="2441" y="1120"/>
                    <a:pt x="2349" y="1120"/>
                  </a:cubicBezTo>
                  <a:cubicBezTo>
                    <a:pt x="2257" y="1120"/>
                    <a:pt x="2168" y="1155"/>
                    <a:pt x="2096" y="1227"/>
                  </a:cubicBezTo>
                  <a:cubicBezTo>
                    <a:pt x="1929" y="1346"/>
                    <a:pt x="1763" y="1489"/>
                    <a:pt x="1620" y="1632"/>
                  </a:cubicBezTo>
                  <a:cubicBezTo>
                    <a:pt x="1477" y="1775"/>
                    <a:pt x="1358" y="1917"/>
                    <a:pt x="1215" y="2084"/>
                  </a:cubicBezTo>
                  <a:cubicBezTo>
                    <a:pt x="1096" y="2227"/>
                    <a:pt x="1096" y="2441"/>
                    <a:pt x="1215" y="2608"/>
                  </a:cubicBezTo>
                  <a:lnTo>
                    <a:pt x="1691" y="3227"/>
                  </a:lnTo>
                  <a:cubicBezTo>
                    <a:pt x="1477" y="3608"/>
                    <a:pt x="1286" y="4037"/>
                    <a:pt x="1191" y="4466"/>
                  </a:cubicBezTo>
                  <a:lnTo>
                    <a:pt x="405" y="4585"/>
                  </a:lnTo>
                  <a:cubicBezTo>
                    <a:pt x="215" y="4608"/>
                    <a:pt x="48" y="4751"/>
                    <a:pt x="24" y="4966"/>
                  </a:cubicBezTo>
                  <a:cubicBezTo>
                    <a:pt x="0" y="5371"/>
                    <a:pt x="0" y="5775"/>
                    <a:pt x="24" y="6180"/>
                  </a:cubicBezTo>
                  <a:cubicBezTo>
                    <a:pt x="48" y="6371"/>
                    <a:pt x="215" y="6537"/>
                    <a:pt x="405" y="6561"/>
                  </a:cubicBezTo>
                  <a:lnTo>
                    <a:pt x="1191" y="6657"/>
                  </a:lnTo>
                  <a:cubicBezTo>
                    <a:pt x="1286" y="7109"/>
                    <a:pt x="1477" y="7514"/>
                    <a:pt x="1691" y="7895"/>
                  </a:cubicBezTo>
                  <a:lnTo>
                    <a:pt x="1215" y="8538"/>
                  </a:lnTo>
                  <a:cubicBezTo>
                    <a:pt x="1096" y="8681"/>
                    <a:pt x="1096" y="8895"/>
                    <a:pt x="1215" y="9062"/>
                  </a:cubicBezTo>
                  <a:cubicBezTo>
                    <a:pt x="1358" y="9228"/>
                    <a:pt x="1477" y="9371"/>
                    <a:pt x="1620" y="9514"/>
                  </a:cubicBezTo>
                  <a:cubicBezTo>
                    <a:pt x="1763" y="9657"/>
                    <a:pt x="1929" y="9800"/>
                    <a:pt x="2096" y="9919"/>
                  </a:cubicBezTo>
                  <a:cubicBezTo>
                    <a:pt x="2168" y="9979"/>
                    <a:pt x="2257" y="10008"/>
                    <a:pt x="2349" y="10008"/>
                  </a:cubicBezTo>
                  <a:cubicBezTo>
                    <a:pt x="2441" y="10008"/>
                    <a:pt x="2537" y="9979"/>
                    <a:pt x="2620" y="9919"/>
                  </a:cubicBezTo>
                  <a:lnTo>
                    <a:pt x="3239" y="9443"/>
                  </a:lnTo>
                  <a:cubicBezTo>
                    <a:pt x="3620" y="9681"/>
                    <a:pt x="4049" y="9848"/>
                    <a:pt x="4478" y="9943"/>
                  </a:cubicBezTo>
                  <a:lnTo>
                    <a:pt x="4597" y="10729"/>
                  </a:lnTo>
                  <a:cubicBezTo>
                    <a:pt x="4620" y="10943"/>
                    <a:pt x="4763" y="11086"/>
                    <a:pt x="4978" y="11110"/>
                  </a:cubicBezTo>
                  <a:cubicBezTo>
                    <a:pt x="5168" y="11134"/>
                    <a:pt x="5371" y="11146"/>
                    <a:pt x="5576" y="11146"/>
                  </a:cubicBezTo>
                  <a:cubicBezTo>
                    <a:pt x="5781" y="11146"/>
                    <a:pt x="5990" y="11134"/>
                    <a:pt x="6192" y="11110"/>
                  </a:cubicBezTo>
                  <a:cubicBezTo>
                    <a:pt x="6383" y="11086"/>
                    <a:pt x="6526" y="10943"/>
                    <a:pt x="6573" y="10729"/>
                  </a:cubicBezTo>
                  <a:lnTo>
                    <a:pt x="6668" y="9943"/>
                  </a:lnTo>
                  <a:cubicBezTo>
                    <a:pt x="7097" y="9848"/>
                    <a:pt x="7526" y="9681"/>
                    <a:pt x="7907" y="9443"/>
                  </a:cubicBezTo>
                  <a:lnTo>
                    <a:pt x="8550" y="9919"/>
                  </a:lnTo>
                  <a:cubicBezTo>
                    <a:pt x="8621" y="9979"/>
                    <a:pt x="8711" y="10008"/>
                    <a:pt x="8803" y="10008"/>
                  </a:cubicBezTo>
                  <a:cubicBezTo>
                    <a:pt x="8895" y="10008"/>
                    <a:pt x="8990" y="9979"/>
                    <a:pt x="9074" y="9919"/>
                  </a:cubicBezTo>
                  <a:cubicBezTo>
                    <a:pt x="9217" y="9800"/>
                    <a:pt x="9383" y="9657"/>
                    <a:pt x="9526" y="9514"/>
                  </a:cubicBezTo>
                  <a:cubicBezTo>
                    <a:pt x="9669" y="9371"/>
                    <a:pt x="9788" y="9228"/>
                    <a:pt x="9931" y="9062"/>
                  </a:cubicBezTo>
                  <a:cubicBezTo>
                    <a:pt x="10050" y="8895"/>
                    <a:pt x="10050" y="8681"/>
                    <a:pt x="9931" y="8538"/>
                  </a:cubicBezTo>
                  <a:lnTo>
                    <a:pt x="9455" y="7895"/>
                  </a:lnTo>
                  <a:cubicBezTo>
                    <a:pt x="9669" y="7514"/>
                    <a:pt x="9860" y="7109"/>
                    <a:pt x="9955" y="6657"/>
                  </a:cubicBezTo>
                  <a:lnTo>
                    <a:pt x="10741" y="6561"/>
                  </a:lnTo>
                  <a:cubicBezTo>
                    <a:pt x="10931" y="6537"/>
                    <a:pt x="11098" y="6371"/>
                    <a:pt x="11122" y="6180"/>
                  </a:cubicBezTo>
                  <a:cubicBezTo>
                    <a:pt x="11146" y="5775"/>
                    <a:pt x="11146" y="5371"/>
                    <a:pt x="11122" y="4966"/>
                  </a:cubicBezTo>
                  <a:cubicBezTo>
                    <a:pt x="11098" y="4751"/>
                    <a:pt x="10931" y="4608"/>
                    <a:pt x="10741" y="4585"/>
                  </a:cubicBezTo>
                  <a:lnTo>
                    <a:pt x="9955" y="4466"/>
                  </a:lnTo>
                  <a:cubicBezTo>
                    <a:pt x="9860" y="4037"/>
                    <a:pt x="9669" y="3608"/>
                    <a:pt x="9455" y="3227"/>
                  </a:cubicBezTo>
                  <a:lnTo>
                    <a:pt x="9931" y="2608"/>
                  </a:lnTo>
                  <a:cubicBezTo>
                    <a:pt x="10050" y="2441"/>
                    <a:pt x="10050" y="2227"/>
                    <a:pt x="9931" y="2084"/>
                  </a:cubicBezTo>
                  <a:cubicBezTo>
                    <a:pt x="9788" y="1917"/>
                    <a:pt x="9669" y="1775"/>
                    <a:pt x="9526" y="1632"/>
                  </a:cubicBezTo>
                  <a:cubicBezTo>
                    <a:pt x="9383" y="1489"/>
                    <a:pt x="9217" y="1346"/>
                    <a:pt x="9074" y="1227"/>
                  </a:cubicBezTo>
                  <a:cubicBezTo>
                    <a:pt x="8990" y="1155"/>
                    <a:pt x="8895" y="1120"/>
                    <a:pt x="8803" y="1120"/>
                  </a:cubicBezTo>
                  <a:cubicBezTo>
                    <a:pt x="8711" y="1120"/>
                    <a:pt x="8621" y="1155"/>
                    <a:pt x="8550" y="1227"/>
                  </a:cubicBezTo>
                  <a:lnTo>
                    <a:pt x="7907" y="1703"/>
                  </a:lnTo>
                  <a:cubicBezTo>
                    <a:pt x="7526" y="1465"/>
                    <a:pt x="7097" y="1298"/>
                    <a:pt x="6668" y="1179"/>
                  </a:cubicBezTo>
                  <a:lnTo>
                    <a:pt x="6573" y="393"/>
                  </a:lnTo>
                  <a:cubicBezTo>
                    <a:pt x="6549" y="203"/>
                    <a:pt x="6383" y="60"/>
                    <a:pt x="6192" y="36"/>
                  </a:cubicBezTo>
                  <a:cubicBezTo>
                    <a:pt x="5990" y="12"/>
                    <a:pt x="5781" y="0"/>
                    <a:pt x="557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006;p55">
              <a:extLst>
                <a:ext uri="{FF2B5EF4-FFF2-40B4-BE49-F238E27FC236}">
                  <a16:creationId xmlns:a16="http://schemas.microsoft.com/office/drawing/2014/main" id="{3BC74EDE-1F0C-4F68-94C8-B7963B57166D}"/>
                </a:ext>
              </a:extLst>
            </p:cNvPr>
            <p:cNvSpPr/>
            <p:nvPr/>
          </p:nvSpPr>
          <p:spPr>
            <a:xfrm>
              <a:off x="5844962" y="4573973"/>
              <a:ext cx="132527" cy="108295"/>
            </a:xfrm>
            <a:custGeom>
              <a:avLst/>
              <a:gdLst/>
              <a:ahLst/>
              <a:cxnLst/>
              <a:rect l="l" t="t" r="r" b="b"/>
              <a:pathLst>
                <a:path w="3730" h="3048" extrusionOk="0">
                  <a:moveTo>
                    <a:pt x="1063" y="1"/>
                  </a:moveTo>
                  <a:cubicBezTo>
                    <a:pt x="1005" y="1"/>
                    <a:pt x="944" y="27"/>
                    <a:pt x="913" y="73"/>
                  </a:cubicBezTo>
                  <a:cubicBezTo>
                    <a:pt x="0" y="1462"/>
                    <a:pt x="1123" y="3048"/>
                    <a:pt x="2498" y="3048"/>
                  </a:cubicBezTo>
                  <a:cubicBezTo>
                    <a:pt x="2844" y="3048"/>
                    <a:pt x="3207" y="2947"/>
                    <a:pt x="3557" y="2717"/>
                  </a:cubicBezTo>
                  <a:cubicBezTo>
                    <a:pt x="3730" y="2620"/>
                    <a:pt x="3639" y="2416"/>
                    <a:pt x="3497" y="2416"/>
                  </a:cubicBezTo>
                  <a:cubicBezTo>
                    <a:pt x="3463" y="2416"/>
                    <a:pt x="3427" y="2427"/>
                    <a:pt x="3390" y="2455"/>
                  </a:cubicBezTo>
                  <a:cubicBezTo>
                    <a:pt x="3103" y="2646"/>
                    <a:pt x="2804" y="2730"/>
                    <a:pt x="2518" y="2730"/>
                  </a:cubicBezTo>
                  <a:cubicBezTo>
                    <a:pt x="1380" y="2730"/>
                    <a:pt x="438" y="1406"/>
                    <a:pt x="1199" y="264"/>
                  </a:cubicBezTo>
                  <a:cubicBezTo>
                    <a:pt x="1247" y="168"/>
                    <a:pt x="1223" y="73"/>
                    <a:pt x="1152" y="26"/>
                  </a:cubicBezTo>
                  <a:cubicBezTo>
                    <a:pt x="1126" y="9"/>
                    <a:pt x="1095" y="1"/>
                    <a:pt x="106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007;p55">
              <a:extLst>
                <a:ext uri="{FF2B5EF4-FFF2-40B4-BE49-F238E27FC236}">
                  <a16:creationId xmlns:a16="http://schemas.microsoft.com/office/drawing/2014/main" id="{F302B1DB-492A-4A57-90A2-F7EBE3B301F5}"/>
                </a:ext>
              </a:extLst>
            </p:cNvPr>
            <p:cNvSpPr/>
            <p:nvPr/>
          </p:nvSpPr>
          <p:spPr>
            <a:xfrm>
              <a:off x="5893461" y="4546082"/>
              <a:ext cx="115970" cy="108153"/>
            </a:xfrm>
            <a:custGeom>
              <a:avLst/>
              <a:gdLst/>
              <a:ahLst/>
              <a:cxnLst/>
              <a:rect l="l" t="t" r="r" b="b"/>
              <a:pathLst>
                <a:path w="3264" h="3044" extrusionOk="0">
                  <a:moveTo>
                    <a:pt x="1145" y="1"/>
                  </a:moveTo>
                  <a:cubicBezTo>
                    <a:pt x="786" y="1"/>
                    <a:pt x="428" y="102"/>
                    <a:pt x="120" y="310"/>
                  </a:cubicBezTo>
                  <a:cubicBezTo>
                    <a:pt x="25" y="358"/>
                    <a:pt x="1" y="477"/>
                    <a:pt x="72" y="549"/>
                  </a:cubicBezTo>
                  <a:cubicBezTo>
                    <a:pt x="103" y="595"/>
                    <a:pt x="154" y="621"/>
                    <a:pt x="205" y="621"/>
                  </a:cubicBezTo>
                  <a:cubicBezTo>
                    <a:pt x="233" y="621"/>
                    <a:pt x="261" y="613"/>
                    <a:pt x="287" y="596"/>
                  </a:cubicBezTo>
                  <a:cubicBezTo>
                    <a:pt x="579" y="405"/>
                    <a:pt x="880" y="321"/>
                    <a:pt x="1168" y="321"/>
                  </a:cubicBezTo>
                  <a:cubicBezTo>
                    <a:pt x="2312" y="321"/>
                    <a:pt x="3239" y="1645"/>
                    <a:pt x="2478" y="2787"/>
                  </a:cubicBezTo>
                  <a:cubicBezTo>
                    <a:pt x="2430" y="2859"/>
                    <a:pt x="2454" y="2954"/>
                    <a:pt x="2525" y="3002"/>
                  </a:cubicBezTo>
                  <a:cubicBezTo>
                    <a:pt x="2553" y="3030"/>
                    <a:pt x="2589" y="3043"/>
                    <a:pt x="2625" y="3043"/>
                  </a:cubicBezTo>
                  <a:cubicBezTo>
                    <a:pt x="2679" y="3043"/>
                    <a:pt x="2735" y="3012"/>
                    <a:pt x="2763" y="2954"/>
                  </a:cubicBezTo>
                  <a:cubicBezTo>
                    <a:pt x="3263" y="2216"/>
                    <a:pt x="3144" y="1192"/>
                    <a:pt x="2525" y="572"/>
                  </a:cubicBezTo>
                  <a:cubicBezTo>
                    <a:pt x="2151" y="198"/>
                    <a:pt x="1646" y="1"/>
                    <a:pt x="114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008;p55">
              <a:extLst>
                <a:ext uri="{FF2B5EF4-FFF2-40B4-BE49-F238E27FC236}">
                  <a16:creationId xmlns:a16="http://schemas.microsoft.com/office/drawing/2014/main" id="{2B952712-3B41-4B5B-A147-78E95C4733DD}"/>
                </a:ext>
              </a:extLst>
            </p:cNvPr>
            <p:cNvSpPr/>
            <p:nvPr/>
          </p:nvSpPr>
          <p:spPr>
            <a:xfrm>
              <a:off x="5801260" y="4477545"/>
              <a:ext cx="318171" cy="272515"/>
            </a:xfrm>
            <a:custGeom>
              <a:avLst/>
              <a:gdLst/>
              <a:ahLst/>
              <a:cxnLst/>
              <a:rect l="l" t="t" r="r" b="b"/>
              <a:pathLst>
                <a:path w="8955" h="7670" extrusionOk="0">
                  <a:moveTo>
                    <a:pt x="3739" y="1"/>
                  </a:moveTo>
                  <a:cubicBezTo>
                    <a:pt x="1667" y="72"/>
                    <a:pt x="24" y="1763"/>
                    <a:pt x="24" y="3835"/>
                  </a:cubicBezTo>
                  <a:cubicBezTo>
                    <a:pt x="24" y="5907"/>
                    <a:pt x="1667" y="7622"/>
                    <a:pt x="3739" y="7669"/>
                  </a:cubicBezTo>
                  <a:lnTo>
                    <a:pt x="4096" y="7669"/>
                  </a:lnTo>
                  <a:cubicBezTo>
                    <a:pt x="4287" y="7622"/>
                    <a:pt x="4263" y="7336"/>
                    <a:pt x="4072" y="7336"/>
                  </a:cubicBezTo>
                  <a:lnTo>
                    <a:pt x="3739" y="7336"/>
                  </a:lnTo>
                  <a:cubicBezTo>
                    <a:pt x="2048" y="7336"/>
                    <a:pt x="572" y="6097"/>
                    <a:pt x="286" y="4430"/>
                  </a:cubicBezTo>
                  <a:cubicBezTo>
                    <a:pt x="0" y="2740"/>
                    <a:pt x="953" y="1096"/>
                    <a:pt x="2548" y="525"/>
                  </a:cubicBezTo>
                  <a:cubicBezTo>
                    <a:pt x="2938" y="387"/>
                    <a:pt x="3338" y="321"/>
                    <a:pt x="3732" y="321"/>
                  </a:cubicBezTo>
                  <a:cubicBezTo>
                    <a:pt x="4973" y="321"/>
                    <a:pt x="6154" y="976"/>
                    <a:pt x="6787" y="2097"/>
                  </a:cubicBezTo>
                  <a:cubicBezTo>
                    <a:pt x="7621" y="3573"/>
                    <a:pt x="7287" y="5454"/>
                    <a:pt x="5978" y="6526"/>
                  </a:cubicBezTo>
                  <a:cubicBezTo>
                    <a:pt x="5906" y="6598"/>
                    <a:pt x="5882" y="6693"/>
                    <a:pt x="5954" y="6764"/>
                  </a:cubicBezTo>
                  <a:cubicBezTo>
                    <a:pt x="5980" y="6804"/>
                    <a:pt x="6028" y="6821"/>
                    <a:pt x="6074" y="6821"/>
                  </a:cubicBezTo>
                  <a:cubicBezTo>
                    <a:pt x="6111" y="6821"/>
                    <a:pt x="6147" y="6809"/>
                    <a:pt x="6168" y="6788"/>
                  </a:cubicBezTo>
                  <a:cubicBezTo>
                    <a:pt x="8954" y="4502"/>
                    <a:pt x="7335" y="1"/>
                    <a:pt x="373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1004;p55">
            <a:extLst>
              <a:ext uri="{FF2B5EF4-FFF2-40B4-BE49-F238E27FC236}">
                <a16:creationId xmlns:a16="http://schemas.microsoft.com/office/drawing/2014/main" id="{70BECA7B-6A14-4FA4-91F1-ADAD68157370}"/>
              </a:ext>
            </a:extLst>
          </p:cNvPr>
          <p:cNvGrpSpPr/>
          <p:nvPr/>
        </p:nvGrpSpPr>
        <p:grpSpPr>
          <a:xfrm>
            <a:off x="1613177" y="2799290"/>
            <a:ext cx="396017" cy="396017"/>
            <a:chOff x="5736098" y="4416220"/>
            <a:chExt cx="396017" cy="396017"/>
          </a:xfrm>
        </p:grpSpPr>
        <p:sp>
          <p:nvSpPr>
            <p:cNvPr id="93" name="Google Shape;1005;p55">
              <a:extLst>
                <a:ext uri="{FF2B5EF4-FFF2-40B4-BE49-F238E27FC236}">
                  <a16:creationId xmlns:a16="http://schemas.microsoft.com/office/drawing/2014/main" id="{16772330-85DD-45A1-8FC4-3FD793151207}"/>
                </a:ext>
              </a:extLst>
            </p:cNvPr>
            <p:cNvSpPr/>
            <p:nvPr/>
          </p:nvSpPr>
          <p:spPr>
            <a:xfrm>
              <a:off x="5736098" y="4416220"/>
              <a:ext cx="396017" cy="396017"/>
            </a:xfrm>
            <a:custGeom>
              <a:avLst/>
              <a:gdLst/>
              <a:ahLst/>
              <a:cxnLst/>
              <a:rect l="l" t="t" r="r" b="b"/>
              <a:pathLst>
                <a:path w="11146" h="11146" extrusionOk="0">
                  <a:moveTo>
                    <a:pt x="5566" y="3276"/>
                  </a:moveTo>
                  <a:cubicBezTo>
                    <a:pt x="6744" y="3276"/>
                    <a:pt x="7883" y="4189"/>
                    <a:pt x="7883" y="5561"/>
                  </a:cubicBezTo>
                  <a:cubicBezTo>
                    <a:pt x="7883" y="6819"/>
                    <a:pt x="6842" y="7841"/>
                    <a:pt x="5585" y="7847"/>
                  </a:cubicBezTo>
                  <a:lnTo>
                    <a:pt x="5585" y="7847"/>
                  </a:lnTo>
                  <a:cubicBezTo>
                    <a:pt x="3545" y="7838"/>
                    <a:pt x="2551" y="5391"/>
                    <a:pt x="3977" y="3942"/>
                  </a:cubicBezTo>
                  <a:cubicBezTo>
                    <a:pt x="4437" y="3482"/>
                    <a:pt x="5006" y="3276"/>
                    <a:pt x="5566" y="3276"/>
                  </a:cubicBezTo>
                  <a:close/>
                  <a:moveTo>
                    <a:pt x="6981" y="8808"/>
                  </a:moveTo>
                  <a:cubicBezTo>
                    <a:pt x="7006" y="8808"/>
                    <a:pt x="7030" y="8814"/>
                    <a:pt x="7049" y="8824"/>
                  </a:cubicBezTo>
                  <a:cubicBezTo>
                    <a:pt x="7097" y="8824"/>
                    <a:pt x="7145" y="8871"/>
                    <a:pt x="7169" y="8919"/>
                  </a:cubicBezTo>
                  <a:lnTo>
                    <a:pt x="7335" y="9371"/>
                  </a:lnTo>
                  <a:cubicBezTo>
                    <a:pt x="7240" y="9419"/>
                    <a:pt x="7121" y="9467"/>
                    <a:pt x="7002" y="9514"/>
                  </a:cubicBezTo>
                  <a:lnTo>
                    <a:pt x="6811" y="9086"/>
                  </a:lnTo>
                  <a:cubicBezTo>
                    <a:pt x="6788" y="8990"/>
                    <a:pt x="6811" y="8895"/>
                    <a:pt x="6883" y="8847"/>
                  </a:cubicBezTo>
                  <a:cubicBezTo>
                    <a:pt x="6911" y="8820"/>
                    <a:pt x="6947" y="8808"/>
                    <a:pt x="6981" y="8808"/>
                  </a:cubicBezTo>
                  <a:close/>
                  <a:moveTo>
                    <a:pt x="5597" y="310"/>
                  </a:moveTo>
                  <a:cubicBezTo>
                    <a:pt x="5787" y="310"/>
                    <a:pt x="5978" y="322"/>
                    <a:pt x="6168" y="346"/>
                  </a:cubicBezTo>
                  <a:cubicBezTo>
                    <a:pt x="6216" y="346"/>
                    <a:pt x="6240" y="370"/>
                    <a:pt x="6264" y="417"/>
                  </a:cubicBezTo>
                  <a:lnTo>
                    <a:pt x="6383" y="1322"/>
                  </a:lnTo>
                  <a:cubicBezTo>
                    <a:pt x="6383" y="1394"/>
                    <a:pt x="6430" y="1441"/>
                    <a:pt x="6502" y="1465"/>
                  </a:cubicBezTo>
                  <a:cubicBezTo>
                    <a:pt x="6978" y="1560"/>
                    <a:pt x="7431" y="1751"/>
                    <a:pt x="7859" y="2013"/>
                  </a:cubicBezTo>
                  <a:cubicBezTo>
                    <a:pt x="7883" y="2037"/>
                    <a:pt x="7913" y="2048"/>
                    <a:pt x="7943" y="2048"/>
                  </a:cubicBezTo>
                  <a:cubicBezTo>
                    <a:pt x="7972" y="2048"/>
                    <a:pt x="8002" y="2037"/>
                    <a:pt x="8026" y="2013"/>
                  </a:cubicBezTo>
                  <a:lnTo>
                    <a:pt x="8740" y="1489"/>
                  </a:lnTo>
                  <a:cubicBezTo>
                    <a:pt x="8752" y="1465"/>
                    <a:pt x="8770" y="1453"/>
                    <a:pt x="8791" y="1453"/>
                  </a:cubicBezTo>
                  <a:cubicBezTo>
                    <a:pt x="8812" y="1453"/>
                    <a:pt x="8836" y="1465"/>
                    <a:pt x="8859" y="1489"/>
                  </a:cubicBezTo>
                  <a:cubicBezTo>
                    <a:pt x="9002" y="1584"/>
                    <a:pt x="9145" y="1727"/>
                    <a:pt x="9288" y="1870"/>
                  </a:cubicBezTo>
                  <a:cubicBezTo>
                    <a:pt x="9407" y="1989"/>
                    <a:pt x="9550" y="2132"/>
                    <a:pt x="9669" y="2298"/>
                  </a:cubicBezTo>
                  <a:cubicBezTo>
                    <a:pt x="9693" y="2322"/>
                    <a:pt x="9693" y="2370"/>
                    <a:pt x="9669" y="2418"/>
                  </a:cubicBezTo>
                  <a:lnTo>
                    <a:pt x="9121" y="3132"/>
                  </a:lnTo>
                  <a:cubicBezTo>
                    <a:pt x="9074" y="3180"/>
                    <a:pt x="9074" y="3251"/>
                    <a:pt x="9121" y="3323"/>
                  </a:cubicBezTo>
                  <a:cubicBezTo>
                    <a:pt x="9383" y="3727"/>
                    <a:pt x="9574" y="4180"/>
                    <a:pt x="9669" y="4656"/>
                  </a:cubicBezTo>
                  <a:cubicBezTo>
                    <a:pt x="9693" y="4728"/>
                    <a:pt x="9741" y="4775"/>
                    <a:pt x="9812" y="4799"/>
                  </a:cubicBezTo>
                  <a:lnTo>
                    <a:pt x="10717" y="4918"/>
                  </a:lnTo>
                  <a:cubicBezTo>
                    <a:pt x="10765" y="4918"/>
                    <a:pt x="10788" y="4966"/>
                    <a:pt x="10788" y="5013"/>
                  </a:cubicBezTo>
                  <a:cubicBezTo>
                    <a:pt x="10812" y="5180"/>
                    <a:pt x="10836" y="5371"/>
                    <a:pt x="10836" y="5585"/>
                  </a:cubicBezTo>
                  <a:cubicBezTo>
                    <a:pt x="10836" y="5775"/>
                    <a:pt x="10812" y="5966"/>
                    <a:pt x="10788" y="6156"/>
                  </a:cubicBezTo>
                  <a:lnTo>
                    <a:pt x="10812" y="6133"/>
                  </a:lnTo>
                  <a:lnTo>
                    <a:pt x="10812" y="6133"/>
                  </a:lnTo>
                  <a:cubicBezTo>
                    <a:pt x="10812" y="6180"/>
                    <a:pt x="10765" y="6228"/>
                    <a:pt x="10741" y="6228"/>
                  </a:cubicBezTo>
                  <a:lnTo>
                    <a:pt x="9836" y="6347"/>
                  </a:lnTo>
                  <a:cubicBezTo>
                    <a:pt x="9764" y="6347"/>
                    <a:pt x="9717" y="6418"/>
                    <a:pt x="9693" y="6490"/>
                  </a:cubicBezTo>
                  <a:cubicBezTo>
                    <a:pt x="9598" y="6966"/>
                    <a:pt x="9407" y="7419"/>
                    <a:pt x="9145" y="7823"/>
                  </a:cubicBezTo>
                  <a:cubicBezTo>
                    <a:pt x="9098" y="7895"/>
                    <a:pt x="9098" y="7966"/>
                    <a:pt x="9145" y="8014"/>
                  </a:cubicBezTo>
                  <a:lnTo>
                    <a:pt x="9693" y="8728"/>
                  </a:lnTo>
                  <a:cubicBezTo>
                    <a:pt x="9717" y="8776"/>
                    <a:pt x="9717" y="8824"/>
                    <a:pt x="9693" y="8847"/>
                  </a:cubicBezTo>
                  <a:cubicBezTo>
                    <a:pt x="9574" y="9014"/>
                    <a:pt x="9431" y="9157"/>
                    <a:pt x="9312" y="9276"/>
                  </a:cubicBezTo>
                  <a:cubicBezTo>
                    <a:pt x="9169" y="9419"/>
                    <a:pt x="9026" y="9538"/>
                    <a:pt x="8883" y="9657"/>
                  </a:cubicBezTo>
                  <a:cubicBezTo>
                    <a:pt x="8859" y="9681"/>
                    <a:pt x="8836" y="9693"/>
                    <a:pt x="8812" y="9693"/>
                  </a:cubicBezTo>
                  <a:cubicBezTo>
                    <a:pt x="8788" y="9693"/>
                    <a:pt x="8764" y="9681"/>
                    <a:pt x="8740" y="9657"/>
                  </a:cubicBezTo>
                  <a:lnTo>
                    <a:pt x="8026" y="9109"/>
                  </a:lnTo>
                  <a:cubicBezTo>
                    <a:pt x="8002" y="9097"/>
                    <a:pt x="7972" y="9092"/>
                    <a:pt x="7940" y="9092"/>
                  </a:cubicBezTo>
                  <a:cubicBezTo>
                    <a:pt x="7907" y="9092"/>
                    <a:pt x="7871" y="9097"/>
                    <a:pt x="7835" y="9109"/>
                  </a:cubicBezTo>
                  <a:lnTo>
                    <a:pt x="7669" y="9228"/>
                  </a:lnTo>
                  <a:lnTo>
                    <a:pt x="7478" y="8800"/>
                  </a:lnTo>
                  <a:cubicBezTo>
                    <a:pt x="7412" y="8623"/>
                    <a:pt x="7223" y="8488"/>
                    <a:pt x="7025" y="8488"/>
                  </a:cubicBezTo>
                  <a:cubicBezTo>
                    <a:pt x="7009" y="8488"/>
                    <a:pt x="6994" y="8488"/>
                    <a:pt x="6978" y="8490"/>
                  </a:cubicBezTo>
                  <a:lnTo>
                    <a:pt x="6740" y="7919"/>
                  </a:lnTo>
                  <a:cubicBezTo>
                    <a:pt x="7978" y="7300"/>
                    <a:pt x="8502" y="5799"/>
                    <a:pt x="7931" y="4537"/>
                  </a:cubicBezTo>
                  <a:cubicBezTo>
                    <a:pt x="7502" y="3591"/>
                    <a:pt x="6566" y="3033"/>
                    <a:pt x="5583" y="3033"/>
                  </a:cubicBezTo>
                  <a:cubicBezTo>
                    <a:pt x="5253" y="3033"/>
                    <a:pt x="4919" y="3096"/>
                    <a:pt x="4597" y="3227"/>
                  </a:cubicBezTo>
                  <a:cubicBezTo>
                    <a:pt x="3311" y="3775"/>
                    <a:pt x="2691" y="5228"/>
                    <a:pt x="3168" y="6537"/>
                  </a:cubicBezTo>
                  <a:cubicBezTo>
                    <a:pt x="3562" y="7551"/>
                    <a:pt x="4547" y="8179"/>
                    <a:pt x="5588" y="8179"/>
                  </a:cubicBezTo>
                  <a:cubicBezTo>
                    <a:pt x="5868" y="8179"/>
                    <a:pt x="6152" y="8134"/>
                    <a:pt x="6430" y="8038"/>
                  </a:cubicBezTo>
                  <a:lnTo>
                    <a:pt x="6668" y="8609"/>
                  </a:lnTo>
                  <a:cubicBezTo>
                    <a:pt x="6502" y="8776"/>
                    <a:pt x="6454" y="9014"/>
                    <a:pt x="6549" y="9205"/>
                  </a:cubicBezTo>
                  <a:lnTo>
                    <a:pt x="6716" y="9633"/>
                  </a:lnTo>
                  <a:cubicBezTo>
                    <a:pt x="6645" y="9633"/>
                    <a:pt x="6573" y="9657"/>
                    <a:pt x="6502" y="9681"/>
                  </a:cubicBezTo>
                  <a:cubicBezTo>
                    <a:pt x="6430" y="9681"/>
                    <a:pt x="6383" y="9752"/>
                    <a:pt x="6383" y="9824"/>
                  </a:cubicBezTo>
                  <a:lnTo>
                    <a:pt x="6264" y="10705"/>
                  </a:lnTo>
                  <a:cubicBezTo>
                    <a:pt x="6240" y="10753"/>
                    <a:pt x="6216" y="10776"/>
                    <a:pt x="6168" y="10800"/>
                  </a:cubicBezTo>
                  <a:cubicBezTo>
                    <a:pt x="5978" y="10812"/>
                    <a:pt x="5787" y="10818"/>
                    <a:pt x="5597" y="10818"/>
                  </a:cubicBezTo>
                  <a:cubicBezTo>
                    <a:pt x="5406" y="10818"/>
                    <a:pt x="5216" y="10812"/>
                    <a:pt x="5025" y="10800"/>
                  </a:cubicBezTo>
                  <a:cubicBezTo>
                    <a:pt x="4978" y="10776"/>
                    <a:pt x="4930" y="10753"/>
                    <a:pt x="4930" y="10705"/>
                  </a:cubicBezTo>
                  <a:lnTo>
                    <a:pt x="4811" y="9824"/>
                  </a:lnTo>
                  <a:cubicBezTo>
                    <a:pt x="4787" y="9752"/>
                    <a:pt x="4739" y="9681"/>
                    <a:pt x="4692" y="9681"/>
                  </a:cubicBezTo>
                  <a:cubicBezTo>
                    <a:pt x="4192" y="9562"/>
                    <a:pt x="3739" y="9371"/>
                    <a:pt x="3334" y="9109"/>
                  </a:cubicBezTo>
                  <a:cubicBezTo>
                    <a:pt x="3299" y="9097"/>
                    <a:pt x="3263" y="9092"/>
                    <a:pt x="3230" y="9092"/>
                  </a:cubicBezTo>
                  <a:cubicBezTo>
                    <a:pt x="3197" y="9092"/>
                    <a:pt x="3168" y="9097"/>
                    <a:pt x="3144" y="9109"/>
                  </a:cubicBezTo>
                  <a:lnTo>
                    <a:pt x="2429" y="9657"/>
                  </a:lnTo>
                  <a:cubicBezTo>
                    <a:pt x="2406" y="9669"/>
                    <a:pt x="2382" y="9675"/>
                    <a:pt x="2361" y="9675"/>
                  </a:cubicBezTo>
                  <a:cubicBezTo>
                    <a:pt x="2340" y="9675"/>
                    <a:pt x="2322" y="9669"/>
                    <a:pt x="2310" y="9657"/>
                  </a:cubicBezTo>
                  <a:cubicBezTo>
                    <a:pt x="2144" y="9538"/>
                    <a:pt x="2001" y="9419"/>
                    <a:pt x="1882" y="9276"/>
                  </a:cubicBezTo>
                  <a:cubicBezTo>
                    <a:pt x="1739" y="9133"/>
                    <a:pt x="1620" y="8990"/>
                    <a:pt x="1501" y="8847"/>
                  </a:cubicBezTo>
                  <a:cubicBezTo>
                    <a:pt x="1453" y="8824"/>
                    <a:pt x="1453" y="8752"/>
                    <a:pt x="1501" y="8728"/>
                  </a:cubicBezTo>
                  <a:lnTo>
                    <a:pt x="2048" y="8014"/>
                  </a:lnTo>
                  <a:cubicBezTo>
                    <a:pt x="2072" y="7966"/>
                    <a:pt x="2072" y="7871"/>
                    <a:pt x="2048" y="7823"/>
                  </a:cubicBezTo>
                  <a:cubicBezTo>
                    <a:pt x="1786" y="7419"/>
                    <a:pt x="1596" y="6942"/>
                    <a:pt x="1477" y="6466"/>
                  </a:cubicBezTo>
                  <a:cubicBezTo>
                    <a:pt x="1477" y="6418"/>
                    <a:pt x="1405" y="6347"/>
                    <a:pt x="1334" y="6347"/>
                  </a:cubicBezTo>
                  <a:lnTo>
                    <a:pt x="453" y="6228"/>
                  </a:lnTo>
                  <a:cubicBezTo>
                    <a:pt x="405" y="6228"/>
                    <a:pt x="358" y="6180"/>
                    <a:pt x="358" y="6133"/>
                  </a:cubicBezTo>
                  <a:cubicBezTo>
                    <a:pt x="334" y="5942"/>
                    <a:pt x="334" y="5752"/>
                    <a:pt x="334" y="5561"/>
                  </a:cubicBezTo>
                  <a:cubicBezTo>
                    <a:pt x="334" y="5371"/>
                    <a:pt x="334" y="5180"/>
                    <a:pt x="358" y="4990"/>
                  </a:cubicBezTo>
                  <a:cubicBezTo>
                    <a:pt x="358" y="4942"/>
                    <a:pt x="405" y="4918"/>
                    <a:pt x="453" y="4894"/>
                  </a:cubicBezTo>
                  <a:lnTo>
                    <a:pt x="1334" y="4775"/>
                  </a:lnTo>
                  <a:cubicBezTo>
                    <a:pt x="1405" y="4775"/>
                    <a:pt x="1477" y="4728"/>
                    <a:pt x="1477" y="4656"/>
                  </a:cubicBezTo>
                  <a:cubicBezTo>
                    <a:pt x="1596" y="4180"/>
                    <a:pt x="1786" y="3727"/>
                    <a:pt x="2048" y="3299"/>
                  </a:cubicBezTo>
                  <a:cubicBezTo>
                    <a:pt x="2072" y="3251"/>
                    <a:pt x="2072" y="3180"/>
                    <a:pt x="2048" y="3132"/>
                  </a:cubicBezTo>
                  <a:lnTo>
                    <a:pt x="1501" y="2394"/>
                  </a:lnTo>
                  <a:cubicBezTo>
                    <a:pt x="1453" y="2370"/>
                    <a:pt x="1453" y="2322"/>
                    <a:pt x="1501" y="2275"/>
                  </a:cubicBezTo>
                  <a:cubicBezTo>
                    <a:pt x="1620" y="2132"/>
                    <a:pt x="1739" y="1989"/>
                    <a:pt x="1882" y="1846"/>
                  </a:cubicBezTo>
                  <a:cubicBezTo>
                    <a:pt x="2001" y="1703"/>
                    <a:pt x="2144" y="1584"/>
                    <a:pt x="2310" y="1465"/>
                  </a:cubicBezTo>
                  <a:cubicBezTo>
                    <a:pt x="2322" y="1453"/>
                    <a:pt x="2340" y="1447"/>
                    <a:pt x="2361" y="1447"/>
                  </a:cubicBezTo>
                  <a:cubicBezTo>
                    <a:pt x="2382" y="1447"/>
                    <a:pt x="2406" y="1453"/>
                    <a:pt x="2429" y="1465"/>
                  </a:cubicBezTo>
                  <a:lnTo>
                    <a:pt x="3144" y="2013"/>
                  </a:lnTo>
                  <a:cubicBezTo>
                    <a:pt x="3168" y="2037"/>
                    <a:pt x="3203" y="2048"/>
                    <a:pt x="3239" y="2048"/>
                  </a:cubicBezTo>
                  <a:cubicBezTo>
                    <a:pt x="3275" y="2048"/>
                    <a:pt x="3311" y="2037"/>
                    <a:pt x="3334" y="2013"/>
                  </a:cubicBezTo>
                  <a:cubicBezTo>
                    <a:pt x="3739" y="1751"/>
                    <a:pt x="4192" y="1560"/>
                    <a:pt x="4692" y="1465"/>
                  </a:cubicBezTo>
                  <a:cubicBezTo>
                    <a:pt x="4739" y="1441"/>
                    <a:pt x="4787" y="1394"/>
                    <a:pt x="4811" y="1322"/>
                  </a:cubicBezTo>
                  <a:lnTo>
                    <a:pt x="4930" y="417"/>
                  </a:lnTo>
                  <a:cubicBezTo>
                    <a:pt x="4930" y="370"/>
                    <a:pt x="4978" y="346"/>
                    <a:pt x="5025" y="346"/>
                  </a:cubicBezTo>
                  <a:cubicBezTo>
                    <a:pt x="5216" y="322"/>
                    <a:pt x="5406" y="310"/>
                    <a:pt x="5597" y="310"/>
                  </a:cubicBezTo>
                  <a:close/>
                  <a:moveTo>
                    <a:pt x="5576" y="0"/>
                  </a:moveTo>
                  <a:cubicBezTo>
                    <a:pt x="5371" y="0"/>
                    <a:pt x="5168" y="12"/>
                    <a:pt x="4978" y="36"/>
                  </a:cubicBezTo>
                  <a:cubicBezTo>
                    <a:pt x="4763" y="60"/>
                    <a:pt x="4620" y="203"/>
                    <a:pt x="4597" y="393"/>
                  </a:cubicBezTo>
                  <a:lnTo>
                    <a:pt x="4478" y="1179"/>
                  </a:lnTo>
                  <a:cubicBezTo>
                    <a:pt x="4049" y="1298"/>
                    <a:pt x="3620" y="1465"/>
                    <a:pt x="3239" y="1703"/>
                  </a:cubicBezTo>
                  <a:lnTo>
                    <a:pt x="2620" y="1227"/>
                  </a:lnTo>
                  <a:cubicBezTo>
                    <a:pt x="2537" y="1155"/>
                    <a:pt x="2441" y="1120"/>
                    <a:pt x="2349" y="1120"/>
                  </a:cubicBezTo>
                  <a:cubicBezTo>
                    <a:pt x="2257" y="1120"/>
                    <a:pt x="2168" y="1155"/>
                    <a:pt x="2096" y="1227"/>
                  </a:cubicBezTo>
                  <a:cubicBezTo>
                    <a:pt x="1929" y="1346"/>
                    <a:pt x="1763" y="1489"/>
                    <a:pt x="1620" y="1632"/>
                  </a:cubicBezTo>
                  <a:cubicBezTo>
                    <a:pt x="1477" y="1775"/>
                    <a:pt x="1358" y="1917"/>
                    <a:pt x="1215" y="2084"/>
                  </a:cubicBezTo>
                  <a:cubicBezTo>
                    <a:pt x="1096" y="2227"/>
                    <a:pt x="1096" y="2441"/>
                    <a:pt x="1215" y="2608"/>
                  </a:cubicBezTo>
                  <a:lnTo>
                    <a:pt x="1691" y="3227"/>
                  </a:lnTo>
                  <a:cubicBezTo>
                    <a:pt x="1477" y="3608"/>
                    <a:pt x="1286" y="4037"/>
                    <a:pt x="1191" y="4466"/>
                  </a:cubicBezTo>
                  <a:lnTo>
                    <a:pt x="405" y="4585"/>
                  </a:lnTo>
                  <a:cubicBezTo>
                    <a:pt x="215" y="4608"/>
                    <a:pt x="48" y="4751"/>
                    <a:pt x="24" y="4966"/>
                  </a:cubicBezTo>
                  <a:cubicBezTo>
                    <a:pt x="0" y="5371"/>
                    <a:pt x="0" y="5775"/>
                    <a:pt x="24" y="6180"/>
                  </a:cubicBezTo>
                  <a:cubicBezTo>
                    <a:pt x="48" y="6371"/>
                    <a:pt x="215" y="6537"/>
                    <a:pt x="405" y="6561"/>
                  </a:cubicBezTo>
                  <a:lnTo>
                    <a:pt x="1191" y="6657"/>
                  </a:lnTo>
                  <a:cubicBezTo>
                    <a:pt x="1286" y="7109"/>
                    <a:pt x="1477" y="7514"/>
                    <a:pt x="1691" y="7895"/>
                  </a:cubicBezTo>
                  <a:lnTo>
                    <a:pt x="1215" y="8538"/>
                  </a:lnTo>
                  <a:cubicBezTo>
                    <a:pt x="1096" y="8681"/>
                    <a:pt x="1096" y="8895"/>
                    <a:pt x="1215" y="9062"/>
                  </a:cubicBezTo>
                  <a:cubicBezTo>
                    <a:pt x="1358" y="9228"/>
                    <a:pt x="1477" y="9371"/>
                    <a:pt x="1620" y="9514"/>
                  </a:cubicBezTo>
                  <a:cubicBezTo>
                    <a:pt x="1763" y="9657"/>
                    <a:pt x="1929" y="9800"/>
                    <a:pt x="2096" y="9919"/>
                  </a:cubicBezTo>
                  <a:cubicBezTo>
                    <a:pt x="2168" y="9979"/>
                    <a:pt x="2257" y="10008"/>
                    <a:pt x="2349" y="10008"/>
                  </a:cubicBezTo>
                  <a:cubicBezTo>
                    <a:pt x="2441" y="10008"/>
                    <a:pt x="2537" y="9979"/>
                    <a:pt x="2620" y="9919"/>
                  </a:cubicBezTo>
                  <a:lnTo>
                    <a:pt x="3239" y="9443"/>
                  </a:lnTo>
                  <a:cubicBezTo>
                    <a:pt x="3620" y="9681"/>
                    <a:pt x="4049" y="9848"/>
                    <a:pt x="4478" y="9943"/>
                  </a:cubicBezTo>
                  <a:lnTo>
                    <a:pt x="4597" y="10729"/>
                  </a:lnTo>
                  <a:cubicBezTo>
                    <a:pt x="4620" y="10943"/>
                    <a:pt x="4763" y="11086"/>
                    <a:pt x="4978" y="11110"/>
                  </a:cubicBezTo>
                  <a:cubicBezTo>
                    <a:pt x="5168" y="11134"/>
                    <a:pt x="5371" y="11146"/>
                    <a:pt x="5576" y="11146"/>
                  </a:cubicBezTo>
                  <a:cubicBezTo>
                    <a:pt x="5781" y="11146"/>
                    <a:pt x="5990" y="11134"/>
                    <a:pt x="6192" y="11110"/>
                  </a:cubicBezTo>
                  <a:cubicBezTo>
                    <a:pt x="6383" y="11086"/>
                    <a:pt x="6526" y="10943"/>
                    <a:pt x="6573" y="10729"/>
                  </a:cubicBezTo>
                  <a:lnTo>
                    <a:pt x="6668" y="9943"/>
                  </a:lnTo>
                  <a:cubicBezTo>
                    <a:pt x="7097" y="9848"/>
                    <a:pt x="7526" y="9681"/>
                    <a:pt x="7907" y="9443"/>
                  </a:cubicBezTo>
                  <a:lnTo>
                    <a:pt x="8550" y="9919"/>
                  </a:lnTo>
                  <a:cubicBezTo>
                    <a:pt x="8621" y="9979"/>
                    <a:pt x="8711" y="10008"/>
                    <a:pt x="8803" y="10008"/>
                  </a:cubicBezTo>
                  <a:cubicBezTo>
                    <a:pt x="8895" y="10008"/>
                    <a:pt x="8990" y="9979"/>
                    <a:pt x="9074" y="9919"/>
                  </a:cubicBezTo>
                  <a:cubicBezTo>
                    <a:pt x="9217" y="9800"/>
                    <a:pt x="9383" y="9657"/>
                    <a:pt x="9526" y="9514"/>
                  </a:cubicBezTo>
                  <a:cubicBezTo>
                    <a:pt x="9669" y="9371"/>
                    <a:pt x="9788" y="9228"/>
                    <a:pt x="9931" y="9062"/>
                  </a:cubicBezTo>
                  <a:cubicBezTo>
                    <a:pt x="10050" y="8895"/>
                    <a:pt x="10050" y="8681"/>
                    <a:pt x="9931" y="8538"/>
                  </a:cubicBezTo>
                  <a:lnTo>
                    <a:pt x="9455" y="7895"/>
                  </a:lnTo>
                  <a:cubicBezTo>
                    <a:pt x="9669" y="7514"/>
                    <a:pt x="9860" y="7109"/>
                    <a:pt x="9955" y="6657"/>
                  </a:cubicBezTo>
                  <a:lnTo>
                    <a:pt x="10741" y="6561"/>
                  </a:lnTo>
                  <a:cubicBezTo>
                    <a:pt x="10931" y="6537"/>
                    <a:pt x="11098" y="6371"/>
                    <a:pt x="11122" y="6180"/>
                  </a:cubicBezTo>
                  <a:cubicBezTo>
                    <a:pt x="11146" y="5775"/>
                    <a:pt x="11146" y="5371"/>
                    <a:pt x="11122" y="4966"/>
                  </a:cubicBezTo>
                  <a:cubicBezTo>
                    <a:pt x="11098" y="4751"/>
                    <a:pt x="10931" y="4608"/>
                    <a:pt x="10741" y="4585"/>
                  </a:cubicBezTo>
                  <a:lnTo>
                    <a:pt x="9955" y="4466"/>
                  </a:lnTo>
                  <a:cubicBezTo>
                    <a:pt x="9860" y="4037"/>
                    <a:pt x="9669" y="3608"/>
                    <a:pt x="9455" y="3227"/>
                  </a:cubicBezTo>
                  <a:lnTo>
                    <a:pt x="9931" y="2608"/>
                  </a:lnTo>
                  <a:cubicBezTo>
                    <a:pt x="10050" y="2441"/>
                    <a:pt x="10050" y="2227"/>
                    <a:pt x="9931" y="2084"/>
                  </a:cubicBezTo>
                  <a:cubicBezTo>
                    <a:pt x="9788" y="1917"/>
                    <a:pt x="9669" y="1775"/>
                    <a:pt x="9526" y="1632"/>
                  </a:cubicBezTo>
                  <a:cubicBezTo>
                    <a:pt x="9383" y="1489"/>
                    <a:pt x="9217" y="1346"/>
                    <a:pt x="9074" y="1227"/>
                  </a:cubicBezTo>
                  <a:cubicBezTo>
                    <a:pt x="8990" y="1155"/>
                    <a:pt x="8895" y="1120"/>
                    <a:pt x="8803" y="1120"/>
                  </a:cubicBezTo>
                  <a:cubicBezTo>
                    <a:pt x="8711" y="1120"/>
                    <a:pt x="8621" y="1155"/>
                    <a:pt x="8550" y="1227"/>
                  </a:cubicBezTo>
                  <a:lnTo>
                    <a:pt x="7907" y="1703"/>
                  </a:lnTo>
                  <a:cubicBezTo>
                    <a:pt x="7526" y="1465"/>
                    <a:pt x="7097" y="1298"/>
                    <a:pt x="6668" y="1179"/>
                  </a:cubicBezTo>
                  <a:lnTo>
                    <a:pt x="6573" y="393"/>
                  </a:lnTo>
                  <a:cubicBezTo>
                    <a:pt x="6549" y="203"/>
                    <a:pt x="6383" y="60"/>
                    <a:pt x="6192" y="36"/>
                  </a:cubicBezTo>
                  <a:cubicBezTo>
                    <a:pt x="5990" y="12"/>
                    <a:pt x="5781" y="0"/>
                    <a:pt x="557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006;p55">
              <a:extLst>
                <a:ext uri="{FF2B5EF4-FFF2-40B4-BE49-F238E27FC236}">
                  <a16:creationId xmlns:a16="http://schemas.microsoft.com/office/drawing/2014/main" id="{322DA500-88E5-4CAA-B66D-D33FBD3DFDAD}"/>
                </a:ext>
              </a:extLst>
            </p:cNvPr>
            <p:cNvSpPr/>
            <p:nvPr/>
          </p:nvSpPr>
          <p:spPr>
            <a:xfrm>
              <a:off x="5844962" y="4573973"/>
              <a:ext cx="132527" cy="108295"/>
            </a:xfrm>
            <a:custGeom>
              <a:avLst/>
              <a:gdLst/>
              <a:ahLst/>
              <a:cxnLst/>
              <a:rect l="l" t="t" r="r" b="b"/>
              <a:pathLst>
                <a:path w="3730" h="3048" extrusionOk="0">
                  <a:moveTo>
                    <a:pt x="1063" y="1"/>
                  </a:moveTo>
                  <a:cubicBezTo>
                    <a:pt x="1005" y="1"/>
                    <a:pt x="944" y="27"/>
                    <a:pt x="913" y="73"/>
                  </a:cubicBezTo>
                  <a:cubicBezTo>
                    <a:pt x="0" y="1462"/>
                    <a:pt x="1123" y="3048"/>
                    <a:pt x="2498" y="3048"/>
                  </a:cubicBezTo>
                  <a:cubicBezTo>
                    <a:pt x="2844" y="3048"/>
                    <a:pt x="3207" y="2947"/>
                    <a:pt x="3557" y="2717"/>
                  </a:cubicBezTo>
                  <a:cubicBezTo>
                    <a:pt x="3730" y="2620"/>
                    <a:pt x="3639" y="2416"/>
                    <a:pt x="3497" y="2416"/>
                  </a:cubicBezTo>
                  <a:cubicBezTo>
                    <a:pt x="3463" y="2416"/>
                    <a:pt x="3427" y="2427"/>
                    <a:pt x="3390" y="2455"/>
                  </a:cubicBezTo>
                  <a:cubicBezTo>
                    <a:pt x="3103" y="2646"/>
                    <a:pt x="2804" y="2730"/>
                    <a:pt x="2518" y="2730"/>
                  </a:cubicBezTo>
                  <a:cubicBezTo>
                    <a:pt x="1380" y="2730"/>
                    <a:pt x="438" y="1406"/>
                    <a:pt x="1199" y="264"/>
                  </a:cubicBezTo>
                  <a:cubicBezTo>
                    <a:pt x="1247" y="168"/>
                    <a:pt x="1223" y="73"/>
                    <a:pt x="1152" y="26"/>
                  </a:cubicBezTo>
                  <a:cubicBezTo>
                    <a:pt x="1126" y="9"/>
                    <a:pt x="1095" y="1"/>
                    <a:pt x="106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007;p55">
              <a:extLst>
                <a:ext uri="{FF2B5EF4-FFF2-40B4-BE49-F238E27FC236}">
                  <a16:creationId xmlns:a16="http://schemas.microsoft.com/office/drawing/2014/main" id="{CDC5A2A5-DC4E-41A8-B3AC-887E3E9EF035}"/>
                </a:ext>
              </a:extLst>
            </p:cNvPr>
            <p:cNvSpPr/>
            <p:nvPr/>
          </p:nvSpPr>
          <p:spPr>
            <a:xfrm>
              <a:off x="5893461" y="4546082"/>
              <a:ext cx="115970" cy="108153"/>
            </a:xfrm>
            <a:custGeom>
              <a:avLst/>
              <a:gdLst/>
              <a:ahLst/>
              <a:cxnLst/>
              <a:rect l="l" t="t" r="r" b="b"/>
              <a:pathLst>
                <a:path w="3264" h="3044" extrusionOk="0">
                  <a:moveTo>
                    <a:pt x="1145" y="1"/>
                  </a:moveTo>
                  <a:cubicBezTo>
                    <a:pt x="786" y="1"/>
                    <a:pt x="428" y="102"/>
                    <a:pt x="120" y="310"/>
                  </a:cubicBezTo>
                  <a:cubicBezTo>
                    <a:pt x="25" y="358"/>
                    <a:pt x="1" y="477"/>
                    <a:pt x="72" y="549"/>
                  </a:cubicBezTo>
                  <a:cubicBezTo>
                    <a:pt x="103" y="595"/>
                    <a:pt x="154" y="621"/>
                    <a:pt x="205" y="621"/>
                  </a:cubicBezTo>
                  <a:cubicBezTo>
                    <a:pt x="233" y="621"/>
                    <a:pt x="261" y="613"/>
                    <a:pt x="287" y="596"/>
                  </a:cubicBezTo>
                  <a:cubicBezTo>
                    <a:pt x="579" y="405"/>
                    <a:pt x="880" y="321"/>
                    <a:pt x="1168" y="321"/>
                  </a:cubicBezTo>
                  <a:cubicBezTo>
                    <a:pt x="2312" y="321"/>
                    <a:pt x="3239" y="1645"/>
                    <a:pt x="2478" y="2787"/>
                  </a:cubicBezTo>
                  <a:cubicBezTo>
                    <a:pt x="2430" y="2859"/>
                    <a:pt x="2454" y="2954"/>
                    <a:pt x="2525" y="3002"/>
                  </a:cubicBezTo>
                  <a:cubicBezTo>
                    <a:pt x="2553" y="3030"/>
                    <a:pt x="2589" y="3043"/>
                    <a:pt x="2625" y="3043"/>
                  </a:cubicBezTo>
                  <a:cubicBezTo>
                    <a:pt x="2679" y="3043"/>
                    <a:pt x="2735" y="3012"/>
                    <a:pt x="2763" y="2954"/>
                  </a:cubicBezTo>
                  <a:cubicBezTo>
                    <a:pt x="3263" y="2216"/>
                    <a:pt x="3144" y="1192"/>
                    <a:pt x="2525" y="572"/>
                  </a:cubicBezTo>
                  <a:cubicBezTo>
                    <a:pt x="2151" y="198"/>
                    <a:pt x="1646" y="1"/>
                    <a:pt x="114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008;p55">
              <a:extLst>
                <a:ext uri="{FF2B5EF4-FFF2-40B4-BE49-F238E27FC236}">
                  <a16:creationId xmlns:a16="http://schemas.microsoft.com/office/drawing/2014/main" id="{4287EC49-4A51-4264-AC5F-EF544B13BEA8}"/>
                </a:ext>
              </a:extLst>
            </p:cNvPr>
            <p:cNvSpPr/>
            <p:nvPr/>
          </p:nvSpPr>
          <p:spPr>
            <a:xfrm>
              <a:off x="5801260" y="4477545"/>
              <a:ext cx="318171" cy="272515"/>
            </a:xfrm>
            <a:custGeom>
              <a:avLst/>
              <a:gdLst/>
              <a:ahLst/>
              <a:cxnLst/>
              <a:rect l="l" t="t" r="r" b="b"/>
              <a:pathLst>
                <a:path w="8955" h="7670" extrusionOk="0">
                  <a:moveTo>
                    <a:pt x="3739" y="1"/>
                  </a:moveTo>
                  <a:cubicBezTo>
                    <a:pt x="1667" y="72"/>
                    <a:pt x="24" y="1763"/>
                    <a:pt x="24" y="3835"/>
                  </a:cubicBezTo>
                  <a:cubicBezTo>
                    <a:pt x="24" y="5907"/>
                    <a:pt x="1667" y="7622"/>
                    <a:pt x="3739" y="7669"/>
                  </a:cubicBezTo>
                  <a:lnTo>
                    <a:pt x="4096" y="7669"/>
                  </a:lnTo>
                  <a:cubicBezTo>
                    <a:pt x="4287" y="7622"/>
                    <a:pt x="4263" y="7336"/>
                    <a:pt x="4072" y="7336"/>
                  </a:cubicBezTo>
                  <a:lnTo>
                    <a:pt x="3739" y="7336"/>
                  </a:lnTo>
                  <a:cubicBezTo>
                    <a:pt x="2048" y="7336"/>
                    <a:pt x="572" y="6097"/>
                    <a:pt x="286" y="4430"/>
                  </a:cubicBezTo>
                  <a:cubicBezTo>
                    <a:pt x="0" y="2740"/>
                    <a:pt x="953" y="1096"/>
                    <a:pt x="2548" y="525"/>
                  </a:cubicBezTo>
                  <a:cubicBezTo>
                    <a:pt x="2938" y="387"/>
                    <a:pt x="3338" y="321"/>
                    <a:pt x="3732" y="321"/>
                  </a:cubicBezTo>
                  <a:cubicBezTo>
                    <a:pt x="4973" y="321"/>
                    <a:pt x="6154" y="976"/>
                    <a:pt x="6787" y="2097"/>
                  </a:cubicBezTo>
                  <a:cubicBezTo>
                    <a:pt x="7621" y="3573"/>
                    <a:pt x="7287" y="5454"/>
                    <a:pt x="5978" y="6526"/>
                  </a:cubicBezTo>
                  <a:cubicBezTo>
                    <a:pt x="5906" y="6598"/>
                    <a:pt x="5882" y="6693"/>
                    <a:pt x="5954" y="6764"/>
                  </a:cubicBezTo>
                  <a:cubicBezTo>
                    <a:pt x="5980" y="6804"/>
                    <a:pt x="6028" y="6821"/>
                    <a:pt x="6074" y="6821"/>
                  </a:cubicBezTo>
                  <a:cubicBezTo>
                    <a:pt x="6111" y="6821"/>
                    <a:pt x="6147" y="6809"/>
                    <a:pt x="6168" y="6788"/>
                  </a:cubicBezTo>
                  <a:cubicBezTo>
                    <a:pt x="8954" y="4502"/>
                    <a:pt x="7335" y="1"/>
                    <a:pt x="373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311;p34">
            <a:extLst>
              <a:ext uri="{FF2B5EF4-FFF2-40B4-BE49-F238E27FC236}">
                <a16:creationId xmlns:a16="http://schemas.microsoft.com/office/drawing/2014/main" id="{F7D96C01-EEEA-4AF3-8657-1B3387693EBA}"/>
              </a:ext>
            </a:extLst>
          </p:cNvPr>
          <p:cNvSpPr/>
          <p:nvPr/>
        </p:nvSpPr>
        <p:spPr>
          <a:xfrm>
            <a:off x="3948197" y="898137"/>
            <a:ext cx="695700" cy="695700"/>
          </a:xfrm>
          <a:prstGeom prst="ellipse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311;p34">
            <a:extLst>
              <a:ext uri="{FF2B5EF4-FFF2-40B4-BE49-F238E27FC236}">
                <a16:creationId xmlns:a16="http://schemas.microsoft.com/office/drawing/2014/main" id="{AC1B13DF-B4B5-479A-9EEA-B2451D260244}"/>
              </a:ext>
            </a:extLst>
          </p:cNvPr>
          <p:cNvSpPr/>
          <p:nvPr/>
        </p:nvSpPr>
        <p:spPr>
          <a:xfrm>
            <a:off x="1463336" y="2645163"/>
            <a:ext cx="695700" cy="695700"/>
          </a:xfrm>
          <a:prstGeom prst="ellipse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311;p34">
            <a:extLst>
              <a:ext uri="{FF2B5EF4-FFF2-40B4-BE49-F238E27FC236}">
                <a16:creationId xmlns:a16="http://schemas.microsoft.com/office/drawing/2014/main" id="{D66A93D8-8BDA-41E7-A6BC-FA02FD653D7C}"/>
              </a:ext>
            </a:extLst>
          </p:cNvPr>
          <p:cNvSpPr/>
          <p:nvPr/>
        </p:nvSpPr>
        <p:spPr>
          <a:xfrm>
            <a:off x="6341016" y="2647693"/>
            <a:ext cx="695700" cy="695700"/>
          </a:xfrm>
          <a:prstGeom prst="ellipse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rmal Research Work for High School by Slidesgo">
  <a:themeElements>
    <a:clrScheme name="Simple Light">
      <a:dk1>
        <a:srgbClr val="434343"/>
      </a:dk1>
      <a:lt1>
        <a:srgbClr val="F3F3F3"/>
      </a:lt1>
      <a:dk2>
        <a:srgbClr val="999999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1543</TotalTime>
  <Words>828</Words>
  <Application>Microsoft Office PowerPoint</Application>
  <PresentationFormat>Экран (16:9)</PresentationFormat>
  <Paragraphs>124</Paragraphs>
  <Slides>18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Atkinson Hyperlegible</vt:lpstr>
      <vt:lpstr>Epilogue</vt:lpstr>
      <vt:lpstr>Arial</vt:lpstr>
      <vt:lpstr>Formal Research Work for High School by Slidesgo</vt:lpstr>
      <vt:lpstr>Анализ потокобезопасных структур данных</vt:lpstr>
      <vt:lpstr>Цель</vt:lpstr>
      <vt:lpstr>Разделяемые структуры данных и потокобезопасность</vt:lpstr>
      <vt:lpstr>Конкурентность</vt:lpstr>
      <vt:lpstr>Преимущества параллелизма</vt:lpstr>
      <vt:lpstr>Проблемы параллелизма</vt:lpstr>
      <vt:lpstr>Обзор общих методов анализа потокобезопасных структур данных</vt:lpstr>
      <vt:lpstr>Сравнительный анализ производительности потокобезопасных и непотокобезопасных структур данных</vt:lpstr>
      <vt:lpstr>Реализация различных lock-free очередей</vt:lpstr>
      <vt:lpstr>MSQueue</vt:lpstr>
      <vt:lpstr>Optimistic Queue</vt:lpstr>
      <vt:lpstr>Basket Queue</vt:lpstr>
      <vt:lpstr>Basket Queue</vt:lpstr>
      <vt:lpstr>Тестирование lock-free очередей</vt:lpstr>
      <vt:lpstr>Producer/Consumer test</vt:lpstr>
      <vt:lpstr>Endurance test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потокобезопасных структур данных</dc:title>
  <cp:lastModifiedBy>Tony Kabin</cp:lastModifiedBy>
  <cp:revision>108</cp:revision>
  <dcterms:modified xsi:type="dcterms:W3CDTF">2023-05-23T18:17:26Z</dcterms:modified>
</cp:coreProperties>
</file>