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417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58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60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02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66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829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01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16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197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157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514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0C05-E9AE-471C-AF3A-817D456D4A88}" type="datetimeFigureOut">
              <a:rPr lang="fr-CH" smtClean="0"/>
              <a:t>20.06.2018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B6F5-B113-46FE-84DA-A4A272FCE0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931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La Boite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847850" y="1690688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847850" y="408554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2057400" y="179703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2567850" y="179703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057400" y="2331858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567850" y="2331858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2057400" y="2866685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2567850" y="2866685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2057400" y="34015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2567850" y="34015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15"/>
          <p:cNvCxnSpPr>
            <a:stCxn id="6" idx="1"/>
          </p:cNvCxnSpPr>
          <p:nvPr/>
        </p:nvCxnSpPr>
        <p:spPr>
          <a:xfrm flipH="1">
            <a:off x="1914525" y="1977031"/>
            <a:ext cx="142875" cy="16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3"/>
          </p:cNvCxnSpPr>
          <p:nvPr/>
        </p:nvCxnSpPr>
        <p:spPr>
          <a:xfrm>
            <a:off x="2927850" y="1977031"/>
            <a:ext cx="15045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914525" y="2477507"/>
            <a:ext cx="142875" cy="16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927850" y="2477507"/>
            <a:ext cx="15045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1914525" y="3016867"/>
            <a:ext cx="142875" cy="16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27850" y="3016867"/>
            <a:ext cx="15045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1914525" y="3556227"/>
            <a:ext cx="142875" cy="16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927850" y="3556227"/>
            <a:ext cx="15045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75850" y="4152900"/>
            <a:ext cx="72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/>
          <p:cNvSpPr/>
          <p:nvPr/>
        </p:nvSpPr>
        <p:spPr>
          <a:xfrm>
            <a:off x="1775850" y="4719818"/>
            <a:ext cx="72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Rectangle 35"/>
          <p:cNvSpPr/>
          <p:nvPr/>
        </p:nvSpPr>
        <p:spPr>
          <a:xfrm>
            <a:off x="1775850" y="5259818"/>
            <a:ext cx="72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/>
          <p:cNvSpPr/>
          <p:nvPr/>
        </p:nvSpPr>
        <p:spPr>
          <a:xfrm>
            <a:off x="1775850" y="5799818"/>
            <a:ext cx="72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Rectangle 37"/>
          <p:cNvSpPr/>
          <p:nvPr/>
        </p:nvSpPr>
        <p:spPr>
          <a:xfrm>
            <a:off x="5005200" y="1690688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Rectangle 38"/>
          <p:cNvSpPr/>
          <p:nvPr/>
        </p:nvSpPr>
        <p:spPr>
          <a:xfrm>
            <a:off x="5005200" y="408554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5359800" y="1921273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995200" y="1921273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Ellipse 41"/>
          <p:cNvSpPr/>
          <p:nvPr/>
        </p:nvSpPr>
        <p:spPr>
          <a:xfrm>
            <a:off x="5367525" y="2601858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Ellipse 42"/>
          <p:cNvSpPr/>
          <p:nvPr/>
        </p:nvSpPr>
        <p:spPr>
          <a:xfrm>
            <a:off x="5995200" y="2604648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Ellipse 43"/>
          <p:cNvSpPr/>
          <p:nvPr/>
        </p:nvSpPr>
        <p:spPr>
          <a:xfrm>
            <a:off x="5359800" y="3288024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Ellipse 44"/>
          <p:cNvSpPr/>
          <p:nvPr/>
        </p:nvSpPr>
        <p:spPr>
          <a:xfrm>
            <a:off x="5995200" y="3288024"/>
            <a:ext cx="180000" cy="180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à coins arrondis 45"/>
          <p:cNvSpPr/>
          <p:nvPr/>
        </p:nvSpPr>
        <p:spPr>
          <a:xfrm>
            <a:off x="4573200" y="4433550"/>
            <a:ext cx="432000" cy="7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à coins arrondis 46"/>
          <p:cNvSpPr/>
          <p:nvPr/>
        </p:nvSpPr>
        <p:spPr>
          <a:xfrm>
            <a:off x="4573200" y="5093543"/>
            <a:ext cx="432000" cy="7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Rectangle à coins arrondis 47"/>
          <p:cNvSpPr/>
          <p:nvPr/>
        </p:nvSpPr>
        <p:spPr>
          <a:xfrm>
            <a:off x="4573200" y="5727818"/>
            <a:ext cx="432000" cy="7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Rectangle 48"/>
          <p:cNvSpPr/>
          <p:nvPr/>
        </p:nvSpPr>
        <p:spPr>
          <a:xfrm>
            <a:off x="8185650" y="1690688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Rectangle 49"/>
          <p:cNvSpPr/>
          <p:nvPr/>
        </p:nvSpPr>
        <p:spPr>
          <a:xfrm>
            <a:off x="8185650" y="4085543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Rectangle 50"/>
          <p:cNvSpPr/>
          <p:nvPr/>
        </p:nvSpPr>
        <p:spPr>
          <a:xfrm>
            <a:off x="8995650" y="1977031"/>
            <a:ext cx="540000" cy="54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Ellipse 51"/>
          <p:cNvSpPr/>
          <p:nvPr/>
        </p:nvSpPr>
        <p:spPr>
          <a:xfrm>
            <a:off x="9175650" y="2157031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Rectangle 52"/>
          <p:cNvSpPr/>
          <p:nvPr/>
        </p:nvSpPr>
        <p:spPr>
          <a:xfrm>
            <a:off x="9183000" y="1690688"/>
            <a:ext cx="172650" cy="286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Rectangle 53"/>
          <p:cNvSpPr/>
          <p:nvPr/>
        </p:nvSpPr>
        <p:spPr>
          <a:xfrm>
            <a:off x="8113650" y="4325550"/>
            <a:ext cx="72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Rectangle à coins arrondis 54"/>
          <p:cNvSpPr/>
          <p:nvPr/>
        </p:nvSpPr>
        <p:spPr>
          <a:xfrm>
            <a:off x="8041650" y="4469550"/>
            <a:ext cx="72000" cy="108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281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La Baguette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700506"/>
            <a:ext cx="2455786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3" y="1698051"/>
            <a:ext cx="2458557" cy="4356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15" y="1700506"/>
            <a:ext cx="2455787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90" y="1690688"/>
            <a:ext cx="2461327" cy="4361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352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Les Fonctions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CH" dirty="0" smtClean="0"/>
              <a:t>House</a:t>
            </a:r>
          </a:p>
          <a:p>
            <a:r>
              <a:rPr lang="fr-CH" dirty="0" smtClean="0"/>
              <a:t>Mine</a:t>
            </a:r>
          </a:p>
          <a:p>
            <a:r>
              <a:rPr lang="fr-CH" dirty="0" smtClean="0"/>
              <a:t>Midas</a:t>
            </a:r>
          </a:p>
          <a:p>
            <a:r>
              <a:rPr lang="fr-CH" dirty="0" smtClean="0"/>
              <a:t>Bridge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262438"/>
            <a:ext cx="3657600" cy="2057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90688"/>
            <a:ext cx="3657600" cy="2057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2438"/>
            <a:ext cx="3657600" cy="2057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690688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House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Paramètres:</a:t>
            </a:r>
          </a:p>
          <a:p>
            <a:pPr lvl="1"/>
            <a:r>
              <a:rPr lang="fr-CH" dirty="0" smtClean="0"/>
              <a:t>Matériaux:</a:t>
            </a:r>
          </a:p>
          <a:p>
            <a:pPr lvl="2"/>
            <a:r>
              <a:rPr lang="fr-CH" dirty="0" smtClean="0"/>
              <a:t>Pierre</a:t>
            </a:r>
          </a:p>
          <a:p>
            <a:pPr lvl="2"/>
            <a:r>
              <a:rPr lang="fr-CH" dirty="0" smtClean="0"/>
              <a:t>Bois</a:t>
            </a:r>
          </a:p>
          <a:p>
            <a:pPr lvl="1"/>
            <a:r>
              <a:rPr lang="fr-CH" dirty="0" smtClean="0"/>
              <a:t>Tailles:</a:t>
            </a:r>
          </a:p>
          <a:p>
            <a:pPr lvl="2"/>
            <a:r>
              <a:rPr lang="fr-CH" dirty="0" smtClean="0"/>
              <a:t>Petit</a:t>
            </a:r>
          </a:p>
          <a:p>
            <a:pPr lvl="2"/>
            <a:r>
              <a:rPr lang="fr-CH" dirty="0" smtClean="0"/>
              <a:t>Grand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0" y="1825625"/>
            <a:ext cx="729600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Mine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Paramètres:</a:t>
            </a:r>
          </a:p>
          <a:p>
            <a:pPr lvl="1"/>
            <a:r>
              <a:rPr lang="fr-CH" dirty="0" smtClean="0"/>
              <a:t>Directions:</a:t>
            </a:r>
          </a:p>
          <a:p>
            <a:pPr lvl="2"/>
            <a:r>
              <a:rPr lang="fr-CH" dirty="0" smtClean="0"/>
              <a:t>Nord</a:t>
            </a:r>
          </a:p>
          <a:p>
            <a:pPr lvl="2"/>
            <a:r>
              <a:rPr lang="fr-CH" dirty="0" smtClean="0"/>
              <a:t>Sud</a:t>
            </a:r>
          </a:p>
          <a:p>
            <a:pPr lvl="1"/>
            <a:r>
              <a:rPr lang="fr-CH" dirty="0" smtClean="0"/>
              <a:t>Tailles:</a:t>
            </a:r>
          </a:p>
          <a:p>
            <a:pPr lvl="2"/>
            <a:r>
              <a:rPr lang="fr-CH" dirty="0" smtClean="0"/>
              <a:t>Petit</a:t>
            </a:r>
          </a:p>
          <a:p>
            <a:pPr lvl="2"/>
            <a:r>
              <a:rPr lang="fr-CH" dirty="0" smtClean="0"/>
              <a:t>Grand</a:t>
            </a:r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99" y="1825625"/>
            <a:ext cx="7296001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Midas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Paramètres:</a:t>
            </a:r>
          </a:p>
          <a:p>
            <a:pPr lvl="1"/>
            <a:r>
              <a:rPr lang="fr-CH" dirty="0" smtClean="0"/>
              <a:t>Matériaux:</a:t>
            </a:r>
          </a:p>
          <a:p>
            <a:pPr lvl="2"/>
            <a:r>
              <a:rPr lang="fr-CH" dirty="0" smtClean="0"/>
              <a:t>Or</a:t>
            </a:r>
          </a:p>
          <a:p>
            <a:pPr lvl="2"/>
            <a:r>
              <a:rPr lang="fr-CH" dirty="0" smtClean="0"/>
              <a:t>TNT</a:t>
            </a:r>
          </a:p>
          <a:p>
            <a:pPr lvl="1"/>
            <a:r>
              <a:rPr lang="fr-CH" dirty="0" smtClean="0"/>
              <a:t>Tailles:</a:t>
            </a:r>
          </a:p>
          <a:p>
            <a:pPr lvl="2"/>
            <a:r>
              <a:rPr lang="fr-CH" dirty="0" smtClean="0"/>
              <a:t>Petit</a:t>
            </a:r>
          </a:p>
          <a:p>
            <a:pPr lvl="2"/>
            <a:r>
              <a:rPr lang="fr-CH" dirty="0" smtClean="0"/>
              <a:t>Grand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0" y="1690688"/>
            <a:ext cx="729600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B</a:t>
            </a:r>
            <a:r>
              <a:rPr lang="fr-CH" dirty="0" smtClean="0"/>
              <a:t>ridge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Paramètres:</a:t>
            </a:r>
          </a:p>
          <a:p>
            <a:pPr lvl="1"/>
            <a:r>
              <a:rPr lang="fr-CH" dirty="0" smtClean="0"/>
              <a:t>Matériaux:</a:t>
            </a:r>
          </a:p>
          <a:p>
            <a:pPr lvl="2"/>
            <a:r>
              <a:rPr lang="fr-CH" dirty="0" smtClean="0"/>
              <a:t>Bois</a:t>
            </a:r>
          </a:p>
          <a:p>
            <a:pPr lvl="2"/>
            <a:r>
              <a:rPr lang="fr-CH" dirty="0" smtClean="0"/>
              <a:t>Pierre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0" y="1690688"/>
            <a:ext cx="729600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6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La Boite</vt:lpstr>
      <vt:lpstr>La Baguette</vt:lpstr>
      <vt:lpstr>Les Fonctions</vt:lpstr>
      <vt:lpstr>House</vt:lpstr>
      <vt:lpstr>Mine</vt:lpstr>
      <vt:lpstr>Midas</vt:lpstr>
      <vt:lpstr>Bridge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 guedj</dc:creator>
  <cp:lastModifiedBy>albert guedj</cp:lastModifiedBy>
  <cp:revision>8</cp:revision>
  <dcterms:created xsi:type="dcterms:W3CDTF">2018-06-20T08:25:31Z</dcterms:created>
  <dcterms:modified xsi:type="dcterms:W3CDTF">2018-06-20T09:07:29Z</dcterms:modified>
</cp:coreProperties>
</file>