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Choisissez une classe représentatif ou intéressant</a:t>
            </a:r>
          </a:p>
          <a:p>
            <a:r>
              <a:rPr lang="fr-FR" dirty="0"/>
              <a:t>Expliquez ses attributs principaux</a:t>
            </a:r>
          </a:p>
          <a:p>
            <a:r>
              <a:rPr lang="fr-FR" dirty="0"/>
              <a:t>Expliquez ses méthodes principales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l’instanciation d’une classe</a:t>
            </a:r>
          </a:p>
          <a:p>
            <a:r>
              <a:rPr lang="fr-FR" dirty="0"/>
              <a:t>Montrer 1-2 endroits typique ou cette instance est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d’une classe composée</a:t>
            </a:r>
          </a:p>
          <a:p>
            <a:r>
              <a:rPr lang="fr-FR" dirty="0"/>
              <a:t>Pourquoi ce choix a été fait dans votre jeux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quelques lignes de code d’initialisation</a:t>
            </a:r>
          </a:p>
          <a:p>
            <a:r>
              <a:rPr lang="fr-FR" dirty="0"/>
              <a:t>Pourquoi c’est nécessaire</a:t>
            </a:r>
          </a:p>
          <a:p>
            <a:r>
              <a:rPr lang="fr-FR" dirty="0"/>
              <a:t>Utilisez-vous des variables globaux ?</a:t>
            </a:r>
          </a:p>
          <a:p>
            <a:r>
              <a:rPr lang="fr-FR"/>
              <a:t>Lesquelles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 sans se faire attraper par les ennemis.</a:t>
            </a:r>
          </a:p>
          <a:p>
            <a:r>
              <a:rPr lang="fr-FR" dirty="0"/>
              <a:t>Il existe deux labyrinthes et on incarne un point jaune et il y a des ennemis qui sont des points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et les touches 1 et 2 permettent de changer de plateforme. Il y a aussi une touche pour quitter le jeu si l’on souhaite.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67A3E-ED62-5D40-AF8A-F7864E3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AB4EA-27F2-FD46-97FF-DAB24493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7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était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 : 15 heures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, il fallait s’assurer que nous ne travaillions pas en même temps afin de ne pas crées de problèmes. (push régulièrement)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F1B9B-C04E-074F-A417-9538DCD5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du jeu( photo a mettre) + 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2A16E-CDB0-8B4F-B7C7-0BB7F4DD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avec quel structure votre jeu est représenté (liste, dictionnaire, string, </a:t>
            </a:r>
            <a:r>
              <a:rPr lang="fr-FR" dirty="0" err="1"/>
              <a:t>tuple</a:t>
            </a:r>
            <a:r>
              <a:rPr lang="fr-FR" dirty="0"/>
              <a:t>, etc.)</a:t>
            </a:r>
          </a:p>
          <a:p>
            <a:r>
              <a:rPr lang="fr-FR" dirty="0"/>
              <a:t>Montrez l’état initial</a:t>
            </a:r>
          </a:p>
          <a:p>
            <a:r>
              <a:rPr lang="fr-FR" dirty="0"/>
              <a:t>Montrez les transitions possibles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13021</TotalTime>
  <Words>383</Words>
  <Application>Microsoft Macintosh PowerPoint</Application>
  <PresentationFormat>Grand écran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Examen oral en OC informatique 2022</vt:lpstr>
      <vt:lpstr>Introduction</vt:lpstr>
      <vt:lpstr>Présentation PowerPoint</vt:lpstr>
      <vt:lpstr>Sources, aide, inspiration</vt:lpstr>
      <vt:lpstr>Statistiques</vt:lpstr>
      <vt:lpstr>GitHub et environnement de programmation</vt:lpstr>
      <vt:lpstr>Cellule code play</vt:lpstr>
      <vt:lpstr>Exemple du jeu( photo a mettre) + explication</vt:lpstr>
      <vt:lpstr>Représentation du jeu</vt:lpstr>
      <vt:lpstr>Présentation d’une classe particulière</vt:lpstr>
      <vt:lpstr>Instanciation d’une classe</vt:lpstr>
      <vt:lpstr>Classe composée</vt:lpstr>
      <vt:lpstr>Initialisation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Walid Heckendorn</cp:lastModifiedBy>
  <cp:revision>1</cp:revision>
  <dcterms:created xsi:type="dcterms:W3CDTF">2022-06-06T15:20:28Z</dcterms:created>
  <dcterms:modified xsi:type="dcterms:W3CDTF">2022-06-15T16:22:20Z</dcterms:modified>
</cp:coreProperties>
</file>