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40" autoAdjust="0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E64D80F-34BF-2240-AAEF-ABAF572B3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EF840F-D185-A14B-A55A-0D92C04191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91C9-19C0-0C45-80C2-604602DDAFC3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79BBE8-8D46-ED43-9F39-0DBE871E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BE4149-93FD-9F41-A95E-6F840DD4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8439F-6BFC-7C45-A843-835286AA4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122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2A18-DA22-BD49-BBBA-10A65E13FE68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salut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0592-3608-D343-B5B0-7C6BD02576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3615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freegam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A23E4-C48F-CC47-87FB-25749426B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Examen oral en OC informatique 2022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A85D0-A9EE-034F-8A6F-183257216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Création d’un jeu vidéo en Python</a:t>
            </a:r>
          </a:p>
          <a:p>
            <a:r>
              <a:rPr lang="fr-FR" dirty="0"/>
              <a:t>en utilisant la</a:t>
            </a:r>
          </a:p>
          <a:p>
            <a:r>
              <a:rPr lang="fr-FR" dirty="0"/>
              <a:t>Programmation orientée-objet par </a:t>
            </a:r>
            <a:r>
              <a:rPr lang="fr-FR" dirty="0" err="1"/>
              <a:t>aLEX</a:t>
            </a:r>
            <a:r>
              <a:rPr lang="fr-FR" dirty="0"/>
              <a:t> ET WALID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1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CA97-7C24-A94E-954E-847F444D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 d’une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B0149-3DC4-174F-BA40-35C6A537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87" y="2907012"/>
            <a:ext cx="3896269" cy="1550688"/>
          </a:xfrm>
        </p:spPr>
        <p:txBody>
          <a:bodyPr>
            <a:normAutofit/>
          </a:bodyPr>
          <a:lstStyle/>
          <a:p>
            <a:r>
              <a:rPr lang="fr-FR" dirty="0"/>
              <a:t>L’instanciation de la classe </a:t>
            </a:r>
            <a:r>
              <a:rPr lang="fr-FR" dirty="0" err="1"/>
              <a:t>ghost</a:t>
            </a:r>
            <a:r>
              <a:rPr lang="fr-FR" dirty="0"/>
              <a:t> dans la classe </a:t>
            </a:r>
            <a:r>
              <a:rPr lang="fr-FR" dirty="0" err="1"/>
              <a:t>game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B20098-D792-E51D-5E58-5C54F6D3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629075"/>
            <a:ext cx="3896269" cy="1124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617BAD-1F55-D8CD-5F6A-139DFEFB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32" y="1629075"/>
            <a:ext cx="5774781" cy="2267266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833A6DF-CC06-4810-1925-82BD7B12F3EE}"/>
              </a:ext>
            </a:extLst>
          </p:cNvPr>
          <p:cNvSpPr txBox="1">
            <a:spLocks/>
          </p:cNvSpPr>
          <p:nvPr/>
        </p:nvSpPr>
        <p:spPr>
          <a:xfrm>
            <a:off x="5348472" y="4030962"/>
            <a:ext cx="5774781" cy="155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Utilisation de cette instance pour la déplacer lors du chargement d’un nouveau niveau</a:t>
            </a:r>
          </a:p>
        </p:txBody>
      </p:sp>
    </p:spTree>
    <p:extLst>
      <p:ext uri="{BB962C8B-B14F-4D97-AF65-F5344CB8AC3E}">
        <p14:creationId xmlns:p14="http://schemas.microsoft.com/office/powerpoint/2010/main" val="413669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01029-B329-254A-A1D3-63F6C32F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composée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D2FDB-8B9F-3447-BA87-3F2B974C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5546190"/>
            <a:ext cx="8201556" cy="1207789"/>
          </a:xfrm>
        </p:spPr>
        <p:txBody>
          <a:bodyPr/>
          <a:lstStyle/>
          <a:p>
            <a:r>
              <a:rPr lang="fr-FR" dirty="0"/>
              <a:t>La classe Button a été composée car cela permet de facilement avoir plusieurs boutons avec des tailles, des textes et des couleurs différentes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61CCA8-BE72-963A-291D-509087B0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202849"/>
            <a:ext cx="8201556" cy="41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6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L’initialisation permet d’ajouter des informations à traiter dès la création de la classe</a:t>
            </a:r>
          </a:p>
          <a:p>
            <a:r>
              <a:rPr lang="fr-FR" dirty="0"/>
              <a:t>Il n’y a aucune variable globale </a:t>
            </a:r>
          </a:p>
          <a:p>
            <a:r>
              <a:rPr lang="fr-FR" dirty="0"/>
              <a:t>La classe Game contient</a:t>
            </a:r>
            <a:br>
              <a:rPr lang="fr-FR" dirty="0"/>
            </a:br>
            <a:r>
              <a:rPr lang="fr-FR" dirty="0"/>
              <a:t>les variables nécessaires</a:t>
            </a:r>
            <a:br>
              <a:rPr lang="fr-FR" dirty="0"/>
            </a:br>
            <a:r>
              <a:rPr lang="fr-FR" dirty="0"/>
              <a:t>pour communiquer avec</a:t>
            </a:r>
            <a:br>
              <a:rPr lang="fr-FR" dirty="0"/>
            </a:br>
            <a:r>
              <a:rPr lang="fr-FR" dirty="0"/>
              <a:t>les autres classes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C62E11-F1E6-3707-CC7B-6E57381F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731" y="2895131"/>
            <a:ext cx="649695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9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Déclencher – </a:t>
            </a:r>
            <a:r>
              <a:rPr lang="fr-FR" dirty="0" err="1"/>
              <a:t>onkey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Les flèches du clavier permettent de déplacer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Les fonctions de rappel garde en mémoire la direction choisie pour l’appliquer dès que possible</a:t>
            </a:r>
          </a:p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66189F-3C79-084B-9539-B7157689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8" y="3522204"/>
            <a:ext cx="6651720" cy="16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2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Cliquer – </a:t>
            </a:r>
            <a:r>
              <a:rPr lang="fr-FR" dirty="0" err="1"/>
              <a:t>onclick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Des boutons sont disposés sur l’écran et sont sensibles aux clicks de souris</a:t>
            </a:r>
          </a:p>
          <a:p>
            <a:r>
              <a:rPr lang="fr-FR" dirty="0"/>
              <a:t>Les fonctions de rappel comparent la position du click et celles des boutons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le click se trouve dans le bouton quitter, le jeu se ferme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S’il se trouve dans le bouton </a:t>
            </a:r>
            <a:r>
              <a:rPr lang="fr-FR" dirty="0" err="1"/>
              <a:t>retry</a:t>
            </a:r>
            <a:r>
              <a:rPr lang="fr-FR" dirty="0"/>
              <a:t>, le jeu redémarre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487B3E-0CB9-324D-B837-26114AC6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4322482"/>
            <a:ext cx="6184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interrompre – </a:t>
            </a:r>
            <a:r>
              <a:rPr lang="fr-FR" dirty="0" err="1"/>
              <a:t>ontimer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195481"/>
          </a:xfrm>
        </p:spPr>
        <p:txBody>
          <a:bodyPr/>
          <a:lstStyle/>
          <a:p>
            <a:r>
              <a:rPr lang="fr-FR" dirty="0"/>
              <a:t>Tous les déplacements et vérifications des collisions interviennent à chaque seconde</a:t>
            </a:r>
          </a:p>
          <a:p>
            <a:r>
              <a:rPr lang="fr-FR" dirty="0"/>
              <a:t>La fonction de rappel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déplace tous les personnages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vérifie si </a:t>
            </a:r>
            <a:r>
              <a:rPr lang="fr-FR" dirty="0" err="1"/>
              <a:t>Pacman</a:t>
            </a:r>
            <a:r>
              <a:rPr lang="fr-FR" dirty="0"/>
              <a:t> est mort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affiche le bouton pour relancer une partie si c’est le cas ou relance un nouveau </a:t>
            </a:r>
            <a:r>
              <a:rPr lang="fr-FR" dirty="0" err="1"/>
              <a:t>timer</a:t>
            </a:r>
            <a:r>
              <a:rPr lang="fr-FR" dirty="0"/>
              <a:t> d’une seconde dans le cas contraire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1386BA68-54EC-444D-9648-11E4F41C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35" y="4325893"/>
            <a:ext cx="5588330" cy="253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- collision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Pacman</a:t>
            </a:r>
            <a:r>
              <a:rPr lang="fr-FR" dirty="0"/>
              <a:t> et les fantômes se déplacent</a:t>
            </a:r>
          </a:p>
          <a:p>
            <a:r>
              <a:rPr lang="fr-FR" dirty="0"/>
              <a:t>Le module </a:t>
            </a:r>
            <a:r>
              <a:rPr lang="fr-FR" dirty="0" err="1"/>
              <a:t>freegames</a:t>
            </a:r>
            <a:r>
              <a:rPr lang="fr-FR" dirty="0"/>
              <a:t> nous permet d’avoir des vecteurs (x, 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Pour déplacer un personnage, on prend sa position et on ajoute un vecteur dans la direction souhaitée à chaque coup de </a:t>
            </a:r>
            <a:r>
              <a:rPr lang="fr-FR" dirty="0" err="1"/>
              <a:t>timer</a:t>
            </a:r>
            <a:endParaRPr lang="fr-FR" dirty="0"/>
          </a:p>
          <a:p>
            <a:r>
              <a:rPr lang="fr-FR" dirty="0"/>
              <a:t>Pour vérifier les collisions entre </a:t>
            </a:r>
            <a:r>
              <a:rPr lang="fr-FR" dirty="0" err="1"/>
              <a:t>Pacman</a:t>
            </a:r>
            <a:r>
              <a:rPr lang="fr-FR" dirty="0"/>
              <a:t> et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récupère la position du centre du carré de la grille dans laquelle </a:t>
            </a:r>
            <a:r>
              <a:rPr lang="fr-FR" dirty="0" err="1"/>
              <a:t>Pacman</a:t>
            </a:r>
            <a:r>
              <a:rPr lang="fr-FR" dirty="0"/>
              <a:t> se trouve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la distance est plus petite que la taille du point</a:t>
            </a:r>
          </a:p>
          <a:p>
            <a:r>
              <a:rPr lang="fr-FR" dirty="0"/>
              <a:t>Pour les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connaît déjà leurs positions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vérifie si l’un des quatre fantômes est à une distance égale à sa taille de </a:t>
            </a:r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Pour les murs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Prévision du mouvement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Si la position d’un des quatre coins de l’acteur est dans une partie de la grille contenant un mur, on empêche le déplacement</a:t>
            </a:r>
          </a:p>
        </p:txBody>
      </p:sp>
    </p:spTree>
    <p:extLst>
      <p:ext uri="{BB962C8B-B14F-4D97-AF65-F5344CB8AC3E}">
        <p14:creationId xmlns:p14="http://schemas.microsoft.com/office/powerpoint/2010/main" val="159417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fr-FR" dirty="0"/>
              <a:t>Dessiner à l’écran</a:t>
            </a:r>
          </a:p>
        </p:txBody>
      </p:sp>
      <p:pic>
        <p:nvPicPr>
          <p:cNvPr id="5" name="Image 4" descr="Une image contenant texte, écran, capture d’écran&#10;&#10;Description générée automatiquement">
            <a:extLst>
              <a:ext uri="{FF2B5EF4-FFF2-40B4-BE49-F238E27FC236}">
                <a16:creationId xmlns:a16="http://schemas.microsoft.com/office/drawing/2014/main" id="{0A80335E-2D49-264E-B0B5-4A712C2C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" r="2" b="2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fr-FR" dirty="0"/>
              <a:t>Le première image consiste à la création des deux labyrinthes</a:t>
            </a:r>
          </a:p>
          <a:p>
            <a:r>
              <a:rPr lang="fr-FR" dirty="0"/>
              <a:t>La deuxième permet de dessiner le score, </a:t>
            </a:r>
            <a:r>
              <a:rPr lang="fr-FR" dirty="0" err="1"/>
              <a:t>pacman</a:t>
            </a:r>
            <a:r>
              <a:rPr lang="fr-FR" dirty="0"/>
              <a:t>, le bouton </a:t>
            </a:r>
            <a:r>
              <a:rPr lang="fr-FR" dirty="0" err="1"/>
              <a:t>quit</a:t>
            </a:r>
            <a:r>
              <a:rPr lang="fr-FR" dirty="0"/>
              <a:t> et les fantômes. 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FC8738-ED4A-704F-B06F-CDD8FF086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58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5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/>
          </a:bodyPr>
          <a:lstStyle/>
          <a:p>
            <a:r>
              <a:rPr lang="fr-FR" dirty="0"/>
              <a:t>On garde la valeur du score en variable qu’on incrémente à chaque fois que </a:t>
            </a:r>
            <a:r>
              <a:rPr lang="fr-FR" dirty="0" err="1"/>
              <a:t>Pacman</a:t>
            </a:r>
            <a:r>
              <a:rPr lang="fr-FR" dirty="0"/>
              <a:t> passe par-dessus un point</a:t>
            </a:r>
          </a:p>
          <a:p>
            <a:r>
              <a:rPr lang="fr-FR" dirty="0"/>
              <a:t>On écrit la valeur de la variable avec une tortue secondaire</a:t>
            </a:r>
          </a:p>
          <a:p>
            <a:r>
              <a:rPr lang="fr-FR" dirty="0"/>
              <a:t>Le jeu n’a de fin que si le joueur meurt</a:t>
            </a:r>
          </a:p>
        </p:txBody>
      </p:sp>
    </p:spTree>
    <p:extLst>
      <p:ext uri="{BB962C8B-B14F-4D97-AF65-F5344CB8AC3E}">
        <p14:creationId xmlns:p14="http://schemas.microsoft.com/office/powerpoint/2010/main" val="21560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04534-56C5-6449-A0BC-5BA92625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4985"/>
            <a:ext cx="8946541" cy="444101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forces de notre projet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deux niveaux de jeu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L’intelligence des fantômes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La simplicité</a:t>
            </a:r>
          </a:p>
          <a:p>
            <a:r>
              <a:rPr lang="fr-FR" dirty="0"/>
              <a:t>Les faiblesses de votre projet: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Répétition des niveaux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d’historique des scores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Pas de sons</a:t>
            </a:r>
          </a:p>
          <a:p>
            <a:r>
              <a:rPr lang="fr-FR" dirty="0"/>
              <a:t>Ce que nous avons appris: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Les liens entre les classes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Pouvoir partager notre travail sur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93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D1ACC-E7D7-1E43-AB4E-8687FE94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02B59-15CE-E94D-B9EB-3B565CE9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Pacman</a:t>
            </a:r>
            <a:endParaRPr lang="fr-FR" dirty="0"/>
          </a:p>
          <a:p>
            <a:r>
              <a:rPr lang="fr-FR" dirty="0"/>
              <a:t>Récolter un maximum de points sans se faire attraper par les ennemis.</a:t>
            </a:r>
          </a:p>
          <a:p>
            <a:r>
              <a:rPr lang="fr-FR" dirty="0"/>
              <a:t>Il existe deux niveaux, on incarne un rond jaune et il y a des ennemis qui sont des ronds rouges.</a:t>
            </a:r>
          </a:p>
          <a:p>
            <a:r>
              <a:rPr lang="fr-FR" dirty="0"/>
              <a:t>Nous avons les quatre flèches du clavier pour changer de direction du </a:t>
            </a:r>
            <a:r>
              <a:rPr lang="fr-FR" dirty="0" err="1"/>
              <a:t>pacman</a:t>
            </a:r>
            <a:r>
              <a:rPr lang="fr-FR" dirty="0"/>
              <a:t> . Il y a aussi un bouton pour quitter le jeu si l’on souhaite et aussi un bouton </a:t>
            </a:r>
            <a:r>
              <a:rPr lang="fr-FR" dirty="0" err="1"/>
              <a:t>retry</a:t>
            </a:r>
            <a:r>
              <a:rPr lang="fr-FR" dirty="0"/>
              <a:t> pour recommencer.</a:t>
            </a:r>
          </a:p>
        </p:txBody>
      </p:sp>
    </p:spTree>
    <p:extLst>
      <p:ext uri="{BB962C8B-B14F-4D97-AF65-F5344CB8AC3E}">
        <p14:creationId xmlns:p14="http://schemas.microsoft.com/office/powerpoint/2010/main" val="164379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0407D-0032-DB41-9AA3-FF21B4E2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1770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1D017-C281-3D49-AA2F-7EBEEDDA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Sources, aide, inspiration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24B41-E4B8-7D4D-AB7E-1B9909D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trouvé un site qui donne des exemples de jeu 2D avec Python. (</a:t>
            </a:r>
            <a:r>
              <a:rPr lang="fr-CH" dirty="0"/>
              <a:t> </a:t>
            </a:r>
            <a:r>
              <a:rPr lang="fr-CH" dirty="0">
                <a:hlinkClick r:id="rId2"/>
              </a:rPr>
              <a:t>https://pypi.org/project/freegames/</a:t>
            </a:r>
            <a:r>
              <a:rPr lang="fr-FR" dirty="0"/>
              <a:t>)</a:t>
            </a:r>
          </a:p>
          <a:p>
            <a:r>
              <a:rPr lang="fr-FR" dirty="0"/>
              <a:t>Notre inspiration a surtout été les jeux d’arcade des années 80.</a:t>
            </a:r>
          </a:p>
          <a:p>
            <a:r>
              <a:rPr lang="fr-FR" dirty="0"/>
              <a:t>Notre démarche était plutôt simple, nous avons partagé les charges de travails en fonction de nos capacités et idées. </a:t>
            </a:r>
          </a:p>
        </p:txBody>
      </p:sp>
    </p:spTree>
    <p:extLst>
      <p:ext uri="{BB962C8B-B14F-4D97-AF65-F5344CB8AC3E}">
        <p14:creationId xmlns:p14="http://schemas.microsoft.com/office/powerpoint/2010/main" val="26084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EBA6E-0140-8F4E-BE12-2F031015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038DB-FFF1-984F-9BF7-9378C1DC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fichiers code : 1</a:t>
            </a:r>
          </a:p>
          <a:p>
            <a:r>
              <a:rPr lang="fr-FR" dirty="0"/>
              <a:t>Nombre de lignes de code : 396</a:t>
            </a:r>
          </a:p>
          <a:p>
            <a:r>
              <a:rPr lang="fr-FR" dirty="0"/>
              <a:t>Nombre de commit sur GitHub : 51</a:t>
            </a:r>
          </a:p>
          <a:p>
            <a:r>
              <a:rPr lang="fr-FR" dirty="0"/>
              <a:t>Nombre d’heures passé au projet : 40 heures</a:t>
            </a:r>
          </a:p>
          <a:p>
            <a:r>
              <a:rPr lang="fr-FR" dirty="0"/>
              <a:t>Répartition entre les 2 partenaires : 25 heures Alex et 15 heures Walid</a:t>
            </a:r>
          </a:p>
          <a:p>
            <a:r>
              <a:rPr lang="fr-FR" dirty="0"/>
              <a:t>Nombre de classes définis : 8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89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4E34-CB45-6448-921F-DA81483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et environnement de programmation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59F65-CF8B-CA4A-B5A9-C9037B73F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travaillé ensemble avec une pseudo-répartition des tâches, chacun apporte de son idée et créativité et décidons ensemble de ce qu’il en sera dans notre jeu.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, il fallait s’assurer que nous ne travaillions pas en même temps afin de ne pas créer de problèmes.</a:t>
            </a:r>
          </a:p>
          <a:p>
            <a:r>
              <a:rPr lang="fr-FR" dirty="0"/>
              <a:t>Nous avons utilisé l’éditeur Visual Studio Code, très moderne et complet.</a:t>
            </a:r>
          </a:p>
        </p:txBody>
      </p:sp>
    </p:spTree>
    <p:extLst>
      <p:ext uri="{BB962C8B-B14F-4D97-AF65-F5344CB8AC3E}">
        <p14:creationId xmlns:p14="http://schemas.microsoft.com/office/powerpoint/2010/main" val="2068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778F5-C5B2-884D-8620-5C058677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Cellule code </a:t>
            </a:r>
            <a:r>
              <a:rPr lang="fr-FR" dirty="0" err="1"/>
              <a:t>play</a:t>
            </a:r>
            <a:endParaRPr lang="fr-FR" dirty="0"/>
          </a:p>
        </p:txBody>
      </p:sp>
      <p:pic>
        <p:nvPicPr>
          <p:cNvPr id="5" name="Espace réservé du contenu 4" descr="Une image contenant texte, capture d’écran, moniteur, argent&#10;&#10;Description générée automatiquement">
            <a:extLst>
              <a:ext uri="{FF2B5EF4-FFF2-40B4-BE49-F238E27FC236}">
                <a16:creationId xmlns:a16="http://schemas.microsoft.com/office/drawing/2014/main" id="{97D50098-18E7-564F-B3EA-7ED0046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4088" y="1331119"/>
            <a:ext cx="6480121" cy="4195762"/>
          </a:xfrm>
        </p:spPr>
      </p:pic>
    </p:spTree>
    <p:extLst>
      <p:ext uri="{BB962C8B-B14F-4D97-AF65-F5344CB8AC3E}">
        <p14:creationId xmlns:p14="http://schemas.microsoft.com/office/powerpoint/2010/main" val="50226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412E6-8EB3-0949-BF0E-CCD51D95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1" y="290437"/>
            <a:ext cx="9404723" cy="1400530"/>
          </a:xfrm>
        </p:spPr>
        <p:txBody>
          <a:bodyPr/>
          <a:lstStyle/>
          <a:p>
            <a:r>
              <a:rPr lang="fr-FR" dirty="0"/>
              <a:t>Exemple du jeu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3C380E-ED7C-1208-E40A-7D1327ED599B}"/>
              </a:ext>
            </a:extLst>
          </p:cNvPr>
          <p:cNvSpPr txBox="1"/>
          <p:nvPr/>
        </p:nvSpPr>
        <p:spPr>
          <a:xfrm>
            <a:off x="989011" y="1796737"/>
            <a:ext cx="3192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Niveau composé de carré et créé à partir d’une liste 2D pour différencier les murs du chemin avec et sans point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Ennemis rouges se déplacent librement sur le chemin bleu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Pacman</a:t>
            </a:r>
            <a:r>
              <a:rPr lang="fr-FR" dirty="0"/>
              <a:t> (rond jaune) ramasse des points blancs sur le chemin qui disparaissent après son passage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C323CAC-4039-C915-A7D8-6D4CEB407913}"/>
              </a:ext>
            </a:extLst>
          </p:cNvPr>
          <p:cNvSpPr txBox="1"/>
          <p:nvPr/>
        </p:nvSpPr>
        <p:spPr>
          <a:xfrm>
            <a:off x="8456611" y="1796737"/>
            <a:ext cx="3192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Score augmente à chaque fois que </a:t>
            </a:r>
            <a:r>
              <a:rPr lang="fr-FR" dirty="0" err="1"/>
              <a:t>Pacman</a:t>
            </a:r>
            <a:r>
              <a:rPr lang="fr-FR" dirty="0"/>
              <a:t> passe sur un point blanc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Bouton pour pouvoir quitter le jeu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F60DB3-924E-E649-962F-A174E2836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93" y="1955800"/>
            <a:ext cx="3594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2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589-B9DB-344D-AF1F-229A8A9D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du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BB9E8-6F1B-9B47-A69B-93E386F3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5007241"/>
            <a:ext cx="4185689" cy="402959"/>
          </a:xfrm>
        </p:spPr>
        <p:txBody>
          <a:bodyPr>
            <a:normAutofit/>
          </a:bodyPr>
          <a:lstStyle/>
          <a:p>
            <a:r>
              <a:rPr lang="fr-FR" dirty="0"/>
              <a:t>Liste 2D à l’état initial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8F76AC-3BCA-68DD-F123-AE58753B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21981"/>
            <a:ext cx="4185689" cy="35398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812F22-EACF-905A-2FAE-6E048CB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94" y="1315875"/>
            <a:ext cx="4272306" cy="353684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7B78DF5-0E1B-2C4D-4885-E92E20C1AA32}"/>
              </a:ext>
            </a:extLst>
          </p:cNvPr>
          <p:cNvSpPr txBox="1">
            <a:spLocks/>
          </p:cNvSpPr>
          <p:nvPr/>
        </p:nvSpPr>
        <p:spPr>
          <a:xfrm>
            <a:off x="6967194" y="5007240"/>
            <a:ext cx="4185689" cy="70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Liste 2D après que </a:t>
            </a:r>
            <a:r>
              <a:rPr lang="fr-FR" dirty="0" err="1"/>
              <a:t>Pacman</a:t>
            </a:r>
            <a:r>
              <a:rPr lang="fr-FR" dirty="0"/>
              <a:t> ait ramassé des points</a:t>
            </a:r>
          </a:p>
        </p:txBody>
      </p:sp>
    </p:spTree>
    <p:extLst>
      <p:ext uri="{BB962C8B-B14F-4D97-AF65-F5344CB8AC3E}">
        <p14:creationId xmlns:p14="http://schemas.microsoft.com/office/powerpoint/2010/main" val="411177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F6F50-8F88-F346-B6EC-3A5FD65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d’une classe particulière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5865A-C243-8D42-90CF-1969F224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Pacman</a:t>
            </a:r>
            <a:r>
              <a:rPr lang="fr-FR" dirty="0"/>
              <a:t> a 5 principaux attributs: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game</a:t>
            </a:r>
            <a:r>
              <a:rPr lang="fr-FR" dirty="0"/>
              <a:t> » lui permet de communiquer avec la classe Game qui contient les informations sur son environnement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pos » qui indique sa position actuelle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aim</a:t>
            </a:r>
            <a:r>
              <a:rPr lang="fr-FR" dirty="0"/>
              <a:t> » qui est la direction dans laquelle il 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direction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isdead</a:t>
            </a:r>
            <a:r>
              <a:rPr lang="fr-FR" dirty="0"/>
              <a:t> » qui permet de savoir si </a:t>
            </a:r>
            <a:r>
              <a:rPr lang="fr-FR" dirty="0" err="1"/>
              <a:t>Pacman</a:t>
            </a:r>
            <a:r>
              <a:rPr lang="fr-FR" dirty="0"/>
              <a:t> est vivant</a:t>
            </a:r>
          </a:p>
          <a:p>
            <a:r>
              <a:rPr lang="fr-FR" dirty="0"/>
              <a:t>Ses méthodes principales sont: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move » qui gère ses déplacements et ramasse les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change » qui sauvegarde la direction souhaitée par le joueur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err="1"/>
              <a:t>draw</a:t>
            </a:r>
            <a:r>
              <a:rPr lang="fr-FR" dirty="0"/>
              <a:t> » qui dessine </a:t>
            </a:r>
            <a:r>
              <a:rPr lang="fr-FR" dirty="0" err="1"/>
              <a:t>Pacman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95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{8803908E-60FA-694B-8EDD-649E53160F3F}tf10001062</Template>
  <TotalTime>13463</TotalTime>
  <Words>947</Words>
  <Application>Microsoft Macintosh PowerPoint</Application>
  <PresentationFormat>Grand écran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Examen oral en OC informatique 2022</vt:lpstr>
      <vt:lpstr>Introduction</vt:lpstr>
      <vt:lpstr>Sources, aide, inspiration</vt:lpstr>
      <vt:lpstr>Statistiques</vt:lpstr>
      <vt:lpstr>GitHub et environnement de programmation</vt:lpstr>
      <vt:lpstr>Cellule code play</vt:lpstr>
      <vt:lpstr>Exemple du jeu</vt:lpstr>
      <vt:lpstr>Représentation du jeu</vt:lpstr>
      <vt:lpstr>Présentation d’une classe particulière</vt:lpstr>
      <vt:lpstr>Instanciation d’une classe</vt:lpstr>
      <vt:lpstr>Classe composée</vt:lpstr>
      <vt:lpstr>Initialisation</vt:lpstr>
      <vt:lpstr>Déclencher – onkey()</vt:lpstr>
      <vt:lpstr>Cliquer – onclick()</vt:lpstr>
      <vt:lpstr>interrompre – ontimer()</vt:lpstr>
      <vt:lpstr>Déplacement - collision</vt:lpstr>
      <vt:lpstr>Dessiner à l’écran</vt:lpstr>
      <vt:lpstr>Score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oral en OC informatique 2022</dc:title>
  <dc:creator>Walid Heckendorn</dc:creator>
  <cp:lastModifiedBy>Walid Heckendorn</cp:lastModifiedBy>
  <cp:revision>8</cp:revision>
  <dcterms:created xsi:type="dcterms:W3CDTF">2022-06-06T15:20:28Z</dcterms:created>
  <dcterms:modified xsi:type="dcterms:W3CDTF">2022-06-16T21:21:16Z</dcterms:modified>
</cp:coreProperties>
</file>