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489D-E6F6-4B61-9851-62D520732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B7248-F91D-4227-BBFB-89F46F2FE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DA1C-869E-40D8-B958-226524CA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157C-C610-42FD-A296-61FB9E1511B8}" type="datetimeFigureOut">
              <a:rPr lang="en-PH" smtClean="0"/>
              <a:t>1/17/2025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7F9A-77EA-47B7-8EAC-2875CF39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7DAA-F0FB-4FEE-BB8F-35A32B64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EBA-8B37-463A-8C18-3F25C8C1B6E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62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4330-2AC6-4CF3-97FA-0B45D0F9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1FF0C-CFA3-4DA9-81E3-0A8ACBF4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674C-6BC4-4C54-B06F-001E69A7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157C-C610-42FD-A296-61FB9E1511B8}" type="datetimeFigureOut">
              <a:rPr lang="en-PH" smtClean="0"/>
              <a:t>1/17/2025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345E-6FB4-4404-9035-EADCF418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B51C-96A3-46FF-8428-6A169EF2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EBA-8B37-463A-8C18-3F25C8C1B6E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497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A5A05-E18F-4D1E-8653-24822793A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9C8DA-FEB1-4FEA-8381-0FFE6E420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862C-5D64-4645-AF21-0ADFA29F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157C-C610-42FD-A296-61FB9E1511B8}" type="datetimeFigureOut">
              <a:rPr lang="en-PH" smtClean="0"/>
              <a:t>1/17/2025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CDFB-5C19-4819-9399-5025A730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D994C-0EF9-4E62-9C13-783EACA6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EBA-8B37-463A-8C18-3F25C8C1B6E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192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8DAC-1C0A-492B-A1DA-DBA0763F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F52F-1319-43BB-96FD-2A449E24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960E-79E9-4267-8EC1-3F9A1C60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157C-C610-42FD-A296-61FB9E1511B8}" type="datetimeFigureOut">
              <a:rPr lang="en-PH" smtClean="0"/>
              <a:t>1/17/2025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81D9-C135-4CFD-BF19-E4FA0F4E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F78C-AAF3-45E6-A986-D790C02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EBA-8B37-463A-8C18-3F25C8C1B6E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144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794D-2871-4199-90E6-D661A712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3538-4FD8-4B63-B1F6-859A7E171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39B0-B1B4-4734-93B1-460783EE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157C-C610-42FD-A296-61FB9E1511B8}" type="datetimeFigureOut">
              <a:rPr lang="en-PH" smtClean="0"/>
              <a:t>1/17/2025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47CFB-8576-4CE6-8E9E-AB399494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5E35-7294-4350-8D02-78C37A7C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EBA-8B37-463A-8C18-3F25C8C1B6E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666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CEE8-B805-4889-A1A4-18C3EF4A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FDF2-B79C-4502-8C45-85A7BA502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5B4DB-3230-43C1-9395-7CD1F214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CB171-D721-4E0B-98F2-B2F9C4BD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157C-C610-42FD-A296-61FB9E1511B8}" type="datetimeFigureOut">
              <a:rPr lang="en-PH" smtClean="0"/>
              <a:t>1/17/2025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68529-2DF7-44A9-ADDB-8437B7D9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3CED2-DE6D-4632-8504-4F910673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EBA-8B37-463A-8C18-3F25C8C1B6E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700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37F1-3568-4959-A022-16118D5D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80F0F-48E0-4C14-8DAB-96345F197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19200-0A5D-4EB6-8EE7-B27399F9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9D902-BFFB-4E24-8678-25BFC4FCD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BA676-21A2-4F4A-BBBC-1688B6C5F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1FB05-E7AE-40A9-A44C-DC050DA4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157C-C610-42FD-A296-61FB9E1511B8}" type="datetimeFigureOut">
              <a:rPr lang="en-PH" smtClean="0"/>
              <a:t>1/17/2025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CCAF9-B203-46CD-825E-0AC438B1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3C37C-515B-4ED2-A54C-BAA1C4D0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EBA-8B37-463A-8C18-3F25C8C1B6E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553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A4A8-8F79-4101-BA7D-2AC0404C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886AD-6653-4FFD-89E2-6FDF4499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157C-C610-42FD-A296-61FB9E1511B8}" type="datetimeFigureOut">
              <a:rPr lang="en-PH" smtClean="0"/>
              <a:t>1/17/2025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056C-6669-4A0E-A449-7E7DE704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CF363-BCEE-4576-B510-F3B7ED03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EBA-8B37-463A-8C18-3F25C8C1B6E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458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C10A-44A9-4E1B-BB37-48DD9097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157C-C610-42FD-A296-61FB9E1511B8}" type="datetimeFigureOut">
              <a:rPr lang="en-PH" smtClean="0"/>
              <a:t>1/17/2025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5D978-6A8A-4A61-BB86-D431CFD3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68493-7056-4674-9D77-B2381B61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EBA-8B37-463A-8C18-3F25C8C1B6E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740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D63B-A8AE-45F1-A33A-A4617218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5B225-2445-42C0-AF96-BD39B66E7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235ED-A85D-459C-A514-C5814A679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66983-1635-486B-A618-929E7D8F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157C-C610-42FD-A296-61FB9E1511B8}" type="datetimeFigureOut">
              <a:rPr lang="en-PH" smtClean="0"/>
              <a:t>1/17/2025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813BD-A147-41C8-9363-BB9F648E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F3D8B-CBAF-4928-A400-97026C35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EBA-8B37-463A-8C18-3F25C8C1B6E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002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184B-3EEC-4DAB-AADD-1E17F1C4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28845-08E7-410B-8716-F2CD6A6D0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DEC72-9011-4814-B38D-CC0ED6D7D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E8B76-1982-4E8C-875D-93935565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157C-C610-42FD-A296-61FB9E1511B8}" type="datetimeFigureOut">
              <a:rPr lang="en-PH" smtClean="0"/>
              <a:t>1/17/2025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68C3B-806A-4B49-BFF0-7F6C87DE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A7E7D-850A-4BF9-918B-087EEF13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FEBA-8B37-463A-8C18-3F25C8C1B6E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877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A03A3-545B-4418-BCCE-32B4D231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9477F-3BFD-4C6D-813C-835E935E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6180-2F76-4636-A678-82F4DA5A8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2157C-C610-42FD-A296-61FB9E1511B8}" type="datetimeFigureOut">
              <a:rPr lang="en-PH" smtClean="0"/>
              <a:t>1/17/2025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1DDA1-CFED-4B39-9B48-985BE1F1B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718F1-767D-4E15-9B56-E8A1BC329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FEBA-8B37-463A-8C18-3F25C8C1B6E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464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2F36-DB78-4849-9068-3A3B5EEC1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4F5AD-B489-4742-8199-0838E5A6A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World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3972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Carl Azarcon</dc:creator>
  <cp:lastModifiedBy>Carl Azarcon</cp:lastModifiedBy>
  <cp:revision>1</cp:revision>
  <dcterms:created xsi:type="dcterms:W3CDTF">2025-01-17T04:16:33Z</dcterms:created>
  <dcterms:modified xsi:type="dcterms:W3CDTF">2025-01-17T04:16:43Z</dcterms:modified>
</cp:coreProperties>
</file>