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7" r:id="rId6"/>
    <p:sldId id="260" r:id="rId7"/>
    <p:sldId id="261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0C17E-08F6-4021-81D8-6FAAEABA63F9}" v="476" dt="2023-01-25T05:40:58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30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5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66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0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8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4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68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8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0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6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3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1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0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1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3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F57A03-46E2-467A-BB6C-F1EFF4DEEA69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23F1-C628-4467-8478-3559702CD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644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4189-A9FE-74E7-33EA-7DDA2082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06" y="892323"/>
            <a:ext cx="11545367" cy="3329581"/>
          </a:xfrm>
        </p:spPr>
        <p:txBody>
          <a:bodyPr/>
          <a:lstStyle/>
          <a:p>
            <a:pPr algn="ctr"/>
            <a:r>
              <a:rPr kumimoji="1" lang="en-US" altLang="ja-JP" dirty="0"/>
              <a:t>LANDUSE CLASSIFICATION</a:t>
            </a:r>
            <a:br>
              <a:rPr kumimoji="1" lang="en-US" altLang="ja-JP" dirty="0"/>
            </a:br>
            <a:r>
              <a:rPr kumimoji="1" lang="en-US" altLang="ja-JP" dirty="0"/>
              <a:t>WITH SKLEARN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09C04-3527-328A-C4A7-D5F64DEC0847}"/>
              </a:ext>
            </a:extLst>
          </p:cNvPr>
          <p:cNvSpPr txBox="1"/>
          <p:nvPr/>
        </p:nvSpPr>
        <p:spPr>
          <a:xfrm>
            <a:off x="5150094" y="4819828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Buğra</a:t>
            </a:r>
            <a:r>
              <a:rPr kumimoji="1" lang="en-US" altLang="ja-JP" dirty="0"/>
              <a:t> Alptekin </a:t>
            </a:r>
            <a:r>
              <a:rPr kumimoji="1" lang="en-US" altLang="ja-JP" dirty="0" err="1"/>
              <a:t>Sarı</a:t>
            </a:r>
            <a:endParaRPr kumimoji="1" lang="en-US" altLang="ja-JP" dirty="0"/>
          </a:p>
          <a:p>
            <a:pPr algn="ctr"/>
            <a:r>
              <a:rPr kumimoji="1" lang="en-US" altLang="ja-JP" dirty="0" err="1"/>
              <a:t>Rukiye</a:t>
            </a:r>
            <a:r>
              <a:rPr kumimoji="1" lang="en-US" altLang="ja-JP" dirty="0"/>
              <a:t> Kurt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00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B0EB-00DA-EBCB-84FE-CB2B7A8F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0" y="751820"/>
            <a:ext cx="3925888" cy="829151"/>
          </a:xfrm>
        </p:spPr>
        <p:txBody>
          <a:bodyPr/>
          <a:lstStyle/>
          <a:p>
            <a:r>
              <a:rPr kumimoji="1" lang="en-US" altLang="ja-JP" dirty="0"/>
              <a:t>Visualization</a:t>
            </a:r>
            <a:endParaRPr kumimoji="1" lang="ja-JP" alt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C996E40-18C6-0C96-B279-FDDA93F1C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91" y="0"/>
            <a:ext cx="6859509" cy="685950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344C7-B8B5-56BD-045C-AA4AB89E16D5}"/>
              </a:ext>
            </a:extLst>
          </p:cNvPr>
          <p:cNvSpPr txBox="1"/>
          <p:nvPr/>
        </p:nvSpPr>
        <p:spPr>
          <a:xfrm>
            <a:off x="521293" y="2076628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/>
              <a:t>Water looks like an easy target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19DB4-DEA5-975C-4E5A-D17B505DFC7F}"/>
              </a:ext>
            </a:extLst>
          </p:cNvPr>
          <p:cNvSpPr txBox="1"/>
          <p:nvPr/>
        </p:nvSpPr>
        <p:spPr>
          <a:xfrm>
            <a:off x="521293" y="2572285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/>
              <a:t>Let’s go for it!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6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4DA-4F8A-8838-8C65-BF43A625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Water vs. All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AA7F-74F6-8E6C-B20C-F4C771B0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Right off the bat, we start by using support vector machines.</a:t>
            </a:r>
          </a:p>
          <a:p>
            <a:r>
              <a:rPr lang="en-US" altLang="ja-JP" dirty="0"/>
              <a:t>But there is a problem..</a:t>
            </a:r>
          </a:p>
          <a:p>
            <a:r>
              <a:rPr kumimoji="1" lang="en-US" altLang="ja-JP" dirty="0"/>
              <a:t>The training is taking an absurd a</a:t>
            </a:r>
            <a:r>
              <a:rPr lang="en-US" altLang="ja-JP" dirty="0"/>
              <a:t>mount of time.</a:t>
            </a:r>
          </a:p>
          <a:p>
            <a:r>
              <a:rPr lang="en-US" altLang="ja-JP" dirty="0"/>
              <a:t>Solution?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372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03EC-6538-6B33-4A36-0BC756D5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Stochastic Gradient Descent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654B-2A44-7E62-69BB-D15BDCC0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Commonly used </a:t>
            </a:r>
            <a:r>
              <a:rPr lang="en-US" altLang="ja-JP" dirty="0"/>
              <a:t>in Neural Networks.</a:t>
            </a:r>
          </a:p>
          <a:p>
            <a:r>
              <a:rPr kumimoji="1" lang="en-US" altLang="ja-JP" dirty="0"/>
              <a:t>Is an iterative method to find the global minimum.</a:t>
            </a:r>
          </a:p>
          <a:p>
            <a:r>
              <a:rPr lang="en-US" altLang="ja-JP" dirty="0"/>
              <a:t>But most of importantly..</a:t>
            </a:r>
          </a:p>
          <a:p>
            <a:r>
              <a:rPr kumimoji="1" lang="en-US" altLang="ja-JP" dirty="0"/>
              <a:t>It is fast!</a:t>
            </a:r>
            <a:endParaRPr kumimoji="1" lang="ja-JP" altLang="en-US" dirty="0"/>
          </a:p>
        </p:txBody>
      </p:sp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A65DADBC-38B8-FEF4-B4D1-2B847126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07" y="4039878"/>
            <a:ext cx="81343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4DA-4F8A-8838-8C65-BF43A625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Water vs. All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AA7F-74F6-8E6C-B20C-F4C771B0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91934"/>
          </a:xfrm>
        </p:spPr>
        <p:txBody>
          <a:bodyPr/>
          <a:lstStyle/>
          <a:p>
            <a:r>
              <a:rPr kumimoji="1" lang="en-US" altLang="ja-JP" dirty="0"/>
              <a:t>Training now only takes around 2 minutes.</a:t>
            </a:r>
          </a:p>
          <a:p>
            <a:r>
              <a:rPr lang="en-US" altLang="ja-JP" dirty="0"/>
              <a:t>The resulting accuracies:</a:t>
            </a:r>
            <a:endParaRPr kumimoji="1"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D369-C102-CA66-9012-39BF7646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163" y="3144853"/>
            <a:ext cx="4391025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CA520-04E1-462D-1458-B72A1430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97" y="3144853"/>
            <a:ext cx="5833678" cy="20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4DA-4F8A-8838-8C65-BF43A625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rest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AA7F-74F6-8E6C-B20C-F4C771B0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72797"/>
          </a:xfrm>
        </p:spPr>
        <p:txBody>
          <a:bodyPr/>
          <a:lstStyle/>
          <a:p>
            <a:r>
              <a:rPr kumimoji="1" lang="en-US" altLang="ja-JP" dirty="0"/>
              <a:t>We classify everything else in one go</a:t>
            </a:r>
          </a:p>
          <a:p>
            <a:r>
              <a:rPr kumimoji="1" lang="en-US" altLang="ja-JP" dirty="0"/>
              <a:t>With the same classifier we used for water (Namely the SGD Classifier)</a:t>
            </a:r>
          </a:p>
          <a:p>
            <a:r>
              <a:rPr lang="en-US" altLang="ja-JP" dirty="0"/>
              <a:t>The resulting accuracies:</a:t>
            </a:r>
            <a:endParaRPr kumimoji="1"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856CE-3D12-47C1-496B-7035322A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57" y="3525715"/>
            <a:ext cx="4124325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216ED-3E7C-7DBD-8ABD-A4F21621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27" y="3001840"/>
            <a:ext cx="3754804" cy="29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4DA-4F8A-8838-8C65-BF43A625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Important mentions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AA7F-74F6-8E6C-B20C-F4C771B0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Pickles. They will save your life.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It is not by coincidence that everything has a save/load section.</a:t>
            </a:r>
            <a:endParaRPr kumimoji="1"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83864-7AD3-13DF-C1F8-D82F2122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6" y="2635128"/>
            <a:ext cx="25241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4DA-4F8A-8838-8C65-BF43A625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Important mentions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AA7F-74F6-8E6C-B20C-F4C771B0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Automation and Integration.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Streamlines the whole process of receiving and Sending data.</a:t>
            </a:r>
          </a:p>
          <a:p>
            <a:r>
              <a:rPr kumimoji="1" lang="en-US" altLang="ja-JP" dirty="0"/>
              <a:t>Improving the </a:t>
            </a:r>
            <a:r>
              <a:rPr kumimoji="1" lang="en-US" altLang="ja-JP"/>
              <a:t>overall performance</a:t>
            </a:r>
            <a:endParaRPr kumimoji="1"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67E53-C495-BD8F-083C-21607BCC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31" y="2609849"/>
            <a:ext cx="3727938" cy="1292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2399A-4D3E-F57B-2E3F-C984952C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2" y="4102272"/>
            <a:ext cx="10877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2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3bdbda-5f56-4a84-b3bd-38c5348b7ea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2682E9C6C1B9146B13849492491B575" ma:contentTypeVersion="12" ma:contentTypeDescription="Yeni belge oluşturun." ma:contentTypeScope="" ma:versionID="ed4849a2e9e2e487dfa5ccf5a492b52a">
  <xsd:schema xmlns:xsd="http://www.w3.org/2001/XMLSchema" xmlns:xs="http://www.w3.org/2001/XMLSchema" xmlns:p="http://schemas.microsoft.com/office/2006/metadata/properties" xmlns:ns3="973bdbda-5f56-4a84-b3bd-38c5348b7eab" xmlns:ns4="d78b0df6-960e-4e69-ae21-e417bf466231" targetNamespace="http://schemas.microsoft.com/office/2006/metadata/properties" ma:root="true" ma:fieldsID="7928a80e2259b0e54c33d396f390848c" ns3:_="" ns4:_="">
    <xsd:import namespace="973bdbda-5f56-4a84-b3bd-38c5348b7eab"/>
    <xsd:import namespace="d78b0df6-960e-4e69-ae21-e417bf466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bdbda-5f56-4a84-b3bd-38c5348b7e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b0df6-960e-4e69-ae21-e417bf46623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8CDA42-3462-4485-8E16-E642880F4494}">
  <ds:schemaRefs>
    <ds:schemaRef ds:uri="http://schemas.microsoft.com/office/2006/documentManagement/types"/>
    <ds:schemaRef ds:uri="d78b0df6-960e-4e69-ae21-e417bf466231"/>
    <ds:schemaRef ds:uri="http://purl.org/dc/terms/"/>
    <ds:schemaRef ds:uri="http://purl.org/dc/elements/1.1/"/>
    <ds:schemaRef ds:uri="http://schemas.microsoft.com/office/infopath/2007/PartnerControls"/>
    <ds:schemaRef ds:uri="973bdbda-5f56-4a84-b3bd-38c5348b7eab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52A348-E642-43D0-A713-321967131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AD8150-8EB2-454F-BCFD-AE3F4367A8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3bdbda-5f56-4a84-b3bd-38c5348b7eab"/>
    <ds:schemaRef ds:uri="d78b0df6-960e-4e69-ae21-e417bf466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174</Words>
  <Application>Microsoft Office PowerPoint</Application>
  <PresentationFormat>Geniş ekran</PresentationFormat>
  <Paragraphs>42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Ion</vt:lpstr>
      <vt:lpstr>LANDUSE CLASSIFICATION WITH SKLEARN</vt:lpstr>
      <vt:lpstr>Visualization</vt:lpstr>
      <vt:lpstr>Water vs. All</vt:lpstr>
      <vt:lpstr>Stochastic Gradient Descent</vt:lpstr>
      <vt:lpstr>Water vs. All</vt:lpstr>
      <vt:lpstr>The rest</vt:lpstr>
      <vt:lpstr>Other Important mentions</vt:lpstr>
      <vt:lpstr>Other Important mentions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  FOR GRAPHS</dc:title>
  <dc:creator>BUĞRA ALPTEKİN SARI</dc:creator>
  <cp:lastModifiedBy>BUĞRA ALPTEKİN SARI</cp:lastModifiedBy>
  <cp:revision>4</cp:revision>
  <dcterms:created xsi:type="dcterms:W3CDTF">2022-12-13T16:42:50Z</dcterms:created>
  <dcterms:modified xsi:type="dcterms:W3CDTF">2023-01-25T05:48:24Z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0x010100A2682E9C6C1B9146B13849492491B575</vt:lpwstr>
  </property>
</Properties>
</file>