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8" r:id="rId7"/>
    <p:sldId id="270" r:id="rId8"/>
    <p:sldId id="261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3C8-640D-4D41-AA0D-E8B981BD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B116-3CB5-4FBF-8810-B9F176954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17A5-AD61-458F-8287-02A76559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902F-CBDA-4590-BCBE-8DE4E62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D00C-CDEA-436D-96A0-B7950A9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B3-1497-40BE-B2D7-741AABFF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198F-20D1-43A0-934E-3133316C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5210-59A6-4A01-890C-B7CCA5D5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2A78-51D0-4C6A-87F4-8DFE77C0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9755-237D-494F-8CBC-2146DF12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40C4E-7857-4D4A-8C56-C65ADE42C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2303-7D7F-4E89-9680-3B7BF28B2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4E2A-6A37-4BFE-A305-4B7BFDAE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9A5-AAC4-4D32-B02E-C422D9E0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9949-7A20-40A6-BC4C-3B41402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642F-17F6-4184-9DE3-E2F34FE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86FA-3D93-48C9-9180-20D73664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8FF5-98F4-4476-AEDC-22FEC76E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EE90-09CD-48A8-919E-4A76E765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A53C-4574-43E5-A582-4A07E5E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604-EF66-433B-9DA0-750175F6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3162-FBDB-436E-8410-6AE62CA6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CEE9-2C92-4982-8559-47008122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75FA-9B3C-4EDD-B02F-81FC8621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E1F4-676A-4780-9D8B-CE0208D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D6F-4FA5-43A3-B5CA-E9E3A0D3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77D9-5A81-4707-BD43-E8E63BD12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A840E-CEC6-44EB-9E3B-BF384C42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8480-E0B7-48AE-871D-44F2186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0EC47-2E9B-46F6-8D4A-3A250385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5818-64E2-4311-9DEC-7624AEFC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2702-8DCE-43E8-A1F5-A8F9B542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3420C-DF6D-4417-9FFA-023622FD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8589B-2422-4663-97BB-9363519D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9028-17D0-4B2A-9803-06BF984A6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C8E0D-61BD-4DC9-B321-AEA6A18F0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CE13-ECFE-4073-BCE6-822FFF9B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CECFB-DD71-48C4-B32F-8E715FCD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34D5-2867-4BAF-99E2-07B1C109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2CFA-5574-42D3-AC35-296473F2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CCB69-FBC0-4856-9C6A-86339B80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E065-7A03-4B5E-8E89-7C9E8952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F7ADE-4758-4391-82A9-60ECFF66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1D0D1-590D-4538-9F3F-A311CDB9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3DFA-7E4B-4157-9CC8-4D29C4AC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7A0E2-F2AB-4569-91DE-F35D7B7C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8133-40C2-415A-A48B-8F2465EA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ACBD-0ED8-4A05-BB1E-E730DF32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44561-38C6-42BB-9927-19ADF3A8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0FC6-3C0B-412A-A19D-DBC8FD61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49BF-11FA-4431-BC7B-6A48CC2F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97FE-84A0-4739-983F-D816CC5C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E7D6-BC13-4EFF-AF3C-A596C202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DF84-AD50-4DE5-82F9-6300CF905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C85A-0CC6-4319-B384-EC041B39B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D3A5C-4CDE-4632-9DBA-428F1EEE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5244-D473-4545-9033-5102E153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F036-9BAD-4D2B-ADF0-4121F35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750F2-7AD3-4BF2-8BEA-5397734C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5A08-57CB-4E05-859F-8A3A95D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DA0C-4E43-4ED2-87C6-4FF5A7DE3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ADB6-D4D9-4BBF-ABA4-5609B2FC242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F2B5-39DC-4470-AA69-913953AB3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5471-EB12-4BAD-B53A-CFB300D4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6E99-F9B9-46FF-BBB5-CCE0053F2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94A7-73F0-4584-B046-A6124268D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164851"/>
            <a:ext cx="5334930" cy="3004145"/>
          </a:xfrm>
        </p:spPr>
        <p:txBody>
          <a:bodyPr>
            <a:normAutofit/>
          </a:bodyPr>
          <a:lstStyle/>
          <a:p>
            <a:r>
              <a:rPr lang="tr-TR" dirty="0"/>
              <a:t>BİP DEEP PACKET INSPECTION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4ADD8-E956-4D2D-B655-191326AB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544" y="4418891"/>
            <a:ext cx="5334931" cy="2189214"/>
          </a:xfrm>
        </p:spPr>
        <p:txBody>
          <a:bodyPr>
            <a:normAutofit/>
          </a:bodyPr>
          <a:lstStyle/>
          <a:p>
            <a:r>
              <a:rPr lang="tr-TR" dirty="0"/>
              <a:t>BUĞRA BEDİR DURMUŞ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1539-F4DD-4DD2-BD79-8CA726F45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9914D-165B-420B-84EC-243F528A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tr-TR" sz="5400" kern="1200" dirty="0">
                <a:latin typeface="+mj-lt"/>
                <a:ea typeface="+mj-ea"/>
                <a:cs typeface="+mj-cs"/>
              </a:rPr>
              <a:t>I/O </a:t>
            </a:r>
            <a:r>
              <a:rPr lang="tr-TR" sz="5400" kern="1200" dirty="0" err="1">
                <a:latin typeface="+mj-lt"/>
                <a:ea typeface="+mj-ea"/>
                <a:cs typeface="+mj-cs"/>
              </a:rPr>
              <a:t>Graph</a:t>
            </a:r>
            <a:r>
              <a:rPr lang="tr-TR" sz="5400" kern="1200" dirty="0">
                <a:latin typeface="+mj-lt"/>
                <a:ea typeface="+mj-ea"/>
                <a:cs typeface="+mj-cs"/>
              </a:rPr>
              <a:t> </a:t>
            </a:r>
            <a:r>
              <a:rPr lang="tr-TR" sz="5400" kern="1200" dirty="0" err="1">
                <a:latin typeface="+mj-lt"/>
                <a:ea typeface="+mj-ea"/>
                <a:cs typeface="+mj-cs"/>
              </a:rPr>
              <a:t>for</a:t>
            </a:r>
            <a:r>
              <a:rPr lang="tr-TR" sz="5400" kern="1200" dirty="0">
                <a:latin typeface="+mj-lt"/>
                <a:ea typeface="+mj-ea"/>
                <a:cs typeface="+mj-cs"/>
              </a:rPr>
              <a:t> Voice Call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F480E63-0942-2188-E597-C21CAEA9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first</a:t>
            </a:r>
            <a:r>
              <a:rPr lang="tr-TR" sz="2200" dirty="0"/>
              <a:t> </a:t>
            </a:r>
            <a:r>
              <a:rPr lang="tr-TR" sz="2200" dirty="0" err="1"/>
              <a:t>big</a:t>
            </a:r>
            <a:r>
              <a:rPr lang="tr-TR" sz="2200" dirty="0"/>
              <a:t> </a:t>
            </a:r>
            <a:r>
              <a:rPr lang="tr-TR" sz="2200" dirty="0" err="1"/>
              <a:t>spike</a:t>
            </a:r>
            <a:r>
              <a:rPr lang="tr-TR" sz="2200" dirty="0"/>
              <a:t> </a:t>
            </a:r>
            <a:r>
              <a:rPr lang="tr-TR" sz="2200" dirty="0" err="1"/>
              <a:t>represents</a:t>
            </a:r>
            <a:r>
              <a:rPr lang="tr-TR" sz="2200" dirty="0"/>
              <a:t>, me </a:t>
            </a:r>
            <a:r>
              <a:rPr lang="tr-TR" sz="2200" dirty="0" err="1"/>
              <a:t>searhing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bip.com web </a:t>
            </a:r>
            <a:r>
              <a:rPr lang="tr-TR" sz="2200" dirty="0" err="1"/>
              <a:t>app</a:t>
            </a:r>
            <a:r>
              <a:rPr lang="tr-TR" sz="2200" dirty="0"/>
              <a:t>.</a:t>
            </a:r>
          </a:p>
          <a:p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conversation</a:t>
            </a:r>
            <a:r>
              <a:rPr lang="tr-TR" sz="2200" dirty="0"/>
              <a:t> </a:t>
            </a:r>
            <a:r>
              <a:rPr lang="tr-TR" sz="2200" dirty="0" err="1"/>
              <a:t>starts</a:t>
            </a:r>
            <a:r>
              <a:rPr lang="tr-TR" sz="2200" dirty="0"/>
              <a:t> at 25s.</a:t>
            </a:r>
            <a:endParaRPr lang="en-US" sz="2200" dirty="0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CAB6F94-5691-48C9-9634-11EEE872B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3" r="-2" b="-2"/>
          <a:stretch/>
        </p:blipFill>
        <p:spPr>
          <a:xfrm>
            <a:off x="4654296" y="1114981"/>
            <a:ext cx="6903720" cy="46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74F22-EA9F-4044-9893-D9ABB7E1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tr-TR" sz="5400"/>
              <a:t>Flow Graph for Voice Call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D7B6C0-3BC0-4FCE-997B-7DC873BB4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" y="3247190"/>
            <a:ext cx="7916434" cy="36108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B13266-9D0B-40A4-BD8D-F6AFA0C3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54" y="161781"/>
            <a:ext cx="7916435" cy="4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25D0-50E9-4D0E-B12E-2A1643AF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Protocol Hierarchy for Video Call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37EB5D5-EC77-49BE-9564-5D233773F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1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79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EC73-56B4-41F8-9BC1-8C7A7280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Packet Length for Video Call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5E22FDE-36A3-41C2-BD94-E290681AE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7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B553D0-372D-98D6-E5E5-6E2F1D23A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half</a:t>
            </a:r>
            <a:r>
              <a:rPr lang="tr-TR" sz="2200" dirty="0"/>
              <a:t> of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packets</a:t>
            </a:r>
            <a:r>
              <a:rPr lang="tr-TR" sz="2200" dirty="0"/>
              <a:t> </a:t>
            </a:r>
            <a:r>
              <a:rPr lang="tr-TR" sz="2200" dirty="0" err="1"/>
              <a:t>were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</a:t>
            </a:r>
            <a:r>
              <a:rPr lang="tr-TR" sz="2200" dirty="0" err="1"/>
              <a:t>lengths</a:t>
            </a:r>
            <a:r>
              <a:rPr lang="tr-TR" sz="2200" dirty="0"/>
              <a:t> 640-1279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324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B5E98-D5E1-4E17-8643-96A3EF5B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tr-TR" sz="2800" dirty="0"/>
              <a:t>I/O </a:t>
            </a:r>
            <a:r>
              <a:rPr lang="tr-TR" sz="2800" dirty="0" err="1"/>
              <a:t>Graph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Video Call</a:t>
            </a:r>
            <a:endParaRPr lang="en-US" sz="2800" dirty="0"/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CE528-9B28-627D-56AB-3D47EB6E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call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halted</a:t>
            </a:r>
            <a:r>
              <a:rPr lang="tr-TR" sz="2400" dirty="0"/>
              <a:t> </a:t>
            </a:r>
            <a:r>
              <a:rPr lang="tr-TR" sz="2400" dirty="0" err="1"/>
              <a:t>intentionally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packet</a:t>
            </a:r>
            <a:r>
              <a:rPr lang="tr-TR" sz="2400" dirty="0"/>
              <a:t> </a:t>
            </a:r>
            <a:r>
              <a:rPr lang="tr-TR" sz="2400" dirty="0" err="1"/>
              <a:t>behavior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begining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conversation</a:t>
            </a:r>
            <a:r>
              <a:rPr lang="tr-TR" sz="2400" dirty="0"/>
              <a:t> can be </a:t>
            </a:r>
            <a:r>
              <a:rPr lang="tr-TR" sz="2400" dirty="0" err="1"/>
              <a:t>seen</a:t>
            </a:r>
            <a:r>
              <a:rPr lang="tr-TR" sz="2400" dirty="0"/>
              <a:t> at 37s.</a:t>
            </a:r>
          </a:p>
          <a:p>
            <a:r>
              <a:rPr lang="tr-TR" sz="2400" dirty="0" err="1"/>
              <a:t>After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call’s</a:t>
            </a:r>
            <a:r>
              <a:rPr lang="tr-TR" sz="2400" dirty="0"/>
              <a:t> </a:t>
            </a:r>
            <a:r>
              <a:rPr lang="tr-TR" sz="2400" dirty="0" err="1"/>
              <a:t>ending</a:t>
            </a:r>
            <a:r>
              <a:rPr lang="tr-TR" sz="2400" dirty="0"/>
              <a:t>, </a:t>
            </a:r>
            <a:r>
              <a:rPr lang="tr-TR" sz="2400" dirty="0" err="1"/>
              <a:t>packet</a:t>
            </a:r>
            <a:r>
              <a:rPr lang="tr-TR" sz="2400" dirty="0"/>
              <a:t> </a:t>
            </a:r>
            <a:r>
              <a:rPr lang="tr-TR" sz="2400" dirty="0" err="1"/>
              <a:t>exchange</a:t>
            </a:r>
            <a:r>
              <a:rPr lang="tr-TR" sz="2400" dirty="0"/>
              <a:t> </a:t>
            </a:r>
            <a:r>
              <a:rPr lang="tr-TR" sz="2400" dirty="0" err="1"/>
              <a:t>drops</a:t>
            </a:r>
            <a:r>
              <a:rPr lang="tr-TR" sz="2400" dirty="0"/>
              <a:t> </a:t>
            </a:r>
            <a:r>
              <a:rPr lang="tr-TR" sz="2400" dirty="0" err="1"/>
              <a:t>significantly</a:t>
            </a:r>
            <a:r>
              <a:rPr lang="tr-TR" sz="2400" dirty="0"/>
              <a:t>.</a:t>
            </a:r>
            <a:endParaRPr lang="en-US" sz="2400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649C05A-1F01-4B46-86E8-0F018568D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5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DE5D8-8495-4D5A-BA60-5FAF918F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4600"/>
              <a:t>Flow Graph for Video Call</a:t>
            </a:r>
            <a:endParaRPr lang="en-US" sz="4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D3FFF4-49B5-4B4F-BE5A-A07DFB8E9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3" y="2358592"/>
            <a:ext cx="9850960" cy="4396407"/>
          </a:xfr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7D269D-5D23-45DE-8949-41AFAA9EB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85" y="76656"/>
            <a:ext cx="8160333" cy="42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C5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F1A63A-4ECD-403D-B6E0-6904EFB5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3" y="643467"/>
            <a:ext cx="9948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6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69810-A0CB-4E93-8D29-E32654B3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                       BRIEF INFORMATION</a:t>
            </a:r>
            <a:br>
              <a:rPr lang="tr-TR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0477-DB52-4619-8CFF-5EAA1C5C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BİP is 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freeware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owned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Turkcell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voice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video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app was launched in 2013 and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it has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53 million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E1EF6C2-9E45-4163-95C3-3D68233AC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64" y="2916201"/>
            <a:ext cx="7075605" cy="1922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C4428-9E87-45FF-9720-78F99F6039DF}"/>
              </a:ext>
            </a:extLst>
          </p:cNvPr>
          <p:cNvSpPr txBox="1"/>
          <p:nvPr/>
        </p:nvSpPr>
        <p:spPr>
          <a:xfrm>
            <a:off x="4699818" y="5078994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IP </a:t>
            </a:r>
            <a:r>
              <a:rPr lang="tr-TR" dirty="0" err="1"/>
              <a:t>adress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BİP server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6849-F52C-4FFE-90FF-C6B24984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9C2B-09A0-422F-B0EC-395DF2B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0" y="1690688"/>
            <a:ext cx="10515600" cy="4351338"/>
          </a:xfrm>
        </p:spPr>
        <p:txBody>
          <a:bodyPr/>
          <a:lstStyle/>
          <a:p>
            <a:r>
              <a:rPr lang="tr-TR" dirty="0" err="1"/>
              <a:t>Wireshark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.</a:t>
            </a:r>
          </a:p>
          <a:p>
            <a:r>
              <a:rPr lang="tr-TR" dirty="0"/>
              <a:t>BİP web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as a </a:t>
            </a:r>
            <a:r>
              <a:rPr lang="tr-TR" dirty="0" err="1"/>
              <a:t>hotspot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communicate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Android</a:t>
            </a:r>
            <a:r>
              <a:rPr lang="tr-TR" dirty="0"/>
              <a:t> mobile </a:t>
            </a:r>
            <a:r>
              <a:rPr lang="tr-TR" dirty="0" err="1"/>
              <a:t>phone</a:t>
            </a:r>
            <a:r>
              <a:rPr lang="tr-TR" dirty="0"/>
              <a:t>.</a:t>
            </a:r>
          </a:p>
          <a:p>
            <a:r>
              <a:rPr lang="tr-TR" dirty="0" err="1"/>
              <a:t>Unused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requests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captured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saved</a:t>
            </a:r>
            <a:r>
              <a:rPr lang="tr-TR" dirty="0"/>
              <a:t> in </a:t>
            </a:r>
            <a:r>
              <a:rPr lang="tr-TR" dirty="0" err="1"/>
              <a:t>pcap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. 3 </a:t>
            </a:r>
            <a:r>
              <a:rPr lang="tr-TR" dirty="0" err="1"/>
              <a:t>pcaps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.</a:t>
            </a:r>
          </a:p>
          <a:p>
            <a:pPr marL="457200" lvl="1" indent="0">
              <a:buNone/>
            </a:pPr>
            <a:r>
              <a:rPr lang="tr-TR" dirty="0"/>
              <a:t>-Chat</a:t>
            </a:r>
          </a:p>
          <a:p>
            <a:pPr marL="457200" lvl="1" indent="0">
              <a:buNone/>
            </a:pPr>
            <a:r>
              <a:rPr lang="tr-TR" dirty="0"/>
              <a:t>-Voice Call</a:t>
            </a:r>
          </a:p>
          <a:p>
            <a:pPr marL="457200" lvl="1" indent="0">
              <a:buNone/>
            </a:pPr>
            <a:r>
              <a:rPr lang="tr-TR" dirty="0"/>
              <a:t>-Video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C9604-86D1-46D7-B998-0F8F369D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52274"/>
            <a:ext cx="2546373" cy="1421482"/>
          </a:xfrm>
        </p:spPr>
        <p:txBody>
          <a:bodyPr anchor="b">
            <a:normAutofit fontScale="90000"/>
          </a:bodyPr>
          <a:lstStyle/>
          <a:p>
            <a:r>
              <a:rPr lang="tr-TR" sz="4200" dirty="0" err="1"/>
              <a:t>Packet</a:t>
            </a:r>
            <a:r>
              <a:rPr lang="tr-TR" sz="4200" dirty="0"/>
              <a:t> </a:t>
            </a:r>
            <a:r>
              <a:rPr lang="tr-TR" sz="4200" dirty="0" err="1"/>
              <a:t>Capture</a:t>
            </a:r>
            <a:r>
              <a:rPr lang="tr-TR" sz="4200" dirty="0"/>
              <a:t> </a:t>
            </a:r>
            <a:r>
              <a:rPr lang="tr-TR" sz="4200" dirty="0" err="1"/>
              <a:t>for</a:t>
            </a:r>
            <a:r>
              <a:rPr lang="tr-TR" sz="4200" dirty="0"/>
              <a:t> Chat</a:t>
            </a:r>
            <a:endParaRPr lang="en-US" sz="4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CED13E-F8F6-21A4-84FD-5EB63306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909455"/>
            <a:ext cx="2854649" cy="3271889"/>
          </a:xfrm>
        </p:spPr>
        <p:txBody>
          <a:bodyPr anchor="t">
            <a:normAutofit/>
          </a:bodyPr>
          <a:lstStyle/>
          <a:p>
            <a:r>
              <a:rPr lang="en-US" sz="2200" dirty="0"/>
              <a:t>As seen on the</a:t>
            </a:r>
            <a:r>
              <a:rPr lang="tr-TR" sz="2200" dirty="0"/>
              <a:t> </a:t>
            </a:r>
            <a:r>
              <a:rPr lang="tr-TR" sz="2200" dirty="0" err="1"/>
              <a:t>right</a:t>
            </a:r>
            <a:r>
              <a:rPr lang="en-US" sz="2200" dirty="0"/>
              <a:t> side</a:t>
            </a:r>
            <a:r>
              <a:rPr lang="tr-TR" sz="2200" dirty="0"/>
              <a:t>, 192.168.1.58 is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most</a:t>
            </a:r>
            <a:r>
              <a:rPr lang="tr-TR" sz="2200" dirty="0"/>
              <a:t> </a:t>
            </a:r>
            <a:r>
              <a:rPr lang="tr-TR" sz="2200" dirty="0" err="1"/>
              <a:t>seen</a:t>
            </a:r>
            <a:r>
              <a:rPr lang="tr-TR" sz="2200" dirty="0"/>
              <a:t> IP </a:t>
            </a:r>
            <a:r>
              <a:rPr lang="tr-TR" sz="2200" dirty="0" err="1"/>
              <a:t>adress</a:t>
            </a:r>
            <a:r>
              <a:rPr lang="tr-TR" sz="2200" dirty="0"/>
              <a:t> </a:t>
            </a:r>
            <a:r>
              <a:rPr lang="tr-TR" sz="2200" dirty="0" err="1"/>
              <a:t>during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capture</a:t>
            </a:r>
            <a:r>
              <a:rPr lang="tr-TR" sz="2200" dirty="0"/>
              <a:t>. </a:t>
            </a:r>
            <a:r>
              <a:rPr lang="tr-TR" sz="2200" dirty="0" err="1"/>
              <a:t>It</a:t>
            </a:r>
            <a:r>
              <a:rPr lang="tr-TR" sz="2200" dirty="0"/>
              <a:t> is </a:t>
            </a:r>
            <a:r>
              <a:rPr lang="tr-TR" sz="2200" dirty="0" err="1"/>
              <a:t>the</a:t>
            </a:r>
            <a:r>
              <a:rPr lang="tr-TR" sz="2200" dirty="0"/>
              <a:t> IP </a:t>
            </a:r>
            <a:r>
              <a:rPr lang="tr-TR" sz="2200" dirty="0" err="1"/>
              <a:t>adress</a:t>
            </a:r>
            <a:r>
              <a:rPr lang="tr-TR" sz="2200" dirty="0"/>
              <a:t> of </a:t>
            </a:r>
            <a:r>
              <a:rPr lang="tr-TR" sz="2200" dirty="0" err="1"/>
              <a:t>my</a:t>
            </a:r>
            <a:r>
              <a:rPr lang="tr-TR" sz="2200" dirty="0"/>
              <a:t> </a:t>
            </a:r>
            <a:r>
              <a:rPr lang="tr-TR" sz="2200" dirty="0" err="1"/>
              <a:t>Personal</a:t>
            </a:r>
            <a:r>
              <a:rPr lang="tr-TR" sz="2200" dirty="0"/>
              <a:t> </a:t>
            </a:r>
            <a:r>
              <a:rPr lang="tr-TR" sz="2200" dirty="0" err="1"/>
              <a:t>Computer</a:t>
            </a:r>
            <a:r>
              <a:rPr lang="tr-TR" sz="2200" dirty="0"/>
              <a:t>.</a:t>
            </a:r>
          </a:p>
          <a:p>
            <a:endParaRPr lang="en-US" sz="22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683EBC-B932-4D3C-B1F2-BB6D05B6E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59" y="1098943"/>
            <a:ext cx="8190450" cy="46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C02FC-6E6B-4595-83A1-8785CFFB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/>
              <a:t>Protocol Hierarchy for Chat</a:t>
            </a:r>
            <a:endParaRPr lang="en-US" sz="3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6909A3-C722-9799-1012-8D2869E8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This</a:t>
            </a:r>
            <a:r>
              <a:rPr lang="tr-TR" sz="2200" dirty="0"/>
              <a:t> </a:t>
            </a:r>
            <a:r>
              <a:rPr lang="tr-TR" sz="2200" dirty="0" err="1"/>
              <a:t>feature</a:t>
            </a:r>
            <a:r>
              <a:rPr lang="tr-TR" sz="2200" dirty="0"/>
              <a:t> is </a:t>
            </a:r>
            <a:r>
              <a:rPr lang="tr-TR" sz="2200" dirty="0" err="1"/>
              <a:t>mostly</a:t>
            </a:r>
            <a:r>
              <a:rPr lang="tr-TR" sz="2200" dirty="0"/>
              <a:t> </a:t>
            </a:r>
            <a:r>
              <a:rPr lang="tr-TR" sz="2200" dirty="0" err="1"/>
              <a:t>based</a:t>
            </a:r>
            <a:r>
              <a:rPr lang="tr-TR" sz="2200" dirty="0"/>
              <a:t> on TCP.</a:t>
            </a:r>
          </a:p>
          <a:p>
            <a:r>
              <a:rPr lang="tr-TR" sz="2200" dirty="0"/>
              <a:t>QUIC </a:t>
            </a:r>
            <a:r>
              <a:rPr lang="tr-TR" sz="2200" dirty="0" err="1"/>
              <a:t>protocol</a:t>
            </a:r>
            <a:r>
              <a:rPr lang="tr-TR" sz="2200" dirty="0"/>
              <a:t> </a:t>
            </a:r>
            <a:r>
              <a:rPr lang="tr-TR" sz="2200" dirty="0" err="1"/>
              <a:t>holds</a:t>
            </a:r>
            <a:r>
              <a:rPr lang="tr-TR" sz="2200" dirty="0"/>
              <a:t> 20% of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existing</a:t>
            </a:r>
            <a:r>
              <a:rPr lang="tr-TR" sz="2200" dirty="0"/>
              <a:t> </a:t>
            </a:r>
            <a:r>
              <a:rPr lang="tr-TR" sz="2200" dirty="0" err="1"/>
              <a:t>ones</a:t>
            </a:r>
            <a:r>
              <a:rPr lang="tr-TR" sz="2200" dirty="0"/>
              <a:t>.</a:t>
            </a:r>
          </a:p>
          <a:p>
            <a:r>
              <a:rPr lang="tr-TR" sz="2200" dirty="0"/>
              <a:t>QUIC(</a:t>
            </a:r>
            <a:r>
              <a:rPr lang="tr-TR" sz="2200" dirty="0" err="1"/>
              <a:t>Quick</a:t>
            </a:r>
            <a:r>
              <a:rPr lang="tr-TR" sz="2200" dirty="0"/>
              <a:t> UDP Internet Connection) is an </a:t>
            </a:r>
            <a:r>
              <a:rPr lang="tr-TR" sz="2200" dirty="0" err="1"/>
              <a:t>experimental</a:t>
            </a:r>
            <a:r>
              <a:rPr lang="tr-TR" sz="2200" dirty="0"/>
              <a:t> transport </a:t>
            </a:r>
            <a:r>
              <a:rPr lang="tr-TR" sz="2200" dirty="0" err="1"/>
              <a:t>layer</a:t>
            </a:r>
            <a:r>
              <a:rPr lang="tr-TR" sz="2200" dirty="0"/>
              <a:t> network </a:t>
            </a:r>
            <a:r>
              <a:rPr lang="tr-TR" sz="2200" dirty="0" err="1"/>
              <a:t>protocol</a:t>
            </a:r>
            <a:r>
              <a:rPr lang="tr-TR" sz="2200" dirty="0"/>
              <a:t> </a:t>
            </a:r>
            <a:r>
              <a:rPr lang="tr-TR" sz="2200" dirty="0" err="1"/>
              <a:t>designed</a:t>
            </a:r>
            <a:r>
              <a:rPr lang="tr-TR" sz="2200" dirty="0"/>
              <a:t> </a:t>
            </a:r>
            <a:r>
              <a:rPr lang="tr-TR" sz="2200" dirty="0" err="1"/>
              <a:t>by</a:t>
            </a:r>
            <a:r>
              <a:rPr lang="tr-TR" sz="2200" dirty="0"/>
              <a:t> Google.</a:t>
            </a:r>
          </a:p>
          <a:p>
            <a:endParaRPr lang="tr-TR" sz="2200" dirty="0"/>
          </a:p>
          <a:p>
            <a:endParaRPr lang="tr-TR" sz="2200" dirty="0"/>
          </a:p>
          <a:p>
            <a:endParaRPr lang="en-US" sz="22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5D7DA88-0043-40EB-B2C0-077F55BDB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97996"/>
            <a:ext cx="6903720" cy="32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03584-EDEA-42AE-B043-E07AE448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4200"/>
              <a:t>Packet Length for Chat</a:t>
            </a:r>
            <a:endParaRPr lang="en-US" sz="42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53434B-18EB-6AED-8627-B945559D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200" dirty="0"/>
              <a:t>Total </a:t>
            </a:r>
            <a:r>
              <a:rPr lang="tr-TR" sz="2200" dirty="0" err="1"/>
              <a:t>packet</a:t>
            </a:r>
            <a:r>
              <a:rPr lang="tr-TR" sz="2200" dirty="0"/>
              <a:t> </a:t>
            </a:r>
            <a:r>
              <a:rPr lang="tr-TR" sz="2200" dirty="0" err="1"/>
              <a:t>capture</a:t>
            </a:r>
            <a:r>
              <a:rPr lang="tr-TR" sz="2200" dirty="0"/>
              <a:t> is </a:t>
            </a:r>
            <a:r>
              <a:rPr lang="tr-TR" sz="2200" dirty="0" err="1"/>
              <a:t>few</a:t>
            </a:r>
            <a:r>
              <a:rPr lang="tr-TR" sz="2200" dirty="0"/>
              <a:t>, </a:t>
            </a:r>
            <a:r>
              <a:rPr lang="tr-TR" sz="2200" dirty="0" err="1"/>
              <a:t>compared</a:t>
            </a:r>
            <a:r>
              <a:rPr lang="tr-TR" sz="2200" dirty="0"/>
              <a:t> </a:t>
            </a:r>
            <a:r>
              <a:rPr lang="tr-TR" sz="2200" dirty="0" err="1"/>
              <a:t>to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voice</a:t>
            </a:r>
            <a:r>
              <a:rPr lang="tr-TR" sz="2200" dirty="0"/>
              <a:t> </a:t>
            </a:r>
            <a:r>
              <a:rPr lang="tr-TR" sz="2200" dirty="0" err="1"/>
              <a:t>call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cideo</a:t>
            </a:r>
            <a:r>
              <a:rPr lang="tr-TR" sz="2200" dirty="0"/>
              <a:t> </a:t>
            </a:r>
            <a:r>
              <a:rPr lang="tr-TR" sz="2200" dirty="0" err="1"/>
              <a:t>call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packet</a:t>
            </a:r>
            <a:r>
              <a:rPr lang="tr-TR" sz="2200" dirty="0"/>
              <a:t> </a:t>
            </a:r>
            <a:r>
              <a:rPr lang="tr-TR" sz="2200" dirty="0" err="1"/>
              <a:t>lengths</a:t>
            </a:r>
            <a:r>
              <a:rPr lang="tr-TR" sz="2200" dirty="0"/>
              <a:t> </a:t>
            </a:r>
            <a:r>
              <a:rPr lang="tr-TR" sz="2200" dirty="0" err="1"/>
              <a:t>were</a:t>
            </a:r>
            <a:r>
              <a:rPr lang="tr-TR" sz="2200" dirty="0"/>
              <a:t> </a:t>
            </a:r>
            <a:r>
              <a:rPr lang="tr-TR" sz="2200" dirty="0" err="1"/>
              <a:t>usually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40-79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4D9CA5C-8218-4F6B-87CD-DCF49DCC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30478"/>
            <a:ext cx="6903720" cy="3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2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50FC-9C0D-49C8-B43B-84BA7CE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I/O Graph for Chat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E3226CA-DF13-4B5E-93CB-C8280F2F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F9E9590-24E9-4CAF-A6C9-8003F7E9BC1B}"/>
              </a:ext>
            </a:extLst>
          </p:cNvPr>
          <p:cNvSpPr/>
          <p:nvPr/>
        </p:nvSpPr>
        <p:spPr>
          <a:xfrm>
            <a:off x="5241956" y="2897109"/>
            <a:ext cx="1285593" cy="5318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Images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86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1B2EF-8DCC-41EB-8474-5F2E161D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/>
              <a:t>Protocol Hierarchy for Voice Call</a:t>
            </a:r>
            <a:endParaRPr lang="en-US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20AF-0743-4892-8CEC-2932309D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/>
              <a:t>UDP is dominant </a:t>
            </a:r>
            <a:r>
              <a:rPr lang="tr-TR" sz="2200" dirty="0" err="1"/>
              <a:t>during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voice</a:t>
            </a:r>
            <a:r>
              <a:rPr lang="tr-TR" sz="2200" dirty="0"/>
              <a:t> </a:t>
            </a:r>
            <a:r>
              <a:rPr lang="tr-TR" sz="2200" dirty="0" err="1"/>
              <a:t>call</a:t>
            </a:r>
            <a:r>
              <a:rPr lang="tr-TR" sz="2200" dirty="0"/>
              <a:t>.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41D07C-41E3-456A-882B-C2D29C0E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66514"/>
            <a:ext cx="6903720" cy="41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DB46C-7087-4699-BDE2-EFD04E44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tr-TR" sz="5400" dirty="0" err="1"/>
              <a:t>Packet</a:t>
            </a:r>
            <a:r>
              <a:rPr lang="tr-TR" sz="5400" dirty="0"/>
              <a:t> </a:t>
            </a:r>
            <a:r>
              <a:rPr lang="tr-TR" sz="5400" dirty="0" err="1"/>
              <a:t>Length</a:t>
            </a:r>
            <a:r>
              <a:rPr lang="tr-TR" sz="5400" dirty="0"/>
              <a:t> </a:t>
            </a:r>
            <a:r>
              <a:rPr lang="tr-TR" sz="5400" dirty="0" err="1"/>
              <a:t>For</a:t>
            </a:r>
            <a:r>
              <a:rPr lang="tr-TR" sz="5400" dirty="0"/>
              <a:t> Voice Call</a:t>
            </a:r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660E01-C0C0-16F0-1A68-23B15433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packet</a:t>
            </a:r>
            <a:r>
              <a:rPr lang="tr-TR" sz="2200" dirty="0"/>
              <a:t> </a:t>
            </a:r>
            <a:r>
              <a:rPr lang="tr-TR" sz="2200" dirty="0" err="1"/>
              <a:t>lengths</a:t>
            </a:r>
            <a:r>
              <a:rPr lang="tr-TR" sz="2200" dirty="0"/>
              <a:t> </a:t>
            </a:r>
            <a:r>
              <a:rPr lang="tr-TR" sz="2200" dirty="0" err="1"/>
              <a:t>are</a:t>
            </a:r>
            <a:r>
              <a:rPr lang="tr-TR" sz="2200" dirty="0"/>
              <a:t> </a:t>
            </a:r>
            <a:r>
              <a:rPr lang="tr-TR" sz="2200" dirty="0" err="1"/>
              <a:t>larger</a:t>
            </a:r>
            <a:r>
              <a:rPr lang="tr-TR" sz="2200" dirty="0"/>
              <a:t> in </a:t>
            </a:r>
            <a:r>
              <a:rPr lang="tr-TR" sz="2200" dirty="0" err="1"/>
              <a:t>quantities</a:t>
            </a:r>
            <a:endParaRPr lang="en-US" sz="2200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023CFFCB-D0AB-45AF-BDB9-73A3E3ED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34467"/>
            <a:ext cx="6903720" cy="41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1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350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BİP DEEP PACKET INSPECTION</vt:lpstr>
      <vt:lpstr>                       BRIEF INFORMATION </vt:lpstr>
      <vt:lpstr>EXPERIMENTAL SETUP</vt:lpstr>
      <vt:lpstr>Packet Capture for Chat</vt:lpstr>
      <vt:lpstr>Protocol Hierarchy for Chat</vt:lpstr>
      <vt:lpstr>Packet Length for Chat</vt:lpstr>
      <vt:lpstr>I/O Graph for Chat</vt:lpstr>
      <vt:lpstr>Protocol Hierarchy for Voice Call</vt:lpstr>
      <vt:lpstr>Packet Length For Voice Call</vt:lpstr>
      <vt:lpstr>I/O Graph for Voice Call</vt:lpstr>
      <vt:lpstr>Flow Graph for Voice Call</vt:lpstr>
      <vt:lpstr>Protocol Hierarchy for Video Call</vt:lpstr>
      <vt:lpstr>Packet Length for Video Call</vt:lpstr>
      <vt:lpstr>I/O Graph for Video Call</vt:lpstr>
      <vt:lpstr>Flow Graph for Video Call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BİP DEEP PACKET INSPECTION</dc:title>
  <dc:creator>Buğra DURMUŞ</dc:creator>
  <cp:lastModifiedBy>Buğra DURMUŞ</cp:lastModifiedBy>
  <cp:revision>3</cp:revision>
  <dcterms:created xsi:type="dcterms:W3CDTF">2022-03-30T15:24:07Z</dcterms:created>
  <dcterms:modified xsi:type="dcterms:W3CDTF">2022-04-05T01:18:17Z</dcterms:modified>
</cp:coreProperties>
</file>