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5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253803"/>
            <a:ext cx="10018712" cy="3477296"/>
          </a:xfrm>
        </p:spPr>
      </p:pic>
    </p:spTree>
    <p:extLst>
      <p:ext uri="{BB962C8B-B14F-4D97-AF65-F5344CB8AC3E}">
        <p14:creationId xmlns:p14="http://schemas.microsoft.com/office/powerpoint/2010/main" val="37930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Jean-Guillaume : Boîtier, application</a:t>
            </a:r>
          </a:p>
          <a:p>
            <a:r>
              <a:rPr lang="fr-FR" dirty="0" smtClean="0"/>
              <a:t>Bastien : Analyse d’image</a:t>
            </a:r>
          </a:p>
          <a:p>
            <a:r>
              <a:rPr lang="fr-FR" dirty="0" smtClean="0"/>
              <a:t>Guillaume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87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communication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31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Attendus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9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 nous?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de Matlab</a:t>
            </a:r>
          </a:p>
          <a:p>
            <a:r>
              <a:rPr lang="fr-FR" dirty="0" smtClean="0"/>
              <a:t>Mise en place d’un </a:t>
            </a:r>
            <a:r>
              <a:rPr lang="fr-FR" dirty="0" err="1" smtClean="0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79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107</TotalTime>
  <Words>44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Création et Utilisation d’un Billard Intelligent</vt:lpstr>
      <vt:lpstr>Cahier des charges</vt:lpstr>
      <vt:lpstr>GANTT</vt:lpstr>
      <vt:lpstr>Analyse de risque</vt:lpstr>
      <vt:lpstr>Organisation</vt:lpstr>
      <vt:lpstr>Mode de communication</vt:lpstr>
      <vt:lpstr>Attendus</vt:lpstr>
      <vt:lpstr>Où en sommes nous?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7</cp:revision>
  <dcterms:created xsi:type="dcterms:W3CDTF">2014-11-17T11:48:34Z</dcterms:created>
  <dcterms:modified xsi:type="dcterms:W3CDTF">2014-11-17T13:35:36Z</dcterms:modified>
</cp:coreProperties>
</file>