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Création et Utilisation d’un Billard Intelligent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67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dirty="0"/>
              <a:t>FP1 : Capturer une </a:t>
            </a:r>
            <a:r>
              <a:rPr lang="fr-FR" dirty="0" smtClean="0"/>
              <a:t>vidéo</a:t>
            </a:r>
          </a:p>
          <a:p>
            <a:pPr lvl="0"/>
            <a:r>
              <a:rPr lang="fr-FR" dirty="0" smtClean="0"/>
              <a:t>FP2</a:t>
            </a:r>
            <a:r>
              <a:rPr lang="fr-FR" dirty="0"/>
              <a:t> : Traiter une </a:t>
            </a:r>
            <a:r>
              <a:rPr lang="fr-FR" dirty="0" smtClean="0"/>
              <a:t>vidéo</a:t>
            </a:r>
          </a:p>
          <a:p>
            <a:pPr lvl="0"/>
            <a:r>
              <a:rPr lang="fr-FR" dirty="0" smtClean="0"/>
              <a:t>FP3</a:t>
            </a:r>
            <a:r>
              <a:rPr lang="fr-FR" dirty="0"/>
              <a:t> : Projeter le résultat du traitement</a:t>
            </a:r>
          </a:p>
          <a:p>
            <a:pPr lvl="0"/>
            <a:r>
              <a:rPr lang="fr-FR" dirty="0" smtClean="0"/>
              <a:t>FS1</a:t>
            </a:r>
            <a:r>
              <a:rPr lang="fr-FR" dirty="0"/>
              <a:t> : Gérer des fiches sur les joueurs</a:t>
            </a:r>
          </a:p>
          <a:p>
            <a:pPr lvl="0"/>
            <a:r>
              <a:rPr lang="fr-FR" dirty="0" smtClean="0"/>
              <a:t>FS2</a:t>
            </a:r>
            <a:r>
              <a:rPr lang="fr-FR" dirty="0"/>
              <a:t> : Analyser les défauts du billard</a:t>
            </a:r>
          </a:p>
          <a:p>
            <a:pPr lvl="0"/>
            <a:r>
              <a:rPr lang="fr-FR" dirty="0" smtClean="0"/>
              <a:t>FS3</a:t>
            </a:r>
            <a:r>
              <a:rPr lang="fr-FR" dirty="0"/>
              <a:t> : Prendre en compte les effets</a:t>
            </a:r>
          </a:p>
          <a:p>
            <a:pPr lvl="0"/>
            <a:r>
              <a:rPr lang="fr-FR" dirty="0" smtClean="0"/>
              <a:t>FS4</a:t>
            </a:r>
            <a:r>
              <a:rPr lang="fr-FR" dirty="0"/>
              <a:t> : Gérer les menus via une appli mobile</a:t>
            </a:r>
          </a:p>
          <a:p>
            <a:pPr lvl="0"/>
            <a:r>
              <a:rPr lang="fr-FR" dirty="0" smtClean="0"/>
              <a:t>FS5</a:t>
            </a:r>
            <a:r>
              <a:rPr lang="fr-FR" dirty="0"/>
              <a:t> : Capturer la puissance des </a:t>
            </a:r>
            <a:r>
              <a:rPr lang="fr-FR" dirty="0" smtClean="0"/>
              <a:t>coups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55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2253803"/>
            <a:ext cx="10018712" cy="3477296"/>
          </a:xfrm>
        </p:spPr>
      </p:pic>
    </p:spTree>
    <p:extLst>
      <p:ext uri="{BB962C8B-B14F-4D97-AF65-F5344CB8AC3E}">
        <p14:creationId xmlns:p14="http://schemas.microsoft.com/office/powerpoint/2010/main" val="379304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risque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7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Jean-Guillaume : Boîtier, application</a:t>
            </a:r>
          </a:p>
          <a:p>
            <a:r>
              <a:rPr lang="fr-FR" dirty="0" smtClean="0"/>
              <a:t>Bastien : Analyse d’image</a:t>
            </a:r>
          </a:p>
          <a:p>
            <a:r>
              <a:rPr lang="fr-FR" dirty="0" smtClean="0"/>
              <a:t>Guillaume 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87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 de communication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Externe : Mail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031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Attendus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93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Où en sommes nous?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Réalisation des fonctions sous</a:t>
            </a:r>
            <a:r>
              <a:rPr lang="fr-FR" dirty="0" smtClean="0"/>
              <a:t> </a:t>
            </a:r>
            <a:r>
              <a:rPr lang="fr-FR" dirty="0" smtClean="0"/>
              <a:t>Matlab</a:t>
            </a:r>
          </a:p>
          <a:p>
            <a:r>
              <a:rPr lang="fr-FR" dirty="0" smtClean="0"/>
              <a:t>Mise en place d’un </a:t>
            </a:r>
            <a:r>
              <a:rPr lang="fr-FR" dirty="0" err="1" smtClean="0"/>
              <a:t>GitHub</a:t>
            </a:r>
            <a:r>
              <a:rPr lang="fr-FR" dirty="0" smtClean="0"/>
              <a:t>, prise en main</a:t>
            </a:r>
          </a:p>
          <a:p>
            <a:r>
              <a:rPr lang="fr-FR" dirty="0" smtClean="0"/>
              <a:t>Achat d’un </a:t>
            </a:r>
            <a:r>
              <a:rPr lang="fr-FR" dirty="0" err="1" smtClean="0"/>
              <a:t>Raspberry</a:t>
            </a:r>
            <a:r>
              <a:rPr lang="fr-FR" dirty="0" smtClean="0"/>
              <a:t> Pi</a:t>
            </a:r>
          </a:p>
          <a:p>
            <a:r>
              <a:rPr lang="fr-FR" dirty="0" smtClean="0"/>
              <a:t>Apprentissage du Python</a:t>
            </a:r>
          </a:p>
        </p:txBody>
      </p:sp>
    </p:spTree>
    <p:extLst>
      <p:ext uri="{BB962C8B-B14F-4D97-AF65-F5344CB8AC3E}">
        <p14:creationId xmlns:p14="http://schemas.microsoft.com/office/powerpoint/2010/main" val="230279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127</TotalTime>
  <Words>62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Création et Utilisation d’un Billard Intelligent</vt:lpstr>
      <vt:lpstr>Cahier des charges</vt:lpstr>
      <vt:lpstr>GANTT</vt:lpstr>
      <vt:lpstr>Analyse de risque</vt:lpstr>
      <vt:lpstr>Organisation</vt:lpstr>
      <vt:lpstr>Mode de communication</vt:lpstr>
      <vt:lpstr>Attendus</vt:lpstr>
      <vt:lpstr>Où en sommes nous?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d’un Billard Intelligent</dc:title>
  <dc:creator>Guillaume BURGAUD</dc:creator>
  <cp:lastModifiedBy>Guillaume BURGAUD</cp:lastModifiedBy>
  <cp:revision>9</cp:revision>
  <dcterms:created xsi:type="dcterms:W3CDTF">2014-11-17T11:48:34Z</dcterms:created>
  <dcterms:modified xsi:type="dcterms:W3CDTF">2014-12-07T14:27:09Z</dcterms:modified>
</cp:coreProperties>
</file>