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FP1 : Capturer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FP2</a:t>
            </a:r>
            <a:r>
              <a:rPr lang="fr-FR" dirty="0"/>
              <a:t> : Traiter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FP3</a:t>
            </a:r>
            <a:r>
              <a:rPr lang="fr-FR" dirty="0"/>
              <a:t> : Projeter le résultat du traitement</a:t>
            </a:r>
          </a:p>
          <a:p>
            <a:pPr lvl="0"/>
            <a:r>
              <a:rPr lang="fr-FR" dirty="0" smtClean="0"/>
              <a:t>FS1</a:t>
            </a:r>
            <a:r>
              <a:rPr lang="fr-FR" dirty="0"/>
              <a:t> : Gérer des fiches sur les joueurs</a:t>
            </a:r>
          </a:p>
          <a:p>
            <a:pPr lvl="0"/>
            <a:r>
              <a:rPr lang="fr-FR" dirty="0" smtClean="0"/>
              <a:t>FS2</a:t>
            </a:r>
            <a:r>
              <a:rPr lang="fr-FR" dirty="0"/>
              <a:t> : Analyser les défauts du billard</a:t>
            </a:r>
          </a:p>
          <a:p>
            <a:pPr lvl="0"/>
            <a:r>
              <a:rPr lang="fr-FR" dirty="0" smtClean="0"/>
              <a:t>FS3</a:t>
            </a:r>
            <a:r>
              <a:rPr lang="fr-FR" dirty="0"/>
              <a:t> : Prendre en compte les effets</a:t>
            </a:r>
          </a:p>
          <a:p>
            <a:pPr lvl="0"/>
            <a:r>
              <a:rPr lang="fr-FR" dirty="0" smtClean="0"/>
              <a:t>FS4</a:t>
            </a:r>
            <a:r>
              <a:rPr lang="fr-FR" dirty="0"/>
              <a:t> : Gérer les menus via une appli mobile</a:t>
            </a:r>
          </a:p>
          <a:p>
            <a:pPr lvl="0"/>
            <a:r>
              <a:rPr lang="fr-FR" dirty="0" smtClean="0"/>
              <a:t>FS5</a:t>
            </a:r>
            <a:r>
              <a:rPr lang="fr-FR" dirty="0"/>
              <a:t> : Capturer la puissance des </a:t>
            </a:r>
            <a:r>
              <a:rPr lang="fr-FR" dirty="0" smtClean="0"/>
              <a:t>coups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86" y="2054809"/>
            <a:ext cx="6806562" cy="4328819"/>
          </a:xfrm>
        </p:spPr>
      </p:pic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 </a:t>
            </a:r>
            <a:r>
              <a:rPr lang="fr-FR" dirty="0" err="1" smtClean="0"/>
              <a:t>GitHub</a:t>
            </a:r>
            <a:r>
              <a:rPr lang="fr-FR" dirty="0" smtClean="0"/>
              <a:t>, réunion hebdomadaire le lundi après midi</a:t>
            </a:r>
          </a:p>
          <a:p>
            <a:r>
              <a:rPr lang="fr-FR" dirty="0" smtClean="0"/>
              <a:t>Externe : Mail, autre?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Webcam USB : à choisir (</a:t>
            </a:r>
            <a:r>
              <a:rPr lang="fr-FR" dirty="0" err="1" smtClean="0"/>
              <a:t>SD</a:t>
            </a:r>
            <a:r>
              <a:rPr lang="fr-FR" dirty="0" err="1" smtClean="0">
                <a:sym typeface="Wingdings" panose="05000000000000000000" pitchFamily="2" charset="2"/>
              </a:rPr>
              <a:t>rapide</a:t>
            </a:r>
            <a:r>
              <a:rPr lang="fr-FR" dirty="0" smtClean="0">
                <a:sym typeface="Wingdings" panose="05000000000000000000" pitchFamily="2" charset="2"/>
              </a:rPr>
              <a:t> ou </a:t>
            </a:r>
            <a:r>
              <a:rPr lang="fr-FR" dirty="0" err="1" smtClean="0">
                <a:sym typeface="Wingdings" panose="05000000000000000000" pitchFamily="2" charset="2"/>
              </a:rPr>
              <a:t>HDprécis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  <a:endParaRPr lang="fr-FR" dirty="0" smtClean="0"/>
          </a:p>
          <a:p>
            <a:r>
              <a:rPr lang="fr-FR" dirty="0" err="1" smtClean="0"/>
              <a:t>Raspberry</a:t>
            </a:r>
            <a:r>
              <a:rPr lang="fr-FR" dirty="0" smtClean="0"/>
              <a:t> Pi B+ : </a:t>
            </a:r>
          </a:p>
          <a:p>
            <a:pPr lvl="1"/>
            <a:r>
              <a:rPr lang="fr-FR" dirty="0" smtClean="0"/>
              <a:t>carte micro SD de classe 4 actuellement (passer classe 10)?</a:t>
            </a:r>
          </a:p>
          <a:p>
            <a:pPr lvl="1"/>
            <a:r>
              <a:rPr lang="fr-FR" dirty="0" smtClean="0"/>
              <a:t>Clé USB Wifi ou </a:t>
            </a:r>
            <a:r>
              <a:rPr lang="fr-FR" dirty="0" err="1" smtClean="0"/>
              <a:t>bluetooth</a:t>
            </a:r>
            <a:r>
              <a:rPr lang="fr-FR" dirty="0" smtClean="0"/>
              <a:t> pour connecter le système vers un téléphone ou un PC</a:t>
            </a:r>
          </a:p>
          <a:p>
            <a:r>
              <a:rPr lang="fr-FR" dirty="0" smtClean="0"/>
              <a:t>Projecteur : à choisir (port HDMI)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01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 pour la prochaine soutenance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tracé de trajectoires fonctionnel</a:t>
            </a:r>
          </a:p>
          <a:p>
            <a:r>
              <a:rPr lang="fr-FR" dirty="0" smtClean="0"/>
              <a:t>Solutions envisageables pour gérer les effets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des fonctions sous 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Achat d’un </a:t>
            </a:r>
            <a:r>
              <a:rPr lang="fr-FR" dirty="0" err="1" smtClean="0"/>
              <a:t>Raspberry</a:t>
            </a:r>
            <a:r>
              <a:rPr lang="fr-FR" dirty="0" smtClean="0"/>
              <a:t> Pi B+ et installation de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Apprentissage du C++</a:t>
            </a:r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255</TotalTime>
  <Words>134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Création et Utilisation d’un Billard Intelligent</vt:lpstr>
      <vt:lpstr>Cahier des charges</vt:lpstr>
      <vt:lpstr>GANTT</vt:lpstr>
      <vt:lpstr>Analyse de risque</vt:lpstr>
      <vt:lpstr>Mode de communication</vt:lpstr>
      <vt:lpstr>Matériel</vt:lpstr>
      <vt:lpstr>Attendus pour la prochaine soutenance</vt:lpstr>
      <vt:lpstr>Où en sommes 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15</cp:revision>
  <dcterms:created xsi:type="dcterms:W3CDTF">2014-11-17T11:48:34Z</dcterms:created>
  <dcterms:modified xsi:type="dcterms:W3CDTF">2014-12-14T21:50:05Z</dcterms:modified>
</cp:coreProperties>
</file>