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FP1 : Capturer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FP2</a:t>
            </a:r>
            <a:r>
              <a:rPr lang="fr-FR" dirty="0"/>
              <a:t> : Traiter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FP3</a:t>
            </a:r>
            <a:r>
              <a:rPr lang="fr-FR" dirty="0"/>
              <a:t> : Projeter le résultat du traitement</a:t>
            </a:r>
          </a:p>
          <a:p>
            <a:pPr lvl="0"/>
            <a:r>
              <a:rPr lang="fr-FR" dirty="0" smtClean="0"/>
              <a:t>FS1</a:t>
            </a:r>
            <a:r>
              <a:rPr lang="fr-FR" dirty="0"/>
              <a:t> : Gérer des fiches sur les joueurs</a:t>
            </a:r>
          </a:p>
          <a:p>
            <a:pPr lvl="0"/>
            <a:r>
              <a:rPr lang="fr-FR" dirty="0" smtClean="0"/>
              <a:t>FS2</a:t>
            </a:r>
            <a:r>
              <a:rPr lang="fr-FR" dirty="0"/>
              <a:t> : Analyser les défauts du billard</a:t>
            </a:r>
          </a:p>
          <a:p>
            <a:pPr lvl="0"/>
            <a:r>
              <a:rPr lang="fr-FR" dirty="0" smtClean="0"/>
              <a:t>FS3</a:t>
            </a:r>
            <a:r>
              <a:rPr lang="fr-FR" dirty="0"/>
              <a:t> : Prendre en compte les effets</a:t>
            </a:r>
          </a:p>
          <a:p>
            <a:pPr lvl="0"/>
            <a:r>
              <a:rPr lang="fr-FR" dirty="0" smtClean="0"/>
              <a:t>FS4</a:t>
            </a:r>
            <a:r>
              <a:rPr lang="fr-FR" dirty="0"/>
              <a:t> : Gérer les menus via une appli mobile</a:t>
            </a:r>
          </a:p>
          <a:p>
            <a:pPr lvl="0"/>
            <a:r>
              <a:rPr lang="fr-FR" dirty="0" smtClean="0"/>
              <a:t>FS5</a:t>
            </a:r>
            <a:r>
              <a:rPr lang="fr-FR" dirty="0"/>
              <a:t> : Capturer la puissance des </a:t>
            </a:r>
            <a:r>
              <a:rPr lang="fr-FR" dirty="0" smtClean="0"/>
              <a:t>coups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253803"/>
            <a:ext cx="10018712" cy="3477296"/>
          </a:xfrm>
        </p:spPr>
      </p:pic>
    </p:spTree>
    <p:extLst>
      <p:ext uri="{BB962C8B-B14F-4D97-AF65-F5344CB8AC3E}">
        <p14:creationId xmlns:p14="http://schemas.microsoft.com/office/powerpoint/2010/main" val="37930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communication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 </a:t>
            </a:r>
            <a:r>
              <a:rPr lang="fr-FR" dirty="0" err="1" smtClean="0"/>
              <a:t>GitHub</a:t>
            </a:r>
            <a:r>
              <a:rPr lang="fr-FR" dirty="0" smtClean="0"/>
              <a:t>, réunion hebdomadaire le lundi après midi</a:t>
            </a:r>
          </a:p>
          <a:p>
            <a:r>
              <a:rPr lang="fr-FR" dirty="0" smtClean="0"/>
              <a:t>Externe : Mail, autre?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3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Attendus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de tracé de trajectoires fonctionnel</a:t>
            </a:r>
          </a:p>
          <a:p>
            <a:r>
              <a:rPr lang="fr-FR" dirty="0" smtClean="0"/>
              <a:t>Solutions pour gérer les effets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9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Où en sommes nous?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des fonctions sous Matlab</a:t>
            </a:r>
          </a:p>
          <a:p>
            <a:r>
              <a:rPr lang="fr-FR" dirty="0" smtClean="0"/>
              <a:t>Mise en place d’un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Achat d’un </a:t>
            </a:r>
            <a:r>
              <a:rPr lang="fr-FR" dirty="0" err="1" smtClean="0"/>
              <a:t>Raspberry</a:t>
            </a:r>
            <a:r>
              <a:rPr lang="fr-FR" dirty="0" smtClean="0"/>
              <a:t> Pi B</a:t>
            </a:r>
            <a:r>
              <a:rPr lang="fr-FR" dirty="0" smtClean="0"/>
              <a:t>+ et installation de </a:t>
            </a:r>
            <a:r>
              <a:rPr lang="fr-FR" dirty="0" err="1" smtClean="0"/>
              <a:t>Raspbian</a:t>
            </a:r>
            <a:endParaRPr lang="fr-FR" dirty="0" smtClean="0"/>
          </a:p>
          <a:p>
            <a:r>
              <a:rPr lang="fr-FR" dirty="0" smtClean="0"/>
              <a:t>Apprentissage du C++</a:t>
            </a:r>
          </a:p>
        </p:txBody>
      </p:sp>
    </p:spTree>
    <p:extLst>
      <p:ext uri="{BB962C8B-B14F-4D97-AF65-F5344CB8AC3E}">
        <p14:creationId xmlns:p14="http://schemas.microsoft.com/office/powerpoint/2010/main" val="2302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pour la suite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</a:t>
            </a:r>
            <a:r>
              <a:rPr lang="fr-FR" dirty="0" smtClean="0"/>
              <a:t>://raspbian-france.fr/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05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251</TotalTime>
  <Words>82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Création et Utilisation d’un Billard Intelligent</vt:lpstr>
      <vt:lpstr>Cahier des charges</vt:lpstr>
      <vt:lpstr>GANTT</vt:lpstr>
      <vt:lpstr>Analyse de risque</vt:lpstr>
      <vt:lpstr>Mode de communication</vt:lpstr>
      <vt:lpstr>Attendus</vt:lpstr>
      <vt:lpstr>Où en sommes nous?</vt:lpstr>
      <vt:lpstr>Références pour la suite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Guillaume BURGAUD</cp:lastModifiedBy>
  <cp:revision>13</cp:revision>
  <dcterms:created xsi:type="dcterms:W3CDTF">2014-11-17T11:48:34Z</dcterms:created>
  <dcterms:modified xsi:type="dcterms:W3CDTF">2014-12-10T21:42:57Z</dcterms:modified>
</cp:coreProperties>
</file>