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15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83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7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87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6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39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6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50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92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8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8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A457-E6EE-4785-B69A-2F2F3857BDD1}" type="datetimeFigureOut">
              <a:rPr lang="fr-FR" smtClean="0"/>
              <a:t>28/01/2015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724C-C417-4BCF-AECA-8C29CFEF62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09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Création et Utilisation d’un Billard Intelligent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68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17" y="1912168"/>
            <a:ext cx="6096000" cy="3362325"/>
          </a:xfrm>
        </p:spPr>
      </p:pic>
    </p:spTree>
    <p:extLst>
      <p:ext uri="{BB962C8B-B14F-4D97-AF65-F5344CB8AC3E}">
        <p14:creationId xmlns:p14="http://schemas.microsoft.com/office/powerpoint/2010/main" val="215345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868767"/>
              </p:ext>
            </p:extLst>
          </p:nvPr>
        </p:nvGraphicFramePr>
        <p:xfrm>
          <a:off x="514641" y="604910"/>
          <a:ext cx="11175610" cy="56126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9039"/>
                <a:gridCol w="3189285"/>
                <a:gridCol w="2037042"/>
                <a:gridCol w="3154486"/>
                <a:gridCol w="1315758"/>
              </a:tblGrid>
              <a:tr h="298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 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Avantages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Inconvénients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Public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Prix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18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Logiciel (pc)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Simple à vendre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Installation à la charge du client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Moins attrayant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Plus complexe pour le  client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Compatibilité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Particuliers débrouillards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Faible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134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Logiciel + webcam + projecteur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Simple à commercialiser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Compatibilité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Esthétique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Idéal pour les salles de billard (installation fournie)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+ Particuliers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Moyen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1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Package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Compact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On vend vraiment un produit complet et pas un kit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Esthétique (pas de câbles)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Prix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Tout public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Élevé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430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Smartphone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Pratique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Attrayant, à la mode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Simplicité pour le client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Particuliers possédant un smartphone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Moyen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18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97" t="11364" b="53821"/>
          <a:stretch/>
        </p:blipFill>
        <p:spPr>
          <a:xfrm>
            <a:off x="838200" y="1690688"/>
            <a:ext cx="10451414" cy="21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5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684251"/>
              </p:ext>
            </p:extLst>
          </p:nvPr>
        </p:nvGraphicFramePr>
        <p:xfrm>
          <a:off x="838200" y="1403592"/>
          <a:ext cx="10515600" cy="46314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/>
                <a:gridCol w="5257800"/>
              </a:tblGrid>
              <a:tr h="560735">
                <a:tc>
                  <a:txBody>
                    <a:bodyPr/>
                    <a:lstStyle/>
                    <a:p>
                      <a:r>
                        <a:rPr lang="fr-FR" sz="3000" baseline="0" dirty="0" smtClean="0"/>
                        <a:t>Les +</a:t>
                      </a:r>
                      <a:endParaRPr lang="fr-FR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000" baseline="0" dirty="0" smtClean="0"/>
                        <a:t>Les -</a:t>
                      </a:r>
                      <a:endParaRPr lang="fr-FR" sz="3000" baseline="0" dirty="0"/>
                    </a:p>
                  </a:txBody>
                  <a:tcPr/>
                </a:tc>
              </a:tr>
              <a:tr h="4070712"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Communication au sein du groupe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Créativité et </a:t>
                      </a:r>
                      <a:r>
                        <a:rPr lang="fr-FR" sz="3000" baseline="0" dirty="0" smtClean="0"/>
                        <a:t>idées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Erreur d’utiliser Matlab mais bien pour la suite</a:t>
                      </a:r>
                      <a:endParaRPr lang="fr-FR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Manque de communication avec l’encadrant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Installation d’</a:t>
                      </a:r>
                      <a:r>
                        <a:rPr lang="fr-FR" sz="3000" baseline="0" dirty="0" err="1" smtClean="0"/>
                        <a:t>OpenCV</a:t>
                      </a:r>
                      <a:r>
                        <a:rPr lang="fr-FR" sz="3000" baseline="0" dirty="0" smtClean="0"/>
                        <a:t> </a:t>
                      </a:r>
                      <a:r>
                        <a:rPr lang="fr-FR" sz="3000" baseline="0" dirty="0" smtClean="0"/>
                        <a:t>fastidieuse + temps d’apprentissage sous-estimé</a:t>
                      </a:r>
                      <a:endParaRPr lang="fr-FR" sz="3000" baseline="0" dirty="0" smtClean="0"/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Manque de </a:t>
                      </a:r>
                      <a:r>
                        <a:rPr lang="fr-FR" sz="3000" baseline="0" dirty="0" smtClean="0"/>
                        <a:t>temps (campagne BDE, vacances, partiels…)</a:t>
                      </a:r>
                      <a:endParaRPr lang="fr-FR" sz="3000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54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Tracé de trajectoire sur ordinateur opérationnel (soutenance fin février)</a:t>
            </a:r>
          </a:p>
          <a:p>
            <a:r>
              <a:rPr lang="fr-FR" dirty="0" smtClean="0"/>
              <a:t>Début de l’application </a:t>
            </a:r>
            <a:r>
              <a:rPr lang="fr-FR" dirty="0" smtClean="0"/>
              <a:t>mobile</a:t>
            </a:r>
          </a:p>
          <a:p>
            <a:r>
              <a:rPr lang="fr-FR" dirty="0" smtClean="0"/>
              <a:t>Modèle 3D du support smartphone</a:t>
            </a:r>
          </a:p>
          <a:p>
            <a:r>
              <a:rPr lang="fr-FR" dirty="0" smtClean="0"/>
              <a:t>Révision objectifs :</a:t>
            </a:r>
          </a:p>
          <a:p>
            <a:pPr lvl="1"/>
            <a:r>
              <a:rPr lang="fr-FR" dirty="0" smtClean="0"/>
              <a:t>Abandon du </a:t>
            </a:r>
            <a:r>
              <a:rPr lang="fr-FR" dirty="0" err="1" smtClean="0"/>
              <a:t>Raspberry</a:t>
            </a:r>
            <a:r>
              <a:rPr lang="fr-FR" dirty="0" smtClean="0"/>
              <a:t> (du moins temporairement)</a:t>
            </a:r>
          </a:p>
          <a:p>
            <a:pPr lvl="1"/>
            <a:r>
              <a:rPr lang="fr-FR" dirty="0" smtClean="0"/>
              <a:t>Gestion des effets mise de côté</a:t>
            </a:r>
          </a:p>
          <a:p>
            <a:pPr lvl="1"/>
            <a:r>
              <a:rPr lang="fr-FR" dirty="0" smtClean="0"/>
              <a:t>Nouvel objectif : temps </a:t>
            </a:r>
            <a:r>
              <a:rPr lang="fr-FR" smtClean="0"/>
              <a:t>de réponse</a:t>
            </a:r>
          </a:p>
        </p:txBody>
      </p:sp>
    </p:spTree>
    <p:extLst>
      <p:ext uri="{BB962C8B-B14F-4D97-AF65-F5344CB8AC3E}">
        <p14:creationId xmlns:p14="http://schemas.microsoft.com/office/powerpoint/2010/main" val="65905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200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Création et Utilisation d’un Billard Intelligent</vt:lpstr>
      <vt:lpstr>Introduction</vt:lpstr>
      <vt:lpstr>PowerPoint Presentation</vt:lpstr>
      <vt:lpstr>Planning</vt:lpstr>
      <vt:lpstr>Bilan</vt:lpstr>
      <vt:lpstr>Objectifs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d’un Billard Intelligent</dc:title>
  <dc:creator>Guillaume BURGAUD</dc:creator>
  <cp:lastModifiedBy>Guillaume BURGAUD</cp:lastModifiedBy>
  <cp:revision>7</cp:revision>
  <dcterms:created xsi:type="dcterms:W3CDTF">2015-01-28T13:22:37Z</dcterms:created>
  <dcterms:modified xsi:type="dcterms:W3CDTF">2015-01-28T14:19:24Z</dcterms:modified>
</cp:coreProperties>
</file>