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58" r:id="rId6"/>
    <p:sldId id="265" r:id="rId7"/>
    <p:sldId id="264" r:id="rId8"/>
    <p:sldId id="266" r:id="rId9"/>
    <p:sldId id="263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A457-E6EE-4785-B69A-2F2F3857BDD1}" type="datetimeFigureOut">
              <a:rPr lang="fr-FR" smtClean="0"/>
              <a:t>23/02/2015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6686"/>
            <a:ext cx="9144000" cy="2387600"/>
          </a:xfrm>
        </p:spPr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318" y="5606200"/>
            <a:ext cx="9144000" cy="1655762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Guillaume –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JG – Bastien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38742"/>
              </p:ext>
            </p:extLst>
          </p:nvPr>
        </p:nvGraphicFramePr>
        <p:xfrm>
          <a:off x="838200" y="1403592"/>
          <a:ext cx="10515600" cy="46314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560735"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+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-</a:t>
                      </a:r>
                      <a:endParaRPr lang="fr-FR" sz="3000" baseline="0" dirty="0"/>
                    </a:p>
                  </a:txBody>
                  <a:tcPr/>
                </a:tc>
              </a:tr>
              <a:tr h="4070712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Communication au sein du groupe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Créativité et idées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Erreur d’utiliser Matlab mais bien pour la suite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communication avec l’encadrant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Installation d’</a:t>
                      </a:r>
                      <a:r>
                        <a:rPr lang="fr-FR" sz="3000" baseline="0" dirty="0" err="1" smtClean="0"/>
                        <a:t>OpenCV</a:t>
                      </a:r>
                      <a:r>
                        <a:rPr lang="fr-FR" sz="3000" baseline="0" dirty="0" smtClean="0"/>
                        <a:t> fastidieuse + temps d’apprentissage sous-estimé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</a:t>
                      </a:r>
                      <a:r>
                        <a:rPr lang="fr-FR" sz="3000" baseline="0" dirty="0" smtClean="0"/>
                        <a:t>temps</a:t>
                      </a:r>
                      <a:endParaRPr lang="fr-FR" sz="3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4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 pour la suite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Tracé de trajectoire sur ordinateur opérationnel</a:t>
            </a:r>
          </a:p>
          <a:p>
            <a:r>
              <a:rPr lang="fr-FR" dirty="0" smtClean="0"/>
              <a:t>Début de l’application mobile</a:t>
            </a:r>
          </a:p>
          <a:p>
            <a:r>
              <a:rPr lang="fr-FR" dirty="0" smtClean="0"/>
              <a:t>Modèle 3D du support smartphone</a:t>
            </a:r>
          </a:p>
          <a:p>
            <a:r>
              <a:rPr lang="fr-FR" dirty="0" smtClean="0"/>
              <a:t>Révision objectifs :</a:t>
            </a:r>
          </a:p>
          <a:p>
            <a:pPr lvl="1"/>
            <a:r>
              <a:rPr lang="fr-FR" dirty="0" smtClean="0"/>
              <a:t>Abandon du </a:t>
            </a:r>
            <a:r>
              <a:rPr lang="fr-FR" dirty="0" err="1" smtClean="0"/>
              <a:t>Raspberry</a:t>
            </a:r>
            <a:r>
              <a:rPr lang="fr-FR" dirty="0" smtClean="0"/>
              <a:t> (du moins temporairement)</a:t>
            </a:r>
          </a:p>
          <a:p>
            <a:pPr lvl="1"/>
            <a:r>
              <a:rPr lang="fr-FR" dirty="0" smtClean="0"/>
              <a:t>Gestion des effets mise de côté</a:t>
            </a:r>
          </a:p>
          <a:p>
            <a:pPr lvl="1"/>
            <a:r>
              <a:rPr lang="fr-FR" dirty="0" smtClean="0"/>
              <a:t>Nouvel objectif : temps de réponse</a:t>
            </a:r>
          </a:p>
        </p:txBody>
      </p:sp>
    </p:spTree>
    <p:extLst>
      <p:ext uri="{BB962C8B-B14F-4D97-AF65-F5344CB8AC3E}">
        <p14:creationId xmlns:p14="http://schemas.microsoft.com/office/powerpoint/2010/main" val="65905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25487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Merci de votre attention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7223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47838"/>
            <a:ext cx="60960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4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021017"/>
              </p:ext>
            </p:extLst>
          </p:nvPr>
        </p:nvGraphicFramePr>
        <p:xfrm>
          <a:off x="789139" y="604910"/>
          <a:ext cx="10534389" cy="5576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020"/>
                <a:gridCol w="2947450"/>
                <a:gridCol w="1920163"/>
                <a:gridCol w="3261539"/>
                <a:gridCol w="952217"/>
              </a:tblGrid>
              <a:tr h="298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 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Avantages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Inconvénients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Public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Prix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8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Logiciel (pc)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vendre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Installation à la charge du client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Moins attrayant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Plus complexe pour le 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Compatibilité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Particuliers débrouillards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Faible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Logiciel + webcam + projecteur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commercialiser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Compatibilité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Esthétique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Idéal pour les salles de billard (installation fournie)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+ Particuliers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1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Package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Compact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On vend vraiment un produit complet et pas un kit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Esthétique (pas de câbles)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Prix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Tout public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Élevé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3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Smartphone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Pratique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Attrayant, à la mode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Simplicité pour le client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possédant un smartphone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8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qu’on s’était fixé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55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97" t="11364" r="1275" b="53821"/>
          <a:stretch/>
        </p:blipFill>
        <p:spPr>
          <a:xfrm>
            <a:off x="541338" y="2259000"/>
            <a:ext cx="1110932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bandes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12 points cliqués à la main stockés dans un tableau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94" y="2346738"/>
            <a:ext cx="6099412" cy="3602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51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Détection des billes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HoughCircles</a:t>
            </a:r>
            <a:r>
              <a:rPr lang="fr-FR" dirty="0"/>
              <a:t> </a:t>
            </a:r>
            <a:r>
              <a:rPr lang="fr-FR" dirty="0" smtClean="0"/>
              <a:t>-&gt; vecteur des cercles et de leurs rayons</a:t>
            </a:r>
          </a:p>
          <a:p>
            <a:pPr lvl="1"/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91" y="2406871"/>
            <a:ext cx="7342206" cy="3332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Détection des couleurs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BGR -&gt; HSV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1"/>
          <a:stretch/>
        </p:blipFill>
        <p:spPr>
          <a:xfrm>
            <a:off x="3066627" y="2184555"/>
            <a:ext cx="6058746" cy="3633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30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54" y="842986"/>
            <a:ext cx="8433429" cy="5202972"/>
          </a:xfrm>
        </p:spPr>
      </p:pic>
    </p:spTree>
    <p:extLst>
      <p:ext uri="{BB962C8B-B14F-4D97-AF65-F5344CB8AC3E}">
        <p14:creationId xmlns:p14="http://schemas.microsoft.com/office/powerpoint/2010/main" val="4865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Création et Utilisation d’un Billard Intelligent</vt:lpstr>
      <vt:lpstr>Introduction</vt:lpstr>
      <vt:lpstr>PowerPoint Presentation</vt:lpstr>
      <vt:lpstr>Les objectifs qu’on s’était fixé</vt:lpstr>
      <vt:lpstr>Planning</vt:lpstr>
      <vt:lpstr>Les bandes</vt:lpstr>
      <vt:lpstr>Détection des billes</vt:lpstr>
      <vt:lpstr>Détection des couleurs</vt:lpstr>
      <vt:lpstr>PowerPoint Presentation</vt:lpstr>
      <vt:lpstr>Bilan</vt:lpstr>
      <vt:lpstr>Objectifs pour la suite du projet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14</cp:revision>
  <dcterms:created xsi:type="dcterms:W3CDTF">2015-01-28T13:22:37Z</dcterms:created>
  <dcterms:modified xsi:type="dcterms:W3CDTF">2015-02-23T21:16:15Z</dcterms:modified>
</cp:coreProperties>
</file>