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grog/NM_proje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ROHITH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6397137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184277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 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286000"/>
            <a:ext cx="6514060" cy="3533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382004" y="2158836"/>
            <a:ext cx="4799595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637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Hariharan S</cp:lastModifiedBy>
  <cp:revision>5</cp:revision>
  <dcterms:created xsi:type="dcterms:W3CDTF">2024-04-03T08:41:29Z</dcterms:created>
  <dcterms:modified xsi:type="dcterms:W3CDTF">2024-04-03T09:49:24Z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