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F289-22E7-40E2-8033-DD587EE5905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3351-4355-4B1F-B53F-CF6C517D5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17" y="1267097"/>
            <a:ext cx="11168743" cy="100584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5"/>
                </a:solidFill>
              </a:rPr>
              <a:t>THE REAL ESTATE MANAGEMENT SYSTEM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211" y="2403566"/>
            <a:ext cx="10685417" cy="4323805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err="1" smtClean="0"/>
              <a:t>Chhatrapati</a:t>
            </a:r>
            <a:r>
              <a:rPr lang="en-US" sz="5800" dirty="0" smtClean="0"/>
              <a:t> </a:t>
            </a:r>
            <a:r>
              <a:rPr lang="en-US" sz="5800" dirty="0" err="1" smtClean="0"/>
              <a:t>Shahu</a:t>
            </a:r>
            <a:r>
              <a:rPr lang="en-US" sz="5800" dirty="0" smtClean="0"/>
              <a:t> Ji </a:t>
            </a:r>
            <a:r>
              <a:rPr lang="en-US" sz="5800" dirty="0" err="1" smtClean="0"/>
              <a:t>Maharaj</a:t>
            </a:r>
            <a:r>
              <a:rPr lang="en-US" sz="5800" dirty="0" smtClean="0"/>
              <a:t> University</a:t>
            </a:r>
          </a:p>
          <a:p>
            <a:r>
              <a:rPr lang="en-US" sz="5800" dirty="0" smtClean="0"/>
              <a:t>Kanpur </a:t>
            </a:r>
          </a:p>
          <a:p>
            <a:endParaRPr lang="en-US" sz="4000" dirty="0" smtClean="0"/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Under Guidance:                                                                                                              submitted by:</a:t>
            </a:r>
          </a:p>
          <a:p>
            <a:pPr algn="just"/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900" dirty="0" err="1" smtClean="0"/>
              <a:t>mrs.</a:t>
            </a:r>
            <a:r>
              <a:rPr lang="en-US" sz="2900" dirty="0" smtClean="0"/>
              <a:t> </a:t>
            </a:r>
            <a:r>
              <a:rPr lang="en-US" sz="2900" dirty="0" err="1" smtClean="0"/>
              <a:t>Mamta</a:t>
            </a:r>
            <a:r>
              <a:rPr lang="en-US" sz="2900" dirty="0" smtClean="0"/>
              <a:t> Tiwari </a:t>
            </a:r>
            <a:r>
              <a:rPr lang="en-US" sz="2500" dirty="0" smtClean="0"/>
              <a:t>                                                                                                                                     </a:t>
            </a:r>
            <a:r>
              <a:rPr lang="en-US" sz="2500" dirty="0" err="1" smtClean="0"/>
              <a:t>Neelu</a:t>
            </a:r>
            <a:r>
              <a:rPr lang="en-US" sz="2500" dirty="0" smtClean="0"/>
              <a:t> </a:t>
            </a:r>
            <a:r>
              <a:rPr lang="en-US" sz="2500" dirty="0" err="1" smtClean="0"/>
              <a:t>sharma</a:t>
            </a:r>
            <a:r>
              <a:rPr lang="en-US" sz="2500" dirty="0" smtClean="0"/>
              <a:t>(0904419)</a:t>
            </a:r>
          </a:p>
          <a:p>
            <a:pPr algn="just"/>
            <a:r>
              <a:rPr lang="en-US" sz="2500" dirty="0" smtClean="0"/>
              <a:t>                                                                                                                                                                                     </a:t>
            </a:r>
            <a:r>
              <a:rPr lang="en-US" sz="2500" dirty="0" err="1" smtClean="0"/>
              <a:t>Pragya</a:t>
            </a:r>
            <a:r>
              <a:rPr lang="en-US" sz="2500" dirty="0" smtClean="0"/>
              <a:t> </a:t>
            </a:r>
            <a:r>
              <a:rPr lang="en-US" sz="2500" dirty="0" err="1" smtClean="0"/>
              <a:t>gupta</a:t>
            </a:r>
            <a:r>
              <a:rPr lang="en-US" sz="2500" dirty="0" smtClean="0"/>
              <a:t>(0904433)</a:t>
            </a:r>
          </a:p>
          <a:p>
            <a:pPr algn="just"/>
            <a:r>
              <a:rPr lang="en-US" sz="2800" dirty="0" smtClean="0"/>
              <a:t>                                                                   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3265714"/>
            <a:ext cx="3082835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REAL ESTATE MANAGEMENT SYSTEM</a:t>
            </a:r>
            <a:endParaRPr lang="en-US" sz="48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6" y="1690689"/>
            <a:ext cx="8438607" cy="48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NAME: </a:t>
            </a:r>
            <a:r>
              <a:rPr lang="en-US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REAL ESTATE MANAGEMENT SYSTEM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Detail</a:t>
            </a:r>
            <a:r>
              <a:rPr lang="en-US" dirty="0" smtClean="0"/>
              <a:t>:   </a:t>
            </a:r>
            <a:r>
              <a:rPr lang="en-US" dirty="0"/>
              <a:t>The project </a:t>
            </a:r>
            <a:r>
              <a:rPr lang="en-US" u="sng" dirty="0" smtClean="0"/>
              <a:t>THE REAL ESTATE MANAGEMENT </a:t>
            </a:r>
            <a:r>
              <a:rPr lang="en-US" dirty="0"/>
              <a:t>is </a:t>
            </a:r>
            <a:r>
              <a:rPr lang="en-US" dirty="0" smtClean="0"/>
              <a:t>a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</a:t>
            </a:r>
            <a:r>
              <a:rPr lang="en-US" dirty="0" smtClean="0"/>
              <a:t>buying  </a:t>
            </a:r>
            <a:r>
              <a:rPr lang="en-US" dirty="0"/>
              <a:t>and </a:t>
            </a:r>
            <a:r>
              <a:rPr lang="en-US" dirty="0" smtClean="0"/>
              <a:t>selling </a:t>
            </a:r>
            <a:r>
              <a:rPr lang="en-US" dirty="0"/>
              <a:t>property portal.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Through   this  portal   the user can see the  property</a:t>
            </a:r>
          </a:p>
          <a:p>
            <a:pPr marL="0" indent="0" algn="just">
              <a:buNone/>
            </a:pPr>
            <a:r>
              <a:rPr lang="en-US" dirty="0"/>
              <a:t>According  to  their   requirement   and  they  can   buy  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that  particular  property.   The Admin can update , insert   the  detail  of  properties  and  also  can  see the   details   of  users  who  requested   for  buy   the    properties.</a:t>
            </a:r>
          </a:p>
          <a:p>
            <a:pPr marL="0" indent="0" algn="just">
              <a:buNone/>
            </a:pPr>
            <a:r>
              <a:rPr lang="en-US" dirty="0"/>
              <a:t>           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the project: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32410"/>
            <a:ext cx="11717383" cy="5525589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6200" dirty="0"/>
              <a:t>These application are not widely popular but in </a:t>
            </a:r>
            <a:r>
              <a:rPr lang="en-US" sz="6200" dirty="0" err="1"/>
              <a:t>future,they</a:t>
            </a:r>
            <a:r>
              <a:rPr lang="en-US" sz="6200" dirty="0"/>
              <a:t> have large scope of growth</a:t>
            </a:r>
            <a:r>
              <a:rPr lang="en-US" sz="6200" dirty="0" smtClean="0"/>
              <a:t>.</a:t>
            </a:r>
            <a:r>
              <a:rPr lang="en-US" sz="6200" dirty="0"/>
              <a:t> </a:t>
            </a:r>
          </a:p>
          <a:p>
            <a:pPr lvl="0"/>
            <a:r>
              <a:rPr lang="en-US" sz="6200" dirty="0"/>
              <a:t>This </a:t>
            </a:r>
            <a:r>
              <a:rPr lang="en-US" sz="6200" dirty="0" err="1"/>
              <a:t>consel</a:t>
            </a:r>
            <a:r>
              <a:rPr lang="en-US" sz="6200" dirty="0"/>
              <a:t> based portal real estate management through which individual agents or buyer can maintain their property document</a:t>
            </a:r>
          </a:p>
          <a:p>
            <a:pPr marL="0" indent="0">
              <a:buNone/>
            </a:pPr>
            <a:r>
              <a:rPr lang="en-US" sz="6200" dirty="0"/>
              <a:t> </a:t>
            </a:r>
          </a:p>
          <a:p>
            <a:r>
              <a:rPr lang="en-US" sz="6200" dirty="0"/>
              <a:t>keeping and managing property registration and also access its information and manage all the adding, updating, deleting the as and some of its tasks.</a:t>
            </a:r>
          </a:p>
          <a:p>
            <a:pPr marL="0" indent="0">
              <a:buNone/>
            </a:pPr>
            <a:r>
              <a:rPr lang="en-US" sz="6200" dirty="0"/>
              <a:t> </a:t>
            </a:r>
          </a:p>
          <a:p>
            <a:pPr marL="0" indent="0">
              <a:buNone/>
            </a:pPr>
            <a:r>
              <a:rPr lang="en-US" sz="6200" dirty="0"/>
              <a:t> </a:t>
            </a:r>
          </a:p>
          <a:p>
            <a:pPr lvl="0"/>
            <a:r>
              <a:rPr lang="en-US" sz="6200" dirty="0"/>
              <a:t>The Admin user can inform their agents for </a:t>
            </a:r>
            <a:r>
              <a:rPr lang="en-US" sz="6200" dirty="0" err="1"/>
              <a:t>regarduing</a:t>
            </a:r>
            <a:r>
              <a:rPr lang="en-US" sz="6200" dirty="0"/>
              <a:t> to property and update the information.</a:t>
            </a:r>
          </a:p>
          <a:p>
            <a:pPr marL="0" indent="0">
              <a:buNone/>
            </a:pPr>
            <a:r>
              <a:rPr lang="en-US" sz="6200" dirty="0"/>
              <a:t> </a:t>
            </a:r>
          </a:p>
          <a:p>
            <a:pPr lvl="0"/>
            <a:r>
              <a:rPr lang="en-US" sz="6200" dirty="0"/>
              <a:t>The system is very useful for the companies or builders that can post and edit their properties and their personal info and admin can monitor records of all of </a:t>
            </a:r>
            <a:r>
              <a:rPr lang="en-US" sz="6200" dirty="0" err="1"/>
              <a:t>them.The</a:t>
            </a:r>
            <a:r>
              <a:rPr lang="en-US" sz="6200" dirty="0"/>
              <a:t> system is also useful which also keeps track of account details of buyer and </a:t>
            </a:r>
            <a:r>
              <a:rPr lang="en-US" sz="6200" dirty="0" err="1"/>
              <a:t>invester</a:t>
            </a:r>
            <a:r>
              <a:rPr lang="en-US" sz="6200" dirty="0"/>
              <a:t>.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8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MODULES: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1.property registration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2.property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Registration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1.Admin registration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2.client registration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4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MODULE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 </a:t>
            </a:r>
            <a:r>
              <a:rPr lang="en-US" dirty="0" smtClean="0"/>
              <a:t>Authorized users are allowed to access.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</a:t>
            </a:r>
            <a:r>
              <a:rPr lang="en-US" dirty="0" smtClean="0"/>
              <a:t>user enters the user type , username and password.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Definition</a:t>
            </a:r>
            <a:r>
              <a:rPr lang="en-US" dirty="0" smtClean="0"/>
              <a:t>: checks user type ,username and password is valid or not.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dirty="0" smtClean="0"/>
              <a:t>All property details are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1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u="sng" dirty="0" smtClean="0"/>
              <a:t>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PROPERTY REGISTRATION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Input: </a:t>
            </a:r>
            <a:r>
              <a:rPr lang="en-US" dirty="0" smtClean="0"/>
              <a:t>property   id, location, address etc.</a:t>
            </a:r>
          </a:p>
          <a:p>
            <a:r>
              <a:rPr lang="en-US" b="1" dirty="0" smtClean="0"/>
              <a:t>Process definition</a:t>
            </a:r>
            <a:r>
              <a:rPr lang="en-US" dirty="0" smtClean="0"/>
              <a:t>: a new type of property is added which includes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the location and the rate , square feet of the land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property.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ADMIN REGISTRATION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</a:t>
            </a:r>
            <a:r>
              <a:rPr lang="en-US" dirty="0" smtClean="0"/>
              <a:t>admin id, name, phone number, </a:t>
            </a:r>
            <a:r>
              <a:rPr lang="en-US" dirty="0" err="1" smtClean="0"/>
              <a:t>passward</a:t>
            </a:r>
            <a:r>
              <a:rPr lang="en-US" dirty="0" smtClean="0"/>
              <a:t> etc.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definition:  </a:t>
            </a:r>
            <a:r>
              <a:rPr lang="en-US" dirty="0" smtClean="0"/>
              <a:t>here the admin information  has store in the              system and a unique admin number will be generated from the      software.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dirty="0" smtClean="0"/>
              <a:t>a separate admin information has generated 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794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CLIENT REGISTRATION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</a:t>
            </a:r>
            <a:r>
              <a:rPr lang="en-US" dirty="0" smtClean="0"/>
              <a:t>client id , name, age, phone number etc.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definition: </a:t>
            </a:r>
            <a:r>
              <a:rPr lang="en-US" dirty="0" smtClean="0"/>
              <a:t>the user checks in the system whether that ID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is available or not.</a:t>
            </a:r>
          </a:p>
          <a:p>
            <a:pPr mar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 </a:t>
            </a:r>
            <a:r>
              <a:rPr lang="en-US" dirty="0" smtClean="0"/>
              <a:t>user is directed to next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339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THE REAL ESTATE MANAGEMENT SYSTEM</vt:lpstr>
      <vt:lpstr>THE REAL ESTATE MANAGEMENT SYSTEM</vt:lpstr>
      <vt:lpstr>PROJECT NAME: THE REAL ESTATE MANAGEMENT SYSTEM</vt:lpstr>
      <vt:lpstr>Scope of the project:</vt:lpstr>
      <vt:lpstr>PROJECT MODULES:</vt:lpstr>
      <vt:lpstr>LOGIN MODULE:</vt:lpstr>
      <vt:lpstr>                          PROPERTY </vt:lpstr>
      <vt:lpstr>                        REGISTRATION</vt:lpstr>
      <vt:lpstr>                  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ESTATE MANAGEMENT SYSTEM</dc:title>
  <dc:creator>Reshu</dc:creator>
  <cp:lastModifiedBy>Reshu</cp:lastModifiedBy>
  <cp:revision>11</cp:revision>
  <dcterms:created xsi:type="dcterms:W3CDTF">2020-10-12T05:56:24Z</dcterms:created>
  <dcterms:modified xsi:type="dcterms:W3CDTF">2020-10-12T07:55:35Z</dcterms:modified>
</cp:coreProperties>
</file>