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65"/>
  </p:notesMasterIdLst>
  <p:sldIdLst>
    <p:sldId id="3646" r:id="rId2"/>
    <p:sldId id="3628" r:id="rId3"/>
    <p:sldId id="3706" r:id="rId4"/>
    <p:sldId id="3707" r:id="rId5"/>
    <p:sldId id="3629" r:id="rId6"/>
    <p:sldId id="3669" r:id="rId7"/>
    <p:sldId id="3666" r:id="rId8"/>
    <p:sldId id="3667" r:id="rId9"/>
    <p:sldId id="3668" r:id="rId10"/>
    <p:sldId id="3639" r:id="rId11"/>
    <p:sldId id="3636" r:id="rId12"/>
    <p:sldId id="3665" r:id="rId13"/>
    <p:sldId id="3664" r:id="rId14"/>
    <p:sldId id="3672" r:id="rId15"/>
    <p:sldId id="3630" r:id="rId16"/>
    <p:sldId id="3637" r:id="rId17"/>
    <p:sldId id="3640" r:id="rId18"/>
    <p:sldId id="3659" r:id="rId19"/>
    <p:sldId id="3660" r:id="rId20"/>
    <p:sldId id="3644" r:id="rId21"/>
    <p:sldId id="3652" r:id="rId22"/>
    <p:sldId id="3653" r:id="rId23"/>
    <p:sldId id="3654" r:id="rId24"/>
    <p:sldId id="3655" r:id="rId25"/>
    <p:sldId id="3656" r:id="rId26"/>
    <p:sldId id="3657" r:id="rId27"/>
    <p:sldId id="3658" r:id="rId28"/>
    <p:sldId id="3661" r:id="rId29"/>
    <p:sldId id="3674" r:id="rId30"/>
    <p:sldId id="3673" r:id="rId31"/>
    <p:sldId id="3675" r:id="rId32"/>
    <p:sldId id="3676" r:id="rId33"/>
    <p:sldId id="3698" r:id="rId34"/>
    <p:sldId id="3700" r:id="rId35"/>
    <p:sldId id="3679" r:id="rId36"/>
    <p:sldId id="3681" r:id="rId37"/>
    <p:sldId id="3677" r:id="rId38"/>
    <p:sldId id="3684" r:id="rId39"/>
    <p:sldId id="3685" r:id="rId40"/>
    <p:sldId id="3687" r:id="rId41"/>
    <p:sldId id="3702" r:id="rId42"/>
    <p:sldId id="3701" r:id="rId43"/>
    <p:sldId id="3705" r:id="rId44"/>
    <p:sldId id="3686" r:id="rId45"/>
    <p:sldId id="3690" r:id="rId46"/>
    <p:sldId id="3689" r:id="rId47"/>
    <p:sldId id="3642" r:id="rId48"/>
    <p:sldId id="3641" r:id="rId49"/>
    <p:sldId id="3643" r:id="rId50"/>
    <p:sldId id="3691" r:id="rId51"/>
    <p:sldId id="3647" r:id="rId52"/>
    <p:sldId id="3645" r:id="rId53"/>
    <p:sldId id="3692" r:id="rId54"/>
    <p:sldId id="3697" r:id="rId55"/>
    <p:sldId id="3708" r:id="rId56"/>
    <p:sldId id="3709" r:id="rId57"/>
    <p:sldId id="3714" r:id="rId58"/>
    <p:sldId id="3699" r:id="rId59"/>
    <p:sldId id="3711" r:id="rId60"/>
    <p:sldId id="3710" r:id="rId61"/>
    <p:sldId id="3713" r:id="rId62"/>
    <p:sldId id="3648" r:id="rId63"/>
    <p:sldId id="3649" r:id="rId6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5" pos="958" userDrawn="1">
          <p15:clr>
            <a:srgbClr val="A4A3A4"/>
          </p15:clr>
        </p15:guide>
        <p15:guide id="57" pos="14398" userDrawn="1">
          <p15:clr>
            <a:srgbClr val="A4A3A4"/>
          </p15:clr>
        </p15:guide>
        <p15:guide id="58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7B87"/>
    <a:srgbClr val="FC0D1B"/>
    <a:srgbClr val="FFD700"/>
    <a:srgbClr val="FF9900"/>
    <a:srgbClr val="42A6E3"/>
    <a:srgbClr val="29CEDC"/>
    <a:srgbClr val="CCF6FF"/>
    <a:srgbClr val="5178B3"/>
    <a:srgbClr val="2CB3EB"/>
    <a:srgbClr val="FB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5439" autoAdjust="0"/>
  </p:normalViewPr>
  <p:slideViewPr>
    <p:cSldViewPr snapToGrid="0" snapToObjects="1">
      <p:cViewPr varScale="1">
        <p:scale>
          <a:sx n="44" d="100"/>
          <a:sy n="44" d="100"/>
        </p:scale>
        <p:origin x="394" y="58"/>
      </p:cViewPr>
      <p:guideLst>
        <p:guide orient="horz" pos="480"/>
        <p:guide pos="958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10-Aug-23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40E763-D0B3-CB49-BFD1-BBB1D87D54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14E3C6-3B94-6048-9AD1-77639037A3A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Text Box 1">
            <a:extLst>
              <a:ext uri="{FF2B5EF4-FFF2-40B4-BE49-F238E27FC236}">
                <a16:creationId xmlns:a16="http://schemas.microsoft.com/office/drawing/2014/main" id="{5946B00F-E968-164D-9AD9-AFD718A4AC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4108FC3D-B95C-754E-974E-0915FCBC55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3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 60 90 Days Plan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0619FB4-4D65-F34B-BFFB-DE358D997D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23104" y="2680"/>
            <a:ext cx="8853545" cy="13709397"/>
          </a:xfrm>
          <a:custGeom>
            <a:avLst/>
            <a:gdLst>
              <a:gd name="connsiteX0" fmla="*/ 7325225 w 8853545"/>
              <a:gd name="connsiteY0" fmla="*/ 0 h 13709397"/>
              <a:gd name="connsiteX1" fmla="*/ 8853545 w 8853545"/>
              <a:gd name="connsiteY1" fmla="*/ 0 h 13709397"/>
              <a:gd name="connsiteX2" fmla="*/ 8853545 w 8853545"/>
              <a:gd name="connsiteY2" fmla="*/ 13709397 h 13709397"/>
              <a:gd name="connsiteX3" fmla="*/ 2214631 w 8853545"/>
              <a:gd name="connsiteY3" fmla="*/ 13709397 h 13709397"/>
              <a:gd name="connsiteX4" fmla="*/ 0 w 8853545"/>
              <a:gd name="connsiteY4" fmla="*/ 8119521 h 13709397"/>
              <a:gd name="connsiteX5" fmla="*/ 7325225 w 8853545"/>
              <a:gd name="connsiteY5" fmla="*/ 0 h 1370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3545" h="13709397">
                <a:moveTo>
                  <a:pt x="7325225" y="0"/>
                </a:moveTo>
                <a:lnTo>
                  <a:pt x="8853545" y="0"/>
                </a:lnTo>
                <a:lnTo>
                  <a:pt x="8853545" y="13709397"/>
                </a:lnTo>
                <a:lnTo>
                  <a:pt x="2214631" y="13709397"/>
                </a:lnTo>
                <a:cubicBezTo>
                  <a:pt x="842008" y="12248407"/>
                  <a:pt x="0" y="10282982"/>
                  <a:pt x="0" y="8119521"/>
                </a:cubicBezTo>
                <a:cubicBezTo>
                  <a:pt x="0" y="3895975"/>
                  <a:pt x="3209845" y="419739"/>
                  <a:pt x="732522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C58599-3ECD-47BC-AFEC-C8FEC74EE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3587" y="4160917"/>
            <a:ext cx="4459109" cy="4459107"/>
          </a:xfrm>
          <a:custGeom>
            <a:avLst/>
            <a:gdLst>
              <a:gd name="connsiteX0" fmla="*/ 2230178 w 4459109"/>
              <a:gd name="connsiteY0" fmla="*/ 0 h 4459107"/>
              <a:gd name="connsiteX1" fmla="*/ 4459109 w 4459109"/>
              <a:gd name="connsiteY1" fmla="*/ 2229554 h 4459107"/>
              <a:gd name="connsiteX2" fmla="*/ 2230178 w 4459109"/>
              <a:gd name="connsiteY2" fmla="*/ 4459107 h 4459107"/>
              <a:gd name="connsiteX3" fmla="*/ 0 w 4459109"/>
              <a:gd name="connsiteY3" fmla="*/ 2229554 h 4459107"/>
              <a:gd name="connsiteX4" fmla="*/ 2230178 w 4459109"/>
              <a:gd name="connsiteY4" fmla="*/ 0 h 445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109" h="4459107">
                <a:moveTo>
                  <a:pt x="2230178" y="0"/>
                </a:moveTo>
                <a:cubicBezTo>
                  <a:pt x="3461136" y="0"/>
                  <a:pt x="4459109" y="998252"/>
                  <a:pt x="4459109" y="2229554"/>
                </a:cubicBezTo>
                <a:cubicBezTo>
                  <a:pt x="4459109" y="3459610"/>
                  <a:pt x="3461136" y="4459107"/>
                  <a:pt x="2230178" y="4459107"/>
                </a:cubicBezTo>
                <a:cubicBezTo>
                  <a:pt x="997973" y="4459107"/>
                  <a:pt x="0" y="3459610"/>
                  <a:pt x="0" y="2229554"/>
                </a:cubicBezTo>
                <a:cubicBezTo>
                  <a:pt x="0" y="998252"/>
                  <a:pt x="997973" y="0"/>
                  <a:pt x="223017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4A67EB-6F02-46E3-9F4C-46BEA79F1B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31117" y="4160917"/>
            <a:ext cx="4459109" cy="4459107"/>
          </a:xfrm>
          <a:custGeom>
            <a:avLst/>
            <a:gdLst>
              <a:gd name="connsiteX0" fmla="*/ 2229554 w 4459109"/>
              <a:gd name="connsiteY0" fmla="*/ 0 h 4459107"/>
              <a:gd name="connsiteX1" fmla="*/ 4459109 w 4459109"/>
              <a:gd name="connsiteY1" fmla="*/ 2229554 h 4459107"/>
              <a:gd name="connsiteX2" fmla="*/ 2229554 w 4459109"/>
              <a:gd name="connsiteY2" fmla="*/ 4459107 h 4459107"/>
              <a:gd name="connsiteX3" fmla="*/ 0 w 4459109"/>
              <a:gd name="connsiteY3" fmla="*/ 2229554 h 4459107"/>
              <a:gd name="connsiteX4" fmla="*/ 2229554 w 4459109"/>
              <a:gd name="connsiteY4" fmla="*/ 0 h 445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109" h="4459107">
                <a:moveTo>
                  <a:pt x="2229554" y="0"/>
                </a:moveTo>
                <a:cubicBezTo>
                  <a:pt x="3460857" y="0"/>
                  <a:pt x="4459109" y="998252"/>
                  <a:pt x="4459109" y="2229554"/>
                </a:cubicBezTo>
                <a:cubicBezTo>
                  <a:pt x="4459109" y="3459610"/>
                  <a:pt x="3460857" y="4459107"/>
                  <a:pt x="2229554" y="4459107"/>
                </a:cubicBezTo>
                <a:cubicBezTo>
                  <a:pt x="998252" y="4459107"/>
                  <a:pt x="0" y="3459610"/>
                  <a:pt x="0" y="2229554"/>
                </a:cubicBezTo>
                <a:cubicBezTo>
                  <a:pt x="0" y="998252"/>
                  <a:pt x="998252" y="0"/>
                  <a:pt x="222955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206DDF-B964-4425-8C71-4B4360168C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58643" y="4160917"/>
            <a:ext cx="4459109" cy="4459107"/>
          </a:xfrm>
          <a:custGeom>
            <a:avLst/>
            <a:gdLst>
              <a:gd name="connsiteX0" fmla="*/ 2230801 w 4459109"/>
              <a:gd name="connsiteY0" fmla="*/ 0 h 4459107"/>
              <a:gd name="connsiteX1" fmla="*/ 4459109 w 4459109"/>
              <a:gd name="connsiteY1" fmla="*/ 2229554 h 4459107"/>
              <a:gd name="connsiteX2" fmla="*/ 2230801 w 4459109"/>
              <a:gd name="connsiteY2" fmla="*/ 4459107 h 4459107"/>
              <a:gd name="connsiteX3" fmla="*/ 0 w 4459109"/>
              <a:gd name="connsiteY3" fmla="*/ 2229554 h 4459107"/>
              <a:gd name="connsiteX4" fmla="*/ 2230801 w 4459109"/>
              <a:gd name="connsiteY4" fmla="*/ 0 h 445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109" h="4459107">
                <a:moveTo>
                  <a:pt x="2230801" y="0"/>
                </a:moveTo>
                <a:cubicBezTo>
                  <a:pt x="3460857" y="0"/>
                  <a:pt x="4459109" y="998252"/>
                  <a:pt x="4459109" y="2229554"/>
                </a:cubicBezTo>
                <a:cubicBezTo>
                  <a:pt x="4459109" y="3459610"/>
                  <a:pt x="3460857" y="4459107"/>
                  <a:pt x="2230801" y="4459107"/>
                </a:cubicBezTo>
                <a:cubicBezTo>
                  <a:pt x="999498" y="4459107"/>
                  <a:pt x="0" y="3459610"/>
                  <a:pt x="0" y="2229554"/>
                </a:cubicBezTo>
                <a:cubicBezTo>
                  <a:pt x="0" y="998252"/>
                  <a:pt x="999498" y="0"/>
                  <a:pt x="22308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F02C5E-D59C-47FC-8D21-26CB5C6B38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886175" y="4160917"/>
            <a:ext cx="4459109" cy="4459107"/>
          </a:xfrm>
          <a:custGeom>
            <a:avLst/>
            <a:gdLst>
              <a:gd name="connsiteX0" fmla="*/ 2229554 w 4459109"/>
              <a:gd name="connsiteY0" fmla="*/ 0 h 4459107"/>
              <a:gd name="connsiteX1" fmla="*/ 4459109 w 4459109"/>
              <a:gd name="connsiteY1" fmla="*/ 2229554 h 4459107"/>
              <a:gd name="connsiteX2" fmla="*/ 2229554 w 4459109"/>
              <a:gd name="connsiteY2" fmla="*/ 4459107 h 4459107"/>
              <a:gd name="connsiteX3" fmla="*/ 0 w 4459109"/>
              <a:gd name="connsiteY3" fmla="*/ 2229554 h 4459107"/>
              <a:gd name="connsiteX4" fmla="*/ 2229554 w 4459109"/>
              <a:gd name="connsiteY4" fmla="*/ 0 h 445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109" h="4459107">
                <a:moveTo>
                  <a:pt x="2229554" y="0"/>
                </a:moveTo>
                <a:cubicBezTo>
                  <a:pt x="3460857" y="0"/>
                  <a:pt x="4459109" y="998252"/>
                  <a:pt x="4459109" y="2229554"/>
                </a:cubicBezTo>
                <a:cubicBezTo>
                  <a:pt x="4459109" y="3459610"/>
                  <a:pt x="3460857" y="4459107"/>
                  <a:pt x="2229554" y="4459107"/>
                </a:cubicBezTo>
                <a:cubicBezTo>
                  <a:pt x="998252" y="4459107"/>
                  <a:pt x="0" y="3459610"/>
                  <a:pt x="0" y="2229554"/>
                </a:cubicBezTo>
                <a:cubicBezTo>
                  <a:pt x="0" y="998252"/>
                  <a:pt x="998252" y="0"/>
                  <a:pt x="222955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ECA8DD-DF5C-45A5-9E86-70D5D5906D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813700" y="4160917"/>
            <a:ext cx="4459110" cy="4459107"/>
          </a:xfrm>
          <a:custGeom>
            <a:avLst/>
            <a:gdLst>
              <a:gd name="connsiteX0" fmla="*/ 2228308 w 4459110"/>
              <a:gd name="connsiteY0" fmla="*/ 0 h 4459107"/>
              <a:gd name="connsiteX1" fmla="*/ 4459110 w 4459110"/>
              <a:gd name="connsiteY1" fmla="*/ 2229554 h 4459107"/>
              <a:gd name="connsiteX2" fmla="*/ 2228308 w 4459110"/>
              <a:gd name="connsiteY2" fmla="*/ 4459107 h 4459107"/>
              <a:gd name="connsiteX3" fmla="*/ 0 w 4459110"/>
              <a:gd name="connsiteY3" fmla="*/ 2229554 h 4459107"/>
              <a:gd name="connsiteX4" fmla="*/ 2228308 w 4459110"/>
              <a:gd name="connsiteY4" fmla="*/ 0 h 445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110" h="4459107">
                <a:moveTo>
                  <a:pt x="2228308" y="0"/>
                </a:moveTo>
                <a:cubicBezTo>
                  <a:pt x="3460858" y="0"/>
                  <a:pt x="4459110" y="998252"/>
                  <a:pt x="4459110" y="2229554"/>
                </a:cubicBezTo>
                <a:cubicBezTo>
                  <a:pt x="4459110" y="3459610"/>
                  <a:pt x="3460858" y="4459107"/>
                  <a:pt x="2228308" y="4459107"/>
                </a:cubicBezTo>
                <a:cubicBezTo>
                  <a:pt x="997006" y="4459107"/>
                  <a:pt x="0" y="3459610"/>
                  <a:pt x="0" y="2229554"/>
                </a:cubicBezTo>
                <a:cubicBezTo>
                  <a:pt x="0" y="998252"/>
                  <a:pt x="997006" y="0"/>
                  <a:pt x="222830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8509-1D7D-4BDE-AEAA-FA01F0FB95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17"/>
            <a:ext cx="22871339" cy="8122807"/>
          </a:xfrm>
          <a:custGeom>
            <a:avLst/>
            <a:gdLst>
              <a:gd name="connsiteX0" fmla="*/ 0 w 22871339"/>
              <a:gd name="connsiteY0" fmla="*/ 0 h 8122807"/>
              <a:gd name="connsiteX1" fmla="*/ 22871339 w 22871339"/>
              <a:gd name="connsiteY1" fmla="*/ 0 h 8122807"/>
              <a:gd name="connsiteX2" fmla="*/ 22871339 w 22871339"/>
              <a:gd name="connsiteY2" fmla="*/ 8122807 h 8122807"/>
              <a:gd name="connsiteX3" fmla="*/ 0 w 22871339"/>
              <a:gd name="connsiteY3" fmla="*/ 8122807 h 81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1339" h="8122807">
                <a:moveTo>
                  <a:pt x="0" y="0"/>
                </a:moveTo>
                <a:lnTo>
                  <a:pt x="22871339" y="0"/>
                </a:lnTo>
                <a:lnTo>
                  <a:pt x="22871339" y="8122807"/>
                </a:lnTo>
                <a:lnTo>
                  <a:pt x="0" y="812280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3C3466-A340-C048-A3A8-E65D4BA968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77647" cy="8486757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6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3BF584-4139-AA4F-B94D-20250537A816}"/>
              </a:ext>
            </a:extLst>
          </p:cNvPr>
          <p:cNvSpPr/>
          <p:nvPr userDrawn="1"/>
        </p:nvSpPr>
        <p:spPr>
          <a:xfrm>
            <a:off x="22282830" y="717370"/>
            <a:ext cx="621775" cy="621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93811" y="814402"/>
            <a:ext cx="59663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C2130A1F-96FE-9345-9E91-FD9BE4197128}" type="slidenum">
              <a:rPr lang="en-US" sz="22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2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9" r:id="rId3"/>
    <p:sldLayoutId id="2147483990" r:id="rId4"/>
    <p:sldLayoutId id="2147483991" r:id="rId5"/>
    <p:sldLayoutId id="2147483992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rulaalasad/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linkedin.com/in/sew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www.linkedin.com/in/engbarghouthi/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www.linkedin.com/in/laylaalzoubi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89CC4C-6748-FF4B-B7A9-567AD1B91AB1}"/>
              </a:ext>
            </a:extLst>
          </p:cNvPr>
          <p:cNvSpPr txBox="1"/>
          <p:nvPr/>
        </p:nvSpPr>
        <p:spPr>
          <a:xfrm>
            <a:off x="8718184" y="612372"/>
            <a:ext cx="6941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 smtClean="0">
                <a:solidFill>
                  <a:schemeClr val="tx2"/>
                </a:solidFill>
                <a:latin typeface="Bebas Neue" pitchFamily="2" charset="0"/>
              </a:rPr>
              <a:t>Before we Start</a:t>
            </a:r>
            <a:endParaRPr lang="en-US" sz="6000" b="1" spc="600" dirty="0">
              <a:solidFill>
                <a:schemeClr val="tx2"/>
              </a:solidFill>
              <a:latin typeface="Bebas Neu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4B0BD-0C15-AD4C-9FAE-0AD8DD9BDDB4}"/>
              </a:ext>
            </a:extLst>
          </p:cNvPr>
          <p:cNvSpPr txBox="1"/>
          <p:nvPr/>
        </p:nvSpPr>
        <p:spPr>
          <a:xfrm>
            <a:off x="7163395" y="1593948"/>
            <a:ext cx="10367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 honorably, honestly, justly, responsibly, and legally</a:t>
            </a:r>
            <a:r>
              <a:rPr lang="en-US" dirty="0" smtClean="0"/>
              <a:t>.</a:t>
            </a:r>
          </a:p>
          <a:p>
            <a:pPr algn="ctr"/>
            <a:r>
              <a:rPr lang="en-US" b="1" dirty="0" smtClean="0"/>
              <a:t>“Lead by example”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B2D3A9-6F4D-344C-9378-75484DCB9681}"/>
              </a:ext>
            </a:extLst>
          </p:cNvPr>
          <p:cNvSpPr/>
          <p:nvPr/>
        </p:nvSpPr>
        <p:spPr>
          <a:xfrm>
            <a:off x="4304714" y="2885717"/>
            <a:ext cx="1783080" cy="178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D3BC8-4C2E-D642-88E4-84578137B50B}"/>
              </a:ext>
            </a:extLst>
          </p:cNvPr>
          <p:cNvSpPr/>
          <p:nvPr/>
        </p:nvSpPr>
        <p:spPr>
          <a:xfrm>
            <a:off x="4304714" y="5034557"/>
            <a:ext cx="1783080" cy="178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76D6E-3CB7-EA4F-ABFD-595DE2B0EE21}"/>
              </a:ext>
            </a:extLst>
          </p:cNvPr>
          <p:cNvSpPr/>
          <p:nvPr/>
        </p:nvSpPr>
        <p:spPr>
          <a:xfrm>
            <a:off x="4304714" y="7183397"/>
            <a:ext cx="1783080" cy="1783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CD267-2D39-FE4D-BC18-DAEEB463CDD3}"/>
              </a:ext>
            </a:extLst>
          </p:cNvPr>
          <p:cNvSpPr/>
          <p:nvPr/>
        </p:nvSpPr>
        <p:spPr>
          <a:xfrm>
            <a:off x="4304714" y="9332237"/>
            <a:ext cx="1783080" cy="1783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5A980-2741-5448-BD3E-04D26523D23F}"/>
              </a:ext>
            </a:extLst>
          </p:cNvPr>
          <p:cNvSpPr/>
          <p:nvPr/>
        </p:nvSpPr>
        <p:spPr>
          <a:xfrm>
            <a:off x="4304714" y="11481077"/>
            <a:ext cx="1783080" cy="1783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61A51-4080-D747-BEEC-36EB62F657E7}"/>
              </a:ext>
            </a:extLst>
          </p:cNvPr>
          <p:cNvSpPr txBox="1"/>
          <p:nvPr/>
        </p:nvSpPr>
        <p:spPr>
          <a:xfrm>
            <a:off x="4679926" y="2891952"/>
            <a:ext cx="1032655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  <a:endParaRPr lang="en-US" sz="115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E49-1469-C74E-9808-7442A8C2701B}"/>
              </a:ext>
            </a:extLst>
          </p:cNvPr>
          <p:cNvSpPr txBox="1"/>
          <p:nvPr/>
        </p:nvSpPr>
        <p:spPr>
          <a:xfrm>
            <a:off x="4679927" y="5040792"/>
            <a:ext cx="1032654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  <a:endParaRPr lang="en-US" sz="115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3026D-5AAE-5046-9336-9D0A775EEB0C}"/>
              </a:ext>
            </a:extLst>
          </p:cNvPr>
          <p:cNvSpPr txBox="1"/>
          <p:nvPr/>
        </p:nvSpPr>
        <p:spPr>
          <a:xfrm>
            <a:off x="4679927" y="7189633"/>
            <a:ext cx="1032654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  <a:endParaRPr lang="en-US" sz="115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4996C-FAA9-D848-AF93-ECBA07253BBE}"/>
              </a:ext>
            </a:extLst>
          </p:cNvPr>
          <p:cNvSpPr txBox="1"/>
          <p:nvPr/>
        </p:nvSpPr>
        <p:spPr>
          <a:xfrm>
            <a:off x="4679926" y="9338473"/>
            <a:ext cx="1032655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  <a:endParaRPr lang="en-US" sz="115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741DE-AFB3-F341-8958-D939AF819EB7}"/>
              </a:ext>
            </a:extLst>
          </p:cNvPr>
          <p:cNvSpPr txBox="1"/>
          <p:nvPr/>
        </p:nvSpPr>
        <p:spPr>
          <a:xfrm>
            <a:off x="4679926" y="11487312"/>
            <a:ext cx="1032655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  <a:endParaRPr lang="en-US" sz="115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DA5C09-0AA0-3A46-98D0-C4584C233D3D}"/>
              </a:ext>
            </a:extLst>
          </p:cNvPr>
          <p:cNvSpPr/>
          <p:nvPr/>
        </p:nvSpPr>
        <p:spPr>
          <a:xfrm>
            <a:off x="6087793" y="2872625"/>
            <a:ext cx="14615154" cy="178308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1C1FF-95F0-C749-8196-8724C6BAE2D6}"/>
              </a:ext>
            </a:extLst>
          </p:cNvPr>
          <p:cNvSpPr/>
          <p:nvPr/>
        </p:nvSpPr>
        <p:spPr>
          <a:xfrm>
            <a:off x="6095007" y="5034557"/>
            <a:ext cx="14615154" cy="178308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54F0E4-D6B4-AA48-8BA5-62A6EA619989}"/>
              </a:ext>
            </a:extLst>
          </p:cNvPr>
          <p:cNvSpPr/>
          <p:nvPr/>
        </p:nvSpPr>
        <p:spPr>
          <a:xfrm>
            <a:off x="6095007" y="7183397"/>
            <a:ext cx="14615154" cy="178308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96F3A-4806-F64C-BBA0-6A90F0EBFDFC}"/>
              </a:ext>
            </a:extLst>
          </p:cNvPr>
          <p:cNvSpPr/>
          <p:nvPr/>
        </p:nvSpPr>
        <p:spPr>
          <a:xfrm>
            <a:off x="6095007" y="9332237"/>
            <a:ext cx="14615154" cy="178308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45F39-D154-5A43-9112-BDC766662EE3}"/>
              </a:ext>
            </a:extLst>
          </p:cNvPr>
          <p:cNvSpPr/>
          <p:nvPr/>
        </p:nvSpPr>
        <p:spPr>
          <a:xfrm>
            <a:off x="6095007" y="11481077"/>
            <a:ext cx="14615154" cy="178308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67BBC-AC66-0343-BD39-82BB808757E4}"/>
              </a:ext>
            </a:extLst>
          </p:cNvPr>
          <p:cNvSpPr txBox="1"/>
          <p:nvPr/>
        </p:nvSpPr>
        <p:spPr>
          <a:xfrm>
            <a:off x="6763714" y="3484869"/>
            <a:ext cx="978985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Don’t Use The </a:t>
            </a:r>
            <a:r>
              <a:rPr lang="en-US" sz="3200" b="1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Organization’s </a:t>
            </a:r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Assets Illegally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D1AEF-006A-5D49-8BFB-CCAA6EEED0CA}"/>
              </a:ext>
            </a:extLst>
          </p:cNvPr>
          <p:cNvSpPr txBox="1"/>
          <p:nvPr/>
        </p:nvSpPr>
        <p:spPr>
          <a:xfrm>
            <a:off x="6763714" y="5633709"/>
            <a:ext cx="13946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Don’t provide Organization</a:t>
            </a:r>
            <a:r>
              <a:rPr lang="en-US" sz="3200" b="1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 </a:t>
            </a:r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information to Unauthorized Parties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DC790B-F525-9E48-B131-CE273BCAC9B7}"/>
              </a:ext>
            </a:extLst>
          </p:cNvPr>
          <p:cNvSpPr txBox="1"/>
          <p:nvPr/>
        </p:nvSpPr>
        <p:spPr>
          <a:xfrm>
            <a:off x="6763714" y="7782549"/>
            <a:ext cx="1236748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Don’t forward business related emails to personal email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AE7AC6-CD21-DB44-AFE0-A74022203EF1}"/>
              </a:ext>
            </a:extLst>
          </p:cNvPr>
          <p:cNvSpPr txBox="1"/>
          <p:nvPr/>
        </p:nvSpPr>
        <p:spPr>
          <a:xfrm>
            <a:off x="6763714" y="9931389"/>
            <a:ext cx="49503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Don’t share passwords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E1860-62D2-8F44-AADA-437B782F894D}"/>
              </a:ext>
            </a:extLst>
          </p:cNvPr>
          <p:cNvSpPr txBox="1"/>
          <p:nvPr/>
        </p:nvSpPr>
        <p:spPr>
          <a:xfrm>
            <a:off x="6763714" y="12080229"/>
            <a:ext cx="106634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Don’t leave hard copy's in an unprotected areas</a:t>
            </a:r>
          </a:p>
        </p:txBody>
      </p:sp>
    </p:spTree>
    <p:extLst>
      <p:ext uri="{BB962C8B-B14F-4D97-AF65-F5344CB8AC3E}">
        <p14:creationId xmlns:p14="http://schemas.microsoft.com/office/powerpoint/2010/main" val="39034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E0BF0BAF-A057-5B4D-9EC6-2800F6BEEE30}"/>
              </a:ext>
            </a:extLst>
          </p:cNvPr>
          <p:cNvSpPr/>
          <p:nvPr/>
        </p:nvSpPr>
        <p:spPr>
          <a:xfrm>
            <a:off x="1" y="0"/>
            <a:ext cx="5093443" cy="6852958"/>
          </a:xfrm>
          <a:custGeom>
            <a:avLst/>
            <a:gdLst>
              <a:gd name="connsiteX0" fmla="*/ 0 w 5093443"/>
              <a:gd name="connsiteY0" fmla="*/ 0 h 6852958"/>
              <a:gd name="connsiteX1" fmla="*/ 3741154 w 5093443"/>
              <a:gd name="connsiteY1" fmla="*/ 0 h 6852958"/>
              <a:gd name="connsiteX2" fmla="*/ 4957476 w 5093443"/>
              <a:gd name="connsiteY2" fmla="*/ 2105410 h 6852958"/>
              <a:gd name="connsiteX3" fmla="*/ 4957476 w 5093443"/>
              <a:gd name="connsiteY3" fmla="*/ 3099994 h 6852958"/>
              <a:gd name="connsiteX4" fmla="*/ 3080879 w 5093443"/>
              <a:gd name="connsiteY4" fmla="*/ 6348317 h 6852958"/>
              <a:gd name="connsiteX5" fmla="*/ 2218527 w 5093443"/>
              <a:gd name="connsiteY5" fmla="*/ 6852958 h 6852958"/>
              <a:gd name="connsiteX6" fmla="*/ 0 w 5093443"/>
              <a:gd name="connsiteY6" fmla="*/ 6852958 h 685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3443" h="6852958">
                <a:moveTo>
                  <a:pt x="0" y="0"/>
                </a:moveTo>
                <a:lnTo>
                  <a:pt x="3741154" y="0"/>
                </a:lnTo>
                <a:lnTo>
                  <a:pt x="4957476" y="2105410"/>
                </a:lnTo>
                <a:cubicBezTo>
                  <a:pt x="5138766" y="2409175"/>
                  <a:pt x="5138766" y="2796230"/>
                  <a:pt x="4957476" y="3099994"/>
                </a:cubicBezTo>
                <a:lnTo>
                  <a:pt x="3080879" y="6348317"/>
                </a:lnTo>
                <a:cubicBezTo>
                  <a:pt x="2899590" y="6656981"/>
                  <a:pt x="2571308" y="6852958"/>
                  <a:pt x="2218527" y="6852958"/>
                </a:cubicBezTo>
                <a:lnTo>
                  <a:pt x="0" y="6852958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B73E26C-16DC-0145-836A-3C299177F895}"/>
              </a:ext>
            </a:extLst>
          </p:cNvPr>
          <p:cNvSpPr/>
          <p:nvPr/>
        </p:nvSpPr>
        <p:spPr>
          <a:xfrm>
            <a:off x="4271372" y="0"/>
            <a:ext cx="7902049" cy="2602702"/>
          </a:xfrm>
          <a:custGeom>
            <a:avLst/>
            <a:gdLst>
              <a:gd name="connsiteX0" fmla="*/ 0 w 7902049"/>
              <a:gd name="connsiteY0" fmla="*/ 0 h 2602702"/>
              <a:gd name="connsiteX1" fmla="*/ 7902049 w 7902049"/>
              <a:gd name="connsiteY1" fmla="*/ 0 h 2602702"/>
              <a:gd name="connsiteX2" fmla="*/ 6689973 w 7902049"/>
              <a:gd name="connsiteY2" fmla="*/ 2098061 h 2602702"/>
              <a:gd name="connsiteX3" fmla="*/ 5827621 w 7902049"/>
              <a:gd name="connsiteY3" fmla="*/ 2602702 h 2602702"/>
              <a:gd name="connsiteX4" fmla="*/ 2074427 w 7902049"/>
              <a:gd name="connsiteY4" fmla="*/ 2602702 h 2602702"/>
              <a:gd name="connsiteX5" fmla="*/ 1212076 w 7902049"/>
              <a:gd name="connsiteY5" fmla="*/ 2098061 h 26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2049" h="2602702">
                <a:moveTo>
                  <a:pt x="0" y="0"/>
                </a:moveTo>
                <a:lnTo>
                  <a:pt x="7902049" y="0"/>
                </a:lnTo>
                <a:lnTo>
                  <a:pt x="6689973" y="2098061"/>
                </a:lnTo>
                <a:cubicBezTo>
                  <a:pt x="6508684" y="2406725"/>
                  <a:pt x="6180401" y="2602702"/>
                  <a:pt x="5827621" y="2602702"/>
                </a:cubicBezTo>
                <a:lnTo>
                  <a:pt x="2074427" y="2602702"/>
                </a:lnTo>
                <a:cubicBezTo>
                  <a:pt x="1716747" y="2602702"/>
                  <a:pt x="1383566" y="2406725"/>
                  <a:pt x="1212076" y="209806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8EF5483-CBEA-0B43-9980-6C77E3C0B6B2}"/>
              </a:ext>
            </a:extLst>
          </p:cNvPr>
          <p:cNvSpPr/>
          <p:nvPr/>
        </p:nvSpPr>
        <p:spPr>
          <a:xfrm>
            <a:off x="1" y="7312308"/>
            <a:ext cx="5093443" cy="6403692"/>
          </a:xfrm>
          <a:custGeom>
            <a:avLst/>
            <a:gdLst>
              <a:gd name="connsiteX0" fmla="*/ 0 w 5093443"/>
              <a:gd name="connsiteY0" fmla="*/ 0 h 6403692"/>
              <a:gd name="connsiteX1" fmla="*/ 2218527 w 5093443"/>
              <a:gd name="connsiteY1" fmla="*/ 0 h 6403692"/>
              <a:gd name="connsiteX2" fmla="*/ 3080879 w 5093443"/>
              <a:gd name="connsiteY2" fmla="*/ 504642 h 6403692"/>
              <a:gd name="connsiteX3" fmla="*/ 4957476 w 5093443"/>
              <a:gd name="connsiteY3" fmla="*/ 3752964 h 6403692"/>
              <a:gd name="connsiteX4" fmla="*/ 4957476 w 5093443"/>
              <a:gd name="connsiteY4" fmla="*/ 4747548 h 6403692"/>
              <a:gd name="connsiteX5" fmla="*/ 4000700 w 5093443"/>
              <a:gd name="connsiteY5" fmla="*/ 6403692 h 6403692"/>
              <a:gd name="connsiteX6" fmla="*/ 0 w 5093443"/>
              <a:gd name="connsiteY6" fmla="*/ 6403692 h 640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3443" h="6403692">
                <a:moveTo>
                  <a:pt x="0" y="0"/>
                </a:moveTo>
                <a:lnTo>
                  <a:pt x="2218527" y="0"/>
                </a:lnTo>
                <a:cubicBezTo>
                  <a:pt x="2571308" y="0"/>
                  <a:pt x="2899590" y="191078"/>
                  <a:pt x="3080879" y="504642"/>
                </a:cubicBezTo>
                <a:lnTo>
                  <a:pt x="4957476" y="3752964"/>
                </a:lnTo>
                <a:cubicBezTo>
                  <a:pt x="5138766" y="4056728"/>
                  <a:pt x="5138766" y="4443784"/>
                  <a:pt x="4957476" y="4747548"/>
                </a:cubicBezTo>
                <a:lnTo>
                  <a:pt x="4000700" y="6403692"/>
                </a:lnTo>
                <a:lnTo>
                  <a:pt x="0" y="6403692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15809-B5DA-4818-81E2-DCC0E0934902}"/>
              </a:ext>
            </a:extLst>
          </p:cNvPr>
          <p:cNvSpPr txBox="1"/>
          <p:nvPr/>
        </p:nvSpPr>
        <p:spPr>
          <a:xfrm>
            <a:off x="12932132" y="2556535"/>
            <a:ext cx="9886593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5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Why Security? </a:t>
            </a:r>
            <a:endParaRPr lang="en-US" sz="115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8A08E-E7C1-485D-91A6-2BC0FF4CC8EA}"/>
              </a:ext>
            </a:extLst>
          </p:cNvPr>
          <p:cNvSpPr txBox="1"/>
          <p:nvPr/>
        </p:nvSpPr>
        <p:spPr>
          <a:xfrm>
            <a:off x="6263094" y="5347401"/>
            <a:ext cx="16292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Security is important because it helps </a:t>
            </a:r>
            <a:r>
              <a:rPr lang="en-US" sz="5400" dirty="0" smtClean="0"/>
              <a:t>to ensure</a:t>
            </a:r>
          </a:p>
          <a:p>
            <a:pPr algn="ctr"/>
            <a:r>
              <a:rPr lang="en-US" sz="5400" dirty="0" smtClean="0"/>
              <a:t>that </a:t>
            </a:r>
            <a:r>
              <a:rPr lang="en-US" sz="5400" dirty="0"/>
              <a:t>an organization is able to </a:t>
            </a:r>
            <a:r>
              <a:rPr lang="en-US" sz="5400" u="sng" dirty="0"/>
              <a:t>continue to </a:t>
            </a:r>
            <a:r>
              <a:rPr lang="en-US" sz="5400" u="sng" dirty="0" smtClean="0"/>
              <a:t>exist </a:t>
            </a:r>
          </a:p>
          <a:p>
            <a:pPr algn="ctr"/>
            <a:r>
              <a:rPr lang="en-US" sz="5400" dirty="0" smtClean="0"/>
              <a:t>and </a:t>
            </a:r>
            <a:r>
              <a:rPr lang="en-US" sz="5400" u="sng" dirty="0"/>
              <a:t>operate</a:t>
            </a:r>
            <a:r>
              <a:rPr lang="en-US" sz="5400" dirty="0"/>
              <a:t> in spite of any </a:t>
            </a:r>
            <a:r>
              <a:rPr lang="en-US" sz="5400" dirty="0" smtClean="0"/>
              <a:t>attempts </a:t>
            </a:r>
            <a:r>
              <a:rPr lang="en-US" sz="5400" dirty="0"/>
              <a:t>to </a:t>
            </a:r>
            <a:r>
              <a:rPr lang="en-US" sz="5400" u="sng" dirty="0"/>
              <a:t>steal </a:t>
            </a:r>
            <a:endParaRPr lang="en-US" sz="5400" u="sng" dirty="0" smtClean="0"/>
          </a:p>
          <a:p>
            <a:pPr algn="ctr"/>
            <a:r>
              <a:rPr lang="en-US" sz="5400" u="sng" dirty="0" smtClean="0"/>
              <a:t>its </a:t>
            </a:r>
            <a:r>
              <a:rPr lang="en-US" sz="5400" u="sng" dirty="0"/>
              <a:t>data </a:t>
            </a:r>
            <a:r>
              <a:rPr lang="en-US" sz="5400" u="sng" dirty="0" smtClean="0"/>
              <a:t>or </a:t>
            </a:r>
            <a:r>
              <a:rPr lang="en-US" sz="5400" u="sng" dirty="0"/>
              <a:t>compromise its physical or </a:t>
            </a:r>
            <a:r>
              <a:rPr lang="en-US" sz="5400" b="1" u="sng" dirty="0" smtClean="0"/>
              <a:t>logical</a:t>
            </a:r>
            <a:r>
              <a:rPr lang="en-US" sz="5400" u="sng" dirty="0" smtClean="0"/>
              <a:t> elements</a:t>
            </a:r>
            <a:r>
              <a:rPr lang="en-US" sz="5400" dirty="0"/>
              <a:t>.</a:t>
            </a:r>
          </a:p>
        </p:txBody>
      </p:sp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9FD4ABAC-34E5-4BA8-80CB-A20130C09BA8}"/>
              </a:ext>
            </a:extLst>
          </p:cNvPr>
          <p:cNvSpPr/>
          <p:nvPr/>
        </p:nvSpPr>
        <p:spPr>
          <a:xfrm>
            <a:off x="5802470" y="5630987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375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985" y="193432"/>
            <a:ext cx="12426688" cy="12995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1520828" y="5786617"/>
            <a:ext cx="9147175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500" b="1" spc="-290" dirty="0" err="1" smtClean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FastCash</a:t>
            </a:r>
            <a:endParaRPr lang="en-US" sz="11500" b="1" spc="-290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D2835-F75F-EB4F-BE06-B83D258610A5}"/>
              </a:ext>
            </a:extLst>
          </p:cNvPr>
          <p:cNvSpPr txBox="1"/>
          <p:nvPr/>
        </p:nvSpPr>
        <p:spPr>
          <a:xfrm>
            <a:off x="1520825" y="8244853"/>
            <a:ext cx="9147175" cy="2816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On October 2, 2018, an alert was issued by US-CERT, the Department of Homeland Security, the Department of the Treasury, and the FBI. According to this new alert, Hidden Cobra (the U.S. government’s code name for Lazarus) has been conducting “</a:t>
            </a:r>
            <a:r>
              <a:rPr lang="en-US" sz="2400" spc="-20" dirty="0" err="1">
                <a:latin typeface="Poppins" pitchFamily="2" charset="77"/>
                <a:cs typeface="Poppins" pitchFamily="2" charset="77"/>
              </a:rPr>
              <a:t>FASTCash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” attacks, stealing money from Automated Teller Machines (ATMs) from banks in Asia and Africa since at least 2016.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213705" y="1296679"/>
            <a:ext cx="9147175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 smtClean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Attack 1</a:t>
            </a:r>
            <a:endParaRPr lang="en-US" sz="11500" b="1" spc="-290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00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887779" y="4123688"/>
            <a:ext cx="11614883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 smtClean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Key Ring Exposed Bucket </a:t>
            </a:r>
            <a:endParaRPr lang="en-US" sz="11500" b="1" spc="-290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D2835-F75F-EB4F-BE06-B83D258610A5}"/>
              </a:ext>
            </a:extLst>
          </p:cNvPr>
          <p:cNvSpPr txBox="1"/>
          <p:nvPr/>
        </p:nvSpPr>
        <p:spPr>
          <a:xfrm>
            <a:off x="887779" y="8172183"/>
            <a:ext cx="9147175" cy="51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800" spc="-20" dirty="0">
                <a:latin typeface="Poppins" pitchFamily="2" charset="77"/>
                <a:cs typeface="Poppins" pitchFamily="2" charset="77"/>
              </a:rPr>
              <a:t>Insecure cloud, container or orchestration configuration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38" y="1664670"/>
            <a:ext cx="10709031" cy="10754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213705" y="1296679"/>
            <a:ext cx="9147175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 smtClean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Attack 2</a:t>
            </a:r>
            <a:endParaRPr lang="en-US" sz="11500" b="1" spc="-290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89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2497015" y="5658254"/>
            <a:ext cx="20468493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6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Security is everyone's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743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DED18A92-EC2D-C349-99CF-08E0686E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094" y="10269185"/>
            <a:ext cx="7272793" cy="2433418"/>
          </a:xfrm>
          <a:custGeom>
            <a:avLst/>
            <a:gdLst>
              <a:gd name="T0" fmla="*/ 2887 w 5837"/>
              <a:gd name="T1" fmla="*/ 6 h 1953"/>
              <a:gd name="T2" fmla="*/ 97 w 5837"/>
              <a:gd name="T3" fmla="*/ 877 h 1953"/>
              <a:gd name="T4" fmla="*/ 97 w 5837"/>
              <a:gd name="T5" fmla="*/ 877 h 1953"/>
              <a:gd name="T6" fmla="*/ 97 w 5837"/>
              <a:gd name="T7" fmla="*/ 1075 h 1953"/>
              <a:gd name="T8" fmla="*/ 2887 w 5837"/>
              <a:gd name="T9" fmla="*/ 1946 h 1953"/>
              <a:gd name="T10" fmla="*/ 2887 w 5837"/>
              <a:gd name="T11" fmla="*/ 1946 h 1953"/>
              <a:gd name="T12" fmla="*/ 2949 w 5837"/>
              <a:gd name="T13" fmla="*/ 1946 h 1953"/>
              <a:gd name="T14" fmla="*/ 5739 w 5837"/>
              <a:gd name="T15" fmla="*/ 1075 h 1953"/>
              <a:gd name="T16" fmla="*/ 5739 w 5837"/>
              <a:gd name="T17" fmla="*/ 1075 h 1953"/>
              <a:gd name="T18" fmla="*/ 5739 w 5837"/>
              <a:gd name="T19" fmla="*/ 877 h 1953"/>
              <a:gd name="T20" fmla="*/ 2949 w 5837"/>
              <a:gd name="T21" fmla="*/ 6 h 1953"/>
              <a:gd name="T22" fmla="*/ 2949 w 5837"/>
              <a:gd name="T23" fmla="*/ 6 h 1953"/>
              <a:gd name="T24" fmla="*/ 2887 w 5837"/>
              <a:gd name="T25" fmla="*/ 6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37" h="1953">
                <a:moveTo>
                  <a:pt x="2887" y="6"/>
                </a:moveTo>
                <a:lnTo>
                  <a:pt x="97" y="877"/>
                </a:lnTo>
                <a:lnTo>
                  <a:pt x="97" y="877"/>
                </a:lnTo>
                <a:cubicBezTo>
                  <a:pt x="0" y="907"/>
                  <a:pt x="0" y="1045"/>
                  <a:pt x="97" y="1075"/>
                </a:cubicBezTo>
                <a:lnTo>
                  <a:pt x="2887" y="1946"/>
                </a:lnTo>
                <a:lnTo>
                  <a:pt x="2887" y="1946"/>
                </a:lnTo>
                <a:cubicBezTo>
                  <a:pt x="2908" y="1952"/>
                  <a:pt x="2929" y="1952"/>
                  <a:pt x="2949" y="1946"/>
                </a:cubicBezTo>
                <a:lnTo>
                  <a:pt x="5739" y="1075"/>
                </a:lnTo>
                <a:lnTo>
                  <a:pt x="5739" y="1075"/>
                </a:lnTo>
                <a:cubicBezTo>
                  <a:pt x="5836" y="1045"/>
                  <a:pt x="5836" y="907"/>
                  <a:pt x="5739" y="877"/>
                </a:cubicBezTo>
                <a:lnTo>
                  <a:pt x="2949" y="6"/>
                </a:lnTo>
                <a:lnTo>
                  <a:pt x="2949" y="6"/>
                </a:lnTo>
                <a:cubicBezTo>
                  <a:pt x="2929" y="0"/>
                  <a:pt x="2908" y="0"/>
                  <a:pt x="2887" y="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5F9C906B-C43B-BE48-95D8-B0A568A4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21" y="10269183"/>
            <a:ext cx="6998141" cy="2175247"/>
          </a:xfrm>
          <a:custGeom>
            <a:avLst/>
            <a:gdLst>
              <a:gd name="T0" fmla="*/ 2830 w 5620"/>
              <a:gd name="T1" fmla="*/ 1741 h 1747"/>
              <a:gd name="T2" fmla="*/ 5619 w 5620"/>
              <a:gd name="T3" fmla="*/ 873 h 1747"/>
              <a:gd name="T4" fmla="*/ 2830 w 5620"/>
              <a:gd name="T5" fmla="*/ 5 h 1747"/>
              <a:gd name="T6" fmla="*/ 2830 w 5620"/>
              <a:gd name="T7" fmla="*/ 5 h 1747"/>
              <a:gd name="T8" fmla="*/ 2789 w 5620"/>
              <a:gd name="T9" fmla="*/ 5 h 1747"/>
              <a:gd name="T10" fmla="*/ 0 w 5620"/>
              <a:gd name="T11" fmla="*/ 873 h 1747"/>
              <a:gd name="T12" fmla="*/ 2789 w 5620"/>
              <a:gd name="T13" fmla="*/ 1741 h 1747"/>
              <a:gd name="T14" fmla="*/ 2789 w 5620"/>
              <a:gd name="T15" fmla="*/ 1741 h 1747"/>
              <a:gd name="T16" fmla="*/ 2830 w 5620"/>
              <a:gd name="T17" fmla="*/ 1741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20" h="1747">
                <a:moveTo>
                  <a:pt x="2830" y="1741"/>
                </a:moveTo>
                <a:lnTo>
                  <a:pt x="5619" y="873"/>
                </a:lnTo>
                <a:lnTo>
                  <a:pt x="2830" y="5"/>
                </a:lnTo>
                <a:lnTo>
                  <a:pt x="2830" y="5"/>
                </a:lnTo>
                <a:cubicBezTo>
                  <a:pt x="2816" y="0"/>
                  <a:pt x="2802" y="0"/>
                  <a:pt x="2789" y="5"/>
                </a:cubicBezTo>
                <a:lnTo>
                  <a:pt x="0" y="873"/>
                </a:lnTo>
                <a:lnTo>
                  <a:pt x="2789" y="1741"/>
                </a:lnTo>
                <a:lnTo>
                  <a:pt x="2789" y="1741"/>
                </a:lnTo>
                <a:cubicBezTo>
                  <a:pt x="2802" y="1746"/>
                  <a:pt x="2816" y="1746"/>
                  <a:pt x="2830" y="1741"/>
                </a:cubicBezTo>
              </a:path>
            </a:pathLst>
          </a:custGeom>
          <a:solidFill>
            <a:srgbClr val="11134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B4F5F797-D32F-8245-B7D9-7D232A7D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478" y="8000557"/>
            <a:ext cx="8668027" cy="2867370"/>
          </a:xfrm>
          <a:custGeom>
            <a:avLst/>
            <a:gdLst>
              <a:gd name="T0" fmla="*/ 3448 w 6958"/>
              <a:gd name="T1" fmla="*/ 6 h 2303"/>
              <a:gd name="T2" fmla="*/ 98 w 6958"/>
              <a:gd name="T3" fmla="*/ 1052 h 2303"/>
              <a:gd name="T4" fmla="*/ 98 w 6958"/>
              <a:gd name="T5" fmla="*/ 1052 h 2303"/>
              <a:gd name="T6" fmla="*/ 98 w 6958"/>
              <a:gd name="T7" fmla="*/ 1250 h 2303"/>
              <a:gd name="T8" fmla="*/ 3448 w 6958"/>
              <a:gd name="T9" fmla="*/ 2296 h 2303"/>
              <a:gd name="T10" fmla="*/ 3448 w 6958"/>
              <a:gd name="T11" fmla="*/ 2296 h 2303"/>
              <a:gd name="T12" fmla="*/ 3510 w 6958"/>
              <a:gd name="T13" fmla="*/ 2296 h 2303"/>
              <a:gd name="T14" fmla="*/ 6861 w 6958"/>
              <a:gd name="T15" fmla="*/ 1250 h 2303"/>
              <a:gd name="T16" fmla="*/ 6861 w 6958"/>
              <a:gd name="T17" fmla="*/ 1250 h 2303"/>
              <a:gd name="T18" fmla="*/ 6861 w 6958"/>
              <a:gd name="T19" fmla="*/ 1052 h 2303"/>
              <a:gd name="T20" fmla="*/ 3510 w 6958"/>
              <a:gd name="T21" fmla="*/ 6 h 2303"/>
              <a:gd name="T22" fmla="*/ 3510 w 6958"/>
              <a:gd name="T23" fmla="*/ 6 h 2303"/>
              <a:gd name="T24" fmla="*/ 3448 w 6958"/>
              <a:gd name="T25" fmla="*/ 6 h 2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8" h="2303">
                <a:moveTo>
                  <a:pt x="3448" y="6"/>
                </a:moveTo>
                <a:lnTo>
                  <a:pt x="98" y="1052"/>
                </a:lnTo>
                <a:lnTo>
                  <a:pt x="98" y="1052"/>
                </a:lnTo>
                <a:cubicBezTo>
                  <a:pt x="0" y="1082"/>
                  <a:pt x="0" y="1220"/>
                  <a:pt x="98" y="1250"/>
                </a:cubicBezTo>
                <a:lnTo>
                  <a:pt x="3448" y="2296"/>
                </a:lnTo>
                <a:lnTo>
                  <a:pt x="3448" y="2296"/>
                </a:lnTo>
                <a:cubicBezTo>
                  <a:pt x="3469" y="2302"/>
                  <a:pt x="3490" y="2302"/>
                  <a:pt x="3510" y="2296"/>
                </a:cubicBezTo>
                <a:lnTo>
                  <a:pt x="6861" y="1250"/>
                </a:lnTo>
                <a:lnTo>
                  <a:pt x="6861" y="1250"/>
                </a:lnTo>
                <a:cubicBezTo>
                  <a:pt x="6957" y="1220"/>
                  <a:pt x="6957" y="1082"/>
                  <a:pt x="6861" y="1052"/>
                </a:cubicBezTo>
                <a:lnTo>
                  <a:pt x="3510" y="6"/>
                </a:lnTo>
                <a:lnTo>
                  <a:pt x="3510" y="6"/>
                </a:lnTo>
                <a:cubicBezTo>
                  <a:pt x="3490" y="0"/>
                  <a:pt x="3469" y="0"/>
                  <a:pt x="3448" y="6"/>
                </a:cubicBezTo>
              </a:path>
            </a:pathLst>
          </a:custGeom>
          <a:solidFill>
            <a:srgbClr val="FFD7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2361DC0-756B-9842-A383-3F4B5859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75" y="8000555"/>
            <a:ext cx="8349432" cy="2592718"/>
          </a:xfrm>
          <a:custGeom>
            <a:avLst/>
            <a:gdLst>
              <a:gd name="T0" fmla="*/ 3375 w 6704"/>
              <a:gd name="T1" fmla="*/ 2077 h 2083"/>
              <a:gd name="T2" fmla="*/ 6703 w 6704"/>
              <a:gd name="T3" fmla="*/ 1041 h 2083"/>
              <a:gd name="T4" fmla="*/ 3375 w 6704"/>
              <a:gd name="T5" fmla="*/ 5 h 2083"/>
              <a:gd name="T6" fmla="*/ 3375 w 6704"/>
              <a:gd name="T7" fmla="*/ 5 h 2083"/>
              <a:gd name="T8" fmla="*/ 3327 w 6704"/>
              <a:gd name="T9" fmla="*/ 5 h 2083"/>
              <a:gd name="T10" fmla="*/ 0 w 6704"/>
              <a:gd name="T11" fmla="*/ 1041 h 2083"/>
              <a:gd name="T12" fmla="*/ 3327 w 6704"/>
              <a:gd name="T13" fmla="*/ 2077 h 2083"/>
              <a:gd name="T14" fmla="*/ 3327 w 6704"/>
              <a:gd name="T15" fmla="*/ 2077 h 2083"/>
              <a:gd name="T16" fmla="*/ 3375 w 6704"/>
              <a:gd name="T17" fmla="*/ 2077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04" h="2083">
                <a:moveTo>
                  <a:pt x="3375" y="2077"/>
                </a:moveTo>
                <a:lnTo>
                  <a:pt x="6703" y="1041"/>
                </a:lnTo>
                <a:lnTo>
                  <a:pt x="3375" y="5"/>
                </a:lnTo>
                <a:lnTo>
                  <a:pt x="3375" y="5"/>
                </a:lnTo>
                <a:cubicBezTo>
                  <a:pt x="3359" y="0"/>
                  <a:pt x="3342" y="0"/>
                  <a:pt x="3327" y="5"/>
                </a:cubicBezTo>
                <a:lnTo>
                  <a:pt x="0" y="1041"/>
                </a:lnTo>
                <a:lnTo>
                  <a:pt x="3327" y="2077"/>
                </a:lnTo>
                <a:lnTo>
                  <a:pt x="3327" y="2077"/>
                </a:lnTo>
                <a:cubicBezTo>
                  <a:pt x="3342" y="2082"/>
                  <a:pt x="3359" y="2082"/>
                  <a:pt x="3375" y="2077"/>
                </a:cubicBezTo>
              </a:path>
            </a:pathLst>
          </a:custGeom>
          <a:solidFill>
            <a:srgbClr val="11134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rgbClr val="FFD700"/>
              </a:solidFill>
              <a:latin typeface="Poppins" pitchFamily="2" charset="77"/>
            </a:endParaRPr>
          </a:p>
        </p:txBody>
      </p:sp>
      <p:sp>
        <p:nvSpPr>
          <p:cNvPr id="22" name="Freeform 69">
            <a:extLst>
              <a:ext uri="{FF2B5EF4-FFF2-40B4-BE49-F238E27FC236}">
                <a16:creationId xmlns:a16="http://schemas.microsoft.com/office/drawing/2014/main" id="{D5B35D82-4045-7A43-AC35-3E30673A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679" y="5775874"/>
            <a:ext cx="9777623" cy="3213430"/>
          </a:xfrm>
          <a:custGeom>
            <a:avLst/>
            <a:gdLst>
              <a:gd name="T0" fmla="*/ 3893 w 7848"/>
              <a:gd name="T1" fmla="*/ 6 h 2581"/>
              <a:gd name="T2" fmla="*/ 97 w 7848"/>
              <a:gd name="T3" fmla="*/ 1191 h 2581"/>
              <a:gd name="T4" fmla="*/ 97 w 7848"/>
              <a:gd name="T5" fmla="*/ 1191 h 2581"/>
              <a:gd name="T6" fmla="*/ 97 w 7848"/>
              <a:gd name="T7" fmla="*/ 1389 h 2581"/>
              <a:gd name="T8" fmla="*/ 3893 w 7848"/>
              <a:gd name="T9" fmla="*/ 2573 h 2581"/>
              <a:gd name="T10" fmla="*/ 3893 w 7848"/>
              <a:gd name="T11" fmla="*/ 2573 h 2581"/>
              <a:gd name="T12" fmla="*/ 3955 w 7848"/>
              <a:gd name="T13" fmla="*/ 2573 h 2581"/>
              <a:gd name="T14" fmla="*/ 7751 w 7848"/>
              <a:gd name="T15" fmla="*/ 1389 h 2581"/>
              <a:gd name="T16" fmla="*/ 7751 w 7848"/>
              <a:gd name="T17" fmla="*/ 1389 h 2581"/>
              <a:gd name="T18" fmla="*/ 7751 w 7848"/>
              <a:gd name="T19" fmla="*/ 1191 h 2581"/>
              <a:gd name="T20" fmla="*/ 3955 w 7848"/>
              <a:gd name="T21" fmla="*/ 6 h 2581"/>
              <a:gd name="T22" fmla="*/ 3955 w 7848"/>
              <a:gd name="T23" fmla="*/ 6 h 2581"/>
              <a:gd name="T24" fmla="*/ 3893 w 7848"/>
              <a:gd name="T25" fmla="*/ 6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48" h="2581">
                <a:moveTo>
                  <a:pt x="3893" y="6"/>
                </a:moveTo>
                <a:lnTo>
                  <a:pt x="97" y="1191"/>
                </a:lnTo>
                <a:lnTo>
                  <a:pt x="97" y="1191"/>
                </a:lnTo>
                <a:cubicBezTo>
                  <a:pt x="0" y="1221"/>
                  <a:pt x="0" y="1358"/>
                  <a:pt x="97" y="1389"/>
                </a:cubicBezTo>
                <a:lnTo>
                  <a:pt x="3893" y="2573"/>
                </a:lnTo>
                <a:lnTo>
                  <a:pt x="3893" y="2573"/>
                </a:lnTo>
                <a:cubicBezTo>
                  <a:pt x="3914" y="2580"/>
                  <a:pt x="3935" y="2580"/>
                  <a:pt x="3955" y="2573"/>
                </a:cubicBezTo>
                <a:lnTo>
                  <a:pt x="7751" y="1389"/>
                </a:lnTo>
                <a:lnTo>
                  <a:pt x="7751" y="1389"/>
                </a:lnTo>
                <a:cubicBezTo>
                  <a:pt x="7847" y="1358"/>
                  <a:pt x="7847" y="1221"/>
                  <a:pt x="7751" y="1191"/>
                </a:cubicBezTo>
                <a:lnTo>
                  <a:pt x="3955" y="6"/>
                </a:lnTo>
                <a:lnTo>
                  <a:pt x="3955" y="6"/>
                </a:lnTo>
                <a:cubicBezTo>
                  <a:pt x="3935" y="0"/>
                  <a:pt x="3914" y="0"/>
                  <a:pt x="3893" y="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0">
            <a:extLst>
              <a:ext uri="{FF2B5EF4-FFF2-40B4-BE49-F238E27FC236}">
                <a16:creationId xmlns:a16="http://schemas.microsoft.com/office/drawing/2014/main" id="{33A0033C-5531-064D-AFAF-61353D206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04" y="5775874"/>
            <a:ext cx="9497480" cy="2955259"/>
          </a:xfrm>
          <a:custGeom>
            <a:avLst/>
            <a:gdLst>
              <a:gd name="T0" fmla="*/ 3841 w 7626"/>
              <a:gd name="T1" fmla="*/ 2368 h 2374"/>
              <a:gd name="T2" fmla="*/ 7625 w 7626"/>
              <a:gd name="T3" fmla="*/ 1187 h 2374"/>
              <a:gd name="T4" fmla="*/ 3841 w 7626"/>
              <a:gd name="T5" fmla="*/ 6 h 2374"/>
              <a:gd name="T6" fmla="*/ 3841 w 7626"/>
              <a:gd name="T7" fmla="*/ 6 h 2374"/>
              <a:gd name="T8" fmla="*/ 3786 w 7626"/>
              <a:gd name="T9" fmla="*/ 6 h 2374"/>
              <a:gd name="T10" fmla="*/ 0 w 7626"/>
              <a:gd name="T11" fmla="*/ 1187 h 2374"/>
              <a:gd name="T12" fmla="*/ 3786 w 7626"/>
              <a:gd name="T13" fmla="*/ 2368 h 2374"/>
              <a:gd name="T14" fmla="*/ 3786 w 7626"/>
              <a:gd name="T15" fmla="*/ 2368 h 2374"/>
              <a:gd name="T16" fmla="*/ 3841 w 7626"/>
              <a:gd name="T17" fmla="*/ 2368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26" h="2374">
                <a:moveTo>
                  <a:pt x="3841" y="2368"/>
                </a:moveTo>
                <a:lnTo>
                  <a:pt x="7625" y="1187"/>
                </a:lnTo>
                <a:lnTo>
                  <a:pt x="3841" y="6"/>
                </a:lnTo>
                <a:lnTo>
                  <a:pt x="3841" y="6"/>
                </a:lnTo>
                <a:cubicBezTo>
                  <a:pt x="3823" y="0"/>
                  <a:pt x="3804" y="0"/>
                  <a:pt x="3786" y="6"/>
                </a:cubicBezTo>
                <a:lnTo>
                  <a:pt x="0" y="1187"/>
                </a:lnTo>
                <a:lnTo>
                  <a:pt x="3786" y="2368"/>
                </a:lnTo>
                <a:lnTo>
                  <a:pt x="3786" y="2368"/>
                </a:lnTo>
                <a:cubicBezTo>
                  <a:pt x="3804" y="2373"/>
                  <a:pt x="3823" y="2373"/>
                  <a:pt x="3841" y="2368"/>
                </a:cubicBezTo>
              </a:path>
            </a:pathLst>
          </a:custGeom>
          <a:solidFill>
            <a:srgbClr val="11134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CD4A55E7-EAEE-744D-9D54-47686C8D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88" y="3551188"/>
            <a:ext cx="10898205" cy="3564988"/>
          </a:xfrm>
          <a:custGeom>
            <a:avLst/>
            <a:gdLst>
              <a:gd name="T0" fmla="*/ 4343 w 8748"/>
              <a:gd name="T1" fmla="*/ 6 h 2861"/>
              <a:gd name="T2" fmla="*/ 97 w 8748"/>
              <a:gd name="T3" fmla="*/ 1331 h 2861"/>
              <a:gd name="T4" fmla="*/ 97 w 8748"/>
              <a:gd name="T5" fmla="*/ 1331 h 2861"/>
              <a:gd name="T6" fmla="*/ 97 w 8748"/>
              <a:gd name="T7" fmla="*/ 1529 h 2861"/>
              <a:gd name="T8" fmla="*/ 4343 w 8748"/>
              <a:gd name="T9" fmla="*/ 2854 h 2861"/>
              <a:gd name="T10" fmla="*/ 4343 w 8748"/>
              <a:gd name="T11" fmla="*/ 2854 h 2861"/>
              <a:gd name="T12" fmla="*/ 4405 w 8748"/>
              <a:gd name="T13" fmla="*/ 2854 h 2861"/>
              <a:gd name="T14" fmla="*/ 8650 w 8748"/>
              <a:gd name="T15" fmla="*/ 1529 h 2861"/>
              <a:gd name="T16" fmla="*/ 8650 w 8748"/>
              <a:gd name="T17" fmla="*/ 1529 h 2861"/>
              <a:gd name="T18" fmla="*/ 8650 w 8748"/>
              <a:gd name="T19" fmla="*/ 1331 h 2861"/>
              <a:gd name="T20" fmla="*/ 4405 w 8748"/>
              <a:gd name="T21" fmla="*/ 6 h 2861"/>
              <a:gd name="T22" fmla="*/ 4405 w 8748"/>
              <a:gd name="T23" fmla="*/ 6 h 2861"/>
              <a:gd name="T24" fmla="*/ 4343 w 8748"/>
              <a:gd name="T25" fmla="*/ 6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48" h="2861">
                <a:moveTo>
                  <a:pt x="4343" y="6"/>
                </a:moveTo>
                <a:lnTo>
                  <a:pt x="97" y="1331"/>
                </a:lnTo>
                <a:lnTo>
                  <a:pt x="97" y="1331"/>
                </a:lnTo>
                <a:cubicBezTo>
                  <a:pt x="0" y="1362"/>
                  <a:pt x="0" y="1499"/>
                  <a:pt x="97" y="1529"/>
                </a:cubicBezTo>
                <a:lnTo>
                  <a:pt x="4343" y="2854"/>
                </a:lnTo>
                <a:lnTo>
                  <a:pt x="4343" y="2854"/>
                </a:lnTo>
                <a:cubicBezTo>
                  <a:pt x="4364" y="2860"/>
                  <a:pt x="4385" y="2860"/>
                  <a:pt x="4405" y="2854"/>
                </a:cubicBezTo>
                <a:lnTo>
                  <a:pt x="8650" y="1529"/>
                </a:lnTo>
                <a:lnTo>
                  <a:pt x="8650" y="1529"/>
                </a:lnTo>
                <a:cubicBezTo>
                  <a:pt x="8747" y="1499"/>
                  <a:pt x="8747" y="1362"/>
                  <a:pt x="8650" y="1331"/>
                </a:cubicBezTo>
                <a:lnTo>
                  <a:pt x="4405" y="6"/>
                </a:lnTo>
                <a:lnTo>
                  <a:pt x="4405" y="6"/>
                </a:lnTo>
                <a:cubicBezTo>
                  <a:pt x="4385" y="0"/>
                  <a:pt x="4364" y="0"/>
                  <a:pt x="4343" y="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2">
            <a:extLst>
              <a:ext uri="{FF2B5EF4-FFF2-40B4-BE49-F238E27FC236}">
                <a16:creationId xmlns:a16="http://schemas.microsoft.com/office/drawing/2014/main" id="{61A498CB-F57C-F740-B8CE-D5ACF13D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13" y="3551190"/>
            <a:ext cx="10618060" cy="3306814"/>
          </a:xfrm>
          <a:custGeom>
            <a:avLst/>
            <a:gdLst>
              <a:gd name="T0" fmla="*/ 4294 w 8526"/>
              <a:gd name="T1" fmla="*/ 2649 h 2656"/>
              <a:gd name="T2" fmla="*/ 8525 w 8526"/>
              <a:gd name="T3" fmla="*/ 1327 h 2656"/>
              <a:gd name="T4" fmla="*/ 4294 w 8526"/>
              <a:gd name="T5" fmla="*/ 6 h 2656"/>
              <a:gd name="T6" fmla="*/ 4294 w 8526"/>
              <a:gd name="T7" fmla="*/ 6 h 2656"/>
              <a:gd name="T8" fmla="*/ 4232 w 8526"/>
              <a:gd name="T9" fmla="*/ 6 h 2656"/>
              <a:gd name="T10" fmla="*/ 0 w 8526"/>
              <a:gd name="T11" fmla="*/ 1327 h 2656"/>
              <a:gd name="T12" fmla="*/ 4232 w 8526"/>
              <a:gd name="T13" fmla="*/ 2649 h 2656"/>
              <a:gd name="T14" fmla="*/ 4232 w 8526"/>
              <a:gd name="T15" fmla="*/ 2649 h 2656"/>
              <a:gd name="T16" fmla="*/ 4294 w 8526"/>
              <a:gd name="T17" fmla="*/ 2649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26" h="2656">
                <a:moveTo>
                  <a:pt x="4294" y="2649"/>
                </a:moveTo>
                <a:lnTo>
                  <a:pt x="8525" y="1327"/>
                </a:lnTo>
                <a:lnTo>
                  <a:pt x="4294" y="6"/>
                </a:lnTo>
                <a:lnTo>
                  <a:pt x="4294" y="6"/>
                </a:lnTo>
                <a:cubicBezTo>
                  <a:pt x="4274" y="0"/>
                  <a:pt x="4253" y="0"/>
                  <a:pt x="4232" y="6"/>
                </a:cubicBezTo>
                <a:lnTo>
                  <a:pt x="0" y="1327"/>
                </a:lnTo>
                <a:lnTo>
                  <a:pt x="4232" y="2649"/>
                </a:lnTo>
                <a:lnTo>
                  <a:pt x="4232" y="2649"/>
                </a:lnTo>
                <a:cubicBezTo>
                  <a:pt x="4253" y="2655"/>
                  <a:pt x="4274" y="2655"/>
                  <a:pt x="4294" y="2649"/>
                </a:cubicBezTo>
              </a:path>
            </a:pathLst>
          </a:custGeom>
          <a:solidFill>
            <a:srgbClr val="11134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A92EF36-53D5-E448-8BD8-7ECD1089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1091" y="3799122"/>
            <a:ext cx="1306110" cy="1168763"/>
          </a:xfrm>
          <a:custGeom>
            <a:avLst/>
            <a:gdLst>
              <a:gd name="connsiteX0" fmla="*/ 861945 w 1306110"/>
              <a:gd name="connsiteY0" fmla="*/ 994240 h 1168763"/>
              <a:gd name="connsiteX1" fmla="*/ 976984 w 1306110"/>
              <a:gd name="connsiteY1" fmla="*/ 994240 h 1168763"/>
              <a:gd name="connsiteX2" fmla="*/ 1080890 w 1306110"/>
              <a:gd name="connsiteY2" fmla="*/ 1100963 h 1168763"/>
              <a:gd name="connsiteX3" fmla="*/ 1080890 w 1306110"/>
              <a:gd name="connsiteY3" fmla="*/ 1152440 h 1168763"/>
              <a:gd name="connsiteX4" fmla="*/ 1064809 w 1306110"/>
              <a:gd name="connsiteY4" fmla="*/ 1168763 h 1168763"/>
              <a:gd name="connsiteX5" fmla="*/ 1048729 w 1306110"/>
              <a:gd name="connsiteY5" fmla="*/ 1152440 h 1168763"/>
              <a:gd name="connsiteX6" fmla="*/ 1048729 w 1306110"/>
              <a:gd name="connsiteY6" fmla="*/ 1100963 h 1168763"/>
              <a:gd name="connsiteX7" fmla="*/ 976984 w 1306110"/>
              <a:gd name="connsiteY7" fmla="*/ 1028140 h 1168763"/>
              <a:gd name="connsiteX8" fmla="*/ 861945 w 1306110"/>
              <a:gd name="connsiteY8" fmla="*/ 1028140 h 1168763"/>
              <a:gd name="connsiteX9" fmla="*/ 790200 w 1306110"/>
              <a:gd name="connsiteY9" fmla="*/ 1100963 h 1168763"/>
              <a:gd name="connsiteX10" fmla="*/ 790200 w 1306110"/>
              <a:gd name="connsiteY10" fmla="*/ 1152440 h 1168763"/>
              <a:gd name="connsiteX11" fmla="*/ 774120 w 1306110"/>
              <a:gd name="connsiteY11" fmla="*/ 1168763 h 1168763"/>
              <a:gd name="connsiteX12" fmla="*/ 758039 w 1306110"/>
              <a:gd name="connsiteY12" fmla="*/ 1152440 h 1168763"/>
              <a:gd name="connsiteX13" fmla="*/ 758039 w 1306110"/>
              <a:gd name="connsiteY13" fmla="*/ 1100963 h 1168763"/>
              <a:gd name="connsiteX14" fmla="*/ 861945 w 1306110"/>
              <a:gd name="connsiteY14" fmla="*/ 994240 h 1168763"/>
              <a:gd name="connsiteX15" fmla="*/ 329121 w 1306110"/>
              <a:gd name="connsiteY15" fmla="*/ 994240 h 1168763"/>
              <a:gd name="connsiteX16" fmla="*/ 444162 w 1306110"/>
              <a:gd name="connsiteY16" fmla="*/ 994240 h 1168763"/>
              <a:gd name="connsiteX17" fmla="*/ 548069 w 1306110"/>
              <a:gd name="connsiteY17" fmla="*/ 1100963 h 1168763"/>
              <a:gd name="connsiteX18" fmla="*/ 548069 w 1306110"/>
              <a:gd name="connsiteY18" fmla="*/ 1152440 h 1168763"/>
              <a:gd name="connsiteX19" fmla="*/ 533225 w 1306110"/>
              <a:gd name="connsiteY19" fmla="*/ 1168763 h 1168763"/>
              <a:gd name="connsiteX20" fmla="*/ 517144 w 1306110"/>
              <a:gd name="connsiteY20" fmla="*/ 1152440 h 1168763"/>
              <a:gd name="connsiteX21" fmla="*/ 517144 w 1306110"/>
              <a:gd name="connsiteY21" fmla="*/ 1100963 h 1168763"/>
              <a:gd name="connsiteX22" fmla="*/ 444162 w 1306110"/>
              <a:gd name="connsiteY22" fmla="*/ 1028140 h 1168763"/>
              <a:gd name="connsiteX23" fmla="*/ 329121 w 1306110"/>
              <a:gd name="connsiteY23" fmla="*/ 1028140 h 1168763"/>
              <a:gd name="connsiteX24" fmla="*/ 257376 w 1306110"/>
              <a:gd name="connsiteY24" fmla="*/ 1100963 h 1168763"/>
              <a:gd name="connsiteX25" fmla="*/ 257376 w 1306110"/>
              <a:gd name="connsiteY25" fmla="*/ 1152440 h 1168763"/>
              <a:gd name="connsiteX26" fmla="*/ 241295 w 1306110"/>
              <a:gd name="connsiteY26" fmla="*/ 1168763 h 1168763"/>
              <a:gd name="connsiteX27" fmla="*/ 225214 w 1306110"/>
              <a:gd name="connsiteY27" fmla="*/ 1152440 h 1168763"/>
              <a:gd name="connsiteX28" fmla="*/ 225214 w 1306110"/>
              <a:gd name="connsiteY28" fmla="*/ 1100963 h 1168763"/>
              <a:gd name="connsiteX29" fmla="*/ 329121 w 1306110"/>
              <a:gd name="connsiteY29" fmla="*/ 994240 h 1168763"/>
              <a:gd name="connsiteX30" fmla="*/ 920084 w 1306110"/>
              <a:gd name="connsiteY30" fmla="*/ 850546 h 1168763"/>
              <a:gd name="connsiteX31" fmla="*/ 867025 w 1306110"/>
              <a:gd name="connsiteY31" fmla="*/ 903605 h 1168763"/>
              <a:gd name="connsiteX32" fmla="*/ 920084 w 1306110"/>
              <a:gd name="connsiteY32" fmla="*/ 955430 h 1168763"/>
              <a:gd name="connsiteX33" fmla="*/ 971909 w 1306110"/>
              <a:gd name="connsiteY33" fmla="*/ 903605 h 1168763"/>
              <a:gd name="connsiteX34" fmla="*/ 943529 w 1306110"/>
              <a:gd name="connsiteY34" fmla="*/ 856716 h 1168763"/>
              <a:gd name="connsiteX35" fmla="*/ 920084 w 1306110"/>
              <a:gd name="connsiteY35" fmla="*/ 850546 h 1168763"/>
              <a:gd name="connsiteX36" fmla="*/ 386025 w 1306110"/>
              <a:gd name="connsiteY36" fmla="*/ 850546 h 1168763"/>
              <a:gd name="connsiteX37" fmla="*/ 334199 w 1306110"/>
              <a:gd name="connsiteY37" fmla="*/ 903605 h 1168763"/>
              <a:gd name="connsiteX38" fmla="*/ 386025 w 1306110"/>
              <a:gd name="connsiteY38" fmla="*/ 955430 h 1168763"/>
              <a:gd name="connsiteX39" fmla="*/ 439085 w 1306110"/>
              <a:gd name="connsiteY39" fmla="*/ 903605 h 1168763"/>
              <a:gd name="connsiteX40" fmla="*/ 410704 w 1306110"/>
              <a:gd name="connsiteY40" fmla="*/ 856716 h 1168763"/>
              <a:gd name="connsiteX41" fmla="*/ 386025 w 1306110"/>
              <a:gd name="connsiteY41" fmla="*/ 850546 h 1168763"/>
              <a:gd name="connsiteX42" fmla="*/ 920084 w 1306110"/>
              <a:gd name="connsiteY42" fmla="*/ 818464 h 1168763"/>
              <a:gd name="connsiteX43" fmla="*/ 958336 w 1306110"/>
              <a:gd name="connsiteY43" fmla="*/ 828336 h 1168763"/>
              <a:gd name="connsiteX44" fmla="*/ 1003991 w 1306110"/>
              <a:gd name="connsiteY44" fmla="*/ 903605 h 1168763"/>
              <a:gd name="connsiteX45" fmla="*/ 920084 w 1306110"/>
              <a:gd name="connsiteY45" fmla="*/ 987512 h 1168763"/>
              <a:gd name="connsiteX46" fmla="*/ 834943 w 1306110"/>
              <a:gd name="connsiteY46" fmla="*/ 903605 h 1168763"/>
              <a:gd name="connsiteX47" fmla="*/ 920084 w 1306110"/>
              <a:gd name="connsiteY47" fmla="*/ 818464 h 1168763"/>
              <a:gd name="connsiteX48" fmla="*/ 386025 w 1306110"/>
              <a:gd name="connsiteY48" fmla="*/ 818464 h 1168763"/>
              <a:gd name="connsiteX49" fmla="*/ 425512 w 1306110"/>
              <a:gd name="connsiteY49" fmla="*/ 828336 h 1168763"/>
              <a:gd name="connsiteX50" fmla="*/ 471168 w 1306110"/>
              <a:gd name="connsiteY50" fmla="*/ 903605 h 1168763"/>
              <a:gd name="connsiteX51" fmla="*/ 386025 w 1306110"/>
              <a:gd name="connsiteY51" fmla="*/ 987512 h 1168763"/>
              <a:gd name="connsiteX52" fmla="*/ 302116 w 1306110"/>
              <a:gd name="connsiteY52" fmla="*/ 903605 h 1168763"/>
              <a:gd name="connsiteX53" fmla="*/ 386025 w 1306110"/>
              <a:gd name="connsiteY53" fmla="*/ 818464 h 1168763"/>
              <a:gd name="connsiteX54" fmla="*/ 595979 w 1306110"/>
              <a:gd name="connsiteY54" fmla="*/ 626248 h 1168763"/>
              <a:gd name="connsiteX55" fmla="*/ 523702 w 1306110"/>
              <a:gd name="connsiteY55" fmla="*/ 699771 h 1168763"/>
              <a:gd name="connsiteX56" fmla="*/ 523702 w 1306110"/>
              <a:gd name="connsiteY56" fmla="*/ 777033 h 1168763"/>
              <a:gd name="connsiteX57" fmla="*/ 551117 w 1306110"/>
              <a:gd name="connsiteY57" fmla="*/ 793233 h 1168763"/>
              <a:gd name="connsiteX58" fmla="*/ 551117 w 1306110"/>
              <a:gd name="connsiteY58" fmla="*/ 734663 h 1168763"/>
              <a:gd name="connsiteX59" fmla="*/ 568563 w 1306110"/>
              <a:gd name="connsiteY59" fmla="*/ 717217 h 1168763"/>
              <a:gd name="connsiteX60" fmla="*/ 584763 w 1306110"/>
              <a:gd name="connsiteY60" fmla="*/ 734663 h 1168763"/>
              <a:gd name="connsiteX61" fmla="*/ 584763 w 1306110"/>
              <a:gd name="connsiteY61" fmla="*/ 805694 h 1168763"/>
              <a:gd name="connsiteX62" fmla="*/ 638348 w 1306110"/>
              <a:gd name="connsiteY62" fmla="*/ 815663 h 1168763"/>
              <a:gd name="connsiteX63" fmla="*/ 638348 w 1306110"/>
              <a:gd name="connsiteY63" fmla="*/ 768310 h 1168763"/>
              <a:gd name="connsiteX64" fmla="*/ 654548 w 1306110"/>
              <a:gd name="connsiteY64" fmla="*/ 752110 h 1168763"/>
              <a:gd name="connsiteX65" fmla="*/ 670748 w 1306110"/>
              <a:gd name="connsiteY65" fmla="*/ 768310 h 1168763"/>
              <a:gd name="connsiteX66" fmla="*/ 670748 w 1306110"/>
              <a:gd name="connsiteY66" fmla="*/ 815663 h 1168763"/>
              <a:gd name="connsiteX67" fmla="*/ 724333 w 1306110"/>
              <a:gd name="connsiteY67" fmla="*/ 805694 h 1168763"/>
              <a:gd name="connsiteX68" fmla="*/ 724333 w 1306110"/>
              <a:gd name="connsiteY68" fmla="*/ 734663 h 1168763"/>
              <a:gd name="connsiteX69" fmla="*/ 740533 w 1306110"/>
              <a:gd name="connsiteY69" fmla="*/ 717217 h 1168763"/>
              <a:gd name="connsiteX70" fmla="*/ 756733 w 1306110"/>
              <a:gd name="connsiteY70" fmla="*/ 734663 h 1168763"/>
              <a:gd name="connsiteX71" fmla="*/ 756733 w 1306110"/>
              <a:gd name="connsiteY71" fmla="*/ 793233 h 1168763"/>
              <a:gd name="connsiteX72" fmla="*/ 785395 w 1306110"/>
              <a:gd name="connsiteY72" fmla="*/ 777033 h 1168763"/>
              <a:gd name="connsiteX73" fmla="*/ 785395 w 1306110"/>
              <a:gd name="connsiteY73" fmla="*/ 699771 h 1168763"/>
              <a:gd name="connsiteX74" fmla="*/ 713118 w 1306110"/>
              <a:gd name="connsiteY74" fmla="*/ 626248 h 1168763"/>
              <a:gd name="connsiteX75" fmla="*/ 1085925 w 1306110"/>
              <a:gd name="connsiteY75" fmla="*/ 593250 h 1168763"/>
              <a:gd name="connsiteX76" fmla="*/ 1200966 w 1306110"/>
              <a:gd name="connsiteY76" fmla="*/ 593250 h 1168763"/>
              <a:gd name="connsiteX77" fmla="*/ 1306110 w 1306110"/>
              <a:gd name="connsiteY77" fmla="*/ 698682 h 1168763"/>
              <a:gd name="connsiteX78" fmla="*/ 1306110 w 1306110"/>
              <a:gd name="connsiteY78" fmla="*/ 768142 h 1168763"/>
              <a:gd name="connsiteX79" fmla="*/ 1290029 w 1306110"/>
              <a:gd name="connsiteY79" fmla="*/ 784267 h 1168763"/>
              <a:gd name="connsiteX80" fmla="*/ 1273948 w 1306110"/>
              <a:gd name="connsiteY80" fmla="*/ 768142 h 1168763"/>
              <a:gd name="connsiteX81" fmla="*/ 1273948 w 1306110"/>
              <a:gd name="connsiteY81" fmla="*/ 698682 h 1168763"/>
              <a:gd name="connsiteX82" fmla="*/ 1200966 w 1306110"/>
              <a:gd name="connsiteY82" fmla="*/ 625500 h 1168763"/>
              <a:gd name="connsiteX83" fmla="*/ 1085925 w 1306110"/>
              <a:gd name="connsiteY83" fmla="*/ 625500 h 1168763"/>
              <a:gd name="connsiteX84" fmla="*/ 1014180 w 1306110"/>
              <a:gd name="connsiteY84" fmla="*/ 698682 h 1168763"/>
              <a:gd name="connsiteX85" fmla="*/ 999336 w 1306110"/>
              <a:gd name="connsiteY85" fmla="*/ 713566 h 1168763"/>
              <a:gd name="connsiteX86" fmla="*/ 983255 w 1306110"/>
              <a:gd name="connsiteY86" fmla="*/ 698682 h 1168763"/>
              <a:gd name="connsiteX87" fmla="*/ 1085925 w 1306110"/>
              <a:gd name="connsiteY87" fmla="*/ 593250 h 1168763"/>
              <a:gd name="connsiteX88" fmla="*/ 105266 w 1306110"/>
              <a:gd name="connsiteY88" fmla="*/ 593250 h 1168763"/>
              <a:gd name="connsiteX89" fmla="*/ 221811 w 1306110"/>
              <a:gd name="connsiteY89" fmla="*/ 593250 h 1168763"/>
              <a:gd name="connsiteX90" fmla="*/ 328330 w 1306110"/>
              <a:gd name="connsiteY90" fmla="*/ 700060 h 1168763"/>
              <a:gd name="connsiteX91" fmla="*/ 310785 w 1306110"/>
              <a:gd name="connsiteY91" fmla="*/ 715139 h 1168763"/>
              <a:gd name="connsiteX92" fmla="*/ 295747 w 1306110"/>
              <a:gd name="connsiteY92" fmla="*/ 700060 h 1168763"/>
              <a:gd name="connsiteX93" fmla="*/ 221811 w 1306110"/>
              <a:gd name="connsiteY93" fmla="*/ 625921 h 1168763"/>
              <a:gd name="connsiteX94" fmla="*/ 105266 w 1306110"/>
              <a:gd name="connsiteY94" fmla="*/ 625921 h 1168763"/>
              <a:gd name="connsiteX95" fmla="*/ 32582 w 1306110"/>
              <a:gd name="connsiteY95" fmla="*/ 700060 h 1168763"/>
              <a:gd name="connsiteX96" fmla="*/ 32582 w 1306110"/>
              <a:gd name="connsiteY96" fmla="*/ 767915 h 1168763"/>
              <a:gd name="connsiteX97" fmla="*/ 16291 w 1306110"/>
              <a:gd name="connsiteY97" fmla="*/ 784251 h 1168763"/>
              <a:gd name="connsiteX98" fmla="*/ 0 w 1306110"/>
              <a:gd name="connsiteY98" fmla="*/ 767915 h 1168763"/>
              <a:gd name="connsiteX99" fmla="*/ 0 w 1306110"/>
              <a:gd name="connsiteY99" fmla="*/ 700060 h 1168763"/>
              <a:gd name="connsiteX100" fmla="*/ 105266 w 1306110"/>
              <a:gd name="connsiteY100" fmla="*/ 593250 h 1168763"/>
              <a:gd name="connsiteX101" fmla="*/ 1144679 w 1306110"/>
              <a:gd name="connsiteY101" fmla="*/ 444061 h 1168763"/>
              <a:gd name="connsiteX102" fmla="*/ 1092474 w 1306110"/>
              <a:gd name="connsiteY102" fmla="*/ 495886 h 1168763"/>
              <a:gd name="connsiteX103" fmla="*/ 1144679 w 1306110"/>
              <a:gd name="connsiteY103" fmla="*/ 547711 h 1168763"/>
              <a:gd name="connsiteX104" fmla="*/ 1198126 w 1306110"/>
              <a:gd name="connsiteY104" fmla="*/ 495886 h 1168763"/>
              <a:gd name="connsiteX105" fmla="*/ 1168295 w 1306110"/>
              <a:gd name="connsiteY105" fmla="*/ 448997 h 1168763"/>
              <a:gd name="connsiteX106" fmla="*/ 1144679 w 1306110"/>
              <a:gd name="connsiteY106" fmla="*/ 444061 h 1168763"/>
              <a:gd name="connsiteX107" fmla="*/ 655796 w 1306110"/>
              <a:gd name="connsiteY107" fmla="*/ 444061 h 1168763"/>
              <a:gd name="connsiteX108" fmla="*/ 603592 w 1306110"/>
              <a:gd name="connsiteY108" fmla="*/ 495886 h 1168763"/>
              <a:gd name="connsiteX109" fmla="*/ 655796 w 1306110"/>
              <a:gd name="connsiteY109" fmla="*/ 547711 h 1168763"/>
              <a:gd name="connsiteX110" fmla="*/ 707999 w 1306110"/>
              <a:gd name="connsiteY110" fmla="*/ 495886 h 1168763"/>
              <a:gd name="connsiteX111" fmla="*/ 680654 w 1306110"/>
              <a:gd name="connsiteY111" fmla="*/ 448997 h 1168763"/>
              <a:gd name="connsiteX112" fmla="*/ 655796 w 1306110"/>
              <a:gd name="connsiteY112" fmla="*/ 444061 h 1168763"/>
              <a:gd name="connsiteX113" fmla="*/ 161422 w 1306110"/>
              <a:gd name="connsiteY113" fmla="*/ 444061 h 1168763"/>
              <a:gd name="connsiteX114" fmla="*/ 107975 w 1306110"/>
              <a:gd name="connsiteY114" fmla="*/ 495886 h 1168763"/>
              <a:gd name="connsiteX115" fmla="*/ 161422 w 1306110"/>
              <a:gd name="connsiteY115" fmla="*/ 547711 h 1168763"/>
              <a:gd name="connsiteX116" fmla="*/ 213625 w 1306110"/>
              <a:gd name="connsiteY116" fmla="*/ 495886 h 1168763"/>
              <a:gd name="connsiteX117" fmla="*/ 185037 w 1306110"/>
              <a:gd name="connsiteY117" fmla="*/ 448997 h 1168763"/>
              <a:gd name="connsiteX118" fmla="*/ 161422 w 1306110"/>
              <a:gd name="connsiteY118" fmla="*/ 444061 h 1168763"/>
              <a:gd name="connsiteX119" fmla="*/ 1144679 w 1306110"/>
              <a:gd name="connsiteY119" fmla="*/ 411979 h 1168763"/>
              <a:gd name="connsiteX120" fmla="*/ 1184453 w 1306110"/>
              <a:gd name="connsiteY120" fmla="*/ 421851 h 1168763"/>
              <a:gd name="connsiteX121" fmla="*/ 1229200 w 1306110"/>
              <a:gd name="connsiteY121" fmla="*/ 495886 h 1168763"/>
              <a:gd name="connsiteX122" fmla="*/ 1144679 w 1306110"/>
              <a:gd name="connsiteY122" fmla="*/ 581027 h 1168763"/>
              <a:gd name="connsiteX123" fmla="*/ 1060157 w 1306110"/>
              <a:gd name="connsiteY123" fmla="*/ 495886 h 1168763"/>
              <a:gd name="connsiteX124" fmla="*/ 1144679 w 1306110"/>
              <a:gd name="connsiteY124" fmla="*/ 411979 h 1168763"/>
              <a:gd name="connsiteX125" fmla="*/ 655796 w 1306110"/>
              <a:gd name="connsiteY125" fmla="*/ 411979 h 1168763"/>
              <a:gd name="connsiteX126" fmla="*/ 694327 w 1306110"/>
              <a:gd name="connsiteY126" fmla="*/ 421851 h 1168763"/>
              <a:gd name="connsiteX127" fmla="*/ 740315 w 1306110"/>
              <a:gd name="connsiteY127" fmla="*/ 495886 h 1168763"/>
              <a:gd name="connsiteX128" fmla="*/ 655796 w 1306110"/>
              <a:gd name="connsiteY128" fmla="*/ 581027 h 1168763"/>
              <a:gd name="connsiteX129" fmla="*/ 571276 w 1306110"/>
              <a:gd name="connsiteY129" fmla="*/ 495886 h 1168763"/>
              <a:gd name="connsiteX130" fmla="*/ 655796 w 1306110"/>
              <a:gd name="connsiteY130" fmla="*/ 411979 h 1168763"/>
              <a:gd name="connsiteX131" fmla="*/ 161422 w 1306110"/>
              <a:gd name="connsiteY131" fmla="*/ 411979 h 1168763"/>
              <a:gd name="connsiteX132" fmla="*/ 199953 w 1306110"/>
              <a:gd name="connsiteY132" fmla="*/ 421851 h 1168763"/>
              <a:gd name="connsiteX133" fmla="*/ 245941 w 1306110"/>
              <a:gd name="connsiteY133" fmla="*/ 495886 h 1168763"/>
              <a:gd name="connsiteX134" fmla="*/ 161422 w 1306110"/>
              <a:gd name="connsiteY134" fmla="*/ 581027 h 1168763"/>
              <a:gd name="connsiteX135" fmla="*/ 76902 w 1306110"/>
              <a:gd name="connsiteY135" fmla="*/ 495886 h 1168763"/>
              <a:gd name="connsiteX136" fmla="*/ 161422 w 1306110"/>
              <a:gd name="connsiteY136" fmla="*/ 411979 h 1168763"/>
              <a:gd name="connsiteX137" fmla="*/ 638348 w 1306110"/>
              <a:gd name="connsiteY137" fmla="*/ 340879 h 1168763"/>
              <a:gd name="connsiteX138" fmla="*/ 416532 w 1306110"/>
              <a:gd name="connsiteY138" fmla="*/ 575156 h 1168763"/>
              <a:gd name="connsiteX139" fmla="*/ 465132 w 1306110"/>
              <a:gd name="connsiteY139" fmla="*/ 575156 h 1168763"/>
              <a:gd name="connsiteX140" fmla="*/ 480086 w 1306110"/>
              <a:gd name="connsiteY140" fmla="*/ 591356 h 1168763"/>
              <a:gd name="connsiteX141" fmla="*/ 465132 w 1306110"/>
              <a:gd name="connsiteY141" fmla="*/ 607556 h 1168763"/>
              <a:gd name="connsiteX142" fmla="*/ 417778 w 1306110"/>
              <a:gd name="connsiteY142" fmla="*/ 607556 h 1168763"/>
              <a:gd name="connsiteX143" fmla="*/ 491302 w 1306110"/>
              <a:gd name="connsiteY143" fmla="*/ 752110 h 1168763"/>
              <a:gd name="connsiteX144" fmla="*/ 491302 w 1306110"/>
              <a:gd name="connsiteY144" fmla="*/ 699771 h 1168763"/>
              <a:gd name="connsiteX145" fmla="*/ 595979 w 1306110"/>
              <a:gd name="connsiteY145" fmla="*/ 593848 h 1168763"/>
              <a:gd name="connsiteX146" fmla="*/ 713118 w 1306110"/>
              <a:gd name="connsiteY146" fmla="*/ 593848 h 1168763"/>
              <a:gd name="connsiteX147" fmla="*/ 817795 w 1306110"/>
              <a:gd name="connsiteY147" fmla="*/ 699771 h 1168763"/>
              <a:gd name="connsiteX148" fmla="*/ 817795 w 1306110"/>
              <a:gd name="connsiteY148" fmla="*/ 752110 h 1168763"/>
              <a:gd name="connsiteX149" fmla="*/ 891318 w 1306110"/>
              <a:gd name="connsiteY149" fmla="*/ 607556 h 1168763"/>
              <a:gd name="connsiteX150" fmla="*/ 843964 w 1306110"/>
              <a:gd name="connsiteY150" fmla="*/ 607556 h 1168763"/>
              <a:gd name="connsiteX151" fmla="*/ 827764 w 1306110"/>
              <a:gd name="connsiteY151" fmla="*/ 591356 h 1168763"/>
              <a:gd name="connsiteX152" fmla="*/ 843964 w 1306110"/>
              <a:gd name="connsiteY152" fmla="*/ 575156 h 1168763"/>
              <a:gd name="connsiteX153" fmla="*/ 893811 w 1306110"/>
              <a:gd name="connsiteY153" fmla="*/ 575156 h 1168763"/>
              <a:gd name="connsiteX154" fmla="*/ 764210 w 1306110"/>
              <a:gd name="connsiteY154" fmla="*/ 367049 h 1168763"/>
              <a:gd name="connsiteX155" fmla="*/ 670748 w 1306110"/>
              <a:gd name="connsiteY155" fmla="*/ 340879 h 1168763"/>
              <a:gd name="connsiteX156" fmla="*/ 670748 w 1306110"/>
              <a:gd name="connsiteY156" fmla="*/ 388233 h 1168763"/>
              <a:gd name="connsiteX157" fmla="*/ 654548 w 1306110"/>
              <a:gd name="connsiteY157" fmla="*/ 404433 h 1168763"/>
              <a:gd name="connsiteX158" fmla="*/ 638348 w 1306110"/>
              <a:gd name="connsiteY158" fmla="*/ 388233 h 1168763"/>
              <a:gd name="connsiteX159" fmla="*/ 654548 w 1306110"/>
              <a:gd name="connsiteY159" fmla="*/ 236203 h 1168763"/>
              <a:gd name="connsiteX160" fmla="*/ 670748 w 1306110"/>
              <a:gd name="connsiteY160" fmla="*/ 252403 h 1168763"/>
              <a:gd name="connsiteX161" fmla="*/ 670748 w 1306110"/>
              <a:gd name="connsiteY161" fmla="*/ 308480 h 1168763"/>
              <a:gd name="connsiteX162" fmla="*/ 779164 w 1306110"/>
              <a:gd name="connsiteY162" fmla="*/ 337141 h 1168763"/>
              <a:gd name="connsiteX163" fmla="*/ 924965 w 1306110"/>
              <a:gd name="connsiteY163" fmla="*/ 575156 h 1168763"/>
              <a:gd name="connsiteX164" fmla="*/ 982288 w 1306110"/>
              <a:gd name="connsiteY164" fmla="*/ 575156 h 1168763"/>
              <a:gd name="connsiteX165" fmla="*/ 998488 w 1306110"/>
              <a:gd name="connsiteY165" fmla="*/ 591356 h 1168763"/>
              <a:gd name="connsiteX166" fmla="*/ 982288 w 1306110"/>
              <a:gd name="connsiteY166" fmla="*/ 607556 h 1168763"/>
              <a:gd name="connsiteX167" fmla="*/ 923718 w 1306110"/>
              <a:gd name="connsiteY167" fmla="*/ 607556 h 1168763"/>
              <a:gd name="connsiteX168" fmla="*/ 812810 w 1306110"/>
              <a:gd name="connsiteY168" fmla="*/ 798217 h 1168763"/>
              <a:gd name="connsiteX169" fmla="*/ 809072 w 1306110"/>
              <a:gd name="connsiteY169" fmla="*/ 800709 h 1168763"/>
              <a:gd name="connsiteX170" fmla="*/ 670748 w 1306110"/>
              <a:gd name="connsiteY170" fmla="*/ 848063 h 1168763"/>
              <a:gd name="connsiteX171" fmla="*/ 670748 w 1306110"/>
              <a:gd name="connsiteY171" fmla="*/ 904140 h 1168763"/>
              <a:gd name="connsiteX172" fmla="*/ 654548 w 1306110"/>
              <a:gd name="connsiteY172" fmla="*/ 921586 h 1168763"/>
              <a:gd name="connsiteX173" fmla="*/ 638348 w 1306110"/>
              <a:gd name="connsiteY173" fmla="*/ 904140 h 1168763"/>
              <a:gd name="connsiteX174" fmla="*/ 638348 w 1306110"/>
              <a:gd name="connsiteY174" fmla="*/ 848063 h 1168763"/>
              <a:gd name="connsiteX175" fmla="*/ 385378 w 1306110"/>
              <a:gd name="connsiteY175" fmla="*/ 607556 h 1168763"/>
              <a:gd name="connsiteX176" fmla="*/ 329301 w 1306110"/>
              <a:gd name="connsiteY176" fmla="*/ 607556 h 1168763"/>
              <a:gd name="connsiteX177" fmla="*/ 313101 w 1306110"/>
              <a:gd name="connsiteY177" fmla="*/ 591356 h 1168763"/>
              <a:gd name="connsiteX178" fmla="*/ 329301 w 1306110"/>
              <a:gd name="connsiteY178" fmla="*/ 575156 h 1168763"/>
              <a:gd name="connsiteX179" fmla="*/ 384132 w 1306110"/>
              <a:gd name="connsiteY179" fmla="*/ 575156 h 1168763"/>
              <a:gd name="connsiteX180" fmla="*/ 638348 w 1306110"/>
              <a:gd name="connsiteY180" fmla="*/ 308480 h 1168763"/>
              <a:gd name="connsiteX181" fmla="*/ 638348 w 1306110"/>
              <a:gd name="connsiteY181" fmla="*/ 252403 h 1168763"/>
              <a:gd name="connsiteX182" fmla="*/ 654548 w 1306110"/>
              <a:gd name="connsiteY182" fmla="*/ 236203 h 1168763"/>
              <a:gd name="connsiteX183" fmla="*/ 861945 w 1306110"/>
              <a:gd name="connsiteY183" fmla="*/ 175778 h 1168763"/>
              <a:gd name="connsiteX184" fmla="*/ 976984 w 1306110"/>
              <a:gd name="connsiteY184" fmla="*/ 175778 h 1168763"/>
              <a:gd name="connsiteX185" fmla="*/ 1080890 w 1306110"/>
              <a:gd name="connsiteY185" fmla="*/ 280645 h 1168763"/>
              <a:gd name="connsiteX186" fmla="*/ 1080890 w 1306110"/>
              <a:gd name="connsiteY186" fmla="*/ 350557 h 1168763"/>
              <a:gd name="connsiteX187" fmla="*/ 1064809 w 1306110"/>
              <a:gd name="connsiteY187" fmla="*/ 366786 h 1168763"/>
              <a:gd name="connsiteX188" fmla="*/ 1048729 w 1306110"/>
              <a:gd name="connsiteY188" fmla="*/ 350557 h 1168763"/>
              <a:gd name="connsiteX189" fmla="*/ 1048729 w 1306110"/>
              <a:gd name="connsiteY189" fmla="*/ 280645 h 1168763"/>
              <a:gd name="connsiteX190" fmla="*/ 976984 w 1306110"/>
              <a:gd name="connsiteY190" fmla="*/ 208237 h 1168763"/>
              <a:gd name="connsiteX191" fmla="*/ 861945 w 1306110"/>
              <a:gd name="connsiteY191" fmla="*/ 208237 h 1168763"/>
              <a:gd name="connsiteX192" fmla="*/ 790200 w 1306110"/>
              <a:gd name="connsiteY192" fmla="*/ 280645 h 1168763"/>
              <a:gd name="connsiteX193" fmla="*/ 774120 w 1306110"/>
              <a:gd name="connsiteY193" fmla="*/ 296875 h 1168763"/>
              <a:gd name="connsiteX194" fmla="*/ 758039 w 1306110"/>
              <a:gd name="connsiteY194" fmla="*/ 280645 h 1168763"/>
              <a:gd name="connsiteX195" fmla="*/ 861945 w 1306110"/>
              <a:gd name="connsiteY195" fmla="*/ 175778 h 1168763"/>
              <a:gd name="connsiteX196" fmla="*/ 329121 w 1306110"/>
              <a:gd name="connsiteY196" fmla="*/ 175778 h 1168763"/>
              <a:gd name="connsiteX197" fmla="*/ 444162 w 1306110"/>
              <a:gd name="connsiteY197" fmla="*/ 175778 h 1168763"/>
              <a:gd name="connsiteX198" fmla="*/ 548069 w 1306110"/>
              <a:gd name="connsiteY198" fmla="*/ 281331 h 1168763"/>
              <a:gd name="connsiteX199" fmla="*/ 533225 w 1306110"/>
              <a:gd name="connsiteY199" fmla="*/ 297666 h 1168763"/>
              <a:gd name="connsiteX200" fmla="*/ 517144 w 1306110"/>
              <a:gd name="connsiteY200" fmla="*/ 281331 h 1168763"/>
              <a:gd name="connsiteX201" fmla="*/ 444162 w 1306110"/>
              <a:gd name="connsiteY201" fmla="*/ 208449 h 1168763"/>
              <a:gd name="connsiteX202" fmla="*/ 329121 w 1306110"/>
              <a:gd name="connsiteY202" fmla="*/ 208449 h 1168763"/>
              <a:gd name="connsiteX203" fmla="*/ 257376 w 1306110"/>
              <a:gd name="connsiteY203" fmla="*/ 281331 h 1168763"/>
              <a:gd name="connsiteX204" fmla="*/ 257376 w 1306110"/>
              <a:gd name="connsiteY204" fmla="*/ 350443 h 1168763"/>
              <a:gd name="connsiteX205" fmla="*/ 241295 w 1306110"/>
              <a:gd name="connsiteY205" fmla="*/ 366778 h 1168763"/>
              <a:gd name="connsiteX206" fmla="*/ 225214 w 1306110"/>
              <a:gd name="connsiteY206" fmla="*/ 350443 h 1168763"/>
              <a:gd name="connsiteX207" fmla="*/ 225214 w 1306110"/>
              <a:gd name="connsiteY207" fmla="*/ 281331 h 1168763"/>
              <a:gd name="connsiteX208" fmla="*/ 329121 w 1306110"/>
              <a:gd name="connsiteY208" fmla="*/ 175778 h 1168763"/>
              <a:gd name="connsiteX209" fmla="*/ 920084 w 1306110"/>
              <a:gd name="connsiteY209" fmla="*/ 32317 h 1168763"/>
              <a:gd name="connsiteX210" fmla="*/ 867025 w 1306110"/>
              <a:gd name="connsiteY210" fmla="*/ 84521 h 1168763"/>
              <a:gd name="connsiteX211" fmla="*/ 920084 w 1306110"/>
              <a:gd name="connsiteY211" fmla="*/ 137969 h 1168763"/>
              <a:gd name="connsiteX212" fmla="*/ 971909 w 1306110"/>
              <a:gd name="connsiteY212" fmla="*/ 84521 h 1168763"/>
              <a:gd name="connsiteX213" fmla="*/ 943529 w 1306110"/>
              <a:gd name="connsiteY213" fmla="*/ 37289 h 1168763"/>
              <a:gd name="connsiteX214" fmla="*/ 920084 w 1306110"/>
              <a:gd name="connsiteY214" fmla="*/ 32317 h 1168763"/>
              <a:gd name="connsiteX215" fmla="*/ 386025 w 1306110"/>
              <a:gd name="connsiteY215" fmla="*/ 32317 h 1168763"/>
              <a:gd name="connsiteX216" fmla="*/ 334199 w 1306110"/>
              <a:gd name="connsiteY216" fmla="*/ 84521 h 1168763"/>
              <a:gd name="connsiteX217" fmla="*/ 386025 w 1306110"/>
              <a:gd name="connsiteY217" fmla="*/ 137969 h 1168763"/>
              <a:gd name="connsiteX218" fmla="*/ 439085 w 1306110"/>
              <a:gd name="connsiteY218" fmla="*/ 84521 h 1168763"/>
              <a:gd name="connsiteX219" fmla="*/ 410704 w 1306110"/>
              <a:gd name="connsiteY219" fmla="*/ 37289 h 1168763"/>
              <a:gd name="connsiteX220" fmla="*/ 386025 w 1306110"/>
              <a:gd name="connsiteY220" fmla="*/ 32317 h 1168763"/>
              <a:gd name="connsiteX221" fmla="*/ 920084 w 1306110"/>
              <a:gd name="connsiteY221" fmla="*/ 0 h 1168763"/>
              <a:gd name="connsiteX222" fmla="*/ 958336 w 1306110"/>
              <a:gd name="connsiteY222" fmla="*/ 8701 h 1168763"/>
              <a:gd name="connsiteX223" fmla="*/ 1003991 w 1306110"/>
              <a:gd name="connsiteY223" fmla="*/ 84521 h 1168763"/>
              <a:gd name="connsiteX224" fmla="*/ 920084 w 1306110"/>
              <a:gd name="connsiteY224" fmla="*/ 169043 h 1168763"/>
              <a:gd name="connsiteX225" fmla="*/ 834943 w 1306110"/>
              <a:gd name="connsiteY225" fmla="*/ 84521 h 1168763"/>
              <a:gd name="connsiteX226" fmla="*/ 920084 w 1306110"/>
              <a:gd name="connsiteY226" fmla="*/ 0 h 1168763"/>
              <a:gd name="connsiteX227" fmla="*/ 386025 w 1306110"/>
              <a:gd name="connsiteY227" fmla="*/ 0 h 1168763"/>
              <a:gd name="connsiteX228" fmla="*/ 425512 w 1306110"/>
              <a:gd name="connsiteY228" fmla="*/ 8701 h 1168763"/>
              <a:gd name="connsiteX229" fmla="*/ 471168 w 1306110"/>
              <a:gd name="connsiteY229" fmla="*/ 84521 h 1168763"/>
              <a:gd name="connsiteX230" fmla="*/ 386025 w 1306110"/>
              <a:gd name="connsiteY230" fmla="*/ 169043 h 1168763"/>
              <a:gd name="connsiteX231" fmla="*/ 302116 w 1306110"/>
              <a:gd name="connsiteY231" fmla="*/ 84521 h 1168763"/>
              <a:gd name="connsiteX232" fmla="*/ 386025 w 1306110"/>
              <a:gd name="connsiteY232" fmla="*/ 0 h 11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1306110" h="1168763">
                <a:moveTo>
                  <a:pt x="861945" y="994240"/>
                </a:moveTo>
                <a:lnTo>
                  <a:pt x="976984" y="994240"/>
                </a:lnTo>
                <a:cubicBezTo>
                  <a:pt x="1035122" y="994240"/>
                  <a:pt x="1080890" y="1041951"/>
                  <a:pt x="1080890" y="1100963"/>
                </a:cubicBezTo>
                <a:lnTo>
                  <a:pt x="1080890" y="1152440"/>
                </a:lnTo>
                <a:cubicBezTo>
                  <a:pt x="1080890" y="1162485"/>
                  <a:pt x="1074705" y="1168763"/>
                  <a:pt x="1064809" y="1168763"/>
                </a:cubicBezTo>
                <a:cubicBezTo>
                  <a:pt x="1056150" y="1168763"/>
                  <a:pt x="1048729" y="1162485"/>
                  <a:pt x="1048729" y="1152440"/>
                </a:cubicBezTo>
                <a:lnTo>
                  <a:pt x="1048729" y="1100963"/>
                </a:lnTo>
                <a:cubicBezTo>
                  <a:pt x="1048729" y="1059529"/>
                  <a:pt x="1016567" y="1028140"/>
                  <a:pt x="976984" y="1028140"/>
                </a:cubicBezTo>
                <a:lnTo>
                  <a:pt x="861945" y="1028140"/>
                </a:lnTo>
                <a:cubicBezTo>
                  <a:pt x="822362" y="1028140"/>
                  <a:pt x="790200" y="1059529"/>
                  <a:pt x="790200" y="1100963"/>
                </a:cubicBezTo>
                <a:lnTo>
                  <a:pt x="790200" y="1152440"/>
                </a:lnTo>
                <a:cubicBezTo>
                  <a:pt x="790200" y="1161229"/>
                  <a:pt x="782779" y="1168763"/>
                  <a:pt x="774120" y="1168763"/>
                </a:cubicBezTo>
                <a:cubicBezTo>
                  <a:pt x="764224" y="1168763"/>
                  <a:pt x="758039" y="1161229"/>
                  <a:pt x="758039" y="1152440"/>
                </a:cubicBezTo>
                <a:lnTo>
                  <a:pt x="758039" y="1100963"/>
                </a:lnTo>
                <a:cubicBezTo>
                  <a:pt x="758039" y="1041951"/>
                  <a:pt x="805044" y="994240"/>
                  <a:pt x="861945" y="994240"/>
                </a:cubicBezTo>
                <a:close/>
                <a:moveTo>
                  <a:pt x="329121" y="994240"/>
                </a:moveTo>
                <a:lnTo>
                  <a:pt x="444162" y="994240"/>
                </a:lnTo>
                <a:cubicBezTo>
                  <a:pt x="501063" y="994240"/>
                  <a:pt x="548069" y="1041951"/>
                  <a:pt x="548069" y="1100963"/>
                </a:cubicBezTo>
                <a:lnTo>
                  <a:pt x="548069" y="1152440"/>
                </a:lnTo>
                <a:cubicBezTo>
                  <a:pt x="548069" y="1162485"/>
                  <a:pt x="541884" y="1168763"/>
                  <a:pt x="533225" y="1168763"/>
                </a:cubicBezTo>
                <a:cubicBezTo>
                  <a:pt x="523329" y="1168763"/>
                  <a:pt x="517144" y="1162485"/>
                  <a:pt x="517144" y="1152440"/>
                </a:cubicBezTo>
                <a:lnTo>
                  <a:pt x="517144" y="1100963"/>
                </a:lnTo>
                <a:cubicBezTo>
                  <a:pt x="517144" y="1059529"/>
                  <a:pt x="483745" y="1028140"/>
                  <a:pt x="444162" y="1028140"/>
                </a:cubicBezTo>
                <a:lnTo>
                  <a:pt x="329121" y="1028140"/>
                </a:lnTo>
                <a:cubicBezTo>
                  <a:pt x="289538" y="1028140"/>
                  <a:pt x="257376" y="1059529"/>
                  <a:pt x="257376" y="1100963"/>
                </a:cubicBezTo>
                <a:lnTo>
                  <a:pt x="257376" y="1152440"/>
                </a:lnTo>
                <a:cubicBezTo>
                  <a:pt x="257376" y="1161229"/>
                  <a:pt x="249954" y="1168763"/>
                  <a:pt x="241295" y="1168763"/>
                </a:cubicBezTo>
                <a:cubicBezTo>
                  <a:pt x="232636" y="1168763"/>
                  <a:pt x="225214" y="1161229"/>
                  <a:pt x="225214" y="1152440"/>
                </a:cubicBezTo>
                <a:lnTo>
                  <a:pt x="225214" y="1100963"/>
                </a:lnTo>
                <a:cubicBezTo>
                  <a:pt x="225214" y="1041951"/>
                  <a:pt x="270983" y="994240"/>
                  <a:pt x="329121" y="994240"/>
                </a:cubicBezTo>
                <a:close/>
                <a:moveTo>
                  <a:pt x="920084" y="850546"/>
                </a:moveTo>
                <a:cubicBezTo>
                  <a:pt x="890470" y="850546"/>
                  <a:pt x="867025" y="875225"/>
                  <a:pt x="867025" y="903605"/>
                </a:cubicBezTo>
                <a:cubicBezTo>
                  <a:pt x="867025" y="931986"/>
                  <a:pt x="890470" y="955430"/>
                  <a:pt x="920084" y="955430"/>
                </a:cubicBezTo>
                <a:cubicBezTo>
                  <a:pt x="948464" y="955430"/>
                  <a:pt x="971909" y="931986"/>
                  <a:pt x="971909" y="903605"/>
                </a:cubicBezTo>
                <a:cubicBezTo>
                  <a:pt x="971909" y="883862"/>
                  <a:pt x="960804" y="865353"/>
                  <a:pt x="943529" y="856716"/>
                </a:cubicBezTo>
                <a:cubicBezTo>
                  <a:pt x="936125" y="853014"/>
                  <a:pt x="927488" y="850546"/>
                  <a:pt x="920084" y="850546"/>
                </a:cubicBezTo>
                <a:close/>
                <a:moveTo>
                  <a:pt x="386025" y="850546"/>
                </a:moveTo>
                <a:cubicBezTo>
                  <a:pt x="357644" y="850546"/>
                  <a:pt x="334199" y="875225"/>
                  <a:pt x="334199" y="903605"/>
                </a:cubicBezTo>
                <a:cubicBezTo>
                  <a:pt x="334199" y="931986"/>
                  <a:pt x="357644" y="955430"/>
                  <a:pt x="386025" y="955430"/>
                </a:cubicBezTo>
                <a:cubicBezTo>
                  <a:pt x="415640" y="955430"/>
                  <a:pt x="439085" y="931986"/>
                  <a:pt x="439085" y="903605"/>
                </a:cubicBezTo>
                <a:cubicBezTo>
                  <a:pt x="439085" y="883862"/>
                  <a:pt x="427980" y="865353"/>
                  <a:pt x="410704" y="856716"/>
                </a:cubicBezTo>
                <a:cubicBezTo>
                  <a:pt x="403300" y="853014"/>
                  <a:pt x="395897" y="850546"/>
                  <a:pt x="386025" y="850546"/>
                </a:cubicBezTo>
                <a:close/>
                <a:moveTo>
                  <a:pt x="920084" y="818464"/>
                </a:moveTo>
                <a:cubicBezTo>
                  <a:pt x="933657" y="818464"/>
                  <a:pt x="945996" y="822166"/>
                  <a:pt x="958336" y="828336"/>
                </a:cubicBezTo>
                <a:cubicBezTo>
                  <a:pt x="985482" y="843143"/>
                  <a:pt x="1003991" y="871523"/>
                  <a:pt x="1003991" y="903605"/>
                </a:cubicBezTo>
                <a:cubicBezTo>
                  <a:pt x="1003991" y="950494"/>
                  <a:pt x="965739" y="987512"/>
                  <a:pt x="920084" y="987512"/>
                </a:cubicBezTo>
                <a:cubicBezTo>
                  <a:pt x="873195" y="987512"/>
                  <a:pt x="834943" y="950494"/>
                  <a:pt x="834943" y="903605"/>
                </a:cubicBezTo>
                <a:cubicBezTo>
                  <a:pt x="834943" y="856716"/>
                  <a:pt x="873195" y="818464"/>
                  <a:pt x="920084" y="818464"/>
                </a:cubicBezTo>
                <a:close/>
                <a:moveTo>
                  <a:pt x="386025" y="818464"/>
                </a:moveTo>
                <a:cubicBezTo>
                  <a:pt x="399599" y="818464"/>
                  <a:pt x="413172" y="822166"/>
                  <a:pt x="425512" y="828336"/>
                </a:cubicBezTo>
                <a:cubicBezTo>
                  <a:pt x="453893" y="843143"/>
                  <a:pt x="471168" y="871523"/>
                  <a:pt x="471168" y="903605"/>
                </a:cubicBezTo>
                <a:cubicBezTo>
                  <a:pt x="471168" y="950494"/>
                  <a:pt x="432915" y="987512"/>
                  <a:pt x="386025" y="987512"/>
                </a:cubicBezTo>
                <a:cubicBezTo>
                  <a:pt x="340369" y="987512"/>
                  <a:pt x="302116" y="950494"/>
                  <a:pt x="302116" y="903605"/>
                </a:cubicBezTo>
                <a:cubicBezTo>
                  <a:pt x="302116" y="856716"/>
                  <a:pt x="340369" y="818464"/>
                  <a:pt x="386025" y="818464"/>
                </a:cubicBezTo>
                <a:close/>
                <a:moveTo>
                  <a:pt x="595979" y="626248"/>
                </a:moveTo>
                <a:cubicBezTo>
                  <a:pt x="556102" y="626248"/>
                  <a:pt x="523702" y="658648"/>
                  <a:pt x="523702" y="699771"/>
                </a:cubicBezTo>
                <a:lnTo>
                  <a:pt x="523702" y="777033"/>
                </a:lnTo>
                <a:cubicBezTo>
                  <a:pt x="532425" y="783263"/>
                  <a:pt x="542394" y="788248"/>
                  <a:pt x="551117" y="793233"/>
                </a:cubicBezTo>
                <a:lnTo>
                  <a:pt x="551117" y="734663"/>
                </a:lnTo>
                <a:cubicBezTo>
                  <a:pt x="551117" y="724694"/>
                  <a:pt x="558594" y="717217"/>
                  <a:pt x="568563" y="717217"/>
                </a:cubicBezTo>
                <a:cubicBezTo>
                  <a:pt x="577286" y="717217"/>
                  <a:pt x="584763" y="724694"/>
                  <a:pt x="584763" y="734663"/>
                </a:cubicBezTo>
                <a:lnTo>
                  <a:pt x="584763" y="805694"/>
                </a:lnTo>
                <a:cubicBezTo>
                  <a:pt x="602210" y="810679"/>
                  <a:pt x="619656" y="814417"/>
                  <a:pt x="638348" y="815663"/>
                </a:cubicBezTo>
                <a:lnTo>
                  <a:pt x="638348" y="768310"/>
                </a:lnTo>
                <a:cubicBezTo>
                  <a:pt x="638348" y="759587"/>
                  <a:pt x="645825" y="752110"/>
                  <a:pt x="654548" y="752110"/>
                </a:cubicBezTo>
                <a:cubicBezTo>
                  <a:pt x="663271" y="752110"/>
                  <a:pt x="670748" y="759587"/>
                  <a:pt x="670748" y="768310"/>
                </a:cubicBezTo>
                <a:lnTo>
                  <a:pt x="670748" y="815663"/>
                </a:lnTo>
                <a:cubicBezTo>
                  <a:pt x="689441" y="814417"/>
                  <a:pt x="706887" y="810679"/>
                  <a:pt x="724333" y="805694"/>
                </a:cubicBezTo>
                <a:lnTo>
                  <a:pt x="724333" y="734663"/>
                </a:lnTo>
                <a:cubicBezTo>
                  <a:pt x="724333" y="724694"/>
                  <a:pt x="731810" y="717217"/>
                  <a:pt x="740533" y="717217"/>
                </a:cubicBezTo>
                <a:cubicBezTo>
                  <a:pt x="750502" y="717217"/>
                  <a:pt x="756733" y="724694"/>
                  <a:pt x="756733" y="734663"/>
                </a:cubicBezTo>
                <a:lnTo>
                  <a:pt x="756733" y="793233"/>
                </a:lnTo>
                <a:cubicBezTo>
                  <a:pt x="766702" y="788248"/>
                  <a:pt x="776672" y="783263"/>
                  <a:pt x="785395" y="777033"/>
                </a:cubicBezTo>
                <a:lnTo>
                  <a:pt x="785395" y="699771"/>
                </a:lnTo>
                <a:cubicBezTo>
                  <a:pt x="785395" y="658648"/>
                  <a:pt x="752995" y="626248"/>
                  <a:pt x="713118" y="626248"/>
                </a:cubicBezTo>
                <a:close/>
                <a:moveTo>
                  <a:pt x="1085925" y="593250"/>
                </a:moveTo>
                <a:lnTo>
                  <a:pt x="1200966" y="593250"/>
                </a:lnTo>
                <a:cubicBezTo>
                  <a:pt x="1259104" y="593250"/>
                  <a:pt x="1306110" y="640384"/>
                  <a:pt x="1306110" y="698682"/>
                </a:cubicBezTo>
                <a:lnTo>
                  <a:pt x="1306110" y="768142"/>
                </a:lnTo>
                <a:cubicBezTo>
                  <a:pt x="1306110" y="775584"/>
                  <a:pt x="1298688" y="784267"/>
                  <a:pt x="1290029" y="784267"/>
                </a:cubicBezTo>
                <a:cubicBezTo>
                  <a:pt x="1280133" y="784267"/>
                  <a:pt x="1273948" y="775584"/>
                  <a:pt x="1273948" y="768142"/>
                </a:cubicBezTo>
                <a:lnTo>
                  <a:pt x="1273948" y="698682"/>
                </a:lnTo>
                <a:cubicBezTo>
                  <a:pt x="1273948" y="657749"/>
                  <a:pt x="1241786" y="625500"/>
                  <a:pt x="1200966" y="625500"/>
                </a:cubicBezTo>
                <a:lnTo>
                  <a:pt x="1085925" y="625500"/>
                </a:lnTo>
                <a:cubicBezTo>
                  <a:pt x="1047579" y="625500"/>
                  <a:pt x="1014180" y="657749"/>
                  <a:pt x="1014180" y="698682"/>
                </a:cubicBezTo>
                <a:cubicBezTo>
                  <a:pt x="1014180" y="707364"/>
                  <a:pt x="1006758" y="713566"/>
                  <a:pt x="999336" y="713566"/>
                </a:cubicBezTo>
                <a:cubicBezTo>
                  <a:pt x="989440" y="713566"/>
                  <a:pt x="983255" y="707364"/>
                  <a:pt x="983255" y="698682"/>
                </a:cubicBezTo>
                <a:cubicBezTo>
                  <a:pt x="983255" y="640384"/>
                  <a:pt x="1029024" y="593250"/>
                  <a:pt x="1085925" y="593250"/>
                </a:cubicBezTo>
                <a:close/>
                <a:moveTo>
                  <a:pt x="105266" y="593250"/>
                </a:moveTo>
                <a:lnTo>
                  <a:pt x="221811" y="593250"/>
                </a:lnTo>
                <a:cubicBezTo>
                  <a:pt x="280709" y="593250"/>
                  <a:pt x="328330" y="641000"/>
                  <a:pt x="328330" y="700060"/>
                </a:cubicBezTo>
                <a:cubicBezTo>
                  <a:pt x="328330" y="708856"/>
                  <a:pt x="320811" y="715139"/>
                  <a:pt x="310785" y="715139"/>
                </a:cubicBezTo>
                <a:cubicBezTo>
                  <a:pt x="302013" y="715139"/>
                  <a:pt x="295747" y="708856"/>
                  <a:pt x="295747" y="700060"/>
                </a:cubicBezTo>
                <a:cubicBezTo>
                  <a:pt x="295747" y="658592"/>
                  <a:pt x="261912" y="625921"/>
                  <a:pt x="221811" y="625921"/>
                </a:cubicBezTo>
                <a:lnTo>
                  <a:pt x="105266" y="625921"/>
                </a:lnTo>
                <a:cubicBezTo>
                  <a:pt x="65165" y="625921"/>
                  <a:pt x="32582" y="658592"/>
                  <a:pt x="32582" y="700060"/>
                </a:cubicBezTo>
                <a:lnTo>
                  <a:pt x="32582" y="767915"/>
                </a:lnTo>
                <a:cubicBezTo>
                  <a:pt x="32582" y="777968"/>
                  <a:pt x="25063" y="784251"/>
                  <a:pt x="16291" y="784251"/>
                </a:cubicBezTo>
                <a:cubicBezTo>
                  <a:pt x="7519" y="784251"/>
                  <a:pt x="0" y="777968"/>
                  <a:pt x="0" y="767915"/>
                </a:cubicBezTo>
                <a:lnTo>
                  <a:pt x="0" y="700060"/>
                </a:lnTo>
                <a:cubicBezTo>
                  <a:pt x="0" y="641000"/>
                  <a:pt x="47620" y="593250"/>
                  <a:pt x="105266" y="593250"/>
                </a:cubicBezTo>
                <a:close/>
                <a:moveTo>
                  <a:pt x="1144679" y="444061"/>
                </a:moveTo>
                <a:cubicBezTo>
                  <a:pt x="1116090" y="444061"/>
                  <a:pt x="1092474" y="467506"/>
                  <a:pt x="1092474" y="495886"/>
                </a:cubicBezTo>
                <a:cubicBezTo>
                  <a:pt x="1092474" y="525501"/>
                  <a:pt x="1116090" y="547711"/>
                  <a:pt x="1144679" y="547711"/>
                </a:cubicBezTo>
                <a:cubicBezTo>
                  <a:pt x="1174510" y="547711"/>
                  <a:pt x="1198126" y="525501"/>
                  <a:pt x="1198126" y="495886"/>
                </a:cubicBezTo>
                <a:cubicBezTo>
                  <a:pt x="1198126" y="476143"/>
                  <a:pt x="1186939" y="458868"/>
                  <a:pt x="1168295" y="448997"/>
                </a:cubicBezTo>
                <a:cubicBezTo>
                  <a:pt x="1160837" y="446529"/>
                  <a:pt x="1153379" y="444061"/>
                  <a:pt x="1144679" y="444061"/>
                </a:cubicBezTo>
                <a:close/>
                <a:moveTo>
                  <a:pt x="655796" y="444061"/>
                </a:moveTo>
                <a:cubicBezTo>
                  <a:pt x="627208" y="444061"/>
                  <a:pt x="603592" y="467506"/>
                  <a:pt x="603592" y="495886"/>
                </a:cubicBezTo>
                <a:cubicBezTo>
                  <a:pt x="603592" y="525501"/>
                  <a:pt x="627208" y="547711"/>
                  <a:pt x="655796" y="547711"/>
                </a:cubicBezTo>
                <a:cubicBezTo>
                  <a:pt x="684383" y="547711"/>
                  <a:pt x="707999" y="525501"/>
                  <a:pt x="707999" y="495886"/>
                </a:cubicBezTo>
                <a:cubicBezTo>
                  <a:pt x="707999" y="476143"/>
                  <a:pt x="698055" y="458868"/>
                  <a:pt x="680654" y="448997"/>
                </a:cubicBezTo>
                <a:cubicBezTo>
                  <a:pt x="673197" y="446529"/>
                  <a:pt x="664496" y="444061"/>
                  <a:pt x="655796" y="444061"/>
                </a:cubicBezTo>
                <a:close/>
                <a:moveTo>
                  <a:pt x="161422" y="444061"/>
                </a:moveTo>
                <a:cubicBezTo>
                  <a:pt x="131591" y="444061"/>
                  <a:pt x="107975" y="467506"/>
                  <a:pt x="107975" y="495886"/>
                </a:cubicBezTo>
                <a:cubicBezTo>
                  <a:pt x="107975" y="525501"/>
                  <a:pt x="131591" y="547711"/>
                  <a:pt x="161422" y="547711"/>
                </a:cubicBezTo>
                <a:cubicBezTo>
                  <a:pt x="190009" y="547711"/>
                  <a:pt x="213625" y="525501"/>
                  <a:pt x="213625" y="495886"/>
                </a:cubicBezTo>
                <a:cubicBezTo>
                  <a:pt x="213625" y="476143"/>
                  <a:pt x="202438" y="458868"/>
                  <a:pt x="185037" y="448997"/>
                </a:cubicBezTo>
                <a:cubicBezTo>
                  <a:pt x="177580" y="446529"/>
                  <a:pt x="168879" y="444061"/>
                  <a:pt x="161422" y="444061"/>
                </a:cubicBezTo>
                <a:close/>
                <a:moveTo>
                  <a:pt x="1144679" y="411979"/>
                </a:moveTo>
                <a:cubicBezTo>
                  <a:pt x="1158351" y="411979"/>
                  <a:pt x="1172024" y="415681"/>
                  <a:pt x="1184453" y="421851"/>
                </a:cubicBezTo>
                <a:cubicBezTo>
                  <a:pt x="1211799" y="435424"/>
                  <a:pt x="1229200" y="465038"/>
                  <a:pt x="1229200" y="495886"/>
                </a:cubicBezTo>
                <a:cubicBezTo>
                  <a:pt x="1229200" y="542776"/>
                  <a:pt x="1191911" y="581027"/>
                  <a:pt x="1144679" y="581027"/>
                </a:cubicBezTo>
                <a:cubicBezTo>
                  <a:pt x="1098689" y="581027"/>
                  <a:pt x="1060157" y="542776"/>
                  <a:pt x="1060157" y="495886"/>
                </a:cubicBezTo>
                <a:cubicBezTo>
                  <a:pt x="1060157" y="448997"/>
                  <a:pt x="1098689" y="411979"/>
                  <a:pt x="1144679" y="411979"/>
                </a:cubicBezTo>
                <a:close/>
                <a:moveTo>
                  <a:pt x="655796" y="411979"/>
                </a:moveTo>
                <a:cubicBezTo>
                  <a:pt x="669468" y="411979"/>
                  <a:pt x="683140" y="415681"/>
                  <a:pt x="694327" y="421851"/>
                </a:cubicBezTo>
                <a:cubicBezTo>
                  <a:pt x="722914" y="435424"/>
                  <a:pt x="740315" y="465038"/>
                  <a:pt x="740315" y="495886"/>
                </a:cubicBezTo>
                <a:cubicBezTo>
                  <a:pt x="740315" y="542776"/>
                  <a:pt x="703027" y="581027"/>
                  <a:pt x="655796" y="581027"/>
                </a:cubicBezTo>
                <a:cubicBezTo>
                  <a:pt x="608564" y="581027"/>
                  <a:pt x="571276" y="542776"/>
                  <a:pt x="571276" y="495886"/>
                </a:cubicBezTo>
                <a:cubicBezTo>
                  <a:pt x="571276" y="448997"/>
                  <a:pt x="608564" y="411979"/>
                  <a:pt x="655796" y="411979"/>
                </a:cubicBezTo>
                <a:close/>
                <a:moveTo>
                  <a:pt x="161422" y="411979"/>
                </a:moveTo>
                <a:cubicBezTo>
                  <a:pt x="175094" y="411979"/>
                  <a:pt x="188766" y="415681"/>
                  <a:pt x="199953" y="421851"/>
                </a:cubicBezTo>
                <a:cubicBezTo>
                  <a:pt x="228540" y="435424"/>
                  <a:pt x="245941" y="465038"/>
                  <a:pt x="245941" y="495886"/>
                </a:cubicBezTo>
                <a:cubicBezTo>
                  <a:pt x="245941" y="542776"/>
                  <a:pt x="207410" y="581027"/>
                  <a:pt x="161422" y="581027"/>
                </a:cubicBezTo>
                <a:cubicBezTo>
                  <a:pt x="114190" y="581027"/>
                  <a:pt x="76902" y="542776"/>
                  <a:pt x="76902" y="495886"/>
                </a:cubicBezTo>
                <a:cubicBezTo>
                  <a:pt x="76902" y="448997"/>
                  <a:pt x="114190" y="411979"/>
                  <a:pt x="161422" y="411979"/>
                </a:cubicBezTo>
                <a:close/>
                <a:moveTo>
                  <a:pt x="638348" y="340879"/>
                </a:moveTo>
                <a:cubicBezTo>
                  <a:pt x="516225" y="349602"/>
                  <a:pt x="417778" y="450541"/>
                  <a:pt x="416532" y="575156"/>
                </a:cubicBezTo>
                <a:lnTo>
                  <a:pt x="465132" y="575156"/>
                </a:lnTo>
                <a:cubicBezTo>
                  <a:pt x="473855" y="575156"/>
                  <a:pt x="480086" y="581387"/>
                  <a:pt x="480086" y="591356"/>
                </a:cubicBezTo>
                <a:cubicBezTo>
                  <a:pt x="480086" y="600079"/>
                  <a:pt x="473855" y="607556"/>
                  <a:pt x="465132" y="607556"/>
                </a:cubicBezTo>
                <a:lnTo>
                  <a:pt x="417778" y="607556"/>
                </a:lnTo>
                <a:cubicBezTo>
                  <a:pt x="425255" y="663633"/>
                  <a:pt x="451425" y="714725"/>
                  <a:pt x="491302" y="752110"/>
                </a:cubicBezTo>
                <a:lnTo>
                  <a:pt x="491302" y="699771"/>
                </a:lnTo>
                <a:cubicBezTo>
                  <a:pt x="491302" y="641202"/>
                  <a:pt x="538656" y="593848"/>
                  <a:pt x="595979" y="593848"/>
                </a:cubicBezTo>
                <a:lnTo>
                  <a:pt x="713118" y="593848"/>
                </a:lnTo>
                <a:cubicBezTo>
                  <a:pt x="770441" y="593848"/>
                  <a:pt x="817795" y="641202"/>
                  <a:pt x="817795" y="699771"/>
                </a:cubicBezTo>
                <a:lnTo>
                  <a:pt x="817795" y="752110"/>
                </a:lnTo>
                <a:cubicBezTo>
                  <a:pt x="857672" y="714725"/>
                  <a:pt x="883841" y="663633"/>
                  <a:pt x="891318" y="607556"/>
                </a:cubicBezTo>
                <a:lnTo>
                  <a:pt x="843964" y="607556"/>
                </a:lnTo>
                <a:cubicBezTo>
                  <a:pt x="835241" y="607556"/>
                  <a:pt x="827764" y="600079"/>
                  <a:pt x="827764" y="591356"/>
                </a:cubicBezTo>
                <a:cubicBezTo>
                  <a:pt x="827764" y="581387"/>
                  <a:pt x="835241" y="575156"/>
                  <a:pt x="843964" y="575156"/>
                </a:cubicBezTo>
                <a:lnTo>
                  <a:pt x="893811" y="575156"/>
                </a:lnTo>
                <a:cubicBezTo>
                  <a:pt x="891318" y="486680"/>
                  <a:pt x="842718" y="406925"/>
                  <a:pt x="764210" y="367049"/>
                </a:cubicBezTo>
                <a:cubicBezTo>
                  <a:pt x="734302" y="350849"/>
                  <a:pt x="703148" y="343372"/>
                  <a:pt x="670748" y="340879"/>
                </a:cubicBezTo>
                <a:lnTo>
                  <a:pt x="670748" y="388233"/>
                </a:lnTo>
                <a:cubicBezTo>
                  <a:pt x="670748" y="398202"/>
                  <a:pt x="663271" y="404433"/>
                  <a:pt x="654548" y="404433"/>
                </a:cubicBezTo>
                <a:cubicBezTo>
                  <a:pt x="645825" y="404433"/>
                  <a:pt x="638348" y="398202"/>
                  <a:pt x="638348" y="388233"/>
                </a:cubicBezTo>
                <a:close/>
                <a:moveTo>
                  <a:pt x="654548" y="236203"/>
                </a:moveTo>
                <a:cubicBezTo>
                  <a:pt x="663271" y="236203"/>
                  <a:pt x="670748" y="243680"/>
                  <a:pt x="670748" y="252403"/>
                </a:cubicBezTo>
                <a:lnTo>
                  <a:pt x="670748" y="308480"/>
                </a:lnTo>
                <a:cubicBezTo>
                  <a:pt x="708133" y="309726"/>
                  <a:pt x="745518" y="320941"/>
                  <a:pt x="779164" y="337141"/>
                </a:cubicBezTo>
                <a:cubicBezTo>
                  <a:pt x="867641" y="384495"/>
                  <a:pt x="923718" y="474218"/>
                  <a:pt x="924965" y="575156"/>
                </a:cubicBezTo>
                <a:lnTo>
                  <a:pt x="982288" y="575156"/>
                </a:lnTo>
                <a:cubicBezTo>
                  <a:pt x="991011" y="575156"/>
                  <a:pt x="998488" y="581387"/>
                  <a:pt x="998488" y="591356"/>
                </a:cubicBezTo>
                <a:cubicBezTo>
                  <a:pt x="998488" y="600079"/>
                  <a:pt x="991011" y="607556"/>
                  <a:pt x="982288" y="607556"/>
                </a:cubicBezTo>
                <a:lnTo>
                  <a:pt x="923718" y="607556"/>
                </a:lnTo>
                <a:cubicBezTo>
                  <a:pt x="914995" y="686064"/>
                  <a:pt x="873872" y="753356"/>
                  <a:pt x="812810" y="798217"/>
                </a:cubicBezTo>
                <a:cubicBezTo>
                  <a:pt x="811564" y="799463"/>
                  <a:pt x="810318" y="799463"/>
                  <a:pt x="809072" y="800709"/>
                </a:cubicBezTo>
                <a:cubicBezTo>
                  <a:pt x="769195" y="828125"/>
                  <a:pt x="721841" y="845571"/>
                  <a:pt x="670748" y="848063"/>
                </a:cubicBezTo>
                <a:lnTo>
                  <a:pt x="670748" y="904140"/>
                </a:lnTo>
                <a:cubicBezTo>
                  <a:pt x="670748" y="914109"/>
                  <a:pt x="663271" y="921586"/>
                  <a:pt x="654548" y="921586"/>
                </a:cubicBezTo>
                <a:cubicBezTo>
                  <a:pt x="645825" y="921586"/>
                  <a:pt x="638348" y="914109"/>
                  <a:pt x="638348" y="904140"/>
                </a:cubicBezTo>
                <a:lnTo>
                  <a:pt x="638348" y="848063"/>
                </a:lnTo>
                <a:cubicBezTo>
                  <a:pt x="506255" y="840586"/>
                  <a:pt x="399086" y="737156"/>
                  <a:pt x="385378" y="607556"/>
                </a:cubicBezTo>
                <a:lnTo>
                  <a:pt x="329301" y="607556"/>
                </a:lnTo>
                <a:cubicBezTo>
                  <a:pt x="320578" y="607556"/>
                  <a:pt x="313101" y="600079"/>
                  <a:pt x="313101" y="591356"/>
                </a:cubicBezTo>
                <a:cubicBezTo>
                  <a:pt x="313101" y="581387"/>
                  <a:pt x="320578" y="575156"/>
                  <a:pt x="329301" y="575156"/>
                </a:cubicBezTo>
                <a:lnTo>
                  <a:pt x="384132" y="575156"/>
                </a:lnTo>
                <a:cubicBezTo>
                  <a:pt x="386624" y="431849"/>
                  <a:pt x="498779" y="315956"/>
                  <a:pt x="638348" y="308480"/>
                </a:cubicBezTo>
                <a:lnTo>
                  <a:pt x="638348" y="252403"/>
                </a:lnTo>
                <a:cubicBezTo>
                  <a:pt x="638348" y="243680"/>
                  <a:pt x="645825" y="236203"/>
                  <a:pt x="654548" y="236203"/>
                </a:cubicBezTo>
                <a:close/>
                <a:moveTo>
                  <a:pt x="861945" y="175778"/>
                </a:moveTo>
                <a:lnTo>
                  <a:pt x="976984" y="175778"/>
                </a:lnTo>
                <a:cubicBezTo>
                  <a:pt x="1035122" y="175778"/>
                  <a:pt x="1080890" y="221969"/>
                  <a:pt x="1080890" y="280645"/>
                </a:cubicBezTo>
                <a:lnTo>
                  <a:pt x="1080890" y="350557"/>
                </a:lnTo>
                <a:cubicBezTo>
                  <a:pt x="1080890" y="359296"/>
                  <a:pt x="1074705" y="366786"/>
                  <a:pt x="1064809" y="366786"/>
                </a:cubicBezTo>
                <a:cubicBezTo>
                  <a:pt x="1056150" y="366786"/>
                  <a:pt x="1048729" y="359296"/>
                  <a:pt x="1048729" y="350557"/>
                </a:cubicBezTo>
                <a:lnTo>
                  <a:pt x="1048729" y="280645"/>
                </a:lnTo>
                <a:cubicBezTo>
                  <a:pt x="1048729" y="240696"/>
                  <a:pt x="1016567" y="208237"/>
                  <a:pt x="976984" y="208237"/>
                </a:cubicBezTo>
                <a:lnTo>
                  <a:pt x="861945" y="208237"/>
                </a:lnTo>
                <a:cubicBezTo>
                  <a:pt x="822362" y="208237"/>
                  <a:pt x="790200" y="240696"/>
                  <a:pt x="790200" y="280645"/>
                </a:cubicBezTo>
                <a:cubicBezTo>
                  <a:pt x="790200" y="289384"/>
                  <a:pt x="782779" y="296875"/>
                  <a:pt x="774120" y="296875"/>
                </a:cubicBezTo>
                <a:cubicBezTo>
                  <a:pt x="764224" y="296875"/>
                  <a:pt x="758039" y="289384"/>
                  <a:pt x="758039" y="280645"/>
                </a:cubicBezTo>
                <a:cubicBezTo>
                  <a:pt x="758039" y="221969"/>
                  <a:pt x="805044" y="175778"/>
                  <a:pt x="861945" y="175778"/>
                </a:cubicBezTo>
                <a:close/>
                <a:moveTo>
                  <a:pt x="329121" y="175778"/>
                </a:moveTo>
                <a:lnTo>
                  <a:pt x="444162" y="175778"/>
                </a:lnTo>
                <a:cubicBezTo>
                  <a:pt x="501063" y="175778"/>
                  <a:pt x="548069" y="222271"/>
                  <a:pt x="548069" y="281331"/>
                </a:cubicBezTo>
                <a:cubicBezTo>
                  <a:pt x="548069" y="290127"/>
                  <a:pt x="541884" y="297666"/>
                  <a:pt x="533225" y="297666"/>
                </a:cubicBezTo>
                <a:cubicBezTo>
                  <a:pt x="523329" y="297666"/>
                  <a:pt x="517144" y="290127"/>
                  <a:pt x="517144" y="281331"/>
                </a:cubicBezTo>
                <a:cubicBezTo>
                  <a:pt x="517144" y="241120"/>
                  <a:pt x="483745" y="208449"/>
                  <a:pt x="444162" y="208449"/>
                </a:cubicBezTo>
                <a:lnTo>
                  <a:pt x="329121" y="208449"/>
                </a:lnTo>
                <a:cubicBezTo>
                  <a:pt x="289538" y="208449"/>
                  <a:pt x="257376" y="241120"/>
                  <a:pt x="257376" y="281331"/>
                </a:cubicBezTo>
                <a:lnTo>
                  <a:pt x="257376" y="350443"/>
                </a:lnTo>
                <a:cubicBezTo>
                  <a:pt x="257376" y="359239"/>
                  <a:pt x="249954" y="366778"/>
                  <a:pt x="241295" y="366778"/>
                </a:cubicBezTo>
                <a:cubicBezTo>
                  <a:pt x="232636" y="366778"/>
                  <a:pt x="225214" y="359239"/>
                  <a:pt x="225214" y="350443"/>
                </a:cubicBezTo>
                <a:lnTo>
                  <a:pt x="225214" y="281331"/>
                </a:lnTo>
                <a:cubicBezTo>
                  <a:pt x="225214" y="222271"/>
                  <a:pt x="270983" y="175778"/>
                  <a:pt x="329121" y="175778"/>
                </a:cubicBezTo>
                <a:close/>
                <a:moveTo>
                  <a:pt x="920084" y="32317"/>
                </a:moveTo>
                <a:cubicBezTo>
                  <a:pt x="890470" y="32317"/>
                  <a:pt x="867025" y="54690"/>
                  <a:pt x="867025" y="84521"/>
                </a:cubicBezTo>
                <a:cubicBezTo>
                  <a:pt x="867025" y="113110"/>
                  <a:pt x="890470" y="137969"/>
                  <a:pt x="920084" y="137969"/>
                </a:cubicBezTo>
                <a:cubicBezTo>
                  <a:pt x="948464" y="137969"/>
                  <a:pt x="971909" y="113110"/>
                  <a:pt x="971909" y="84521"/>
                </a:cubicBezTo>
                <a:cubicBezTo>
                  <a:pt x="971909" y="64634"/>
                  <a:pt x="960804" y="47232"/>
                  <a:pt x="943529" y="37289"/>
                </a:cubicBezTo>
                <a:cubicBezTo>
                  <a:pt x="936125" y="33560"/>
                  <a:pt x="927488" y="32317"/>
                  <a:pt x="920084" y="32317"/>
                </a:cubicBezTo>
                <a:close/>
                <a:moveTo>
                  <a:pt x="386025" y="32317"/>
                </a:moveTo>
                <a:cubicBezTo>
                  <a:pt x="357644" y="32317"/>
                  <a:pt x="334199" y="54690"/>
                  <a:pt x="334199" y="84521"/>
                </a:cubicBezTo>
                <a:cubicBezTo>
                  <a:pt x="334199" y="113110"/>
                  <a:pt x="357644" y="137969"/>
                  <a:pt x="386025" y="137969"/>
                </a:cubicBezTo>
                <a:cubicBezTo>
                  <a:pt x="415640" y="137969"/>
                  <a:pt x="439085" y="113110"/>
                  <a:pt x="439085" y="84521"/>
                </a:cubicBezTo>
                <a:cubicBezTo>
                  <a:pt x="439085" y="64634"/>
                  <a:pt x="427980" y="47232"/>
                  <a:pt x="410704" y="37289"/>
                </a:cubicBezTo>
                <a:cubicBezTo>
                  <a:pt x="403300" y="33560"/>
                  <a:pt x="395897" y="32317"/>
                  <a:pt x="386025" y="32317"/>
                </a:cubicBezTo>
                <a:close/>
                <a:moveTo>
                  <a:pt x="920084" y="0"/>
                </a:moveTo>
                <a:cubicBezTo>
                  <a:pt x="933657" y="0"/>
                  <a:pt x="945996" y="2486"/>
                  <a:pt x="958336" y="8701"/>
                </a:cubicBezTo>
                <a:cubicBezTo>
                  <a:pt x="985482" y="23616"/>
                  <a:pt x="1003991" y="52204"/>
                  <a:pt x="1003991" y="84521"/>
                </a:cubicBezTo>
                <a:cubicBezTo>
                  <a:pt x="1003991" y="131754"/>
                  <a:pt x="965739" y="169043"/>
                  <a:pt x="920084" y="169043"/>
                </a:cubicBezTo>
                <a:cubicBezTo>
                  <a:pt x="873195" y="169043"/>
                  <a:pt x="834943" y="131754"/>
                  <a:pt x="834943" y="84521"/>
                </a:cubicBezTo>
                <a:cubicBezTo>
                  <a:pt x="834943" y="37289"/>
                  <a:pt x="873195" y="0"/>
                  <a:pt x="920084" y="0"/>
                </a:cubicBezTo>
                <a:close/>
                <a:moveTo>
                  <a:pt x="386025" y="0"/>
                </a:moveTo>
                <a:cubicBezTo>
                  <a:pt x="399599" y="0"/>
                  <a:pt x="413172" y="2486"/>
                  <a:pt x="425512" y="8701"/>
                </a:cubicBezTo>
                <a:cubicBezTo>
                  <a:pt x="453893" y="23616"/>
                  <a:pt x="471168" y="52204"/>
                  <a:pt x="471168" y="84521"/>
                </a:cubicBezTo>
                <a:cubicBezTo>
                  <a:pt x="471168" y="131754"/>
                  <a:pt x="432915" y="169043"/>
                  <a:pt x="386025" y="169043"/>
                </a:cubicBezTo>
                <a:cubicBezTo>
                  <a:pt x="340369" y="169043"/>
                  <a:pt x="302116" y="131754"/>
                  <a:pt x="302116" y="84521"/>
                </a:cubicBezTo>
                <a:cubicBezTo>
                  <a:pt x="302116" y="37289"/>
                  <a:pt x="340369" y="0"/>
                  <a:pt x="3860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60">
            <a:extLst>
              <a:ext uri="{FF2B5EF4-FFF2-40B4-BE49-F238E27FC236}">
                <a16:creationId xmlns:a16="http://schemas.microsoft.com/office/drawing/2014/main" id="{1702477B-098C-8F41-A1DC-32B0B949C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606" y="3391891"/>
            <a:ext cx="8915213" cy="2153275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DBF0EF5-58DE-C94B-A5A6-7F616E3D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9864" y="11260191"/>
            <a:ext cx="1102857" cy="1097365"/>
          </a:xfrm>
          <a:custGeom>
            <a:avLst/>
            <a:gdLst>
              <a:gd name="connsiteX0" fmla="*/ 551429 w 1102857"/>
              <a:gd name="connsiteY0" fmla="*/ 983031 h 1097365"/>
              <a:gd name="connsiteX1" fmla="*/ 528972 w 1102857"/>
              <a:gd name="connsiteY1" fmla="*/ 989245 h 1097365"/>
              <a:gd name="connsiteX2" fmla="*/ 560162 w 1102857"/>
              <a:gd name="connsiteY2" fmla="*/ 1010372 h 1097365"/>
              <a:gd name="connsiteX3" fmla="*/ 565152 w 1102857"/>
              <a:gd name="connsiteY3" fmla="*/ 1032741 h 1097365"/>
              <a:gd name="connsiteX4" fmla="*/ 551429 w 1102857"/>
              <a:gd name="connsiteY4" fmla="*/ 1040198 h 1097365"/>
              <a:gd name="connsiteX5" fmla="*/ 542696 w 1102857"/>
              <a:gd name="connsiteY5" fmla="*/ 1036470 h 1097365"/>
              <a:gd name="connsiteX6" fmla="*/ 510259 w 1102857"/>
              <a:gd name="connsiteY6" fmla="*/ 1015343 h 1097365"/>
              <a:gd name="connsiteX7" fmla="*/ 509011 w 1102857"/>
              <a:gd name="connsiteY7" fmla="*/ 1024042 h 1097365"/>
              <a:gd name="connsiteX8" fmla="*/ 551429 w 1102857"/>
              <a:gd name="connsiteY8" fmla="*/ 1063811 h 1097365"/>
              <a:gd name="connsiteX9" fmla="*/ 587608 w 1102857"/>
              <a:gd name="connsiteY9" fmla="*/ 1042684 h 1097365"/>
              <a:gd name="connsiteX10" fmla="*/ 592599 w 1102857"/>
              <a:gd name="connsiteY10" fmla="*/ 1024042 h 1097365"/>
              <a:gd name="connsiteX11" fmla="*/ 551429 w 1102857"/>
              <a:gd name="connsiteY11" fmla="*/ 983031 h 1097365"/>
              <a:gd name="connsiteX12" fmla="*/ 839619 w 1102857"/>
              <a:gd name="connsiteY12" fmla="*/ 794130 h 1097365"/>
              <a:gd name="connsiteX13" fmla="*/ 810925 w 1102857"/>
              <a:gd name="connsiteY13" fmla="*/ 806557 h 1097365"/>
              <a:gd name="connsiteX14" fmla="*/ 810925 w 1102857"/>
              <a:gd name="connsiteY14" fmla="*/ 864968 h 1097365"/>
              <a:gd name="connsiteX15" fmla="*/ 869561 w 1102857"/>
              <a:gd name="connsiteY15" fmla="*/ 864968 h 1097365"/>
              <a:gd name="connsiteX16" fmla="*/ 879541 w 1102857"/>
              <a:gd name="connsiteY16" fmla="*/ 822713 h 1097365"/>
              <a:gd name="connsiteX17" fmla="*/ 869561 w 1102857"/>
              <a:gd name="connsiteY17" fmla="*/ 806557 h 1097365"/>
              <a:gd name="connsiteX18" fmla="*/ 839619 w 1102857"/>
              <a:gd name="connsiteY18" fmla="*/ 794130 h 1097365"/>
              <a:gd name="connsiteX19" fmla="*/ 261991 w 1102857"/>
              <a:gd name="connsiteY19" fmla="*/ 794130 h 1097365"/>
              <a:gd name="connsiteX20" fmla="*/ 233297 w 1102857"/>
              <a:gd name="connsiteY20" fmla="*/ 806557 h 1097365"/>
              <a:gd name="connsiteX21" fmla="*/ 233297 w 1102857"/>
              <a:gd name="connsiteY21" fmla="*/ 864968 h 1097365"/>
              <a:gd name="connsiteX22" fmla="*/ 275714 w 1102857"/>
              <a:gd name="connsiteY22" fmla="*/ 874910 h 1097365"/>
              <a:gd name="connsiteX23" fmla="*/ 291933 w 1102857"/>
              <a:gd name="connsiteY23" fmla="*/ 864968 h 1097365"/>
              <a:gd name="connsiteX24" fmla="*/ 291933 w 1102857"/>
              <a:gd name="connsiteY24" fmla="*/ 806557 h 1097365"/>
              <a:gd name="connsiteX25" fmla="*/ 261991 w 1102857"/>
              <a:gd name="connsiteY25" fmla="*/ 794130 h 1097365"/>
              <a:gd name="connsiteX26" fmla="*/ 743555 w 1102857"/>
              <a:gd name="connsiteY26" fmla="*/ 761818 h 1097365"/>
              <a:gd name="connsiteX27" fmla="*/ 567647 w 1102857"/>
              <a:gd name="connsiteY27" fmla="*/ 835141 h 1097365"/>
              <a:gd name="connsiteX28" fmla="*/ 567647 w 1102857"/>
              <a:gd name="connsiteY28" fmla="*/ 951961 h 1097365"/>
              <a:gd name="connsiteX29" fmla="*/ 602579 w 1102857"/>
              <a:gd name="connsiteY29" fmla="*/ 970603 h 1097365"/>
              <a:gd name="connsiteX30" fmla="*/ 771002 w 1102857"/>
              <a:gd name="connsiteY30" fmla="*/ 861239 h 1097365"/>
              <a:gd name="connsiteX31" fmla="*/ 777240 w 1102857"/>
              <a:gd name="connsiteY31" fmla="*/ 796615 h 1097365"/>
              <a:gd name="connsiteX32" fmla="*/ 359302 w 1102857"/>
              <a:gd name="connsiteY32" fmla="*/ 761818 h 1097365"/>
              <a:gd name="connsiteX33" fmla="*/ 324370 w 1102857"/>
              <a:gd name="connsiteY33" fmla="*/ 796615 h 1097365"/>
              <a:gd name="connsiteX34" fmla="*/ 331855 w 1102857"/>
              <a:gd name="connsiteY34" fmla="*/ 861239 h 1097365"/>
              <a:gd name="connsiteX35" fmla="*/ 499030 w 1102857"/>
              <a:gd name="connsiteY35" fmla="*/ 970603 h 1097365"/>
              <a:gd name="connsiteX36" fmla="*/ 535210 w 1102857"/>
              <a:gd name="connsiteY36" fmla="*/ 951961 h 1097365"/>
              <a:gd name="connsiteX37" fmla="*/ 535210 w 1102857"/>
              <a:gd name="connsiteY37" fmla="*/ 835141 h 1097365"/>
              <a:gd name="connsiteX38" fmla="*/ 359302 w 1102857"/>
              <a:gd name="connsiteY38" fmla="*/ 761818 h 1097365"/>
              <a:gd name="connsiteX39" fmla="*/ 489050 w 1102857"/>
              <a:gd name="connsiteY39" fmla="*/ 589073 h 1097365"/>
              <a:gd name="connsiteX40" fmla="*/ 410453 w 1102857"/>
              <a:gd name="connsiteY40" fmla="*/ 667367 h 1097365"/>
              <a:gd name="connsiteX41" fmla="*/ 410453 w 1102857"/>
              <a:gd name="connsiteY41" fmla="*/ 759332 h 1097365"/>
              <a:gd name="connsiteX42" fmla="*/ 410453 w 1102857"/>
              <a:gd name="connsiteY42" fmla="*/ 760575 h 1097365"/>
              <a:gd name="connsiteX43" fmla="*/ 441642 w 1102857"/>
              <a:gd name="connsiteY43" fmla="*/ 779217 h 1097365"/>
              <a:gd name="connsiteX44" fmla="*/ 441642 w 1102857"/>
              <a:gd name="connsiteY44" fmla="*/ 704650 h 1097365"/>
              <a:gd name="connsiteX45" fmla="*/ 459108 w 1102857"/>
              <a:gd name="connsiteY45" fmla="*/ 688494 h 1097365"/>
              <a:gd name="connsiteX46" fmla="*/ 475327 w 1102857"/>
              <a:gd name="connsiteY46" fmla="*/ 704650 h 1097365"/>
              <a:gd name="connsiteX47" fmla="*/ 475327 w 1102857"/>
              <a:gd name="connsiteY47" fmla="*/ 787916 h 1097365"/>
              <a:gd name="connsiteX48" fmla="*/ 474079 w 1102857"/>
              <a:gd name="connsiteY48" fmla="*/ 791644 h 1097365"/>
              <a:gd name="connsiteX49" fmla="*/ 551429 w 1102857"/>
              <a:gd name="connsiteY49" fmla="*/ 802829 h 1097365"/>
              <a:gd name="connsiteX50" fmla="*/ 627531 w 1102857"/>
              <a:gd name="connsiteY50" fmla="*/ 791644 h 1097365"/>
              <a:gd name="connsiteX51" fmla="*/ 627531 w 1102857"/>
              <a:gd name="connsiteY51" fmla="*/ 787916 h 1097365"/>
              <a:gd name="connsiteX52" fmla="*/ 627531 w 1102857"/>
              <a:gd name="connsiteY52" fmla="*/ 704650 h 1097365"/>
              <a:gd name="connsiteX53" fmla="*/ 643749 w 1102857"/>
              <a:gd name="connsiteY53" fmla="*/ 688494 h 1097365"/>
              <a:gd name="connsiteX54" fmla="*/ 659968 w 1102857"/>
              <a:gd name="connsiteY54" fmla="*/ 704650 h 1097365"/>
              <a:gd name="connsiteX55" fmla="*/ 659968 w 1102857"/>
              <a:gd name="connsiteY55" fmla="*/ 779217 h 1097365"/>
              <a:gd name="connsiteX56" fmla="*/ 692405 w 1102857"/>
              <a:gd name="connsiteY56" fmla="*/ 761818 h 1097365"/>
              <a:gd name="connsiteX57" fmla="*/ 692405 w 1102857"/>
              <a:gd name="connsiteY57" fmla="*/ 760575 h 1097365"/>
              <a:gd name="connsiteX58" fmla="*/ 692405 w 1102857"/>
              <a:gd name="connsiteY58" fmla="*/ 667367 h 1097365"/>
              <a:gd name="connsiteX59" fmla="*/ 612560 w 1102857"/>
              <a:gd name="connsiteY59" fmla="*/ 589073 h 1097365"/>
              <a:gd name="connsiteX60" fmla="*/ 839619 w 1102857"/>
              <a:gd name="connsiteY60" fmla="*/ 564217 h 1097365"/>
              <a:gd name="connsiteX61" fmla="*/ 767259 w 1102857"/>
              <a:gd name="connsiteY61" fmla="*/ 739448 h 1097365"/>
              <a:gd name="connsiteX62" fmla="*/ 799696 w 1102857"/>
              <a:gd name="connsiteY62" fmla="*/ 773003 h 1097365"/>
              <a:gd name="connsiteX63" fmla="*/ 865818 w 1102857"/>
              <a:gd name="connsiteY63" fmla="*/ 766789 h 1097365"/>
              <a:gd name="connsiteX64" fmla="*/ 975605 w 1102857"/>
              <a:gd name="connsiteY64" fmla="*/ 599015 h 1097365"/>
              <a:gd name="connsiteX65" fmla="*/ 956891 w 1102857"/>
              <a:gd name="connsiteY65" fmla="*/ 564217 h 1097365"/>
              <a:gd name="connsiteX66" fmla="*/ 145966 w 1102857"/>
              <a:gd name="connsiteY66" fmla="*/ 564217 h 1097365"/>
              <a:gd name="connsiteX67" fmla="*/ 126005 w 1102857"/>
              <a:gd name="connsiteY67" fmla="*/ 599015 h 1097365"/>
              <a:gd name="connsiteX68" fmla="*/ 237039 w 1102857"/>
              <a:gd name="connsiteY68" fmla="*/ 766789 h 1097365"/>
              <a:gd name="connsiteX69" fmla="*/ 301913 w 1102857"/>
              <a:gd name="connsiteY69" fmla="*/ 773003 h 1097365"/>
              <a:gd name="connsiteX70" fmla="*/ 336846 w 1102857"/>
              <a:gd name="connsiteY70" fmla="*/ 739448 h 1097365"/>
              <a:gd name="connsiteX71" fmla="*/ 263239 w 1102857"/>
              <a:gd name="connsiteY71" fmla="*/ 564217 h 1097365"/>
              <a:gd name="connsiteX72" fmla="*/ 1021765 w 1102857"/>
              <a:gd name="connsiteY72" fmla="*/ 507050 h 1097365"/>
              <a:gd name="connsiteX73" fmla="*/ 1041726 w 1102857"/>
              <a:gd name="connsiteY73" fmla="*/ 539362 h 1097365"/>
              <a:gd name="connsiteX74" fmla="*/ 1037983 w 1102857"/>
              <a:gd name="connsiteY74" fmla="*/ 561732 h 1097365"/>
              <a:gd name="connsiteX75" fmla="*/ 1029250 w 1102857"/>
              <a:gd name="connsiteY75" fmla="*/ 564217 h 1097365"/>
              <a:gd name="connsiteX76" fmla="*/ 1015527 w 1102857"/>
              <a:gd name="connsiteY76" fmla="*/ 556761 h 1097365"/>
              <a:gd name="connsiteX77" fmla="*/ 994318 w 1102857"/>
              <a:gd name="connsiteY77" fmla="*/ 524449 h 1097365"/>
              <a:gd name="connsiteX78" fmla="*/ 986833 w 1102857"/>
              <a:gd name="connsiteY78" fmla="*/ 548061 h 1097365"/>
              <a:gd name="connsiteX79" fmla="*/ 1029250 w 1102857"/>
              <a:gd name="connsiteY79" fmla="*/ 589073 h 1097365"/>
              <a:gd name="connsiteX80" fmla="*/ 1070420 w 1102857"/>
              <a:gd name="connsiteY80" fmla="*/ 548061 h 1097365"/>
              <a:gd name="connsiteX81" fmla="*/ 1047964 w 1102857"/>
              <a:gd name="connsiteY81" fmla="*/ 512021 h 1097365"/>
              <a:gd name="connsiteX82" fmla="*/ 1029250 w 1102857"/>
              <a:gd name="connsiteY82" fmla="*/ 507050 h 1097365"/>
              <a:gd name="connsiteX83" fmla="*/ 1021765 w 1102857"/>
              <a:gd name="connsiteY83" fmla="*/ 507050 h 1097365"/>
              <a:gd name="connsiteX84" fmla="*/ 73607 w 1102857"/>
              <a:gd name="connsiteY84" fmla="*/ 507050 h 1097365"/>
              <a:gd name="connsiteX85" fmla="*/ 32437 w 1102857"/>
              <a:gd name="connsiteY85" fmla="*/ 548061 h 1097365"/>
              <a:gd name="connsiteX86" fmla="*/ 54893 w 1102857"/>
              <a:gd name="connsiteY86" fmla="*/ 585345 h 1097365"/>
              <a:gd name="connsiteX87" fmla="*/ 73607 w 1102857"/>
              <a:gd name="connsiteY87" fmla="*/ 589073 h 1097365"/>
              <a:gd name="connsiteX88" fmla="*/ 81092 w 1102857"/>
              <a:gd name="connsiteY88" fmla="*/ 589073 h 1097365"/>
              <a:gd name="connsiteX89" fmla="*/ 59884 w 1102857"/>
              <a:gd name="connsiteY89" fmla="*/ 556761 h 1097365"/>
              <a:gd name="connsiteX90" fmla="*/ 64874 w 1102857"/>
              <a:gd name="connsiteY90" fmla="*/ 534391 h 1097365"/>
              <a:gd name="connsiteX91" fmla="*/ 87330 w 1102857"/>
              <a:gd name="connsiteY91" fmla="*/ 539362 h 1097365"/>
              <a:gd name="connsiteX92" fmla="*/ 108539 w 1102857"/>
              <a:gd name="connsiteY92" fmla="*/ 571674 h 1097365"/>
              <a:gd name="connsiteX93" fmla="*/ 114777 w 1102857"/>
              <a:gd name="connsiteY93" fmla="*/ 548061 h 1097365"/>
              <a:gd name="connsiteX94" fmla="*/ 73607 w 1102857"/>
              <a:gd name="connsiteY94" fmla="*/ 507050 h 1097365"/>
              <a:gd name="connsiteX95" fmla="*/ 551428 w 1102857"/>
              <a:gd name="connsiteY95" fmla="*/ 406032 h 1097365"/>
              <a:gd name="connsiteX96" fmla="*/ 492671 w 1102857"/>
              <a:gd name="connsiteY96" fmla="*/ 463539 h 1097365"/>
              <a:gd name="connsiteX97" fmla="*/ 551428 w 1102857"/>
              <a:gd name="connsiteY97" fmla="*/ 521046 h 1097365"/>
              <a:gd name="connsiteX98" fmla="*/ 610185 w 1102857"/>
              <a:gd name="connsiteY98" fmla="*/ 463539 h 1097365"/>
              <a:gd name="connsiteX99" fmla="*/ 577681 w 1102857"/>
              <a:gd name="connsiteY99" fmla="*/ 412283 h 1097365"/>
              <a:gd name="connsiteX100" fmla="*/ 551428 w 1102857"/>
              <a:gd name="connsiteY100" fmla="*/ 406032 h 1097365"/>
              <a:gd name="connsiteX101" fmla="*/ 551428 w 1102857"/>
              <a:gd name="connsiteY101" fmla="*/ 373528 h 1097365"/>
              <a:gd name="connsiteX102" fmla="*/ 592683 w 1102857"/>
              <a:gd name="connsiteY102" fmla="*/ 383529 h 1097365"/>
              <a:gd name="connsiteX103" fmla="*/ 641439 w 1102857"/>
              <a:gd name="connsiteY103" fmla="*/ 463539 h 1097365"/>
              <a:gd name="connsiteX104" fmla="*/ 551428 w 1102857"/>
              <a:gd name="connsiteY104" fmla="*/ 553550 h 1097365"/>
              <a:gd name="connsiteX105" fmla="*/ 461417 w 1102857"/>
              <a:gd name="connsiteY105" fmla="*/ 463539 h 1097365"/>
              <a:gd name="connsiteX106" fmla="*/ 551428 w 1102857"/>
              <a:gd name="connsiteY106" fmla="*/ 373528 h 1097365"/>
              <a:gd name="connsiteX107" fmla="*/ 799696 w 1102857"/>
              <a:gd name="connsiteY107" fmla="*/ 324363 h 1097365"/>
              <a:gd name="connsiteX108" fmla="*/ 767259 w 1102857"/>
              <a:gd name="connsiteY108" fmla="*/ 357918 h 1097365"/>
              <a:gd name="connsiteX109" fmla="*/ 839619 w 1102857"/>
              <a:gd name="connsiteY109" fmla="*/ 531905 h 1097365"/>
              <a:gd name="connsiteX110" fmla="*/ 956891 w 1102857"/>
              <a:gd name="connsiteY110" fmla="*/ 531905 h 1097365"/>
              <a:gd name="connsiteX111" fmla="*/ 975605 w 1102857"/>
              <a:gd name="connsiteY111" fmla="*/ 498351 h 1097365"/>
              <a:gd name="connsiteX112" fmla="*/ 865818 w 1102857"/>
              <a:gd name="connsiteY112" fmla="*/ 330577 h 1097365"/>
              <a:gd name="connsiteX113" fmla="*/ 839619 w 1102857"/>
              <a:gd name="connsiteY113" fmla="*/ 335548 h 1097365"/>
              <a:gd name="connsiteX114" fmla="*/ 799696 w 1102857"/>
              <a:gd name="connsiteY114" fmla="*/ 324363 h 1097365"/>
              <a:gd name="connsiteX115" fmla="*/ 301913 w 1102857"/>
              <a:gd name="connsiteY115" fmla="*/ 324363 h 1097365"/>
              <a:gd name="connsiteX116" fmla="*/ 261991 w 1102857"/>
              <a:gd name="connsiteY116" fmla="*/ 335548 h 1097365"/>
              <a:gd name="connsiteX117" fmla="*/ 237039 w 1102857"/>
              <a:gd name="connsiteY117" fmla="*/ 330577 h 1097365"/>
              <a:gd name="connsiteX118" fmla="*/ 127253 w 1102857"/>
              <a:gd name="connsiteY118" fmla="*/ 498351 h 1097365"/>
              <a:gd name="connsiteX119" fmla="*/ 145966 w 1102857"/>
              <a:gd name="connsiteY119" fmla="*/ 531905 h 1097365"/>
              <a:gd name="connsiteX120" fmla="*/ 263239 w 1102857"/>
              <a:gd name="connsiteY120" fmla="*/ 531905 h 1097365"/>
              <a:gd name="connsiteX121" fmla="*/ 336846 w 1102857"/>
              <a:gd name="connsiteY121" fmla="*/ 357918 h 1097365"/>
              <a:gd name="connsiteX122" fmla="*/ 551429 w 1102857"/>
              <a:gd name="connsiteY122" fmla="*/ 294537 h 1097365"/>
              <a:gd name="connsiteX123" fmla="*/ 295676 w 1102857"/>
              <a:gd name="connsiteY123" fmla="*/ 548061 h 1097365"/>
              <a:gd name="connsiteX124" fmla="*/ 378016 w 1102857"/>
              <a:gd name="connsiteY124" fmla="*/ 735720 h 1097365"/>
              <a:gd name="connsiteX125" fmla="*/ 378016 w 1102857"/>
              <a:gd name="connsiteY125" fmla="*/ 667367 h 1097365"/>
              <a:gd name="connsiteX126" fmla="*/ 489050 w 1102857"/>
              <a:gd name="connsiteY126" fmla="*/ 556761 h 1097365"/>
              <a:gd name="connsiteX127" fmla="*/ 612560 w 1102857"/>
              <a:gd name="connsiteY127" fmla="*/ 556761 h 1097365"/>
              <a:gd name="connsiteX128" fmla="*/ 724842 w 1102857"/>
              <a:gd name="connsiteY128" fmla="*/ 667367 h 1097365"/>
              <a:gd name="connsiteX129" fmla="*/ 724842 w 1102857"/>
              <a:gd name="connsiteY129" fmla="*/ 735720 h 1097365"/>
              <a:gd name="connsiteX130" fmla="*/ 807182 w 1102857"/>
              <a:gd name="connsiteY130" fmla="*/ 548061 h 1097365"/>
              <a:gd name="connsiteX131" fmla="*/ 668701 w 1102857"/>
              <a:gd name="connsiteY131" fmla="*/ 321877 h 1097365"/>
              <a:gd name="connsiteX132" fmla="*/ 551429 w 1102857"/>
              <a:gd name="connsiteY132" fmla="*/ 294537 h 1097365"/>
              <a:gd name="connsiteX133" fmla="*/ 839619 w 1102857"/>
              <a:gd name="connsiteY133" fmla="*/ 221213 h 1097365"/>
              <a:gd name="connsiteX134" fmla="*/ 827143 w 1102857"/>
              <a:gd name="connsiteY134" fmla="*/ 222456 h 1097365"/>
              <a:gd name="connsiteX135" fmla="*/ 810925 w 1102857"/>
              <a:gd name="connsiteY135" fmla="*/ 232398 h 1097365"/>
              <a:gd name="connsiteX136" fmla="*/ 810925 w 1102857"/>
              <a:gd name="connsiteY136" fmla="*/ 290808 h 1097365"/>
              <a:gd name="connsiteX137" fmla="*/ 869561 w 1102857"/>
              <a:gd name="connsiteY137" fmla="*/ 290808 h 1097365"/>
              <a:gd name="connsiteX138" fmla="*/ 869561 w 1102857"/>
              <a:gd name="connsiteY138" fmla="*/ 232398 h 1097365"/>
              <a:gd name="connsiteX139" fmla="*/ 839619 w 1102857"/>
              <a:gd name="connsiteY139" fmla="*/ 221213 h 1097365"/>
              <a:gd name="connsiteX140" fmla="*/ 261991 w 1102857"/>
              <a:gd name="connsiteY140" fmla="*/ 221213 h 1097365"/>
              <a:gd name="connsiteX141" fmla="*/ 233297 w 1102857"/>
              <a:gd name="connsiteY141" fmla="*/ 232398 h 1097365"/>
              <a:gd name="connsiteX142" fmla="*/ 223316 w 1102857"/>
              <a:gd name="connsiteY142" fmla="*/ 274652 h 1097365"/>
              <a:gd name="connsiteX143" fmla="*/ 233297 w 1102857"/>
              <a:gd name="connsiteY143" fmla="*/ 290808 h 1097365"/>
              <a:gd name="connsiteX144" fmla="*/ 291933 w 1102857"/>
              <a:gd name="connsiteY144" fmla="*/ 290808 h 1097365"/>
              <a:gd name="connsiteX145" fmla="*/ 291933 w 1102857"/>
              <a:gd name="connsiteY145" fmla="*/ 232398 h 1097365"/>
              <a:gd name="connsiteX146" fmla="*/ 261991 w 1102857"/>
              <a:gd name="connsiteY146" fmla="*/ 221213 h 1097365"/>
              <a:gd name="connsiteX147" fmla="*/ 602579 w 1102857"/>
              <a:gd name="connsiteY147" fmla="*/ 126763 h 1097365"/>
              <a:gd name="connsiteX148" fmla="*/ 567647 w 1102857"/>
              <a:gd name="connsiteY148" fmla="*/ 145404 h 1097365"/>
              <a:gd name="connsiteX149" fmla="*/ 567647 w 1102857"/>
              <a:gd name="connsiteY149" fmla="*/ 262225 h 1097365"/>
              <a:gd name="connsiteX150" fmla="*/ 683672 w 1102857"/>
              <a:gd name="connsiteY150" fmla="*/ 293294 h 1097365"/>
              <a:gd name="connsiteX151" fmla="*/ 743555 w 1102857"/>
              <a:gd name="connsiteY151" fmla="*/ 334305 h 1097365"/>
              <a:gd name="connsiteX152" fmla="*/ 777240 w 1102857"/>
              <a:gd name="connsiteY152" fmla="*/ 300750 h 1097365"/>
              <a:gd name="connsiteX153" fmla="*/ 771002 w 1102857"/>
              <a:gd name="connsiteY153" fmla="*/ 236126 h 1097365"/>
              <a:gd name="connsiteX154" fmla="*/ 500278 w 1102857"/>
              <a:gd name="connsiteY154" fmla="*/ 126763 h 1097365"/>
              <a:gd name="connsiteX155" fmla="*/ 331855 w 1102857"/>
              <a:gd name="connsiteY155" fmla="*/ 236126 h 1097365"/>
              <a:gd name="connsiteX156" fmla="*/ 324370 w 1102857"/>
              <a:gd name="connsiteY156" fmla="*/ 300750 h 1097365"/>
              <a:gd name="connsiteX157" fmla="*/ 359302 w 1102857"/>
              <a:gd name="connsiteY157" fmla="*/ 335548 h 1097365"/>
              <a:gd name="connsiteX158" fmla="*/ 535210 w 1102857"/>
              <a:gd name="connsiteY158" fmla="*/ 262225 h 1097365"/>
              <a:gd name="connsiteX159" fmla="*/ 535210 w 1102857"/>
              <a:gd name="connsiteY159" fmla="*/ 145404 h 1097365"/>
              <a:gd name="connsiteX160" fmla="*/ 500278 w 1102857"/>
              <a:gd name="connsiteY160" fmla="*/ 126763 h 1097365"/>
              <a:gd name="connsiteX161" fmla="*/ 551429 w 1102857"/>
              <a:gd name="connsiteY161" fmla="*/ 32312 h 1097365"/>
              <a:gd name="connsiteX162" fmla="*/ 514001 w 1102857"/>
              <a:gd name="connsiteY162" fmla="*/ 54682 h 1097365"/>
              <a:gd name="connsiteX163" fmla="*/ 509011 w 1102857"/>
              <a:gd name="connsiteY163" fmla="*/ 73324 h 1097365"/>
              <a:gd name="connsiteX164" fmla="*/ 551429 w 1102857"/>
              <a:gd name="connsiteY164" fmla="*/ 115578 h 1097365"/>
              <a:gd name="connsiteX165" fmla="*/ 575133 w 1102857"/>
              <a:gd name="connsiteY165" fmla="*/ 108121 h 1097365"/>
              <a:gd name="connsiteX166" fmla="*/ 542696 w 1102857"/>
              <a:gd name="connsiteY166" fmla="*/ 86994 h 1097365"/>
              <a:gd name="connsiteX167" fmla="*/ 537705 w 1102857"/>
              <a:gd name="connsiteY167" fmla="*/ 64624 h 1097365"/>
              <a:gd name="connsiteX168" fmla="*/ 560162 w 1102857"/>
              <a:gd name="connsiteY168" fmla="*/ 59653 h 1097365"/>
              <a:gd name="connsiteX169" fmla="*/ 591351 w 1102857"/>
              <a:gd name="connsiteY169" fmla="*/ 80780 h 1097365"/>
              <a:gd name="connsiteX170" fmla="*/ 592599 w 1102857"/>
              <a:gd name="connsiteY170" fmla="*/ 73324 h 1097365"/>
              <a:gd name="connsiteX171" fmla="*/ 551429 w 1102857"/>
              <a:gd name="connsiteY171" fmla="*/ 32312 h 1097365"/>
              <a:gd name="connsiteX172" fmla="*/ 551429 w 1102857"/>
              <a:gd name="connsiteY172" fmla="*/ 0 h 1097365"/>
              <a:gd name="connsiteX173" fmla="*/ 625036 w 1102857"/>
              <a:gd name="connsiteY173" fmla="*/ 73324 h 1097365"/>
              <a:gd name="connsiteX174" fmla="*/ 620045 w 1102857"/>
              <a:gd name="connsiteY174" fmla="*/ 99422 h 1097365"/>
              <a:gd name="connsiteX175" fmla="*/ 788468 w 1102857"/>
              <a:gd name="connsiteY175" fmla="*/ 208785 h 1097365"/>
              <a:gd name="connsiteX176" fmla="*/ 818410 w 1102857"/>
              <a:gd name="connsiteY176" fmla="*/ 191387 h 1097365"/>
              <a:gd name="connsiteX177" fmla="*/ 892017 w 1102857"/>
              <a:gd name="connsiteY177" fmla="*/ 210028 h 1097365"/>
              <a:gd name="connsiteX178" fmla="*/ 893265 w 1102857"/>
              <a:gd name="connsiteY178" fmla="*/ 313178 h 1097365"/>
              <a:gd name="connsiteX179" fmla="*/ 1003051 w 1102857"/>
              <a:gd name="connsiteY179" fmla="*/ 480952 h 1097365"/>
              <a:gd name="connsiteX180" fmla="*/ 1029250 w 1102857"/>
              <a:gd name="connsiteY180" fmla="*/ 474738 h 1097365"/>
              <a:gd name="connsiteX181" fmla="*/ 1062935 w 1102857"/>
              <a:gd name="connsiteY181" fmla="*/ 483437 h 1097365"/>
              <a:gd name="connsiteX182" fmla="*/ 1102857 w 1102857"/>
              <a:gd name="connsiteY182" fmla="*/ 548061 h 1097365"/>
              <a:gd name="connsiteX183" fmla="*/ 1029250 w 1102857"/>
              <a:gd name="connsiteY183" fmla="*/ 621385 h 1097365"/>
              <a:gd name="connsiteX184" fmla="*/ 1003051 w 1102857"/>
              <a:gd name="connsiteY184" fmla="*/ 616414 h 1097365"/>
              <a:gd name="connsiteX185" fmla="*/ 893265 w 1102857"/>
              <a:gd name="connsiteY185" fmla="*/ 784188 h 1097365"/>
              <a:gd name="connsiteX186" fmla="*/ 910731 w 1102857"/>
              <a:gd name="connsiteY186" fmla="*/ 812771 h 1097365"/>
              <a:gd name="connsiteX187" fmla="*/ 892017 w 1102857"/>
              <a:gd name="connsiteY187" fmla="*/ 887337 h 1097365"/>
              <a:gd name="connsiteX188" fmla="*/ 839619 w 1102857"/>
              <a:gd name="connsiteY188" fmla="*/ 908465 h 1097365"/>
              <a:gd name="connsiteX189" fmla="*/ 788468 w 1102857"/>
              <a:gd name="connsiteY189" fmla="*/ 888580 h 1097365"/>
              <a:gd name="connsiteX190" fmla="*/ 620045 w 1102857"/>
              <a:gd name="connsiteY190" fmla="*/ 997944 h 1097365"/>
              <a:gd name="connsiteX191" fmla="*/ 625036 w 1102857"/>
              <a:gd name="connsiteY191" fmla="*/ 1024042 h 1097365"/>
              <a:gd name="connsiteX192" fmla="*/ 617550 w 1102857"/>
              <a:gd name="connsiteY192" fmla="*/ 1056354 h 1097365"/>
              <a:gd name="connsiteX193" fmla="*/ 551429 w 1102857"/>
              <a:gd name="connsiteY193" fmla="*/ 1097365 h 1097365"/>
              <a:gd name="connsiteX194" fmla="*/ 477822 w 1102857"/>
              <a:gd name="connsiteY194" fmla="*/ 1024042 h 1097365"/>
              <a:gd name="connsiteX195" fmla="*/ 481564 w 1102857"/>
              <a:gd name="connsiteY195" fmla="*/ 997944 h 1097365"/>
              <a:gd name="connsiteX196" fmla="*/ 314389 w 1102857"/>
              <a:gd name="connsiteY196" fmla="*/ 888580 h 1097365"/>
              <a:gd name="connsiteX197" fmla="*/ 284447 w 1102857"/>
              <a:gd name="connsiteY197" fmla="*/ 905979 h 1097365"/>
              <a:gd name="connsiteX198" fmla="*/ 261991 w 1102857"/>
              <a:gd name="connsiteY198" fmla="*/ 908465 h 1097365"/>
              <a:gd name="connsiteX199" fmla="*/ 210840 w 1102857"/>
              <a:gd name="connsiteY199" fmla="*/ 887337 h 1097365"/>
              <a:gd name="connsiteX200" fmla="*/ 209593 w 1102857"/>
              <a:gd name="connsiteY200" fmla="*/ 784188 h 1097365"/>
              <a:gd name="connsiteX201" fmla="*/ 99806 w 1102857"/>
              <a:gd name="connsiteY201" fmla="*/ 616414 h 1097365"/>
              <a:gd name="connsiteX202" fmla="*/ 73607 w 1102857"/>
              <a:gd name="connsiteY202" fmla="*/ 621385 h 1097365"/>
              <a:gd name="connsiteX203" fmla="*/ 39922 w 1102857"/>
              <a:gd name="connsiteY203" fmla="*/ 612685 h 1097365"/>
              <a:gd name="connsiteX204" fmla="*/ 0 w 1102857"/>
              <a:gd name="connsiteY204" fmla="*/ 548061 h 1097365"/>
              <a:gd name="connsiteX205" fmla="*/ 73607 w 1102857"/>
              <a:gd name="connsiteY205" fmla="*/ 474738 h 1097365"/>
              <a:gd name="connsiteX206" fmla="*/ 99806 w 1102857"/>
              <a:gd name="connsiteY206" fmla="*/ 480952 h 1097365"/>
              <a:gd name="connsiteX207" fmla="*/ 209593 w 1102857"/>
              <a:gd name="connsiteY207" fmla="*/ 313178 h 1097365"/>
              <a:gd name="connsiteX208" fmla="*/ 192127 w 1102857"/>
              <a:gd name="connsiteY208" fmla="*/ 284594 h 1097365"/>
              <a:gd name="connsiteX209" fmla="*/ 210840 w 1102857"/>
              <a:gd name="connsiteY209" fmla="*/ 210028 h 1097365"/>
              <a:gd name="connsiteX210" fmla="*/ 314389 w 1102857"/>
              <a:gd name="connsiteY210" fmla="*/ 208785 h 1097365"/>
              <a:gd name="connsiteX211" fmla="*/ 481564 w 1102857"/>
              <a:gd name="connsiteY211" fmla="*/ 99422 h 1097365"/>
              <a:gd name="connsiteX212" fmla="*/ 477822 w 1102857"/>
              <a:gd name="connsiteY212" fmla="*/ 73324 h 1097365"/>
              <a:gd name="connsiteX213" fmla="*/ 485307 w 1102857"/>
              <a:gd name="connsiteY213" fmla="*/ 39769 h 1097365"/>
              <a:gd name="connsiteX214" fmla="*/ 551429 w 1102857"/>
              <a:gd name="connsiteY214" fmla="*/ 0 h 109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1102857" h="1097365">
                <a:moveTo>
                  <a:pt x="551429" y="983031"/>
                </a:moveTo>
                <a:cubicBezTo>
                  <a:pt x="542696" y="983031"/>
                  <a:pt x="533963" y="984273"/>
                  <a:pt x="528972" y="989245"/>
                </a:cubicBezTo>
                <a:lnTo>
                  <a:pt x="560162" y="1010372"/>
                </a:lnTo>
                <a:cubicBezTo>
                  <a:pt x="567647" y="1015343"/>
                  <a:pt x="570142" y="1025285"/>
                  <a:pt x="565152" y="1032741"/>
                </a:cubicBezTo>
                <a:cubicBezTo>
                  <a:pt x="561409" y="1036470"/>
                  <a:pt x="556419" y="1040198"/>
                  <a:pt x="551429" y="1040198"/>
                </a:cubicBezTo>
                <a:cubicBezTo>
                  <a:pt x="548934" y="1040198"/>
                  <a:pt x="545191" y="1038955"/>
                  <a:pt x="542696" y="1036470"/>
                </a:cubicBezTo>
                <a:lnTo>
                  <a:pt x="510259" y="1015343"/>
                </a:lnTo>
                <a:cubicBezTo>
                  <a:pt x="510259" y="1019071"/>
                  <a:pt x="509011" y="1021557"/>
                  <a:pt x="509011" y="1024042"/>
                </a:cubicBezTo>
                <a:cubicBezTo>
                  <a:pt x="509011" y="1046412"/>
                  <a:pt x="528972" y="1063811"/>
                  <a:pt x="551429" y="1063811"/>
                </a:cubicBezTo>
                <a:cubicBezTo>
                  <a:pt x="566400" y="1063811"/>
                  <a:pt x="581371" y="1056354"/>
                  <a:pt x="587608" y="1042684"/>
                </a:cubicBezTo>
                <a:cubicBezTo>
                  <a:pt x="591351" y="1036470"/>
                  <a:pt x="592599" y="1030256"/>
                  <a:pt x="592599" y="1024042"/>
                </a:cubicBezTo>
                <a:cubicBezTo>
                  <a:pt x="592599" y="1000429"/>
                  <a:pt x="575133" y="983031"/>
                  <a:pt x="551429" y="983031"/>
                </a:cubicBezTo>
                <a:close/>
                <a:moveTo>
                  <a:pt x="839619" y="794130"/>
                </a:moveTo>
                <a:cubicBezTo>
                  <a:pt x="828391" y="794130"/>
                  <a:pt x="818410" y="799101"/>
                  <a:pt x="810925" y="806557"/>
                </a:cubicBezTo>
                <a:cubicBezTo>
                  <a:pt x="793458" y="821471"/>
                  <a:pt x="793458" y="848812"/>
                  <a:pt x="810925" y="864968"/>
                </a:cubicBezTo>
                <a:cubicBezTo>
                  <a:pt x="827143" y="881124"/>
                  <a:pt x="853342" y="881124"/>
                  <a:pt x="869561" y="864968"/>
                </a:cubicBezTo>
                <a:cubicBezTo>
                  <a:pt x="880789" y="853783"/>
                  <a:pt x="884532" y="837627"/>
                  <a:pt x="879541" y="822713"/>
                </a:cubicBezTo>
                <a:cubicBezTo>
                  <a:pt x="877046" y="816500"/>
                  <a:pt x="874551" y="810286"/>
                  <a:pt x="869561" y="806557"/>
                </a:cubicBezTo>
                <a:cubicBezTo>
                  <a:pt x="860828" y="799101"/>
                  <a:pt x="850847" y="794130"/>
                  <a:pt x="839619" y="794130"/>
                </a:cubicBezTo>
                <a:close/>
                <a:moveTo>
                  <a:pt x="261991" y="794130"/>
                </a:moveTo>
                <a:cubicBezTo>
                  <a:pt x="252010" y="794130"/>
                  <a:pt x="242030" y="799101"/>
                  <a:pt x="233297" y="806557"/>
                </a:cubicBezTo>
                <a:cubicBezTo>
                  <a:pt x="217078" y="821471"/>
                  <a:pt x="217078" y="848812"/>
                  <a:pt x="233297" y="864968"/>
                </a:cubicBezTo>
                <a:cubicBezTo>
                  <a:pt x="244525" y="876153"/>
                  <a:pt x="260743" y="879881"/>
                  <a:pt x="275714" y="874910"/>
                </a:cubicBezTo>
                <a:cubicBezTo>
                  <a:pt x="281952" y="872424"/>
                  <a:pt x="288190" y="869939"/>
                  <a:pt x="291933" y="864968"/>
                </a:cubicBezTo>
                <a:cubicBezTo>
                  <a:pt x="308151" y="848812"/>
                  <a:pt x="308151" y="821471"/>
                  <a:pt x="291933" y="806557"/>
                </a:cubicBezTo>
                <a:cubicBezTo>
                  <a:pt x="283200" y="799101"/>
                  <a:pt x="273219" y="794130"/>
                  <a:pt x="261991" y="794130"/>
                </a:cubicBezTo>
                <a:close/>
                <a:moveTo>
                  <a:pt x="743555" y="761818"/>
                </a:moveTo>
                <a:cubicBezTo>
                  <a:pt x="696148" y="805315"/>
                  <a:pt x="635016" y="831413"/>
                  <a:pt x="567647" y="835141"/>
                </a:cubicBezTo>
                <a:lnTo>
                  <a:pt x="567647" y="951961"/>
                </a:lnTo>
                <a:cubicBezTo>
                  <a:pt x="581371" y="955690"/>
                  <a:pt x="593846" y="961904"/>
                  <a:pt x="602579" y="970603"/>
                </a:cubicBezTo>
                <a:lnTo>
                  <a:pt x="771002" y="861239"/>
                </a:lnTo>
                <a:cubicBezTo>
                  <a:pt x="762269" y="840112"/>
                  <a:pt x="764764" y="816500"/>
                  <a:pt x="777240" y="796615"/>
                </a:cubicBezTo>
                <a:close/>
                <a:moveTo>
                  <a:pt x="359302" y="761818"/>
                </a:moveTo>
                <a:lnTo>
                  <a:pt x="324370" y="796615"/>
                </a:lnTo>
                <a:cubicBezTo>
                  <a:pt x="338093" y="816500"/>
                  <a:pt x="339341" y="840112"/>
                  <a:pt x="331855" y="861239"/>
                </a:cubicBezTo>
                <a:lnTo>
                  <a:pt x="499030" y="970603"/>
                </a:lnTo>
                <a:cubicBezTo>
                  <a:pt x="509011" y="961904"/>
                  <a:pt x="521487" y="955690"/>
                  <a:pt x="535210" y="951961"/>
                </a:cubicBezTo>
                <a:lnTo>
                  <a:pt x="535210" y="835141"/>
                </a:lnTo>
                <a:cubicBezTo>
                  <a:pt x="467841" y="831413"/>
                  <a:pt x="406710" y="805315"/>
                  <a:pt x="359302" y="761818"/>
                </a:cubicBezTo>
                <a:close/>
                <a:moveTo>
                  <a:pt x="489050" y="589073"/>
                </a:moveTo>
                <a:cubicBezTo>
                  <a:pt x="446632" y="589073"/>
                  <a:pt x="410453" y="625113"/>
                  <a:pt x="410453" y="667367"/>
                </a:cubicBezTo>
                <a:lnTo>
                  <a:pt x="410453" y="759332"/>
                </a:lnTo>
                <a:lnTo>
                  <a:pt x="410453" y="760575"/>
                </a:lnTo>
                <a:cubicBezTo>
                  <a:pt x="420433" y="768032"/>
                  <a:pt x="431661" y="773003"/>
                  <a:pt x="441642" y="779217"/>
                </a:cubicBezTo>
                <a:lnTo>
                  <a:pt x="441642" y="704650"/>
                </a:lnTo>
                <a:cubicBezTo>
                  <a:pt x="441642" y="695951"/>
                  <a:pt x="450375" y="688494"/>
                  <a:pt x="459108" y="688494"/>
                </a:cubicBezTo>
                <a:cubicBezTo>
                  <a:pt x="467841" y="688494"/>
                  <a:pt x="475327" y="695951"/>
                  <a:pt x="475327" y="704650"/>
                </a:cubicBezTo>
                <a:lnTo>
                  <a:pt x="475327" y="787916"/>
                </a:lnTo>
                <a:cubicBezTo>
                  <a:pt x="475327" y="789159"/>
                  <a:pt x="475327" y="790401"/>
                  <a:pt x="474079" y="791644"/>
                </a:cubicBezTo>
                <a:cubicBezTo>
                  <a:pt x="499030" y="799101"/>
                  <a:pt x="525230" y="802829"/>
                  <a:pt x="551429" y="802829"/>
                </a:cubicBezTo>
                <a:cubicBezTo>
                  <a:pt x="577628" y="802829"/>
                  <a:pt x="603827" y="799101"/>
                  <a:pt x="627531" y="791644"/>
                </a:cubicBezTo>
                <a:cubicBezTo>
                  <a:pt x="627531" y="790401"/>
                  <a:pt x="627531" y="789159"/>
                  <a:pt x="627531" y="787916"/>
                </a:cubicBezTo>
                <a:lnTo>
                  <a:pt x="627531" y="704650"/>
                </a:lnTo>
                <a:cubicBezTo>
                  <a:pt x="627531" y="695951"/>
                  <a:pt x="635016" y="688494"/>
                  <a:pt x="643749" y="688494"/>
                </a:cubicBezTo>
                <a:cubicBezTo>
                  <a:pt x="652482" y="688494"/>
                  <a:pt x="659968" y="695951"/>
                  <a:pt x="659968" y="704650"/>
                </a:cubicBezTo>
                <a:lnTo>
                  <a:pt x="659968" y="779217"/>
                </a:lnTo>
                <a:cubicBezTo>
                  <a:pt x="671196" y="774245"/>
                  <a:pt x="682424" y="768032"/>
                  <a:pt x="692405" y="761818"/>
                </a:cubicBezTo>
                <a:cubicBezTo>
                  <a:pt x="692405" y="760575"/>
                  <a:pt x="692405" y="760575"/>
                  <a:pt x="692405" y="760575"/>
                </a:cubicBezTo>
                <a:lnTo>
                  <a:pt x="692405" y="667367"/>
                </a:lnTo>
                <a:cubicBezTo>
                  <a:pt x="692405" y="625113"/>
                  <a:pt x="656225" y="589073"/>
                  <a:pt x="612560" y="589073"/>
                </a:cubicBezTo>
                <a:close/>
                <a:moveTo>
                  <a:pt x="839619" y="564217"/>
                </a:moveTo>
                <a:cubicBezTo>
                  <a:pt x="835876" y="631327"/>
                  <a:pt x="808429" y="692223"/>
                  <a:pt x="767259" y="739448"/>
                </a:cubicBezTo>
                <a:lnTo>
                  <a:pt x="799696" y="773003"/>
                </a:lnTo>
                <a:cubicBezTo>
                  <a:pt x="819658" y="761818"/>
                  <a:pt x="844609" y="759332"/>
                  <a:pt x="865818" y="766789"/>
                </a:cubicBezTo>
                <a:lnTo>
                  <a:pt x="975605" y="599015"/>
                </a:lnTo>
                <a:cubicBezTo>
                  <a:pt x="966872" y="589073"/>
                  <a:pt x="959386" y="577888"/>
                  <a:pt x="956891" y="564217"/>
                </a:cubicBezTo>
                <a:close/>
                <a:moveTo>
                  <a:pt x="145966" y="564217"/>
                </a:moveTo>
                <a:cubicBezTo>
                  <a:pt x="142224" y="577888"/>
                  <a:pt x="135986" y="589073"/>
                  <a:pt x="126005" y="599015"/>
                </a:cubicBezTo>
                <a:lnTo>
                  <a:pt x="237039" y="766789"/>
                </a:lnTo>
                <a:cubicBezTo>
                  <a:pt x="258248" y="759332"/>
                  <a:pt x="281952" y="761818"/>
                  <a:pt x="301913" y="773003"/>
                </a:cubicBezTo>
                <a:lnTo>
                  <a:pt x="336846" y="739448"/>
                </a:lnTo>
                <a:cubicBezTo>
                  <a:pt x="294428" y="692223"/>
                  <a:pt x="266981" y="631327"/>
                  <a:pt x="263239" y="564217"/>
                </a:cubicBezTo>
                <a:close/>
                <a:moveTo>
                  <a:pt x="1021765" y="507050"/>
                </a:moveTo>
                <a:lnTo>
                  <a:pt x="1041726" y="539362"/>
                </a:lnTo>
                <a:cubicBezTo>
                  <a:pt x="1047964" y="546819"/>
                  <a:pt x="1045469" y="556761"/>
                  <a:pt x="1037983" y="561732"/>
                </a:cubicBezTo>
                <a:cubicBezTo>
                  <a:pt x="1035488" y="562975"/>
                  <a:pt x="1031746" y="564217"/>
                  <a:pt x="1029250" y="564217"/>
                </a:cubicBezTo>
                <a:cubicBezTo>
                  <a:pt x="1024260" y="564217"/>
                  <a:pt x="1018022" y="561732"/>
                  <a:pt x="1015527" y="556761"/>
                </a:cubicBezTo>
                <a:lnTo>
                  <a:pt x="994318" y="524449"/>
                </a:lnTo>
                <a:cubicBezTo>
                  <a:pt x="990576" y="531905"/>
                  <a:pt x="986833" y="539362"/>
                  <a:pt x="986833" y="548061"/>
                </a:cubicBezTo>
                <a:cubicBezTo>
                  <a:pt x="986833" y="570431"/>
                  <a:pt x="1006794" y="589073"/>
                  <a:pt x="1029250" y="589073"/>
                </a:cubicBezTo>
                <a:cubicBezTo>
                  <a:pt x="1051707" y="589073"/>
                  <a:pt x="1070420" y="570431"/>
                  <a:pt x="1070420" y="548061"/>
                </a:cubicBezTo>
                <a:cubicBezTo>
                  <a:pt x="1070420" y="533148"/>
                  <a:pt x="1061687" y="518235"/>
                  <a:pt x="1047964" y="512021"/>
                </a:cubicBezTo>
                <a:cubicBezTo>
                  <a:pt x="1041726" y="508293"/>
                  <a:pt x="1035488" y="507050"/>
                  <a:pt x="1029250" y="507050"/>
                </a:cubicBezTo>
                <a:cubicBezTo>
                  <a:pt x="1026755" y="507050"/>
                  <a:pt x="1024260" y="507050"/>
                  <a:pt x="1021765" y="507050"/>
                </a:cubicBezTo>
                <a:close/>
                <a:moveTo>
                  <a:pt x="73607" y="507050"/>
                </a:moveTo>
                <a:cubicBezTo>
                  <a:pt x="51151" y="507050"/>
                  <a:pt x="32437" y="524449"/>
                  <a:pt x="32437" y="548061"/>
                </a:cubicBezTo>
                <a:cubicBezTo>
                  <a:pt x="32437" y="564217"/>
                  <a:pt x="41170" y="577888"/>
                  <a:pt x="54893" y="585345"/>
                </a:cubicBezTo>
                <a:cubicBezTo>
                  <a:pt x="61131" y="587830"/>
                  <a:pt x="67369" y="589073"/>
                  <a:pt x="73607" y="589073"/>
                </a:cubicBezTo>
                <a:cubicBezTo>
                  <a:pt x="76102" y="589073"/>
                  <a:pt x="79845" y="589073"/>
                  <a:pt x="81092" y="589073"/>
                </a:cubicBezTo>
                <a:lnTo>
                  <a:pt x="59884" y="556761"/>
                </a:lnTo>
                <a:cubicBezTo>
                  <a:pt x="54893" y="549304"/>
                  <a:pt x="57389" y="539362"/>
                  <a:pt x="64874" y="534391"/>
                </a:cubicBezTo>
                <a:cubicBezTo>
                  <a:pt x="72359" y="529420"/>
                  <a:pt x="82340" y="531905"/>
                  <a:pt x="87330" y="539362"/>
                </a:cubicBezTo>
                <a:lnTo>
                  <a:pt x="108539" y="571674"/>
                </a:lnTo>
                <a:cubicBezTo>
                  <a:pt x="112282" y="564217"/>
                  <a:pt x="114777" y="555518"/>
                  <a:pt x="114777" y="548061"/>
                </a:cubicBezTo>
                <a:cubicBezTo>
                  <a:pt x="114777" y="524449"/>
                  <a:pt x="97311" y="507050"/>
                  <a:pt x="73607" y="507050"/>
                </a:cubicBezTo>
                <a:close/>
                <a:moveTo>
                  <a:pt x="551428" y="406032"/>
                </a:moveTo>
                <a:cubicBezTo>
                  <a:pt x="518924" y="406032"/>
                  <a:pt x="492671" y="432285"/>
                  <a:pt x="492671" y="463539"/>
                </a:cubicBezTo>
                <a:cubicBezTo>
                  <a:pt x="492671" y="496043"/>
                  <a:pt x="518924" y="521046"/>
                  <a:pt x="551428" y="521046"/>
                </a:cubicBezTo>
                <a:cubicBezTo>
                  <a:pt x="583932" y="521046"/>
                  <a:pt x="610185" y="496043"/>
                  <a:pt x="610185" y="463539"/>
                </a:cubicBezTo>
                <a:cubicBezTo>
                  <a:pt x="610185" y="442287"/>
                  <a:pt x="597684" y="422284"/>
                  <a:pt x="577681" y="412283"/>
                </a:cubicBezTo>
                <a:cubicBezTo>
                  <a:pt x="570180" y="408532"/>
                  <a:pt x="560179" y="406032"/>
                  <a:pt x="551428" y="406032"/>
                </a:cubicBezTo>
                <a:close/>
                <a:moveTo>
                  <a:pt x="551428" y="373528"/>
                </a:moveTo>
                <a:cubicBezTo>
                  <a:pt x="566430" y="373528"/>
                  <a:pt x="580181" y="377279"/>
                  <a:pt x="592683" y="383529"/>
                </a:cubicBezTo>
                <a:cubicBezTo>
                  <a:pt x="622687" y="398531"/>
                  <a:pt x="641439" y="429785"/>
                  <a:pt x="641439" y="463539"/>
                </a:cubicBezTo>
                <a:cubicBezTo>
                  <a:pt x="641439" y="512295"/>
                  <a:pt x="601434" y="553550"/>
                  <a:pt x="551428" y="553550"/>
                </a:cubicBezTo>
                <a:cubicBezTo>
                  <a:pt x="501422" y="553550"/>
                  <a:pt x="461417" y="512295"/>
                  <a:pt x="461417" y="463539"/>
                </a:cubicBezTo>
                <a:cubicBezTo>
                  <a:pt x="461417" y="414783"/>
                  <a:pt x="501422" y="373528"/>
                  <a:pt x="551428" y="373528"/>
                </a:cubicBezTo>
                <a:close/>
                <a:moveTo>
                  <a:pt x="799696" y="324363"/>
                </a:moveTo>
                <a:lnTo>
                  <a:pt x="767259" y="357918"/>
                </a:lnTo>
                <a:cubicBezTo>
                  <a:pt x="809677" y="405143"/>
                  <a:pt x="834628" y="467281"/>
                  <a:pt x="839619" y="531905"/>
                </a:cubicBezTo>
                <a:lnTo>
                  <a:pt x="956891" y="531905"/>
                </a:lnTo>
                <a:cubicBezTo>
                  <a:pt x="959386" y="518235"/>
                  <a:pt x="966872" y="507050"/>
                  <a:pt x="975605" y="498351"/>
                </a:cubicBezTo>
                <a:lnTo>
                  <a:pt x="865818" y="330577"/>
                </a:lnTo>
                <a:cubicBezTo>
                  <a:pt x="857085" y="334305"/>
                  <a:pt x="849599" y="335548"/>
                  <a:pt x="839619" y="335548"/>
                </a:cubicBezTo>
                <a:cubicBezTo>
                  <a:pt x="825896" y="335548"/>
                  <a:pt x="812172" y="331820"/>
                  <a:pt x="799696" y="324363"/>
                </a:cubicBezTo>
                <a:close/>
                <a:moveTo>
                  <a:pt x="301913" y="324363"/>
                </a:moveTo>
                <a:cubicBezTo>
                  <a:pt x="289438" y="331820"/>
                  <a:pt x="276962" y="335548"/>
                  <a:pt x="261991" y="335548"/>
                </a:cubicBezTo>
                <a:cubicBezTo>
                  <a:pt x="254506" y="335548"/>
                  <a:pt x="245773" y="334305"/>
                  <a:pt x="237039" y="330577"/>
                </a:cubicBezTo>
                <a:lnTo>
                  <a:pt x="127253" y="498351"/>
                </a:lnTo>
                <a:cubicBezTo>
                  <a:pt x="135986" y="507050"/>
                  <a:pt x="143471" y="518235"/>
                  <a:pt x="145966" y="531905"/>
                </a:cubicBezTo>
                <a:lnTo>
                  <a:pt x="263239" y="531905"/>
                </a:lnTo>
                <a:cubicBezTo>
                  <a:pt x="268229" y="466039"/>
                  <a:pt x="294428" y="405143"/>
                  <a:pt x="336846" y="357918"/>
                </a:cubicBezTo>
                <a:close/>
                <a:moveTo>
                  <a:pt x="551429" y="294537"/>
                </a:moveTo>
                <a:cubicBezTo>
                  <a:pt x="410453" y="294537"/>
                  <a:pt x="295676" y="408871"/>
                  <a:pt x="295676" y="548061"/>
                </a:cubicBezTo>
                <a:cubicBezTo>
                  <a:pt x="295676" y="622628"/>
                  <a:pt x="326865" y="689737"/>
                  <a:pt x="378016" y="735720"/>
                </a:cubicBezTo>
                <a:lnTo>
                  <a:pt x="378016" y="667367"/>
                </a:lnTo>
                <a:cubicBezTo>
                  <a:pt x="378016" y="606472"/>
                  <a:pt x="427919" y="556761"/>
                  <a:pt x="489050" y="556761"/>
                </a:cubicBezTo>
                <a:lnTo>
                  <a:pt x="612560" y="556761"/>
                </a:lnTo>
                <a:cubicBezTo>
                  <a:pt x="674939" y="556761"/>
                  <a:pt x="724842" y="606472"/>
                  <a:pt x="724842" y="667367"/>
                </a:cubicBezTo>
                <a:lnTo>
                  <a:pt x="724842" y="735720"/>
                </a:lnTo>
                <a:cubicBezTo>
                  <a:pt x="775992" y="689737"/>
                  <a:pt x="807182" y="622628"/>
                  <a:pt x="807182" y="548061"/>
                </a:cubicBezTo>
                <a:cubicBezTo>
                  <a:pt x="807182" y="453611"/>
                  <a:pt x="754784" y="366617"/>
                  <a:pt x="668701" y="321877"/>
                </a:cubicBezTo>
                <a:cubicBezTo>
                  <a:pt x="632521" y="303236"/>
                  <a:pt x="592599" y="294537"/>
                  <a:pt x="551429" y="294537"/>
                </a:cubicBezTo>
                <a:close/>
                <a:moveTo>
                  <a:pt x="839619" y="221213"/>
                </a:moveTo>
                <a:cubicBezTo>
                  <a:pt x="835876" y="221213"/>
                  <a:pt x="832133" y="221213"/>
                  <a:pt x="827143" y="222456"/>
                </a:cubicBezTo>
                <a:cubicBezTo>
                  <a:pt x="820905" y="224941"/>
                  <a:pt x="815915" y="227427"/>
                  <a:pt x="810925" y="232398"/>
                </a:cubicBezTo>
                <a:cubicBezTo>
                  <a:pt x="793458" y="248554"/>
                  <a:pt x="793458" y="274652"/>
                  <a:pt x="810925" y="290808"/>
                </a:cubicBezTo>
                <a:cubicBezTo>
                  <a:pt x="827143" y="306964"/>
                  <a:pt x="853342" y="306964"/>
                  <a:pt x="869561" y="290808"/>
                </a:cubicBezTo>
                <a:cubicBezTo>
                  <a:pt x="885779" y="274652"/>
                  <a:pt x="885779" y="248554"/>
                  <a:pt x="869561" y="232398"/>
                </a:cubicBezTo>
                <a:cubicBezTo>
                  <a:pt x="860828" y="224941"/>
                  <a:pt x="850847" y="221213"/>
                  <a:pt x="839619" y="221213"/>
                </a:cubicBezTo>
                <a:close/>
                <a:moveTo>
                  <a:pt x="261991" y="221213"/>
                </a:moveTo>
                <a:cubicBezTo>
                  <a:pt x="252010" y="221213"/>
                  <a:pt x="242030" y="224941"/>
                  <a:pt x="233297" y="232398"/>
                </a:cubicBezTo>
                <a:cubicBezTo>
                  <a:pt x="223316" y="243583"/>
                  <a:pt x="218326" y="259739"/>
                  <a:pt x="223316" y="274652"/>
                </a:cubicBezTo>
                <a:cubicBezTo>
                  <a:pt x="224564" y="280866"/>
                  <a:pt x="228306" y="285837"/>
                  <a:pt x="233297" y="290808"/>
                </a:cubicBezTo>
                <a:cubicBezTo>
                  <a:pt x="249515" y="306964"/>
                  <a:pt x="275714" y="306964"/>
                  <a:pt x="291933" y="290808"/>
                </a:cubicBezTo>
                <a:cubicBezTo>
                  <a:pt x="308151" y="274652"/>
                  <a:pt x="308151" y="248554"/>
                  <a:pt x="291933" y="232398"/>
                </a:cubicBezTo>
                <a:cubicBezTo>
                  <a:pt x="283200" y="224941"/>
                  <a:pt x="273219" y="221213"/>
                  <a:pt x="261991" y="221213"/>
                </a:cubicBezTo>
                <a:close/>
                <a:moveTo>
                  <a:pt x="602579" y="126763"/>
                </a:moveTo>
                <a:cubicBezTo>
                  <a:pt x="593846" y="135462"/>
                  <a:pt x="581371" y="142919"/>
                  <a:pt x="567647" y="145404"/>
                </a:cubicBezTo>
                <a:lnTo>
                  <a:pt x="567647" y="262225"/>
                </a:lnTo>
                <a:cubicBezTo>
                  <a:pt x="607570" y="264710"/>
                  <a:pt x="647492" y="275895"/>
                  <a:pt x="683672" y="293294"/>
                </a:cubicBezTo>
                <a:cubicBezTo>
                  <a:pt x="706128" y="305721"/>
                  <a:pt x="726089" y="319392"/>
                  <a:pt x="743555" y="334305"/>
                </a:cubicBezTo>
                <a:lnTo>
                  <a:pt x="777240" y="300750"/>
                </a:lnTo>
                <a:cubicBezTo>
                  <a:pt x="764764" y="280866"/>
                  <a:pt x="762269" y="257253"/>
                  <a:pt x="771002" y="236126"/>
                </a:cubicBezTo>
                <a:close/>
                <a:moveTo>
                  <a:pt x="500278" y="126763"/>
                </a:moveTo>
                <a:lnTo>
                  <a:pt x="331855" y="236126"/>
                </a:lnTo>
                <a:cubicBezTo>
                  <a:pt x="339341" y="257253"/>
                  <a:pt x="336846" y="280866"/>
                  <a:pt x="324370" y="300750"/>
                </a:cubicBezTo>
                <a:lnTo>
                  <a:pt x="359302" y="335548"/>
                </a:lnTo>
                <a:cubicBezTo>
                  <a:pt x="406710" y="293294"/>
                  <a:pt x="467841" y="265953"/>
                  <a:pt x="535210" y="262225"/>
                </a:cubicBezTo>
                <a:lnTo>
                  <a:pt x="535210" y="145404"/>
                </a:lnTo>
                <a:cubicBezTo>
                  <a:pt x="521487" y="142919"/>
                  <a:pt x="509011" y="135462"/>
                  <a:pt x="500278" y="126763"/>
                </a:cubicBezTo>
                <a:close/>
                <a:moveTo>
                  <a:pt x="551429" y="32312"/>
                </a:moveTo>
                <a:cubicBezTo>
                  <a:pt x="535210" y="32312"/>
                  <a:pt x="521487" y="41012"/>
                  <a:pt x="514001" y="54682"/>
                </a:cubicBezTo>
                <a:cubicBezTo>
                  <a:pt x="511506" y="59653"/>
                  <a:pt x="509011" y="67110"/>
                  <a:pt x="509011" y="73324"/>
                </a:cubicBezTo>
                <a:cubicBezTo>
                  <a:pt x="509011" y="96936"/>
                  <a:pt x="528972" y="115578"/>
                  <a:pt x="551429" y="115578"/>
                </a:cubicBezTo>
                <a:cubicBezTo>
                  <a:pt x="560162" y="115578"/>
                  <a:pt x="567647" y="113092"/>
                  <a:pt x="575133" y="108121"/>
                </a:cubicBezTo>
                <a:lnTo>
                  <a:pt x="542696" y="86994"/>
                </a:lnTo>
                <a:cubicBezTo>
                  <a:pt x="533963" y="82023"/>
                  <a:pt x="532715" y="72081"/>
                  <a:pt x="537705" y="64624"/>
                </a:cubicBezTo>
                <a:cubicBezTo>
                  <a:pt x="542696" y="57168"/>
                  <a:pt x="552676" y="54682"/>
                  <a:pt x="560162" y="59653"/>
                </a:cubicBezTo>
                <a:lnTo>
                  <a:pt x="591351" y="80780"/>
                </a:lnTo>
                <a:cubicBezTo>
                  <a:pt x="592599" y="78295"/>
                  <a:pt x="592599" y="75809"/>
                  <a:pt x="592599" y="73324"/>
                </a:cubicBezTo>
                <a:cubicBezTo>
                  <a:pt x="592599" y="50954"/>
                  <a:pt x="575133" y="32312"/>
                  <a:pt x="551429" y="32312"/>
                </a:cubicBezTo>
                <a:close/>
                <a:moveTo>
                  <a:pt x="551429" y="0"/>
                </a:moveTo>
                <a:cubicBezTo>
                  <a:pt x="591351" y="0"/>
                  <a:pt x="625036" y="33555"/>
                  <a:pt x="625036" y="73324"/>
                </a:cubicBezTo>
                <a:cubicBezTo>
                  <a:pt x="625036" y="83266"/>
                  <a:pt x="623788" y="91965"/>
                  <a:pt x="620045" y="99422"/>
                </a:cubicBezTo>
                <a:lnTo>
                  <a:pt x="788468" y="208785"/>
                </a:lnTo>
                <a:cubicBezTo>
                  <a:pt x="795954" y="201329"/>
                  <a:pt x="805934" y="195115"/>
                  <a:pt x="818410" y="191387"/>
                </a:cubicBezTo>
                <a:cubicBezTo>
                  <a:pt x="843362" y="183930"/>
                  <a:pt x="872056" y="190144"/>
                  <a:pt x="892017" y="210028"/>
                </a:cubicBezTo>
                <a:cubicBezTo>
                  <a:pt x="920711" y="237369"/>
                  <a:pt x="920711" y="284594"/>
                  <a:pt x="893265" y="313178"/>
                </a:cubicBezTo>
                <a:lnTo>
                  <a:pt x="1003051" y="480952"/>
                </a:lnTo>
                <a:cubicBezTo>
                  <a:pt x="1010537" y="477224"/>
                  <a:pt x="1020517" y="474738"/>
                  <a:pt x="1029250" y="474738"/>
                </a:cubicBezTo>
                <a:cubicBezTo>
                  <a:pt x="1040479" y="474738"/>
                  <a:pt x="1051707" y="478466"/>
                  <a:pt x="1062935" y="483437"/>
                </a:cubicBezTo>
                <a:cubicBezTo>
                  <a:pt x="1086639" y="497108"/>
                  <a:pt x="1102857" y="520721"/>
                  <a:pt x="1102857" y="548061"/>
                </a:cubicBezTo>
                <a:cubicBezTo>
                  <a:pt x="1102857" y="589073"/>
                  <a:pt x="1069173" y="621385"/>
                  <a:pt x="1029250" y="621385"/>
                </a:cubicBezTo>
                <a:cubicBezTo>
                  <a:pt x="1020517" y="621385"/>
                  <a:pt x="1010537" y="620142"/>
                  <a:pt x="1003051" y="616414"/>
                </a:cubicBezTo>
                <a:lnTo>
                  <a:pt x="893265" y="784188"/>
                </a:lnTo>
                <a:cubicBezTo>
                  <a:pt x="900750" y="792887"/>
                  <a:pt x="906988" y="802829"/>
                  <a:pt x="910731" y="812771"/>
                </a:cubicBezTo>
                <a:cubicBezTo>
                  <a:pt x="918216" y="840112"/>
                  <a:pt x="911978" y="867453"/>
                  <a:pt x="892017" y="887337"/>
                </a:cubicBezTo>
                <a:cubicBezTo>
                  <a:pt x="878294" y="902251"/>
                  <a:pt x="858332" y="908465"/>
                  <a:pt x="839619" y="908465"/>
                </a:cubicBezTo>
                <a:cubicBezTo>
                  <a:pt x="820905" y="908465"/>
                  <a:pt x="802192" y="902251"/>
                  <a:pt x="788468" y="888580"/>
                </a:cubicBezTo>
                <a:lnTo>
                  <a:pt x="620045" y="997944"/>
                </a:lnTo>
                <a:cubicBezTo>
                  <a:pt x="623788" y="1006643"/>
                  <a:pt x="625036" y="1014100"/>
                  <a:pt x="625036" y="1024042"/>
                </a:cubicBezTo>
                <a:cubicBezTo>
                  <a:pt x="625036" y="1035227"/>
                  <a:pt x="622541" y="1047655"/>
                  <a:pt x="617550" y="1056354"/>
                </a:cubicBezTo>
                <a:cubicBezTo>
                  <a:pt x="603827" y="1082452"/>
                  <a:pt x="578875" y="1097365"/>
                  <a:pt x="551429" y="1097365"/>
                </a:cubicBezTo>
                <a:cubicBezTo>
                  <a:pt x="510259" y="1097365"/>
                  <a:pt x="477822" y="1063811"/>
                  <a:pt x="477822" y="1024042"/>
                </a:cubicBezTo>
                <a:cubicBezTo>
                  <a:pt x="477822" y="1014100"/>
                  <a:pt x="479069" y="1006643"/>
                  <a:pt x="481564" y="997944"/>
                </a:cubicBezTo>
                <a:lnTo>
                  <a:pt x="314389" y="888580"/>
                </a:lnTo>
                <a:cubicBezTo>
                  <a:pt x="305656" y="896037"/>
                  <a:pt x="295676" y="902251"/>
                  <a:pt x="284447" y="905979"/>
                </a:cubicBezTo>
                <a:cubicBezTo>
                  <a:pt x="276962" y="907222"/>
                  <a:pt x="269476" y="908465"/>
                  <a:pt x="261991" y="908465"/>
                </a:cubicBezTo>
                <a:cubicBezTo>
                  <a:pt x="243277" y="908465"/>
                  <a:pt x="224564" y="902251"/>
                  <a:pt x="210840" y="887337"/>
                </a:cubicBezTo>
                <a:cubicBezTo>
                  <a:pt x="182146" y="858754"/>
                  <a:pt x="180899" y="812771"/>
                  <a:pt x="209593" y="784188"/>
                </a:cubicBezTo>
                <a:lnTo>
                  <a:pt x="99806" y="616414"/>
                </a:lnTo>
                <a:cubicBezTo>
                  <a:pt x="91073" y="620142"/>
                  <a:pt x="82340" y="621385"/>
                  <a:pt x="73607" y="621385"/>
                </a:cubicBezTo>
                <a:cubicBezTo>
                  <a:pt x="62379" y="621385"/>
                  <a:pt x="49903" y="618899"/>
                  <a:pt x="39922" y="612685"/>
                </a:cubicBezTo>
                <a:cubicBezTo>
                  <a:pt x="14971" y="600258"/>
                  <a:pt x="0" y="575402"/>
                  <a:pt x="0" y="548061"/>
                </a:cubicBezTo>
                <a:cubicBezTo>
                  <a:pt x="0" y="507050"/>
                  <a:pt x="33685" y="474738"/>
                  <a:pt x="73607" y="474738"/>
                </a:cubicBezTo>
                <a:cubicBezTo>
                  <a:pt x="82340" y="474738"/>
                  <a:pt x="92321" y="477224"/>
                  <a:pt x="99806" y="480952"/>
                </a:cubicBezTo>
                <a:lnTo>
                  <a:pt x="209593" y="313178"/>
                </a:lnTo>
                <a:cubicBezTo>
                  <a:pt x="202107" y="305721"/>
                  <a:pt x="195869" y="294537"/>
                  <a:pt x="192127" y="284594"/>
                </a:cubicBezTo>
                <a:cubicBezTo>
                  <a:pt x="183394" y="257253"/>
                  <a:pt x="190879" y="228670"/>
                  <a:pt x="210840" y="210028"/>
                </a:cubicBezTo>
                <a:cubicBezTo>
                  <a:pt x="239535" y="181445"/>
                  <a:pt x="285695" y="181445"/>
                  <a:pt x="314389" y="208785"/>
                </a:cubicBezTo>
                <a:lnTo>
                  <a:pt x="481564" y="99422"/>
                </a:lnTo>
                <a:cubicBezTo>
                  <a:pt x="479069" y="91965"/>
                  <a:pt x="477822" y="83266"/>
                  <a:pt x="477822" y="73324"/>
                </a:cubicBezTo>
                <a:cubicBezTo>
                  <a:pt x="477822" y="62139"/>
                  <a:pt x="480317" y="50954"/>
                  <a:pt x="485307" y="39769"/>
                </a:cubicBezTo>
                <a:cubicBezTo>
                  <a:pt x="497783" y="14913"/>
                  <a:pt x="522734" y="0"/>
                  <a:pt x="551429" y="0"/>
                </a:cubicBezTo>
                <a:close/>
              </a:path>
            </a:pathLst>
          </a:custGeom>
          <a:solidFill>
            <a:srgbClr val="42A6E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35">
            <a:extLst>
              <a:ext uri="{FF2B5EF4-FFF2-40B4-BE49-F238E27FC236}">
                <a16:creationId xmlns:a16="http://schemas.microsoft.com/office/drawing/2014/main" id="{F899AC55-B32A-7B42-A489-E0868BC9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606" y="5830803"/>
            <a:ext cx="8915213" cy="2153275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29041A-5695-9C45-8E5C-50528522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2801" y="8788398"/>
            <a:ext cx="1107027" cy="1106014"/>
          </a:xfrm>
          <a:custGeom>
            <a:avLst/>
            <a:gdLst>
              <a:gd name="connsiteX0" fmla="*/ 516345 w 1107027"/>
              <a:gd name="connsiteY0" fmla="*/ 958947 h 1106014"/>
              <a:gd name="connsiteX1" fmla="*/ 531557 w 1107027"/>
              <a:gd name="connsiteY1" fmla="*/ 975493 h 1106014"/>
              <a:gd name="connsiteX2" fmla="*/ 531557 w 1107027"/>
              <a:gd name="connsiteY2" fmla="*/ 1045498 h 1106014"/>
              <a:gd name="connsiteX3" fmla="*/ 516345 w 1107027"/>
              <a:gd name="connsiteY3" fmla="*/ 1062044 h 1106014"/>
              <a:gd name="connsiteX4" fmla="*/ 499866 w 1107027"/>
              <a:gd name="connsiteY4" fmla="*/ 1045498 h 1106014"/>
              <a:gd name="connsiteX5" fmla="*/ 499866 w 1107027"/>
              <a:gd name="connsiteY5" fmla="*/ 975493 h 1106014"/>
              <a:gd name="connsiteX6" fmla="*/ 516345 w 1107027"/>
              <a:gd name="connsiteY6" fmla="*/ 958947 h 1106014"/>
              <a:gd name="connsiteX7" fmla="*/ 954102 w 1107027"/>
              <a:gd name="connsiteY7" fmla="*/ 657189 h 1106014"/>
              <a:gd name="connsiteX8" fmla="*/ 927980 w 1107027"/>
              <a:gd name="connsiteY8" fmla="*/ 673397 h 1106014"/>
              <a:gd name="connsiteX9" fmla="*/ 926736 w 1107027"/>
              <a:gd name="connsiteY9" fmla="*/ 675890 h 1106014"/>
              <a:gd name="connsiteX10" fmla="*/ 926736 w 1107027"/>
              <a:gd name="connsiteY10" fmla="*/ 677137 h 1106014"/>
              <a:gd name="connsiteX11" fmla="*/ 924248 w 1107027"/>
              <a:gd name="connsiteY11" fmla="*/ 683371 h 1106014"/>
              <a:gd name="connsiteX12" fmla="*/ 924248 w 1107027"/>
              <a:gd name="connsiteY12" fmla="*/ 684618 h 1106014"/>
              <a:gd name="connsiteX13" fmla="*/ 924248 w 1107027"/>
              <a:gd name="connsiteY13" fmla="*/ 687111 h 1106014"/>
              <a:gd name="connsiteX14" fmla="*/ 949127 w 1107027"/>
              <a:gd name="connsiteY14" fmla="*/ 714539 h 1106014"/>
              <a:gd name="connsiteX15" fmla="*/ 1038690 w 1107027"/>
              <a:gd name="connsiteY15" fmla="*/ 731994 h 1106014"/>
              <a:gd name="connsiteX16" fmla="*/ 1029983 w 1107027"/>
              <a:gd name="connsiteY16" fmla="*/ 720773 h 1106014"/>
              <a:gd name="connsiteX17" fmla="*/ 1038690 w 1107027"/>
              <a:gd name="connsiteY17" fmla="*/ 683371 h 1106014"/>
              <a:gd name="connsiteX18" fmla="*/ 1049886 w 1107027"/>
              <a:gd name="connsiteY18" fmla="*/ 675890 h 1106014"/>
              <a:gd name="connsiteX19" fmla="*/ 960322 w 1107027"/>
              <a:gd name="connsiteY19" fmla="*/ 657189 h 1106014"/>
              <a:gd name="connsiteX20" fmla="*/ 954102 w 1107027"/>
              <a:gd name="connsiteY20" fmla="*/ 657189 h 1106014"/>
              <a:gd name="connsiteX21" fmla="*/ 621970 w 1107027"/>
              <a:gd name="connsiteY21" fmla="*/ 505088 h 1106014"/>
              <a:gd name="connsiteX22" fmla="*/ 554797 w 1107027"/>
              <a:gd name="connsiteY22" fmla="*/ 573658 h 1106014"/>
              <a:gd name="connsiteX23" fmla="*/ 557285 w 1107027"/>
              <a:gd name="connsiteY23" fmla="*/ 584879 h 1106014"/>
              <a:gd name="connsiteX24" fmla="*/ 651825 w 1107027"/>
              <a:gd name="connsiteY24" fmla="*/ 604826 h 1106014"/>
              <a:gd name="connsiteX25" fmla="*/ 651825 w 1107027"/>
              <a:gd name="connsiteY25" fmla="*/ 591112 h 1106014"/>
              <a:gd name="connsiteX26" fmla="*/ 621970 w 1107027"/>
              <a:gd name="connsiteY26" fmla="*/ 505088 h 1106014"/>
              <a:gd name="connsiteX27" fmla="*/ 513747 w 1107027"/>
              <a:gd name="connsiteY27" fmla="*/ 452725 h 1106014"/>
              <a:gd name="connsiteX28" fmla="*/ 374426 w 1107027"/>
              <a:gd name="connsiteY28" fmla="*/ 591112 h 1106014"/>
              <a:gd name="connsiteX29" fmla="*/ 513747 w 1107027"/>
              <a:gd name="connsiteY29" fmla="*/ 730747 h 1106014"/>
              <a:gd name="connsiteX30" fmla="*/ 644361 w 1107027"/>
              <a:gd name="connsiteY30" fmla="*/ 635995 h 1106014"/>
              <a:gd name="connsiteX31" fmla="*/ 551066 w 1107027"/>
              <a:gd name="connsiteY31" fmla="*/ 616047 h 1106014"/>
              <a:gd name="connsiteX32" fmla="*/ 513747 w 1107027"/>
              <a:gd name="connsiteY32" fmla="*/ 635995 h 1106014"/>
              <a:gd name="connsiteX33" fmla="*/ 468966 w 1107027"/>
              <a:gd name="connsiteY33" fmla="*/ 591112 h 1106014"/>
              <a:gd name="connsiteX34" fmla="*/ 513747 w 1107027"/>
              <a:gd name="connsiteY34" fmla="*/ 546230 h 1106014"/>
              <a:gd name="connsiteX35" fmla="*/ 531163 w 1107027"/>
              <a:gd name="connsiteY35" fmla="*/ 551217 h 1106014"/>
              <a:gd name="connsiteX36" fmla="*/ 599579 w 1107027"/>
              <a:gd name="connsiteY36" fmla="*/ 482646 h 1106014"/>
              <a:gd name="connsiteX37" fmla="*/ 577188 w 1107027"/>
              <a:gd name="connsiteY37" fmla="*/ 467685 h 1106014"/>
              <a:gd name="connsiteX38" fmla="*/ 513747 w 1107027"/>
              <a:gd name="connsiteY38" fmla="*/ 452725 h 1106014"/>
              <a:gd name="connsiteX39" fmla="*/ 743876 w 1107027"/>
              <a:gd name="connsiteY39" fmla="*/ 382907 h 1106014"/>
              <a:gd name="connsiteX40" fmla="*/ 644361 w 1107027"/>
              <a:gd name="connsiteY40" fmla="*/ 482646 h 1106014"/>
              <a:gd name="connsiteX41" fmla="*/ 684167 w 1107027"/>
              <a:gd name="connsiteY41" fmla="*/ 591112 h 1106014"/>
              <a:gd name="connsiteX42" fmla="*/ 682923 w 1107027"/>
              <a:gd name="connsiteY42" fmla="*/ 611060 h 1106014"/>
              <a:gd name="connsiteX43" fmla="*/ 819757 w 1107027"/>
              <a:gd name="connsiteY43" fmla="*/ 640982 h 1106014"/>
              <a:gd name="connsiteX44" fmla="*/ 824733 w 1107027"/>
              <a:gd name="connsiteY44" fmla="*/ 591112 h 1106014"/>
              <a:gd name="connsiteX45" fmla="*/ 743876 w 1107027"/>
              <a:gd name="connsiteY45" fmla="*/ 382907 h 1106014"/>
              <a:gd name="connsiteX46" fmla="*/ 513747 w 1107027"/>
              <a:gd name="connsiteY46" fmla="*/ 280675 h 1106014"/>
              <a:gd name="connsiteX47" fmla="*/ 201518 w 1107027"/>
              <a:gd name="connsiteY47" fmla="*/ 591112 h 1106014"/>
              <a:gd name="connsiteX48" fmla="*/ 513747 w 1107027"/>
              <a:gd name="connsiteY48" fmla="*/ 902796 h 1106014"/>
              <a:gd name="connsiteX49" fmla="*/ 813537 w 1107027"/>
              <a:gd name="connsiteY49" fmla="*/ 672150 h 1106014"/>
              <a:gd name="connsiteX50" fmla="*/ 676704 w 1107027"/>
              <a:gd name="connsiteY50" fmla="*/ 643475 h 1106014"/>
              <a:gd name="connsiteX51" fmla="*/ 513747 w 1107027"/>
              <a:gd name="connsiteY51" fmla="*/ 763162 h 1106014"/>
              <a:gd name="connsiteX52" fmla="*/ 342084 w 1107027"/>
              <a:gd name="connsiteY52" fmla="*/ 591112 h 1106014"/>
              <a:gd name="connsiteX53" fmla="*/ 513747 w 1107027"/>
              <a:gd name="connsiteY53" fmla="*/ 419063 h 1106014"/>
              <a:gd name="connsiteX54" fmla="*/ 592116 w 1107027"/>
              <a:gd name="connsiteY54" fmla="*/ 439011 h 1106014"/>
              <a:gd name="connsiteX55" fmla="*/ 621970 w 1107027"/>
              <a:gd name="connsiteY55" fmla="*/ 458958 h 1106014"/>
              <a:gd name="connsiteX56" fmla="*/ 721486 w 1107027"/>
              <a:gd name="connsiteY56" fmla="*/ 360466 h 1106014"/>
              <a:gd name="connsiteX57" fmla="*/ 513747 w 1107027"/>
              <a:gd name="connsiteY57" fmla="*/ 280675 h 1106014"/>
              <a:gd name="connsiteX58" fmla="*/ 864539 w 1107027"/>
              <a:gd name="connsiteY58" fmla="*/ 261974 h 1106014"/>
              <a:gd name="connsiteX59" fmla="*/ 766267 w 1107027"/>
              <a:gd name="connsiteY59" fmla="*/ 360466 h 1106014"/>
              <a:gd name="connsiteX60" fmla="*/ 855831 w 1107027"/>
              <a:gd name="connsiteY60" fmla="*/ 591112 h 1106014"/>
              <a:gd name="connsiteX61" fmla="*/ 852099 w 1107027"/>
              <a:gd name="connsiteY61" fmla="*/ 647215 h 1106014"/>
              <a:gd name="connsiteX62" fmla="*/ 899369 w 1107027"/>
              <a:gd name="connsiteY62" fmla="*/ 657189 h 1106014"/>
              <a:gd name="connsiteX63" fmla="*/ 965298 w 1107027"/>
              <a:gd name="connsiteY63" fmla="*/ 626021 h 1106014"/>
              <a:gd name="connsiteX64" fmla="*/ 992665 w 1107027"/>
              <a:gd name="connsiteY64" fmla="*/ 631008 h 1106014"/>
              <a:gd name="connsiteX65" fmla="*/ 993909 w 1107027"/>
              <a:gd name="connsiteY65" fmla="*/ 591112 h 1106014"/>
              <a:gd name="connsiteX66" fmla="*/ 864539 w 1107027"/>
              <a:gd name="connsiteY66" fmla="*/ 261974 h 1106014"/>
              <a:gd name="connsiteX67" fmla="*/ 516345 w 1107027"/>
              <a:gd name="connsiteY67" fmla="*/ 129497 h 1106014"/>
              <a:gd name="connsiteX68" fmla="*/ 531557 w 1107027"/>
              <a:gd name="connsiteY68" fmla="*/ 146043 h 1106014"/>
              <a:gd name="connsiteX69" fmla="*/ 531557 w 1107027"/>
              <a:gd name="connsiteY69" fmla="*/ 216044 h 1106014"/>
              <a:gd name="connsiteX70" fmla="*/ 516345 w 1107027"/>
              <a:gd name="connsiteY70" fmla="*/ 232590 h 1106014"/>
              <a:gd name="connsiteX71" fmla="*/ 499866 w 1107027"/>
              <a:gd name="connsiteY71" fmla="*/ 216044 h 1106014"/>
              <a:gd name="connsiteX72" fmla="*/ 499866 w 1107027"/>
              <a:gd name="connsiteY72" fmla="*/ 146043 h 1106014"/>
              <a:gd name="connsiteX73" fmla="*/ 516345 w 1107027"/>
              <a:gd name="connsiteY73" fmla="*/ 129497 h 1106014"/>
              <a:gd name="connsiteX74" fmla="*/ 513747 w 1107027"/>
              <a:gd name="connsiteY74" fmla="*/ 109872 h 1106014"/>
              <a:gd name="connsiteX75" fmla="*/ 32342 w 1107027"/>
              <a:gd name="connsiteY75" fmla="*/ 591112 h 1106014"/>
              <a:gd name="connsiteX76" fmla="*/ 513747 w 1107027"/>
              <a:gd name="connsiteY76" fmla="*/ 1073599 h 1106014"/>
              <a:gd name="connsiteX77" fmla="*/ 966542 w 1107027"/>
              <a:gd name="connsiteY77" fmla="*/ 751941 h 1106014"/>
              <a:gd name="connsiteX78" fmla="*/ 941663 w 1107027"/>
              <a:gd name="connsiteY78" fmla="*/ 745708 h 1106014"/>
              <a:gd name="connsiteX79" fmla="*/ 893149 w 1107027"/>
              <a:gd name="connsiteY79" fmla="*/ 690851 h 1106014"/>
              <a:gd name="connsiteX80" fmla="*/ 893149 w 1107027"/>
              <a:gd name="connsiteY80" fmla="*/ 689604 h 1106014"/>
              <a:gd name="connsiteX81" fmla="*/ 844636 w 1107027"/>
              <a:gd name="connsiteY81" fmla="*/ 678384 h 1106014"/>
              <a:gd name="connsiteX82" fmla="*/ 513747 w 1107027"/>
              <a:gd name="connsiteY82" fmla="*/ 935211 h 1106014"/>
              <a:gd name="connsiteX83" fmla="*/ 170420 w 1107027"/>
              <a:gd name="connsiteY83" fmla="*/ 591112 h 1106014"/>
              <a:gd name="connsiteX84" fmla="*/ 513747 w 1107027"/>
              <a:gd name="connsiteY84" fmla="*/ 247013 h 1106014"/>
              <a:gd name="connsiteX85" fmla="*/ 743876 w 1107027"/>
              <a:gd name="connsiteY85" fmla="*/ 338025 h 1106014"/>
              <a:gd name="connsiteX86" fmla="*/ 840904 w 1107027"/>
              <a:gd name="connsiteY86" fmla="*/ 239533 h 1106014"/>
              <a:gd name="connsiteX87" fmla="*/ 513747 w 1107027"/>
              <a:gd name="connsiteY87" fmla="*/ 109872 h 1106014"/>
              <a:gd name="connsiteX88" fmla="*/ 1018787 w 1107027"/>
              <a:gd name="connsiteY88" fmla="*/ 46289 h 1106014"/>
              <a:gd name="connsiteX89" fmla="*/ 954102 w 1107027"/>
              <a:gd name="connsiteY89" fmla="*/ 111119 h 1106014"/>
              <a:gd name="connsiteX90" fmla="*/ 950371 w 1107027"/>
              <a:gd name="connsiteY90" fmla="*/ 147274 h 1106014"/>
              <a:gd name="connsiteX91" fmla="*/ 950371 w 1107027"/>
              <a:gd name="connsiteY91" fmla="*/ 148521 h 1106014"/>
              <a:gd name="connsiteX92" fmla="*/ 951615 w 1107027"/>
              <a:gd name="connsiteY92" fmla="*/ 151015 h 1106014"/>
              <a:gd name="connsiteX93" fmla="*/ 956590 w 1107027"/>
              <a:gd name="connsiteY93" fmla="*/ 154755 h 1106014"/>
              <a:gd name="connsiteX94" fmla="*/ 957834 w 1107027"/>
              <a:gd name="connsiteY94" fmla="*/ 156001 h 1106014"/>
              <a:gd name="connsiteX95" fmla="*/ 960322 w 1107027"/>
              <a:gd name="connsiteY95" fmla="*/ 157248 h 1106014"/>
              <a:gd name="connsiteX96" fmla="*/ 995152 w 1107027"/>
              <a:gd name="connsiteY96" fmla="*/ 153508 h 1106014"/>
              <a:gd name="connsiteX97" fmla="*/ 1059837 w 1107027"/>
              <a:gd name="connsiteY97" fmla="*/ 88678 h 1106014"/>
              <a:gd name="connsiteX98" fmla="*/ 1046154 w 1107027"/>
              <a:gd name="connsiteY98" fmla="*/ 88678 h 1106014"/>
              <a:gd name="connsiteX99" fmla="*/ 1018787 w 1107027"/>
              <a:gd name="connsiteY99" fmla="*/ 61250 h 1106014"/>
              <a:gd name="connsiteX100" fmla="*/ 1024540 w 1107027"/>
              <a:gd name="connsiteY100" fmla="*/ 315 h 1106014"/>
              <a:gd name="connsiteX101" fmla="*/ 1037446 w 1107027"/>
              <a:gd name="connsiteY101" fmla="*/ 2653 h 1106014"/>
              <a:gd name="connsiteX102" fmla="*/ 1051130 w 1107027"/>
              <a:gd name="connsiteY102" fmla="*/ 22601 h 1106014"/>
              <a:gd name="connsiteX103" fmla="*/ 1051130 w 1107027"/>
              <a:gd name="connsiteY103" fmla="*/ 55016 h 1106014"/>
              <a:gd name="connsiteX104" fmla="*/ 1084716 w 1107027"/>
              <a:gd name="connsiteY104" fmla="*/ 55016 h 1106014"/>
              <a:gd name="connsiteX105" fmla="*/ 1105863 w 1107027"/>
              <a:gd name="connsiteY105" fmla="*/ 68730 h 1106014"/>
              <a:gd name="connsiteX106" fmla="*/ 1099643 w 1107027"/>
              <a:gd name="connsiteY106" fmla="*/ 93665 h 1106014"/>
              <a:gd name="connsiteX107" fmla="*/ 1018787 w 1107027"/>
              <a:gd name="connsiteY107" fmla="*/ 175949 h 1106014"/>
              <a:gd name="connsiteX108" fmla="*/ 975249 w 1107027"/>
              <a:gd name="connsiteY108" fmla="*/ 193404 h 1106014"/>
              <a:gd name="connsiteX109" fmla="*/ 945395 w 1107027"/>
              <a:gd name="connsiteY109" fmla="*/ 185923 h 1106014"/>
              <a:gd name="connsiteX110" fmla="*/ 942907 w 1107027"/>
              <a:gd name="connsiteY110" fmla="*/ 183430 h 1106014"/>
              <a:gd name="connsiteX111" fmla="*/ 886930 w 1107027"/>
              <a:gd name="connsiteY111" fmla="*/ 239533 h 1106014"/>
              <a:gd name="connsiteX112" fmla="*/ 1026251 w 1107027"/>
              <a:gd name="connsiteY112" fmla="*/ 591112 h 1106014"/>
              <a:gd name="connsiteX113" fmla="*/ 1025007 w 1107027"/>
              <a:gd name="connsiteY113" fmla="*/ 637242 h 1106014"/>
              <a:gd name="connsiteX114" fmla="*/ 1079740 w 1107027"/>
              <a:gd name="connsiteY114" fmla="*/ 648462 h 1106014"/>
              <a:gd name="connsiteX115" fmla="*/ 1097156 w 1107027"/>
              <a:gd name="connsiteY115" fmla="*/ 665916 h 1106014"/>
              <a:gd name="connsiteX116" fmla="*/ 1087204 w 1107027"/>
              <a:gd name="connsiteY116" fmla="*/ 689604 h 1106014"/>
              <a:gd name="connsiteX117" fmla="*/ 1059837 w 1107027"/>
              <a:gd name="connsiteY117" fmla="*/ 707059 h 1106014"/>
              <a:gd name="connsiteX118" fmla="*/ 1077253 w 1107027"/>
              <a:gd name="connsiteY118" fmla="*/ 734487 h 1106014"/>
              <a:gd name="connsiteX119" fmla="*/ 1077253 w 1107027"/>
              <a:gd name="connsiteY119" fmla="*/ 759422 h 1106014"/>
              <a:gd name="connsiteX120" fmla="*/ 1059837 w 1107027"/>
              <a:gd name="connsiteY120" fmla="*/ 769396 h 1106014"/>
              <a:gd name="connsiteX121" fmla="*/ 1054862 w 1107027"/>
              <a:gd name="connsiteY121" fmla="*/ 769396 h 1106014"/>
              <a:gd name="connsiteX122" fmla="*/ 998884 w 1107027"/>
              <a:gd name="connsiteY122" fmla="*/ 756928 h 1106014"/>
              <a:gd name="connsiteX123" fmla="*/ 513747 w 1107027"/>
              <a:gd name="connsiteY123" fmla="*/ 1106014 h 1106014"/>
              <a:gd name="connsiteX124" fmla="*/ 0 w 1107027"/>
              <a:gd name="connsiteY124" fmla="*/ 591112 h 1106014"/>
              <a:gd name="connsiteX125" fmla="*/ 513747 w 1107027"/>
              <a:gd name="connsiteY125" fmla="*/ 77457 h 1106014"/>
              <a:gd name="connsiteX126" fmla="*/ 864539 w 1107027"/>
              <a:gd name="connsiteY126" fmla="*/ 217092 h 1106014"/>
              <a:gd name="connsiteX127" fmla="*/ 920516 w 1107027"/>
              <a:gd name="connsiteY127" fmla="*/ 160988 h 1106014"/>
              <a:gd name="connsiteX128" fmla="*/ 931711 w 1107027"/>
              <a:gd name="connsiteY128" fmla="*/ 88678 h 1106014"/>
              <a:gd name="connsiteX129" fmla="*/ 1012568 w 1107027"/>
              <a:gd name="connsiteY129" fmla="*/ 6393 h 1106014"/>
              <a:gd name="connsiteX130" fmla="*/ 1024540 w 1107027"/>
              <a:gd name="connsiteY130" fmla="*/ 315 h 110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107027" h="1106014">
                <a:moveTo>
                  <a:pt x="516345" y="958947"/>
                </a:moveTo>
                <a:cubicBezTo>
                  <a:pt x="525219" y="958947"/>
                  <a:pt x="531557" y="965311"/>
                  <a:pt x="531557" y="975493"/>
                </a:cubicBezTo>
                <a:lnTo>
                  <a:pt x="531557" y="1045498"/>
                </a:lnTo>
                <a:cubicBezTo>
                  <a:pt x="531557" y="1054407"/>
                  <a:pt x="525219" y="1062044"/>
                  <a:pt x="516345" y="1062044"/>
                </a:cubicBezTo>
                <a:cubicBezTo>
                  <a:pt x="506204" y="1062044"/>
                  <a:pt x="499866" y="1054407"/>
                  <a:pt x="499866" y="1045498"/>
                </a:cubicBezTo>
                <a:lnTo>
                  <a:pt x="499866" y="975493"/>
                </a:lnTo>
                <a:cubicBezTo>
                  <a:pt x="499866" y="965311"/>
                  <a:pt x="506204" y="958947"/>
                  <a:pt x="516345" y="958947"/>
                </a:cubicBezTo>
                <a:close/>
                <a:moveTo>
                  <a:pt x="954102" y="657189"/>
                </a:moveTo>
                <a:cubicBezTo>
                  <a:pt x="942907" y="657189"/>
                  <a:pt x="932955" y="663423"/>
                  <a:pt x="927980" y="673397"/>
                </a:cubicBezTo>
                <a:lnTo>
                  <a:pt x="926736" y="675890"/>
                </a:lnTo>
                <a:cubicBezTo>
                  <a:pt x="926736" y="675890"/>
                  <a:pt x="926736" y="675890"/>
                  <a:pt x="926736" y="677137"/>
                </a:cubicBezTo>
                <a:lnTo>
                  <a:pt x="924248" y="683371"/>
                </a:lnTo>
                <a:cubicBezTo>
                  <a:pt x="924248" y="684618"/>
                  <a:pt x="924248" y="684618"/>
                  <a:pt x="924248" y="684618"/>
                </a:cubicBezTo>
                <a:lnTo>
                  <a:pt x="924248" y="687111"/>
                </a:lnTo>
                <a:cubicBezTo>
                  <a:pt x="925492" y="700825"/>
                  <a:pt x="935443" y="712046"/>
                  <a:pt x="949127" y="714539"/>
                </a:cubicBezTo>
                <a:lnTo>
                  <a:pt x="1038690" y="731994"/>
                </a:lnTo>
                <a:lnTo>
                  <a:pt x="1029983" y="720773"/>
                </a:lnTo>
                <a:cubicBezTo>
                  <a:pt x="1022519" y="708306"/>
                  <a:pt x="1025007" y="690851"/>
                  <a:pt x="1038690" y="683371"/>
                </a:cubicBezTo>
                <a:lnTo>
                  <a:pt x="1049886" y="675890"/>
                </a:lnTo>
                <a:lnTo>
                  <a:pt x="960322" y="657189"/>
                </a:lnTo>
                <a:cubicBezTo>
                  <a:pt x="957834" y="657189"/>
                  <a:pt x="956590" y="657189"/>
                  <a:pt x="954102" y="657189"/>
                </a:cubicBezTo>
                <a:close/>
                <a:moveTo>
                  <a:pt x="621970" y="505088"/>
                </a:moveTo>
                <a:lnTo>
                  <a:pt x="554797" y="573658"/>
                </a:lnTo>
                <a:cubicBezTo>
                  <a:pt x="556041" y="577398"/>
                  <a:pt x="557285" y="581138"/>
                  <a:pt x="557285" y="584879"/>
                </a:cubicBezTo>
                <a:lnTo>
                  <a:pt x="651825" y="604826"/>
                </a:lnTo>
                <a:cubicBezTo>
                  <a:pt x="651825" y="599839"/>
                  <a:pt x="651825" y="596099"/>
                  <a:pt x="651825" y="591112"/>
                </a:cubicBezTo>
                <a:cubicBezTo>
                  <a:pt x="651825" y="559944"/>
                  <a:pt x="640629" y="530022"/>
                  <a:pt x="621970" y="505088"/>
                </a:cubicBezTo>
                <a:close/>
                <a:moveTo>
                  <a:pt x="513747" y="452725"/>
                </a:moveTo>
                <a:cubicBezTo>
                  <a:pt x="436623" y="452725"/>
                  <a:pt x="374426" y="515061"/>
                  <a:pt x="374426" y="591112"/>
                </a:cubicBezTo>
                <a:cubicBezTo>
                  <a:pt x="374426" y="668410"/>
                  <a:pt x="436623" y="730747"/>
                  <a:pt x="513747" y="730747"/>
                </a:cubicBezTo>
                <a:cubicBezTo>
                  <a:pt x="573457" y="730747"/>
                  <a:pt x="625702" y="690851"/>
                  <a:pt x="644361" y="635995"/>
                </a:cubicBezTo>
                <a:lnTo>
                  <a:pt x="551066" y="616047"/>
                </a:lnTo>
                <a:cubicBezTo>
                  <a:pt x="542358" y="627268"/>
                  <a:pt x="528675" y="635995"/>
                  <a:pt x="513747" y="635995"/>
                </a:cubicBezTo>
                <a:cubicBezTo>
                  <a:pt x="488869" y="635995"/>
                  <a:pt x="468966" y="616047"/>
                  <a:pt x="468966" y="591112"/>
                </a:cubicBezTo>
                <a:cubicBezTo>
                  <a:pt x="468966" y="567424"/>
                  <a:pt x="488869" y="546230"/>
                  <a:pt x="513747" y="546230"/>
                </a:cubicBezTo>
                <a:cubicBezTo>
                  <a:pt x="519967" y="546230"/>
                  <a:pt x="524943" y="547477"/>
                  <a:pt x="531163" y="551217"/>
                </a:cubicBezTo>
                <a:lnTo>
                  <a:pt x="599579" y="482646"/>
                </a:lnTo>
                <a:cubicBezTo>
                  <a:pt x="592116" y="476413"/>
                  <a:pt x="584652" y="471426"/>
                  <a:pt x="577188" y="467685"/>
                </a:cubicBezTo>
                <a:cubicBezTo>
                  <a:pt x="557285" y="457712"/>
                  <a:pt x="534894" y="452725"/>
                  <a:pt x="513747" y="452725"/>
                </a:cubicBezTo>
                <a:close/>
                <a:moveTo>
                  <a:pt x="743876" y="382907"/>
                </a:moveTo>
                <a:lnTo>
                  <a:pt x="644361" y="482646"/>
                </a:lnTo>
                <a:cubicBezTo>
                  <a:pt x="670484" y="512568"/>
                  <a:pt x="684167" y="551217"/>
                  <a:pt x="684167" y="591112"/>
                </a:cubicBezTo>
                <a:cubicBezTo>
                  <a:pt x="684167" y="598593"/>
                  <a:pt x="684167" y="604826"/>
                  <a:pt x="682923" y="611060"/>
                </a:cubicBezTo>
                <a:lnTo>
                  <a:pt x="819757" y="640982"/>
                </a:lnTo>
                <a:cubicBezTo>
                  <a:pt x="822245" y="624774"/>
                  <a:pt x="824733" y="608567"/>
                  <a:pt x="824733" y="591112"/>
                </a:cubicBezTo>
                <a:cubicBezTo>
                  <a:pt x="824733" y="511321"/>
                  <a:pt x="793634" y="437764"/>
                  <a:pt x="743876" y="382907"/>
                </a:cubicBezTo>
                <a:close/>
                <a:moveTo>
                  <a:pt x="513747" y="280675"/>
                </a:moveTo>
                <a:cubicBezTo>
                  <a:pt x="342084" y="280675"/>
                  <a:pt x="201518" y="419063"/>
                  <a:pt x="201518" y="591112"/>
                </a:cubicBezTo>
                <a:cubicBezTo>
                  <a:pt x="201518" y="763162"/>
                  <a:pt x="342084" y="902796"/>
                  <a:pt x="513747" y="902796"/>
                </a:cubicBezTo>
                <a:cubicBezTo>
                  <a:pt x="656801" y="902796"/>
                  <a:pt x="777463" y="804304"/>
                  <a:pt x="813537" y="672150"/>
                </a:cubicBezTo>
                <a:lnTo>
                  <a:pt x="676704" y="643475"/>
                </a:lnTo>
                <a:cubicBezTo>
                  <a:pt x="654313" y="712046"/>
                  <a:pt x="589628" y="763162"/>
                  <a:pt x="513747" y="763162"/>
                </a:cubicBezTo>
                <a:cubicBezTo>
                  <a:pt x="419208" y="763162"/>
                  <a:pt x="342084" y="685864"/>
                  <a:pt x="342084" y="591112"/>
                </a:cubicBezTo>
                <a:cubicBezTo>
                  <a:pt x="342084" y="496360"/>
                  <a:pt x="419208" y="419063"/>
                  <a:pt x="513747" y="419063"/>
                </a:cubicBezTo>
                <a:cubicBezTo>
                  <a:pt x="541114" y="419063"/>
                  <a:pt x="567237" y="426543"/>
                  <a:pt x="592116" y="439011"/>
                </a:cubicBezTo>
                <a:cubicBezTo>
                  <a:pt x="603311" y="445244"/>
                  <a:pt x="613263" y="451478"/>
                  <a:pt x="621970" y="458958"/>
                </a:cubicBezTo>
                <a:lnTo>
                  <a:pt x="721486" y="360466"/>
                </a:lnTo>
                <a:cubicBezTo>
                  <a:pt x="665508" y="310597"/>
                  <a:pt x="593360" y="280675"/>
                  <a:pt x="513747" y="280675"/>
                </a:cubicBezTo>
                <a:close/>
                <a:moveTo>
                  <a:pt x="864539" y="261974"/>
                </a:moveTo>
                <a:lnTo>
                  <a:pt x="766267" y="360466"/>
                </a:lnTo>
                <a:cubicBezTo>
                  <a:pt x="822245" y="421556"/>
                  <a:pt x="855831" y="502594"/>
                  <a:pt x="855831" y="591112"/>
                </a:cubicBezTo>
                <a:cubicBezTo>
                  <a:pt x="855831" y="611060"/>
                  <a:pt x="854587" y="629761"/>
                  <a:pt x="852099" y="647215"/>
                </a:cubicBezTo>
                <a:lnTo>
                  <a:pt x="899369" y="657189"/>
                </a:lnTo>
                <a:cubicBezTo>
                  <a:pt x="911808" y="633501"/>
                  <a:pt x="939175" y="619787"/>
                  <a:pt x="965298" y="626021"/>
                </a:cubicBezTo>
                <a:lnTo>
                  <a:pt x="992665" y="631008"/>
                </a:lnTo>
                <a:cubicBezTo>
                  <a:pt x="992665" y="618540"/>
                  <a:pt x="993909" y="604826"/>
                  <a:pt x="993909" y="591112"/>
                </a:cubicBezTo>
                <a:cubicBezTo>
                  <a:pt x="993909" y="465192"/>
                  <a:pt x="944151" y="349246"/>
                  <a:pt x="864539" y="261974"/>
                </a:cubicBezTo>
                <a:close/>
                <a:moveTo>
                  <a:pt x="516345" y="129497"/>
                </a:moveTo>
                <a:cubicBezTo>
                  <a:pt x="525219" y="129497"/>
                  <a:pt x="531557" y="135861"/>
                  <a:pt x="531557" y="146043"/>
                </a:cubicBezTo>
                <a:lnTo>
                  <a:pt x="531557" y="216044"/>
                </a:lnTo>
                <a:cubicBezTo>
                  <a:pt x="531557" y="224954"/>
                  <a:pt x="525219" y="232590"/>
                  <a:pt x="516345" y="232590"/>
                </a:cubicBezTo>
                <a:cubicBezTo>
                  <a:pt x="506204" y="232590"/>
                  <a:pt x="499866" y="224954"/>
                  <a:pt x="499866" y="216044"/>
                </a:cubicBezTo>
                <a:lnTo>
                  <a:pt x="499866" y="146043"/>
                </a:lnTo>
                <a:cubicBezTo>
                  <a:pt x="499866" y="135861"/>
                  <a:pt x="506204" y="129497"/>
                  <a:pt x="516345" y="129497"/>
                </a:cubicBezTo>
                <a:close/>
                <a:moveTo>
                  <a:pt x="513747" y="109872"/>
                </a:moveTo>
                <a:cubicBezTo>
                  <a:pt x="247544" y="109872"/>
                  <a:pt x="32342" y="325558"/>
                  <a:pt x="32342" y="591112"/>
                </a:cubicBezTo>
                <a:cubicBezTo>
                  <a:pt x="32342" y="856667"/>
                  <a:pt x="247544" y="1073599"/>
                  <a:pt x="513747" y="1073599"/>
                </a:cubicBezTo>
                <a:cubicBezTo>
                  <a:pt x="718998" y="1073599"/>
                  <a:pt x="899369" y="943939"/>
                  <a:pt x="966542" y="751941"/>
                </a:cubicBezTo>
                <a:lnTo>
                  <a:pt x="941663" y="745708"/>
                </a:lnTo>
                <a:cubicBezTo>
                  <a:pt x="914296" y="740721"/>
                  <a:pt x="895637" y="718279"/>
                  <a:pt x="893149" y="690851"/>
                </a:cubicBezTo>
                <a:lnTo>
                  <a:pt x="893149" y="689604"/>
                </a:lnTo>
                <a:lnTo>
                  <a:pt x="844636" y="678384"/>
                </a:lnTo>
                <a:cubicBezTo>
                  <a:pt x="806073" y="826745"/>
                  <a:pt x="671728" y="935211"/>
                  <a:pt x="513747" y="935211"/>
                </a:cubicBezTo>
                <a:cubicBezTo>
                  <a:pt x="323425" y="935211"/>
                  <a:pt x="170420" y="780616"/>
                  <a:pt x="170420" y="591112"/>
                </a:cubicBezTo>
                <a:cubicBezTo>
                  <a:pt x="170420" y="401608"/>
                  <a:pt x="323425" y="247013"/>
                  <a:pt x="513747" y="247013"/>
                </a:cubicBezTo>
                <a:cubicBezTo>
                  <a:pt x="602067" y="247013"/>
                  <a:pt x="682923" y="281922"/>
                  <a:pt x="743876" y="338025"/>
                </a:cubicBezTo>
                <a:lnTo>
                  <a:pt x="840904" y="239533"/>
                </a:lnTo>
                <a:cubicBezTo>
                  <a:pt x="755072" y="159742"/>
                  <a:pt x="640629" y="109872"/>
                  <a:pt x="513747" y="109872"/>
                </a:cubicBezTo>
                <a:close/>
                <a:moveTo>
                  <a:pt x="1018787" y="46289"/>
                </a:moveTo>
                <a:lnTo>
                  <a:pt x="954102" y="111119"/>
                </a:lnTo>
                <a:cubicBezTo>
                  <a:pt x="945395" y="121093"/>
                  <a:pt x="942907" y="134807"/>
                  <a:pt x="950371" y="147274"/>
                </a:cubicBezTo>
                <a:lnTo>
                  <a:pt x="950371" y="148521"/>
                </a:lnTo>
                <a:cubicBezTo>
                  <a:pt x="951615" y="149768"/>
                  <a:pt x="951615" y="149768"/>
                  <a:pt x="951615" y="151015"/>
                </a:cubicBezTo>
                <a:lnTo>
                  <a:pt x="956590" y="154755"/>
                </a:lnTo>
                <a:cubicBezTo>
                  <a:pt x="957834" y="156001"/>
                  <a:pt x="957834" y="156001"/>
                  <a:pt x="957834" y="156001"/>
                </a:cubicBezTo>
                <a:lnTo>
                  <a:pt x="960322" y="157248"/>
                </a:lnTo>
                <a:cubicBezTo>
                  <a:pt x="971518" y="163482"/>
                  <a:pt x="986445" y="162235"/>
                  <a:pt x="995152" y="153508"/>
                </a:cubicBezTo>
                <a:lnTo>
                  <a:pt x="1059837" y="88678"/>
                </a:lnTo>
                <a:lnTo>
                  <a:pt x="1046154" y="88678"/>
                </a:lnTo>
                <a:cubicBezTo>
                  <a:pt x="1031227" y="88678"/>
                  <a:pt x="1018787" y="76210"/>
                  <a:pt x="1018787" y="61250"/>
                </a:cubicBezTo>
                <a:close/>
                <a:moveTo>
                  <a:pt x="1024540" y="315"/>
                </a:moveTo>
                <a:cubicBezTo>
                  <a:pt x="1028739" y="-464"/>
                  <a:pt x="1033092" y="160"/>
                  <a:pt x="1037446" y="2653"/>
                </a:cubicBezTo>
                <a:cubicBezTo>
                  <a:pt x="1046154" y="5146"/>
                  <a:pt x="1051130" y="13874"/>
                  <a:pt x="1051130" y="22601"/>
                </a:cubicBezTo>
                <a:lnTo>
                  <a:pt x="1051130" y="55016"/>
                </a:lnTo>
                <a:lnTo>
                  <a:pt x="1084716" y="55016"/>
                </a:lnTo>
                <a:cubicBezTo>
                  <a:pt x="1093424" y="55016"/>
                  <a:pt x="1100887" y="61250"/>
                  <a:pt x="1105863" y="68730"/>
                </a:cubicBezTo>
                <a:cubicBezTo>
                  <a:pt x="1108351" y="77457"/>
                  <a:pt x="1107107" y="87431"/>
                  <a:pt x="1099643" y="93665"/>
                </a:cubicBezTo>
                <a:lnTo>
                  <a:pt x="1018787" y="175949"/>
                </a:lnTo>
                <a:cubicBezTo>
                  <a:pt x="1006348" y="187170"/>
                  <a:pt x="991421" y="193404"/>
                  <a:pt x="975249" y="193404"/>
                </a:cubicBezTo>
                <a:cubicBezTo>
                  <a:pt x="965298" y="193404"/>
                  <a:pt x="954102" y="190910"/>
                  <a:pt x="945395" y="185923"/>
                </a:cubicBezTo>
                <a:cubicBezTo>
                  <a:pt x="944151" y="185923"/>
                  <a:pt x="942907" y="184676"/>
                  <a:pt x="942907" y="183430"/>
                </a:cubicBezTo>
                <a:lnTo>
                  <a:pt x="886930" y="239533"/>
                </a:lnTo>
                <a:cubicBezTo>
                  <a:pt x="972762" y="331791"/>
                  <a:pt x="1026251" y="455218"/>
                  <a:pt x="1026251" y="591112"/>
                </a:cubicBezTo>
                <a:cubicBezTo>
                  <a:pt x="1026251" y="606073"/>
                  <a:pt x="1025007" y="621034"/>
                  <a:pt x="1025007" y="637242"/>
                </a:cubicBezTo>
                <a:lnTo>
                  <a:pt x="1079740" y="648462"/>
                </a:lnTo>
                <a:cubicBezTo>
                  <a:pt x="1088448" y="649709"/>
                  <a:pt x="1094668" y="657189"/>
                  <a:pt x="1097156" y="665916"/>
                </a:cubicBezTo>
                <a:cubicBezTo>
                  <a:pt x="1098399" y="674644"/>
                  <a:pt x="1094668" y="683371"/>
                  <a:pt x="1087204" y="689604"/>
                </a:cubicBezTo>
                <a:lnTo>
                  <a:pt x="1059837" y="707059"/>
                </a:lnTo>
                <a:lnTo>
                  <a:pt x="1077253" y="734487"/>
                </a:lnTo>
                <a:cubicBezTo>
                  <a:pt x="1083472" y="741967"/>
                  <a:pt x="1083472" y="751941"/>
                  <a:pt x="1077253" y="759422"/>
                </a:cubicBezTo>
                <a:cubicBezTo>
                  <a:pt x="1073521" y="765655"/>
                  <a:pt x="1067301" y="769396"/>
                  <a:pt x="1059837" y="769396"/>
                </a:cubicBezTo>
                <a:cubicBezTo>
                  <a:pt x="1057349" y="769396"/>
                  <a:pt x="1056105" y="769396"/>
                  <a:pt x="1054862" y="769396"/>
                </a:cubicBezTo>
                <a:lnTo>
                  <a:pt x="998884" y="756928"/>
                </a:lnTo>
                <a:cubicBezTo>
                  <a:pt x="927980" y="965133"/>
                  <a:pt x="733925" y="1106014"/>
                  <a:pt x="513747" y="1106014"/>
                </a:cubicBezTo>
                <a:cubicBezTo>
                  <a:pt x="230129" y="1106014"/>
                  <a:pt x="0" y="875368"/>
                  <a:pt x="0" y="591112"/>
                </a:cubicBezTo>
                <a:cubicBezTo>
                  <a:pt x="0" y="308103"/>
                  <a:pt x="230129" y="77457"/>
                  <a:pt x="513747" y="77457"/>
                </a:cubicBezTo>
                <a:cubicBezTo>
                  <a:pt x="649337" y="77457"/>
                  <a:pt x="772487" y="129820"/>
                  <a:pt x="864539" y="217092"/>
                </a:cubicBezTo>
                <a:lnTo>
                  <a:pt x="920516" y="160988"/>
                </a:lnTo>
                <a:cubicBezTo>
                  <a:pt x="909321" y="137300"/>
                  <a:pt x="913052" y="107379"/>
                  <a:pt x="931711" y="88678"/>
                </a:cubicBezTo>
                <a:lnTo>
                  <a:pt x="1012568" y="6393"/>
                </a:lnTo>
                <a:cubicBezTo>
                  <a:pt x="1016300" y="3276"/>
                  <a:pt x="1020342" y="1094"/>
                  <a:pt x="1024540" y="315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80">
            <a:extLst>
              <a:ext uri="{FF2B5EF4-FFF2-40B4-BE49-F238E27FC236}">
                <a16:creationId xmlns:a16="http://schemas.microsoft.com/office/drawing/2014/main" id="{0D74542D-607B-2446-A5D0-769F5B0D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5681" y="6252532"/>
            <a:ext cx="1104101" cy="1060159"/>
          </a:xfrm>
          <a:custGeom>
            <a:avLst/>
            <a:gdLst>
              <a:gd name="T0" fmla="*/ 815 w 886"/>
              <a:gd name="T1" fmla="*/ 413 h 852"/>
              <a:gd name="T2" fmla="*/ 639 w 886"/>
              <a:gd name="T3" fmla="*/ 357 h 852"/>
              <a:gd name="T4" fmla="*/ 700 w 886"/>
              <a:gd name="T5" fmla="*/ 301 h 852"/>
              <a:gd name="T6" fmla="*/ 859 w 886"/>
              <a:gd name="T7" fmla="*/ 345 h 852"/>
              <a:gd name="T8" fmla="*/ 859 w 886"/>
              <a:gd name="T9" fmla="*/ 507 h 852"/>
              <a:gd name="T10" fmla="*/ 665 w 886"/>
              <a:gd name="T11" fmla="*/ 550 h 852"/>
              <a:gd name="T12" fmla="*/ 581 w 886"/>
              <a:gd name="T13" fmla="*/ 494 h 852"/>
              <a:gd name="T14" fmla="*/ 694 w 886"/>
              <a:gd name="T15" fmla="*/ 438 h 852"/>
              <a:gd name="T16" fmla="*/ 859 w 886"/>
              <a:gd name="T17" fmla="*/ 482 h 852"/>
              <a:gd name="T18" fmla="*/ 859 w 886"/>
              <a:gd name="T19" fmla="*/ 644 h 852"/>
              <a:gd name="T20" fmla="*/ 665 w 886"/>
              <a:gd name="T21" fmla="*/ 688 h 852"/>
              <a:gd name="T22" fmla="*/ 610 w 886"/>
              <a:gd name="T23" fmla="*/ 632 h 852"/>
              <a:gd name="T24" fmla="*/ 815 w 886"/>
              <a:gd name="T25" fmla="*/ 576 h 852"/>
              <a:gd name="T26" fmla="*/ 859 w 886"/>
              <a:gd name="T27" fmla="*/ 782 h 852"/>
              <a:gd name="T28" fmla="*/ 709 w 886"/>
              <a:gd name="T29" fmla="*/ 825 h 852"/>
              <a:gd name="T30" fmla="*/ 653 w 886"/>
              <a:gd name="T31" fmla="*/ 770 h 852"/>
              <a:gd name="T32" fmla="*/ 815 w 886"/>
              <a:gd name="T33" fmla="*/ 713 h 852"/>
              <a:gd name="T34" fmla="*/ 193 w 886"/>
              <a:gd name="T35" fmla="*/ 743 h 852"/>
              <a:gd name="T36" fmla="*/ 27 w 886"/>
              <a:gd name="T37" fmla="*/ 712 h 852"/>
              <a:gd name="T38" fmla="*/ 58 w 886"/>
              <a:gd name="T39" fmla="*/ 383 h 852"/>
              <a:gd name="T40" fmla="*/ 196 w 886"/>
              <a:gd name="T41" fmla="*/ 374 h 852"/>
              <a:gd name="T42" fmla="*/ 245 w 886"/>
              <a:gd name="T43" fmla="*/ 314 h 852"/>
              <a:gd name="T44" fmla="*/ 247 w 886"/>
              <a:gd name="T45" fmla="*/ 312 h 852"/>
              <a:gd name="T46" fmla="*/ 248 w 886"/>
              <a:gd name="T47" fmla="*/ 311 h 852"/>
              <a:gd name="T48" fmla="*/ 250 w 886"/>
              <a:gd name="T49" fmla="*/ 310 h 852"/>
              <a:gd name="T50" fmla="*/ 250 w 886"/>
              <a:gd name="T51" fmla="*/ 309 h 852"/>
              <a:gd name="T52" fmla="*/ 251 w 886"/>
              <a:gd name="T53" fmla="*/ 307 h 852"/>
              <a:gd name="T54" fmla="*/ 252 w 886"/>
              <a:gd name="T55" fmla="*/ 305 h 852"/>
              <a:gd name="T56" fmla="*/ 245 w 886"/>
              <a:gd name="T57" fmla="*/ 172 h 852"/>
              <a:gd name="T58" fmla="*/ 296 w 886"/>
              <a:gd name="T59" fmla="*/ 42 h 852"/>
              <a:gd name="T60" fmla="*/ 440 w 886"/>
              <a:gd name="T61" fmla="*/ 99 h 852"/>
              <a:gd name="T62" fmla="*/ 468 w 886"/>
              <a:gd name="T63" fmla="*/ 313 h 852"/>
              <a:gd name="T64" fmla="*/ 510 w 886"/>
              <a:gd name="T65" fmla="*/ 475 h 852"/>
              <a:gd name="T66" fmla="*/ 336 w 886"/>
              <a:gd name="T67" fmla="*/ 649 h 852"/>
              <a:gd name="T68" fmla="*/ 336 w 886"/>
              <a:gd name="T69" fmla="*/ 676 h 852"/>
              <a:gd name="T70" fmla="*/ 537 w 886"/>
              <a:gd name="T71" fmla="*/ 475 h 852"/>
              <a:gd name="T72" fmla="*/ 493 w 886"/>
              <a:gd name="T73" fmla="*/ 316 h 852"/>
              <a:gd name="T74" fmla="*/ 635 w 886"/>
              <a:gd name="T75" fmla="*/ 301 h 852"/>
              <a:gd name="T76" fmla="*/ 613 w 886"/>
              <a:gd name="T77" fmla="*/ 357 h 852"/>
              <a:gd name="T78" fmla="*/ 556 w 886"/>
              <a:gd name="T79" fmla="*/ 494 h 852"/>
              <a:gd name="T80" fmla="*/ 611 w 886"/>
              <a:gd name="T81" fmla="*/ 572 h 852"/>
              <a:gd name="T82" fmla="*/ 650 w 886"/>
              <a:gd name="T83" fmla="*/ 712 h 852"/>
              <a:gd name="T84" fmla="*/ 627 w 886"/>
              <a:gd name="T85" fmla="*/ 770 h 852"/>
              <a:gd name="T86" fmla="*/ 296 w 886"/>
              <a:gd name="T87" fmla="*/ 825 h 852"/>
              <a:gd name="T88" fmla="*/ 885 w 886"/>
              <a:gd name="T89" fmla="*/ 345 h 852"/>
              <a:gd name="T90" fmla="*/ 700 w 886"/>
              <a:gd name="T91" fmla="*/ 275 h 852"/>
              <a:gd name="T92" fmla="*/ 497 w 886"/>
              <a:gd name="T93" fmla="*/ 275 h 852"/>
              <a:gd name="T94" fmla="*/ 388 w 886"/>
              <a:gd name="T95" fmla="*/ 12 h 852"/>
              <a:gd name="T96" fmla="*/ 285 w 886"/>
              <a:gd name="T97" fmla="*/ 18 h 852"/>
              <a:gd name="T98" fmla="*/ 228 w 886"/>
              <a:gd name="T99" fmla="*/ 294 h 852"/>
              <a:gd name="T100" fmla="*/ 175 w 886"/>
              <a:gd name="T101" fmla="*/ 357 h 852"/>
              <a:gd name="T102" fmla="*/ 0 w 886"/>
              <a:gd name="T103" fmla="*/ 414 h 852"/>
              <a:gd name="T104" fmla="*/ 58 w 886"/>
              <a:gd name="T105" fmla="*/ 769 h 852"/>
              <a:gd name="T106" fmla="*/ 296 w 886"/>
              <a:gd name="T107" fmla="*/ 851 h 852"/>
              <a:gd name="T108" fmla="*/ 702 w 886"/>
              <a:gd name="T109" fmla="*/ 851 h 852"/>
              <a:gd name="T110" fmla="*/ 815 w 886"/>
              <a:gd name="T111" fmla="*/ 851 h 852"/>
              <a:gd name="T112" fmla="*/ 885 w 886"/>
              <a:gd name="T113" fmla="*/ 757 h 852"/>
              <a:gd name="T114" fmla="*/ 856 w 886"/>
              <a:gd name="T115" fmla="*/ 701 h 852"/>
              <a:gd name="T116" fmla="*/ 885 w 886"/>
              <a:gd name="T117" fmla="*/ 620 h 852"/>
              <a:gd name="T118" fmla="*/ 885 w 886"/>
              <a:gd name="T119" fmla="*/ 507 h 852"/>
              <a:gd name="T120" fmla="*/ 856 w 886"/>
              <a:gd name="T121" fmla="*/ 425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86" h="852">
                <a:moveTo>
                  <a:pt x="859" y="369"/>
                </a:moveTo>
                <a:lnTo>
                  <a:pt x="859" y="369"/>
                </a:lnTo>
                <a:cubicBezTo>
                  <a:pt x="859" y="393"/>
                  <a:pt x="840" y="413"/>
                  <a:pt x="815" y="413"/>
                </a:cubicBezTo>
                <a:lnTo>
                  <a:pt x="694" y="413"/>
                </a:lnTo>
                <a:lnTo>
                  <a:pt x="694" y="413"/>
                </a:lnTo>
                <a:cubicBezTo>
                  <a:pt x="664" y="413"/>
                  <a:pt x="639" y="387"/>
                  <a:pt x="639" y="357"/>
                </a:cubicBezTo>
                <a:lnTo>
                  <a:pt x="639" y="357"/>
                </a:lnTo>
                <a:cubicBezTo>
                  <a:pt x="639" y="326"/>
                  <a:pt x="664" y="301"/>
                  <a:pt x="694" y="301"/>
                </a:cubicBezTo>
                <a:lnTo>
                  <a:pt x="700" y="301"/>
                </a:lnTo>
                <a:lnTo>
                  <a:pt x="815" y="301"/>
                </a:lnTo>
                <a:lnTo>
                  <a:pt x="815" y="301"/>
                </a:lnTo>
                <a:cubicBezTo>
                  <a:pt x="840" y="301"/>
                  <a:pt x="859" y="320"/>
                  <a:pt x="859" y="345"/>
                </a:cubicBezTo>
                <a:lnTo>
                  <a:pt x="859" y="369"/>
                </a:lnTo>
                <a:close/>
                <a:moveTo>
                  <a:pt x="859" y="482"/>
                </a:moveTo>
                <a:lnTo>
                  <a:pt x="859" y="507"/>
                </a:lnTo>
                <a:lnTo>
                  <a:pt x="859" y="507"/>
                </a:lnTo>
                <a:cubicBezTo>
                  <a:pt x="859" y="530"/>
                  <a:pt x="840" y="550"/>
                  <a:pt x="815" y="550"/>
                </a:cubicBezTo>
                <a:lnTo>
                  <a:pt x="665" y="550"/>
                </a:lnTo>
                <a:lnTo>
                  <a:pt x="637" y="550"/>
                </a:lnTo>
                <a:lnTo>
                  <a:pt x="637" y="550"/>
                </a:lnTo>
                <a:cubicBezTo>
                  <a:pt x="606" y="550"/>
                  <a:pt x="581" y="525"/>
                  <a:pt x="581" y="494"/>
                </a:cubicBezTo>
                <a:lnTo>
                  <a:pt x="581" y="494"/>
                </a:lnTo>
                <a:cubicBezTo>
                  <a:pt x="581" y="463"/>
                  <a:pt x="606" y="438"/>
                  <a:pt x="637" y="438"/>
                </a:cubicBezTo>
                <a:lnTo>
                  <a:pt x="694" y="438"/>
                </a:lnTo>
                <a:lnTo>
                  <a:pt x="815" y="438"/>
                </a:lnTo>
                <a:lnTo>
                  <a:pt x="815" y="438"/>
                </a:lnTo>
                <a:cubicBezTo>
                  <a:pt x="840" y="438"/>
                  <a:pt x="859" y="458"/>
                  <a:pt x="859" y="482"/>
                </a:cubicBezTo>
                <a:close/>
                <a:moveTo>
                  <a:pt x="859" y="620"/>
                </a:moveTo>
                <a:lnTo>
                  <a:pt x="859" y="644"/>
                </a:lnTo>
                <a:lnTo>
                  <a:pt x="859" y="644"/>
                </a:lnTo>
                <a:cubicBezTo>
                  <a:pt x="859" y="668"/>
                  <a:pt x="840" y="688"/>
                  <a:pt x="815" y="688"/>
                </a:cubicBezTo>
                <a:lnTo>
                  <a:pt x="709" y="688"/>
                </a:lnTo>
                <a:lnTo>
                  <a:pt x="665" y="688"/>
                </a:lnTo>
                <a:lnTo>
                  <a:pt x="665" y="688"/>
                </a:lnTo>
                <a:cubicBezTo>
                  <a:pt x="635" y="688"/>
                  <a:pt x="610" y="663"/>
                  <a:pt x="610" y="632"/>
                </a:cubicBezTo>
                <a:lnTo>
                  <a:pt x="610" y="632"/>
                </a:lnTo>
                <a:cubicBezTo>
                  <a:pt x="610" y="601"/>
                  <a:pt x="635" y="576"/>
                  <a:pt x="665" y="576"/>
                </a:cubicBezTo>
                <a:lnTo>
                  <a:pt x="815" y="576"/>
                </a:lnTo>
                <a:lnTo>
                  <a:pt x="815" y="576"/>
                </a:lnTo>
                <a:cubicBezTo>
                  <a:pt x="840" y="576"/>
                  <a:pt x="859" y="595"/>
                  <a:pt x="859" y="620"/>
                </a:cubicBezTo>
                <a:close/>
                <a:moveTo>
                  <a:pt x="859" y="757"/>
                </a:moveTo>
                <a:lnTo>
                  <a:pt x="859" y="782"/>
                </a:lnTo>
                <a:lnTo>
                  <a:pt x="859" y="782"/>
                </a:lnTo>
                <a:cubicBezTo>
                  <a:pt x="859" y="806"/>
                  <a:pt x="840" y="825"/>
                  <a:pt x="815" y="825"/>
                </a:cubicBezTo>
                <a:lnTo>
                  <a:pt x="709" y="825"/>
                </a:lnTo>
                <a:lnTo>
                  <a:pt x="709" y="825"/>
                </a:lnTo>
                <a:cubicBezTo>
                  <a:pt x="678" y="825"/>
                  <a:pt x="653" y="800"/>
                  <a:pt x="653" y="770"/>
                </a:cubicBezTo>
                <a:lnTo>
                  <a:pt x="653" y="770"/>
                </a:lnTo>
                <a:cubicBezTo>
                  <a:pt x="653" y="739"/>
                  <a:pt x="678" y="713"/>
                  <a:pt x="709" y="713"/>
                </a:cubicBezTo>
                <a:lnTo>
                  <a:pt x="815" y="713"/>
                </a:lnTo>
                <a:lnTo>
                  <a:pt x="815" y="713"/>
                </a:lnTo>
                <a:cubicBezTo>
                  <a:pt x="840" y="713"/>
                  <a:pt x="859" y="733"/>
                  <a:pt x="859" y="757"/>
                </a:cubicBezTo>
                <a:close/>
                <a:moveTo>
                  <a:pt x="196" y="752"/>
                </a:moveTo>
                <a:lnTo>
                  <a:pt x="193" y="743"/>
                </a:lnTo>
                <a:lnTo>
                  <a:pt x="58" y="743"/>
                </a:lnTo>
                <a:lnTo>
                  <a:pt x="58" y="743"/>
                </a:lnTo>
                <a:cubicBezTo>
                  <a:pt x="41" y="743"/>
                  <a:pt x="27" y="729"/>
                  <a:pt x="27" y="712"/>
                </a:cubicBezTo>
                <a:lnTo>
                  <a:pt x="27" y="414"/>
                </a:lnTo>
                <a:lnTo>
                  <a:pt x="27" y="414"/>
                </a:lnTo>
                <a:cubicBezTo>
                  <a:pt x="27" y="397"/>
                  <a:pt x="41" y="383"/>
                  <a:pt x="58" y="383"/>
                </a:cubicBezTo>
                <a:lnTo>
                  <a:pt x="193" y="383"/>
                </a:lnTo>
                <a:lnTo>
                  <a:pt x="196" y="374"/>
                </a:lnTo>
                <a:lnTo>
                  <a:pt x="196" y="374"/>
                </a:lnTo>
                <a:cubicBezTo>
                  <a:pt x="203" y="352"/>
                  <a:pt x="217" y="332"/>
                  <a:pt x="236" y="320"/>
                </a:cubicBezTo>
                <a:lnTo>
                  <a:pt x="245" y="314"/>
                </a:lnTo>
                <a:lnTo>
                  <a:pt x="245" y="314"/>
                </a:lnTo>
                <a:cubicBezTo>
                  <a:pt x="246" y="314"/>
                  <a:pt x="246" y="314"/>
                  <a:pt x="246" y="314"/>
                </a:cubicBezTo>
                <a:lnTo>
                  <a:pt x="246" y="314"/>
                </a:lnTo>
                <a:cubicBezTo>
                  <a:pt x="247" y="313"/>
                  <a:pt x="247" y="313"/>
                  <a:pt x="247" y="312"/>
                </a:cubicBezTo>
                <a:lnTo>
                  <a:pt x="247" y="312"/>
                </a:lnTo>
                <a:lnTo>
                  <a:pt x="248" y="311"/>
                </a:lnTo>
                <a:lnTo>
                  <a:pt x="248" y="311"/>
                </a:lnTo>
                <a:cubicBezTo>
                  <a:pt x="249" y="311"/>
                  <a:pt x="249" y="311"/>
                  <a:pt x="249" y="310"/>
                </a:cubicBezTo>
                <a:lnTo>
                  <a:pt x="249" y="310"/>
                </a:lnTo>
                <a:lnTo>
                  <a:pt x="250" y="310"/>
                </a:lnTo>
                <a:lnTo>
                  <a:pt x="250" y="310"/>
                </a:lnTo>
                <a:cubicBezTo>
                  <a:pt x="250" y="309"/>
                  <a:pt x="250" y="309"/>
                  <a:pt x="250" y="309"/>
                </a:cubicBezTo>
                <a:lnTo>
                  <a:pt x="250" y="309"/>
                </a:lnTo>
                <a:cubicBezTo>
                  <a:pt x="250" y="308"/>
                  <a:pt x="251" y="308"/>
                  <a:pt x="251" y="307"/>
                </a:cubicBezTo>
                <a:lnTo>
                  <a:pt x="251" y="307"/>
                </a:lnTo>
                <a:lnTo>
                  <a:pt x="251" y="307"/>
                </a:lnTo>
                <a:lnTo>
                  <a:pt x="251" y="307"/>
                </a:lnTo>
                <a:cubicBezTo>
                  <a:pt x="251" y="306"/>
                  <a:pt x="252" y="306"/>
                  <a:pt x="252" y="305"/>
                </a:cubicBezTo>
                <a:lnTo>
                  <a:pt x="252" y="305"/>
                </a:lnTo>
                <a:lnTo>
                  <a:pt x="252" y="305"/>
                </a:lnTo>
                <a:lnTo>
                  <a:pt x="252" y="305"/>
                </a:lnTo>
                <a:cubicBezTo>
                  <a:pt x="264" y="264"/>
                  <a:pt x="263" y="221"/>
                  <a:pt x="245" y="172"/>
                </a:cubicBezTo>
                <a:lnTo>
                  <a:pt x="245" y="172"/>
                </a:lnTo>
                <a:cubicBezTo>
                  <a:pt x="226" y="120"/>
                  <a:pt x="248" y="64"/>
                  <a:pt x="296" y="42"/>
                </a:cubicBezTo>
                <a:lnTo>
                  <a:pt x="296" y="42"/>
                </a:lnTo>
                <a:cubicBezTo>
                  <a:pt x="323" y="28"/>
                  <a:pt x="353" y="27"/>
                  <a:pt x="379" y="36"/>
                </a:cubicBezTo>
                <a:lnTo>
                  <a:pt x="379" y="36"/>
                </a:lnTo>
                <a:cubicBezTo>
                  <a:pt x="405" y="47"/>
                  <a:pt x="427" y="69"/>
                  <a:pt x="440" y="99"/>
                </a:cubicBezTo>
                <a:lnTo>
                  <a:pt x="440" y="99"/>
                </a:lnTo>
                <a:cubicBezTo>
                  <a:pt x="478" y="190"/>
                  <a:pt x="478" y="230"/>
                  <a:pt x="468" y="313"/>
                </a:cubicBezTo>
                <a:lnTo>
                  <a:pt x="468" y="313"/>
                </a:lnTo>
                <a:cubicBezTo>
                  <a:pt x="466" y="325"/>
                  <a:pt x="469" y="337"/>
                  <a:pt x="478" y="346"/>
                </a:cubicBezTo>
                <a:lnTo>
                  <a:pt x="478" y="346"/>
                </a:lnTo>
                <a:cubicBezTo>
                  <a:pt x="488" y="357"/>
                  <a:pt x="510" y="392"/>
                  <a:pt x="510" y="475"/>
                </a:cubicBezTo>
                <a:lnTo>
                  <a:pt x="510" y="475"/>
                </a:lnTo>
                <a:cubicBezTo>
                  <a:pt x="510" y="571"/>
                  <a:pt x="432" y="649"/>
                  <a:pt x="336" y="649"/>
                </a:cubicBezTo>
                <a:lnTo>
                  <a:pt x="336" y="649"/>
                </a:lnTo>
                <a:cubicBezTo>
                  <a:pt x="329" y="649"/>
                  <a:pt x="323" y="655"/>
                  <a:pt x="323" y="662"/>
                </a:cubicBezTo>
                <a:lnTo>
                  <a:pt x="323" y="662"/>
                </a:lnTo>
                <a:cubicBezTo>
                  <a:pt x="323" y="669"/>
                  <a:pt x="329" y="676"/>
                  <a:pt x="336" y="676"/>
                </a:cubicBezTo>
                <a:lnTo>
                  <a:pt x="336" y="676"/>
                </a:lnTo>
                <a:cubicBezTo>
                  <a:pt x="447" y="676"/>
                  <a:pt x="537" y="586"/>
                  <a:pt x="537" y="475"/>
                </a:cubicBezTo>
                <a:lnTo>
                  <a:pt x="537" y="475"/>
                </a:lnTo>
                <a:cubicBezTo>
                  <a:pt x="537" y="386"/>
                  <a:pt x="511" y="345"/>
                  <a:pt x="497" y="329"/>
                </a:cubicBezTo>
                <a:lnTo>
                  <a:pt x="497" y="329"/>
                </a:lnTo>
                <a:cubicBezTo>
                  <a:pt x="494" y="325"/>
                  <a:pt x="492" y="321"/>
                  <a:pt x="493" y="316"/>
                </a:cubicBezTo>
                <a:lnTo>
                  <a:pt x="493" y="316"/>
                </a:lnTo>
                <a:cubicBezTo>
                  <a:pt x="494" y="311"/>
                  <a:pt x="494" y="306"/>
                  <a:pt x="495" y="301"/>
                </a:cubicBezTo>
                <a:lnTo>
                  <a:pt x="635" y="301"/>
                </a:lnTo>
                <a:lnTo>
                  <a:pt x="635" y="301"/>
                </a:lnTo>
                <a:cubicBezTo>
                  <a:pt x="621" y="315"/>
                  <a:pt x="613" y="335"/>
                  <a:pt x="613" y="357"/>
                </a:cubicBezTo>
                <a:lnTo>
                  <a:pt x="613" y="357"/>
                </a:lnTo>
                <a:cubicBezTo>
                  <a:pt x="613" y="378"/>
                  <a:pt x="621" y="398"/>
                  <a:pt x="635" y="413"/>
                </a:cubicBezTo>
                <a:lnTo>
                  <a:pt x="635" y="413"/>
                </a:lnTo>
                <a:cubicBezTo>
                  <a:pt x="591" y="414"/>
                  <a:pt x="556" y="450"/>
                  <a:pt x="556" y="494"/>
                </a:cubicBezTo>
                <a:lnTo>
                  <a:pt x="556" y="494"/>
                </a:lnTo>
                <a:cubicBezTo>
                  <a:pt x="556" y="530"/>
                  <a:pt x="579" y="561"/>
                  <a:pt x="611" y="572"/>
                </a:cubicBezTo>
                <a:lnTo>
                  <a:pt x="611" y="572"/>
                </a:lnTo>
                <a:cubicBezTo>
                  <a:pt x="595" y="587"/>
                  <a:pt x="584" y="608"/>
                  <a:pt x="584" y="632"/>
                </a:cubicBezTo>
                <a:lnTo>
                  <a:pt x="584" y="632"/>
                </a:lnTo>
                <a:cubicBezTo>
                  <a:pt x="584" y="672"/>
                  <a:pt x="613" y="705"/>
                  <a:pt x="650" y="712"/>
                </a:cubicBezTo>
                <a:lnTo>
                  <a:pt x="650" y="712"/>
                </a:lnTo>
                <a:cubicBezTo>
                  <a:pt x="636" y="727"/>
                  <a:pt x="627" y="747"/>
                  <a:pt x="627" y="770"/>
                </a:cubicBezTo>
                <a:lnTo>
                  <a:pt x="627" y="770"/>
                </a:lnTo>
                <a:cubicBezTo>
                  <a:pt x="627" y="791"/>
                  <a:pt x="636" y="811"/>
                  <a:pt x="649" y="825"/>
                </a:cubicBezTo>
                <a:lnTo>
                  <a:pt x="296" y="825"/>
                </a:lnTo>
                <a:lnTo>
                  <a:pt x="296" y="825"/>
                </a:lnTo>
                <a:cubicBezTo>
                  <a:pt x="250" y="825"/>
                  <a:pt x="209" y="796"/>
                  <a:pt x="196" y="752"/>
                </a:cubicBezTo>
                <a:close/>
                <a:moveTo>
                  <a:pt x="885" y="369"/>
                </a:moveTo>
                <a:lnTo>
                  <a:pt x="885" y="345"/>
                </a:lnTo>
                <a:lnTo>
                  <a:pt x="885" y="345"/>
                </a:lnTo>
                <a:cubicBezTo>
                  <a:pt x="885" y="306"/>
                  <a:pt x="854" y="275"/>
                  <a:pt x="815" y="275"/>
                </a:cubicBezTo>
                <a:lnTo>
                  <a:pt x="700" y="275"/>
                </a:lnTo>
                <a:lnTo>
                  <a:pt x="694" y="275"/>
                </a:lnTo>
                <a:lnTo>
                  <a:pt x="497" y="275"/>
                </a:lnTo>
                <a:lnTo>
                  <a:pt x="497" y="275"/>
                </a:lnTo>
                <a:cubicBezTo>
                  <a:pt x="503" y="213"/>
                  <a:pt x="497" y="169"/>
                  <a:pt x="464" y="90"/>
                </a:cubicBezTo>
                <a:lnTo>
                  <a:pt x="464" y="90"/>
                </a:lnTo>
                <a:cubicBezTo>
                  <a:pt x="448" y="53"/>
                  <a:pt x="421" y="25"/>
                  <a:pt x="388" y="12"/>
                </a:cubicBezTo>
                <a:lnTo>
                  <a:pt x="388" y="12"/>
                </a:lnTo>
                <a:cubicBezTo>
                  <a:pt x="355" y="0"/>
                  <a:pt x="319" y="2"/>
                  <a:pt x="285" y="18"/>
                </a:cubicBezTo>
                <a:lnTo>
                  <a:pt x="285" y="18"/>
                </a:lnTo>
                <a:cubicBezTo>
                  <a:pt x="225" y="46"/>
                  <a:pt x="197" y="116"/>
                  <a:pt x="221" y="181"/>
                </a:cubicBezTo>
                <a:lnTo>
                  <a:pt x="221" y="181"/>
                </a:lnTo>
                <a:cubicBezTo>
                  <a:pt x="236" y="224"/>
                  <a:pt x="238" y="259"/>
                  <a:pt x="228" y="294"/>
                </a:cubicBezTo>
                <a:lnTo>
                  <a:pt x="222" y="298"/>
                </a:lnTo>
                <a:lnTo>
                  <a:pt x="222" y="298"/>
                </a:lnTo>
                <a:cubicBezTo>
                  <a:pt x="200" y="313"/>
                  <a:pt x="184" y="334"/>
                  <a:pt x="175" y="357"/>
                </a:cubicBezTo>
                <a:lnTo>
                  <a:pt x="58" y="357"/>
                </a:lnTo>
                <a:lnTo>
                  <a:pt x="58" y="357"/>
                </a:lnTo>
                <a:cubicBezTo>
                  <a:pt x="26" y="357"/>
                  <a:pt x="0" y="383"/>
                  <a:pt x="0" y="414"/>
                </a:cubicBezTo>
                <a:lnTo>
                  <a:pt x="0" y="712"/>
                </a:lnTo>
                <a:lnTo>
                  <a:pt x="0" y="712"/>
                </a:lnTo>
                <a:cubicBezTo>
                  <a:pt x="0" y="743"/>
                  <a:pt x="26" y="769"/>
                  <a:pt x="58" y="769"/>
                </a:cubicBezTo>
                <a:lnTo>
                  <a:pt x="175" y="769"/>
                </a:lnTo>
                <a:lnTo>
                  <a:pt x="175" y="769"/>
                </a:lnTo>
                <a:cubicBezTo>
                  <a:pt x="194" y="819"/>
                  <a:pt x="242" y="851"/>
                  <a:pt x="296" y="851"/>
                </a:cubicBezTo>
                <a:lnTo>
                  <a:pt x="700" y="851"/>
                </a:lnTo>
                <a:lnTo>
                  <a:pt x="700" y="851"/>
                </a:lnTo>
                <a:cubicBezTo>
                  <a:pt x="701" y="851"/>
                  <a:pt x="701" y="851"/>
                  <a:pt x="702" y="851"/>
                </a:cubicBezTo>
                <a:lnTo>
                  <a:pt x="702" y="851"/>
                </a:lnTo>
                <a:cubicBezTo>
                  <a:pt x="704" y="851"/>
                  <a:pt x="707" y="851"/>
                  <a:pt x="709" y="851"/>
                </a:cubicBezTo>
                <a:lnTo>
                  <a:pt x="815" y="851"/>
                </a:lnTo>
                <a:lnTo>
                  <a:pt x="815" y="851"/>
                </a:lnTo>
                <a:cubicBezTo>
                  <a:pt x="854" y="851"/>
                  <a:pt x="885" y="820"/>
                  <a:pt x="885" y="782"/>
                </a:cubicBezTo>
                <a:lnTo>
                  <a:pt x="885" y="757"/>
                </a:lnTo>
                <a:lnTo>
                  <a:pt x="885" y="757"/>
                </a:lnTo>
                <a:cubicBezTo>
                  <a:pt x="885" y="734"/>
                  <a:pt x="874" y="713"/>
                  <a:pt x="856" y="701"/>
                </a:cubicBezTo>
                <a:lnTo>
                  <a:pt x="856" y="701"/>
                </a:lnTo>
                <a:cubicBezTo>
                  <a:pt x="874" y="688"/>
                  <a:pt x="885" y="667"/>
                  <a:pt x="885" y="644"/>
                </a:cubicBezTo>
                <a:lnTo>
                  <a:pt x="885" y="620"/>
                </a:lnTo>
                <a:lnTo>
                  <a:pt x="885" y="620"/>
                </a:lnTo>
                <a:cubicBezTo>
                  <a:pt x="885" y="597"/>
                  <a:pt x="874" y="576"/>
                  <a:pt x="856" y="563"/>
                </a:cubicBezTo>
                <a:lnTo>
                  <a:pt x="856" y="563"/>
                </a:lnTo>
                <a:cubicBezTo>
                  <a:pt x="874" y="551"/>
                  <a:pt x="885" y="530"/>
                  <a:pt x="885" y="507"/>
                </a:cubicBezTo>
                <a:lnTo>
                  <a:pt x="885" y="482"/>
                </a:lnTo>
                <a:lnTo>
                  <a:pt x="885" y="482"/>
                </a:lnTo>
                <a:cubicBezTo>
                  <a:pt x="885" y="459"/>
                  <a:pt x="874" y="438"/>
                  <a:pt x="856" y="425"/>
                </a:cubicBezTo>
                <a:lnTo>
                  <a:pt x="856" y="425"/>
                </a:lnTo>
                <a:cubicBezTo>
                  <a:pt x="874" y="413"/>
                  <a:pt x="885" y="392"/>
                  <a:pt x="885" y="369"/>
                </a:cubicBezTo>
                <a:close/>
              </a:path>
            </a:pathLst>
          </a:custGeom>
          <a:solidFill>
            <a:srgbClr val="29CED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81">
            <a:extLst>
              <a:ext uri="{FF2B5EF4-FFF2-40B4-BE49-F238E27FC236}">
                <a16:creationId xmlns:a16="http://schemas.microsoft.com/office/drawing/2014/main" id="{7727B058-C9E9-774F-9EC1-BE22F7A77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606" y="10708629"/>
            <a:ext cx="8915213" cy="2153275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594EE-5C68-3948-9C71-F5AC4BEB35B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 (Security)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1052-A296-E340-B419-91594DF0206D}"/>
              </a:ext>
            </a:extLst>
          </p:cNvPr>
          <p:cNvSpPr txBox="1"/>
          <p:nvPr/>
        </p:nvSpPr>
        <p:spPr>
          <a:xfrm>
            <a:off x="1520827" y="1895487"/>
            <a:ext cx="2133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Security exists to support the objectives, mission, and goals of the organization.</a:t>
            </a:r>
            <a:endParaRPr lang="en-US" sz="3200" spc="-12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1898-BF76-244D-8212-28E8B17A2409}"/>
              </a:ext>
            </a:extLst>
          </p:cNvPr>
          <p:cNvSpPr txBox="1"/>
          <p:nvPr/>
        </p:nvSpPr>
        <p:spPr>
          <a:xfrm>
            <a:off x="16016979" y="3627543"/>
            <a:ext cx="58378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 smtClean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Business</a:t>
            </a:r>
            <a:endParaRPr lang="en-US" sz="3400" b="1" spc="-30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68BA4-25AC-2E43-9413-74CD347074BE}"/>
              </a:ext>
            </a:extLst>
          </p:cNvPr>
          <p:cNvSpPr txBox="1"/>
          <p:nvPr/>
        </p:nvSpPr>
        <p:spPr>
          <a:xfrm>
            <a:off x="16016979" y="4285873"/>
            <a:ext cx="5837899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We wouldn't be here if there wasn't any </a:t>
            </a:r>
            <a:r>
              <a:rPr lang="en-US" sz="2400" spc="-20" dirty="0" smtClean="0">
                <a:latin typeface="Poppins" pitchFamily="2" charset="77"/>
                <a:cs typeface="Poppins" pitchFamily="2" charset="77"/>
              </a:rPr>
              <a:t>products or services. </a:t>
            </a:r>
            <a:endParaRPr lang="en-US" sz="2400" spc="-2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0253B-BB99-BB49-B6C0-F6BE71839607}"/>
              </a:ext>
            </a:extLst>
          </p:cNvPr>
          <p:cNvSpPr txBox="1"/>
          <p:nvPr/>
        </p:nvSpPr>
        <p:spPr>
          <a:xfrm>
            <a:off x="16016978" y="6075742"/>
            <a:ext cx="583789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 smtClean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Risk</a:t>
            </a:r>
            <a:endParaRPr lang="en-US" sz="3400" b="1" spc="-30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8E0A6-72A4-E844-8279-06E4DB194ED0}"/>
              </a:ext>
            </a:extLst>
          </p:cNvPr>
          <p:cNvSpPr txBox="1"/>
          <p:nvPr/>
        </p:nvSpPr>
        <p:spPr>
          <a:xfrm>
            <a:off x="16016979" y="6734072"/>
            <a:ext cx="5837896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Decide the </a:t>
            </a:r>
            <a:r>
              <a:rPr lang="en-US" sz="2400" spc="-20" dirty="0" smtClean="0">
                <a:latin typeface="Poppins" pitchFamily="2" charset="77"/>
                <a:cs typeface="Poppins" pitchFamily="2" charset="77"/>
              </a:rPr>
              <a:t>risk appetite: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the amount of risk an organization is willing to take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3AA02-8DC8-7845-A234-90E04548F291}"/>
              </a:ext>
            </a:extLst>
          </p:cNvPr>
          <p:cNvSpPr txBox="1"/>
          <p:nvPr/>
        </p:nvSpPr>
        <p:spPr>
          <a:xfrm>
            <a:off x="16016979" y="8509196"/>
            <a:ext cx="58231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 smtClean="0">
                <a:solidFill>
                  <a:srgbClr val="FFD700"/>
                </a:solidFill>
                <a:latin typeface="Poppins" pitchFamily="2" charset="77"/>
                <a:cs typeface="Poppins" pitchFamily="2" charset="77"/>
              </a:rPr>
              <a:t>Security </a:t>
            </a:r>
            <a:r>
              <a:rPr lang="en-US" sz="3400" b="1" spc="-30" dirty="0">
                <a:solidFill>
                  <a:srgbClr val="FFD700"/>
                </a:solidFill>
                <a:latin typeface="Poppins" pitchFamily="2" charset="77"/>
                <a:cs typeface="Poppins" pitchFamily="2" charset="77"/>
              </a:rPr>
              <a:t>professional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8CCED-B47A-3A44-89DA-9CAC92CE2473}"/>
              </a:ext>
            </a:extLst>
          </p:cNvPr>
          <p:cNvSpPr txBox="1"/>
          <p:nvPr/>
        </p:nvSpPr>
        <p:spPr>
          <a:xfrm>
            <a:off x="16016979" y="9167526"/>
            <a:ext cx="6839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D</a:t>
            </a:r>
            <a:r>
              <a:rPr lang="en-US" sz="2400" spc="-20" dirty="0" smtClean="0">
                <a:latin typeface="Poppins" pitchFamily="2" charset="77"/>
                <a:cs typeface="Poppins" pitchFamily="2" charset="77"/>
              </a:rPr>
              <a:t>esigning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and implementing security solutions based on the approved security 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53B65-D4B1-444C-9E2C-AA3ACFD3FB60}"/>
              </a:ext>
            </a:extLst>
          </p:cNvPr>
          <p:cNvSpPr txBox="1"/>
          <p:nvPr/>
        </p:nvSpPr>
        <p:spPr>
          <a:xfrm>
            <a:off x="16016978" y="10952415"/>
            <a:ext cx="58378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Information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6AC1F-EF1E-3346-B56D-149627981A74}"/>
              </a:ext>
            </a:extLst>
          </p:cNvPr>
          <p:cNvSpPr txBox="1"/>
          <p:nvPr/>
        </p:nvSpPr>
        <p:spPr>
          <a:xfrm>
            <a:off x="16016978" y="11610745"/>
            <a:ext cx="6443841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 smtClean="0">
                <a:latin typeface="Poppins" pitchFamily="2" charset="77"/>
                <a:cs typeface="Poppins" pitchFamily="2" charset="77"/>
              </a:rPr>
              <a:t>Install, Implement,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support, </a:t>
            </a:r>
            <a:r>
              <a:rPr lang="en-US" sz="2400" spc="-20" dirty="0" smtClean="0">
                <a:latin typeface="Poppins" pitchFamily="2" charset="77"/>
                <a:cs typeface="Poppins" pitchFamily="2" charset="77"/>
              </a:rPr>
              <a:t>maintaining,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repair </a:t>
            </a:r>
            <a:r>
              <a:rPr lang="en-US" sz="2400" spc="-20" dirty="0" smtClean="0">
                <a:latin typeface="Poppins" pitchFamily="2" charset="77"/>
                <a:cs typeface="Poppins" pitchFamily="2" charset="77"/>
              </a:rPr>
              <a:t>computer systems (hardware, software)</a:t>
            </a:r>
            <a:endParaRPr lang="en-US" sz="2400" spc="-2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4FEE4-381D-4343-A0B5-B70B9064E9C8}"/>
              </a:ext>
            </a:extLst>
          </p:cNvPr>
          <p:cNvSpPr txBox="1"/>
          <p:nvPr/>
        </p:nvSpPr>
        <p:spPr>
          <a:xfrm>
            <a:off x="6591357" y="5411275"/>
            <a:ext cx="140834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  <a:endParaRPr lang="en-US" sz="7400" b="1" spc="-29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192E-5B85-5A42-972C-6E1B1AF32EE4}"/>
              </a:ext>
            </a:extLst>
          </p:cNvPr>
          <p:cNvSpPr txBox="1"/>
          <p:nvPr/>
        </p:nvSpPr>
        <p:spPr>
          <a:xfrm>
            <a:off x="6591357" y="7303094"/>
            <a:ext cx="140834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  <a:endParaRPr lang="en-US" sz="7400" b="1" spc="-29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72868-9ACA-7D45-BEAB-25213645DD5C}"/>
              </a:ext>
            </a:extLst>
          </p:cNvPr>
          <p:cNvSpPr txBox="1"/>
          <p:nvPr/>
        </p:nvSpPr>
        <p:spPr>
          <a:xfrm>
            <a:off x="6591357" y="9161234"/>
            <a:ext cx="140834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7400" b="1" spc="-29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F2CD0-86D8-DF4A-B82A-14CD40CC094D}"/>
              </a:ext>
            </a:extLst>
          </p:cNvPr>
          <p:cNvSpPr txBox="1"/>
          <p:nvPr/>
        </p:nvSpPr>
        <p:spPr>
          <a:xfrm>
            <a:off x="6591357" y="11017121"/>
            <a:ext cx="140834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  <a:endParaRPr lang="en-US" sz="7400" b="1" spc="-29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1" name="Freeform 309">
            <a:extLst>
              <a:ext uri="{FF2B5EF4-FFF2-40B4-BE49-F238E27FC236}">
                <a16:creationId xmlns:a16="http://schemas.microsoft.com/office/drawing/2014/main" id="{803C9A84-1425-EA4D-B6F2-454D9370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606" y="8264220"/>
            <a:ext cx="8915213" cy="2153275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04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A82FA691-C9B1-544A-A1AC-5A2477079A62}"/>
              </a:ext>
            </a:extLst>
          </p:cNvPr>
          <p:cNvSpPr/>
          <p:nvPr/>
        </p:nvSpPr>
        <p:spPr>
          <a:xfrm>
            <a:off x="2742676" y="0"/>
            <a:ext cx="18905726" cy="4752792"/>
          </a:xfrm>
          <a:custGeom>
            <a:avLst/>
            <a:gdLst>
              <a:gd name="connsiteX0" fmla="*/ 0 w 18905726"/>
              <a:gd name="connsiteY0" fmla="*/ 0 h 4752792"/>
              <a:gd name="connsiteX1" fmla="*/ 18905726 w 18905726"/>
              <a:gd name="connsiteY1" fmla="*/ 0 h 4752792"/>
              <a:gd name="connsiteX2" fmla="*/ 16958936 w 18905726"/>
              <a:gd name="connsiteY2" fmla="*/ 3369826 h 4752792"/>
              <a:gd name="connsiteX3" fmla="*/ 14595664 w 18905726"/>
              <a:gd name="connsiteY3" fmla="*/ 4752792 h 4752792"/>
              <a:gd name="connsiteX4" fmla="*/ 4310062 w 18905726"/>
              <a:gd name="connsiteY4" fmla="*/ 4752792 h 4752792"/>
              <a:gd name="connsiteX5" fmla="*/ 1946791 w 18905726"/>
              <a:gd name="connsiteY5" fmla="*/ 3369826 h 475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05726" h="4752792">
                <a:moveTo>
                  <a:pt x="0" y="0"/>
                </a:moveTo>
                <a:lnTo>
                  <a:pt x="18905726" y="0"/>
                </a:lnTo>
                <a:lnTo>
                  <a:pt x="16958936" y="3369826"/>
                </a:lnTo>
                <a:cubicBezTo>
                  <a:pt x="16462112" y="4215718"/>
                  <a:pt x="15562456" y="4752792"/>
                  <a:pt x="14595664" y="4752792"/>
                </a:cubicBezTo>
                <a:lnTo>
                  <a:pt x="4310062" y="4752792"/>
                </a:lnTo>
                <a:cubicBezTo>
                  <a:pt x="3329842" y="4752792"/>
                  <a:pt x="2416760" y="4215718"/>
                  <a:pt x="1946791" y="336982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115CE-5CCE-4EE9-9AC1-C76D200225FC}"/>
              </a:ext>
            </a:extLst>
          </p:cNvPr>
          <p:cNvSpPr txBox="1"/>
          <p:nvPr/>
        </p:nvSpPr>
        <p:spPr>
          <a:xfrm>
            <a:off x="1520826" y="2087600"/>
            <a:ext cx="21336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Takeaway </a:t>
            </a:r>
            <a:endParaRPr lang="en-US" sz="9600" b="1" spc="-29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DDF13-8D42-4971-B997-6B8F6EBC0ADB}"/>
              </a:ext>
            </a:extLst>
          </p:cNvPr>
          <p:cNvSpPr txBox="1"/>
          <p:nvPr/>
        </p:nvSpPr>
        <p:spPr>
          <a:xfrm>
            <a:off x="7714782" y="5915698"/>
            <a:ext cx="10322203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is a business </a:t>
            </a:r>
            <a:r>
              <a:rPr lang="en-US" sz="5400" b="1" spc="-3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enabler.</a:t>
            </a:r>
            <a:endParaRPr lang="en-US" sz="5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3CB8A-C9F0-4A70-B250-5D1B454A0C35}"/>
              </a:ext>
            </a:extLst>
          </p:cNvPr>
          <p:cNvSpPr txBox="1"/>
          <p:nvPr/>
        </p:nvSpPr>
        <p:spPr>
          <a:xfrm>
            <a:off x="4730191" y="7782314"/>
            <a:ext cx="181266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Security 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gives the risk team </a:t>
            </a: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a greater 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assurance that their risk is </a:t>
            </a:r>
            <a:endParaRPr lang="en-US" sz="4400" spc="-20" dirty="0" smtClean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endParaRPr lang="en-US" sz="4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secure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 and </a:t>
            </a: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that 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they can deal with </a:t>
            </a: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a 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wider variety </a:t>
            </a: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of risks 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to push the </a:t>
            </a:r>
            <a:endParaRPr lang="en-US" sz="4400" spc="-20" dirty="0" smtClean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endParaRPr lang="en-US" sz="4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4400" spc="-20" dirty="0">
                <a:latin typeface="Poppins" pitchFamily="2" charset="77"/>
                <a:cs typeface="Poppins" pitchFamily="2" charset="77"/>
              </a:rPr>
              <a:t>b</a:t>
            </a: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usiness forward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. </a:t>
            </a: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If 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we don't have this insight, we will continue to </a:t>
            </a:r>
            <a:endParaRPr lang="en-US" sz="4400" spc="-20" dirty="0" smtClean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endParaRPr lang="en-US" sz="4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function 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at </a:t>
            </a: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the same </a:t>
            </a:r>
            <a:r>
              <a:rPr lang="en-US" sz="4400" spc="-20" dirty="0">
                <a:latin typeface="Poppins" pitchFamily="2" charset="77"/>
                <a:cs typeface="Poppins" pitchFamily="2" charset="77"/>
              </a:rPr>
              <a:t>level</a:t>
            </a:r>
            <a:r>
              <a:rPr lang="en-US" sz="4400" spc="-20" dirty="0" smtClean="0">
                <a:latin typeface="Poppins" pitchFamily="2" charset="77"/>
                <a:cs typeface="Poppins" pitchFamily="2" charset="77"/>
              </a:rPr>
              <a:t>.</a:t>
            </a:r>
          </a:p>
          <a:p>
            <a:pPr>
              <a:lnSpc>
                <a:spcPts val="3600"/>
              </a:lnSpc>
            </a:pPr>
            <a:endParaRPr lang="en-US" sz="4400" spc="-20" dirty="0" smtClean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D4ABAC-34E5-4BA8-80CB-A20130C09BA8}"/>
              </a:ext>
            </a:extLst>
          </p:cNvPr>
          <p:cNvSpPr/>
          <p:nvPr/>
        </p:nvSpPr>
        <p:spPr>
          <a:xfrm>
            <a:off x="6358281" y="5955371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88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90B29-54A5-CB42-A766-41FCD2877DF6}"/>
              </a:ext>
            </a:extLst>
          </p:cNvPr>
          <p:cNvSpPr/>
          <p:nvPr/>
        </p:nvSpPr>
        <p:spPr>
          <a:xfrm>
            <a:off x="7423270" y="5077087"/>
            <a:ext cx="4314026" cy="873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B9665-331B-0340-A6D9-60555337A01C}"/>
              </a:ext>
            </a:extLst>
          </p:cNvPr>
          <p:cNvSpPr txBox="1"/>
          <p:nvPr/>
        </p:nvSpPr>
        <p:spPr>
          <a:xfrm>
            <a:off x="7423268" y="4036579"/>
            <a:ext cx="84830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  <a:endParaRPr lang="en-US" sz="90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F6314B-62F1-BF4C-AF2C-FF189C7EF0E6}"/>
              </a:ext>
            </a:extLst>
          </p:cNvPr>
          <p:cNvSpPr/>
          <p:nvPr/>
        </p:nvSpPr>
        <p:spPr>
          <a:xfrm>
            <a:off x="1674442" y="2689965"/>
            <a:ext cx="4314026" cy="873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7F6D3-5F72-D64E-94C1-FA5B5C88EA0A}"/>
              </a:ext>
            </a:extLst>
          </p:cNvPr>
          <p:cNvSpPr txBox="1"/>
          <p:nvPr/>
        </p:nvSpPr>
        <p:spPr>
          <a:xfrm>
            <a:off x="1674440" y="1649457"/>
            <a:ext cx="84350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  <a:endParaRPr lang="en-US" sz="9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33976C-FC90-BC42-AC10-309422EE591C}"/>
              </a:ext>
            </a:extLst>
          </p:cNvPr>
          <p:cNvSpPr/>
          <p:nvPr/>
        </p:nvSpPr>
        <p:spPr>
          <a:xfrm>
            <a:off x="1760097" y="5010501"/>
            <a:ext cx="4314026" cy="873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51A4C-8B78-0345-A1D0-880569846D6A}"/>
              </a:ext>
            </a:extLst>
          </p:cNvPr>
          <p:cNvSpPr txBox="1"/>
          <p:nvPr/>
        </p:nvSpPr>
        <p:spPr>
          <a:xfrm>
            <a:off x="1707699" y="3986418"/>
            <a:ext cx="84830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  <a:endParaRPr lang="en-US" sz="9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274840" y="2662667"/>
            <a:ext cx="4314026" cy="87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274838" y="1622159"/>
            <a:ext cx="84830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56BEFD-154F-DD40-B9CF-9269B8A896C8}"/>
              </a:ext>
            </a:extLst>
          </p:cNvPr>
          <p:cNvSpPr/>
          <p:nvPr/>
        </p:nvSpPr>
        <p:spPr>
          <a:xfrm>
            <a:off x="12674228" y="5168156"/>
            <a:ext cx="4314026" cy="8736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735F3-E9C8-074F-B162-96F2B8C483FE}"/>
              </a:ext>
            </a:extLst>
          </p:cNvPr>
          <p:cNvSpPr txBox="1"/>
          <p:nvPr/>
        </p:nvSpPr>
        <p:spPr>
          <a:xfrm>
            <a:off x="12674226" y="4127648"/>
            <a:ext cx="801823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7A90D8-2B90-3B47-8112-FFEF63C18B03}"/>
              </a:ext>
            </a:extLst>
          </p:cNvPr>
          <p:cNvSpPr/>
          <p:nvPr/>
        </p:nvSpPr>
        <p:spPr>
          <a:xfrm>
            <a:off x="12674224" y="2650005"/>
            <a:ext cx="4314026" cy="873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5C731-1512-1149-A115-51BCE37F9F33}"/>
              </a:ext>
            </a:extLst>
          </p:cNvPr>
          <p:cNvSpPr txBox="1"/>
          <p:nvPr/>
        </p:nvSpPr>
        <p:spPr>
          <a:xfrm>
            <a:off x="12681242" y="1609497"/>
            <a:ext cx="84830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  <a:endParaRPr lang="en-US" sz="9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A4879D-E5E8-C148-BAC8-58BFF88EB13B}"/>
              </a:ext>
            </a:extLst>
          </p:cNvPr>
          <p:cNvSpPr/>
          <p:nvPr/>
        </p:nvSpPr>
        <p:spPr>
          <a:xfrm>
            <a:off x="18174122" y="5168156"/>
            <a:ext cx="4314026" cy="8736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CIA Triad</a:t>
            </a:r>
            <a:r>
              <a:rPr lang="en-US" sz="105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  <a:endParaRPr lang="en-US" sz="105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2AF292-8868-3548-80C7-0BAE9B4D6041}"/>
              </a:ext>
            </a:extLst>
          </p:cNvPr>
          <p:cNvSpPr txBox="1"/>
          <p:nvPr/>
        </p:nvSpPr>
        <p:spPr>
          <a:xfrm>
            <a:off x="18174120" y="4127648"/>
            <a:ext cx="93326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D90B29-54A5-CB42-A766-41FCD2877DF6}"/>
              </a:ext>
            </a:extLst>
          </p:cNvPr>
          <p:cNvSpPr/>
          <p:nvPr/>
        </p:nvSpPr>
        <p:spPr>
          <a:xfrm>
            <a:off x="1707701" y="7503857"/>
            <a:ext cx="4314026" cy="873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9B9665-331B-0340-A6D9-60555337A01C}"/>
              </a:ext>
            </a:extLst>
          </p:cNvPr>
          <p:cNvSpPr txBox="1"/>
          <p:nvPr/>
        </p:nvSpPr>
        <p:spPr>
          <a:xfrm>
            <a:off x="1707699" y="6463349"/>
            <a:ext cx="84830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</a:t>
            </a:r>
            <a:endParaRPr lang="en-US" sz="90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6314B-62F1-BF4C-AF2C-FF189C7EF0E6}"/>
              </a:ext>
            </a:extLst>
          </p:cNvPr>
          <p:cNvSpPr/>
          <p:nvPr/>
        </p:nvSpPr>
        <p:spPr>
          <a:xfrm>
            <a:off x="7207594" y="7503857"/>
            <a:ext cx="4314026" cy="873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E7F6D3-5F72-D64E-94C1-FA5B5C88EA0A}"/>
              </a:ext>
            </a:extLst>
          </p:cNvPr>
          <p:cNvSpPr txBox="1"/>
          <p:nvPr/>
        </p:nvSpPr>
        <p:spPr>
          <a:xfrm>
            <a:off x="7207592" y="6463349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</a:t>
            </a:r>
            <a:endParaRPr lang="en-US" sz="9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12707487" y="7503857"/>
            <a:ext cx="4314026" cy="87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12707485" y="6463349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11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7A90D8-2B90-3B47-8112-FFEF63C18B03}"/>
              </a:ext>
            </a:extLst>
          </p:cNvPr>
          <p:cNvSpPr/>
          <p:nvPr/>
        </p:nvSpPr>
        <p:spPr>
          <a:xfrm>
            <a:off x="18064003" y="7783720"/>
            <a:ext cx="4314026" cy="873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6846D9-4CAE-F24F-9900-65D8F7D23AB3}"/>
              </a:ext>
            </a:extLst>
          </p:cNvPr>
          <p:cNvSpPr txBox="1"/>
          <p:nvPr/>
        </p:nvSpPr>
        <p:spPr>
          <a:xfrm>
            <a:off x="18278015" y="7928154"/>
            <a:ext cx="375455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engineering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C5C731-1512-1149-A115-51BCE37F9F33}"/>
              </a:ext>
            </a:extLst>
          </p:cNvPr>
          <p:cNvSpPr txBox="1"/>
          <p:nvPr/>
        </p:nvSpPr>
        <p:spPr>
          <a:xfrm>
            <a:off x="18207379" y="6463349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12</a:t>
            </a:r>
            <a:endParaRPr lang="en-US" sz="9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785B4-82FB-9B4A-BE17-BE204561ADD3}"/>
              </a:ext>
            </a:extLst>
          </p:cNvPr>
          <p:cNvSpPr txBox="1"/>
          <p:nvPr/>
        </p:nvSpPr>
        <p:spPr>
          <a:xfrm>
            <a:off x="18901662" y="1240517"/>
            <a:ext cx="20313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Malwares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722C85-CBE4-9B42-B2F7-A9A684688CCD}"/>
              </a:ext>
            </a:extLst>
          </p:cNvPr>
          <p:cNvSpPr/>
          <p:nvPr/>
        </p:nvSpPr>
        <p:spPr>
          <a:xfrm>
            <a:off x="1674440" y="9839558"/>
            <a:ext cx="4314026" cy="87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C88B9F-086E-1341-9FB9-4625454A9F91}"/>
              </a:ext>
            </a:extLst>
          </p:cNvPr>
          <p:cNvSpPr txBox="1"/>
          <p:nvPr/>
        </p:nvSpPr>
        <p:spPr>
          <a:xfrm>
            <a:off x="1674438" y="8799050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13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633976C-FC90-BC42-AC10-309422EE591C}"/>
              </a:ext>
            </a:extLst>
          </p:cNvPr>
          <p:cNvSpPr/>
          <p:nvPr/>
        </p:nvSpPr>
        <p:spPr>
          <a:xfrm>
            <a:off x="7174333" y="9839558"/>
            <a:ext cx="4314026" cy="873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851A4C-8B78-0345-A1D0-880569846D6A}"/>
              </a:ext>
            </a:extLst>
          </p:cNvPr>
          <p:cNvSpPr txBox="1"/>
          <p:nvPr/>
        </p:nvSpPr>
        <p:spPr>
          <a:xfrm>
            <a:off x="7174331" y="8799050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14</a:t>
            </a:r>
            <a:endParaRPr lang="en-US" sz="9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56BEFD-154F-DD40-B9CF-9269B8A896C8}"/>
              </a:ext>
            </a:extLst>
          </p:cNvPr>
          <p:cNvSpPr/>
          <p:nvPr/>
        </p:nvSpPr>
        <p:spPr>
          <a:xfrm>
            <a:off x="12674226" y="9839558"/>
            <a:ext cx="4314026" cy="8736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B735F3-E9C8-074F-B162-96F2B8C483FE}"/>
              </a:ext>
            </a:extLst>
          </p:cNvPr>
          <p:cNvSpPr txBox="1"/>
          <p:nvPr/>
        </p:nvSpPr>
        <p:spPr>
          <a:xfrm>
            <a:off x="12674224" y="8799050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15</a:t>
            </a:r>
            <a:endParaRPr lang="en-US" sz="9000" b="1" dirty="0">
              <a:solidFill>
                <a:schemeClr val="accent5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6846D9-4CAE-F24F-9900-65D8F7D23AB3}"/>
              </a:ext>
            </a:extLst>
          </p:cNvPr>
          <p:cNvSpPr txBox="1"/>
          <p:nvPr/>
        </p:nvSpPr>
        <p:spPr>
          <a:xfrm>
            <a:off x="1723212" y="2863876"/>
            <a:ext cx="32111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Network Types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A4879D-E5E8-C148-BAC8-58BFF88EB13B}"/>
              </a:ext>
            </a:extLst>
          </p:cNvPr>
          <p:cNvSpPr/>
          <p:nvPr/>
        </p:nvSpPr>
        <p:spPr>
          <a:xfrm>
            <a:off x="18174120" y="9839558"/>
            <a:ext cx="4314026" cy="8736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D6D75F-2E5C-5940-A9E4-B3CFCB99647E}"/>
              </a:ext>
            </a:extLst>
          </p:cNvPr>
          <p:cNvSpPr txBox="1"/>
          <p:nvPr/>
        </p:nvSpPr>
        <p:spPr>
          <a:xfrm>
            <a:off x="12845083" y="5291750"/>
            <a:ext cx="34756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Defense in depth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2AF292-8868-3548-80C7-0BAE9B4D6041}"/>
              </a:ext>
            </a:extLst>
          </p:cNvPr>
          <p:cNvSpPr txBox="1"/>
          <p:nvPr/>
        </p:nvSpPr>
        <p:spPr>
          <a:xfrm>
            <a:off x="18174118" y="8799050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16</a:t>
            </a:r>
            <a:endParaRPr lang="en-US" sz="9000" b="1" dirty="0">
              <a:solidFill>
                <a:schemeClr val="accent6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D6D75F-2E5C-5940-A9E4-B3CFCB99647E}"/>
              </a:ext>
            </a:extLst>
          </p:cNvPr>
          <p:cNvSpPr txBox="1"/>
          <p:nvPr/>
        </p:nvSpPr>
        <p:spPr>
          <a:xfrm>
            <a:off x="7698992" y="5200381"/>
            <a:ext cx="314220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Cyber kill chain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BBC132-97E8-5845-820E-96BEB7E71E66}"/>
              </a:ext>
            </a:extLst>
          </p:cNvPr>
          <p:cNvSpPr txBox="1"/>
          <p:nvPr/>
        </p:nvSpPr>
        <p:spPr>
          <a:xfrm>
            <a:off x="1669657" y="9977022"/>
            <a:ext cx="43188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Change Management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D6D75F-2E5C-5940-A9E4-B3CFCB99647E}"/>
              </a:ext>
            </a:extLst>
          </p:cNvPr>
          <p:cNvSpPr txBox="1"/>
          <p:nvPr/>
        </p:nvSpPr>
        <p:spPr>
          <a:xfrm>
            <a:off x="18406255" y="10066302"/>
            <a:ext cx="349807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Common Attacks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6846D9-4CAE-F24F-9900-65D8F7D23AB3}"/>
              </a:ext>
            </a:extLst>
          </p:cNvPr>
          <p:cNvSpPr txBox="1"/>
          <p:nvPr/>
        </p:nvSpPr>
        <p:spPr>
          <a:xfrm>
            <a:off x="7289584" y="9945707"/>
            <a:ext cx="21788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Zero Trust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D6D75F-2E5C-5940-A9E4-B3CFCB99647E}"/>
              </a:ext>
            </a:extLst>
          </p:cNvPr>
          <p:cNvSpPr txBox="1"/>
          <p:nvPr/>
        </p:nvSpPr>
        <p:spPr>
          <a:xfrm>
            <a:off x="12773069" y="10072229"/>
            <a:ext cx="341311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Physical Security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12879766" y="2773799"/>
            <a:ext cx="3613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Endpoint Security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C132-97E8-5845-820E-96BEB7E71E66}"/>
              </a:ext>
            </a:extLst>
          </p:cNvPr>
          <p:cNvSpPr txBox="1"/>
          <p:nvPr/>
        </p:nvSpPr>
        <p:spPr>
          <a:xfrm>
            <a:off x="7540391" y="2786461"/>
            <a:ext cx="353814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Network Security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E785B4-82FB-9B4A-BE17-BE204561ADD3}"/>
              </a:ext>
            </a:extLst>
          </p:cNvPr>
          <p:cNvSpPr txBox="1"/>
          <p:nvPr/>
        </p:nvSpPr>
        <p:spPr>
          <a:xfrm>
            <a:off x="1919044" y="5162246"/>
            <a:ext cx="22300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Hardening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722C85-CBE4-9B42-B2F7-A9A684688CCD}"/>
              </a:ext>
            </a:extLst>
          </p:cNvPr>
          <p:cNvSpPr/>
          <p:nvPr/>
        </p:nvSpPr>
        <p:spPr>
          <a:xfrm>
            <a:off x="18073610" y="2576131"/>
            <a:ext cx="4314026" cy="87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C88B9F-086E-1341-9FB9-4625454A9F91}"/>
              </a:ext>
            </a:extLst>
          </p:cNvPr>
          <p:cNvSpPr txBox="1"/>
          <p:nvPr/>
        </p:nvSpPr>
        <p:spPr>
          <a:xfrm>
            <a:off x="18073608" y="1535623"/>
            <a:ext cx="84830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85B4-82FB-9B4A-BE17-BE204561ADD3}"/>
              </a:ext>
            </a:extLst>
          </p:cNvPr>
          <p:cNvSpPr txBox="1"/>
          <p:nvPr/>
        </p:nvSpPr>
        <p:spPr>
          <a:xfrm>
            <a:off x="18531021" y="2691911"/>
            <a:ext cx="20313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Malwares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722C85-CBE4-9B42-B2F7-A9A684688CCD}"/>
              </a:ext>
            </a:extLst>
          </p:cNvPr>
          <p:cNvSpPr/>
          <p:nvPr/>
        </p:nvSpPr>
        <p:spPr>
          <a:xfrm>
            <a:off x="1573930" y="12068182"/>
            <a:ext cx="4314026" cy="87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C88B9F-086E-1341-9FB9-4625454A9F91}"/>
              </a:ext>
            </a:extLst>
          </p:cNvPr>
          <p:cNvSpPr txBox="1"/>
          <p:nvPr/>
        </p:nvSpPr>
        <p:spPr>
          <a:xfrm>
            <a:off x="1573928" y="11027674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17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33976C-FC90-BC42-AC10-309422EE591C}"/>
              </a:ext>
            </a:extLst>
          </p:cNvPr>
          <p:cNvSpPr/>
          <p:nvPr/>
        </p:nvSpPr>
        <p:spPr>
          <a:xfrm>
            <a:off x="7073823" y="12068182"/>
            <a:ext cx="4314026" cy="873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851A4C-8B78-0345-A1D0-880569846D6A}"/>
              </a:ext>
            </a:extLst>
          </p:cNvPr>
          <p:cNvSpPr txBox="1"/>
          <p:nvPr/>
        </p:nvSpPr>
        <p:spPr>
          <a:xfrm>
            <a:off x="7073821" y="11027674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18</a:t>
            </a:r>
            <a:endParaRPr lang="en-US" sz="9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56BEFD-154F-DD40-B9CF-9269B8A896C8}"/>
              </a:ext>
            </a:extLst>
          </p:cNvPr>
          <p:cNvSpPr/>
          <p:nvPr/>
        </p:nvSpPr>
        <p:spPr>
          <a:xfrm>
            <a:off x="12573716" y="12068182"/>
            <a:ext cx="4314026" cy="8736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B735F3-E9C8-074F-B162-96F2B8C483FE}"/>
              </a:ext>
            </a:extLst>
          </p:cNvPr>
          <p:cNvSpPr txBox="1"/>
          <p:nvPr/>
        </p:nvSpPr>
        <p:spPr>
          <a:xfrm>
            <a:off x="12573714" y="11027674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19</a:t>
            </a:r>
            <a:endParaRPr lang="en-US" sz="9000" b="1" dirty="0">
              <a:solidFill>
                <a:schemeClr val="accent5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A4879D-E5E8-C148-BAC8-58BFF88EB13B}"/>
              </a:ext>
            </a:extLst>
          </p:cNvPr>
          <p:cNvSpPr/>
          <p:nvPr/>
        </p:nvSpPr>
        <p:spPr>
          <a:xfrm>
            <a:off x="18073610" y="12068182"/>
            <a:ext cx="4314026" cy="8736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2AF292-8868-3548-80C7-0BAE9B4D6041}"/>
              </a:ext>
            </a:extLst>
          </p:cNvPr>
          <p:cNvSpPr txBox="1"/>
          <p:nvPr/>
        </p:nvSpPr>
        <p:spPr>
          <a:xfrm>
            <a:off x="18073608" y="11027674"/>
            <a:ext cx="151195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</a:t>
            </a:r>
            <a:endParaRPr lang="en-US" sz="9000" b="1" dirty="0">
              <a:solidFill>
                <a:schemeClr val="accent6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BBC132-97E8-5845-820E-96BEB7E71E66}"/>
              </a:ext>
            </a:extLst>
          </p:cNvPr>
          <p:cNvSpPr txBox="1"/>
          <p:nvPr/>
        </p:nvSpPr>
        <p:spPr>
          <a:xfrm>
            <a:off x="1880225" y="7670374"/>
            <a:ext cx="2866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Lifecycle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AD6D75F-2E5C-5940-A9E4-B3CFCB99647E}"/>
              </a:ext>
            </a:extLst>
          </p:cNvPr>
          <p:cNvSpPr txBox="1"/>
          <p:nvPr/>
        </p:nvSpPr>
        <p:spPr>
          <a:xfrm>
            <a:off x="18305745" y="12294926"/>
            <a:ext cx="15712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PC DSS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6846D9-4CAE-F24F-9900-65D8F7D23AB3}"/>
              </a:ext>
            </a:extLst>
          </p:cNvPr>
          <p:cNvSpPr txBox="1"/>
          <p:nvPr/>
        </p:nvSpPr>
        <p:spPr>
          <a:xfrm>
            <a:off x="7189074" y="12174331"/>
            <a:ext cx="10342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VPN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D6D75F-2E5C-5940-A9E4-B3CFCB99647E}"/>
              </a:ext>
            </a:extLst>
          </p:cNvPr>
          <p:cNvSpPr txBox="1"/>
          <p:nvPr/>
        </p:nvSpPr>
        <p:spPr>
          <a:xfrm>
            <a:off x="12672559" y="12300853"/>
            <a:ext cx="27783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False Positive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E0B78-FF0C-874C-AB50-E9464DD236B0}"/>
              </a:ext>
            </a:extLst>
          </p:cNvPr>
          <p:cNvSpPr txBox="1"/>
          <p:nvPr/>
        </p:nvSpPr>
        <p:spPr>
          <a:xfrm>
            <a:off x="7289584" y="7655130"/>
            <a:ext cx="341311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Threat Modeling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706202" y="12527086"/>
            <a:ext cx="36038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Incident response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1891617" y="11857060"/>
            <a:ext cx="29690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8121367" y="12110540"/>
            <a:ext cx="325922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Threat Hunting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8E0B78-FF0C-874C-AB50-E9464DD236B0}"/>
              </a:ext>
            </a:extLst>
          </p:cNvPr>
          <p:cNvSpPr txBox="1"/>
          <p:nvPr/>
        </p:nvSpPr>
        <p:spPr>
          <a:xfrm>
            <a:off x="12810811" y="7632896"/>
            <a:ext cx="27783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False Positive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36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6314B-62F1-BF4C-AF2C-FF189C7EF0E6}"/>
              </a:ext>
            </a:extLst>
          </p:cNvPr>
          <p:cNvSpPr/>
          <p:nvPr/>
        </p:nvSpPr>
        <p:spPr>
          <a:xfrm>
            <a:off x="7437655" y="6416419"/>
            <a:ext cx="10174484" cy="1901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7F6D3-5F72-D64E-94C1-FA5B5C88EA0A}"/>
              </a:ext>
            </a:extLst>
          </p:cNvPr>
          <p:cNvSpPr txBox="1"/>
          <p:nvPr/>
        </p:nvSpPr>
        <p:spPr>
          <a:xfrm>
            <a:off x="7437655" y="5267338"/>
            <a:ext cx="84350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  <a:endParaRPr lang="en-US" sz="9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525580" y="6631736"/>
            <a:ext cx="8595690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Network Types</a:t>
            </a:r>
            <a:endParaRPr lang="en-US" sz="88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70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5414E27D-9F90-8A44-9A10-0A08A7A65B50}"/>
              </a:ext>
            </a:extLst>
          </p:cNvPr>
          <p:cNvSpPr>
            <a:spLocks noEditPoints="1"/>
          </p:cNvSpPr>
          <p:nvPr/>
        </p:nvSpPr>
        <p:spPr bwMode="auto">
          <a:xfrm>
            <a:off x="15925384" y="6022557"/>
            <a:ext cx="3960331" cy="3956885"/>
          </a:xfrm>
          <a:custGeom>
            <a:avLst/>
            <a:gdLst>
              <a:gd name="T0" fmla="*/ 593 w 1186"/>
              <a:gd name="T1" fmla="*/ 1169 h 1185"/>
              <a:gd name="T2" fmla="*/ 1169 w 1186"/>
              <a:gd name="T3" fmla="*/ 593 h 1185"/>
              <a:gd name="T4" fmla="*/ 593 w 1186"/>
              <a:gd name="T5" fmla="*/ 17 h 1185"/>
              <a:gd name="T6" fmla="*/ 17 w 1186"/>
              <a:gd name="T7" fmla="*/ 593 h 1185"/>
              <a:gd name="T8" fmla="*/ 593 w 1186"/>
              <a:gd name="T9" fmla="*/ 1169 h 1185"/>
              <a:gd name="T10" fmla="*/ 593 w 1186"/>
              <a:gd name="T11" fmla="*/ 1185 h 1185"/>
              <a:gd name="T12" fmla="*/ 0 w 1186"/>
              <a:gd name="T13" fmla="*/ 593 h 1185"/>
              <a:gd name="T14" fmla="*/ 593 w 1186"/>
              <a:gd name="T15" fmla="*/ 0 h 1185"/>
              <a:gd name="T16" fmla="*/ 1186 w 1186"/>
              <a:gd name="T17" fmla="*/ 593 h 1185"/>
              <a:gd name="T18" fmla="*/ 593 w 1186"/>
              <a:gd name="T19" fmla="*/ 1185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6" h="1185">
                <a:moveTo>
                  <a:pt x="593" y="1169"/>
                </a:moveTo>
                <a:cubicBezTo>
                  <a:pt x="911" y="1169"/>
                  <a:pt x="1169" y="911"/>
                  <a:pt x="1169" y="593"/>
                </a:cubicBezTo>
                <a:cubicBezTo>
                  <a:pt x="1169" y="274"/>
                  <a:pt x="911" y="17"/>
                  <a:pt x="593" y="17"/>
                </a:cubicBezTo>
                <a:cubicBezTo>
                  <a:pt x="275" y="17"/>
                  <a:pt x="17" y="274"/>
                  <a:pt x="17" y="593"/>
                </a:cubicBezTo>
                <a:cubicBezTo>
                  <a:pt x="17" y="911"/>
                  <a:pt x="275" y="1169"/>
                  <a:pt x="593" y="1169"/>
                </a:cubicBezTo>
                <a:close/>
                <a:moveTo>
                  <a:pt x="593" y="1185"/>
                </a:moveTo>
                <a:cubicBezTo>
                  <a:pt x="265" y="1185"/>
                  <a:pt x="0" y="920"/>
                  <a:pt x="0" y="593"/>
                </a:cubicBezTo>
                <a:cubicBezTo>
                  <a:pt x="0" y="265"/>
                  <a:pt x="265" y="0"/>
                  <a:pt x="593" y="0"/>
                </a:cubicBezTo>
                <a:cubicBezTo>
                  <a:pt x="920" y="0"/>
                  <a:pt x="1186" y="265"/>
                  <a:pt x="1186" y="593"/>
                </a:cubicBezTo>
                <a:cubicBezTo>
                  <a:pt x="1186" y="920"/>
                  <a:pt x="920" y="1185"/>
                  <a:pt x="593" y="118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7247FEB-D0CD-7141-ADFC-71D0134E38E5}"/>
              </a:ext>
            </a:extLst>
          </p:cNvPr>
          <p:cNvSpPr>
            <a:spLocks/>
          </p:cNvSpPr>
          <p:nvPr/>
        </p:nvSpPr>
        <p:spPr bwMode="auto">
          <a:xfrm>
            <a:off x="16611290" y="3048000"/>
            <a:ext cx="2585073" cy="3967225"/>
          </a:xfrm>
          <a:custGeom>
            <a:avLst/>
            <a:gdLst>
              <a:gd name="T0" fmla="*/ 150 w 773"/>
              <a:gd name="T1" fmla="*/ 1187 h 1187"/>
              <a:gd name="T2" fmla="*/ 150 w 773"/>
              <a:gd name="T3" fmla="*/ 409 h 1187"/>
              <a:gd name="T4" fmla="*/ 0 w 773"/>
              <a:gd name="T5" fmla="*/ 484 h 1187"/>
              <a:gd name="T6" fmla="*/ 0 w 773"/>
              <a:gd name="T7" fmla="*/ 193 h 1187"/>
              <a:gd name="T8" fmla="*/ 387 w 773"/>
              <a:gd name="T9" fmla="*/ 0 h 1187"/>
              <a:gd name="T10" fmla="*/ 773 w 773"/>
              <a:gd name="T11" fmla="*/ 193 h 1187"/>
              <a:gd name="T12" fmla="*/ 773 w 773"/>
              <a:gd name="T13" fmla="*/ 484 h 1187"/>
              <a:gd name="T14" fmla="*/ 623 w 773"/>
              <a:gd name="T15" fmla="*/ 409 h 1187"/>
              <a:gd name="T16" fmla="*/ 623 w 773"/>
              <a:gd name="T17" fmla="*/ 1187 h 1187"/>
              <a:gd name="T18" fmla="*/ 387 w 773"/>
              <a:gd name="T19" fmla="*/ 1104 h 1187"/>
              <a:gd name="T20" fmla="*/ 150 w 773"/>
              <a:gd name="T21" fmla="*/ 118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3" h="1187">
                <a:moveTo>
                  <a:pt x="150" y="1187"/>
                </a:moveTo>
                <a:cubicBezTo>
                  <a:pt x="150" y="409"/>
                  <a:pt x="150" y="409"/>
                  <a:pt x="150" y="409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193"/>
                  <a:pt x="0" y="193"/>
                  <a:pt x="0" y="193"/>
                </a:cubicBezTo>
                <a:cubicBezTo>
                  <a:pt x="387" y="0"/>
                  <a:pt x="387" y="0"/>
                  <a:pt x="387" y="0"/>
                </a:cubicBezTo>
                <a:cubicBezTo>
                  <a:pt x="773" y="193"/>
                  <a:pt x="773" y="193"/>
                  <a:pt x="773" y="193"/>
                </a:cubicBezTo>
                <a:cubicBezTo>
                  <a:pt x="773" y="484"/>
                  <a:pt x="773" y="484"/>
                  <a:pt x="773" y="484"/>
                </a:cubicBezTo>
                <a:cubicBezTo>
                  <a:pt x="623" y="409"/>
                  <a:pt x="623" y="409"/>
                  <a:pt x="623" y="409"/>
                </a:cubicBezTo>
                <a:cubicBezTo>
                  <a:pt x="623" y="1187"/>
                  <a:pt x="623" y="1187"/>
                  <a:pt x="623" y="1187"/>
                </a:cubicBezTo>
                <a:cubicBezTo>
                  <a:pt x="559" y="1135"/>
                  <a:pt x="476" y="1104"/>
                  <a:pt x="387" y="1104"/>
                </a:cubicBezTo>
                <a:cubicBezTo>
                  <a:pt x="297" y="1104"/>
                  <a:pt x="215" y="1135"/>
                  <a:pt x="150" y="1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C078D3B-C32A-4848-A33F-ACEDE9F09E69}"/>
              </a:ext>
            </a:extLst>
          </p:cNvPr>
          <p:cNvSpPr>
            <a:spLocks/>
          </p:cNvSpPr>
          <p:nvPr/>
        </p:nvSpPr>
        <p:spPr bwMode="auto">
          <a:xfrm>
            <a:off x="18889600" y="6708463"/>
            <a:ext cx="3967225" cy="2585073"/>
          </a:xfrm>
          <a:custGeom>
            <a:avLst/>
            <a:gdLst>
              <a:gd name="T0" fmla="*/ 0 w 1187"/>
              <a:gd name="T1" fmla="*/ 623 h 773"/>
              <a:gd name="T2" fmla="*/ 778 w 1187"/>
              <a:gd name="T3" fmla="*/ 623 h 773"/>
              <a:gd name="T4" fmla="*/ 703 w 1187"/>
              <a:gd name="T5" fmla="*/ 773 h 773"/>
              <a:gd name="T6" fmla="*/ 994 w 1187"/>
              <a:gd name="T7" fmla="*/ 773 h 773"/>
              <a:gd name="T8" fmla="*/ 1187 w 1187"/>
              <a:gd name="T9" fmla="*/ 387 h 773"/>
              <a:gd name="T10" fmla="*/ 994 w 1187"/>
              <a:gd name="T11" fmla="*/ 0 h 773"/>
              <a:gd name="T12" fmla="*/ 703 w 1187"/>
              <a:gd name="T13" fmla="*/ 0 h 773"/>
              <a:gd name="T14" fmla="*/ 778 w 1187"/>
              <a:gd name="T15" fmla="*/ 150 h 773"/>
              <a:gd name="T16" fmla="*/ 0 w 1187"/>
              <a:gd name="T17" fmla="*/ 150 h 773"/>
              <a:gd name="T18" fmla="*/ 83 w 1187"/>
              <a:gd name="T19" fmla="*/ 387 h 773"/>
              <a:gd name="T20" fmla="*/ 0 w 1187"/>
              <a:gd name="T21" fmla="*/ 623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87" h="773">
                <a:moveTo>
                  <a:pt x="0" y="623"/>
                </a:moveTo>
                <a:cubicBezTo>
                  <a:pt x="778" y="623"/>
                  <a:pt x="778" y="623"/>
                  <a:pt x="778" y="623"/>
                </a:cubicBezTo>
                <a:cubicBezTo>
                  <a:pt x="703" y="773"/>
                  <a:pt x="703" y="773"/>
                  <a:pt x="703" y="773"/>
                </a:cubicBezTo>
                <a:cubicBezTo>
                  <a:pt x="994" y="773"/>
                  <a:pt x="994" y="773"/>
                  <a:pt x="994" y="773"/>
                </a:cubicBezTo>
                <a:cubicBezTo>
                  <a:pt x="1187" y="387"/>
                  <a:pt x="1187" y="387"/>
                  <a:pt x="1187" y="387"/>
                </a:cubicBezTo>
                <a:cubicBezTo>
                  <a:pt x="994" y="0"/>
                  <a:pt x="994" y="0"/>
                  <a:pt x="994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78" y="150"/>
                  <a:pt x="778" y="150"/>
                  <a:pt x="778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52" y="215"/>
                  <a:pt x="83" y="297"/>
                  <a:pt x="83" y="387"/>
                </a:cubicBezTo>
                <a:cubicBezTo>
                  <a:pt x="83" y="476"/>
                  <a:pt x="52" y="558"/>
                  <a:pt x="0" y="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2DE8A6B9-F594-8148-BA81-DFAEDE73D3F1}"/>
              </a:ext>
            </a:extLst>
          </p:cNvPr>
          <p:cNvSpPr>
            <a:spLocks/>
          </p:cNvSpPr>
          <p:nvPr/>
        </p:nvSpPr>
        <p:spPr bwMode="auto">
          <a:xfrm>
            <a:off x="12950827" y="6708463"/>
            <a:ext cx="3967225" cy="2585073"/>
          </a:xfrm>
          <a:custGeom>
            <a:avLst/>
            <a:gdLst>
              <a:gd name="T0" fmla="*/ 1187 w 1187"/>
              <a:gd name="T1" fmla="*/ 623 h 773"/>
              <a:gd name="T2" fmla="*/ 409 w 1187"/>
              <a:gd name="T3" fmla="*/ 623 h 773"/>
              <a:gd name="T4" fmla="*/ 484 w 1187"/>
              <a:gd name="T5" fmla="*/ 773 h 773"/>
              <a:gd name="T6" fmla="*/ 194 w 1187"/>
              <a:gd name="T7" fmla="*/ 773 h 773"/>
              <a:gd name="T8" fmla="*/ 0 w 1187"/>
              <a:gd name="T9" fmla="*/ 387 h 773"/>
              <a:gd name="T10" fmla="*/ 194 w 1187"/>
              <a:gd name="T11" fmla="*/ 0 h 773"/>
              <a:gd name="T12" fmla="*/ 484 w 1187"/>
              <a:gd name="T13" fmla="*/ 0 h 773"/>
              <a:gd name="T14" fmla="*/ 409 w 1187"/>
              <a:gd name="T15" fmla="*/ 150 h 773"/>
              <a:gd name="T16" fmla="*/ 1187 w 1187"/>
              <a:gd name="T17" fmla="*/ 150 h 773"/>
              <a:gd name="T18" fmla="*/ 1104 w 1187"/>
              <a:gd name="T19" fmla="*/ 387 h 773"/>
              <a:gd name="T20" fmla="*/ 1187 w 1187"/>
              <a:gd name="T21" fmla="*/ 623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87" h="773">
                <a:moveTo>
                  <a:pt x="1187" y="623"/>
                </a:moveTo>
                <a:cubicBezTo>
                  <a:pt x="409" y="623"/>
                  <a:pt x="409" y="623"/>
                  <a:pt x="409" y="623"/>
                </a:cubicBezTo>
                <a:cubicBezTo>
                  <a:pt x="484" y="773"/>
                  <a:pt x="484" y="773"/>
                  <a:pt x="484" y="773"/>
                </a:cubicBezTo>
                <a:cubicBezTo>
                  <a:pt x="194" y="773"/>
                  <a:pt x="194" y="773"/>
                  <a:pt x="194" y="773"/>
                </a:cubicBezTo>
                <a:cubicBezTo>
                  <a:pt x="0" y="387"/>
                  <a:pt x="0" y="387"/>
                  <a:pt x="0" y="387"/>
                </a:cubicBezTo>
                <a:cubicBezTo>
                  <a:pt x="194" y="0"/>
                  <a:pt x="194" y="0"/>
                  <a:pt x="19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409" y="150"/>
                  <a:pt x="409" y="150"/>
                  <a:pt x="409" y="150"/>
                </a:cubicBezTo>
                <a:cubicBezTo>
                  <a:pt x="1187" y="150"/>
                  <a:pt x="1187" y="150"/>
                  <a:pt x="1187" y="150"/>
                </a:cubicBezTo>
                <a:cubicBezTo>
                  <a:pt x="1135" y="215"/>
                  <a:pt x="1104" y="297"/>
                  <a:pt x="1104" y="387"/>
                </a:cubicBezTo>
                <a:cubicBezTo>
                  <a:pt x="1104" y="476"/>
                  <a:pt x="1135" y="558"/>
                  <a:pt x="1187" y="6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D1DD333B-B9A3-0341-9FFD-397EB24888E8}"/>
              </a:ext>
            </a:extLst>
          </p:cNvPr>
          <p:cNvSpPr>
            <a:spLocks/>
          </p:cNvSpPr>
          <p:nvPr/>
        </p:nvSpPr>
        <p:spPr bwMode="auto">
          <a:xfrm>
            <a:off x="16611290" y="8986775"/>
            <a:ext cx="2585073" cy="3967225"/>
          </a:xfrm>
          <a:custGeom>
            <a:avLst/>
            <a:gdLst>
              <a:gd name="T0" fmla="*/ 150 w 773"/>
              <a:gd name="T1" fmla="*/ 0 h 1187"/>
              <a:gd name="T2" fmla="*/ 150 w 773"/>
              <a:gd name="T3" fmla="*/ 778 h 1187"/>
              <a:gd name="T4" fmla="*/ 0 w 773"/>
              <a:gd name="T5" fmla="*/ 703 h 1187"/>
              <a:gd name="T6" fmla="*/ 0 w 773"/>
              <a:gd name="T7" fmla="*/ 994 h 1187"/>
              <a:gd name="T8" fmla="*/ 387 w 773"/>
              <a:gd name="T9" fmla="*/ 1187 h 1187"/>
              <a:gd name="T10" fmla="*/ 773 w 773"/>
              <a:gd name="T11" fmla="*/ 994 h 1187"/>
              <a:gd name="T12" fmla="*/ 773 w 773"/>
              <a:gd name="T13" fmla="*/ 703 h 1187"/>
              <a:gd name="T14" fmla="*/ 623 w 773"/>
              <a:gd name="T15" fmla="*/ 778 h 1187"/>
              <a:gd name="T16" fmla="*/ 623 w 773"/>
              <a:gd name="T17" fmla="*/ 0 h 1187"/>
              <a:gd name="T18" fmla="*/ 387 w 773"/>
              <a:gd name="T19" fmla="*/ 83 h 1187"/>
              <a:gd name="T20" fmla="*/ 150 w 773"/>
              <a:gd name="T21" fmla="*/ 0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3" h="1187">
                <a:moveTo>
                  <a:pt x="150" y="0"/>
                </a:moveTo>
                <a:cubicBezTo>
                  <a:pt x="150" y="778"/>
                  <a:pt x="150" y="778"/>
                  <a:pt x="150" y="778"/>
                </a:cubicBezTo>
                <a:cubicBezTo>
                  <a:pt x="0" y="703"/>
                  <a:pt x="0" y="703"/>
                  <a:pt x="0" y="703"/>
                </a:cubicBezTo>
                <a:cubicBezTo>
                  <a:pt x="0" y="994"/>
                  <a:pt x="0" y="994"/>
                  <a:pt x="0" y="994"/>
                </a:cubicBezTo>
                <a:cubicBezTo>
                  <a:pt x="387" y="1187"/>
                  <a:pt x="387" y="1187"/>
                  <a:pt x="387" y="1187"/>
                </a:cubicBezTo>
                <a:cubicBezTo>
                  <a:pt x="773" y="994"/>
                  <a:pt x="773" y="994"/>
                  <a:pt x="773" y="994"/>
                </a:cubicBezTo>
                <a:cubicBezTo>
                  <a:pt x="773" y="703"/>
                  <a:pt x="773" y="703"/>
                  <a:pt x="773" y="703"/>
                </a:cubicBezTo>
                <a:cubicBezTo>
                  <a:pt x="623" y="778"/>
                  <a:pt x="623" y="778"/>
                  <a:pt x="623" y="778"/>
                </a:cubicBezTo>
                <a:cubicBezTo>
                  <a:pt x="623" y="0"/>
                  <a:pt x="623" y="0"/>
                  <a:pt x="623" y="0"/>
                </a:cubicBezTo>
                <a:cubicBezTo>
                  <a:pt x="559" y="52"/>
                  <a:pt x="476" y="83"/>
                  <a:pt x="387" y="83"/>
                </a:cubicBezTo>
                <a:cubicBezTo>
                  <a:pt x="297" y="83"/>
                  <a:pt x="215" y="52"/>
                  <a:pt x="1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63A9A2D-F0E4-4E47-AC70-AB386CCB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8864" y="6736038"/>
            <a:ext cx="2529924" cy="25299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6FFB49-BC31-964E-AF24-E8755D9AE2A9}"/>
              </a:ext>
            </a:extLst>
          </p:cNvPr>
          <p:cNvSpPr>
            <a:spLocks noEditPoints="1"/>
          </p:cNvSpPr>
          <p:nvPr/>
        </p:nvSpPr>
        <p:spPr bwMode="auto">
          <a:xfrm>
            <a:off x="16135636" y="6232810"/>
            <a:ext cx="3536379" cy="3536380"/>
          </a:xfrm>
          <a:custGeom>
            <a:avLst/>
            <a:gdLst>
              <a:gd name="T0" fmla="*/ 530 w 1059"/>
              <a:gd name="T1" fmla="*/ 970 h 1059"/>
              <a:gd name="T2" fmla="*/ 970 w 1059"/>
              <a:gd name="T3" fmla="*/ 530 h 1059"/>
              <a:gd name="T4" fmla="*/ 530 w 1059"/>
              <a:gd name="T5" fmla="*/ 90 h 1059"/>
              <a:gd name="T6" fmla="*/ 90 w 1059"/>
              <a:gd name="T7" fmla="*/ 530 h 1059"/>
              <a:gd name="T8" fmla="*/ 530 w 1059"/>
              <a:gd name="T9" fmla="*/ 970 h 1059"/>
              <a:gd name="T10" fmla="*/ 530 w 1059"/>
              <a:gd name="T11" fmla="*/ 1059 h 1059"/>
              <a:gd name="T12" fmla="*/ 0 w 1059"/>
              <a:gd name="T13" fmla="*/ 530 h 1059"/>
              <a:gd name="T14" fmla="*/ 530 w 1059"/>
              <a:gd name="T15" fmla="*/ 0 h 1059"/>
              <a:gd name="T16" fmla="*/ 1059 w 1059"/>
              <a:gd name="T17" fmla="*/ 530 h 1059"/>
              <a:gd name="T18" fmla="*/ 530 w 1059"/>
              <a:gd name="T19" fmla="*/ 1059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9" h="1059">
                <a:moveTo>
                  <a:pt x="530" y="970"/>
                </a:moveTo>
                <a:cubicBezTo>
                  <a:pt x="773" y="970"/>
                  <a:pt x="970" y="773"/>
                  <a:pt x="970" y="530"/>
                </a:cubicBezTo>
                <a:cubicBezTo>
                  <a:pt x="970" y="287"/>
                  <a:pt x="773" y="90"/>
                  <a:pt x="530" y="90"/>
                </a:cubicBezTo>
                <a:cubicBezTo>
                  <a:pt x="287" y="90"/>
                  <a:pt x="90" y="287"/>
                  <a:pt x="90" y="530"/>
                </a:cubicBezTo>
                <a:cubicBezTo>
                  <a:pt x="90" y="773"/>
                  <a:pt x="287" y="970"/>
                  <a:pt x="530" y="970"/>
                </a:cubicBezTo>
                <a:close/>
                <a:moveTo>
                  <a:pt x="530" y="1059"/>
                </a:moveTo>
                <a:cubicBezTo>
                  <a:pt x="237" y="1059"/>
                  <a:pt x="0" y="822"/>
                  <a:pt x="0" y="530"/>
                </a:cubicBezTo>
                <a:cubicBezTo>
                  <a:pt x="0" y="237"/>
                  <a:pt x="237" y="0"/>
                  <a:pt x="530" y="0"/>
                </a:cubicBezTo>
                <a:cubicBezTo>
                  <a:pt x="822" y="0"/>
                  <a:pt x="1059" y="237"/>
                  <a:pt x="1059" y="530"/>
                </a:cubicBezTo>
                <a:cubicBezTo>
                  <a:pt x="1059" y="822"/>
                  <a:pt x="822" y="1059"/>
                  <a:pt x="530" y="105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BCF66-B64F-A140-9644-F0F707480F2B}"/>
              </a:ext>
            </a:extLst>
          </p:cNvPr>
          <p:cNvSpPr txBox="1"/>
          <p:nvPr/>
        </p:nvSpPr>
        <p:spPr>
          <a:xfrm>
            <a:off x="8927363" y="508000"/>
            <a:ext cx="65229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spc="1200" dirty="0" smtClean="0">
                <a:solidFill>
                  <a:schemeClr val="tx2"/>
                </a:solidFill>
                <a:latin typeface="Bebas Neue" pitchFamily="2" charset="0"/>
              </a:rPr>
              <a:t>Networks</a:t>
            </a:r>
            <a:endParaRPr lang="en-US" sz="8800" b="1" spc="1200" dirty="0">
              <a:solidFill>
                <a:schemeClr val="tx2"/>
              </a:solidFill>
              <a:latin typeface="Bebas Neue" pitchFamily="2" charset="0"/>
            </a:endParaRPr>
          </a:p>
        </p:txBody>
      </p:sp>
      <p:sp>
        <p:nvSpPr>
          <p:cNvPr id="17" name="Freeform 1003">
            <a:extLst>
              <a:ext uri="{FF2B5EF4-FFF2-40B4-BE49-F238E27FC236}">
                <a16:creationId xmlns:a16="http://schemas.microsoft.com/office/drawing/2014/main" id="{F480F186-783C-D145-B721-4AB7BC8176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4068" y="3524611"/>
            <a:ext cx="775156" cy="815955"/>
          </a:xfrm>
          <a:custGeom>
            <a:avLst/>
            <a:gdLst>
              <a:gd name="T0" fmla="*/ 151229 w 271103"/>
              <a:gd name="T1" fmla="*/ 263450 h 285391"/>
              <a:gd name="T2" fmla="*/ 143186 w 271103"/>
              <a:gd name="T3" fmla="*/ 266513 h 285391"/>
              <a:gd name="T4" fmla="*/ 56854 w 271103"/>
              <a:gd name="T5" fmla="*/ 260003 h 285391"/>
              <a:gd name="T6" fmla="*/ 62507 w 271103"/>
              <a:gd name="T7" fmla="*/ 266513 h 285391"/>
              <a:gd name="T8" fmla="*/ 55858 w 271103"/>
              <a:gd name="T9" fmla="*/ 263450 h 285391"/>
              <a:gd name="T10" fmla="*/ 108140 w 271103"/>
              <a:gd name="T11" fmla="*/ 262460 h 285391"/>
              <a:gd name="T12" fmla="*/ 103926 w 271103"/>
              <a:gd name="T13" fmla="*/ 258472 h 285391"/>
              <a:gd name="T14" fmla="*/ 33229 w 271103"/>
              <a:gd name="T15" fmla="*/ 278159 h 285391"/>
              <a:gd name="T16" fmla="*/ 196844 w 271103"/>
              <a:gd name="T17" fmla="*/ 246370 h 285391"/>
              <a:gd name="T18" fmla="*/ 88475 w 271103"/>
              <a:gd name="T19" fmla="*/ 142619 h 285391"/>
              <a:gd name="T20" fmla="*/ 102938 w 271103"/>
              <a:gd name="T21" fmla="*/ 128272 h 285391"/>
              <a:gd name="T22" fmla="*/ 102938 w 271103"/>
              <a:gd name="T23" fmla="*/ 165573 h 285391"/>
              <a:gd name="T24" fmla="*/ 103528 w 271103"/>
              <a:gd name="T25" fmla="*/ 104727 h 285391"/>
              <a:gd name="T26" fmla="*/ 138198 w 271103"/>
              <a:gd name="T27" fmla="*/ 161230 h 285391"/>
              <a:gd name="T28" fmla="*/ 184424 w 271103"/>
              <a:gd name="T29" fmla="*/ 149354 h 285391"/>
              <a:gd name="T30" fmla="*/ 208258 w 271103"/>
              <a:gd name="T31" fmla="*/ 149354 h 285391"/>
              <a:gd name="T32" fmla="*/ 232095 w 271103"/>
              <a:gd name="T33" fmla="*/ 148993 h 285391"/>
              <a:gd name="T34" fmla="*/ 262069 w 271103"/>
              <a:gd name="T35" fmla="*/ 142516 h 285391"/>
              <a:gd name="T36" fmla="*/ 138198 w 271103"/>
              <a:gd name="T37" fmla="*/ 125601 h 285391"/>
              <a:gd name="T38" fmla="*/ 144337 w 271103"/>
              <a:gd name="T39" fmla="*/ 119484 h 285391"/>
              <a:gd name="T40" fmla="*/ 271098 w 271103"/>
              <a:gd name="T41" fmla="*/ 139636 h 285391"/>
              <a:gd name="T42" fmla="*/ 253040 w 271103"/>
              <a:gd name="T43" fmla="*/ 163749 h 285391"/>
              <a:gd name="T44" fmla="*/ 238595 w 271103"/>
              <a:gd name="T45" fmla="*/ 155112 h 285391"/>
              <a:gd name="T46" fmla="*/ 223066 w 271103"/>
              <a:gd name="T47" fmla="*/ 164109 h 285391"/>
              <a:gd name="T48" fmla="*/ 199592 w 271103"/>
              <a:gd name="T49" fmla="*/ 164109 h 285391"/>
              <a:gd name="T50" fmla="*/ 176840 w 271103"/>
              <a:gd name="T51" fmla="*/ 167708 h 285391"/>
              <a:gd name="T52" fmla="*/ 55858 w 271103"/>
              <a:gd name="T53" fmla="*/ 143595 h 285391"/>
              <a:gd name="T54" fmla="*/ 157408 w 271103"/>
              <a:gd name="T55" fmla="*/ 90321 h 285391"/>
              <a:gd name="T56" fmla="*/ 104971 w 271103"/>
              <a:gd name="T57" fmla="*/ 77293 h 285391"/>
              <a:gd name="T58" fmla="*/ 58361 w 271103"/>
              <a:gd name="T59" fmla="*/ 188760 h 285391"/>
              <a:gd name="T60" fmla="*/ 157408 w 271103"/>
              <a:gd name="T61" fmla="*/ 194913 h 285391"/>
              <a:gd name="T62" fmla="*/ 30322 w 271103"/>
              <a:gd name="T63" fmla="*/ 142798 h 285391"/>
              <a:gd name="T64" fmla="*/ 143824 w 271103"/>
              <a:gd name="T65" fmla="*/ 20742 h 285391"/>
              <a:gd name="T66" fmla="*/ 138845 w 271103"/>
              <a:gd name="T67" fmla="*/ 24953 h 285391"/>
              <a:gd name="T68" fmla="*/ 122656 w 271103"/>
              <a:gd name="T69" fmla="*/ 20742 h 285391"/>
              <a:gd name="T70" fmla="*/ 82503 w 271103"/>
              <a:gd name="T71" fmla="*/ 29933 h 285391"/>
              <a:gd name="T72" fmla="*/ 33229 w 271103"/>
              <a:gd name="T73" fmla="*/ 9030 h 285391"/>
              <a:gd name="T74" fmla="*/ 196844 w 271103"/>
              <a:gd name="T75" fmla="*/ 40820 h 285391"/>
              <a:gd name="T76" fmla="*/ 33229 w 271103"/>
              <a:gd name="T77" fmla="*/ 9030 h 285391"/>
              <a:gd name="T78" fmla="*/ 205513 w 271103"/>
              <a:gd name="T79" fmla="*/ 33596 h 285391"/>
              <a:gd name="T80" fmla="*/ 196844 w 271103"/>
              <a:gd name="T81" fmla="*/ 105845 h 285391"/>
              <a:gd name="T82" fmla="*/ 8666 w 271103"/>
              <a:gd name="T83" fmla="*/ 237701 h 285391"/>
              <a:gd name="T84" fmla="*/ 201179 w 271103"/>
              <a:gd name="T85" fmla="*/ 173037 h 285391"/>
              <a:gd name="T86" fmla="*/ 172285 w 271103"/>
              <a:gd name="T87" fmla="*/ 286829 h 285391"/>
              <a:gd name="T88" fmla="*/ 0 w 271103"/>
              <a:gd name="T89" fmla="*/ 33596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71103" h="285391">
                <a:moveTo>
                  <a:pt x="142430" y="258699"/>
                </a:moveTo>
                <a:cubicBezTo>
                  <a:pt x="144335" y="257175"/>
                  <a:pt x="147002" y="257175"/>
                  <a:pt x="148907" y="258699"/>
                </a:cubicBezTo>
                <a:cubicBezTo>
                  <a:pt x="150050" y="259461"/>
                  <a:pt x="150431" y="260604"/>
                  <a:pt x="150431" y="262128"/>
                </a:cubicBezTo>
                <a:cubicBezTo>
                  <a:pt x="150431" y="263271"/>
                  <a:pt x="150050" y="264414"/>
                  <a:pt x="148907" y="265176"/>
                </a:cubicBezTo>
                <a:cubicBezTo>
                  <a:pt x="148145" y="265938"/>
                  <a:pt x="147002" y="266319"/>
                  <a:pt x="145478" y="266319"/>
                </a:cubicBezTo>
                <a:cubicBezTo>
                  <a:pt x="144335" y="266319"/>
                  <a:pt x="143192" y="265938"/>
                  <a:pt x="142430" y="265176"/>
                </a:cubicBezTo>
                <a:cubicBezTo>
                  <a:pt x="141668" y="264414"/>
                  <a:pt x="141287" y="263271"/>
                  <a:pt x="141287" y="262128"/>
                </a:cubicBezTo>
                <a:cubicBezTo>
                  <a:pt x="141287" y="260604"/>
                  <a:pt x="141668" y="259461"/>
                  <a:pt x="142430" y="258699"/>
                </a:cubicBezTo>
                <a:close/>
                <a:moveTo>
                  <a:pt x="56554" y="258699"/>
                </a:moveTo>
                <a:cubicBezTo>
                  <a:pt x="58208" y="257175"/>
                  <a:pt x="60523" y="257175"/>
                  <a:pt x="62177" y="258699"/>
                </a:cubicBezTo>
                <a:cubicBezTo>
                  <a:pt x="62838" y="259461"/>
                  <a:pt x="63169" y="260604"/>
                  <a:pt x="63169" y="262128"/>
                </a:cubicBezTo>
                <a:cubicBezTo>
                  <a:pt x="63169" y="263271"/>
                  <a:pt x="62838" y="264414"/>
                  <a:pt x="62177" y="265176"/>
                </a:cubicBezTo>
                <a:cubicBezTo>
                  <a:pt x="61515" y="265938"/>
                  <a:pt x="60523" y="266319"/>
                  <a:pt x="59200" y="266319"/>
                </a:cubicBezTo>
                <a:cubicBezTo>
                  <a:pt x="58208" y="266319"/>
                  <a:pt x="57216" y="265938"/>
                  <a:pt x="56554" y="265176"/>
                </a:cubicBezTo>
                <a:cubicBezTo>
                  <a:pt x="55893" y="264414"/>
                  <a:pt x="55562" y="263271"/>
                  <a:pt x="55562" y="262128"/>
                </a:cubicBezTo>
                <a:cubicBezTo>
                  <a:pt x="55562" y="260985"/>
                  <a:pt x="55893" y="259461"/>
                  <a:pt x="56554" y="258699"/>
                </a:cubicBezTo>
                <a:close/>
                <a:moveTo>
                  <a:pt x="103378" y="257175"/>
                </a:moveTo>
                <a:cubicBezTo>
                  <a:pt x="105664" y="257175"/>
                  <a:pt x="107569" y="258829"/>
                  <a:pt x="107569" y="261144"/>
                </a:cubicBezTo>
                <a:cubicBezTo>
                  <a:pt x="107569" y="263129"/>
                  <a:pt x="105664" y="264782"/>
                  <a:pt x="103378" y="264782"/>
                </a:cubicBezTo>
                <a:cubicBezTo>
                  <a:pt x="100330" y="264782"/>
                  <a:pt x="98425" y="263129"/>
                  <a:pt x="98425" y="261144"/>
                </a:cubicBezTo>
                <a:cubicBezTo>
                  <a:pt x="98425" y="258829"/>
                  <a:pt x="100330" y="257175"/>
                  <a:pt x="103378" y="257175"/>
                </a:cubicBezTo>
                <a:close/>
                <a:moveTo>
                  <a:pt x="8622" y="245134"/>
                </a:moveTo>
                <a:lnTo>
                  <a:pt x="8622" y="252323"/>
                </a:lnTo>
                <a:cubicBezTo>
                  <a:pt x="8622" y="265622"/>
                  <a:pt x="19760" y="276764"/>
                  <a:pt x="33053" y="276764"/>
                </a:cubicBezTo>
                <a:lnTo>
                  <a:pt x="171375" y="276764"/>
                </a:lnTo>
                <a:cubicBezTo>
                  <a:pt x="184668" y="276764"/>
                  <a:pt x="195805" y="265622"/>
                  <a:pt x="195805" y="252323"/>
                </a:cubicBezTo>
                <a:lnTo>
                  <a:pt x="195805" y="245134"/>
                </a:lnTo>
                <a:lnTo>
                  <a:pt x="8622" y="245134"/>
                </a:lnTo>
                <a:close/>
                <a:moveTo>
                  <a:pt x="102394" y="127628"/>
                </a:moveTo>
                <a:cubicBezTo>
                  <a:pt x="94121" y="127628"/>
                  <a:pt x="88007" y="133695"/>
                  <a:pt x="88007" y="141903"/>
                </a:cubicBezTo>
                <a:cubicBezTo>
                  <a:pt x="88007" y="149755"/>
                  <a:pt x="94121" y="156178"/>
                  <a:pt x="102394" y="156178"/>
                </a:cubicBezTo>
                <a:cubicBezTo>
                  <a:pt x="109947" y="156178"/>
                  <a:pt x="116780" y="149755"/>
                  <a:pt x="116780" y="141903"/>
                </a:cubicBezTo>
                <a:cubicBezTo>
                  <a:pt x="116780" y="133695"/>
                  <a:pt x="109947" y="127628"/>
                  <a:pt x="102394" y="127628"/>
                </a:cubicBezTo>
                <a:close/>
                <a:moveTo>
                  <a:pt x="102394" y="119063"/>
                </a:moveTo>
                <a:cubicBezTo>
                  <a:pt x="114982" y="119063"/>
                  <a:pt x="125053" y="129056"/>
                  <a:pt x="125053" y="141903"/>
                </a:cubicBezTo>
                <a:cubicBezTo>
                  <a:pt x="125053" y="154394"/>
                  <a:pt x="114982" y="164743"/>
                  <a:pt x="102394" y="164743"/>
                </a:cubicBezTo>
                <a:cubicBezTo>
                  <a:pt x="89446" y="164743"/>
                  <a:pt x="79375" y="154394"/>
                  <a:pt x="79375" y="141903"/>
                </a:cubicBezTo>
                <a:cubicBezTo>
                  <a:pt x="79375" y="129056"/>
                  <a:pt x="89446" y="119063"/>
                  <a:pt x="102394" y="119063"/>
                </a:cubicBezTo>
                <a:close/>
                <a:moveTo>
                  <a:pt x="102981" y="104202"/>
                </a:moveTo>
                <a:cubicBezTo>
                  <a:pt x="81427" y="104202"/>
                  <a:pt x="63824" y="121390"/>
                  <a:pt x="63824" y="142875"/>
                </a:cubicBezTo>
                <a:cubicBezTo>
                  <a:pt x="63824" y="164360"/>
                  <a:pt x="81427" y="181548"/>
                  <a:pt x="102981" y="181548"/>
                </a:cubicBezTo>
                <a:cubicBezTo>
                  <a:pt x="117351" y="181548"/>
                  <a:pt x="130642" y="173312"/>
                  <a:pt x="137468" y="160421"/>
                </a:cubicBezTo>
                <a:cubicBezTo>
                  <a:pt x="138186" y="158989"/>
                  <a:pt x="139623" y="158273"/>
                  <a:pt x="141060" y="158273"/>
                </a:cubicBezTo>
                <a:lnTo>
                  <a:pt x="174110" y="158273"/>
                </a:lnTo>
                <a:lnTo>
                  <a:pt x="183450" y="148605"/>
                </a:lnTo>
                <a:cubicBezTo>
                  <a:pt x="187042" y="145382"/>
                  <a:pt x="192790" y="145382"/>
                  <a:pt x="196023" y="148605"/>
                </a:cubicBezTo>
                <a:lnTo>
                  <a:pt x="201411" y="153976"/>
                </a:lnTo>
                <a:lnTo>
                  <a:pt x="207159" y="148605"/>
                </a:lnTo>
                <a:cubicBezTo>
                  <a:pt x="210392" y="145382"/>
                  <a:pt x="216140" y="145382"/>
                  <a:pt x="219373" y="148605"/>
                </a:cubicBezTo>
                <a:lnTo>
                  <a:pt x="225121" y="153976"/>
                </a:lnTo>
                <a:lnTo>
                  <a:pt x="230869" y="148246"/>
                </a:lnTo>
                <a:cubicBezTo>
                  <a:pt x="234102" y="145024"/>
                  <a:pt x="239850" y="145024"/>
                  <a:pt x="243442" y="148246"/>
                </a:cubicBezTo>
                <a:lnTo>
                  <a:pt x="248830" y="153618"/>
                </a:lnTo>
                <a:lnTo>
                  <a:pt x="260685" y="141801"/>
                </a:lnTo>
                <a:lnTo>
                  <a:pt x="245957" y="127478"/>
                </a:lnTo>
                <a:lnTo>
                  <a:pt x="141060" y="127478"/>
                </a:lnTo>
                <a:cubicBezTo>
                  <a:pt x="139623" y="127478"/>
                  <a:pt x="138186" y="126403"/>
                  <a:pt x="137468" y="124971"/>
                </a:cubicBezTo>
                <a:cubicBezTo>
                  <a:pt x="130642" y="112080"/>
                  <a:pt x="117351" y="104202"/>
                  <a:pt x="102981" y="104202"/>
                </a:cubicBezTo>
                <a:close/>
                <a:moveTo>
                  <a:pt x="102981" y="95250"/>
                </a:moveTo>
                <a:cubicBezTo>
                  <a:pt x="119506" y="95250"/>
                  <a:pt x="135312" y="104202"/>
                  <a:pt x="143575" y="118884"/>
                </a:cubicBezTo>
                <a:lnTo>
                  <a:pt x="247753" y="118884"/>
                </a:lnTo>
                <a:cubicBezTo>
                  <a:pt x="248830" y="118884"/>
                  <a:pt x="249908" y="119242"/>
                  <a:pt x="250627" y="119958"/>
                </a:cubicBezTo>
                <a:lnTo>
                  <a:pt x="269666" y="138936"/>
                </a:lnTo>
                <a:cubicBezTo>
                  <a:pt x="270385" y="140011"/>
                  <a:pt x="271103" y="140727"/>
                  <a:pt x="271103" y="141801"/>
                </a:cubicBezTo>
                <a:cubicBezTo>
                  <a:pt x="271103" y="143233"/>
                  <a:pt x="270385" y="144308"/>
                  <a:pt x="269666" y="145024"/>
                </a:cubicBezTo>
                <a:lnTo>
                  <a:pt x="251704" y="162928"/>
                </a:lnTo>
                <a:cubicBezTo>
                  <a:pt x="250986" y="163644"/>
                  <a:pt x="249908" y="164002"/>
                  <a:pt x="248830" y="164002"/>
                </a:cubicBezTo>
                <a:cubicBezTo>
                  <a:pt x="247753" y="164002"/>
                  <a:pt x="246316" y="163644"/>
                  <a:pt x="245957" y="162928"/>
                </a:cubicBezTo>
                <a:lnTo>
                  <a:pt x="237335" y="154334"/>
                </a:lnTo>
                <a:lnTo>
                  <a:pt x="233743" y="157557"/>
                </a:lnTo>
                <a:lnTo>
                  <a:pt x="227995" y="163286"/>
                </a:lnTo>
                <a:cubicBezTo>
                  <a:pt x="226558" y="164718"/>
                  <a:pt x="223684" y="164718"/>
                  <a:pt x="221888" y="163286"/>
                </a:cubicBezTo>
                <a:lnTo>
                  <a:pt x="213266" y="154692"/>
                </a:lnTo>
                <a:lnTo>
                  <a:pt x="204645" y="163286"/>
                </a:lnTo>
                <a:cubicBezTo>
                  <a:pt x="202848" y="164718"/>
                  <a:pt x="200334" y="164718"/>
                  <a:pt x="198538" y="163286"/>
                </a:cubicBezTo>
                <a:lnTo>
                  <a:pt x="189916" y="154692"/>
                </a:lnTo>
                <a:lnTo>
                  <a:pt x="179139" y="165434"/>
                </a:lnTo>
                <a:cubicBezTo>
                  <a:pt x="178061" y="166151"/>
                  <a:pt x="176984" y="166867"/>
                  <a:pt x="175906" y="166867"/>
                </a:cubicBezTo>
                <a:lnTo>
                  <a:pt x="143575" y="166867"/>
                </a:lnTo>
                <a:cubicBezTo>
                  <a:pt x="135312" y="181190"/>
                  <a:pt x="119506" y="190142"/>
                  <a:pt x="102981" y="190142"/>
                </a:cubicBezTo>
                <a:cubicBezTo>
                  <a:pt x="76757" y="190142"/>
                  <a:pt x="55562" y="169015"/>
                  <a:pt x="55562" y="142875"/>
                </a:cubicBezTo>
                <a:cubicBezTo>
                  <a:pt x="55562" y="116735"/>
                  <a:pt x="76757" y="95250"/>
                  <a:pt x="102981" y="95250"/>
                </a:cubicBezTo>
                <a:close/>
                <a:moveTo>
                  <a:pt x="104417" y="68263"/>
                </a:moveTo>
                <a:cubicBezTo>
                  <a:pt x="123977" y="68263"/>
                  <a:pt x="142450" y="75825"/>
                  <a:pt x="156577" y="89869"/>
                </a:cubicBezTo>
                <a:cubicBezTo>
                  <a:pt x="158388" y="91669"/>
                  <a:pt x="158388" y="94190"/>
                  <a:pt x="156577" y="95990"/>
                </a:cubicBezTo>
                <a:cubicBezTo>
                  <a:pt x="154766" y="97791"/>
                  <a:pt x="152230" y="97791"/>
                  <a:pt x="150419" y="95990"/>
                </a:cubicBezTo>
                <a:cubicBezTo>
                  <a:pt x="138104" y="83747"/>
                  <a:pt x="121804" y="76905"/>
                  <a:pt x="104417" y="76905"/>
                </a:cubicBezTo>
                <a:cubicBezTo>
                  <a:pt x="86669" y="76905"/>
                  <a:pt x="70368" y="83747"/>
                  <a:pt x="58053" y="95990"/>
                </a:cubicBezTo>
                <a:cubicBezTo>
                  <a:pt x="45737" y="108233"/>
                  <a:pt x="38855" y="124797"/>
                  <a:pt x="38855" y="142082"/>
                </a:cubicBezTo>
                <a:cubicBezTo>
                  <a:pt x="38855" y="159366"/>
                  <a:pt x="45737" y="175570"/>
                  <a:pt x="58053" y="187813"/>
                </a:cubicBezTo>
                <a:cubicBezTo>
                  <a:pt x="83409" y="213380"/>
                  <a:pt x="124702" y="213380"/>
                  <a:pt x="150419" y="187813"/>
                </a:cubicBezTo>
                <a:cubicBezTo>
                  <a:pt x="152230" y="186013"/>
                  <a:pt x="154766" y="186013"/>
                  <a:pt x="156577" y="187813"/>
                </a:cubicBezTo>
                <a:cubicBezTo>
                  <a:pt x="158388" y="189614"/>
                  <a:pt x="158388" y="192134"/>
                  <a:pt x="156577" y="193935"/>
                </a:cubicBezTo>
                <a:cubicBezTo>
                  <a:pt x="142088" y="208338"/>
                  <a:pt x="123253" y="215540"/>
                  <a:pt x="104417" y="215540"/>
                </a:cubicBezTo>
                <a:cubicBezTo>
                  <a:pt x="85220" y="215540"/>
                  <a:pt x="66384" y="208338"/>
                  <a:pt x="51895" y="193935"/>
                </a:cubicBezTo>
                <a:cubicBezTo>
                  <a:pt x="37768" y="179891"/>
                  <a:pt x="30162" y="161527"/>
                  <a:pt x="30162" y="142082"/>
                </a:cubicBezTo>
                <a:cubicBezTo>
                  <a:pt x="30162" y="122277"/>
                  <a:pt x="37768" y="103912"/>
                  <a:pt x="51895" y="89869"/>
                </a:cubicBezTo>
                <a:cubicBezTo>
                  <a:pt x="66022" y="75825"/>
                  <a:pt x="84495" y="68263"/>
                  <a:pt x="104417" y="68263"/>
                </a:cubicBezTo>
                <a:close/>
                <a:moveTo>
                  <a:pt x="143065" y="20638"/>
                </a:moveTo>
                <a:cubicBezTo>
                  <a:pt x="145351" y="20638"/>
                  <a:pt x="147256" y="22543"/>
                  <a:pt x="147256" y="24829"/>
                </a:cubicBezTo>
                <a:cubicBezTo>
                  <a:pt x="147256" y="27877"/>
                  <a:pt x="145351" y="29782"/>
                  <a:pt x="143065" y="29782"/>
                </a:cubicBezTo>
                <a:cubicBezTo>
                  <a:pt x="140398" y="29782"/>
                  <a:pt x="138112" y="27877"/>
                  <a:pt x="138112" y="24829"/>
                </a:cubicBezTo>
                <a:cubicBezTo>
                  <a:pt x="138112" y="22543"/>
                  <a:pt x="140398" y="20638"/>
                  <a:pt x="143065" y="20638"/>
                </a:cubicBezTo>
                <a:close/>
                <a:moveTo>
                  <a:pt x="82067" y="20638"/>
                </a:moveTo>
                <a:lnTo>
                  <a:pt x="122008" y="20638"/>
                </a:lnTo>
                <a:cubicBezTo>
                  <a:pt x="124504" y="20638"/>
                  <a:pt x="126644" y="22543"/>
                  <a:pt x="126644" y="24829"/>
                </a:cubicBezTo>
                <a:cubicBezTo>
                  <a:pt x="126644" y="27877"/>
                  <a:pt x="124504" y="29782"/>
                  <a:pt x="122008" y="29782"/>
                </a:cubicBezTo>
                <a:lnTo>
                  <a:pt x="82067" y="29782"/>
                </a:lnTo>
                <a:cubicBezTo>
                  <a:pt x="79927" y="29782"/>
                  <a:pt x="77787" y="27877"/>
                  <a:pt x="77787" y="24829"/>
                </a:cubicBezTo>
                <a:cubicBezTo>
                  <a:pt x="77787" y="22543"/>
                  <a:pt x="79927" y="20638"/>
                  <a:pt x="82067" y="20638"/>
                </a:cubicBezTo>
                <a:close/>
                <a:moveTo>
                  <a:pt x="33053" y="8986"/>
                </a:moveTo>
                <a:cubicBezTo>
                  <a:pt x="19760" y="8986"/>
                  <a:pt x="8622" y="19769"/>
                  <a:pt x="8622" y="33428"/>
                </a:cubicBezTo>
                <a:lnTo>
                  <a:pt x="8622" y="40616"/>
                </a:lnTo>
                <a:lnTo>
                  <a:pt x="195805" y="40616"/>
                </a:lnTo>
                <a:lnTo>
                  <a:pt x="195805" y="33428"/>
                </a:lnTo>
                <a:cubicBezTo>
                  <a:pt x="195805" y="19769"/>
                  <a:pt x="184668" y="8986"/>
                  <a:pt x="171375" y="8986"/>
                </a:cubicBezTo>
                <a:lnTo>
                  <a:pt x="33053" y="8986"/>
                </a:lnTo>
                <a:close/>
                <a:moveTo>
                  <a:pt x="33053" y="0"/>
                </a:moveTo>
                <a:lnTo>
                  <a:pt x="171375" y="0"/>
                </a:lnTo>
                <a:cubicBezTo>
                  <a:pt x="189698" y="0"/>
                  <a:pt x="204428" y="15096"/>
                  <a:pt x="204428" y="33428"/>
                </a:cubicBezTo>
                <a:lnTo>
                  <a:pt x="204428" y="105314"/>
                </a:lnTo>
                <a:cubicBezTo>
                  <a:pt x="204428" y="107471"/>
                  <a:pt x="202272" y="109628"/>
                  <a:pt x="200117" y="109628"/>
                </a:cubicBezTo>
                <a:cubicBezTo>
                  <a:pt x="197602" y="109628"/>
                  <a:pt x="195805" y="107471"/>
                  <a:pt x="195805" y="105314"/>
                </a:cubicBezTo>
                <a:lnTo>
                  <a:pt x="195805" y="49243"/>
                </a:lnTo>
                <a:lnTo>
                  <a:pt x="8622" y="49243"/>
                </a:lnTo>
                <a:lnTo>
                  <a:pt x="8622" y="236508"/>
                </a:lnTo>
                <a:lnTo>
                  <a:pt x="195805" y="236508"/>
                </a:lnTo>
                <a:lnTo>
                  <a:pt x="195805" y="176482"/>
                </a:lnTo>
                <a:cubicBezTo>
                  <a:pt x="195805" y="173966"/>
                  <a:pt x="197602" y="172169"/>
                  <a:pt x="200117" y="172169"/>
                </a:cubicBezTo>
                <a:cubicBezTo>
                  <a:pt x="202272" y="172169"/>
                  <a:pt x="204428" y="173966"/>
                  <a:pt x="204428" y="176482"/>
                </a:cubicBezTo>
                <a:lnTo>
                  <a:pt x="204428" y="252323"/>
                </a:lnTo>
                <a:cubicBezTo>
                  <a:pt x="204428" y="270295"/>
                  <a:pt x="189698" y="285391"/>
                  <a:pt x="171375" y="285391"/>
                </a:cubicBezTo>
                <a:lnTo>
                  <a:pt x="33053" y="285391"/>
                </a:lnTo>
                <a:cubicBezTo>
                  <a:pt x="14730" y="285391"/>
                  <a:pt x="0" y="270295"/>
                  <a:pt x="0" y="252323"/>
                </a:cubicBezTo>
                <a:lnTo>
                  <a:pt x="0" y="33428"/>
                </a:lnTo>
                <a:cubicBezTo>
                  <a:pt x="0" y="15096"/>
                  <a:pt x="14730" y="0"/>
                  <a:pt x="330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004">
            <a:extLst>
              <a:ext uri="{FF2B5EF4-FFF2-40B4-BE49-F238E27FC236}">
                <a16:creationId xmlns:a16="http://schemas.microsoft.com/office/drawing/2014/main" id="{B345B26D-FD27-0049-BF12-F3023643D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3522" y="8596904"/>
            <a:ext cx="815955" cy="815955"/>
          </a:xfrm>
          <a:custGeom>
            <a:avLst/>
            <a:gdLst>
              <a:gd name="T0" fmla="*/ 163197 w 285390"/>
              <a:gd name="T1" fmla="*/ 261663 h 285391"/>
              <a:gd name="T2" fmla="*/ 163197 w 285390"/>
              <a:gd name="T3" fmla="*/ 270852 h 285391"/>
              <a:gd name="T4" fmla="*/ 118069 w 285390"/>
              <a:gd name="T5" fmla="*/ 266258 h 285391"/>
              <a:gd name="T6" fmla="*/ 8681 w 285390"/>
              <a:gd name="T7" fmla="*/ 251789 h 285391"/>
              <a:gd name="T8" fmla="*/ 21701 w 285390"/>
              <a:gd name="T9" fmla="*/ 278159 h 285391"/>
              <a:gd name="T10" fmla="*/ 278152 w 285390"/>
              <a:gd name="T11" fmla="*/ 265155 h 285391"/>
              <a:gd name="T12" fmla="*/ 8681 w 285390"/>
              <a:gd name="T13" fmla="*/ 251789 h 285391"/>
              <a:gd name="T14" fmla="*/ 10852 w 285390"/>
              <a:gd name="T15" fmla="*/ 243481 h 285391"/>
              <a:gd name="T16" fmla="*/ 256450 w 285390"/>
              <a:gd name="T17" fmla="*/ 200130 h 285391"/>
              <a:gd name="T18" fmla="*/ 204807 w 285390"/>
              <a:gd name="T19" fmla="*/ 130826 h 285391"/>
              <a:gd name="T20" fmla="*/ 212423 w 285390"/>
              <a:gd name="T21" fmla="*/ 156885 h 285391"/>
              <a:gd name="T22" fmla="*/ 212423 w 285390"/>
              <a:gd name="T23" fmla="*/ 130826 h 285391"/>
              <a:gd name="T24" fmla="*/ 72814 w 285390"/>
              <a:gd name="T25" fmla="*/ 130826 h 285391"/>
              <a:gd name="T26" fmla="*/ 72814 w 285390"/>
              <a:gd name="T27" fmla="*/ 156885 h 285391"/>
              <a:gd name="T28" fmla="*/ 80066 w 285390"/>
              <a:gd name="T29" fmla="*/ 130826 h 285391"/>
              <a:gd name="T30" fmla="*/ 174933 w 285390"/>
              <a:gd name="T31" fmla="*/ 113281 h 285391"/>
              <a:gd name="T32" fmla="*/ 174933 w 285390"/>
              <a:gd name="T33" fmla="*/ 122471 h 285391"/>
              <a:gd name="T34" fmla="*/ 174933 w 285390"/>
              <a:gd name="T35" fmla="*/ 113281 h 285391"/>
              <a:gd name="T36" fmla="*/ 179911 w 285390"/>
              <a:gd name="T37" fmla="*/ 97135 h 285391"/>
              <a:gd name="T38" fmla="*/ 170721 w 285390"/>
              <a:gd name="T39" fmla="*/ 97135 h 285391"/>
              <a:gd name="T40" fmla="*/ 174933 w 285390"/>
              <a:gd name="T41" fmla="*/ 73393 h 285391"/>
              <a:gd name="T42" fmla="*/ 174933 w 285390"/>
              <a:gd name="T43" fmla="*/ 82583 h 285391"/>
              <a:gd name="T44" fmla="*/ 174933 w 285390"/>
              <a:gd name="T45" fmla="*/ 73393 h 285391"/>
              <a:gd name="T46" fmla="*/ 149689 w 285390"/>
              <a:gd name="T47" fmla="*/ 156885 h 285391"/>
              <a:gd name="T48" fmla="*/ 170358 w 285390"/>
              <a:gd name="T49" fmla="*/ 138064 h 285391"/>
              <a:gd name="T50" fmla="*/ 179062 w 285390"/>
              <a:gd name="T51" fmla="*/ 138064 h 285391"/>
              <a:gd name="T52" fmla="*/ 196468 w 285390"/>
              <a:gd name="T53" fmla="*/ 156885 h 285391"/>
              <a:gd name="T54" fmla="*/ 188852 w 285390"/>
              <a:gd name="T55" fmla="*/ 61338 h 285391"/>
              <a:gd name="T56" fmla="*/ 121041 w 285390"/>
              <a:gd name="T57" fmla="*/ 61338 h 285391"/>
              <a:gd name="T58" fmla="*/ 140986 w 285390"/>
              <a:gd name="T59" fmla="*/ 156885 h 285391"/>
              <a:gd name="T60" fmla="*/ 121041 w 285390"/>
              <a:gd name="T61" fmla="*/ 61338 h 285391"/>
              <a:gd name="T62" fmla="*/ 88769 w 285390"/>
              <a:gd name="T63" fmla="*/ 68576 h 285391"/>
              <a:gd name="T64" fmla="*/ 111977 w 285390"/>
              <a:gd name="T65" fmla="*/ 156885 h 285391"/>
              <a:gd name="T66" fmla="*/ 96022 w 285390"/>
              <a:gd name="T67" fmla="*/ 61338 h 285391"/>
              <a:gd name="T68" fmla="*/ 188852 w 285390"/>
              <a:gd name="T69" fmla="*/ 52652 h 285391"/>
              <a:gd name="T70" fmla="*/ 204807 w 285390"/>
              <a:gd name="T71" fmla="*/ 122140 h 285391"/>
              <a:gd name="T72" fmla="*/ 234179 w 285390"/>
              <a:gd name="T73" fmla="*/ 144218 h 285391"/>
              <a:gd name="T74" fmla="*/ 72814 w 285390"/>
              <a:gd name="T75" fmla="*/ 165570 h 285391"/>
              <a:gd name="T76" fmla="*/ 72814 w 285390"/>
              <a:gd name="T77" fmla="*/ 122140 h 285391"/>
              <a:gd name="T78" fmla="*/ 80066 w 285390"/>
              <a:gd name="T79" fmla="*/ 68576 h 285391"/>
              <a:gd name="T80" fmla="*/ 44851 w 285390"/>
              <a:gd name="T81" fmla="*/ 9030 h 285391"/>
              <a:gd name="T82" fmla="*/ 31830 w 285390"/>
              <a:gd name="T83" fmla="*/ 191461 h 285391"/>
              <a:gd name="T84" fmla="*/ 255002 w 285390"/>
              <a:gd name="T85" fmla="*/ 22037 h 285391"/>
              <a:gd name="T86" fmla="*/ 44851 w 285390"/>
              <a:gd name="T87" fmla="*/ 9030 h 285391"/>
              <a:gd name="T88" fmla="*/ 241981 w 285390"/>
              <a:gd name="T89" fmla="*/ 0 h 285391"/>
              <a:gd name="T90" fmla="*/ 263684 w 285390"/>
              <a:gd name="T91" fmla="*/ 194712 h 285391"/>
              <a:gd name="T92" fmla="*/ 286832 w 285390"/>
              <a:gd name="T93" fmla="*/ 247815 h 285391"/>
              <a:gd name="T94" fmla="*/ 265131 w 285390"/>
              <a:gd name="T95" fmla="*/ 286829 h 285391"/>
              <a:gd name="T96" fmla="*/ 0 w 285390"/>
              <a:gd name="T97" fmla="*/ 265155 h 285391"/>
              <a:gd name="T98" fmla="*/ 360 w 285390"/>
              <a:gd name="T99" fmla="*/ 246009 h 285391"/>
              <a:gd name="T100" fmla="*/ 23148 w 285390"/>
              <a:gd name="T101" fmla="*/ 22037 h 28539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5390" h="285391">
                <a:moveTo>
                  <a:pt x="121785" y="260350"/>
                </a:moveTo>
                <a:lnTo>
                  <a:pt x="162376" y="260350"/>
                </a:lnTo>
                <a:cubicBezTo>
                  <a:pt x="164531" y="260350"/>
                  <a:pt x="166328" y="262255"/>
                  <a:pt x="166328" y="264922"/>
                </a:cubicBezTo>
                <a:cubicBezTo>
                  <a:pt x="166328" y="267208"/>
                  <a:pt x="164531" y="269494"/>
                  <a:pt x="162376" y="269494"/>
                </a:cubicBezTo>
                <a:lnTo>
                  <a:pt x="121785" y="269494"/>
                </a:lnTo>
                <a:cubicBezTo>
                  <a:pt x="119271" y="269494"/>
                  <a:pt x="117475" y="267208"/>
                  <a:pt x="117475" y="264922"/>
                </a:cubicBezTo>
                <a:cubicBezTo>
                  <a:pt x="117475" y="262255"/>
                  <a:pt x="119271" y="260350"/>
                  <a:pt x="121785" y="260350"/>
                </a:cubicBezTo>
                <a:close/>
                <a:moveTo>
                  <a:pt x="8637" y="250526"/>
                </a:moveTo>
                <a:lnTo>
                  <a:pt x="8637" y="263825"/>
                </a:lnTo>
                <a:cubicBezTo>
                  <a:pt x="8637" y="270654"/>
                  <a:pt x="14395" y="276764"/>
                  <a:pt x="21593" y="276764"/>
                </a:cubicBezTo>
                <a:lnTo>
                  <a:pt x="263797" y="276764"/>
                </a:lnTo>
                <a:cubicBezTo>
                  <a:pt x="270995" y="276764"/>
                  <a:pt x="276753" y="270654"/>
                  <a:pt x="276753" y="263825"/>
                </a:cubicBezTo>
                <a:lnTo>
                  <a:pt x="276753" y="250526"/>
                </a:lnTo>
                <a:lnTo>
                  <a:pt x="8637" y="250526"/>
                </a:lnTo>
                <a:close/>
                <a:moveTo>
                  <a:pt x="30230" y="199127"/>
                </a:moveTo>
                <a:lnTo>
                  <a:pt x="10796" y="242259"/>
                </a:lnTo>
                <a:lnTo>
                  <a:pt x="274234" y="242259"/>
                </a:lnTo>
                <a:lnTo>
                  <a:pt x="255160" y="199127"/>
                </a:lnTo>
                <a:lnTo>
                  <a:pt x="30230" y="199127"/>
                </a:lnTo>
                <a:close/>
                <a:moveTo>
                  <a:pt x="203777" y="130170"/>
                </a:moveTo>
                <a:lnTo>
                  <a:pt x="203777" y="156098"/>
                </a:lnTo>
                <a:lnTo>
                  <a:pt x="211354" y="156098"/>
                </a:lnTo>
                <a:cubicBezTo>
                  <a:pt x="218209" y="156098"/>
                  <a:pt x="224342" y="150336"/>
                  <a:pt x="224342" y="143494"/>
                </a:cubicBezTo>
                <a:cubicBezTo>
                  <a:pt x="224342" y="136292"/>
                  <a:pt x="218209" y="130170"/>
                  <a:pt x="211354" y="130170"/>
                </a:cubicBezTo>
                <a:lnTo>
                  <a:pt x="203777" y="130170"/>
                </a:lnTo>
                <a:close/>
                <a:moveTo>
                  <a:pt x="72447" y="130170"/>
                </a:moveTo>
                <a:cubicBezTo>
                  <a:pt x="65232" y="130170"/>
                  <a:pt x="59459" y="136292"/>
                  <a:pt x="59459" y="143494"/>
                </a:cubicBezTo>
                <a:cubicBezTo>
                  <a:pt x="59459" y="150336"/>
                  <a:pt x="65232" y="156098"/>
                  <a:pt x="72447" y="156098"/>
                </a:cubicBezTo>
                <a:lnTo>
                  <a:pt x="79663" y="156098"/>
                </a:lnTo>
                <a:lnTo>
                  <a:pt x="79663" y="130170"/>
                </a:lnTo>
                <a:lnTo>
                  <a:pt x="72447" y="130170"/>
                </a:lnTo>
                <a:close/>
                <a:moveTo>
                  <a:pt x="174053" y="112713"/>
                </a:moveTo>
                <a:cubicBezTo>
                  <a:pt x="176720" y="112713"/>
                  <a:pt x="179006" y="114999"/>
                  <a:pt x="179006" y="117285"/>
                </a:cubicBezTo>
                <a:cubicBezTo>
                  <a:pt x="179006" y="119952"/>
                  <a:pt x="176720" y="121857"/>
                  <a:pt x="174053" y="121857"/>
                </a:cubicBezTo>
                <a:cubicBezTo>
                  <a:pt x="171767" y="121857"/>
                  <a:pt x="169862" y="119952"/>
                  <a:pt x="169862" y="117285"/>
                </a:cubicBezTo>
                <a:cubicBezTo>
                  <a:pt x="169862" y="114999"/>
                  <a:pt x="171767" y="112713"/>
                  <a:pt x="174053" y="112713"/>
                </a:cubicBezTo>
                <a:close/>
                <a:moveTo>
                  <a:pt x="174053" y="92075"/>
                </a:moveTo>
                <a:cubicBezTo>
                  <a:pt x="176720" y="92075"/>
                  <a:pt x="179006" y="93980"/>
                  <a:pt x="179006" y="96647"/>
                </a:cubicBezTo>
                <a:cubicBezTo>
                  <a:pt x="179006" y="99314"/>
                  <a:pt x="176720" y="101219"/>
                  <a:pt x="174053" y="101219"/>
                </a:cubicBezTo>
                <a:cubicBezTo>
                  <a:pt x="171767" y="101219"/>
                  <a:pt x="169862" y="99314"/>
                  <a:pt x="169862" y="96647"/>
                </a:cubicBezTo>
                <a:cubicBezTo>
                  <a:pt x="169862" y="93980"/>
                  <a:pt x="171767" y="92075"/>
                  <a:pt x="174053" y="92075"/>
                </a:cubicBezTo>
                <a:close/>
                <a:moveTo>
                  <a:pt x="174053" y="73025"/>
                </a:moveTo>
                <a:cubicBezTo>
                  <a:pt x="176720" y="73025"/>
                  <a:pt x="179006" y="75311"/>
                  <a:pt x="179006" y="77597"/>
                </a:cubicBezTo>
                <a:cubicBezTo>
                  <a:pt x="179006" y="79883"/>
                  <a:pt x="176720" y="82169"/>
                  <a:pt x="174053" y="82169"/>
                </a:cubicBezTo>
                <a:cubicBezTo>
                  <a:pt x="171767" y="82169"/>
                  <a:pt x="169862" y="79883"/>
                  <a:pt x="169862" y="77597"/>
                </a:cubicBezTo>
                <a:cubicBezTo>
                  <a:pt x="169862" y="75311"/>
                  <a:pt x="171767" y="73025"/>
                  <a:pt x="174053" y="73025"/>
                </a:cubicBezTo>
                <a:close/>
                <a:moveTo>
                  <a:pt x="148936" y="61030"/>
                </a:moveTo>
                <a:lnTo>
                  <a:pt x="148936" y="156098"/>
                </a:lnTo>
                <a:lnTo>
                  <a:pt x="169501" y="156098"/>
                </a:lnTo>
                <a:lnTo>
                  <a:pt x="169501" y="137372"/>
                </a:lnTo>
                <a:cubicBezTo>
                  <a:pt x="169501" y="134852"/>
                  <a:pt x="171306" y="133051"/>
                  <a:pt x="173470" y="133051"/>
                </a:cubicBezTo>
                <a:cubicBezTo>
                  <a:pt x="175996" y="133051"/>
                  <a:pt x="178161" y="134852"/>
                  <a:pt x="178161" y="137372"/>
                </a:cubicBezTo>
                <a:lnTo>
                  <a:pt x="178161" y="156098"/>
                </a:lnTo>
                <a:lnTo>
                  <a:pt x="195479" y="156098"/>
                </a:lnTo>
                <a:lnTo>
                  <a:pt x="195479" y="68232"/>
                </a:lnTo>
                <a:cubicBezTo>
                  <a:pt x="195479" y="64271"/>
                  <a:pt x="191871" y="61030"/>
                  <a:pt x="187902" y="61030"/>
                </a:cubicBezTo>
                <a:lnTo>
                  <a:pt x="148936" y="61030"/>
                </a:lnTo>
                <a:close/>
                <a:moveTo>
                  <a:pt x="120433" y="61030"/>
                </a:moveTo>
                <a:lnTo>
                  <a:pt x="120433" y="156098"/>
                </a:lnTo>
                <a:lnTo>
                  <a:pt x="140277" y="156098"/>
                </a:lnTo>
                <a:lnTo>
                  <a:pt x="140277" y="61030"/>
                </a:lnTo>
                <a:lnTo>
                  <a:pt x="120433" y="61030"/>
                </a:lnTo>
                <a:close/>
                <a:moveTo>
                  <a:pt x="95538" y="61030"/>
                </a:moveTo>
                <a:cubicBezTo>
                  <a:pt x="91570" y="61030"/>
                  <a:pt x="88322" y="64271"/>
                  <a:pt x="88322" y="68232"/>
                </a:cubicBezTo>
                <a:lnTo>
                  <a:pt x="88322" y="156098"/>
                </a:lnTo>
                <a:lnTo>
                  <a:pt x="111413" y="156098"/>
                </a:lnTo>
                <a:lnTo>
                  <a:pt x="111413" y="61030"/>
                </a:lnTo>
                <a:lnTo>
                  <a:pt x="95538" y="61030"/>
                </a:lnTo>
                <a:close/>
                <a:moveTo>
                  <a:pt x="95538" y="52388"/>
                </a:moveTo>
                <a:lnTo>
                  <a:pt x="187902" y="52388"/>
                </a:lnTo>
                <a:cubicBezTo>
                  <a:pt x="196922" y="52388"/>
                  <a:pt x="203777" y="59590"/>
                  <a:pt x="203777" y="68232"/>
                </a:cubicBezTo>
                <a:lnTo>
                  <a:pt x="203777" y="121528"/>
                </a:lnTo>
                <a:lnTo>
                  <a:pt x="211354" y="121528"/>
                </a:lnTo>
                <a:cubicBezTo>
                  <a:pt x="223260" y="121528"/>
                  <a:pt x="233001" y="131251"/>
                  <a:pt x="233001" y="143494"/>
                </a:cubicBezTo>
                <a:cubicBezTo>
                  <a:pt x="233001" y="155017"/>
                  <a:pt x="223260" y="164740"/>
                  <a:pt x="211354" y="164740"/>
                </a:cubicBezTo>
                <a:lnTo>
                  <a:pt x="72447" y="164740"/>
                </a:lnTo>
                <a:cubicBezTo>
                  <a:pt x="60541" y="164740"/>
                  <a:pt x="50800" y="155017"/>
                  <a:pt x="50800" y="143494"/>
                </a:cubicBezTo>
                <a:cubicBezTo>
                  <a:pt x="50800" y="131251"/>
                  <a:pt x="60541" y="121528"/>
                  <a:pt x="72447" y="121528"/>
                </a:cubicBezTo>
                <a:lnTo>
                  <a:pt x="79663" y="121528"/>
                </a:lnTo>
                <a:lnTo>
                  <a:pt x="79663" y="68232"/>
                </a:lnTo>
                <a:cubicBezTo>
                  <a:pt x="79663" y="59590"/>
                  <a:pt x="86879" y="52388"/>
                  <a:pt x="95538" y="52388"/>
                </a:cubicBezTo>
                <a:close/>
                <a:moveTo>
                  <a:pt x="44626" y="8986"/>
                </a:moveTo>
                <a:cubicBezTo>
                  <a:pt x="37788" y="8986"/>
                  <a:pt x="31670" y="14737"/>
                  <a:pt x="31670" y="21925"/>
                </a:cubicBezTo>
                <a:lnTo>
                  <a:pt x="31670" y="190500"/>
                </a:lnTo>
                <a:lnTo>
                  <a:pt x="253720" y="190500"/>
                </a:lnTo>
                <a:lnTo>
                  <a:pt x="253720" y="21925"/>
                </a:lnTo>
                <a:cubicBezTo>
                  <a:pt x="253720" y="14737"/>
                  <a:pt x="247962" y="8986"/>
                  <a:pt x="240764" y="8986"/>
                </a:cubicBezTo>
                <a:lnTo>
                  <a:pt x="44626" y="8986"/>
                </a:lnTo>
                <a:close/>
                <a:moveTo>
                  <a:pt x="44626" y="0"/>
                </a:moveTo>
                <a:lnTo>
                  <a:pt x="240764" y="0"/>
                </a:lnTo>
                <a:cubicBezTo>
                  <a:pt x="252641" y="0"/>
                  <a:pt x="262358" y="9704"/>
                  <a:pt x="262358" y="21925"/>
                </a:cubicBezTo>
                <a:lnTo>
                  <a:pt x="262358" y="193735"/>
                </a:lnTo>
                <a:lnTo>
                  <a:pt x="285030" y="244775"/>
                </a:lnTo>
                <a:cubicBezTo>
                  <a:pt x="285390" y="245134"/>
                  <a:pt x="285390" y="245853"/>
                  <a:pt x="285390" y="246572"/>
                </a:cubicBezTo>
                <a:lnTo>
                  <a:pt x="285390" y="263825"/>
                </a:lnTo>
                <a:cubicBezTo>
                  <a:pt x="285390" y="275686"/>
                  <a:pt x="275673" y="285391"/>
                  <a:pt x="263797" y="285391"/>
                </a:cubicBezTo>
                <a:lnTo>
                  <a:pt x="21593" y="285391"/>
                </a:lnTo>
                <a:cubicBezTo>
                  <a:pt x="9717" y="285391"/>
                  <a:pt x="0" y="275686"/>
                  <a:pt x="0" y="263825"/>
                </a:cubicBezTo>
                <a:lnTo>
                  <a:pt x="0" y="246572"/>
                </a:lnTo>
                <a:cubicBezTo>
                  <a:pt x="0" y="245853"/>
                  <a:pt x="0" y="245134"/>
                  <a:pt x="360" y="244775"/>
                </a:cubicBezTo>
                <a:lnTo>
                  <a:pt x="23032" y="193735"/>
                </a:lnTo>
                <a:lnTo>
                  <a:pt x="23032" y="21925"/>
                </a:lnTo>
                <a:cubicBezTo>
                  <a:pt x="23032" y="9704"/>
                  <a:pt x="32749" y="0"/>
                  <a:pt x="446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005">
            <a:extLst>
              <a:ext uri="{FF2B5EF4-FFF2-40B4-BE49-F238E27FC236}">
                <a16:creationId xmlns:a16="http://schemas.microsoft.com/office/drawing/2014/main" id="{7EE82557-D5D6-2B4E-BD81-65AC9E956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3522" y="6141726"/>
            <a:ext cx="802354" cy="815955"/>
          </a:xfrm>
          <a:custGeom>
            <a:avLst/>
            <a:gdLst>
              <a:gd name="T0" fmla="*/ 71471 w 280627"/>
              <a:gd name="T1" fmla="*/ 265032 h 285391"/>
              <a:gd name="T2" fmla="*/ 64824 w 280627"/>
              <a:gd name="T3" fmla="*/ 267868 h 285391"/>
              <a:gd name="T4" fmla="*/ 108313 w 280627"/>
              <a:gd name="T5" fmla="*/ 261663 h 285391"/>
              <a:gd name="T6" fmla="*/ 103718 w 280627"/>
              <a:gd name="T7" fmla="*/ 266258 h 285391"/>
              <a:gd name="T8" fmla="*/ 8701 w 280627"/>
              <a:gd name="T9" fmla="*/ 259013 h 285391"/>
              <a:gd name="T10" fmla="*/ 145385 w 280627"/>
              <a:gd name="T11" fmla="*/ 270935 h 285391"/>
              <a:gd name="T12" fmla="*/ 8701 w 280627"/>
              <a:gd name="T13" fmla="*/ 247454 h 285391"/>
              <a:gd name="T14" fmla="*/ 205960 w 280627"/>
              <a:gd name="T15" fmla="*/ 213479 h 285391"/>
              <a:gd name="T16" fmla="*/ 221350 w 280627"/>
              <a:gd name="T17" fmla="*/ 244630 h 285391"/>
              <a:gd name="T18" fmla="*/ 222065 w 280627"/>
              <a:gd name="T19" fmla="*/ 205510 h 285391"/>
              <a:gd name="T20" fmla="*/ 231013 w 280627"/>
              <a:gd name="T21" fmla="*/ 205510 h 285391"/>
              <a:gd name="T22" fmla="*/ 229939 w 280627"/>
              <a:gd name="T23" fmla="*/ 251874 h 285391"/>
              <a:gd name="T24" fmla="*/ 194507 w 280627"/>
              <a:gd name="T25" fmla="*/ 251874 h 285391"/>
              <a:gd name="T26" fmla="*/ 193433 w 280627"/>
              <a:gd name="T27" fmla="*/ 205510 h 285391"/>
              <a:gd name="T28" fmla="*/ 154086 w 280627"/>
              <a:gd name="T29" fmla="*/ 166534 h 285391"/>
              <a:gd name="T30" fmla="*/ 266118 w 280627"/>
              <a:gd name="T31" fmla="*/ 278159 h 285391"/>
              <a:gd name="T32" fmla="*/ 266118 w 280627"/>
              <a:gd name="T33" fmla="*/ 159671 h 285391"/>
              <a:gd name="T34" fmla="*/ 112729 w 280627"/>
              <a:gd name="T35" fmla="*/ 95316 h 285391"/>
              <a:gd name="T36" fmla="*/ 129627 w 280627"/>
              <a:gd name="T37" fmla="*/ 121916 h 285391"/>
              <a:gd name="T38" fmla="*/ 91790 w 280627"/>
              <a:gd name="T39" fmla="*/ 124466 h 285391"/>
              <a:gd name="T40" fmla="*/ 112729 w 280627"/>
              <a:gd name="T41" fmla="*/ 185316 h 285391"/>
              <a:gd name="T42" fmla="*/ 103913 w 280627"/>
              <a:gd name="T43" fmla="*/ 191875 h 285391"/>
              <a:gd name="T44" fmla="*/ 87014 w 280627"/>
              <a:gd name="T45" fmla="*/ 165276 h 285391"/>
              <a:gd name="T46" fmla="*/ 124852 w 280627"/>
              <a:gd name="T47" fmla="*/ 162360 h 285391"/>
              <a:gd name="T48" fmla="*/ 103913 w 280627"/>
              <a:gd name="T49" fmla="*/ 101876 h 285391"/>
              <a:gd name="T50" fmla="*/ 207745 w 280627"/>
              <a:gd name="T51" fmla="*/ 89951 h 285391"/>
              <a:gd name="T52" fmla="*/ 249802 w 280627"/>
              <a:gd name="T53" fmla="*/ 150640 h 285391"/>
              <a:gd name="T54" fmla="*/ 207745 w 280627"/>
              <a:gd name="T55" fmla="*/ 89951 h 285391"/>
              <a:gd name="T56" fmla="*/ 163425 w 280627"/>
              <a:gd name="T57" fmla="*/ 101401 h 285391"/>
              <a:gd name="T58" fmla="*/ 43755 w 280627"/>
              <a:gd name="T59" fmla="*/ 144574 h 285391"/>
              <a:gd name="T60" fmla="*/ 135310 w 280627"/>
              <a:gd name="T61" fmla="*/ 208789 h 285391"/>
              <a:gd name="T62" fmla="*/ 35105 w 280627"/>
              <a:gd name="T63" fmla="*/ 144574 h 285391"/>
              <a:gd name="T64" fmla="*/ 8701 w 280627"/>
              <a:gd name="T65" fmla="*/ 56715 h 285391"/>
              <a:gd name="T66" fmla="*/ 145385 w 280627"/>
              <a:gd name="T67" fmla="*/ 243481 h 285391"/>
              <a:gd name="T68" fmla="*/ 168588 w 280627"/>
              <a:gd name="T69" fmla="*/ 150640 h 285391"/>
              <a:gd name="T70" fmla="*/ 209557 w 280627"/>
              <a:gd name="T71" fmla="*/ 81280 h 285391"/>
              <a:gd name="T72" fmla="*/ 22115 w 280627"/>
              <a:gd name="T73" fmla="*/ 43711 h 285391"/>
              <a:gd name="T74" fmla="*/ 105122 w 280627"/>
              <a:gd name="T75" fmla="*/ 26756 h 285391"/>
              <a:gd name="T76" fmla="*/ 27918 w 280627"/>
              <a:gd name="T77" fmla="*/ 9030 h 285391"/>
              <a:gd name="T78" fmla="*/ 22115 w 280627"/>
              <a:gd name="T79" fmla="*/ 35041 h 285391"/>
              <a:gd name="T80" fmla="*/ 209557 w 280627"/>
              <a:gd name="T81" fmla="*/ 27816 h 285391"/>
              <a:gd name="T82" fmla="*/ 27918 w 280627"/>
              <a:gd name="T83" fmla="*/ 0 h 285391"/>
              <a:gd name="T84" fmla="*/ 217896 w 280627"/>
              <a:gd name="T85" fmla="*/ 81280 h 285391"/>
              <a:gd name="T86" fmla="*/ 258503 w 280627"/>
              <a:gd name="T87" fmla="*/ 150640 h 285391"/>
              <a:gd name="T88" fmla="*/ 282069 w 280627"/>
              <a:gd name="T89" fmla="*/ 270935 h 285391"/>
              <a:gd name="T90" fmla="*/ 0 w 280627"/>
              <a:gd name="T91" fmla="*/ 259013 h 2853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0627" h="285391">
                <a:moveTo>
                  <a:pt x="64492" y="260527"/>
                </a:moveTo>
                <a:cubicBezTo>
                  <a:pt x="66145" y="258763"/>
                  <a:pt x="68791" y="258763"/>
                  <a:pt x="70114" y="260527"/>
                </a:cubicBezTo>
                <a:cubicBezTo>
                  <a:pt x="70775" y="261233"/>
                  <a:pt x="71106" y="262291"/>
                  <a:pt x="71106" y="263702"/>
                </a:cubicBezTo>
                <a:cubicBezTo>
                  <a:pt x="71106" y="264760"/>
                  <a:pt x="70775" y="265819"/>
                  <a:pt x="70114" y="266524"/>
                </a:cubicBezTo>
                <a:cubicBezTo>
                  <a:pt x="69453" y="267583"/>
                  <a:pt x="68460" y="267935"/>
                  <a:pt x="67468" y="267935"/>
                </a:cubicBezTo>
                <a:cubicBezTo>
                  <a:pt x="66476" y="267935"/>
                  <a:pt x="65153" y="267583"/>
                  <a:pt x="64492" y="266524"/>
                </a:cubicBezTo>
                <a:cubicBezTo>
                  <a:pt x="63830" y="265819"/>
                  <a:pt x="63500" y="264760"/>
                  <a:pt x="63500" y="263702"/>
                </a:cubicBezTo>
                <a:cubicBezTo>
                  <a:pt x="63500" y="262291"/>
                  <a:pt x="63830" y="261233"/>
                  <a:pt x="64492" y="260527"/>
                </a:cubicBezTo>
                <a:close/>
                <a:moveTo>
                  <a:pt x="107759" y="260350"/>
                </a:moveTo>
                <a:cubicBezTo>
                  <a:pt x="110426" y="260350"/>
                  <a:pt x="112331" y="262255"/>
                  <a:pt x="112331" y="264922"/>
                </a:cubicBezTo>
                <a:cubicBezTo>
                  <a:pt x="112331" y="267208"/>
                  <a:pt x="110426" y="269494"/>
                  <a:pt x="107759" y="269494"/>
                </a:cubicBezTo>
                <a:cubicBezTo>
                  <a:pt x="105092" y="269494"/>
                  <a:pt x="103187" y="267208"/>
                  <a:pt x="103187" y="264922"/>
                </a:cubicBezTo>
                <a:cubicBezTo>
                  <a:pt x="103187" y="262255"/>
                  <a:pt x="105092" y="260350"/>
                  <a:pt x="107759" y="260350"/>
                </a:cubicBezTo>
                <a:close/>
                <a:moveTo>
                  <a:pt x="8657" y="246213"/>
                </a:moveTo>
                <a:lnTo>
                  <a:pt x="8657" y="257714"/>
                </a:lnTo>
                <a:cubicBezTo>
                  <a:pt x="8657" y="268138"/>
                  <a:pt x="17313" y="276764"/>
                  <a:pt x="27774" y="276764"/>
                </a:cubicBezTo>
                <a:lnTo>
                  <a:pt x="146445" y="276764"/>
                </a:lnTo>
                <a:cubicBezTo>
                  <a:pt x="145363" y="274608"/>
                  <a:pt x="144641" y="272092"/>
                  <a:pt x="144641" y="269576"/>
                </a:cubicBezTo>
                <a:lnTo>
                  <a:pt x="144641" y="250526"/>
                </a:lnTo>
                <a:lnTo>
                  <a:pt x="22003" y="250526"/>
                </a:lnTo>
                <a:cubicBezTo>
                  <a:pt x="16953" y="250526"/>
                  <a:pt x="12264" y="249088"/>
                  <a:pt x="8657" y="246213"/>
                </a:cubicBezTo>
                <a:close/>
                <a:moveTo>
                  <a:pt x="210959" y="194388"/>
                </a:moveTo>
                <a:cubicBezTo>
                  <a:pt x="205262" y="194388"/>
                  <a:pt x="200989" y="199073"/>
                  <a:pt x="200989" y="204479"/>
                </a:cubicBezTo>
                <a:cubicBezTo>
                  <a:pt x="200989" y="207723"/>
                  <a:pt x="202413" y="210606"/>
                  <a:pt x="204906" y="212408"/>
                </a:cubicBezTo>
                <a:cubicBezTo>
                  <a:pt x="206330" y="213489"/>
                  <a:pt x="207042" y="214931"/>
                  <a:pt x="206330" y="216733"/>
                </a:cubicBezTo>
                <a:lnTo>
                  <a:pt x="201701" y="243403"/>
                </a:lnTo>
                <a:lnTo>
                  <a:pt x="220217" y="243403"/>
                </a:lnTo>
                <a:lnTo>
                  <a:pt x="215588" y="216733"/>
                </a:lnTo>
                <a:cubicBezTo>
                  <a:pt x="215232" y="214931"/>
                  <a:pt x="215944" y="213489"/>
                  <a:pt x="217012" y="212408"/>
                </a:cubicBezTo>
                <a:cubicBezTo>
                  <a:pt x="219505" y="210606"/>
                  <a:pt x="220929" y="207723"/>
                  <a:pt x="220929" y="204479"/>
                </a:cubicBezTo>
                <a:cubicBezTo>
                  <a:pt x="220929" y="199073"/>
                  <a:pt x="216656" y="194388"/>
                  <a:pt x="210959" y="194388"/>
                </a:cubicBezTo>
                <a:close/>
                <a:moveTo>
                  <a:pt x="210959" y="185738"/>
                </a:moveTo>
                <a:cubicBezTo>
                  <a:pt x="221285" y="185738"/>
                  <a:pt x="229831" y="194028"/>
                  <a:pt x="229831" y="204479"/>
                </a:cubicBezTo>
                <a:cubicBezTo>
                  <a:pt x="229831" y="209525"/>
                  <a:pt x="227695" y="214210"/>
                  <a:pt x="224490" y="217454"/>
                </a:cubicBezTo>
                <a:lnTo>
                  <a:pt x="229831" y="247007"/>
                </a:lnTo>
                <a:cubicBezTo>
                  <a:pt x="229831" y="248088"/>
                  <a:pt x="229475" y="249530"/>
                  <a:pt x="228763" y="250611"/>
                </a:cubicBezTo>
                <a:cubicBezTo>
                  <a:pt x="227695" y="251332"/>
                  <a:pt x="226627" y="252053"/>
                  <a:pt x="225558" y="252053"/>
                </a:cubicBezTo>
                <a:lnTo>
                  <a:pt x="196716" y="252053"/>
                </a:lnTo>
                <a:cubicBezTo>
                  <a:pt x="195292" y="252053"/>
                  <a:pt x="194224" y="251332"/>
                  <a:pt x="193512" y="250611"/>
                </a:cubicBezTo>
                <a:cubicBezTo>
                  <a:pt x="192799" y="249530"/>
                  <a:pt x="192087" y="248088"/>
                  <a:pt x="192443" y="247007"/>
                </a:cubicBezTo>
                <a:lnTo>
                  <a:pt x="197784" y="217454"/>
                </a:lnTo>
                <a:cubicBezTo>
                  <a:pt x="194224" y="214210"/>
                  <a:pt x="192443" y="209525"/>
                  <a:pt x="192443" y="204479"/>
                </a:cubicBezTo>
                <a:cubicBezTo>
                  <a:pt x="192443" y="194028"/>
                  <a:pt x="200989" y="185738"/>
                  <a:pt x="210959" y="185738"/>
                </a:cubicBezTo>
                <a:close/>
                <a:moveTo>
                  <a:pt x="160512" y="158870"/>
                </a:moveTo>
                <a:cubicBezTo>
                  <a:pt x="156545" y="158870"/>
                  <a:pt x="153298" y="161745"/>
                  <a:pt x="153298" y="165699"/>
                </a:cubicBezTo>
                <a:lnTo>
                  <a:pt x="153298" y="269576"/>
                </a:lnTo>
                <a:cubicBezTo>
                  <a:pt x="153298" y="273529"/>
                  <a:pt x="156545" y="276764"/>
                  <a:pt x="160512" y="276764"/>
                </a:cubicBezTo>
                <a:lnTo>
                  <a:pt x="264756" y="276764"/>
                </a:lnTo>
                <a:cubicBezTo>
                  <a:pt x="268363" y="276764"/>
                  <a:pt x="271970" y="273529"/>
                  <a:pt x="271970" y="269576"/>
                </a:cubicBezTo>
                <a:lnTo>
                  <a:pt x="271970" y="165699"/>
                </a:lnTo>
                <a:cubicBezTo>
                  <a:pt x="271970" y="161745"/>
                  <a:pt x="268363" y="158870"/>
                  <a:pt x="264756" y="158870"/>
                </a:cubicBezTo>
                <a:lnTo>
                  <a:pt x="160512" y="158870"/>
                </a:lnTo>
                <a:close/>
                <a:moveTo>
                  <a:pt x="107767" y="90488"/>
                </a:moveTo>
                <a:cubicBezTo>
                  <a:pt x="110325" y="90488"/>
                  <a:pt x="112153" y="92300"/>
                  <a:pt x="112153" y="94838"/>
                </a:cubicBezTo>
                <a:lnTo>
                  <a:pt x="112153" y="101002"/>
                </a:lnTo>
                <a:cubicBezTo>
                  <a:pt x="120558" y="102814"/>
                  <a:pt x="127868" y="107890"/>
                  <a:pt x="131157" y="115503"/>
                </a:cubicBezTo>
                <a:cubicBezTo>
                  <a:pt x="132253" y="117678"/>
                  <a:pt x="131157" y="120216"/>
                  <a:pt x="128964" y="121304"/>
                </a:cubicBezTo>
                <a:cubicBezTo>
                  <a:pt x="126771" y="122029"/>
                  <a:pt x="124213" y="121304"/>
                  <a:pt x="123117" y="119129"/>
                </a:cubicBezTo>
                <a:cubicBezTo>
                  <a:pt x="120558" y="113328"/>
                  <a:pt x="114711" y="109703"/>
                  <a:pt x="107767" y="109703"/>
                </a:cubicBezTo>
                <a:cubicBezTo>
                  <a:pt x="98630" y="109703"/>
                  <a:pt x="91321" y="115866"/>
                  <a:pt x="91321" y="123842"/>
                </a:cubicBezTo>
                <a:cubicBezTo>
                  <a:pt x="91321" y="130368"/>
                  <a:pt x="93879" y="138343"/>
                  <a:pt x="107767" y="138343"/>
                </a:cubicBezTo>
                <a:cubicBezTo>
                  <a:pt x="126406" y="138343"/>
                  <a:pt x="132984" y="150307"/>
                  <a:pt x="132984" y="161546"/>
                </a:cubicBezTo>
                <a:cubicBezTo>
                  <a:pt x="132984" y="172785"/>
                  <a:pt x="123848" y="182574"/>
                  <a:pt x="112153" y="184386"/>
                </a:cubicBezTo>
                <a:lnTo>
                  <a:pt x="112153" y="190913"/>
                </a:lnTo>
                <a:cubicBezTo>
                  <a:pt x="112153" y="193088"/>
                  <a:pt x="110325" y="194901"/>
                  <a:pt x="107767" y="194901"/>
                </a:cubicBezTo>
                <a:cubicBezTo>
                  <a:pt x="105209" y="194901"/>
                  <a:pt x="103381" y="193088"/>
                  <a:pt x="103381" y="190913"/>
                </a:cubicBezTo>
                <a:lnTo>
                  <a:pt x="103381" y="184386"/>
                </a:lnTo>
                <a:cubicBezTo>
                  <a:pt x="94610" y="182936"/>
                  <a:pt x="87666" y="177498"/>
                  <a:pt x="84012" y="169885"/>
                </a:cubicBezTo>
                <a:cubicBezTo>
                  <a:pt x="83281" y="167709"/>
                  <a:pt x="84377" y="165172"/>
                  <a:pt x="86570" y="164447"/>
                </a:cubicBezTo>
                <a:cubicBezTo>
                  <a:pt x="88763" y="163359"/>
                  <a:pt x="91321" y="164447"/>
                  <a:pt x="92417" y="166622"/>
                </a:cubicBezTo>
                <a:cubicBezTo>
                  <a:pt x="94610" y="172423"/>
                  <a:pt x="100823" y="176048"/>
                  <a:pt x="107767" y="176048"/>
                </a:cubicBezTo>
                <a:cubicBezTo>
                  <a:pt x="116904" y="176048"/>
                  <a:pt x="124213" y="169522"/>
                  <a:pt x="124213" y="161546"/>
                </a:cubicBezTo>
                <a:cubicBezTo>
                  <a:pt x="124213" y="155020"/>
                  <a:pt x="121289" y="147044"/>
                  <a:pt x="107767" y="147044"/>
                </a:cubicBezTo>
                <a:cubicBezTo>
                  <a:pt x="89128" y="147044"/>
                  <a:pt x="82550" y="135081"/>
                  <a:pt x="82550" y="123842"/>
                </a:cubicBezTo>
                <a:cubicBezTo>
                  <a:pt x="82550" y="112603"/>
                  <a:pt x="91321" y="103177"/>
                  <a:pt x="103381" y="101364"/>
                </a:cubicBezTo>
                <a:lnTo>
                  <a:pt x="103381" y="94838"/>
                </a:lnTo>
                <a:cubicBezTo>
                  <a:pt x="103381" y="92300"/>
                  <a:pt x="105209" y="90488"/>
                  <a:pt x="107767" y="90488"/>
                </a:cubicBezTo>
                <a:close/>
                <a:moveTo>
                  <a:pt x="206683" y="89499"/>
                </a:moveTo>
                <a:cubicBezTo>
                  <a:pt x="190090" y="89499"/>
                  <a:pt x="176383" y="103157"/>
                  <a:pt x="176383" y="119691"/>
                </a:cubicBezTo>
                <a:lnTo>
                  <a:pt x="176383" y="149884"/>
                </a:lnTo>
                <a:lnTo>
                  <a:pt x="248524" y="149884"/>
                </a:lnTo>
                <a:lnTo>
                  <a:pt x="248524" y="119691"/>
                </a:lnTo>
                <a:cubicBezTo>
                  <a:pt x="248524" y="103157"/>
                  <a:pt x="235178" y="89499"/>
                  <a:pt x="218225" y="89499"/>
                </a:cubicBezTo>
                <a:lnTo>
                  <a:pt x="206683" y="89499"/>
                </a:lnTo>
                <a:close/>
                <a:moveTo>
                  <a:pt x="108081" y="69850"/>
                </a:moveTo>
                <a:cubicBezTo>
                  <a:pt x="129239" y="69850"/>
                  <a:pt x="148962" y="78874"/>
                  <a:pt x="162948" y="94757"/>
                </a:cubicBezTo>
                <a:cubicBezTo>
                  <a:pt x="164741" y="96923"/>
                  <a:pt x="164383" y="99450"/>
                  <a:pt x="162589" y="100893"/>
                </a:cubicBezTo>
                <a:cubicBezTo>
                  <a:pt x="160796" y="102337"/>
                  <a:pt x="158286" y="102337"/>
                  <a:pt x="156493" y="100532"/>
                </a:cubicBezTo>
                <a:cubicBezTo>
                  <a:pt x="144300" y="86455"/>
                  <a:pt x="126729" y="78513"/>
                  <a:pt x="108081" y="78513"/>
                </a:cubicBezTo>
                <a:cubicBezTo>
                  <a:pt x="72579" y="78513"/>
                  <a:pt x="43531" y="107752"/>
                  <a:pt x="43531" y="143849"/>
                </a:cubicBezTo>
                <a:cubicBezTo>
                  <a:pt x="43531" y="179586"/>
                  <a:pt x="72579" y="208825"/>
                  <a:pt x="108081" y="208825"/>
                </a:cubicBezTo>
                <a:cubicBezTo>
                  <a:pt x="115253" y="208825"/>
                  <a:pt x="122425" y="207381"/>
                  <a:pt x="129239" y="205215"/>
                </a:cubicBezTo>
                <a:cubicBezTo>
                  <a:pt x="131391" y="204132"/>
                  <a:pt x="133901" y="205576"/>
                  <a:pt x="134618" y="207742"/>
                </a:cubicBezTo>
                <a:cubicBezTo>
                  <a:pt x="135335" y="209908"/>
                  <a:pt x="134259" y="212435"/>
                  <a:pt x="132108" y="213157"/>
                </a:cubicBezTo>
                <a:cubicBezTo>
                  <a:pt x="124218" y="216044"/>
                  <a:pt x="116329" y="217127"/>
                  <a:pt x="108081" y="217127"/>
                </a:cubicBezTo>
                <a:cubicBezTo>
                  <a:pt x="67558" y="217127"/>
                  <a:pt x="34925" y="184278"/>
                  <a:pt x="34925" y="143849"/>
                </a:cubicBezTo>
                <a:cubicBezTo>
                  <a:pt x="34925" y="103059"/>
                  <a:pt x="67558" y="69850"/>
                  <a:pt x="108081" y="69850"/>
                </a:cubicBezTo>
                <a:close/>
                <a:moveTo>
                  <a:pt x="22003" y="43491"/>
                </a:moveTo>
                <a:cubicBezTo>
                  <a:pt x="14789" y="43491"/>
                  <a:pt x="8657" y="49242"/>
                  <a:pt x="8657" y="56431"/>
                </a:cubicBezTo>
                <a:lnTo>
                  <a:pt x="8657" y="229319"/>
                </a:lnTo>
                <a:cubicBezTo>
                  <a:pt x="8657" y="236508"/>
                  <a:pt x="14789" y="242259"/>
                  <a:pt x="22003" y="242259"/>
                </a:cubicBezTo>
                <a:lnTo>
                  <a:pt x="144641" y="242259"/>
                </a:lnTo>
                <a:lnTo>
                  <a:pt x="144641" y="165699"/>
                </a:lnTo>
                <a:cubicBezTo>
                  <a:pt x="144641" y="157072"/>
                  <a:pt x="151855" y="149884"/>
                  <a:pt x="160512" y="149884"/>
                </a:cubicBezTo>
                <a:lnTo>
                  <a:pt x="167726" y="149884"/>
                </a:lnTo>
                <a:lnTo>
                  <a:pt x="167726" y="119691"/>
                </a:lnTo>
                <a:cubicBezTo>
                  <a:pt x="167726" y="98125"/>
                  <a:pt x="185040" y="80872"/>
                  <a:pt x="206683" y="80872"/>
                </a:cubicBezTo>
                <a:lnTo>
                  <a:pt x="208486" y="80872"/>
                </a:lnTo>
                <a:lnTo>
                  <a:pt x="208486" y="56431"/>
                </a:lnTo>
                <a:cubicBezTo>
                  <a:pt x="208486" y="49242"/>
                  <a:pt x="202354" y="43491"/>
                  <a:pt x="195140" y="43491"/>
                </a:cubicBezTo>
                <a:lnTo>
                  <a:pt x="22003" y="43491"/>
                </a:lnTo>
                <a:close/>
                <a:moveTo>
                  <a:pt x="104584" y="17463"/>
                </a:moveTo>
                <a:cubicBezTo>
                  <a:pt x="107251" y="17463"/>
                  <a:pt x="109156" y="19661"/>
                  <a:pt x="109156" y="22225"/>
                </a:cubicBezTo>
                <a:cubicBezTo>
                  <a:pt x="109156" y="24423"/>
                  <a:pt x="107251" y="26621"/>
                  <a:pt x="104584" y="26621"/>
                </a:cubicBezTo>
                <a:cubicBezTo>
                  <a:pt x="101917" y="26621"/>
                  <a:pt x="100012" y="24423"/>
                  <a:pt x="100012" y="22225"/>
                </a:cubicBezTo>
                <a:cubicBezTo>
                  <a:pt x="100012" y="19661"/>
                  <a:pt x="101917" y="17463"/>
                  <a:pt x="104584" y="17463"/>
                </a:cubicBezTo>
                <a:close/>
                <a:moveTo>
                  <a:pt x="27774" y="8986"/>
                </a:moveTo>
                <a:cubicBezTo>
                  <a:pt x="17313" y="8986"/>
                  <a:pt x="8657" y="17253"/>
                  <a:pt x="8657" y="27676"/>
                </a:cubicBezTo>
                <a:lnTo>
                  <a:pt x="8657" y="39178"/>
                </a:lnTo>
                <a:cubicBezTo>
                  <a:pt x="12264" y="36303"/>
                  <a:pt x="16953" y="34865"/>
                  <a:pt x="22003" y="34865"/>
                </a:cubicBezTo>
                <a:lnTo>
                  <a:pt x="195140" y="34865"/>
                </a:lnTo>
                <a:cubicBezTo>
                  <a:pt x="200190" y="34865"/>
                  <a:pt x="204518" y="36303"/>
                  <a:pt x="208486" y="39178"/>
                </a:cubicBezTo>
                <a:lnTo>
                  <a:pt x="208486" y="27676"/>
                </a:lnTo>
                <a:cubicBezTo>
                  <a:pt x="208486" y="17253"/>
                  <a:pt x="199829" y="8986"/>
                  <a:pt x="189368" y="8986"/>
                </a:cubicBezTo>
                <a:lnTo>
                  <a:pt x="27774" y="8986"/>
                </a:lnTo>
                <a:close/>
                <a:moveTo>
                  <a:pt x="27774" y="0"/>
                </a:moveTo>
                <a:lnTo>
                  <a:pt x="189368" y="0"/>
                </a:lnTo>
                <a:cubicBezTo>
                  <a:pt x="204518" y="0"/>
                  <a:pt x="216782" y="12580"/>
                  <a:pt x="216782" y="27676"/>
                </a:cubicBezTo>
                <a:lnTo>
                  <a:pt x="216782" y="80872"/>
                </a:lnTo>
                <a:lnTo>
                  <a:pt x="218225" y="80872"/>
                </a:lnTo>
                <a:cubicBezTo>
                  <a:pt x="239867" y="80872"/>
                  <a:pt x="257181" y="98125"/>
                  <a:pt x="257181" y="119691"/>
                </a:cubicBezTo>
                <a:lnTo>
                  <a:pt x="257181" y="149884"/>
                </a:lnTo>
                <a:lnTo>
                  <a:pt x="264756" y="149884"/>
                </a:lnTo>
                <a:cubicBezTo>
                  <a:pt x="273412" y="149884"/>
                  <a:pt x="280627" y="157072"/>
                  <a:pt x="280627" y="165699"/>
                </a:cubicBezTo>
                <a:lnTo>
                  <a:pt x="280627" y="269576"/>
                </a:lnTo>
                <a:cubicBezTo>
                  <a:pt x="280627" y="278202"/>
                  <a:pt x="273412" y="285391"/>
                  <a:pt x="264756" y="285391"/>
                </a:cubicBezTo>
                <a:lnTo>
                  <a:pt x="27774" y="285391"/>
                </a:lnTo>
                <a:cubicBezTo>
                  <a:pt x="12264" y="285391"/>
                  <a:pt x="0" y="273170"/>
                  <a:pt x="0" y="257714"/>
                </a:cubicBezTo>
                <a:lnTo>
                  <a:pt x="0" y="27676"/>
                </a:lnTo>
                <a:cubicBezTo>
                  <a:pt x="0" y="12580"/>
                  <a:pt x="12264" y="0"/>
                  <a:pt x="27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1006">
            <a:extLst>
              <a:ext uri="{FF2B5EF4-FFF2-40B4-BE49-F238E27FC236}">
                <a16:creationId xmlns:a16="http://schemas.microsoft.com/office/drawing/2014/main" id="{5D5537FA-2C23-194B-92C6-6027DE2B9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4068" y="11211507"/>
            <a:ext cx="784225" cy="815955"/>
          </a:xfrm>
          <a:custGeom>
            <a:avLst/>
            <a:gdLst>
              <a:gd name="T0" fmla="*/ 159234 w 274278"/>
              <a:gd name="T1" fmla="*/ 261471 h 285391"/>
              <a:gd name="T2" fmla="*/ 142031 w 274278"/>
              <a:gd name="T3" fmla="*/ 261471 h 285391"/>
              <a:gd name="T4" fmla="*/ 119669 w 274278"/>
              <a:gd name="T5" fmla="*/ 256877 h 285391"/>
              <a:gd name="T6" fmla="*/ 98593 w 274278"/>
              <a:gd name="T7" fmla="*/ 266066 h 285391"/>
              <a:gd name="T8" fmla="*/ 63261 w 274278"/>
              <a:gd name="T9" fmla="*/ 256877 h 285391"/>
              <a:gd name="T10" fmla="*/ 71687 w 274278"/>
              <a:gd name="T11" fmla="*/ 266066 h 285391"/>
              <a:gd name="T12" fmla="*/ 63261 w 274278"/>
              <a:gd name="T13" fmla="*/ 256877 h 285391"/>
              <a:gd name="T14" fmla="*/ 97462 w 274278"/>
              <a:gd name="T15" fmla="*/ 243481 h 285391"/>
              <a:gd name="T16" fmla="*/ 26086 w 274278"/>
              <a:gd name="T17" fmla="*/ 278159 h 285391"/>
              <a:gd name="T18" fmla="*/ 209055 w 274278"/>
              <a:gd name="T19" fmla="*/ 243481 h 285391"/>
              <a:gd name="T20" fmla="*/ 132244 w 274278"/>
              <a:gd name="T21" fmla="*/ 234449 h 285391"/>
              <a:gd name="T22" fmla="*/ 184417 w 274278"/>
              <a:gd name="T23" fmla="*/ 218555 h 285391"/>
              <a:gd name="T24" fmla="*/ 231016 w 274278"/>
              <a:gd name="T25" fmla="*/ 127832 h 285391"/>
              <a:gd name="T26" fmla="*/ 226420 w 274278"/>
              <a:gd name="T27" fmla="*/ 122854 h 285391"/>
              <a:gd name="T28" fmla="*/ 145031 w 274278"/>
              <a:gd name="T29" fmla="*/ 132044 h 285391"/>
              <a:gd name="T30" fmla="*/ 226844 w 274278"/>
              <a:gd name="T31" fmla="*/ 79619 h 285391"/>
              <a:gd name="T32" fmla="*/ 229769 w 274278"/>
              <a:gd name="T33" fmla="*/ 176741 h 285391"/>
              <a:gd name="T34" fmla="*/ 226844 w 274278"/>
              <a:gd name="T35" fmla="*/ 86094 h 285391"/>
              <a:gd name="T36" fmla="*/ 143375 w 274278"/>
              <a:gd name="T37" fmla="*/ 79619 h 285391"/>
              <a:gd name="T38" fmla="*/ 143375 w 274278"/>
              <a:gd name="T39" fmla="*/ 175303 h 285391"/>
              <a:gd name="T40" fmla="*/ 137092 w 274278"/>
              <a:gd name="T41" fmla="*/ 79619 h 285391"/>
              <a:gd name="T42" fmla="*/ 188686 w 274278"/>
              <a:gd name="T43" fmla="*/ 87084 h 285391"/>
              <a:gd name="T44" fmla="*/ 198872 w 274278"/>
              <a:gd name="T45" fmla="*/ 104466 h 285391"/>
              <a:gd name="T46" fmla="*/ 184321 w 274278"/>
              <a:gd name="T47" fmla="*/ 122933 h 285391"/>
              <a:gd name="T48" fmla="*/ 188686 w 274278"/>
              <a:gd name="T49" fmla="*/ 173990 h 285391"/>
              <a:gd name="T50" fmla="*/ 179956 w 274278"/>
              <a:gd name="T51" fmla="*/ 167834 h 285391"/>
              <a:gd name="T52" fmla="*/ 169406 w 274278"/>
              <a:gd name="T53" fmla="*/ 150453 h 285391"/>
              <a:gd name="T54" fmla="*/ 184321 w 274278"/>
              <a:gd name="T55" fmla="*/ 131623 h 285391"/>
              <a:gd name="T56" fmla="*/ 179956 w 274278"/>
              <a:gd name="T57" fmla="*/ 80929 h 285391"/>
              <a:gd name="T58" fmla="*/ 101448 w 274278"/>
              <a:gd name="T59" fmla="*/ 127520 h 285391"/>
              <a:gd name="T60" fmla="*/ 139128 w 274278"/>
              <a:gd name="T61" fmla="*/ 196157 h 285391"/>
              <a:gd name="T62" fmla="*/ 184417 w 274278"/>
              <a:gd name="T63" fmla="*/ 44794 h 285391"/>
              <a:gd name="T64" fmla="*/ 149213 w 274278"/>
              <a:gd name="T65" fmla="*/ 31528 h 285391"/>
              <a:gd name="T66" fmla="*/ 88914 w 274278"/>
              <a:gd name="T67" fmla="*/ 22337 h 285391"/>
              <a:gd name="T68" fmla="*/ 129357 w 274278"/>
              <a:gd name="T69" fmla="*/ 31528 h 285391"/>
              <a:gd name="T70" fmla="*/ 88914 w 274278"/>
              <a:gd name="T71" fmla="*/ 22337 h 285391"/>
              <a:gd name="T72" fmla="*/ 8694 w 274278"/>
              <a:gd name="T73" fmla="*/ 234449 h 285391"/>
              <a:gd name="T74" fmla="*/ 184417 w 274278"/>
              <a:gd name="T75" fmla="*/ 36123 h 285391"/>
              <a:gd name="T76" fmla="*/ 190214 w 274278"/>
              <a:gd name="T77" fmla="*/ 9030 h 285391"/>
              <a:gd name="T78" fmla="*/ 190214 w 274278"/>
              <a:gd name="T79" fmla="*/ 0 h 285391"/>
              <a:gd name="T80" fmla="*/ 275720 w 274278"/>
              <a:gd name="T81" fmla="*/ 127520 h 285391"/>
              <a:gd name="T82" fmla="*/ 191664 w 274278"/>
              <a:gd name="T83" fmla="*/ 286829 h 285391"/>
              <a:gd name="T84" fmla="*/ 0 w 274278"/>
              <a:gd name="T85" fmla="*/ 27816 h 28539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74278" h="285391">
                <a:moveTo>
                  <a:pt x="145828" y="255588"/>
                </a:moveTo>
                <a:lnTo>
                  <a:pt x="154210" y="255588"/>
                </a:lnTo>
                <a:cubicBezTo>
                  <a:pt x="156305" y="255588"/>
                  <a:pt x="158401" y="257493"/>
                  <a:pt x="158401" y="260160"/>
                </a:cubicBezTo>
                <a:cubicBezTo>
                  <a:pt x="158401" y="262446"/>
                  <a:pt x="156305" y="264732"/>
                  <a:pt x="154210" y="264732"/>
                </a:cubicBezTo>
                <a:lnTo>
                  <a:pt x="145828" y="264732"/>
                </a:lnTo>
                <a:cubicBezTo>
                  <a:pt x="143733" y="264732"/>
                  <a:pt x="141288" y="262446"/>
                  <a:pt x="141288" y="260160"/>
                </a:cubicBezTo>
                <a:cubicBezTo>
                  <a:pt x="141288" y="257493"/>
                  <a:pt x="143733" y="255588"/>
                  <a:pt x="145828" y="255588"/>
                </a:cubicBezTo>
                <a:close/>
                <a:moveTo>
                  <a:pt x="98077" y="255588"/>
                </a:moveTo>
                <a:lnTo>
                  <a:pt x="119043" y="255588"/>
                </a:lnTo>
                <a:cubicBezTo>
                  <a:pt x="121618" y="255588"/>
                  <a:pt x="123457" y="257493"/>
                  <a:pt x="123457" y="260160"/>
                </a:cubicBezTo>
                <a:cubicBezTo>
                  <a:pt x="123457" y="262446"/>
                  <a:pt x="121618" y="264732"/>
                  <a:pt x="119043" y="264732"/>
                </a:cubicBezTo>
                <a:lnTo>
                  <a:pt x="98077" y="264732"/>
                </a:lnTo>
                <a:cubicBezTo>
                  <a:pt x="95870" y="264732"/>
                  <a:pt x="93663" y="262446"/>
                  <a:pt x="93663" y="260160"/>
                </a:cubicBezTo>
                <a:cubicBezTo>
                  <a:pt x="93663" y="257493"/>
                  <a:pt x="95870" y="255588"/>
                  <a:pt x="98077" y="255588"/>
                </a:cubicBezTo>
                <a:close/>
                <a:moveTo>
                  <a:pt x="62929" y="255588"/>
                </a:moveTo>
                <a:lnTo>
                  <a:pt x="71311" y="255588"/>
                </a:lnTo>
                <a:cubicBezTo>
                  <a:pt x="73755" y="255588"/>
                  <a:pt x="75851" y="257493"/>
                  <a:pt x="75851" y="260160"/>
                </a:cubicBezTo>
                <a:cubicBezTo>
                  <a:pt x="75851" y="262446"/>
                  <a:pt x="73755" y="264732"/>
                  <a:pt x="71311" y="264732"/>
                </a:cubicBezTo>
                <a:lnTo>
                  <a:pt x="62929" y="264732"/>
                </a:lnTo>
                <a:cubicBezTo>
                  <a:pt x="60833" y="264732"/>
                  <a:pt x="58738" y="262446"/>
                  <a:pt x="58738" y="260160"/>
                </a:cubicBezTo>
                <a:cubicBezTo>
                  <a:pt x="58738" y="257493"/>
                  <a:pt x="60833" y="255588"/>
                  <a:pt x="62929" y="255588"/>
                </a:cubicBezTo>
                <a:close/>
                <a:moveTo>
                  <a:pt x="136598" y="204159"/>
                </a:moveTo>
                <a:lnTo>
                  <a:pt x="99836" y="240821"/>
                </a:lnTo>
                <a:cubicBezTo>
                  <a:pt x="99115" y="241540"/>
                  <a:pt x="97673" y="242259"/>
                  <a:pt x="96952" y="242259"/>
                </a:cubicBezTo>
                <a:lnTo>
                  <a:pt x="8650" y="242259"/>
                </a:lnTo>
                <a:lnTo>
                  <a:pt x="8650" y="259512"/>
                </a:lnTo>
                <a:cubicBezTo>
                  <a:pt x="8650" y="268857"/>
                  <a:pt x="16579" y="276764"/>
                  <a:pt x="25950" y="276764"/>
                </a:cubicBezTo>
                <a:lnTo>
                  <a:pt x="190661" y="276764"/>
                </a:lnTo>
                <a:cubicBezTo>
                  <a:pt x="200392" y="276764"/>
                  <a:pt x="207961" y="268857"/>
                  <a:pt x="207961" y="259512"/>
                </a:cubicBezTo>
                <a:lnTo>
                  <a:pt x="207961" y="242259"/>
                </a:lnTo>
                <a:lnTo>
                  <a:pt x="131552" y="242259"/>
                </a:lnTo>
                <a:cubicBezTo>
                  <a:pt x="129029" y="242259"/>
                  <a:pt x="126867" y="240102"/>
                  <a:pt x="126867" y="237946"/>
                </a:cubicBezTo>
                <a:cubicBezTo>
                  <a:pt x="126867" y="235429"/>
                  <a:pt x="129029" y="233273"/>
                  <a:pt x="131552" y="233273"/>
                </a:cubicBezTo>
                <a:lnTo>
                  <a:pt x="207961" y="233273"/>
                </a:lnTo>
                <a:lnTo>
                  <a:pt x="207961" y="213863"/>
                </a:lnTo>
                <a:cubicBezTo>
                  <a:pt x="200032" y="216020"/>
                  <a:pt x="191742" y="217458"/>
                  <a:pt x="183452" y="217458"/>
                </a:cubicBezTo>
                <a:cubicBezTo>
                  <a:pt x="166873" y="217458"/>
                  <a:pt x="150654" y="213145"/>
                  <a:pt x="136598" y="204159"/>
                </a:cubicBezTo>
                <a:close/>
                <a:moveTo>
                  <a:pt x="225235" y="122238"/>
                </a:moveTo>
                <a:cubicBezTo>
                  <a:pt x="227902" y="122238"/>
                  <a:pt x="229807" y="124524"/>
                  <a:pt x="229807" y="127191"/>
                </a:cubicBezTo>
                <a:cubicBezTo>
                  <a:pt x="229807" y="129477"/>
                  <a:pt x="227902" y="131382"/>
                  <a:pt x="225235" y="131382"/>
                </a:cubicBezTo>
                <a:cubicBezTo>
                  <a:pt x="222568" y="131382"/>
                  <a:pt x="220663" y="129477"/>
                  <a:pt x="220663" y="127191"/>
                </a:cubicBezTo>
                <a:cubicBezTo>
                  <a:pt x="220663" y="124524"/>
                  <a:pt x="222568" y="122238"/>
                  <a:pt x="225235" y="122238"/>
                </a:cubicBezTo>
                <a:close/>
                <a:moveTo>
                  <a:pt x="144272" y="122238"/>
                </a:moveTo>
                <a:cubicBezTo>
                  <a:pt x="146939" y="122238"/>
                  <a:pt x="148844" y="124524"/>
                  <a:pt x="148844" y="127191"/>
                </a:cubicBezTo>
                <a:cubicBezTo>
                  <a:pt x="148844" y="129477"/>
                  <a:pt x="146939" y="131382"/>
                  <a:pt x="144272" y="131382"/>
                </a:cubicBezTo>
                <a:cubicBezTo>
                  <a:pt x="141605" y="131382"/>
                  <a:pt x="139700" y="129477"/>
                  <a:pt x="139700" y="127191"/>
                </a:cubicBezTo>
                <a:cubicBezTo>
                  <a:pt x="139700" y="124524"/>
                  <a:pt x="141605" y="122238"/>
                  <a:pt x="144272" y="122238"/>
                </a:cubicBezTo>
                <a:close/>
                <a:moveTo>
                  <a:pt x="225657" y="79219"/>
                </a:moveTo>
                <a:cubicBezTo>
                  <a:pt x="227476" y="77788"/>
                  <a:pt x="230023" y="77788"/>
                  <a:pt x="231842" y="79219"/>
                </a:cubicBezTo>
                <a:cubicBezTo>
                  <a:pt x="258399" y="105705"/>
                  <a:pt x="258399" y="148296"/>
                  <a:pt x="231842" y="174424"/>
                </a:cubicBezTo>
                <a:cubicBezTo>
                  <a:pt x="231114" y="175497"/>
                  <a:pt x="230023" y="175855"/>
                  <a:pt x="228567" y="175855"/>
                </a:cubicBezTo>
                <a:cubicBezTo>
                  <a:pt x="227476" y="175855"/>
                  <a:pt x="226385" y="175497"/>
                  <a:pt x="225657" y="174424"/>
                </a:cubicBezTo>
                <a:cubicBezTo>
                  <a:pt x="223838" y="172992"/>
                  <a:pt x="223838" y="170129"/>
                  <a:pt x="225657" y="168697"/>
                </a:cubicBezTo>
                <a:cubicBezTo>
                  <a:pt x="248940" y="145433"/>
                  <a:pt x="248940" y="108568"/>
                  <a:pt x="225657" y="85662"/>
                </a:cubicBezTo>
                <a:cubicBezTo>
                  <a:pt x="223838" y="83872"/>
                  <a:pt x="223838" y="81009"/>
                  <a:pt x="225657" y="79219"/>
                </a:cubicBezTo>
                <a:close/>
                <a:moveTo>
                  <a:pt x="136375" y="79219"/>
                </a:moveTo>
                <a:cubicBezTo>
                  <a:pt x="138213" y="77788"/>
                  <a:pt x="140787" y="77788"/>
                  <a:pt x="142625" y="79219"/>
                </a:cubicBezTo>
                <a:cubicBezTo>
                  <a:pt x="144095" y="81009"/>
                  <a:pt x="144095" y="83872"/>
                  <a:pt x="142625" y="85662"/>
                </a:cubicBezTo>
                <a:cubicBezTo>
                  <a:pt x="119096" y="108568"/>
                  <a:pt x="119096" y="145433"/>
                  <a:pt x="142625" y="168697"/>
                </a:cubicBezTo>
                <a:cubicBezTo>
                  <a:pt x="144095" y="170129"/>
                  <a:pt x="144095" y="172992"/>
                  <a:pt x="142625" y="174424"/>
                </a:cubicBezTo>
                <a:cubicBezTo>
                  <a:pt x="141890" y="175497"/>
                  <a:pt x="140419" y="175855"/>
                  <a:pt x="139316" y="175855"/>
                </a:cubicBezTo>
                <a:cubicBezTo>
                  <a:pt x="138213" y="175855"/>
                  <a:pt x="137478" y="175497"/>
                  <a:pt x="136375" y="174424"/>
                </a:cubicBezTo>
                <a:cubicBezTo>
                  <a:pt x="109538" y="148296"/>
                  <a:pt x="109538" y="105705"/>
                  <a:pt x="136375" y="79219"/>
                </a:cubicBezTo>
                <a:close/>
                <a:moveTo>
                  <a:pt x="183356" y="76200"/>
                </a:moveTo>
                <a:cubicBezTo>
                  <a:pt x="185890" y="76200"/>
                  <a:pt x="187699" y="78361"/>
                  <a:pt x="187699" y="80523"/>
                </a:cubicBezTo>
                <a:lnTo>
                  <a:pt x="187699" y="86648"/>
                </a:lnTo>
                <a:cubicBezTo>
                  <a:pt x="196022" y="88089"/>
                  <a:pt x="202897" y="93133"/>
                  <a:pt x="206154" y="100699"/>
                </a:cubicBezTo>
                <a:cubicBezTo>
                  <a:pt x="206877" y="102861"/>
                  <a:pt x="205792" y="105383"/>
                  <a:pt x="203621" y="106103"/>
                </a:cubicBezTo>
                <a:cubicBezTo>
                  <a:pt x="201450" y="107184"/>
                  <a:pt x="198916" y="106103"/>
                  <a:pt x="197831" y="103942"/>
                </a:cubicBezTo>
                <a:cubicBezTo>
                  <a:pt x="195660" y="98537"/>
                  <a:pt x="189870" y="94935"/>
                  <a:pt x="183356" y="94935"/>
                </a:cubicBezTo>
                <a:cubicBezTo>
                  <a:pt x="174672" y="94935"/>
                  <a:pt x="167435" y="101059"/>
                  <a:pt x="167435" y="108625"/>
                </a:cubicBezTo>
                <a:cubicBezTo>
                  <a:pt x="167435" y="115110"/>
                  <a:pt x="170330" y="122317"/>
                  <a:pt x="183356" y="122317"/>
                </a:cubicBezTo>
                <a:cubicBezTo>
                  <a:pt x="201450" y="122317"/>
                  <a:pt x="207601" y="134206"/>
                  <a:pt x="207601" y="145014"/>
                </a:cubicBezTo>
                <a:cubicBezTo>
                  <a:pt x="207601" y="155823"/>
                  <a:pt x="198916" y="165190"/>
                  <a:pt x="187699" y="166992"/>
                </a:cubicBezTo>
                <a:lnTo>
                  <a:pt x="187699" y="173117"/>
                </a:lnTo>
                <a:cubicBezTo>
                  <a:pt x="187699" y="175278"/>
                  <a:pt x="185890" y="177440"/>
                  <a:pt x="183356" y="177440"/>
                </a:cubicBezTo>
                <a:cubicBezTo>
                  <a:pt x="180823" y="177440"/>
                  <a:pt x="179014" y="175278"/>
                  <a:pt x="179014" y="173117"/>
                </a:cubicBezTo>
                <a:lnTo>
                  <a:pt x="179014" y="166992"/>
                </a:lnTo>
                <a:cubicBezTo>
                  <a:pt x="170691" y="165551"/>
                  <a:pt x="163816" y="160507"/>
                  <a:pt x="160921" y="153301"/>
                </a:cubicBezTo>
                <a:cubicBezTo>
                  <a:pt x="159836" y="150779"/>
                  <a:pt x="160921" y="148257"/>
                  <a:pt x="162730" y="147536"/>
                </a:cubicBezTo>
                <a:cubicBezTo>
                  <a:pt x="165263" y="146816"/>
                  <a:pt x="167797" y="147536"/>
                  <a:pt x="168520" y="149698"/>
                </a:cubicBezTo>
                <a:cubicBezTo>
                  <a:pt x="171053" y="155102"/>
                  <a:pt x="176843" y="158705"/>
                  <a:pt x="183356" y="158705"/>
                </a:cubicBezTo>
                <a:cubicBezTo>
                  <a:pt x="192041" y="158705"/>
                  <a:pt x="198916" y="152580"/>
                  <a:pt x="198916" y="145014"/>
                </a:cubicBezTo>
                <a:cubicBezTo>
                  <a:pt x="198916" y="138890"/>
                  <a:pt x="196383" y="130963"/>
                  <a:pt x="183356" y="130963"/>
                </a:cubicBezTo>
                <a:cubicBezTo>
                  <a:pt x="165625" y="130963"/>
                  <a:pt x="158750" y="119434"/>
                  <a:pt x="158750" y="108625"/>
                </a:cubicBezTo>
                <a:cubicBezTo>
                  <a:pt x="158750" y="97817"/>
                  <a:pt x="167435" y="88810"/>
                  <a:pt x="179014" y="86648"/>
                </a:cubicBezTo>
                <a:lnTo>
                  <a:pt x="179014" y="80523"/>
                </a:lnTo>
                <a:cubicBezTo>
                  <a:pt x="179014" y="78361"/>
                  <a:pt x="180823" y="76200"/>
                  <a:pt x="183356" y="76200"/>
                </a:cubicBezTo>
                <a:close/>
                <a:moveTo>
                  <a:pt x="183452" y="44570"/>
                </a:moveTo>
                <a:cubicBezTo>
                  <a:pt x="138040" y="44570"/>
                  <a:pt x="100917" y="81591"/>
                  <a:pt x="100917" y="126880"/>
                </a:cubicBezTo>
                <a:lnTo>
                  <a:pt x="100917" y="227163"/>
                </a:lnTo>
                <a:lnTo>
                  <a:pt x="132994" y="195892"/>
                </a:lnTo>
                <a:cubicBezTo>
                  <a:pt x="134075" y="194454"/>
                  <a:pt x="136598" y="194095"/>
                  <a:pt x="138400" y="195173"/>
                </a:cubicBezTo>
                <a:cubicBezTo>
                  <a:pt x="151736" y="204159"/>
                  <a:pt x="167234" y="208831"/>
                  <a:pt x="183452" y="208831"/>
                </a:cubicBezTo>
                <a:cubicBezTo>
                  <a:pt x="228865" y="208831"/>
                  <a:pt x="265628" y="172169"/>
                  <a:pt x="265628" y="126880"/>
                </a:cubicBezTo>
                <a:cubicBezTo>
                  <a:pt x="265628" y="81591"/>
                  <a:pt x="228865" y="44570"/>
                  <a:pt x="183452" y="44570"/>
                </a:cubicBezTo>
                <a:close/>
                <a:moveTo>
                  <a:pt x="148432" y="22225"/>
                </a:moveTo>
                <a:cubicBezTo>
                  <a:pt x="150416" y="22225"/>
                  <a:pt x="152069" y="24130"/>
                  <a:pt x="152069" y="26797"/>
                </a:cubicBezTo>
                <a:cubicBezTo>
                  <a:pt x="152069" y="29083"/>
                  <a:pt x="150416" y="31369"/>
                  <a:pt x="148432" y="31369"/>
                </a:cubicBezTo>
                <a:cubicBezTo>
                  <a:pt x="146117" y="31369"/>
                  <a:pt x="144463" y="29083"/>
                  <a:pt x="144463" y="26797"/>
                </a:cubicBezTo>
                <a:cubicBezTo>
                  <a:pt x="144463" y="24130"/>
                  <a:pt x="146117" y="22225"/>
                  <a:pt x="148432" y="22225"/>
                </a:cubicBezTo>
                <a:close/>
                <a:moveTo>
                  <a:pt x="88449" y="22225"/>
                </a:moveTo>
                <a:lnTo>
                  <a:pt x="128680" y="22225"/>
                </a:lnTo>
                <a:cubicBezTo>
                  <a:pt x="130836" y="22225"/>
                  <a:pt x="132991" y="24130"/>
                  <a:pt x="132991" y="26797"/>
                </a:cubicBezTo>
                <a:cubicBezTo>
                  <a:pt x="132991" y="29083"/>
                  <a:pt x="130836" y="31369"/>
                  <a:pt x="128680" y="31369"/>
                </a:cubicBezTo>
                <a:lnTo>
                  <a:pt x="88449" y="31369"/>
                </a:lnTo>
                <a:cubicBezTo>
                  <a:pt x="85934" y="31369"/>
                  <a:pt x="84138" y="29083"/>
                  <a:pt x="84138" y="26797"/>
                </a:cubicBezTo>
                <a:cubicBezTo>
                  <a:pt x="84138" y="24130"/>
                  <a:pt x="85934" y="22225"/>
                  <a:pt x="88449" y="22225"/>
                </a:cubicBezTo>
                <a:close/>
                <a:moveTo>
                  <a:pt x="27752" y="8986"/>
                </a:moveTo>
                <a:cubicBezTo>
                  <a:pt x="17300" y="8986"/>
                  <a:pt x="8650" y="17253"/>
                  <a:pt x="8650" y="27676"/>
                </a:cubicBezTo>
                <a:lnTo>
                  <a:pt x="8650" y="233273"/>
                </a:lnTo>
                <a:lnTo>
                  <a:pt x="92627" y="233273"/>
                </a:lnTo>
                <a:lnTo>
                  <a:pt x="92627" y="126880"/>
                </a:lnTo>
                <a:cubicBezTo>
                  <a:pt x="92627" y="76919"/>
                  <a:pt x="133354" y="35943"/>
                  <a:pt x="183452" y="35943"/>
                </a:cubicBezTo>
                <a:cubicBezTo>
                  <a:pt x="191742" y="35943"/>
                  <a:pt x="200032" y="37381"/>
                  <a:pt x="207961" y="39537"/>
                </a:cubicBezTo>
                <a:lnTo>
                  <a:pt x="207961" y="27676"/>
                </a:lnTo>
                <a:cubicBezTo>
                  <a:pt x="207961" y="17253"/>
                  <a:pt x="199311" y="8986"/>
                  <a:pt x="189219" y="8986"/>
                </a:cubicBezTo>
                <a:lnTo>
                  <a:pt x="27752" y="8986"/>
                </a:lnTo>
                <a:close/>
                <a:moveTo>
                  <a:pt x="27752" y="0"/>
                </a:moveTo>
                <a:lnTo>
                  <a:pt x="189219" y="0"/>
                </a:lnTo>
                <a:cubicBezTo>
                  <a:pt x="204357" y="0"/>
                  <a:pt x="216611" y="12580"/>
                  <a:pt x="216611" y="27676"/>
                </a:cubicBezTo>
                <a:lnTo>
                  <a:pt x="216611" y="42413"/>
                </a:lnTo>
                <a:cubicBezTo>
                  <a:pt x="250490" y="55712"/>
                  <a:pt x="274278" y="88421"/>
                  <a:pt x="274278" y="126880"/>
                </a:cubicBezTo>
                <a:cubicBezTo>
                  <a:pt x="274278" y="164980"/>
                  <a:pt x="250490" y="197689"/>
                  <a:pt x="216611" y="210988"/>
                </a:cubicBezTo>
                <a:lnTo>
                  <a:pt x="216611" y="259512"/>
                </a:lnTo>
                <a:cubicBezTo>
                  <a:pt x="216611" y="273889"/>
                  <a:pt x="205077" y="285391"/>
                  <a:pt x="190661" y="285391"/>
                </a:cubicBezTo>
                <a:lnTo>
                  <a:pt x="25950" y="285391"/>
                </a:lnTo>
                <a:cubicBezTo>
                  <a:pt x="11894" y="285391"/>
                  <a:pt x="0" y="273889"/>
                  <a:pt x="0" y="259512"/>
                </a:cubicBezTo>
                <a:lnTo>
                  <a:pt x="0" y="27676"/>
                </a:lnTo>
                <a:cubicBezTo>
                  <a:pt x="0" y="12580"/>
                  <a:pt x="12254" y="0"/>
                  <a:pt x="277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277FD-FF60-884E-B19C-97C92476D37F}"/>
              </a:ext>
            </a:extLst>
          </p:cNvPr>
          <p:cNvSpPr txBox="1"/>
          <p:nvPr/>
        </p:nvSpPr>
        <p:spPr>
          <a:xfrm>
            <a:off x="2776783" y="10800635"/>
            <a:ext cx="1316386" cy="67710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800" b="1" spc="30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SDN</a:t>
            </a:r>
            <a:endParaRPr lang="en-US" sz="3800" b="1" spc="300" dirty="0">
              <a:solidFill>
                <a:schemeClr val="tx2"/>
              </a:solidFill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2A4EDCF-3958-8A43-AC4A-785CB44E683D}"/>
              </a:ext>
            </a:extLst>
          </p:cNvPr>
          <p:cNvSpPr txBox="1">
            <a:spLocks/>
          </p:cNvSpPr>
          <p:nvPr/>
        </p:nvSpPr>
        <p:spPr>
          <a:xfrm>
            <a:off x="2666237" y="11466987"/>
            <a:ext cx="8539622" cy="6634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Software Defined Network</a:t>
            </a:r>
            <a:endParaRPr lang="en-US" sz="26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08F362-3D9E-1D43-830E-CC8B7BFA6767}"/>
              </a:ext>
            </a:extLst>
          </p:cNvPr>
          <p:cNvSpPr txBox="1"/>
          <p:nvPr/>
        </p:nvSpPr>
        <p:spPr>
          <a:xfrm>
            <a:off x="2776783" y="3113739"/>
            <a:ext cx="1276311" cy="67710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800" b="1" spc="30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LAN</a:t>
            </a:r>
            <a:endParaRPr lang="en-US" sz="3800" b="1" spc="300" dirty="0">
              <a:solidFill>
                <a:schemeClr val="tx2"/>
              </a:solidFill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A08D235-3778-8142-9F5C-10B687BBFEA9}"/>
              </a:ext>
            </a:extLst>
          </p:cNvPr>
          <p:cNvSpPr txBox="1">
            <a:spLocks/>
          </p:cNvSpPr>
          <p:nvPr/>
        </p:nvSpPr>
        <p:spPr>
          <a:xfrm>
            <a:off x="2666237" y="3780091"/>
            <a:ext cx="8539622" cy="6634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Local Area Network</a:t>
            </a:r>
            <a:endParaRPr lang="en-US" sz="26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4DEFF6-519C-C042-8A4D-CA9EB777AFFF}"/>
              </a:ext>
            </a:extLst>
          </p:cNvPr>
          <p:cNvSpPr txBox="1"/>
          <p:nvPr/>
        </p:nvSpPr>
        <p:spPr>
          <a:xfrm>
            <a:off x="2670550" y="8186032"/>
            <a:ext cx="1516762" cy="67710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800" b="1" spc="30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WAN</a:t>
            </a:r>
            <a:endParaRPr lang="en-US" sz="3800" b="1" spc="300" dirty="0">
              <a:solidFill>
                <a:schemeClr val="tx2"/>
              </a:solidFill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B35DC4F-CF17-224F-AC58-B7A8B7A49979}"/>
              </a:ext>
            </a:extLst>
          </p:cNvPr>
          <p:cNvSpPr txBox="1">
            <a:spLocks/>
          </p:cNvSpPr>
          <p:nvPr/>
        </p:nvSpPr>
        <p:spPr>
          <a:xfrm>
            <a:off x="2609342" y="8863140"/>
            <a:ext cx="8539622" cy="6634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Wide Area Network</a:t>
            </a:r>
            <a:endParaRPr lang="en-US" sz="26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402A8-D6D2-1944-B486-585B1C57BDFA}"/>
              </a:ext>
            </a:extLst>
          </p:cNvPr>
          <p:cNvSpPr txBox="1"/>
          <p:nvPr/>
        </p:nvSpPr>
        <p:spPr>
          <a:xfrm>
            <a:off x="2666237" y="5731375"/>
            <a:ext cx="1976823" cy="67710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800" b="1" spc="30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WLAN </a:t>
            </a:r>
            <a:endParaRPr lang="en-US" sz="3800" b="1" spc="300" dirty="0">
              <a:solidFill>
                <a:schemeClr val="tx2"/>
              </a:solidFill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15505C4-4987-C849-9EFE-BDB76C539902}"/>
              </a:ext>
            </a:extLst>
          </p:cNvPr>
          <p:cNvSpPr txBox="1">
            <a:spLocks/>
          </p:cNvSpPr>
          <p:nvPr/>
        </p:nvSpPr>
        <p:spPr>
          <a:xfrm>
            <a:off x="2609342" y="6494767"/>
            <a:ext cx="8539622" cy="6634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Wireless</a:t>
            </a:r>
          </a:p>
        </p:txBody>
      </p:sp>
      <p:sp>
        <p:nvSpPr>
          <p:cNvPr id="29" name="Freeform 1003">
            <a:extLst>
              <a:ext uri="{FF2B5EF4-FFF2-40B4-BE49-F238E27FC236}">
                <a16:creationId xmlns:a16="http://schemas.microsoft.com/office/drawing/2014/main" id="{382C56F5-45B3-2641-AFC2-553D67C07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92311" y="4703375"/>
            <a:ext cx="775156" cy="815955"/>
          </a:xfrm>
          <a:custGeom>
            <a:avLst/>
            <a:gdLst>
              <a:gd name="T0" fmla="*/ 151229 w 271103"/>
              <a:gd name="T1" fmla="*/ 263450 h 285391"/>
              <a:gd name="T2" fmla="*/ 143186 w 271103"/>
              <a:gd name="T3" fmla="*/ 266513 h 285391"/>
              <a:gd name="T4" fmla="*/ 56854 w 271103"/>
              <a:gd name="T5" fmla="*/ 260003 h 285391"/>
              <a:gd name="T6" fmla="*/ 62507 w 271103"/>
              <a:gd name="T7" fmla="*/ 266513 h 285391"/>
              <a:gd name="T8" fmla="*/ 55858 w 271103"/>
              <a:gd name="T9" fmla="*/ 263450 h 285391"/>
              <a:gd name="T10" fmla="*/ 108140 w 271103"/>
              <a:gd name="T11" fmla="*/ 262460 h 285391"/>
              <a:gd name="T12" fmla="*/ 103926 w 271103"/>
              <a:gd name="T13" fmla="*/ 258472 h 285391"/>
              <a:gd name="T14" fmla="*/ 33229 w 271103"/>
              <a:gd name="T15" fmla="*/ 278159 h 285391"/>
              <a:gd name="T16" fmla="*/ 196844 w 271103"/>
              <a:gd name="T17" fmla="*/ 246370 h 285391"/>
              <a:gd name="T18" fmla="*/ 88475 w 271103"/>
              <a:gd name="T19" fmla="*/ 142619 h 285391"/>
              <a:gd name="T20" fmla="*/ 102938 w 271103"/>
              <a:gd name="T21" fmla="*/ 128272 h 285391"/>
              <a:gd name="T22" fmla="*/ 102938 w 271103"/>
              <a:gd name="T23" fmla="*/ 165573 h 285391"/>
              <a:gd name="T24" fmla="*/ 103528 w 271103"/>
              <a:gd name="T25" fmla="*/ 104727 h 285391"/>
              <a:gd name="T26" fmla="*/ 138198 w 271103"/>
              <a:gd name="T27" fmla="*/ 161230 h 285391"/>
              <a:gd name="T28" fmla="*/ 184424 w 271103"/>
              <a:gd name="T29" fmla="*/ 149354 h 285391"/>
              <a:gd name="T30" fmla="*/ 208258 w 271103"/>
              <a:gd name="T31" fmla="*/ 149354 h 285391"/>
              <a:gd name="T32" fmla="*/ 232095 w 271103"/>
              <a:gd name="T33" fmla="*/ 148993 h 285391"/>
              <a:gd name="T34" fmla="*/ 262069 w 271103"/>
              <a:gd name="T35" fmla="*/ 142516 h 285391"/>
              <a:gd name="T36" fmla="*/ 138198 w 271103"/>
              <a:gd name="T37" fmla="*/ 125601 h 285391"/>
              <a:gd name="T38" fmla="*/ 144337 w 271103"/>
              <a:gd name="T39" fmla="*/ 119484 h 285391"/>
              <a:gd name="T40" fmla="*/ 271098 w 271103"/>
              <a:gd name="T41" fmla="*/ 139636 h 285391"/>
              <a:gd name="T42" fmla="*/ 253040 w 271103"/>
              <a:gd name="T43" fmla="*/ 163749 h 285391"/>
              <a:gd name="T44" fmla="*/ 238595 w 271103"/>
              <a:gd name="T45" fmla="*/ 155112 h 285391"/>
              <a:gd name="T46" fmla="*/ 223066 w 271103"/>
              <a:gd name="T47" fmla="*/ 164109 h 285391"/>
              <a:gd name="T48" fmla="*/ 199592 w 271103"/>
              <a:gd name="T49" fmla="*/ 164109 h 285391"/>
              <a:gd name="T50" fmla="*/ 176840 w 271103"/>
              <a:gd name="T51" fmla="*/ 167708 h 285391"/>
              <a:gd name="T52" fmla="*/ 55858 w 271103"/>
              <a:gd name="T53" fmla="*/ 143595 h 285391"/>
              <a:gd name="T54" fmla="*/ 157408 w 271103"/>
              <a:gd name="T55" fmla="*/ 90321 h 285391"/>
              <a:gd name="T56" fmla="*/ 104971 w 271103"/>
              <a:gd name="T57" fmla="*/ 77293 h 285391"/>
              <a:gd name="T58" fmla="*/ 58361 w 271103"/>
              <a:gd name="T59" fmla="*/ 188760 h 285391"/>
              <a:gd name="T60" fmla="*/ 157408 w 271103"/>
              <a:gd name="T61" fmla="*/ 194913 h 285391"/>
              <a:gd name="T62" fmla="*/ 30322 w 271103"/>
              <a:gd name="T63" fmla="*/ 142798 h 285391"/>
              <a:gd name="T64" fmla="*/ 143824 w 271103"/>
              <a:gd name="T65" fmla="*/ 20742 h 285391"/>
              <a:gd name="T66" fmla="*/ 138845 w 271103"/>
              <a:gd name="T67" fmla="*/ 24953 h 285391"/>
              <a:gd name="T68" fmla="*/ 122656 w 271103"/>
              <a:gd name="T69" fmla="*/ 20742 h 285391"/>
              <a:gd name="T70" fmla="*/ 82503 w 271103"/>
              <a:gd name="T71" fmla="*/ 29933 h 285391"/>
              <a:gd name="T72" fmla="*/ 33229 w 271103"/>
              <a:gd name="T73" fmla="*/ 9030 h 285391"/>
              <a:gd name="T74" fmla="*/ 196844 w 271103"/>
              <a:gd name="T75" fmla="*/ 40820 h 285391"/>
              <a:gd name="T76" fmla="*/ 33229 w 271103"/>
              <a:gd name="T77" fmla="*/ 9030 h 285391"/>
              <a:gd name="T78" fmla="*/ 205513 w 271103"/>
              <a:gd name="T79" fmla="*/ 33596 h 285391"/>
              <a:gd name="T80" fmla="*/ 196844 w 271103"/>
              <a:gd name="T81" fmla="*/ 105845 h 285391"/>
              <a:gd name="T82" fmla="*/ 8666 w 271103"/>
              <a:gd name="T83" fmla="*/ 237701 h 285391"/>
              <a:gd name="T84" fmla="*/ 201179 w 271103"/>
              <a:gd name="T85" fmla="*/ 173037 h 285391"/>
              <a:gd name="T86" fmla="*/ 172285 w 271103"/>
              <a:gd name="T87" fmla="*/ 286829 h 285391"/>
              <a:gd name="T88" fmla="*/ 0 w 271103"/>
              <a:gd name="T89" fmla="*/ 33596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71103" h="285391">
                <a:moveTo>
                  <a:pt x="142430" y="258699"/>
                </a:moveTo>
                <a:cubicBezTo>
                  <a:pt x="144335" y="257175"/>
                  <a:pt x="147002" y="257175"/>
                  <a:pt x="148907" y="258699"/>
                </a:cubicBezTo>
                <a:cubicBezTo>
                  <a:pt x="150050" y="259461"/>
                  <a:pt x="150431" y="260604"/>
                  <a:pt x="150431" y="262128"/>
                </a:cubicBezTo>
                <a:cubicBezTo>
                  <a:pt x="150431" y="263271"/>
                  <a:pt x="150050" y="264414"/>
                  <a:pt x="148907" y="265176"/>
                </a:cubicBezTo>
                <a:cubicBezTo>
                  <a:pt x="148145" y="265938"/>
                  <a:pt x="147002" y="266319"/>
                  <a:pt x="145478" y="266319"/>
                </a:cubicBezTo>
                <a:cubicBezTo>
                  <a:pt x="144335" y="266319"/>
                  <a:pt x="143192" y="265938"/>
                  <a:pt x="142430" y="265176"/>
                </a:cubicBezTo>
                <a:cubicBezTo>
                  <a:pt x="141668" y="264414"/>
                  <a:pt x="141287" y="263271"/>
                  <a:pt x="141287" y="262128"/>
                </a:cubicBezTo>
                <a:cubicBezTo>
                  <a:pt x="141287" y="260604"/>
                  <a:pt x="141668" y="259461"/>
                  <a:pt x="142430" y="258699"/>
                </a:cubicBezTo>
                <a:close/>
                <a:moveTo>
                  <a:pt x="56554" y="258699"/>
                </a:moveTo>
                <a:cubicBezTo>
                  <a:pt x="58208" y="257175"/>
                  <a:pt x="60523" y="257175"/>
                  <a:pt x="62177" y="258699"/>
                </a:cubicBezTo>
                <a:cubicBezTo>
                  <a:pt x="62838" y="259461"/>
                  <a:pt x="63169" y="260604"/>
                  <a:pt x="63169" y="262128"/>
                </a:cubicBezTo>
                <a:cubicBezTo>
                  <a:pt x="63169" y="263271"/>
                  <a:pt x="62838" y="264414"/>
                  <a:pt x="62177" y="265176"/>
                </a:cubicBezTo>
                <a:cubicBezTo>
                  <a:pt x="61515" y="265938"/>
                  <a:pt x="60523" y="266319"/>
                  <a:pt x="59200" y="266319"/>
                </a:cubicBezTo>
                <a:cubicBezTo>
                  <a:pt x="58208" y="266319"/>
                  <a:pt x="57216" y="265938"/>
                  <a:pt x="56554" y="265176"/>
                </a:cubicBezTo>
                <a:cubicBezTo>
                  <a:pt x="55893" y="264414"/>
                  <a:pt x="55562" y="263271"/>
                  <a:pt x="55562" y="262128"/>
                </a:cubicBezTo>
                <a:cubicBezTo>
                  <a:pt x="55562" y="260985"/>
                  <a:pt x="55893" y="259461"/>
                  <a:pt x="56554" y="258699"/>
                </a:cubicBezTo>
                <a:close/>
                <a:moveTo>
                  <a:pt x="103378" y="257175"/>
                </a:moveTo>
                <a:cubicBezTo>
                  <a:pt x="105664" y="257175"/>
                  <a:pt x="107569" y="258829"/>
                  <a:pt x="107569" y="261144"/>
                </a:cubicBezTo>
                <a:cubicBezTo>
                  <a:pt x="107569" y="263129"/>
                  <a:pt x="105664" y="264782"/>
                  <a:pt x="103378" y="264782"/>
                </a:cubicBezTo>
                <a:cubicBezTo>
                  <a:pt x="100330" y="264782"/>
                  <a:pt x="98425" y="263129"/>
                  <a:pt x="98425" y="261144"/>
                </a:cubicBezTo>
                <a:cubicBezTo>
                  <a:pt x="98425" y="258829"/>
                  <a:pt x="100330" y="257175"/>
                  <a:pt x="103378" y="257175"/>
                </a:cubicBezTo>
                <a:close/>
                <a:moveTo>
                  <a:pt x="8622" y="245134"/>
                </a:moveTo>
                <a:lnTo>
                  <a:pt x="8622" y="252323"/>
                </a:lnTo>
                <a:cubicBezTo>
                  <a:pt x="8622" y="265622"/>
                  <a:pt x="19760" y="276764"/>
                  <a:pt x="33053" y="276764"/>
                </a:cubicBezTo>
                <a:lnTo>
                  <a:pt x="171375" y="276764"/>
                </a:lnTo>
                <a:cubicBezTo>
                  <a:pt x="184668" y="276764"/>
                  <a:pt x="195805" y="265622"/>
                  <a:pt x="195805" y="252323"/>
                </a:cubicBezTo>
                <a:lnTo>
                  <a:pt x="195805" y="245134"/>
                </a:lnTo>
                <a:lnTo>
                  <a:pt x="8622" y="245134"/>
                </a:lnTo>
                <a:close/>
                <a:moveTo>
                  <a:pt x="102394" y="127628"/>
                </a:moveTo>
                <a:cubicBezTo>
                  <a:pt x="94121" y="127628"/>
                  <a:pt x="88007" y="133695"/>
                  <a:pt x="88007" y="141903"/>
                </a:cubicBezTo>
                <a:cubicBezTo>
                  <a:pt x="88007" y="149755"/>
                  <a:pt x="94121" y="156178"/>
                  <a:pt x="102394" y="156178"/>
                </a:cubicBezTo>
                <a:cubicBezTo>
                  <a:pt x="109947" y="156178"/>
                  <a:pt x="116780" y="149755"/>
                  <a:pt x="116780" y="141903"/>
                </a:cubicBezTo>
                <a:cubicBezTo>
                  <a:pt x="116780" y="133695"/>
                  <a:pt x="109947" y="127628"/>
                  <a:pt x="102394" y="127628"/>
                </a:cubicBezTo>
                <a:close/>
                <a:moveTo>
                  <a:pt x="102394" y="119063"/>
                </a:moveTo>
                <a:cubicBezTo>
                  <a:pt x="114982" y="119063"/>
                  <a:pt x="125053" y="129056"/>
                  <a:pt x="125053" y="141903"/>
                </a:cubicBezTo>
                <a:cubicBezTo>
                  <a:pt x="125053" y="154394"/>
                  <a:pt x="114982" y="164743"/>
                  <a:pt x="102394" y="164743"/>
                </a:cubicBezTo>
                <a:cubicBezTo>
                  <a:pt x="89446" y="164743"/>
                  <a:pt x="79375" y="154394"/>
                  <a:pt x="79375" y="141903"/>
                </a:cubicBezTo>
                <a:cubicBezTo>
                  <a:pt x="79375" y="129056"/>
                  <a:pt x="89446" y="119063"/>
                  <a:pt x="102394" y="119063"/>
                </a:cubicBezTo>
                <a:close/>
                <a:moveTo>
                  <a:pt x="102981" y="104202"/>
                </a:moveTo>
                <a:cubicBezTo>
                  <a:pt x="81427" y="104202"/>
                  <a:pt x="63824" y="121390"/>
                  <a:pt x="63824" y="142875"/>
                </a:cubicBezTo>
                <a:cubicBezTo>
                  <a:pt x="63824" y="164360"/>
                  <a:pt x="81427" y="181548"/>
                  <a:pt x="102981" y="181548"/>
                </a:cubicBezTo>
                <a:cubicBezTo>
                  <a:pt x="117351" y="181548"/>
                  <a:pt x="130642" y="173312"/>
                  <a:pt x="137468" y="160421"/>
                </a:cubicBezTo>
                <a:cubicBezTo>
                  <a:pt x="138186" y="158989"/>
                  <a:pt x="139623" y="158273"/>
                  <a:pt x="141060" y="158273"/>
                </a:cubicBezTo>
                <a:lnTo>
                  <a:pt x="174110" y="158273"/>
                </a:lnTo>
                <a:lnTo>
                  <a:pt x="183450" y="148605"/>
                </a:lnTo>
                <a:cubicBezTo>
                  <a:pt x="187042" y="145382"/>
                  <a:pt x="192790" y="145382"/>
                  <a:pt x="196023" y="148605"/>
                </a:cubicBezTo>
                <a:lnTo>
                  <a:pt x="201411" y="153976"/>
                </a:lnTo>
                <a:lnTo>
                  <a:pt x="207159" y="148605"/>
                </a:lnTo>
                <a:cubicBezTo>
                  <a:pt x="210392" y="145382"/>
                  <a:pt x="216140" y="145382"/>
                  <a:pt x="219373" y="148605"/>
                </a:cubicBezTo>
                <a:lnTo>
                  <a:pt x="225121" y="153976"/>
                </a:lnTo>
                <a:lnTo>
                  <a:pt x="230869" y="148246"/>
                </a:lnTo>
                <a:cubicBezTo>
                  <a:pt x="234102" y="145024"/>
                  <a:pt x="239850" y="145024"/>
                  <a:pt x="243442" y="148246"/>
                </a:cubicBezTo>
                <a:lnTo>
                  <a:pt x="248830" y="153618"/>
                </a:lnTo>
                <a:lnTo>
                  <a:pt x="260685" y="141801"/>
                </a:lnTo>
                <a:lnTo>
                  <a:pt x="245957" y="127478"/>
                </a:lnTo>
                <a:lnTo>
                  <a:pt x="141060" y="127478"/>
                </a:lnTo>
                <a:cubicBezTo>
                  <a:pt x="139623" y="127478"/>
                  <a:pt x="138186" y="126403"/>
                  <a:pt x="137468" y="124971"/>
                </a:cubicBezTo>
                <a:cubicBezTo>
                  <a:pt x="130642" y="112080"/>
                  <a:pt x="117351" y="104202"/>
                  <a:pt x="102981" y="104202"/>
                </a:cubicBezTo>
                <a:close/>
                <a:moveTo>
                  <a:pt x="102981" y="95250"/>
                </a:moveTo>
                <a:cubicBezTo>
                  <a:pt x="119506" y="95250"/>
                  <a:pt x="135312" y="104202"/>
                  <a:pt x="143575" y="118884"/>
                </a:cubicBezTo>
                <a:lnTo>
                  <a:pt x="247753" y="118884"/>
                </a:lnTo>
                <a:cubicBezTo>
                  <a:pt x="248830" y="118884"/>
                  <a:pt x="249908" y="119242"/>
                  <a:pt x="250627" y="119958"/>
                </a:cubicBezTo>
                <a:lnTo>
                  <a:pt x="269666" y="138936"/>
                </a:lnTo>
                <a:cubicBezTo>
                  <a:pt x="270385" y="140011"/>
                  <a:pt x="271103" y="140727"/>
                  <a:pt x="271103" y="141801"/>
                </a:cubicBezTo>
                <a:cubicBezTo>
                  <a:pt x="271103" y="143233"/>
                  <a:pt x="270385" y="144308"/>
                  <a:pt x="269666" y="145024"/>
                </a:cubicBezTo>
                <a:lnTo>
                  <a:pt x="251704" y="162928"/>
                </a:lnTo>
                <a:cubicBezTo>
                  <a:pt x="250986" y="163644"/>
                  <a:pt x="249908" y="164002"/>
                  <a:pt x="248830" y="164002"/>
                </a:cubicBezTo>
                <a:cubicBezTo>
                  <a:pt x="247753" y="164002"/>
                  <a:pt x="246316" y="163644"/>
                  <a:pt x="245957" y="162928"/>
                </a:cubicBezTo>
                <a:lnTo>
                  <a:pt x="237335" y="154334"/>
                </a:lnTo>
                <a:lnTo>
                  <a:pt x="233743" y="157557"/>
                </a:lnTo>
                <a:lnTo>
                  <a:pt x="227995" y="163286"/>
                </a:lnTo>
                <a:cubicBezTo>
                  <a:pt x="226558" y="164718"/>
                  <a:pt x="223684" y="164718"/>
                  <a:pt x="221888" y="163286"/>
                </a:cubicBezTo>
                <a:lnTo>
                  <a:pt x="213266" y="154692"/>
                </a:lnTo>
                <a:lnTo>
                  <a:pt x="204645" y="163286"/>
                </a:lnTo>
                <a:cubicBezTo>
                  <a:pt x="202848" y="164718"/>
                  <a:pt x="200334" y="164718"/>
                  <a:pt x="198538" y="163286"/>
                </a:cubicBezTo>
                <a:lnTo>
                  <a:pt x="189916" y="154692"/>
                </a:lnTo>
                <a:lnTo>
                  <a:pt x="179139" y="165434"/>
                </a:lnTo>
                <a:cubicBezTo>
                  <a:pt x="178061" y="166151"/>
                  <a:pt x="176984" y="166867"/>
                  <a:pt x="175906" y="166867"/>
                </a:cubicBezTo>
                <a:lnTo>
                  <a:pt x="143575" y="166867"/>
                </a:lnTo>
                <a:cubicBezTo>
                  <a:pt x="135312" y="181190"/>
                  <a:pt x="119506" y="190142"/>
                  <a:pt x="102981" y="190142"/>
                </a:cubicBezTo>
                <a:cubicBezTo>
                  <a:pt x="76757" y="190142"/>
                  <a:pt x="55562" y="169015"/>
                  <a:pt x="55562" y="142875"/>
                </a:cubicBezTo>
                <a:cubicBezTo>
                  <a:pt x="55562" y="116735"/>
                  <a:pt x="76757" y="95250"/>
                  <a:pt x="102981" y="95250"/>
                </a:cubicBezTo>
                <a:close/>
                <a:moveTo>
                  <a:pt x="104417" y="68263"/>
                </a:moveTo>
                <a:cubicBezTo>
                  <a:pt x="123977" y="68263"/>
                  <a:pt x="142450" y="75825"/>
                  <a:pt x="156577" y="89869"/>
                </a:cubicBezTo>
                <a:cubicBezTo>
                  <a:pt x="158388" y="91669"/>
                  <a:pt x="158388" y="94190"/>
                  <a:pt x="156577" y="95990"/>
                </a:cubicBezTo>
                <a:cubicBezTo>
                  <a:pt x="154766" y="97791"/>
                  <a:pt x="152230" y="97791"/>
                  <a:pt x="150419" y="95990"/>
                </a:cubicBezTo>
                <a:cubicBezTo>
                  <a:pt x="138104" y="83747"/>
                  <a:pt x="121804" y="76905"/>
                  <a:pt x="104417" y="76905"/>
                </a:cubicBezTo>
                <a:cubicBezTo>
                  <a:pt x="86669" y="76905"/>
                  <a:pt x="70368" y="83747"/>
                  <a:pt x="58053" y="95990"/>
                </a:cubicBezTo>
                <a:cubicBezTo>
                  <a:pt x="45737" y="108233"/>
                  <a:pt x="38855" y="124797"/>
                  <a:pt x="38855" y="142082"/>
                </a:cubicBezTo>
                <a:cubicBezTo>
                  <a:pt x="38855" y="159366"/>
                  <a:pt x="45737" y="175570"/>
                  <a:pt x="58053" y="187813"/>
                </a:cubicBezTo>
                <a:cubicBezTo>
                  <a:pt x="83409" y="213380"/>
                  <a:pt x="124702" y="213380"/>
                  <a:pt x="150419" y="187813"/>
                </a:cubicBezTo>
                <a:cubicBezTo>
                  <a:pt x="152230" y="186013"/>
                  <a:pt x="154766" y="186013"/>
                  <a:pt x="156577" y="187813"/>
                </a:cubicBezTo>
                <a:cubicBezTo>
                  <a:pt x="158388" y="189614"/>
                  <a:pt x="158388" y="192134"/>
                  <a:pt x="156577" y="193935"/>
                </a:cubicBezTo>
                <a:cubicBezTo>
                  <a:pt x="142088" y="208338"/>
                  <a:pt x="123253" y="215540"/>
                  <a:pt x="104417" y="215540"/>
                </a:cubicBezTo>
                <a:cubicBezTo>
                  <a:pt x="85220" y="215540"/>
                  <a:pt x="66384" y="208338"/>
                  <a:pt x="51895" y="193935"/>
                </a:cubicBezTo>
                <a:cubicBezTo>
                  <a:pt x="37768" y="179891"/>
                  <a:pt x="30162" y="161527"/>
                  <a:pt x="30162" y="142082"/>
                </a:cubicBezTo>
                <a:cubicBezTo>
                  <a:pt x="30162" y="122277"/>
                  <a:pt x="37768" y="103912"/>
                  <a:pt x="51895" y="89869"/>
                </a:cubicBezTo>
                <a:cubicBezTo>
                  <a:pt x="66022" y="75825"/>
                  <a:pt x="84495" y="68263"/>
                  <a:pt x="104417" y="68263"/>
                </a:cubicBezTo>
                <a:close/>
                <a:moveTo>
                  <a:pt x="143065" y="20638"/>
                </a:moveTo>
                <a:cubicBezTo>
                  <a:pt x="145351" y="20638"/>
                  <a:pt x="147256" y="22543"/>
                  <a:pt x="147256" y="24829"/>
                </a:cubicBezTo>
                <a:cubicBezTo>
                  <a:pt x="147256" y="27877"/>
                  <a:pt x="145351" y="29782"/>
                  <a:pt x="143065" y="29782"/>
                </a:cubicBezTo>
                <a:cubicBezTo>
                  <a:pt x="140398" y="29782"/>
                  <a:pt x="138112" y="27877"/>
                  <a:pt x="138112" y="24829"/>
                </a:cubicBezTo>
                <a:cubicBezTo>
                  <a:pt x="138112" y="22543"/>
                  <a:pt x="140398" y="20638"/>
                  <a:pt x="143065" y="20638"/>
                </a:cubicBezTo>
                <a:close/>
                <a:moveTo>
                  <a:pt x="82067" y="20638"/>
                </a:moveTo>
                <a:lnTo>
                  <a:pt x="122008" y="20638"/>
                </a:lnTo>
                <a:cubicBezTo>
                  <a:pt x="124504" y="20638"/>
                  <a:pt x="126644" y="22543"/>
                  <a:pt x="126644" y="24829"/>
                </a:cubicBezTo>
                <a:cubicBezTo>
                  <a:pt x="126644" y="27877"/>
                  <a:pt x="124504" y="29782"/>
                  <a:pt x="122008" y="29782"/>
                </a:cubicBezTo>
                <a:lnTo>
                  <a:pt x="82067" y="29782"/>
                </a:lnTo>
                <a:cubicBezTo>
                  <a:pt x="79927" y="29782"/>
                  <a:pt x="77787" y="27877"/>
                  <a:pt x="77787" y="24829"/>
                </a:cubicBezTo>
                <a:cubicBezTo>
                  <a:pt x="77787" y="22543"/>
                  <a:pt x="79927" y="20638"/>
                  <a:pt x="82067" y="20638"/>
                </a:cubicBezTo>
                <a:close/>
                <a:moveTo>
                  <a:pt x="33053" y="8986"/>
                </a:moveTo>
                <a:cubicBezTo>
                  <a:pt x="19760" y="8986"/>
                  <a:pt x="8622" y="19769"/>
                  <a:pt x="8622" y="33428"/>
                </a:cubicBezTo>
                <a:lnTo>
                  <a:pt x="8622" y="40616"/>
                </a:lnTo>
                <a:lnTo>
                  <a:pt x="195805" y="40616"/>
                </a:lnTo>
                <a:lnTo>
                  <a:pt x="195805" y="33428"/>
                </a:lnTo>
                <a:cubicBezTo>
                  <a:pt x="195805" y="19769"/>
                  <a:pt x="184668" y="8986"/>
                  <a:pt x="171375" y="8986"/>
                </a:cubicBezTo>
                <a:lnTo>
                  <a:pt x="33053" y="8986"/>
                </a:lnTo>
                <a:close/>
                <a:moveTo>
                  <a:pt x="33053" y="0"/>
                </a:moveTo>
                <a:lnTo>
                  <a:pt x="171375" y="0"/>
                </a:lnTo>
                <a:cubicBezTo>
                  <a:pt x="189698" y="0"/>
                  <a:pt x="204428" y="15096"/>
                  <a:pt x="204428" y="33428"/>
                </a:cubicBezTo>
                <a:lnTo>
                  <a:pt x="204428" y="105314"/>
                </a:lnTo>
                <a:cubicBezTo>
                  <a:pt x="204428" y="107471"/>
                  <a:pt x="202272" y="109628"/>
                  <a:pt x="200117" y="109628"/>
                </a:cubicBezTo>
                <a:cubicBezTo>
                  <a:pt x="197602" y="109628"/>
                  <a:pt x="195805" y="107471"/>
                  <a:pt x="195805" y="105314"/>
                </a:cubicBezTo>
                <a:lnTo>
                  <a:pt x="195805" y="49243"/>
                </a:lnTo>
                <a:lnTo>
                  <a:pt x="8622" y="49243"/>
                </a:lnTo>
                <a:lnTo>
                  <a:pt x="8622" y="236508"/>
                </a:lnTo>
                <a:lnTo>
                  <a:pt x="195805" y="236508"/>
                </a:lnTo>
                <a:lnTo>
                  <a:pt x="195805" y="176482"/>
                </a:lnTo>
                <a:cubicBezTo>
                  <a:pt x="195805" y="173966"/>
                  <a:pt x="197602" y="172169"/>
                  <a:pt x="200117" y="172169"/>
                </a:cubicBezTo>
                <a:cubicBezTo>
                  <a:pt x="202272" y="172169"/>
                  <a:pt x="204428" y="173966"/>
                  <a:pt x="204428" y="176482"/>
                </a:cubicBezTo>
                <a:lnTo>
                  <a:pt x="204428" y="252323"/>
                </a:lnTo>
                <a:cubicBezTo>
                  <a:pt x="204428" y="270295"/>
                  <a:pt x="189698" y="285391"/>
                  <a:pt x="171375" y="285391"/>
                </a:cubicBezTo>
                <a:lnTo>
                  <a:pt x="33053" y="285391"/>
                </a:lnTo>
                <a:cubicBezTo>
                  <a:pt x="14730" y="285391"/>
                  <a:pt x="0" y="270295"/>
                  <a:pt x="0" y="252323"/>
                </a:cubicBezTo>
                <a:lnTo>
                  <a:pt x="0" y="33428"/>
                </a:lnTo>
                <a:cubicBezTo>
                  <a:pt x="0" y="15096"/>
                  <a:pt x="14730" y="0"/>
                  <a:pt x="33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1004">
            <a:extLst>
              <a:ext uri="{FF2B5EF4-FFF2-40B4-BE49-F238E27FC236}">
                <a16:creationId xmlns:a16="http://schemas.microsoft.com/office/drawing/2014/main" id="{D31BD50F-9F37-8F4D-B7DF-8410B68E57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26461" y="7593021"/>
            <a:ext cx="815955" cy="815955"/>
          </a:xfrm>
          <a:custGeom>
            <a:avLst/>
            <a:gdLst>
              <a:gd name="T0" fmla="*/ 163197 w 285390"/>
              <a:gd name="T1" fmla="*/ 261663 h 285391"/>
              <a:gd name="T2" fmla="*/ 163197 w 285390"/>
              <a:gd name="T3" fmla="*/ 270852 h 285391"/>
              <a:gd name="T4" fmla="*/ 118069 w 285390"/>
              <a:gd name="T5" fmla="*/ 266258 h 285391"/>
              <a:gd name="T6" fmla="*/ 8681 w 285390"/>
              <a:gd name="T7" fmla="*/ 251789 h 285391"/>
              <a:gd name="T8" fmla="*/ 21701 w 285390"/>
              <a:gd name="T9" fmla="*/ 278159 h 285391"/>
              <a:gd name="T10" fmla="*/ 278152 w 285390"/>
              <a:gd name="T11" fmla="*/ 265155 h 285391"/>
              <a:gd name="T12" fmla="*/ 8681 w 285390"/>
              <a:gd name="T13" fmla="*/ 251789 h 285391"/>
              <a:gd name="T14" fmla="*/ 10852 w 285390"/>
              <a:gd name="T15" fmla="*/ 243481 h 285391"/>
              <a:gd name="T16" fmla="*/ 256450 w 285390"/>
              <a:gd name="T17" fmla="*/ 200130 h 285391"/>
              <a:gd name="T18" fmla="*/ 204807 w 285390"/>
              <a:gd name="T19" fmla="*/ 130826 h 285391"/>
              <a:gd name="T20" fmla="*/ 212423 w 285390"/>
              <a:gd name="T21" fmla="*/ 156885 h 285391"/>
              <a:gd name="T22" fmla="*/ 212423 w 285390"/>
              <a:gd name="T23" fmla="*/ 130826 h 285391"/>
              <a:gd name="T24" fmla="*/ 72814 w 285390"/>
              <a:gd name="T25" fmla="*/ 130826 h 285391"/>
              <a:gd name="T26" fmla="*/ 72814 w 285390"/>
              <a:gd name="T27" fmla="*/ 156885 h 285391"/>
              <a:gd name="T28" fmla="*/ 80066 w 285390"/>
              <a:gd name="T29" fmla="*/ 130826 h 285391"/>
              <a:gd name="T30" fmla="*/ 174933 w 285390"/>
              <a:gd name="T31" fmla="*/ 113281 h 285391"/>
              <a:gd name="T32" fmla="*/ 174933 w 285390"/>
              <a:gd name="T33" fmla="*/ 122471 h 285391"/>
              <a:gd name="T34" fmla="*/ 174933 w 285390"/>
              <a:gd name="T35" fmla="*/ 113281 h 285391"/>
              <a:gd name="T36" fmla="*/ 179911 w 285390"/>
              <a:gd name="T37" fmla="*/ 97135 h 285391"/>
              <a:gd name="T38" fmla="*/ 170721 w 285390"/>
              <a:gd name="T39" fmla="*/ 97135 h 285391"/>
              <a:gd name="T40" fmla="*/ 174933 w 285390"/>
              <a:gd name="T41" fmla="*/ 73393 h 285391"/>
              <a:gd name="T42" fmla="*/ 174933 w 285390"/>
              <a:gd name="T43" fmla="*/ 82583 h 285391"/>
              <a:gd name="T44" fmla="*/ 174933 w 285390"/>
              <a:gd name="T45" fmla="*/ 73393 h 285391"/>
              <a:gd name="T46" fmla="*/ 149689 w 285390"/>
              <a:gd name="T47" fmla="*/ 156885 h 285391"/>
              <a:gd name="T48" fmla="*/ 170358 w 285390"/>
              <a:gd name="T49" fmla="*/ 138064 h 285391"/>
              <a:gd name="T50" fmla="*/ 179062 w 285390"/>
              <a:gd name="T51" fmla="*/ 138064 h 285391"/>
              <a:gd name="T52" fmla="*/ 196468 w 285390"/>
              <a:gd name="T53" fmla="*/ 156885 h 285391"/>
              <a:gd name="T54" fmla="*/ 188852 w 285390"/>
              <a:gd name="T55" fmla="*/ 61338 h 285391"/>
              <a:gd name="T56" fmla="*/ 121041 w 285390"/>
              <a:gd name="T57" fmla="*/ 61338 h 285391"/>
              <a:gd name="T58" fmla="*/ 140986 w 285390"/>
              <a:gd name="T59" fmla="*/ 156885 h 285391"/>
              <a:gd name="T60" fmla="*/ 121041 w 285390"/>
              <a:gd name="T61" fmla="*/ 61338 h 285391"/>
              <a:gd name="T62" fmla="*/ 88769 w 285390"/>
              <a:gd name="T63" fmla="*/ 68576 h 285391"/>
              <a:gd name="T64" fmla="*/ 111977 w 285390"/>
              <a:gd name="T65" fmla="*/ 156885 h 285391"/>
              <a:gd name="T66" fmla="*/ 96022 w 285390"/>
              <a:gd name="T67" fmla="*/ 61338 h 285391"/>
              <a:gd name="T68" fmla="*/ 188852 w 285390"/>
              <a:gd name="T69" fmla="*/ 52652 h 285391"/>
              <a:gd name="T70" fmla="*/ 204807 w 285390"/>
              <a:gd name="T71" fmla="*/ 122140 h 285391"/>
              <a:gd name="T72" fmla="*/ 234179 w 285390"/>
              <a:gd name="T73" fmla="*/ 144218 h 285391"/>
              <a:gd name="T74" fmla="*/ 72814 w 285390"/>
              <a:gd name="T75" fmla="*/ 165570 h 285391"/>
              <a:gd name="T76" fmla="*/ 72814 w 285390"/>
              <a:gd name="T77" fmla="*/ 122140 h 285391"/>
              <a:gd name="T78" fmla="*/ 80066 w 285390"/>
              <a:gd name="T79" fmla="*/ 68576 h 285391"/>
              <a:gd name="T80" fmla="*/ 44851 w 285390"/>
              <a:gd name="T81" fmla="*/ 9030 h 285391"/>
              <a:gd name="T82" fmla="*/ 31830 w 285390"/>
              <a:gd name="T83" fmla="*/ 191461 h 285391"/>
              <a:gd name="T84" fmla="*/ 255002 w 285390"/>
              <a:gd name="T85" fmla="*/ 22037 h 285391"/>
              <a:gd name="T86" fmla="*/ 44851 w 285390"/>
              <a:gd name="T87" fmla="*/ 9030 h 285391"/>
              <a:gd name="T88" fmla="*/ 241981 w 285390"/>
              <a:gd name="T89" fmla="*/ 0 h 285391"/>
              <a:gd name="T90" fmla="*/ 263684 w 285390"/>
              <a:gd name="T91" fmla="*/ 194712 h 285391"/>
              <a:gd name="T92" fmla="*/ 286832 w 285390"/>
              <a:gd name="T93" fmla="*/ 247815 h 285391"/>
              <a:gd name="T94" fmla="*/ 265131 w 285390"/>
              <a:gd name="T95" fmla="*/ 286829 h 285391"/>
              <a:gd name="T96" fmla="*/ 0 w 285390"/>
              <a:gd name="T97" fmla="*/ 265155 h 285391"/>
              <a:gd name="T98" fmla="*/ 360 w 285390"/>
              <a:gd name="T99" fmla="*/ 246009 h 285391"/>
              <a:gd name="T100" fmla="*/ 23148 w 285390"/>
              <a:gd name="T101" fmla="*/ 22037 h 28539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5390" h="285391">
                <a:moveTo>
                  <a:pt x="121785" y="260350"/>
                </a:moveTo>
                <a:lnTo>
                  <a:pt x="162376" y="260350"/>
                </a:lnTo>
                <a:cubicBezTo>
                  <a:pt x="164531" y="260350"/>
                  <a:pt x="166328" y="262255"/>
                  <a:pt x="166328" y="264922"/>
                </a:cubicBezTo>
                <a:cubicBezTo>
                  <a:pt x="166328" y="267208"/>
                  <a:pt x="164531" y="269494"/>
                  <a:pt x="162376" y="269494"/>
                </a:cubicBezTo>
                <a:lnTo>
                  <a:pt x="121785" y="269494"/>
                </a:lnTo>
                <a:cubicBezTo>
                  <a:pt x="119271" y="269494"/>
                  <a:pt x="117475" y="267208"/>
                  <a:pt x="117475" y="264922"/>
                </a:cubicBezTo>
                <a:cubicBezTo>
                  <a:pt x="117475" y="262255"/>
                  <a:pt x="119271" y="260350"/>
                  <a:pt x="121785" y="260350"/>
                </a:cubicBezTo>
                <a:close/>
                <a:moveTo>
                  <a:pt x="8637" y="250526"/>
                </a:moveTo>
                <a:lnTo>
                  <a:pt x="8637" y="263825"/>
                </a:lnTo>
                <a:cubicBezTo>
                  <a:pt x="8637" y="270654"/>
                  <a:pt x="14395" y="276764"/>
                  <a:pt x="21593" y="276764"/>
                </a:cubicBezTo>
                <a:lnTo>
                  <a:pt x="263797" y="276764"/>
                </a:lnTo>
                <a:cubicBezTo>
                  <a:pt x="270995" y="276764"/>
                  <a:pt x="276753" y="270654"/>
                  <a:pt x="276753" y="263825"/>
                </a:cubicBezTo>
                <a:lnTo>
                  <a:pt x="276753" y="250526"/>
                </a:lnTo>
                <a:lnTo>
                  <a:pt x="8637" y="250526"/>
                </a:lnTo>
                <a:close/>
                <a:moveTo>
                  <a:pt x="30230" y="199127"/>
                </a:moveTo>
                <a:lnTo>
                  <a:pt x="10796" y="242259"/>
                </a:lnTo>
                <a:lnTo>
                  <a:pt x="274234" y="242259"/>
                </a:lnTo>
                <a:lnTo>
                  <a:pt x="255160" y="199127"/>
                </a:lnTo>
                <a:lnTo>
                  <a:pt x="30230" y="199127"/>
                </a:lnTo>
                <a:close/>
                <a:moveTo>
                  <a:pt x="203777" y="130170"/>
                </a:moveTo>
                <a:lnTo>
                  <a:pt x="203777" y="156098"/>
                </a:lnTo>
                <a:lnTo>
                  <a:pt x="211354" y="156098"/>
                </a:lnTo>
                <a:cubicBezTo>
                  <a:pt x="218209" y="156098"/>
                  <a:pt x="224342" y="150336"/>
                  <a:pt x="224342" y="143494"/>
                </a:cubicBezTo>
                <a:cubicBezTo>
                  <a:pt x="224342" y="136292"/>
                  <a:pt x="218209" y="130170"/>
                  <a:pt x="211354" y="130170"/>
                </a:cubicBezTo>
                <a:lnTo>
                  <a:pt x="203777" y="130170"/>
                </a:lnTo>
                <a:close/>
                <a:moveTo>
                  <a:pt x="72447" y="130170"/>
                </a:moveTo>
                <a:cubicBezTo>
                  <a:pt x="65232" y="130170"/>
                  <a:pt x="59459" y="136292"/>
                  <a:pt x="59459" y="143494"/>
                </a:cubicBezTo>
                <a:cubicBezTo>
                  <a:pt x="59459" y="150336"/>
                  <a:pt x="65232" y="156098"/>
                  <a:pt x="72447" y="156098"/>
                </a:cubicBezTo>
                <a:lnTo>
                  <a:pt x="79663" y="156098"/>
                </a:lnTo>
                <a:lnTo>
                  <a:pt x="79663" y="130170"/>
                </a:lnTo>
                <a:lnTo>
                  <a:pt x="72447" y="130170"/>
                </a:lnTo>
                <a:close/>
                <a:moveTo>
                  <a:pt x="174053" y="112713"/>
                </a:moveTo>
                <a:cubicBezTo>
                  <a:pt x="176720" y="112713"/>
                  <a:pt x="179006" y="114999"/>
                  <a:pt x="179006" y="117285"/>
                </a:cubicBezTo>
                <a:cubicBezTo>
                  <a:pt x="179006" y="119952"/>
                  <a:pt x="176720" y="121857"/>
                  <a:pt x="174053" y="121857"/>
                </a:cubicBezTo>
                <a:cubicBezTo>
                  <a:pt x="171767" y="121857"/>
                  <a:pt x="169862" y="119952"/>
                  <a:pt x="169862" y="117285"/>
                </a:cubicBezTo>
                <a:cubicBezTo>
                  <a:pt x="169862" y="114999"/>
                  <a:pt x="171767" y="112713"/>
                  <a:pt x="174053" y="112713"/>
                </a:cubicBezTo>
                <a:close/>
                <a:moveTo>
                  <a:pt x="174053" y="92075"/>
                </a:moveTo>
                <a:cubicBezTo>
                  <a:pt x="176720" y="92075"/>
                  <a:pt x="179006" y="93980"/>
                  <a:pt x="179006" y="96647"/>
                </a:cubicBezTo>
                <a:cubicBezTo>
                  <a:pt x="179006" y="99314"/>
                  <a:pt x="176720" y="101219"/>
                  <a:pt x="174053" y="101219"/>
                </a:cubicBezTo>
                <a:cubicBezTo>
                  <a:pt x="171767" y="101219"/>
                  <a:pt x="169862" y="99314"/>
                  <a:pt x="169862" y="96647"/>
                </a:cubicBezTo>
                <a:cubicBezTo>
                  <a:pt x="169862" y="93980"/>
                  <a:pt x="171767" y="92075"/>
                  <a:pt x="174053" y="92075"/>
                </a:cubicBezTo>
                <a:close/>
                <a:moveTo>
                  <a:pt x="174053" y="73025"/>
                </a:moveTo>
                <a:cubicBezTo>
                  <a:pt x="176720" y="73025"/>
                  <a:pt x="179006" y="75311"/>
                  <a:pt x="179006" y="77597"/>
                </a:cubicBezTo>
                <a:cubicBezTo>
                  <a:pt x="179006" y="79883"/>
                  <a:pt x="176720" y="82169"/>
                  <a:pt x="174053" y="82169"/>
                </a:cubicBezTo>
                <a:cubicBezTo>
                  <a:pt x="171767" y="82169"/>
                  <a:pt x="169862" y="79883"/>
                  <a:pt x="169862" y="77597"/>
                </a:cubicBezTo>
                <a:cubicBezTo>
                  <a:pt x="169862" y="75311"/>
                  <a:pt x="171767" y="73025"/>
                  <a:pt x="174053" y="73025"/>
                </a:cubicBezTo>
                <a:close/>
                <a:moveTo>
                  <a:pt x="148936" y="61030"/>
                </a:moveTo>
                <a:lnTo>
                  <a:pt x="148936" y="156098"/>
                </a:lnTo>
                <a:lnTo>
                  <a:pt x="169501" y="156098"/>
                </a:lnTo>
                <a:lnTo>
                  <a:pt x="169501" y="137372"/>
                </a:lnTo>
                <a:cubicBezTo>
                  <a:pt x="169501" y="134852"/>
                  <a:pt x="171306" y="133051"/>
                  <a:pt x="173470" y="133051"/>
                </a:cubicBezTo>
                <a:cubicBezTo>
                  <a:pt x="175996" y="133051"/>
                  <a:pt x="178161" y="134852"/>
                  <a:pt x="178161" y="137372"/>
                </a:cubicBezTo>
                <a:lnTo>
                  <a:pt x="178161" y="156098"/>
                </a:lnTo>
                <a:lnTo>
                  <a:pt x="195479" y="156098"/>
                </a:lnTo>
                <a:lnTo>
                  <a:pt x="195479" y="68232"/>
                </a:lnTo>
                <a:cubicBezTo>
                  <a:pt x="195479" y="64271"/>
                  <a:pt x="191871" y="61030"/>
                  <a:pt x="187902" y="61030"/>
                </a:cubicBezTo>
                <a:lnTo>
                  <a:pt x="148936" y="61030"/>
                </a:lnTo>
                <a:close/>
                <a:moveTo>
                  <a:pt x="120433" y="61030"/>
                </a:moveTo>
                <a:lnTo>
                  <a:pt x="120433" y="156098"/>
                </a:lnTo>
                <a:lnTo>
                  <a:pt x="140277" y="156098"/>
                </a:lnTo>
                <a:lnTo>
                  <a:pt x="140277" y="61030"/>
                </a:lnTo>
                <a:lnTo>
                  <a:pt x="120433" y="61030"/>
                </a:lnTo>
                <a:close/>
                <a:moveTo>
                  <a:pt x="95538" y="61030"/>
                </a:moveTo>
                <a:cubicBezTo>
                  <a:pt x="91570" y="61030"/>
                  <a:pt x="88322" y="64271"/>
                  <a:pt x="88322" y="68232"/>
                </a:cubicBezTo>
                <a:lnTo>
                  <a:pt x="88322" y="156098"/>
                </a:lnTo>
                <a:lnTo>
                  <a:pt x="111413" y="156098"/>
                </a:lnTo>
                <a:lnTo>
                  <a:pt x="111413" y="61030"/>
                </a:lnTo>
                <a:lnTo>
                  <a:pt x="95538" y="61030"/>
                </a:lnTo>
                <a:close/>
                <a:moveTo>
                  <a:pt x="95538" y="52388"/>
                </a:moveTo>
                <a:lnTo>
                  <a:pt x="187902" y="52388"/>
                </a:lnTo>
                <a:cubicBezTo>
                  <a:pt x="196922" y="52388"/>
                  <a:pt x="203777" y="59590"/>
                  <a:pt x="203777" y="68232"/>
                </a:cubicBezTo>
                <a:lnTo>
                  <a:pt x="203777" y="121528"/>
                </a:lnTo>
                <a:lnTo>
                  <a:pt x="211354" y="121528"/>
                </a:lnTo>
                <a:cubicBezTo>
                  <a:pt x="223260" y="121528"/>
                  <a:pt x="233001" y="131251"/>
                  <a:pt x="233001" y="143494"/>
                </a:cubicBezTo>
                <a:cubicBezTo>
                  <a:pt x="233001" y="155017"/>
                  <a:pt x="223260" y="164740"/>
                  <a:pt x="211354" y="164740"/>
                </a:cubicBezTo>
                <a:lnTo>
                  <a:pt x="72447" y="164740"/>
                </a:lnTo>
                <a:cubicBezTo>
                  <a:pt x="60541" y="164740"/>
                  <a:pt x="50800" y="155017"/>
                  <a:pt x="50800" y="143494"/>
                </a:cubicBezTo>
                <a:cubicBezTo>
                  <a:pt x="50800" y="131251"/>
                  <a:pt x="60541" y="121528"/>
                  <a:pt x="72447" y="121528"/>
                </a:cubicBezTo>
                <a:lnTo>
                  <a:pt x="79663" y="121528"/>
                </a:lnTo>
                <a:lnTo>
                  <a:pt x="79663" y="68232"/>
                </a:lnTo>
                <a:cubicBezTo>
                  <a:pt x="79663" y="59590"/>
                  <a:pt x="86879" y="52388"/>
                  <a:pt x="95538" y="52388"/>
                </a:cubicBezTo>
                <a:close/>
                <a:moveTo>
                  <a:pt x="44626" y="8986"/>
                </a:moveTo>
                <a:cubicBezTo>
                  <a:pt x="37788" y="8986"/>
                  <a:pt x="31670" y="14737"/>
                  <a:pt x="31670" y="21925"/>
                </a:cubicBezTo>
                <a:lnTo>
                  <a:pt x="31670" y="190500"/>
                </a:lnTo>
                <a:lnTo>
                  <a:pt x="253720" y="190500"/>
                </a:lnTo>
                <a:lnTo>
                  <a:pt x="253720" y="21925"/>
                </a:lnTo>
                <a:cubicBezTo>
                  <a:pt x="253720" y="14737"/>
                  <a:pt x="247962" y="8986"/>
                  <a:pt x="240764" y="8986"/>
                </a:cubicBezTo>
                <a:lnTo>
                  <a:pt x="44626" y="8986"/>
                </a:lnTo>
                <a:close/>
                <a:moveTo>
                  <a:pt x="44626" y="0"/>
                </a:moveTo>
                <a:lnTo>
                  <a:pt x="240764" y="0"/>
                </a:lnTo>
                <a:cubicBezTo>
                  <a:pt x="252641" y="0"/>
                  <a:pt x="262358" y="9704"/>
                  <a:pt x="262358" y="21925"/>
                </a:cubicBezTo>
                <a:lnTo>
                  <a:pt x="262358" y="193735"/>
                </a:lnTo>
                <a:lnTo>
                  <a:pt x="285030" y="244775"/>
                </a:lnTo>
                <a:cubicBezTo>
                  <a:pt x="285390" y="245134"/>
                  <a:pt x="285390" y="245853"/>
                  <a:pt x="285390" y="246572"/>
                </a:cubicBezTo>
                <a:lnTo>
                  <a:pt x="285390" y="263825"/>
                </a:lnTo>
                <a:cubicBezTo>
                  <a:pt x="285390" y="275686"/>
                  <a:pt x="275673" y="285391"/>
                  <a:pt x="263797" y="285391"/>
                </a:cubicBezTo>
                <a:lnTo>
                  <a:pt x="21593" y="285391"/>
                </a:lnTo>
                <a:cubicBezTo>
                  <a:pt x="9717" y="285391"/>
                  <a:pt x="0" y="275686"/>
                  <a:pt x="0" y="263825"/>
                </a:cubicBezTo>
                <a:lnTo>
                  <a:pt x="0" y="246572"/>
                </a:lnTo>
                <a:cubicBezTo>
                  <a:pt x="0" y="245853"/>
                  <a:pt x="0" y="245134"/>
                  <a:pt x="360" y="244775"/>
                </a:cubicBezTo>
                <a:lnTo>
                  <a:pt x="23032" y="193735"/>
                </a:lnTo>
                <a:lnTo>
                  <a:pt x="23032" y="21925"/>
                </a:lnTo>
                <a:cubicBezTo>
                  <a:pt x="23032" y="9704"/>
                  <a:pt x="32749" y="0"/>
                  <a:pt x="446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1005">
            <a:extLst>
              <a:ext uri="{FF2B5EF4-FFF2-40B4-BE49-F238E27FC236}">
                <a16:creationId xmlns:a16="http://schemas.microsoft.com/office/drawing/2014/main" id="{F32C0812-F940-E943-8E31-BF0F727A3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68683" y="7588693"/>
            <a:ext cx="802354" cy="815955"/>
          </a:xfrm>
          <a:custGeom>
            <a:avLst/>
            <a:gdLst>
              <a:gd name="T0" fmla="*/ 71471 w 280627"/>
              <a:gd name="T1" fmla="*/ 265032 h 285391"/>
              <a:gd name="T2" fmla="*/ 64824 w 280627"/>
              <a:gd name="T3" fmla="*/ 267868 h 285391"/>
              <a:gd name="T4" fmla="*/ 108313 w 280627"/>
              <a:gd name="T5" fmla="*/ 261663 h 285391"/>
              <a:gd name="T6" fmla="*/ 103718 w 280627"/>
              <a:gd name="T7" fmla="*/ 266258 h 285391"/>
              <a:gd name="T8" fmla="*/ 8701 w 280627"/>
              <a:gd name="T9" fmla="*/ 259013 h 285391"/>
              <a:gd name="T10" fmla="*/ 145385 w 280627"/>
              <a:gd name="T11" fmla="*/ 270935 h 285391"/>
              <a:gd name="T12" fmla="*/ 8701 w 280627"/>
              <a:gd name="T13" fmla="*/ 247454 h 285391"/>
              <a:gd name="T14" fmla="*/ 205960 w 280627"/>
              <a:gd name="T15" fmla="*/ 213479 h 285391"/>
              <a:gd name="T16" fmla="*/ 221350 w 280627"/>
              <a:gd name="T17" fmla="*/ 244630 h 285391"/>
              <a:gd name="T18" fmla="*/ 222065 w 280627"/>
              <a:gd name="T19" fmla="*/ 205510 h 285391"/>
              <a:gd name="T20" fmla="*/ 231013 w 280627"/>
              <a:gd name="T21" fmla="*/ 205510 h 285391"/>
              <a:gd name="T22" fmla="*/ 229939 w 280627"/>
              <a:gd name="T23" fmla="*/ 251874 h 285391"/>
              <a:gd name="T24" fmla="*/ 194507 w 280627"/>
              <a:gd name="T25" fmla="*/ 251874 h 285391"/>
              <a:gd name="T26" fmla="*/ 193433 w 280627"/>
              <a:gd name="T27" fmla="*/ 205510 h 285391"/>
              <a:gd name="T28" fmla="*/ 154086 w 280627"/>
              <a:gd name="T29" fmla="*/ 166534 h 285391"/>
              <a:gd name="T30" fmla="*/ 266118 w 280627"/>
              <a:gd name="T31" fmla="*/ 278159 h 285391"/>
              <a:gd name="T32" fmla="*/ 266118 w 280627"/>
              <a:gd name="T33" fmla="*/ 159671 h 285391"/>
              <a:gd name="T34" fmla="*/ 112729 w 280627"/>
              <a:gd name="T35" fmla="*/ 95316 h 285391"/>
              <a:gd name="T36" fmla="*/ 129627 w 280627"/>
              <a:gd name="T37" fmla="*/ 121916 h 285391"/>
              <a:gd name="T38" fmla="*/ 91790 w 280627"/>
              <a:gd name="T39" fmla="*/ 124466 h 285391"/>
              <a:gd name="T40" fmla="*/ 112729 w 280627"/>
              <a:gd name="T41" fmla="*/ 185316 h 285391"/>
              <a:gd name="T42" fmla="*/ 103913 w 280627"/>
              <a:gd name="T43" fmla="*/ 191875 h 285391"/>
              <a:gd name="T44" fmla="*/ 87014 w 280627"/>
              <a:gd name="T45" fmla="*/ 165276 h 285391"/>
              <a:gd name="T46" fmla="*/ 124852 w 280627"/>
              <a:gd name="T47" fmla="*/ 162360 h 285391"/>
              <a:gd name="T48" fmla="*/ 103913 w 280627"/>
              <a:gd name="T49" fmla="*/ 101876 h 285391"/>
              <a:gd name="T50" fmla="*/ 207745 w 280627"/>
              <a:gd name="T51" fmla="*/ 89951 h 285391"/>
              <a:gd name="T52" fmla="*/ 249802 w 280627"/>
              <a:gd name="T53" fmla="*/ 150640 h 285391"/>
              <a:gd name="T54" fmla="*/ 207745 w 280627"/>
              <a:gd name="T55" fmla="*/ 89951 h 285391"/>
              <a:gd name="T56" fmla="*/ 163425 w 280627"/>
              <a:gd name="T57" fmla="*/ 101401 h 285391"/>
              <a:gd name="T58" fmla="*/ 43755 w 280627"/>
              <a:gd name="T59" fmla="*/ 144574 h 285391"/>
              <a:gd name="T60" fmla="*/ 135310 w 280627"/>
              <a:gd name="T61" fmla="*/ 208789 h 285391"/>
              <a:gd name="T62" fmla="*/ 35105 w 280627"/>
              <a:gd name="T63" fmla="*/ 144574 h 285391"/>
              <a:gd name="T64" fmla="*/ 8701 w 280627"/>
              <a:gd name="T65" fmla="*/ 56715 h 285391"/>
              <a:gd name="T66" fmla="*/ 145385 w 280627"/>
              <a:gd name="T67" fmla="*/ 243481 h 285391"/>
              <a:gd name="T68" fmla="*/ 168588 w 280627"/>
              <a:gd name="T69" fmla="*/ 150640 h 285391"/>
              <a:gd name="T70" fmla="*/ 209557 w 280627"/>
              <a:gd name="T71" fmla="*/ 81280 h 285391"/>
              <a:gd name="T72" fmla="*/ 22115 w 280627"/>
              <a:gd name="T73" fmla="*/ 43711 h 285391"/>
              <a:gd name="T74" fmla="*/ 105122 w 280627"/>
              <a:gd name="T75" fmla="*/ 26756 h 285391"/>
              <a:gd name="T76" fmla="*/ 27918 w 280627"/>
              <a:gd name="T77" fmla="*/ 9030 h 285391"/>
              <a:gd name="T78" fmla="*/ 22115 w 280627"/>
              <a:gd name="T79" fmla="*/ 35041 h 285391"/>
              <a:gd name="T80" fmla="*/ 209557 w 280627"/>
              <a:gd name="T81" fmla="*/ 27816 h 285391"/>
              <a:gd name="T82" fmla="*/ 27918 w 280627"/>
              <a:gd name="T83" fmla="*/ 0 h 285391"/>
              <a:gd name="T84" fmla="*/ 217896 w 280627"/>
              <a:gd name="T85" fmla="*/ 81280 h 285391"/>
              <a:gd name="T86" fmla="*/ 258503 w 280627"/>
              <a:gd name="T87" fmla="*/ 150640 h 285391"/>
              <a:gd name="T88" fmla="*/ 282069 w 280627"/>
              <a:gd name="T89" fmla="*/ 270935 h 285391"/>
              <a:gd name="T90" fmla="*/ 0 w 280627"/>
              <a:gd name="T91" fmla="*/ 259013 h 2853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0627" h="285391">
                <a:moveTo>
                  <a:pt x="64492" y="260527"/>
                </a:moveTo>
                <a:cubicBezTo>
                  <a:pt x="66145" y="258763"/>
                  <a:pt x="68791" y="258763"/>
                  <a:pt x="70114" y="260527"/>
                </a:cubicBezTo>
                <a:cubicBezTo>
                  <a:pt x="70775" y="261233"/>
                  <a:pt x="71106" y="262291"/>
                  <a:pt x="71106" y="263702"/>
                </a:cubicBezTo>
                <a:cubicBezTo>
                  <a:pt x="71106" y="264760"/>
                  <a:pt x="70775" y="265819"/>
                  <a:pt x="70114" y="266524"/>
                </a:cubicBezTo>
                <a:cubicBezTo>
                  <a:pt x="69453" y="267583"/>
                  <a:pt x="68460" y="267935"/>
                  <a:pt x="67468" y="267935"/>
                </a:cubicBezTo>
                <a:cubicBezTo>
                  <a:pt x="66476" y="267935"/>
                  <a:pt x="65153" y="267583"/>
                  <a:pt x="64492" y="266524"/>
                </a:cubicBezTo>
                <a:cubicBezTo>
                  <a:pt x="63830" y="265819"/>
                  <a:pt x="63500" y="264760"/>
                  <a:pt x="63500" y="263702"/>
                </a:cubicBezTo>
                <a:cubicBezTo>
                  <a:pt x="63500" y="262291"/>
                  <a:pt x="63830" y="261233"/>
                  <a:pt x="64492" y="260527"/>
                </a:cubicBezTo>
                <a:close/>
                <a:moveTo>
                  <a:pt x="107759" y="260350"/>
                </a:moveTo>
                <a:cubicBezTo>
                  <a:pt x="110426" y="260350"/>
                  <a:pt x="112331" y="262255"/>
                  <a:pt x="112331" y="264922"/>
                </a:cubicBezTo>
                <a:cubicBezTo>
                  <a:pt x="112331" y="267208"/>
                  <a:pt x="110426" y="269494"/>
                  <a:pt x="107759" y="269494"/>
                </a:cubicBezTo>
                <a:cubicBezTo>
                  <a:pt x="105092" y="269494"/>
                  <a:pt x="103187" y="267208"/>
                  <a:pt x="103187" y="264922"/>
                </a:cubicBezTo>
                <a:cubicBezTo>
                  <a:pt x="103187" y="262255"/>
                  <a:pt x="105092" y="260350"/>
                  <a:pt x="107759" y="260350"/>
                </a:cubicBezTo>
                <a:close/>
                <a:moveTo>
                  <a:pt x="8657" y="246213"/>
                </a:moveTo>
                <a:lnTo>
                  <a:pt x="8657" y="257714"/>
                </a:lnTo>
                <a:cubicBezTo>
                  <a:pt x="8657" y="268138"/>
                  <a:pt x="17313" y="276764"/>
                  <a:pt x="27774" y="276764"/>
                </a:cubicBezTo>
                <a:lnTo>
                  <a:pt x="146445" y="276764"/>
                </a:lnTo>
                <a:cubicBezTo>
                  <a:pt x="145363" y="274608"/>
                  <a:pt x="144641" y="272092"/>
                  <a:pt x="144641" y="269576"/>
                </a:cubicBezTo>
                <a:lnTo>
                  <a:pt x="144641" y="250526"/>
                </a:lnTo>
                <a:lnTo>
                  <a:pt x="22003" y="250526"/>
                </a:lnTo>
                <a:cubicBezTo>
                  <a:pt x="16953" y="250526"/>
                  <a:pt x="12264" y="249088"/>
                  <a:pt x="8657" y="246213"/>
                </a:cubicBezTo>
                <a:close/>
                <a:moveTo>
                  <a:pt x="210959" y="194388"/>
                </a:moveTo>
                <a:cubicBezTo>
                  <a:pt x="205262" y="194388"/>
                  <a:pt x="200989" y="199073"/>
                  <a:pt x="200989" y="204479"/>
                </a:cubicBezTo>
                <a:cubicBezTo>
                  <a:pt x="200989" y="207723"/>
                  <a:pt x="202413" y="210606"/>
                  <a:pt x="204906" y="212408"/>
                </a:cubicBezTo>
                <a:cubicBezTo>
                  <a:pt x="206330" y="213489"/>
                  <a:pt x="207042" y="214931"/>
                  <a:pt x="206330" y="216733"/>
                </a:cubicBezTo>
                <a:lnTo>
                  <a:pt x="201701" y="243403"/>
                </a:lnTo>
                <a:lnTo>
                  <a:pt x="220217" y="243403"/>
                </a:lnTo>
                <a:lnTo>
                  <a:pt x="215588" y="216733"/>
                </a:lnTo>
                <a:cubicBezTo>
                  <a:pt x="215232" y="214931"/>
                  <a:pt x="215944" y="213489"/>
                  <a:pt x="217012" y="212408"/>
                </a:cubicBezTo>
                <a:cubicBezTo>
                  <a:pt x="219505" y="210606"/>
                  <a:pt x="220929" y="207723"/>
                  <a:pt x="220929" y="204479"/>
                </a:cubicBezTo>
                <a:cubicBezTo>
                  <a:pt x="220929" y="199073"/>
                  <a:pt x="216656" y="194388"/>
                  <a:pt x="210959" y="194388"/>
                </a:cubicBezTo>
                <a:close/>
                <a:moveTo>
                  <a:pt x="210959" y="185738"/>
                </a:moveTo>
                <a:cubicBezTo>
                  <a:pt x="221285" y="185738"/>
                  <a:pt x="229831" y="194028"/>
                  <a:pt x="229831" y="204479"/>
                </a:cubicBezTo>
                <a:cubicBezTo>
                  <a:pt x="229831" y="209525"/>
                  <a:pt x="227695" y="214210"/>
                  <a:pt x="224490" y="217454"/>
                </a:cubicBezTo>
                <a:lnTo>
                  <a:pt x="229831" y="247007"/>
                </a:lnTo>
                <a:cubicBezTo>
                  <a:pt x="229831" y="248088"/>
                  <a:pt x="229475" y="249530"/>
                  <a:pt x="228763" y="250611"/>
                </a:cubicBezTo>
                <a:cubicBezTo>
                  <a:pt x="227695" y="251332"/>
                  <a:pt x="226627" y="252053"/>
                  <a:pt x="225558" y="252053"/>
                </a:cubicBezTo>
                <a:lnTo>
                  <a:pt x="196716" y="252053"/>
                </a:lnTo>
                <a:cubicBezTo>
                  <a:pt x="195292" y="252053"/>
                  <a:pt x="194224" y="251332"/>
                  <a:pt x="193512" y="250611"/>
                </a:cubicBezTo>
                <a:cubicBezTo>
                  <a:pt x="192799" y="249530"/>
                  <a:pt x="192087" y="248088"/>
                  <a:pt x="192443" y="247007"/>
                </a:cubicBezTo>
                <a:lnTo>
                  <a:pt x="197784" y="217454"/>
                </a:lnTo>
                <a:cubicBezTo>
                  <a:pt x="194224" y="214210"/>
                  <a:pt x="192443" y="209525"/>
                  <a:pt x="192443" y="204479"/>
                </a:cubicBezTo>
                <a:cubicBezTo>
                  <a:pt x="192443" y="194028"/>
                  <a:pt x="200989" y="185738"/>
                  <a:pt x="210959" y="185738"/>
                </a:cubicBezTo>
                <a:close/>
                <a:moveTo>
                  <a:pt x="160512" y="158870"/>
                </a:moveTo>
                <a:cubicBezTo>
                  <a:pt x="156545" y="158870"/>
                  <a:pt x="153298" y="161745"/>
                  <a:pt x="153298" y="165699"/>
                </a:cubicBezTo>
                <a:lnTo>
                  <a:pt x="153298" y="269576"/>
                </a:lnTo>
                <a:cubicBezTo>
                  <a:pt x="153298" y="273529"/>
                  <a:pt x="156545" y="276764"/>
                  <a:pt x="160512" y="276764"/>
                </a:cubicBezTo>
                <a:lnTo>
                  <a:pt x="264756" y="276764"/>
                </a:lnTo>
                <a:cubicBezTo>
                  <a:pt x="268363" y="276764"/>
                  <a:pt x="271970" y="273529"/>
                  <a:pt x="271970" y="269576"/>
                </a:cubicBezTo>
                <a:lnTo>
                  <a:pt x="271970" y="165699"/>
                </a:lnTo>
                <a:cubicBezTo>
                  <a:pt x="271970" y="161745"/>
                  <a:pt x="268363" y="158870"/>
                  <a:pt x="264756" y="158870"/>
                </a:cubicBezTo>
                <a:lnTo>
                  <a:pt x="160512" y="158870"/>
                </a:lnTo>
                <a:close/>
                <a:moveTo>
                  <a:pt x="107767" y="90488"/>
                </a:moveTo>
                <a:cubicBezTo>
                  <a:pt x="110325" y="90488"/>
                  <a:pt x="112153" y="92300"/>
                  <a:pt x="112153" y="94838"/>
                </a:cubicBezTo>
                <a:lnTo>
                  <a:pt x="112153" y="101002"/>
                </a:lnTo>
                <a:cubicBezTo>
                  <a:pt x="120558" y="102814"/>
                  <a:pt x="127868" y="107890"/>
                  <a:pt x="131157" y="115503"/>
                </a:cubicBezTo>
                <a:cubicBezTo>
                  <a:pt x="132253" y="117678"/>
                  <a:pt x="131157" y="120216"/>
                  <a:pt x="128964" y="121304"/>
                </a:cubicBezTo>
                <a:cubicBezTo>
                  <a:pt x="126771" y="122029"/>
                  <a:pt x="124213" y="121304"/>
                  <a:pt x="123117" y="119129"/>
                </a:cubicBezTo>
                <a:cubicBezTo>
                  <a:pt x="120558" y="113328"/>
                  <a:pt x="114711" y="109703"/>
                  <a:pt x="107767" y="109703"/>
                </a:cubicBezTo>
                <a:cubicBezTo>
                  <a:pt x="98630" y="109703"/>
                  <a:pt x="91321" y="115866"/>
                  <a:pt x="91321" y="123842"/>
                </a:cubicBezTo>
                <a:cubicBezTo>
                  <a:pt x="91321" y="130368"/>
                  <a:pt x="93879" y="138343"/>
                  <a:pt x="107767" y="138343"/>
                </a:cubicBezTo>
                <a:cubicBezTo>
                  <a:pt x="126406" y="138343"/>
                  <a:pt x="132984" y="150307"/>
                  <a:pt x="132984" y="161546"/>
                </a:cubicBezTo>
                <a:cubicBezTo>
                  <a:pt x="132984" y="172785"/>
                  <a:pt x="123848" y="182574"/>
                  <a:pt x="112153" y="184386"/>
                </a:cubicBezTo>
                <a:lnTo>
                  <a:pt x="112153" y="190913"/>
                </a:lnTo>
                <a:cubicBezTo>
                  <a:pt x="112153" y="193088"/>
                  <a:pt x="110325" y="194901"/>
                  <a:pt x="107767" y="194901"/>
                </a:cubicBezTo>
                <a:cubicBezTo>
                  <a:pt x="105209" y="194901"/>
                  <a:pt x="103381" y="193088"/>
                  <a:pt x="103381" y="190913"/>
                </a:cubicBezTo>
                <a:lnTo>
                  <a:pt x="103381" y="184386"/>
                </a:lnTo>
                <a:cubicBezTo>
                  <a:pt x="94610" y="182936"/>
                  <a:pt x="87666" y="177498"/>
                  <a:pt x="84012" y="169885"/>
                </a:cubicBezTo>
                <a:cubicBezTo>
                  <a:pt x="83281" y="167709"/>
                  <a:pt x="84377" y="165172"/>
                  <a:pt x="86570" y="164447"/>
                </a:cubicBezTo>
                <a:cubicBezTo>
                  <a:pt x="88763" y="163359"/>
                  <a:pt x="91321" y="164447"/>
                  <a:pt x="92417" y="166622"/>
                </a:cubicBezTo>
                <a:cubicBezTo>
                  <a:pt x="94610" y="172423"/>
                  <a:pt x="100823" y="176048"/>
                  <a:pt x="107767" y="176048"/>
                </a:cubicBezTo>
                <a:cubicBezTo>
                  <a:pt x="116904" y="176048"/>
                  <a:pt x="124213" y="169522"/>
                  <a:pt x="124213" y="161546"/>
                </a:cubicBezTo>
                <a:cubicBezTo>
                  <a:pt x="124213" y="155020"/>
                  <a:pt x="121289" y="147044"/>
                  <a:pt x="107767" y="147044"/>
                </a:cubicBezTo>
                <a:cubicBezTo>
                  <a:pt x="89128" y="147044"/>
                  <a:pt x="82550" y="135081"/>
                  <a:pt x="82550" y="123842"/>
                </a:cubicBezTo>
                <a:cubicBezTo>
                  <a:pt x="82550" y="112603"/>
                  <a:pt x="91321" y="103177"/>
                  <a:pt x="103381" y="101364"/>
                </a:cubicBezTo>
                <a:lnTo>
                  <a:pt x="103381" y="94838"/>
                </a:lnTo>
                <a:cubicBezTo>
                  <a:pt x="103381" y="92300"/>
                  <a:pt x="105209" y="90488"/>
                  <a:pt x="107767" y="90488"/>
                </a:cubicBezTo>
                <a:close/>
                <a:moveTo>
                  <a:pt x="206683" y="89499"/>
                </a:moveTo>
                <a:cubicBezTo>
                  <a:pt x="190090" y="89499"/>
                  <a:pt x="176383" y="103157"/>
                  <a:pt x="176383" y="119691"/>
                </a:cubicBezTo>
                <a:lnTo>
                  <a:pt x="176383" y="149884"/>
                </a:lnTo>
                <a:lnTo>
                  <a:pt x="248524" y="149884"/>
                </a:lnTo>
                <a:lnTo>
                  <a:pt x="248524" y="119691"/>
                </a:lnTo>
                <a:cubicBezTo>
                  <a:pt x="248524" y="103157"/>
                  <a:pt x="235178" y="89499"/>
                  <a:pt x="218225" y="89499"/>
                </a:cubicBezTo>
                <a:lnTo>
                  <a:pt x="206683" y="89499"/>
                </a:lnTo>
                <a:close/>
                <a:moveTo>
                  <a:pt x="108081" y="69850"/>
                </a:moveTo>
                <a:cubicBezTo>
                  <a:pt x="129239" y="69850"/>
                  <a:pt x="148962" y="78874"/>
                  <a:pt x="162948" y="94757"/>
                </a:cubicBezTo>
                <a:cubicBezTo>
                  <a:pt x="164741" y="96923"/>
                  <a:pt x="164383" y="99450"/>
                  <a:pt x="162589" y="100893"/>
                </a:cubicBezTo>
                <a:cubicBezTo>
                  <a:pt x="160796" y="102337"/>
                  <a:pt x="158286" y="102337"/>
                  <a:pt x="156493" y="100532"/>
                </a:cubicBezTo>
                <a:cubicBezTo>
                  <a:pt x="144300" y="86455"/>
                  <a:pt x="126729" y="78513"/>
                  <a:pt x="108081" y="78513"/>
                </a:cubicBezTo>
                <a:cubicBezTo>
                  <a:pt x="72579" y="78513"/>
                  <a:pt x="43531" y="107752"/>
                  <a:pt x="43531" y="143849"/>
                </a:cubicBezTo>
                <a:cubicBezTo>
                  <a:pt x="43531" y="179586"/>
                  <a:pt x="72579" y="208825"/>
                  <a:pt x="108081" y="208825"/>
                </a:cubicBezTo>
                <a:cubicBezTo>
                  <a:pt x="115253" y="208825"/>
                  <a:pt x="122425" y="207381"/>
                  <a:pt x="129239" y="205215"/>
                </a:cubicBezTo>
                <a:cubicBezTo>
                  <a:pt x="131391" y="204132"/>
                  <a:pt x="133901" y="205576"/>
                  <a:pt x="134618" y="207742"/>
                </a:cubicBezTo>
                <a:cubicBezTo>
                  <a:pt x="135335" y="209908"/>
                  <a:pt x="134259" y="212435"/>
                  <a:pt x="132108" y="213157"/>
                </a:cubicBezTo>
                <a:cubicBezTo>
                  <a:pt x="124218" y="216044"/>
                  <a:pt x="116329" y="217127"/>
                  <a:pt x="108081" y="217127"/>
                </a:cubicBezTo>
                <a:cubicBezTo>
                  <a:pt x="67558" y="217127"/>
                  <a:pt x="34925" y="184278"/>
                  <a:pt x="34925" y="143849"/>
                </a:cubicBezTo>
                <a:cubicBezTo>
                  <a:pt x="34925" y="103059"/>
                  <a:pt x="67558" y="69850"/>
                  <a:pt x="108081" y="69850"/>
                </a:cubicBezTo>
                <a:close/>
                <a:moveTo>
                  <a:pt x="22003" y="43491"/>
                </a:moveTo>
                <a:cubicBezTo>
                  <a:pt x="14789" y="43491"/>
                  <a:pt x="8657" y="49242"/>
                  <a:pt x="8657" y="56431"/>
                </a:cubicBezTo>
                <a:lnTo>
                  <a:pt x="8657" y="229319"/>
                </a:lnTo>
                <a:cubicBezTo>
                  <a:pt x="8657" y="236508"/>
                  <a:pt x="14789" y="242259"/>
                  <a:pt x="22003" y="242259"/>
                </a:cubicBezTo>
                <a:lnTo>
                  <a:pt x="144641" y="242259"/>
                </a:lnTo>
                <a:lnTo>
                  <a:pt x="144641" y="165699"/>
                </a:lnTo>
                <a:cubicBezTo>
                  <a:pt x="144641" y="157072"/>
                  <a:pt x="151855" y="149884"/>
                  <a:pt x="160512" y="149884"/>
                </a:cubicBezTo>
                <a:lnTo>
                  <a:pt x="167726" y="149884"/>
                </a:lnTo>
                <a:lnTo>
                  <a:pt x="167726" y="119691"/>
                </a:lnTo>
                <a:cubicBezTo>
                  <a:pt x="167726" y="98125"/>
                  <a:pt x="185040" y="80872"/>
                  <a:pt x="206683" y="80872"/>
                </a:cubicBezTo>
                <a:lnTo>
                  <a:pt x="208486" y="80872"/>
                </a:lnTo>
                <a:lnTo>
                  <a:pt x="208486" y="56431"/>
                </a:lnTo>
                <a:cubicBezTo>
                  <a:pt x="208486" y="49242"/>
                  <a:pt x="202354" y="43491"/>
                  <a:pt x="195140" y="43491"/>
                </a:cubicBezTo>
                <a:lnTo>
                  <a:pt x="22003" y="43491"/>
                </a:lnTo>
                <a:close/>
                <a:moveTo>
                  <a:pt x="104584" y="17463"/>
                </a:moveTo>
                <a:cubicBezTo>
                  <a:pt x="107251" y="17463"/>
                  <a:pt x="109156" y="19661"/>
                  <a:pt x="109156" y="22225"/>
                </a:cubicBezTo>
                <a:cubicBezTo>
                  <a:pt x="109156" y="24423"/>
                  <a:pt x="107251" y="26621"/>
                  <a:pt x="104584" y="26621"/>
                </a:cubicBezTo>
                <a:cubicBezTo>
                  <a:pt x="101917" y="26621"/>
                  <a:pt x="100012" y="24423"/>
                  <a:pt x="100012" y="22225"/>
                </a:cubicBezTo>
                <a:cubicBezTo>
                  <a:pt x="100012" y="19661"/>
                  <a:pt x="101917" y="17463"/>
                  <a:pt x="104584" y="17463"/>
                </a:cubicBezTo>
                <a:close/>
                <a:moveTo>
                  <a:pt x="27774" y="8986"/>
                </a:moveTo>
                <a:cubicBezTo>
                  <a:pt x="17313" y="8986"/>
                  <a:pt x="8657" y="17253"/>
                  <a:pt x="8657" y="27676"/>
                </a:cubicBezTo>
                <a:lnTo>
                  <a:pt x="8657" y="39178"/>
                </a:lnTo>
                <a:cubicBezTo>
                  <a:pt x="12264" y="36303"/>
                  <a:pt x="16953" y="34865"/>
                  <a:pt x="22003" y="34865"/>
                </a:cubicBezTo>
                <a:lnTo>
                  <a:pt x="195140" y="34865"/>
                </a:lnTo>
                <a:cubicBezTo>
                  <a:pt x="200190" y="34865"/>
                  <a:pt x="204518" y="36303"/>
                  <a:pt x="208486" y="39178"/>
                </a:cubicBezTo>
                <a:lnTo>
                  <a:pt x="208486" y="27676"/>
                </a:lnTo>
                <a:cubicBezTo>
                  <a:pt x="208486" y="17253"/>
                  <a:pt x="199829" y="8986"/>
                  <a:pt x="189368" y="8986"/>
                </a:cubicBezTo>
                <a:lnTo>
                  <a:pt x="27774" y="8986"/>
                </a:lnTo>
                <a:close/>
                <a:moveTo>
                  <a:pt x="27774" y="0"/>
                </a:moveTo>
                <a:lnTo>
                  <a:pt x="189368" y="0"/>
                </a:lnTo>
                <a:cubicBezTo>
                  <a:pt x="204518" y="0"/>
                  <a:pt x="216782" y="12580"/>
                  <a:pt x="216782" y="27676"/>
                </a:cubicBezTo>
                <a:lnTo>
                  <a:pt x="216782" y="80872"/>
                </a:lnTo>
                <a:lnTo>
                  <a:pt x="218225" y="80872"/>
                </a:lnTo>
                <a:cubicBezTo>
                  <a:pt x="239867" y="80872"/>
                  <a:pt x="257181" y="98125"/>
                  <a:pt x="257181" y="119691"/>
                </a:cubicBezTo>
                <a:lnTo>
                  <a:pt x="257181" y="149884"/>
                </a:lnTo>
                <a:lnTo>
                  <a:pt x="264756" y="149884"/>
                </a:lnTo>
                <a:cubicBezTo>
                  <a:pt x="273412" y="149884"/>
                  <a:pt x="280627" y="157072"/>
                  <a:pt x="280627" y="165699"/>
                </a:cubicBezTo>
                <a:lnTo>
                  <a:pt x="280627" y="269576"/>
                </a:lnTo>
                <a:cubicBezTo>
                  <a:pt x="280627" y="278202"/>
                  <a:pt x="273412" y="285391"/>
                  <a:pt x="264756" y="285391"/>
                </a:cubicBezTo>
                <a:lnTo>
                  <a:pt x="27774" y="285391"/>
                </a:lnTo>
                <a:cubicBezTo>
                  <a:pt x="12264" y="285391"/>
                  <a:pt x="0" y="273170"/>
                  <a:pt x="0" y="257714"/>
                </a:cubicBezTo>
                <a:lnTo>
                  <a:pt x="0" y="27676"/>
                </a:lnTo>
                <a:cubicBezTo>
                  <a:pt x="0" y="12580"/>
                  <a:pt x="12264" y="0"/>
                  <a:pt x="277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1006">
            <a:extLst>
              <a:ext uri="{FF2B5EF4-FFF2-40B4-BE49-F238E27FC236}">
                <a16:creationId xmlns:a16="http://schemas.microsoft.com/office/drawing/2014/main" id="{B28FD341-1974-DD40-9CC7-9108B2E21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32151" y="10482669"/>
            <a:ext cx="784225" cy="815955"/>
          </a:xfrm>
          <a:custGeom>
            <a:avLst/>
            <a:gdLst>
              <a:gd name="T0" fmla="*/ 159234 w 274278"/>
              <a:gd name="T1" fmla="*/ 261471 h 285391"/>
              <a:gd name="T2" fmla="*/ 142031 w 274278"/>
              <a:gd name="T3" fmla="*/ 261471 h 285391"/>
              <a:gd name="T4" fmla="*/ 119669 w 274278"/>
              <a:gd name="T5" fmla="*/ 256877 h 285391"/>
              <a:gd name="T6" fmla="*/ 98593 w 274278"/>
              <a:gd name="T7" fmla="*/ 266066 h 285391"/>
              <a:gd name="T8" fmla="*/ 63261 w 274278"/>
              <a:gd name="T9" fmla="*/ 256877 h 285391"/>
              <a:gd name="T10" fmla="*/ 71687 w 274278"/>
              <a:gd name="T11" fmla="*/ 266066 h 285391"/>
              <a:gd name="T12" fmla="*/ 63261 w 274278"/>
              <a:gd name="T13" fmla="*/ 256877 h 285391"/>
              <a:gd name="T14" fmla="*/ 97462 w 274278"/>
              <a:gd name="T15" fmla="*/ 243481 h 285391"/>
              <a:gd name="T16" fmla="*/ 26086 w 274278"/>
              <a:gd name="T17" fmla="*/ 278159 h 285391"/>
              <a:gd name="T18" fmla="*/ 209055 w 274278"/>
              <a:gd name="T19" fmla="*/ 243481 h 285391"/>
              <a:gd name="T20" fmla="*/ 132244 w 274278"/>
              <a:gd name="T21" fmla="*/ 234449 h 285391"/>
              <a:gd name="T22" fmla="*/ 184417 w 274278"/>
              <a:gd name="T23" fmla="*/ 218555 h 285391"/>
              <a:gd name="T24" fmla="*/ 231016 w 274278"/>
              <a:gd name="T25" fmla="*/ 127832 h 285391"/>
              <a:gd name="T26" fmla="*/ 226420 w 274278"/>
              <a:gd name="T27" fmla="*/ 122854 h 285391"/>
              <a:gd name="T28" fmla="*/ 145031 w 274278"/>
              <a:gd name="T29" fmla="*/ 132044 h 285391"/>
              <a:gd name="T30" fmla="*/ 226844 w 274278"/>
              <a:gd name="T31" fmla="*/ 79619 h 285391"/>
              <a:gd name="T32" fmla="*/ 229769 w 274278"/>
              <a:gd name="T33" fmla="*/ 176741 h 285391"/>
              <a:gd name="T34" fmla="*/ 226844 w 274278"/>
              <a:gd name="T35" fmla="*/ 86094 h 285391"/>
              <a:gd name="T36" fmla="*/ 143375 w 274278"/>
              <a:gd name="T37" fmla="*/ 79619 h 285391"/>
              <a:gd name="T38" fmla="*/ 143375 w 274278"/>
              <a:gd name="T39" fmla="*/ 175303 h 285391"/>
              <a:gd name="T40" fmla="*/ 137092 w 274278"/>
              <a:gd name="T41" fmla="*/ 79619 h 285391"/>
              <a:gd name="T42" fmla="*/ 188686 w 274278"/>
              <a:gd name="T43" fmla="*/ 87084 h 285391"/>
              <a:gd name="T44" fmla="*/ 198872 w 274278"/>
              <a:gd name="T45" fmla="*/ 104466 h 285391"/>
              <a:gd name="T46" fmla="*/ 184321 w 274278"/>
              <a:gd name="T47" fmla="*/ 122933 h 285391"/>
              <a:gd name="T48" fmla="*/ 188686 w 274278"/>
              <a:gd name="T49" fmla="*/ 173990 h 285391"/>
              <a:gd name="T50" fmla="*/ 179956 w 274278"/>
              <a:gd name="T51" fmla="*/ 167834 h 285391"/>
              <a:gd name="T52" fmla="*/ 169406 w 274278"/>
              <a:gd name="T53" fmla="*/ 150453 h 285391"/>
              <a:gd name="T54" fmla="*/ 184321 w 274278"/>
              <a:gd name="T55" fmla="*/ 131623 h 285391"/>
              <a:gd name="T56" fmla="*/ 179956 w 274278"/>
              <a:gd name="T57" fmla="*/ 80929 h 285391"/>
              <a:gd name="T58" fmla="*/ 101448 w 274278"/>
              <a:gd name="T59" fmla="*/ 127520 h 285391"/>
              <a:gd name="T60" fmla="*/ 139128 w 274278"/>
              <a:gd name="T61" fmla="*/ 196157 h 285391"/>
              <a:gd name="T62" fmla="*/ 184417 w 274278"/>
              <a:gd name="T63" fmla="*/ 44794 h 285391"/>
              <a:gd name="T64" fmla="*/ 149213 w 274278"/>
              <a:gd name="T65" fmla="*/ 31528 h 285391"/>
              <a:gd name="T66" fmla="*/ 88914 w 274278"/>
              <a:gd name="T67" fmla="*/ 22337 h 285391"/>
              <a:gd name="T68" fmla="*/ 129357 w 274278"/>
              <a:gd name="T69" fmla="*/ 31528 h 285391"/>
              <a:gd name="T70" fmla="*/ 88914 w 274278"/>
              <a:gd name="T71" fmla="*/ 22337 h 285391"/>
              <a:gd name="T72" fmla="*/ 8694 w 274278"/>
              <a:gd name="T73" fmla="*/ 234449 h 285391"/>
              <a:gd name="T74" fmla="*/ 184417 w 274278"/>
              <a:gd name="T75" fmla="*/ 36123 h 285391"/>
              <a:gd name="T76" fmla="*/ 190214 w 274278"/>
              <a:gd name="T77" fmla="*/ 9030 h 285391"/>
              <a:gd name="T78" fmla="*/ 190214 w 274278"/>
              <a:gd name="T79" fmla="*/ 0 h 285391"/>
              <a:gd name="T80" fmla="*/ 275720 w 274278"/>
              <a:gd name="T81" fmla="*/ 127520 h 285391"/>
              <a:gd name="T82" fmla="*/ 191664 w 274278"/>
              <a:gd name="T83" fmla="*/ 286829 h 285391"/>
              <a:gd name="T84" fmla="*/ 0 w 274278"/>
              <a:gd name="T85" fmla="*/ 27816 h 28539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74278" h="285391">
                <a:moveTo>
                  <a:pt x="145828" y="255588"/>
                </a:moveTo>
                <a:lnTo>
                  <a:pt x="154210" y="255588"/>
                </a:lnTo>
                <a:cubicBezTo>
                  <a:pt x="156305" y="255588"/>
                  <a:pt x="158401" y="257493"/>
                  <a:pt x="158401" y="260160"/>
                </a:cubicBezTo>
                <a:cubicBezTo>
                  <a:pt x="158401" y="262446"/>
                  <a:pt x="156305" y="264732"/>
                  <a:pt x="154210" y="264732"/>
                </a:cubicBezTo>
                <a:lnTo>
                  <a:pt x="145828" y="264732"/>
                </a:lnTo>
                <a:cubicBezTo>
                  <a:pt x="143733" y="264732"/>
                  <a:pt x="141288" y="262446"/>
                  <a:pt x="141288" y="260160"/>
                </a:cubicBezTo>
                <a:cubicBezTo>
                  <a:pt x="141288" y="257493"/>
                  <a:pt x="143733" y="255588"/>
                  <a:pt x="145828" y="255588"/>
                </a:cubicBezTo>
                <a:close/>
                <a:moveTo>
                  <a:pt x="98077" y="255588"/>
                </a:moveTo>
                <a:lnTo>
                  <a:pt x="119043" y="255588"/>
                </a:lnTo>
                <a:cubicBezTo>
                  <a:pt x="121618" y="255588"/>
                  <a:pt x="123457" y="257493"/>
                  <a:pt x="123457" y="260160"/>
                </a:cubicBezTo>
                <a:cubicBezTo>
                  <a:pt x="123457" y="262446"/>
                  <a:pt x="121618" y="264732"/>
                  <a:pt x="119043" y="264732"/>
                </a:cubicBezTo>
                <a:lnTo>
                  <a:pt x="98077" y="264732"/>
                </a:lnTo>
                <a:cubicBezTo>
                  <a:pt x="95870" y="264732"/>
                  <a:pt x="93663" y="262446"/>
                  <a:pt x="93663" y="260160"/>
                </a:cubicBezTo>
                <a:cubicBezTo>
                  <a:pt x="93663" y="257493"/>
                  <a:pt x="95870" y="255588"/>
                  <a:pt x="98077" y="255588"/>
                </a:cubicBezTo>
                <a:close/>
                <a:moveTo>
                  <a:pt x="62929" y="255588"/>
                </a:moveTo>
                <a:lnTo>
                  <a:pt x="71311" y="255588"/>
                </a:lnTo>
                <a:cubicBezTo>
                  <a:pt x="73755" y="255588"/>
                  <a:pt x="75851" y="257493"/>
                  <a:pt x="75851" y="260160"/>
                </a:cubicBezTo>
                <a:cubicBezTo>
                  <a:pt x="75851" y="262446"/>
                  <a:pt x="73755" y="264732"/>
                  <a:pt x="71311" y="264732"/>
                </a:cubicBezTo>
                <a:lnTo>
                  <a:pt x="62929" y="264732"/>
                </a:lnTo>
                <a:cubicBezTo>
                  <a:pt x="60833" y="264732"/>
                  <a:pt x="58738" y="262446"/>
                  <a:pt x="58738" y="260160"/>
                </a:cubicBezTo>
                <a:cubicBezTo>
                  <a:pt x="58738" y="257493"/>
                  <a:pt x="60833" y="255588"/>
                  <a:pt x="62929" y="255588"/>
                </a:cubicBezTo>
                <a:close/>
                <a:moveTo>
                  <a:pt x="136598" y="204159"/>
                </a:moveTo>
                <a:lnTo>
                  <a:pt x="99836" y="240821"/>
                </a:lnTo>
                <a:cubicBezTo>
                  <a:pt x="99115" y="241540"/>
                  <a:pt x="97673" y="242259"/>
                  <a:pt x="96952" y="242259"/>
                </a:cubicBezTo>
                <a:lnTo>
                  <a:pt x="8650" y="242259"/>
                </a:lnTo>
                <a:lnTo>
                  <a:pt x="8650" y="259512"/>
                </a:lnTo>
                <a:cubicBezTo>
                  <a:pt x="8650" y="268857"/>
                  <a:pt x="16579" y="276764"/>
                  <a:pt x="25950" y="276764"/>
                </a:cubicBezTo>
                <a:lnTo>
                  <a:pt x="190661" y="276764"/>
                </a:lnTo>
                <a:cubicBezTo>
                  <a:pt x="200392" y="276764"/>
                  <a:pt x="207961" y="268857"/>
                  <a:pt x="207961" y="259512"/>
                </a:cubicBezTo>
                <a:lnTo>
                  <a:pt x="207961" y="242259"/>
                </a:lnTo>
                <a:lnTo>
                  <a:pt x="131552" y="242259"/>
                </a:lnTo>
                <a:cubicBezTo>
                  <a:pt x="129029" y="242259"/>
                  <a:pt x="126867" y="240102"/>
                  <a:pt x="126867" y="237946"/>
                </a:cubicBezTo>
                <a:cubicBezTo>
                  <a:pt x="126867" y="235429"/>
                  <a:pt x="129029" y="233273"/>
                  <a:pt x="131552" y="233273"/>
                </a:cubicBezTo>
                <a:lnTo>
                  <a:pt x="207961" y="233273"/>
                </a:lnTo>
                <a:lnTo>
                  <a:pt x="207961" y="213863"/>
                </a:lnTo>
                <a:cubicBezTo>
                  <a:pt x="200032" y="216020"/>
                  <a:pt x="191742" y="217458"/>
                  <a:pt x="183452" y="217458"/>
                </a:cubicBezTo>
                <a:cubicBezTo>
                  <a:pt x="166873" y="217458"/>
                  <a:pt x="150654" y="213145"/>
                  <a:pt x="136598" y="204159"/>
                </a:cubicBezTo>
                <a:close/>
                <a:moveTo>
                  <a:pt x="225235" y="122238"/>
                </a:moveTo>
                <a:cubicBezTo>
                  <a:pt x="227902" y="122238"/>
                  <a:pt x="229807" y="124524"/>
                  <a:pt x="229807" y="127191"/>
                </a:cubicBezTo>
                <a:cubicBezTo>
                  <a:pt x="229807" y="129477"/>
                  <a:pt x="227902" y="131382"/>
                  <a:pt x="225235" y="131382"/>
                </a:cubicBezTo>
                <a:cubicBezTo>
                  <a:pt x="222568" y="131382"/>
                  <a:pt x="220663" y="129477"/>
                  <a:pt x="220663" y="127191"/>
                </a:cubicBezTo>
                <a:cubicBezTo>
                  <a:pt x="220663" y="124524"/>
                  <a:pt x="222568" y="122238"/>
                  <a:pt x="225235" y="122238"/>
                </a:cubicBezTo>
                <a:close/>
                <a:moveTo>
                  <a:pt x="144272" y="122238"/>
                </a:moveTo>
                <a:cubicBezTo>
                  <a:pt x="146939" y="122238"/>
                  <a:pt x="148844" y="124524"/>
                  <a:pt x="148844" y="127191"/>
                </a:cubicBezTo>
                <a:cubicBezTo>
                  <a:pt x="148844" y="129477"/>
                  <a:pt x="146939" y="131382"/>
                  <a:pt x="144272" y="131382"/>
                </a:cubicBezTo>
                <a:cubicBezTo>
                  <a:pt x="141605" y="131382"/>
                  <a:pt x="139700" y="129477"/>
                  <a:pt x="139700" y="127191"/>
                </a:cubicBezTo>
                <a:cubicBezTo>
                  <a:pt x="139700" y="124524"/>
                  <a:pt x="141605" y="122238"/>
                  <a:pt x="144272" y="122238"/>
                </a:cubicBezTo>
                <a:close/>
                <a:moveTo>
                  <a:pt x="225657" y="79219"/>
                </a:moveTo>
                <a:cubicBezTo>
                  <a:pt x="227476" y="77788"/>
                  <a:pt x="230023" y="77788"/>
                  <a:pt x="231842" y="79219"/>
                </a:cubicBezTo>
                <a:cubicBezTo>
                  <a:pt x="258399" y="105705"/>
                  <a:pt x="258399" y="148296"/>
                  <a:pt x="231842" y="174424"/>
                </a:cubicBezTo>
                <a:cubicBezTo>
                  <a:pt x="231114" y="175497"/>
                  <a:pt x="230023" y="175855"/>
                  <a:pt x="228567" y="175855"/>
                </a:cubicBezTo>
                <a:cubicBezTo>
                  <a:pt x="227476" y="175855"/>
                  <a:pt x="226385" y="175497"/>
                  <a:pt x="225657" y="174424"/>
                </a:cubicBezTo>
                <a:cubicBezTo>
                  <a:pt x="223838" y="172992"/>
                  <a:pt x="223838" y="170129"/>
                  <a:pt x="225657" y="168697"/>
                </a:cubicBezTo>
                <a:cubicBezTo>
                  <a:pt x="248940" y="145433"/>
                  <a:pt x="248940" y="108568"/>
                  <a:pt x="225657" y="85662"/>
                </a:cubicBezTo>
                <a:cubicBezTo>
                  <a:pt x="223838" y="83872"/>
                  <a:pt x="223838" y="81009"/>
                  <a:pt x="225657" y="79219"/>
                </a:cubicBezTo>
                <a:close/>
                <a:moveTo>
                  <a:pt x="136375" y="79219"/>
                </a:moveTo>
                <a:cubicBezTo>
                  <a:pt x="138213" y="77788"/>
                  <a:pt x="140787" y="77788"/>
                  <a:pt x="142625" y="79219"/>
                </a:cubicBezTo>
                <a:cubicBezTo>
                  <a:pt x="144095" y="81009"/>
                  <a:pt x="144095" y="83872"/>
                  <a:pt x="142625" y="85662"/>
                </a:cubicBezTo>
                <a:cubicBezTo>
                  <a:pt x="119096" y="108568"/>
                  <a:pt x="119096" y="145433"/>
                  <a:pt x="142625" y="168697"/>
                </a:cubicBezTo>
                <a:cubicBezTo>
                  <a:pt x="144095" y="170129"/>
                  <a:pt x="144095" y="172992"/>
                  <a:pt x="142625" y="174424"/>
                </a:cubicBezTo>
                <a:cubicBezTo>
                  <a:pt x="141890" y="175497"/>
                  <a:pt x="140419" y="175855"/>
                  <a:pt x="139316" y="175855"/>
                </a:cubicBezTo>
                <a:cubicBezTo>
                  <a:pt x="138213" y="175855"/>
                  <a:pt x="137478" y="175497"/>
                  <a:pt x="136375" y="174424"/>
                </a:cubicBezTo>
                <a:cubicBezTo>
                  <a:pt x="109538" y="148296"/>
                  <a:pt x="109538" y="105705"/>
                  <a:pt x="136375" y="79219"/>
                </a:cubicBezTo>
                <a:close/>
                <a:moveTo>
                  <a:pt x="183356" y="76200"/>
                </a:moveTo>
                <a:cubicBezTo>
                  <a:pt x="185890" y="76200"/>
                  <a:pt x="187699" y="78361"/>
                  <a:pt x="187699" y="80523"/>
                </a:cubicBezTo>
                <a:lnTo>
                  <a:pt x="187699" y="86648"/>
                </a:lnTo>
                <a:cubicBezTo>
                  <a:pt x="196022" y="88089"/>
                  <a:pt x="202897" y="93133"/>
                  <a:pt x="206154" y="100699"/>
                </a:cubicBezTo>
                <a:cubicBezTo>
                  <a:pt x="206877" y="102861"/>
                  <a:pt x="205792" y="105383"/>
                  <a:pt x="203621" y="106103"/>
                </a:cubicBezTo>
                <a:cubicBezTo>
                  <a:pt x="201450" y="107184"/>
                  <a:pt x="198916" y="106103"/>
                  <a:pt x="197831" y="103942"/>
                </a:cubicBezTo>
                <a:cubicBezTo>
                  <a:pt x="195660" y="98537"/>
                  <a:pt x="189870" y="94935"/>
                  <a:pt x="183356" y="94935"/>
                </a:cubicBezTo>
                <a:cubicBezTo>
                  <a:pt x="174672" y="94935"/>
                  <a:pt x="167435" y="101059"/>
                  <a:pt x="167435" y="108625"/>
                </a:cubicBezTo>
                <a:cubicBezTo>
                  <a:pt x="167435" y="115110"/>
                  <a:pt x="170330" y="122317"/>
                  <a:pt x="183356" y="122317"/>
                </a:cubicBezTo>
                <a:cubicBezTo>
                  <a:pt x="201450" y="122317"/>
                  <a:pt x="207601" y="134206"/>
                  <a:pt x="207601" y="145014"/>
                </a:cubicBezTo>
                <a:cubicBezTo>
                  <a:pt x="207601" y="155823"/>
                  <a:pt x="198916" y="165190"/>
                  <a:pt x="187699" y="166992"/>
                </a:cubicBezTo>
                <a:lnTo>
                  <a:pt x="187699" y="173117"/>
                </a:lnTo>
                <a:cubicBezTo>
                  <a:pt x="187699" y="175278"/>
                  <a:pt x="185890" y="177440"/>
                  <a:pt x="183356" y="177440"/>
                </a:cubicBezTo>
                <a:cubicBezTo>
                  <a:pt x="180823" y="177440"/>
                  <a:pt x="179014" y="175278"/>
                  <a:pt x="179014" y="173117"/>
                </a:cubicBezTo>
                <a:lnTo>
                  <a:pt x="179014" y="166992"/>
                </a:lnTo>
                <a:cubicBezTo>
                  <a:pt x="170691" y="165551"/>
                  <a:pt x="163816" y="160507"/>
                  <a:pt x="160921" y="153301"/>
                </a:cubicBezTo>
                <a:cubicBezTo>
                  <a:pt x="159836" y="150779"/>
                  <a:pt x="160921" y="148257"/>
                  <a:pt x="162730" y="147536"/>
                </a:cubicBezTo>
                <a:cubicBezTo>
                  <a:pt x="165263" y="146816"/>
                  <a:pt x="167797" y="147536"/>
                  <a:pt x="168520" y="149698"/>
                </a:cubicBezTo>
                <a:cubicBezTo>
                  <a:pt x="171053" y="155102"/>
                  <a:pt x="176843" y="158705"/>
                  <a:pt x="183356" y="158705"/>
                </a:cubicBezTo>
                <a:cubicBezTo>
                  <a:pt x="192041" y="158705"/>
                  <a:pt x="198916" y="152580"/>
                  <a:pt x="198916" y="145014"/>
                </a:cubicBezTo>
                <a:cubicBezTo>
                  <a:pt x="198916" y="138890"/>
                  <a:pt x="196383" y="130963"/>
                  <a:pt x="183356" y="130963"/>
                </a:cubicBezTo>
                <a:cubicBezTo>
                  <a:pt x="165625" y="130963"/>
                  <a:pt x="158750" y="119434"/>
                  <a:pt x="158750" y="108625"/>
                </a:cubicBezTo>
                <a:cubicBezTo>
                  <a:pt x="158750" y="97817"/>
                  <a:pt x="167435" y="88810"/>
                  <a:pt x="179014" y="86648"/>
                </a:cubicBezTo>
                <a:lnTo>
                  <a:pt x="179014" y="80523"/>
                </a:lnTo>
                <a:cubicBezTo>
                  <a:pt x="179014" y="78361"/>
                  <a:pt x="180823" y="76200"/>
                  <a:pt x="183356" y="76200"/>
                </a:cubicBezTo>
                <a:close/>
                <a:moveTo>
                  <a:pt x="183452" y="44570"/>
                </a:moveTo>
                <a:cubicBezTo>
                  <a:pt x="138040" y="44570"/>
                  <a:pt x="100917" y="81591"/>
                  <a:pt x="100917" y="126880"/>
                </a:cubicBezTo>
                <a:lnTo>
                  <a:pt x="100917" y="227163"/>
                </a:lnTo>
                <a:lnTo>
                  <a:pt x="132994" y="195892"/>
                </a:lnTo>
                <a:cubicBezTo>
                  <a:pt x="134075" y="194454"/>
                  <a:pt x="136598" y="194095"/>
                  <a:pt x="138400" y="195173"/>
                </a:cubicBezTo>
                <a:cubicBezTo>
                  <a:pt x="151736" y="204159"/>
                  <a:pt x="167234" y="208831"/>
                  <a:pt x="183452" y="208831"/>
                </a:cubicBezTo>
                <a:cubicBezTo>
                  <a:pt x="228865" y="208831"/>
                  <a:pt x="265628" y="172169"/>
                  <a:pt x="265628" y="126880"/>
                </a:cubicBezTo>
                <a:cubicBezTo>
                  <a:pt x="265628" y="81591"/>
                  <a:pt x="228865" y="44570"/>
                  <a:pt x="183452" y="44570"/>
                </a:cubicBezTo>
                <a:close/>
                <a:moveTo>
                  <a:pt x="148432" y="22225"/>
                </a:moveTo>
                <a:cubicBezTo>
                  <a:pt x="150416" y="22225"/>
                  <a:pt x="152069" y="24130"/>
                  <a:pt x="152069" y="26797"/>
                </a:cubicBezTo>
                <a:cubicBezTo>
                  <a:pt x="152069" y="29083"/>
                  <a:pt x="150416" y="31369"/>
                  <a:pt x="148432" y="31369"/>
                </a:cubicBezTo>
                <a:cubicBezTo>
                  <a:pt x="146117" y="31369"/>
                  <a:pt x="144463" y="29083"/>
                  <a:pt x="144463" y="26797"/>
                </a:cubicBezTo>
                <a:cubicBezTo>
                  <a:pt x="144463" y="24130"/>
                  <a:pt x="146117" y="22225"/>
                  <a:pt x="148432" y="22225"/>
                </a:cubicBezTo>
                <a:close/>
                <a:moveTo>
                  <a:pt x="88449" y="22225"/>
                </a:moveTo>
                <a:lnTo>
                  <a:pt x="128680" y="22225"/>
                </a:lnTo>
                <a:cubicBezTo>
                  <a:pt x="130836" y="22225"/>
                  <a:pt x="132991" y="24130"/>
                  <a:pt x="132991" y="26797"/>
                </a:cubicBezTo>
                <a:cubicBezTo>
                  <a:pt x="132991" y="29083"/>
                  <a:pt x="130836" y="31369"/>
                  <a:pt x="128680" y="31369"/>
                </a:cubicBezTo>
                <a:lnTo>
                  <a:pt x="88449" y="31369"/>
                </a:lnTo>
                <a:cubicBezTo>
                  <a:pt x="85934" y="31369"/>
                  <a:pt x="84138" y="29083"/>
                  <a:pt x="84138" y="26797"/>
                </a:cubicBezTo>
                <a:cubicBezTo>
                  <a:pt x="84138" y="24130"/>
                  <a:pt x="85934" y="22225"/>
                  <a:pt x="88449" y="22225"/>
                </a:cubicBezTo>
                <a:close/>
                <a:moveTo>
                  <a:pt x="27752" y="8986"/>
                </a:moveTo>
                <a:cubicBezTo>
                  <a:pt x="17300" y="8986"/>
                  <a:pt x="8650" y="17253"/>
                  <a:pt x="8650" y="27676"/>
                </a:cubicBezTo>
                <a:lnTo>
                  <a:pt x="8650" y="233273"/>
                </a:lnTo>
                <a:lnTo>
                  <a:pt x="92627" y="233273"/>
                </a:lnTo>
                <a:lnTo>
                  <a:pt x="92627" y="126880"/>
                </a:lnTo>
                <a:cubicBezTo>
                  <a:pt x="92627" y="76919"/>
                  <a:pt x="133354" y="35943"/>
                  <a:pt x="183452" y="35943"/>
                </a:cubicBezTo>
                <a:cubicBezTo>
                  <a:pt x="191742" y="35943"/>
                  <a:pt x="200032" y="37381"/>
                  <a:pt x="207961" y="39537"/>
                </a:cubicBezTo>
                <a:lnTo>
                  <a:pt x="207961" y="27676"/>
                </a:lnTo>
                <a:cubicBezTo>
                  <a:pt x="207961" y="17253"/>
                  <a:pt x="199311" y="8986"/>
                  <a:pt x="189219" y="8986"/>
                </a:cubicBezTo>
                <a:lnTo>
                  <a:pt x="27752" y="8986"/>
                </a:lnTo>
                <a:close/>
                <a:moveTo>
                  <a:pt x="27752" y="0"/>
                </a:moveTo>
                <a:lnTo>
                  <a:pt x="189219" y="0"/>
                </a:lnTo>
                <a:cubicBezTo>
                  <a:pt x="204357" y="0"/>
                  <a:pt x="216611" y="12580"/>
                  <a:pt x="216611" y="27676"/>
                </a:cubicBezTo>
                <a:lnTo>
                  <a:pt x="216611" y="42413"/>
                </a:lnTo>
                <a:cubicBezTo>
                  <a:pt x="250490" y="55712"/>
                  <a:pt x="274278" y="88421"/>
                  <a:pt x="274278" y="126880"/>
                </a:cubicBezTo>
                <a:cubicBezTo>
                  <a:pt x="274278" y="164980"/>
                  <a:pt x="250490" y="197689"/>
                  <a:pt x="216611" y="210988"/>
                </a:cubicBezTo>
                <a:lnTo>
                  <a:pt x="216611" y="259512"/>
                </a:lnTo>
                <a:cubicBezTo>
                  <a:pt x="216611" y="273889"/>
                  <a:pt x="205077" y="285391"/>
                  <a:pt x="190661" y="285391"/>
                </a:cubicBezTo>
                <a:lnTo>
                  <a:pt x="25950" y="285391"/>
                </a:lnTo>
                <a:cubicBezTo>
                  <a:pt x="11894" y="285391"/>
                  <a:pt x="0" y="273889"/>
                  <a:pt x="0" y="259512"/>
                </a:cubicBezTo>
                <a:lnTo>
                  <a:pt x="0" y="27676"/>
                </a:lnTo>
                <a:cubicBezTo>
                  <a:pt x="0" y="12580"/>
                  <a:pt x="12254" y="0"/>
                  <a:pt x="277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217CE2-84DC-44C2-BDDF-203F772142BC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 smtClean="0"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Is The New Perimeter</a:t>
            </a:r>
            <a:endParaRPr lang="en-US" sz="3000" b="1" spc="-12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Freeform 1003">
            <a:extLst>
              <a:ext uri="{FF2B5EF4-FFF2-40B4-BE49-F238E27FC236}">
                <a16:creationId xmlns:a16="http://schemas.microsoft.com/office/drawing/2014/main" id="{F480F186-783C-D145-B721-4AB7BC8176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8605" y="4536796"/>
            <a:ext cx="775156" cy="815955"/>
          </a:xfrm>
          <a:custGeom>
            <a:avLst/>
            <a:gdLst>
              <a:gd name="T0" fmla="*/ 151229 w 271103"/>
              <a:gd name="T1" fmla="*/ 263450 h 285391"/>
              <a:gd name="T2" fmla="*/ 143186 w 271103"/>
              <a:gd name="T3" fmla="*/ 266513 h 285391"/>
              <a:gd name="T4" fmla="*/ 56854 w 271103"/>
              <a:gd name="T5" fmla="*/ 260003 h 285391"/>
              <a:gd name="T6" fmla="*/ 62507 w 271103"/>
              <a:gd name="T7" fmla="*/ 266513 h 285391"/>
              <a:gd name="T8" fmla="*/ 55858 w 271103"/>
              <a:gd name="T9" fmla="*/ 263450 h 285391"/>
              <a:gd name="T10" fmla="*/ 108140 w 271103"/>
              <a:gd name="T11" fmla="*/ 262460 h 285391"/>
              <a:gd name="T12" fmla="*/ 103926 w 271103"/>
              <a:gd name="T13" fmla="*/ 258472 h 285391"/>
              <a:gd name="T14" fmla="*/ 33229 w 271103"/>
              <a:gd name="T15" fmla="*/ 278159 h 285391"/>
              <a:gd name="T16" fmla="*/ 196844 w 271103"/>
              <a:gd name="T17" fmla="*/ 246370 h 285391"/>
              <a:gd name="T18" fmla="*/ 88475 w 271103"/>
              <a:gd name="T19" fmla="*/ 142619 h 285391"/>
              <a:gd name="T20" fmla="*/ 102938 w 271103"/>
              <a:gd name="T21" fmla="*/ 128272 h 285391"/>
              <a:gd name="T22" fmla="*/ 102938 w 271103"/>
              <a:gd name="T23" fmla="*/ 165573 h 285391"/>
              <a:gd name="T24" fmla="*/ 103528 w 271103"/>
              <a:gd name="T25" fmla="*/ 104727 h 285391"/>
              <a:gd name="T26" fmla="*/ 138198 w 271103"/>
              <a:gd name="T27" fmla="*/ 161230 h 285391"/>
              <a:gd name="T28" fmla="*/ 184424 w 271103"/>
              <a:gd name="T29" fmla="*/ 149354 h 285391"/>
              <a:gd name="T30" fmla="*/ 208258 w 271103"/>
              <a:gd name="T31" fmla="*/ 149354 h 285391"/>
              <a:gd name="T32" fmla="*/ 232095 w 271103"/>
              <a:gd name="T33" fmla="*/ 148993 h 285391"/>
              <a:gd name="T34" fmla="*/ 262069 w 271103"/>
              <a:gd name="T35" fmla="*/ 142516 h 285391"/>
              <a:gd name="T36" fmla="*/ 138198 w 271103"/>
              <a:gd name="T37" fmla="*/ 125601 h 285391"/>
              <a:gd name="T38" fmla="*/ 144337 w 271103"/>
              <a:gd name="T39" fmla="*/ 119484 h 285391"/>
              <a:gd name="T40" fmla="*/ 271098 w 271103"/>
              <a:gd name="T41" fmla="*/ 139636 h 285391"/>
              <a:gd name="T42" fmla="*/ 253040 w 271103"/>
              <a:gd name="T43" fmla="*/ 163749 h 285391"/>
              <a:gd name="T44" fmla="*/ 238595 w 271103"/>
              <a:gd name="T45" fmla="*/ 155112 h 285391"/>
              <a:gd name="T46" fmla="*/ 223066 w 271103"/>
              <a:gd name="T47" fmla="*/ 164109 h 285391"/>
              <a:gd name="T48" fmla="*/ 199592 w 271103"/>
              <a:gd name="T49" fmla="*/ 164109 h 285391"/>
              <a:gd name="T50" fmla="*/ 176840 w 271103"/>
              <a:gd name="T51" fmla="*/ 167708 h 285391"/>
              <a:gd name="T52" fmla="*/ 55858 w 271103"/>
              <a:gd name="T53" fmla="*/ 143595 h 285391"/>
              <a:gd name="T54" fmla="*/ 157408 w 271103"/>
              <a:gd name="T55" fmla="*/ 90321 h 285391"/>
              <a:gd name="T56" fmla="*/ 104971 w 271103"/>
              <a:gd name="T57" fmla="*/ 77293 h 285391"/>
              <a:gd name="T58" fmla="*/ 58361 w 271103"/>
              <a:gd name="T59" fmla="*/ 188760 h 285391"/>
              <a:gd name="T60" fmla="*/ 157408 w 271103"/>
              <a:gd name="T61" fmla="*/ 194913 h 285391"/>
              <a:gd name="T62" fmla="*/ 30322 w 271103"/>
              <a:gd name="T63" fmla="*/ 142798 h 285391"/>
              <a:gd name="T64" fmla="*/ 143824 w 271103"/>
              <a:gd name="T65" fmla="*/ 20742 h 285391"/>
              <a:gd name="T66" fmla="*/ 138845 w 271103"/>
              <a:gd name="T67" fmla="*/ 24953 h 285391"/>
              <a:gd name="T68" fmla="*/ 122656 w 271103"/>
              <a:gd name="T69" fmla="*/ 20742 h 285391"/>
              <a:gd name="T70" fmla="*/ 82503 w 271103"/>
              <a:gd name="T71" fmla="*/ 29933 h 285391"/>
              <a:gd name="T72" fmla="*/ 33229 w 271103"/>
              <a:gd name="T73" fmla="*/ 9030 h 285391"/>
              <a:gd name="T74" fmla="*/ 196844 w 271103"/>
              <a:gd name="T75" fmla="*/ 40820 h 285391"/>
              <a:gd name="T76" fmla="*/ 33229 w 271103"/>
              <a:gd name="T77" fmla="*/ 9030 h 285391"/>
              <a:gd name="T78" fmla="*/ 205513 w 271103"/>
              <a:gd name="T79" fmla="*/ 33596 h 285391"/>
              <a:gd name="T80" fmla="*/ 196844 w 271103"/>
              <a:gd name="T81" fmla="*/ 105845 h 285391"/>
              <a:gd name="T82" fmla="*/ 8666 w 271103"/>
              <a:gd name="T83" fmla="*/ 237701 h 285391"/>
              <a:gd name="T84" fmla="*/ 201179 w 271103"/>
              <a:gd name="T85" fmla="*/ 173037 h 285391"/>
              <a:gd name="T86" fmla="*/ 172285 w 271103"/>
              <a:gd name="T87" fmla="*/ 286829 h 285391"/>
              <a:gd name="T88" fmla="*/ 0 w 271103"/>
              <a:gd name="T89" fmla="*/ 33596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71103" h="285391">
                <a:moveTo>
                  <a:pt x="142430" y="258699"/>
                </a:moveTo>
                <a:cubicBezTo>
                  <a:pt x="144335" y="257175"/>
                  <a:pt x="147002" y="257175"/>
                  <a:pt x="148907" y="258699"/>
                </a:cubicBezTo>
                <a:cubicBezTo>
                  <a:pt x="150050" y="259461"/>
                  <a:pt x="150431" y="260604"/>
                  <a:pt x="150431" y="262128"/>
                </a:cubicBezTo>
                <a:cubicBezTo>
                  <a:pt x="150431" y="263271"/>
                  <a:pt x="150050" y="264414"/>
                  <a:pt x="148907" y="265176"/>
                </a:cubicBezTo>
                <a:cubicBezTo>
                  <a:pt x="148145" y="265938"/>
                  <a:pt x="147002" y="266319"/>
                  <a:pt x="145478" y="266319"/>
                </a:cubicBezTo>
                <a:cubicBezTo>
                  <a:pt x="144335" y="266319"/>
                  <a:pt x="143192" y="265938"/>
                  <a:pt x="142430" y="265176"/>
                </a:cubicBezTo>
                <a:cubicBezTo>
                  <a:pt x="141668" y="264414"/>
                  <a:pt x="141287" y="263271"/>
                  <a:pt x="141287" y="262128"/>
                </a:cubicBezTo>
                <a:cubicBezTo>
                  <a:pt x="141287" y="260604"/>
                  <a:pt x="141668" y="259461"/>
                  <a:pt x="142430" y="258699"/>
                </a:cubicBezTo>
                <a:close/>
                <a:moveTo>
                  <a:pt x="56554" y="258699"/>
                </a:moveTo>
                <a:cubicBezTo>
                  <a:pt x="58208" y="257175"/>
                  <a:pt x="60523" y="257175"/>
                  <a:pt x="62177" y="258699"/>
                </a:cubicBezTo>
                <a:cubicBezTo>
                  <a:pt x="62838" y="259461"/>
                  <a:pt x="63169" y="260604"/>
                  <a:pt x="63169" y="262128"/>
                </a:cubicBezTo>
                <a:cubicBezTo>
                  <a:pt x="63169" y="263271"/>
                  <a:pt x="62838" y="264414"/>
                  <a:pt x="62177" y="265176"/>
                </a:cubicBezTo>
                <a:cubicBezTo>
                  <a:pt x="61515" y="265938"/>
                  <a:pt x="60523" y="266319"/>
                  <a:pt x="59200" y="266319"/>
                </a:cubicBezTo>
                <a:cubicBezTo>
                  <a:pt x="58208" y="266319"/>
                  <a:pt x="57216" y="265938"/>
                  <a:pt x="56554" y="265176"/>
                </a:cubicBezTo>
                <a:cubicBezTo>
                  <a:pt x="55893" y="264414"/>
                  <a:pt x="55562" y="263271"/>
                  <a:pt x="55562" y="262128"/>
                </a:cubicBezTo>
                <a:cubicBezTo>
                  <a:pt x="55562" y="260985"/>
                  <a:pt x="55893" y="259461"/>
                  <a:pt x="56554" y="258699"/>
                </a:cubicBezTo>
                <a:close/>
                <a:moveTo>
                  <a:pt x="103378" y="257175"/>
                </a:moveTo>
                <a:cubicBezTo>
                  <a:pt x="105664" y="257175"/>
                  <a:pt x="107569" y="258829"/>
                  <a:pt x="107569" y="261144"/>
                </a:cubicBezTo>
                <a:cubicBezTo>
                  <a:pt x="107569" y="263129"/>
                  <a:pt x="105664" y="264782"/>
                  <a:pt x="103378" y="264782"/>
                </a:cubicBezTo>
                <a:cubicBezTo>
                  <a:pt x="100330" y="264782"/>
                  <a:pt x="98425" y="263129"/>
                  <a:pt x="98425" y="261144"/>
                </a:cubicBezTo>
                <a:cubicBezTo>
                  <a:pt x="98425" y="258829"/>
                  <a:pt x="100330" y="257175"/>
                  <a:pt x="103378" y="257175"/>
                </a:cubicBezTo>
                <a:close/>
                <a:moveTo>
                  <a:pt x="8622" y="245134"/>
                </a:moveTo>
                <a:lnTo>
                  <a:pt x="8622" y="252323"/>
                </a:lnTo>
                <a:cubicBezTo>
                  <a:pt x="8622" y="265622"/>
                  <a:pt x="19760" y="276764"/>
                  <a:pt x="33053" y="276764"/>
                </a:cubicBezTo>
                <a:lnTo>
                  <a:pt x="171375" y="276764"/>
                </a:lnTo>
                <a:cubicBezTo>
                  <a:pt x="184668" y="276764"/>
                  <a:pt x="195805" y="265622"/>
                  <a:pt x="195805" y="252323"/>
                </a:cubicBezTo>
                <a:lnTo>
                  <a:pt x="195805" y="245134"/>
                </a:lnTo>
                <a:lnTo>
                  <a:pt x="8622" y="245134"/>
                </a:lnTo>
                <a:close/>
                <a:moveTo>
                  <a:pt x="102394" y="127628"/>
                </a:moveTo>
                <a:cubicBezTo>
                  <a:pt x="94121" y="127628"/>
                  <a:pt x="88007" y="133695"/>
                  <a:pt x="88007" y="141903"/>
                </a:cubicBezTo>
                <a:cubicBezTo>
                  <a:pt x="88007" y="149755"/>
                  <a:pt x="94121" y="156178"/>
                  <a:pt x="102394" y="156178"/>
                </a:cubicBezTo>
                <a:cubicBezTo>
                  <a:pt x="109947" y="156178"/>
                  <a:pt x="116780" y="149755"/>
                  <a:pt x="116780" y="141903"/>
                </a:cubicBezTo>
                <a:cubicBezTo>
                  <a:pt x="116780" y="133695"/>
                  <a:pt x="109947" y="127628"/>
                  <a:pt x="102394" y="127628"/>
                </a:cubicBezTo>
                <a:close/>
                <a:moveTo>
                  <a:pt x="102394" y="119063"/>
                </a:moveTo>
                <a:cubicBezTo>
                  <a:pt x="114982" y="119063"/>
                  <a:pt x="125053" y="129056"/>
                  <a:pt x="125053" y="141903"/>
                </a:cubicBezTo>
                <a:cubicBezTo>
                  <a:pt x="125053" y="154394"/>
                  <a:pt x="114982" y="164743"/>
                  <a:pt x="102394" y="164743"/>
                </a:cubicBezTo>
                <a:cubicBezTo>
                  <a:pt x="89446" y="164743"/>
                  <a:pt x="79375" y="154394"/>
                  <a:pt x="79375" y="141903"/>
                </a:cubicBezTo>
                <a:cubicBezTo>
                  <a:pt x="79375" y="129056"/>
                  <a:pt x="89446" y="119063"/>
                  <a:pt x="102394" y="119063"/>
                </a:cubicBezTo>
                <a:close/>
                <a:moveTo>
                  <a:pt x="102981" y="104202"/>
                </a:moveTo>
                <a:cubicBezTo>
                  <a:pt x="81427" y="104202"/>
                  <a:pt x="63824" y="121390"/>
                  <a:pt x="63824" y="142875"/>
                </a:cubicBezTo>
                <a:cubicBezTo>
                  <a:pt x="63824" y="164360"/>
                  <a:pt x="81427" y="181548"/>
                  <a:pt x="102981" y="181548"/>
                </a:cubicBezTo>
                <a:cubicBezTo>
                  <a:pt x="117351" y="181548"/>
                  <a:pt x="130642" y="173312"/>
                  <a:pt x="137468" y="160421"/>
                </a:cubicBezTo>
                <a:cubicBezTo>
                  <a:pt x="138186" y="158989"/>
                  <a:pt x="139623" y="158273"/>
                  <a:pt x="141060" y="158273"/>
                </a:cubicBezTo>
                <a:lnTo>
                  <a:pt x="174110" y="158273"/>
                </a:lnTo>
                <a:lnTo>
                  <a:pt x="183450" y="148605"/>
                </a:lnTo>
                <a:cubicBezTo>
                  <a:pt x="187042" y="145382"/>
                  <a:pt x="192790" y="145382"/>
                  <a:pt x="196023" y="148605"/>
                </a:cubicBezTo>
                <a:lnTo>
                  <a:pt x="201411" y="153976"/>
                </a:lnTo>
                <a:lnTo>
                  <a:pt x="207159" y="148605"/>
                </a:lnTo>
                <a:cubicBezTo>
                  <a:pt x="210392" y="145382"/>
                  <a:pt x="216140" y="145382"/>
                  <a:pt x="219373" y="148605"/>
                </a:cubicBezTo>
                <a:lnTo>
                  <a:pt x="225121" y="153976"/>
                </a:lnTo>
                <a:lnTo>
                  <a:pt x="230869" y="148246"/>
                </a:lnTo>
                <a:cubicBezTo>
                  <a:pt x="234102" y="145024"/>
                  <a:pt x="239850" y="145024"/>
                  <a:pt x="243442" y="148246"/>
                </a:cubicBezTo>
                <a:lnTo>
                  <a:pt x="248830" y="153618"/>
                </a:lnTo>
                <a:lnTo>
                  <a:pt x="260685" y="141801"/>
                </a:lnTo>
                <a:lnTo>
                  <a:pt x="245957" y="127478"/>
                </a:lnTo>
                <a:lnTo>
                  <a:pt x="141060" y="127478"/>
                </a:lnTo>
                <a:cubicBezTo>
                  <a:pt x="139623" y="127478"/>
                  <a:pt x="138186" y="126403"/>
                  <a:pt x="137468" y="124971"/>
                </a:cubicBezTo>
                <a:cubicBezTo>
                  <a:pt x="130642" y="112080"/>
                  <a:pt x="117351" y="104202"/>
                  <a:pt x="102981" y="104202"/>
                </a:cubicBezTo>
                <a:close/>
                <a:moveTo>
                  <a:pt x="102981" y="95250"/>
                </a:moveTo>
                <a:cubicBezTo>
                  <a:pt x="119506" y="95250"/>
                  <a:pt x="135312" y="104202"/>
                  <a:pt x="143575" y="118884"/>
                </a:cubicBezTo>
                <a:lnTo>
                  <a:pt x="247753" y="118884"/>
                </a:lnTo>
                <a:cubicBezTo>
                  <a:pt x="248830" y="118884"/>
                  <a:pt x="249908" y="119242"/>
                  <a:pt x="250627" y="119958"/>
                </a:cubicBezTo>
                <a:lnTo>
                  <a:pt x="269666" y="138936"/>
                </a:lnTo>
                <a:cubicBezTo>
                  <a:pt x="270385" y="140011"/>
                  <a:pt x="271103" y="140727"/>
                  <a:pt x="271103" y="141801"/>
                </a:cubicBezTo>
                <a:cubicBezTo>
                  <a:pt x="271103" y="143233"/>
                  <a:pt x="270385" y="144308"/>
                  <a:pt x="269666" y="145024"/>
                </a:cubicBezTo>
                <a:lnTo>
                  <a:pt x="251704" y="162928"/>
                </a:lnTo>
                <a:cubicBezTo>
                  <a:pt x="250986" y="163644"/>
                  <a:pt x="249908" y="164002"/>
                  <a:pt x="248830" y="164002"/>
                </a:cubicBezTo>
                <a:cubicBezTo>
                  <a:pt x="247753" y="164002"/>
                  <a:pt x="246316" y="163644"/>
                  <a:pt x="245957" y="162928"/>
                </a:cubicBezTo>
                <a:lnTo>
                  <a:pt x="237335" y="154334"/>
                </a:lnTo>
                <a:lnTo>
                  <a:pt x="233743" y="157557"/>
                </a:lnTo>
                <a:lnTo>
                  <a:pt x="227995" y="163286"/>
                </a:lnTo>
                <a:cubicBezTo>
                  <a:pt x="226558" y="164718"/>
                  <a:pt x="223684" y="164718"/>
                  <a:pt x="221888" y="163286"/>
                </a:cubicBezTo>
                <a:lnTo>
                  <a:pt x="213266" y="154692"/>
                </a:lnTo>
                <a:lnTo>
                  <a:pt x="204645" y="163286"/>
                </a:lnTo>
                <a:cubicBezTo>
                  <a:pt x="202848" y="164718"/>
                  <a:pt x="200334" y="164718"/>
                  <a:pt x="198538" y="163286"/>
                </a:cubicBezTo>
                <a:lnTo>
                  <a:pt x="189916" y="154692"/>
                </a:lnTo>
                <a:lnTo>
                  <a:pt x="179139" y="165434"/>
                </a:lnTo>
                <a:cubicBezTo>
                  <a:pt x="178061" y="166151"/>
                  <a:pt x="176984" y="166867"/>
                  <a:pt x="175906" y="166867"/>
                </a:cubicBezTo>
                <a:lnTo>
                  <a:pt x="143575" y="166867"/>
                </a:lnTo>
                <a:cubicBezTo>
                  <a:pt x="135312" y="181190"/>
                  <a:pt x="119506" y="190142"/>
                  <a:pt x="102981" y="190142"/>
                </a:cubicBezTo>
                <a:cubicBezTo>
                  <a:pt x="76757" y="190142"/>
                  <a:pt x="55562" y="169015"/>
                  <a:pt x="55562" y="142875"/>
                </a:cubicBezTo>
                <a:cubicBezTo>
                  <a:pt x="55562" y="116735"/>
                  <a:pt x="76757" y="95250"/>
                  <a:pt x="102981" y="95250"/>
                </a:cubicBezTo>
                <a:close/>
                <a:moveTo>
                  <a:pt x="104417" y="68263"/>
                </a:moveTo>
                <a:cubicBezTo>
                  <a:pt x="123977" y="68263"/>
                  <a:pt x="142450" y="75825"/>
                  <a:pt x="156577" y="89869"/>
                </a:cubicBezTo>
                <a:cubicBezTo>
                  <a:pt x="158388" y="91669"/>
                  <a:pt x="158388" y="94190"/>
                  <a:pt x="156577" y="95990"/>
                </a:cubicBezTo>
                <a:cubicBezTo>
                  <a:pt x="154766" y="97791"/>
                  <a:pt x="152230" y="97791"/>
                  <a:pt x="150419" y="95990"/>
                </a:cubicBezTo>
                <a:cubicBezTo>
                  <a:pt x="138104" y="83747"/>
                  <a:pt x="121804" y="76905"/>
                  <a:pt x="104417" y="76905"/>
                </a:cubicBezTo>
                <a:cubicBezTo>
                  <a:pt x="86669" y="76905"/>
                  <a:pt x="70368" y="83747"/>
                  <a:pt x="58053" y="95990"/>
                </a:cubicBezTo>
                <a:cubicBezTo>
                  <a:pt x="45737" y="108233"/>
                  <a:pt x="38855" y="124797"/>
                  <a:pt x="38855" y="142082"/>
                </a:cubicBezTo>
                <a:cubicBezTo>
                  <a:pt x="38855" y="159366"/>
                  <a:pt x="45737" y="175570"/>
                  <a:pt x="58053" y="187813"/>
                </a:cubicBezTo>
                <a:cubicBezTo>
                  <a:pt x="83409" y="213380"/>
                  <a:pt x="124702" y="213380"/>
                  <a:pt x="150419" y="187813"/>
                </a:cubicBezTo>
                <a:cubicBezTo>
                  <a:pt x="152230" y="186013"/>
                  <a:pt x="154766" y="186013"/>
                  <a:pt x="156577" y="187813"/>
                </a:cubicBezTo>
                <a:cubicBezTo>
                  <a:pt x="158388" y="189614"/>
                  <a:pt x="158388" y="192134"/>
                  <a:pt x="156577" y="193935"/>
                </a:cubicBezTo>
                <a:cubicBezTo>
                  <a:pt x="142088" y="208338"/>
                  <a:pt x="123253" y="215540"/>
                  <a:pt x="104417" y="215540"/>
                </a:cubicBezTo>
                <a:cubicBezTo>
                  <a:pt x="85220" y="215540"/>
                  <a:pt x="66384" y="208338"/>
                  <a:pt x="51895" y="193935"/>
                </a:cubicBezTo>
                <a:cubicBezTo>
                  <a:pt x="37768" y="179891"/>
                  <a:pt x="30162" y="161527"/>
                  <a:pt x="30162" y="142082"/>
                </a:cubicBezTo>
                <a:cubicBezTo>
                  <a:pt x="30162" y="122277"/>
                  <a:pt x="37768" y="103912"/>
                  <a:pt x="51895" y="89869"/>
                </a:cubicBezTo>
                <a:cubicBezTo>
                  <a:pt x="66022" y="75825"/>
                  <a:pt x="84495" y="68263"/>
                  <a:pt x="104417" y="68263"/>
                </a:cubicBezTo>
                <a:close/>
                <a:moveTo>
                  <a:pt x="143065" y="20638"/>
                </a:moveTo>
                <a:cubicBezTo>
                  <a:pt x="145351" y="20638"/>
                  <a:pt x="147256" y="22543"/>
                  <a:pt x="147256" y="24829"/>
                </a:cubicBezTo>
                <a:cubicBezTo>
                  <a:pt x="147256" y="27877"/>
                  <a:pt x="145351" y="29782"/>
                  <a:pt x="143065" y="29782"/>
                </a:cubicBezTo>
                <a:cubicBezTo>
                  <a:pt x="140398" y="29782"/>
                  <a:pt x="138112" y="27877"/>
                  <a:pt x="138112" y="24829"/>
                </a:cubicBezTo>
                <a:cubicBezTo>
                  <a:pt x="138112" y="22543"/>
                  <a:pt x="140398" y="20638"/>
                  <a:pt x="143065" y="20638"/>
                </a:cubicBezTo>
                <a:close/>
                <a:moveTo>
                  <a:pt x="82067" y="20638"/>
                </a:moveTo>
                <a:lnTo>
                  <a:pt x="122008" y="20638"/>
                </a:lnTo>
                <a:cubicBezTo>
                  <a:pt x="124504" y="20638"/>
                  <a:pt x="126644" y="22543"/>
                  <a:pt x="126644" y="24829"/>
                </a:cubicBezTo>
                <a:cubicBezTo>
                  <a:pt x="126644" y="27877"/>
                  <a:pt x="124504" y="29782"/>
                  <a:pt x="122008" y="29782"/>
                </a:cubicBezTo>
                <a:lnTo>
                  <a:pt x="82067" y="29782"/>
                </a:lnTo>
                <a:cubicBezTo>
                  <a:pt x="79927" y="29782"/>
                  <a:pt x="77787" y="27877"/>
                  <a:pt x="77787" y="24829"/>
                </a:cubicBezTo>
                <a:cubicBezTo>
                  <a:pt x="77787" y="22543"/>
                  <a:pt x="79927" y="20638"/>
                  <a:pt x="82067" y="20638"/>
                </a:cubicBezTo>
                <a:close/>
                <a:moveTo>
                  <a:pt x="33053" y="8986"/>
                </a:moveTo>
                <a:cubicBezTo>
                  <a:pt x="19760" y="8986"/>
                  <a:pt x="8622" y="19769"/>
                  <a:pt x="8622" y="33428"/>
                </a:cubicBezTo>
                <a:lnTo>
                  <a:pt x="8622" y="40616"/>
                </a:lnTo>
                <a:lnTo>
                  <a:pt x="195805" y="40616"/>
                </a:lnTo>
                <a:lnTo>
                  <a:pt x="195805" y="33428"/>
                </a:lnTo>
                <a:cubicBezTo>
                  <a:pt x="195805" y="19769"/>
                  <a:pt x="184668" y="8986"/>
                  <a:pt x="171375" y="8986"/>
                </a:cubicBezTo>
                <a:lnTo>
                  <a:pt x="33053" y="8986"/>
                </a:lnTo>
                <a:close/>
                <a:moveTo>
                  <a:pt x="33053" y="0"/>
                </a:moveTo>
                <a:lnTo>
                  <a:pt x="171375" y="0"/>
                </a:lnTo>
                <a:cubicBezTo>
                  <a:pt x="189698" y="0"/>
                  <a:pt x="204428" y="15096"/>
                  <a:pt x="204428" y="33428"/>
                </a:cubicBezTo>
                <a:lnTo>
                  <a:pt x="204428" y="105314"/>
                </a:lnTo>
                <a:cubicBezTo>
                  <a:pt x="204428" y="107471"/>
                  <a:pt x="202272" y="109628"/>
                  <a:pt x="200117" y="109628"/>
                </a:cubicBezTo>
                <a:cubicBezTo>
                  <a:pt x="197602" y="109628"/>
                  <a:pt x="195805" y="107471"/>
                  <a:pt x="195805" y="105314"/>
                </a:cubicBezTo>
                <a:lnTo>
                  <a:pt x="195805" y="49243"/>
                </a:lnTo>
                <a:lnTo>
                  <a:pt x="8622" y="49243"/>
                </a:lnTo>
                <a:lnTo>
                  <a:pt x="8622" y="236508"/>
                </a:lnTo>
                <a:lnTo>
                  <a:pt x="195805" y="236508"/>
                </a:lnTo>
                <a:lnTo>
                  <a:pt x="195805" y="176482"/>
                </a:lnTo>
                <a:cubicBezTo>
                  <a:pt x="195805" y="173966"/>
                  <a:pt x="197602" y="172169"/>
                  <a:pt x="200117" y="172169"/>
                </a:cubicBezTo>
                <a:cubicBezTo>
                  <a:pt x="202272" y="172169"/>
                  <a:pt x="204428" y="173966"/>
                  <a:pt x="204428" y="176482"/>
                </a:cubicBezTo>
                <a:lnTo>
                  <a:pt x="204428" y="252323"/>
                </a:lnTo>
                <a:cubicBezTo>
                  <a:pt x="204428" y="270295"/>
                  <a:pt x="189698" y="285391"/>
                  <a:pt x="171375" y="285391"/>
                </a:cubicBezTo>
                <a:lnTo>
                  <a:pt x="33053" y="285391"/>
                </a:lnTo>
                <a:cubicBezTo>
                  <a:pt x="14730" y="285391"/>
                  <a:pt x="0" y="270295"/>
                  <a:pt x="0" y="252323"/>
                </a:cubicBezTo>
                <a:lnTo>
                  <a:pt x="0" y="33428"/>
                </a:lnTo>
                <a:cubicBezTo>
                  <a:pt x="0" y="15096"/>
                  <a:pt x="14730" y="0"/>
                  <a:pt x="330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08F362-3D9E-1D43-830E-CC8B7BFA6767}"/>
              </a:ext>
            </a:extLst>
          </p:cNvPr>
          <p:cNvSpPr txBox="1"/>
          <p:nvPr/>
        </p:nvSpPr>
        <p:spPr>
          <a:xfrm>
            <a:off x="10041320" y="4125924"/>
            <a:ext cx="1640193" cy="67710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800" b="1" spc="30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VLAN</a:t>
            </a:r>
            <a:endParaRPr lang="en-US" sz="3800" b="1" spc="300" dirty="0">
              <a:solidFill>
                <a:schemeClr val="tx2"/>
              </a:solidFill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A08D235-3778-8142-9F5C-10B687BBFEA9}"/>
              </a:ext>
            </a:extLst>
          </p:cNvPr>
          <p:cNvSpPr txBox="1">
            <a:spLocks/>
          </p:cNvSpPr>
          <p:nvPr/>
        </p:nvSpPr>
        <p:spPr>
          <a:xfrm>
            <a:off x="9930774" y="4792276"/>
            <a:ext cx="8539622" cy="6634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 smtClean="0"/>
              <a:t>Virtual </a:t>
            </a:r>
            <a:r>
              <a:rPr lang="en-US" dirty="0"/>
              <a:t>local area network</a:t>
            </a:r>
            <a:endParaRPr lang="en-US" sz="26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7" name="Freeform 1005">
            <a:extLst>
              <a:ext uri="{FF2B5EF4-FFF2-40B4-BE49-F238E27FC236}">
                <a16:creationId xmlns:a16="http://schemas.microsoft.com/office/drawing/2014/main" id="{7EE82557-D5D6-2B4E-BD81-65AC9E956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79998" y="10028036"/>
            <a:ext cx="802354" cy="815955"/>
          </a:xfrm>
          <a:custGeom>
            <a:avLst/>
            <a:gdLst>
              <a:gd name="T0" fmla="*/ 71471 w 280627"/>
              <a:gd name="T1" fmla="*/ 265032 h 285391"/>
              <a:gd name="T2" fmla="*/ 64824 w 280627"/>
              <a:gd name="T3" fmla="*/ 267868 h 285391"/>
              <a:gd name="T4" fmla="*/ 108313 w 280627"/>
              <a:gd name="T5" fmla="*/ 261663 h 285391"/>
              <a:gd name="T6" fmla="*/ 103718 w 280627"/>
              <a:gd name="T7" fmla="*/ 266258 h 285391"/>
              <a:gd name="T8" fmla="*/ 8701 w 280627"/>
              <a:gd name="T9" fmla="*/ 259013 h 285391"/>
              <a:gd name="T10" fmla="*/ 145385 w 280627"/>
              <a:gd name="T11" fmla="*/ 270935 h 285391"/>
              <a:gd name="T12" fmla="*/ 8701 w 280627"/>
              <a:gd name="T13" fmla="*/ 247454 h 285391"/>
              <a:gd name="T14" fmla="*/ 205960 w 280627"/>
              <a:gd name="T15" fmla="*/ 213479 h 285391"/>
              <a:gd name="T16" fmla="*/ 221350 w 280627"/>
              <a:gd name="T17" fmla="*/ 244630 h 285391"/>
              <a:gd name="T18" fmla="*/ 222065 w 280627"/>
              <a:gd name="T19" fmla="*/ 205510 h 285391"/>
              <a:gd name="T20" fmla="*/ 231013 w 280627"/>
              <a:gd name="T21" fmla="*/ 205510 h 285391"/>
              <a:gd name="T22" fmla="*/ 229939 w 280627"/>
              <a:gd name="T23" fmla="*/ 251874 h 285391"/>
              <a:gd name="T24" fmla="*/ 194507 w 280627"/>
              <a:gd name="T25" fmla="*/ 251874 h 285391"/>
              <a:gd name="T26" fmla="*/ 193433 w 280627"/>
              <a:gd name="T27" fmla="*/ 205510 h 285391"/>
              <a:gd name="T28" fmla="*/ 154086 w 280627"/>
              <a:gd name="T29" fmla="*/ 166534 h 285391"/>
              <a:gd name="T30" fmla="*/ 266118 w 280627"/>
              <a:gd name="T31" fmla="*/ 278159 h 285391"/>
              <a:gd name="T32" fmla="*/ 266118 w 280627"/>
              <a:gd name="T33" fmla="*/ 159671 h 285391"/>
              <a:gd name="T34" fmla="*/ 112729 w 280627"/>
              <a:gd name="T35" fmla="*/ 95316 h 285391"/>
              <a:gd name="T36" fmla="*/ 129627 w 280627"/>
              <a:gd name="T37" fmla="*/ 121916 h 285391"/>
              <a:gd name="T38" fmla="*/ 91790 w 280627"/>
              <a:gd name="T39" fmla="*/ 124466 h 285391"/>
              <a:gd name="T40" fmla="*/ 112729 w 280627"/>
              <a:gd name="T41" fmla="*/ 185316 h 285391"/>
              <a:gd name="T42" fmla="*/ 103913 w 280627"/>
              <a:gd name="T43" fmla="*/ 191875 h 285391"/>
              <a:gd name="T44" fmla="*/ 87014 w 280627"/>
              <a:gd name="T45" fmla="*/ 165276 h 285391"/>
              <a:gd name="T46" fmla="*/ 124852 w 280627"/>
              <a:gd name="T47" fmla="*/ 162360 h 285391"/>
              <a:gd name="T48" fmla="*/ 103913 w 280627"/>
              <a:gd name="T49" fmla="*/ 101876 h 285391"/>
              <a:gd name="T50" fmla="*/ 207745 w 280627"/>
              <a:gd name="T51" fmla="*/ 89951 h 285391"/>
              <a:gd name="T52" fmla="*/ 249802 w 280627"/>
              <a:gd name="T53" fmla="*/ 150640 h 285391"/>
              <a:gd name="T54" fmla="*/ 207745 w 280627"/>
              <a:gd name="T55" fmla="*/ 89951 h 285391"/>
              <a:gd name="T56" fmla="*/ 163425 w 280627"/>
              <a:gd name="T57" fmla="*/ 101401 h 285391"/>
              <a:gd name="T58" fmla="*/ 43755 w 280627"/>
              <a:gd name="T59" fmla="*/ 144574 h 285391"/>
              <a:gd name="T60" fmla="*/ 135310 w 280627"/>
              <a:gd name="T61" fmla="*/ 208789 h 285391"/>
              <a:gd name="T62" fmla="*/ 35105 w 280627"/>
              <a:gd name="T63" fmla="*/ 144574 h 285391"/>
              <a:gd name="T64" fmla="*/ 8701 w 280627"/>
              <a:gd name="T65" fmla="*/ 56715 h 285391"/>
              <a:gd name="T66" fmla="*/ 145385 w 280627"/>
              <a:gd name="T67" fmla="*/ 243481 h 285391"/>
              <a:gd name="T68" fmla="*/ 168588 w 280627"/>
              <a:gd name="T69" fmla="*/ 150640 h 285391"/>
              <a:gd name="T70" fmla="*/ 209557 w 280627"/>
              <a:gd name="T71" fmla="*/ 81280 h 285391"/>
              <a:gd name="T72" fmla="*/ 22115 w 280627"/>
              <a:gd name="T73" fmla="*/ 43711 h 285391"/>
              <a:gd name="T74" fmla="*/ 105122 w 280627"/>
              <a:gd name="T75" fmla="*/ 26756 h 285391"/>
              <a:gd name="T76" fmla="*/ 27918 w 280627"/>
              <a:gd name="T77" fmla="*/ 9030 h 285391"/>
              <a:gd name="T78" fmla="*/ 22115 w 280627"/>
              <a:gd name="T79" fmla="*/ 35041 h 285391"/>
              <a:gd name="T80" fmla="*/ 209557 w 280627"/>
              <a:gd name="T81" fmla="*/ 27816 h 285391"/>
              <a:gd name="T82" fmla="*/ 27918 w 280627"/>
              <a:gd name="T83" fmla="*/ 0 h 285391"/>
              <a:gd name="T84" fmla="*/ 217896 w 280627"/>
              <a:gd name="T85" fmla="*/ 81280 h 285391"/>
              <a:gd name="T86" fmla="*/ 258503 w 280627"/>
              <a:gd name="T87" fmla="*/ 150640 h 285391"/>
              <a:gd name="T88" fmla="*/ 282069 w 280627"/>
              <a:gd name="T89" fmla="*/ 270935 h 285391"/>
              <a:gd name="T90" fmla="*/ 0 w 280627"/>
              <a:gd name="T91" fmla="*/ 259013 h 2853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0627" h="285391">
                <a:moveTo>
                  <a:pt x="64492" y="260527"/>
                </a:moveTo>
                <a:cubicBezTo>
                  <a:pt x="66145" y="258763"/>
                  <a:pt x="68791" y="258763"/>
                  <a:pt x="70114" y="260527"/>
                </a:cubicBezTo>
                <a:cubicBezTo>
                  <a:pt x="70775" y="261233"/>
                  <a:pt x="71106" y="262291"/>
                  <a:pt x="71106" y="263702"/>
                </a:cubicBezTo>
                <a:cubicBezTo>
                  <a:pt x="71106" y="264760"/>
                  <a:pt x="70775" y="265819"/>
                  <a:pt x="70114" y="266524"/>
                </a:cubicBezTo>
                <a:cubicBezTo>
                  <a:pt x="69453" y="267583"/>
                  <a:pt x="68460" y="267935"/>
                  <a:pt x="67468" y="267935"/>
                </a:cubicBezTo>
                <a:cubicBezTo>
                  <a:pt x="66476" y="267935"/>
                  <a:pt x="65153" y="267583"/>
                  <a:pt x="64492" y="266524"/>
                </a:cubicBezTo>
                <a:cubicBezTo>
                  <a:pt x="63830" y="265819"/>
                  <a:pt x="63500" y="264760"/>
                  <a:pt x="63500" y="263702"/>
                </a:cubicBezTo>
                <a:cubicBezTo>
                  <a:pt x="63500" y="262291"/>
                  <a:pt x="63830" y="261233"/>
                  <a:pt x="64492" y="260527"/>
                </a:cubicBezTo>
                <a:close/>
                <a:moveTo>
                  <a:pt x="107759" y="260350"/>
                </a:moveTo>
                <a:cubicBezTo>
                  <a:pt x="110426" y="260350"/>
                  <a:pt x="112331" y="262255"/>
                  <a:pt x="112331" y="264922"/>
                </a:cubicBezTo>
                <a:cubicBezTo>
                  <a:pt x="112331" y="267208"/>
                  <a:pt x="110426" y="269494"/>
                  <a:pt x="107759" y="269494"/>
                </a:cubicBezTo>
                <a:cubicBezTo>
                  <a:pt x="105092" y="269494"/>
                  <a:pt x="103187" y="267208"/>
                  <a:pt x="103187" y="264922"/>
                </a:cubicBezTo>
                <a:cubicBezTo>
                  <a:pt x="103187" y="262255"/>
                  <a:pt x="105092" y="260350"/>
                  <a:pt x="107759" y="260350"/>
                </a:cubicBezTo>
                <a:close/>
                <a:moveTo>
                  <a:pt x="8657" y="246213"/>
                </a:moveTo>
                <a:lnTo>
                  <a:pt x="8657" y="257714"/>
                </a:lnTo>
                <a:cubicBezTo>
                  <a:pt x="8657" y="268138"/>
                  <a:pt x="17313" y="276764"/>
                  <a:pt x="27774" y="276764"/>
                </a:cubicBezTo>
                <a:lnTo>
                  <a:pt x="146445" y="276764"/>
                </a:lnTo>
                <a:cubicBezTo>
                  <a:pt x="145363" y="274608"/>
                  <a:pt x="144641" y="272092"/>
                  <a:pt x="144641" y="269576"/>
                </a:cubicBezTo>
                <a:lnTo>
                  <a:pt x="144641" y="250526"/>
                </a:lnTo>
                <a:lnTo>
                  <a:pt x="22003" y="250526"/>
                </a:lnTo>
                <a:cubicBezTo>
                  <a:pt x="16953" y="250526"/>
                  <a:pt x="12264" y="249088"/>
                  <a:pt x="8657" y="246213"/>
                </a:cubicBezTo>
                <a:close/>
                <a:moveTo>
                  <a:pt x="210959" y="194388"/>
                </a:moveTo>
                <a:cubicBezTo>
                  <a:pt x="205262" y="194388"/>
                  <a:pt x="200989" y="199073"/>
                  <a:pt x="200989" y="204479"/>
                </a:cubicBezTo>
                <a:cubicBezTo>
                  <a:pt x="200989" y="207723"/>
                  <a:pt x="202413" y="210606"/>
                  <a:pt x="204906" y="212408"/>
                </a:cubicBezTo>
                <a:cubicBezTo>
                  <a:pt x="206330" y="213489"/>
                  <a:pt x="207042" y="214931"/>
                  <a:pt x="206330" y="216733"/>
                </a:cubicBezTo>
                <a:lnTo>
                  <a:pt x="201701" y="243403"/>
                </a:lnTo>
                <a:lnTo>
                  <a:pt x="220217" y="243403"/>
                </a:lnTo>
                <a:lnTo>
                  <a:pt x="215588" y="216733"/>
                </a:lnTo>
                <a:cubicBezTo>
                  <a:pt x="215232" y="214931"/>
                  <a:pt x="215944" y="213489"/>
                  <a:pt x="217012" y="212408"/>
                </a:cubicBezTo>
                <a:cubicBezTo>
                  <a:pt x="219505" y="210606"/>
                  <a:pt x="220929" y="207723"/>
                  <a:pt x="220929" y="204479"/>
                </a:cubicBezTo>
                <a:cubicBezTo>
                  <a:pt x="220929" y="199073"/>
                  <a:pt x="216656" y="194388"/>
                  <a:pt x="210959" y="194388"/>
                </a:cubicBezTo>
                <a:close/>
                <a:moveTo>
                  <a:pt x="210959" y="185738"/>
                </a:moveTo>
                <a:cubicBezTo>
                  <a:pt x="221285" y="185738"/>
                  <a:pt x="229831" y="194028"/>
                  <a:pt x="229831" y="204479"/>
                </a:cubicBezTo>
                <a:cubicBezTo>
                  <a:pt x="229831" y="209525"/>
                  <a:pt x="227695" y="214210"/>
                  <a:pt x="224490" y="217454"/>
                </a:cubicBezTo>
                <a:lnTo>
                  <a:pt x="229831" y="247007"/>
                </a:lnTo>
                <a:cubicBezTo>
                  <a:pt x="229831" y="248088"/>
                  <a:pt x="229475" y="249530"/>
                  <a:pt x="228763" y="250611"/>
                </a:cubicBezTo>
                <a:cubicBezTo>
                  <a:pt x="227695" y="251332"/>
                  <a:pt x="226627" y="252053"/>
                  <a:pt x="225558" y="252053"/>
                </a:cubicBezTo>
                <a:lnTo>
                  <a:pt x="196716" y="252053"/>
                </a:lnTo>
                <a:cubicBezTo>
                  <a:pt x="195292" y="252053"/>
                  <a:pt x="194224" y="251332"/>
                  <a:pt x="193512" y="250611"/>
                </a:cubicBezTo>
                <a:cubicBezTo>
                  <a:pt x="192799" y="249530"/>
                  <a:pt x="192087" y="248088"/>
                  <a:pt x="192443" y="247007"/>
                </a:cubicBezTo>
                <a:lnTo>
                  <a:pt x="197784" y="217454"/>
                </a:lnTo>
                <a:cubicBezTo>
                  <a:pt x="194224" y="214210"/>
                  <a:pt x="192443" y="209525"/>
                  <a:pt x="192443" y="204479"/>
                </a:cubicBezTo>
                <a:cubicBezTo>
                  <a:pt x="192443" y="194028"/>
                  <a:pt x="200989" y="185738"/>
                  <a:pt x="210959" y="185738"/>
                </a:cubicBezTo>
                <a:close/>
                <a:moveTo>
                  <a:pt x="160512" y="158870"/>
                </a:moveTo>
                <a:cubicBezTo>
                  <a:pt x="156545" y="158870"/>
                  <a:pt x="153298" y="161745"/>
                  <a:pt x="153298" y="165699"/>
                </a:cubicBezTo>
                <a:lnTo>
                  <a:pt x="153298" y="269576"/>
                </a:lnTo>
                <a:cubicBezTo>
                  <a:pt x="153298" y="273529"/>
                  <a:pt x="156545" y="276764"/>
                  <a:pt x="160512" y="276764"/>
                </a:cubicBezTo>
                <a:lnTo>
                  <a:pt x="264756" y="276764"/>
                </a:lnTo>
                <a:cubicBezTo>
                  <a:pt x="268363" y="276764"/>
                  <a:pt x="271970" y="273529"/>
                  <a:pt x="271970" y="269576"/>
                </a:cubicBezTo>
                <a:lnTo>
                  <a:pt x="271970" y="165699"/>
                </a:lnTo>
                <a:cubicBezTo>
                  <a:pt x="271970" y="161745"/>
                  <a:pt x="268363" y="158870"/>
                  <a:pt x="264756" y="158870"/>
                </a:cubicBezTo>
                <a:lnTo>
                  <a:pt x="160512" y="158870"/>
                </a:lnTo>
                <a:close/>
                <a:moveTo>
                  <a:pt x="107767" y="90488"/>
                </a:moveTo>
                <a:cubicBezTo>
                  <a:pt x="110325" y="90488"/>
                  <a:pt x="112153" y="92300"/>
                  <a:pt x="112153" y="94838"/>
                </a:cubicBezTo>
                <a:lnTo>
                  <a:pt x="112153" y="101002"/>
                </a:lnTo>
                <a:cubicBezTo>
                  <a:pt x="120558" y="102814"/>
                  <a:pt x="127868" y="107890"/>
                  <a:pt x="131157" y="115503"/>
                </a:cubicBezTo>
                <a:cubicBezTo>
                  <a:pt x="132253" y="117678"/>
                  <a:pt x="131157" y="120216"/>
                  <a:pt x="128964" y="121304"/>
                </a:cubicBezTo>
                <a:cubicBezTo>
                  <a:pt x="126771" y="122029"/>
                  <a:pt x="124213" y="121304"/>
                  <a:pt x="123117" y="119129"/>
                </a:cubicBezTo>
                <a:cubicBezTo>
                  <a:pt x="120558" y="113328"/>
                  <a:pt x="114711" y="109703"/>
                  <a:pt x="107767" y="109703"/>
                </a:cubicBezTo>
                <a:cubicBezTo>
                  <a:pt x="98630" y="109703"/>
                  <a:pt x="91321" y="115866"/>
                  <a:pt x="91321" y="123842"/>
                </a:cubicBezTo>
                <a:cubicBezTo>
                  <a:pt x="91321" y="130368"/>
                  <a:pt x="93879" y="138343"/>
                  <a:pt x="107767" y="138343"/>
                </a:cubicBezTo>
                <a:cubicBezTo>
                  <a:pt x="126406" y="138343"/>
                  <a:pt x="132984" y="150307"/>
                  <a:pt x="132984" y="161546"/>
                </a:cubicBezTo>
                <a:cubicBezTo>
                  <a:pt x="132984" y="172785"/>
                  <a:pt x="123848" y="182574"/>
                  <a:pt x="112153" y="184386"/>
                </a:cubicBezTo>
                <a:lnTo>
                  <a:pt x="112153" y="190913"/>
                </a:lnTo>
                <a:cubicBezTo>
                  <a:pt x="112153" y="193088"/>
                  <a:pt x="110325" y="194901"/>
                  <a:pt x="107767" y="194901"/>
                </a:cubicBezTo>
                <a:cubicBezTo>
                  <a:pt x="105209" y="194901"/>
                  <a:pt x="103381" y="193088"/>
                  <a:pt x="103381" y="190913"/>
                </a:cubicBezTo>
                <a:lnTo>
                  <a:pt x="103381" y="184386"/>
                </a:lnTo>
                <a:cubicBezTo>
                  <a:pt x="94610" y="182936"/>
                  <a:pt x="87666" y="177498"/>
                  <a:pt x="84012" y="169885"/>
                </a:cubicBezTo>
                <a:cubicBezTo>
                  <a:pt x="83281" y="167709"/>
                  <a:pt x="84377" y="165172"/>
                  <a:pt x="86570" y="164447"/>
                </a:cubicBezTo>
                <a:cubicBezTo>
                  <a:pt x="88763" y="163359"/>
                  <a:pt x="91321" y="164447"/>
                  <a:pt x="92417" y="166622"/>
                </a:cubicBezTo>
                <a:cubicBezTo>
                  <a:pt x="94610" y="172423"/>
                  <a:pt x="100823" y="176048"/>
                  <a:pt x="107767" y="176048"/>
                </a:cubicBezTo>
                <a:cubicBezTo>
                  <a:pt x="116904" y="176048"/>
                  <a:pt x="124213" y="169522"/>
                  <a:pt x="124213" y="161546"/>
                </a:cubicBezTo>
                <a:cubicBezTo>
                  <a:pt x="124213" y="155020"/>
                  <a:pt x="121289" y="147044"/>
                  <a:pt x="107767" y="147044"/>
                </a:cubicBezTo>
                <a:cubicBezTo>
                  <a:pt x="89128" y="147044"/>
                  <a:pt x="82550" y="135081"/>
                  <a:pt x="82550" y="123842"/>
                </a:cubicBezTo>
                <a:cubicBezTo>
                  <a:pt x="82550" y="112603"/>
                  <a:pt x="91321" y="103177"/>
                  <a:pt x="103381" y="101364"/>
                </a:cubicBezTo>
                <a:lnTo>
                  <a:pt x="103381" y="94838"/>
                </a:lnTo>
                <a:cubicBezTo>
                  <a:pt x="103381" y="92300"/>
                  <a:pt x="105209" y="90488"/>
                  <a:pt x="107767" y="90488"/>
                </a:cubicBezTo>
                <a:close/>
                <a:moveTo>
                  <a:pt x="206683" y="89499"/>
                </a:moveTo>
                <a:cubicBezTo>
                  <a:pt x="190090" y="89499"/>
                  <a:pt x="176383" y="103157"/>
                  <a:pt x="176383" y="119691"/>
                </a:cubicBezTo>
                <a:lnTo>
                  <a:pt x="176383" y="149884"/>
                </a:lnTo>
                <a:lnTo>
                  <a:pt x="248524" y="149884"/>
                </a:lnTo>
                <a:lnTo>
                  <a:pt x="248524" y="119691"/>
                </a:lnTo>
                <a:cubicBezTo>
                  <a:pt x="248524" y="103157"/>
                  <a:pt x="235178" y="89499"/>
                  <a:pt x="218225" y="89499"/>
                </a:cubicBezTo>
                <a:lnTo>
                  <a:pt x="206683" y="89499"/>
                </a:lnTo>
                <a:close/>
                <a:moveTo>
                  <a:pt x="108081" y="69850"/>
                </a:moveTo>
                <a:cubicBezTo>
                  <a:pt x="129239" y="69850"/>
                  <a:pt x="148962" y="78874"/>
                  <a:pt x="162948" y="94757"/>
                </a:cubicBezTo>
                <a:cubicBezTo>
                  <a:pt x="164741" y="96923"/>
                  <a:pt x="164383" y="99450"/>
                  <a:pt x="162589" y="100893"/>
                </a:cubicBezTo>
                <a:cubicBezTo>
                  <a:pt x="160796" y="102337"/>
                  <a:pt x="158286" y="102337"/>
                  <a:pt x="156493" y="100532"/>
                </a:cubicBezTo>
                <a:cubicBezTo>
                  <a:pt x="144300" y="86455"/>
                  <a:pt x="126729" y="78513"/>
                  <a:pt x="108081" y="78513"/>
                </a:cubicBezTo>
                <a:cubicBezTo>
                  <a:pt x="72579" y="78513"/>
                  <a:pt x="43531" y="107752"/>
                  <a:pt x="43531" y="143849"/>
                </a:cubicBezTo>
                <a:cubicBezTo>
                  <a:pt x="43531" y="179586"/>
                  <a:pt x="72579" y="208825"/>
                  <a:pt x="108081" y="208825"/>
                </a:cubicBezTo>
                <a:cubicBezTo>
                  <a:pt x="115253" y="208825"/>
                  <a:pt x="122425" y="207381"/>
                  <a:pt x="129239" y="205215"/>
                </a:cubicBezTo>
                <a:cubicBezTo>
                  <a:pt x="131391" y="204132"/>
                  <a:pt x="133901" y="205576"/>
                  <a:pt x="134618" y="207742"/>
                </a:cubicBezTo>
                <a:cubicBezTo>
                  <a:pt x="135335" y="209908"/>
                  <a:pt x="134259" y="212435"/>
                  <a:pt x="132108" y="213157"/>
                </a:cubicBezTo>
                <a:cubicBezTo>
                  <a:pt x="124218" y="216044"/>
                  <a:pt x="116329" y="217127"/>
                  <a:pt x="108081" y="217127"/>
                </a:cubicBezTo>
                <a:cubicBezTo>
                  <a:pt x="67558" y="217127"/>
                  <a:pt x="34925" y="184278"/>
                  <a:pt x="34925" y="143849"/>
                </a:cubicBezTo>
                <a:cubicBezTo>
                  <a:pt x="34925" y="103059"/>
                  <a:pt x="67558" y="69850"/>
                  <a:pt x="108081" y="69850"/>
                </a:cubicBezTo>
                <a:close/>
                <a:moveTo>
                  <a:pt x="22003" y="43491"/>
                </a:moveTo>
                <a:cubicBezTo>
                  <a:pt x="14789" y="43491"/>
                  <a:pt x="8657" y="49242"/>
                  <a:pt x="8657" y="56431"/>
                </a:cubicBezTo>
                <a:lnTo>
                  <a:pt x="8657" y="229319"/>
                </a:lnTo>
                <a:cubicBezTo>
                  <a:pt x="8657" y="236508"/>
                  <a:pt x="14789" y="242259"/>
                  <a:pt x="22003" y="242259"/>
                </a:cubicBezTo>
                <a:lnTo>
                  <a:pt x="144641" y="242259"/>
                </a:lnTo>
                <a:lnTo>
                  <a:pt x="144641" y="165699"/>
                </a:lnTo>
                <a:cubicBezTo>
                  <a:pt x="144641" y="157072"/>
                  <a:pt x="151855" y="149884"/>
                  <a:pt x="160512" y="149884"/>
                </a:cubicBezTo>
                <a:lnTo>
                  <a:pt x="167726" y="149884"/>
                </a:lnTo>
                <a:lnTo>
                  <a:pt x="167726" y="119691"/>
                </a:lnTo>
                <a:cubicBezTo>
                  <a:pt x="167726" y="98125"/>
                  <a:pt x="185040" y="80872"/>
                  <a:pt x="206683" y="80872"/>
                </a:cubicBezTo>
                <a:lnTo>
                  <a:pt x="208486" y="80872"/>
                </a:lnTo>
                <a:lnTo>
                  <a:pt x="208486" y="56431"/>
                </a:lnTo>
                <a:cubicBezTo>
                  <a:pt x="208486" y="49242"/>
                  <a:pt x="202354" y="43491"/>
                  <a:pt x="195140" y="43491"/>
                </a:cubicBezTo>
                <a:lnTo>
                  <a:pt x="22003" y="43491"/>
                </a:lnTo>
                <a:close/>
                <a:moveTo>
                  <a:pt x="104584" y="17463"/>
                </a:moveTo>
                <a:cubicBezTo>
                  <a:pt x="107251" y="17463"/>
                  <a:pt x="109156" y="19661"/>
                  <a:pt x="109156" y="22225"/>
                </a:cubicBezTo>
                <a:cubicBezTo>
                  <a:pt x="109156" y="24423"/>
                  <a:pt x="107251" y="26621"/>
                  <a:pt x="104584" y="26621"/>
                </a:cubicBezTo>
                <a:cubicBezTo>
                  <a:pt x="101917" y="26621"/>
                  <a:pt x="100012" y="24423"/>
                  <a:pt x="100012" y="22225"/>
                </a:cubicBezTo>
                <a:cubicBezTo>
                  <a:pt x="100012" y="19661"/>
                  <a:pt x="101917" y="17463"/>
                  <a:pt x="104584" y="17463"/>
                </a:cubicBezTo>
                <a:close/>
                <a:moveTo>
                  <a:pt x="27774" y="8986"/>
                </a:moveTo>
                <a:cubicBezTo>
                  <a:pt x="17313" y="8986"/>
                  <a:pt x="8657" y="17253"/>
                  <a:pt x="8657" y="27676"/>
                </a:cubicBezTo>
                <a:lnTo>
                  <a:pt x="8657" y="39178"/>
                </a:lnTo>
                <a:cubicBezTo>
                  <a:pt x="12264" y="36303"/>
                  <a:pt x="16953" y="34865"/>
                  <a:pt x="22003" y="34865"/>
                </a:cubicBezTo>
                <a:lnTo>
                  <a:pt x="195140" y="34865"/>
                </a:lnTo>
                <a:cubicBezTo>
                  <a:pt x="200190" y="34865"/>
                  <a:pt x="204518" y="36303"/>
                  <a:pt x="208486" y="39178"/>
                </a:cubicBezTo>
                <a:lnTo>
                  <a:pt x="208486" y="27676"/>
                </a:lnTo>
                <a:cubicBezTo>
                  <a:pt x="208486" y="17253"/>
                  <a:pt x="199829" y="8986"/>
                  <a:pt x="189368" y="8986"/>
                </a:cubicBezTo>
                <a:lnTo>
                  <a:pt x="27774" y="8986"/>
                </a:lnTo>
                <a:close/>
                <a:moveTo>
                  <a:pt x="27774" y="0"/>
                </a:moveTo>
                <a:lnTo>
                  <a:pt x="189368" y="0"/>
                </a:lnTo>
                <a:cubicBezTo>
                  <a:pt x="204518" y="0"/>
                  <a:pt x="216782" y="12580"/>
                  <a:pt x="216782" y="27676"/>
                </a:cubicBezTo>
                <a:lnTo>
                  <a:pt x="216782" y="80872"/>
                </a:lnTo>
                <a:lnTo>
                  <a:pt x="218225" y="80872"/>
                </a:lnTo>
                <a:cubicBezTo>
                  <a:pt x="239867" y="80872"/>
                  <a:pt x="257181" y="98125"/>
                  <a:pt x="257181" y="119691"/>
                </a:cubicBezTo>
                <a:lnTo>
                  <a:pt x="257181" y="149884"/>
                </a:lnTo>
                <a:lnTo>
                  <a:pt x="264756" y="149884"/>
                </a:lnTo>
                <a:cubicBezTo>
                  <a:pt x="273412" y="149884"/>
                  <a:pt x="280627" y="157072"/>
                  <a:pt x="280627" y="165699"/>
                </a:cubicBezTo>
                <a:lnTo>
                  <a:pt x="280627" y="269576"/>
                </a:lnTo>
                <a:cubicBezTo>
                  <a:pt x="280627" y="278202"/>
                  <a:pt x="273412" y="285391"/>
                  <a:pt x="264756" y="285391"/>
                </a:cubicBezTo>
                <a:lnTo>
                  <a:pt x="27774" y="285391"/>
                </a:lnTo>
                <a:cubicBezTo>
                  <a:pt x="12264" y="285391"/>
                  <a:pt x="0" y="273170"/>
                  <a:pt x="0" y="257714"/>
                </a:cubicBezTo>
                <a:lnTo>
                  <a:pt x="0" y="27676"/>
                </a:lnTo>
                <a:cubicBezTo>
                  <a:pt x="0" y="12580"/>
                  <a:pt x="12264" y="0"/>
                  <a:pt x="27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4402A8-D6D2-1944-B486-585B1C57BDFA}"/>
              </a:ext>
            </a:extLst>
          </p:cNvPr>
          <p:cNvSpPr txBox="1"/>
          <p:nvPr/>
        </p:nvSpPr>
        <p:spPr>
          <a:xfrm>
            <a:off x="9576364" y="9828097"/>
            <a:ext cx="5554726" cy="67710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800" b="1" spc="30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Micro Segmentation</a:t>
            </a:r>
            <a:endParaRPr lang="en-US" sz="3800" b="1" spc="300" dirty="0">
              <a:solidFill>
                <a:schemeClr val="tx2"/>
              </a:solidFill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543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>
            <a:extLst>
              <a:ext uri="{FF2B5EF4-FFF2-40B4-BE49-F238E27FC236}">
                <a16:creationId xmlns:a16="http://schemas.microsoft.com/office/drawing/2014/main" id="{3F4C2775-5531-B74F-A291-C9E8B4FDB8FF}"/>
              </a:ext>
            </a:extLst>
          </p:cNvPr>
          <p:cNvSpPr/>
          <p:nvPr/>
        </p:nvSpPr>
        <p:spPr>
          <a:xfrm>
            <a:off x="18604803" y="8864471"/>
            <a:ext cx="3778392" cy="3322711"/>
          </a:xfrm>
          <a:custGeom>
            <a:avLst/>
            <a:gdLst>
              <a:gd name="connsiteX0" fmla="*/ 1849142 w 3778392"/>
              <a:gd name="connsiteY0" fmla="*/ 2908141 h 3322711"/>
              <a:gd name="connsiteX1" fmla="*/ 1622572 w 3778392"/>
              <a:gd name="connsiteY1" fmla="*/ 3110524 h 3322711"/>
              <a:gd name="connsiteX2" fmla="*/ 1617042 w 3778392"/>
              <a:gd name="connsiteY2" fmla="*/ 2959651 h 3322711"/>
              <a:gd name="connsiteX3" fmla="*/ 1791774 w 3778392"/>
              <a:gd name="connsiteY3" fmla="*/ 2924677 h 3322711"/>
              <a:gd name="connsiteX4" fmla="*/ 1791774 w 3778392"/>
              <a:gd name="connsiteY4" fmla="*/ 2924677 h 3322711"/>
              <a:gd name="connsiteX5" fmla="*/ 1849142 w 3778392"/>
              <a:gd name="connsiteY5" fmla="*/ 2908141 h 3322711"/>
              <a:gd name="connsiteX6" fmla="*/ 3261966 w 3778392"/>
              <a:gd name="connsiteY6" fmla="*/ 2834639 h 3322711"/>
              <a:gd name="connsiteX7" fmla="*/ 3261966 w 3778392"/>
              <a:gd name="connsiteY7" fmla="*/ 2834639 h 3322711"/>
              <a:gd name="connsiteX8" fmla="*/ 3548440 w 3778392"/>
              <a:gd name="connsiteY8" fmla="*/ 2330393 h 3322711"/>
              <a:gd name="connsiteX9" fmla="*/ 3557676 w 3778392"/>
              <a:gd name="connsiteY9" fmla="*/ 2342469 h 3322711"/>
              <a:gd name="connsiteX10" fmla="*/ 3570182 w 3778392"/>
              <a:gd name="connsiteY10" fmla="*/ 2372755 h 3322711"/>
              <a:gd name="connsiteX11" fmla="*/ 3612380 w 3778392"/>
              <a:gd name="connsiteY11" fmla="*/ 2418262 h 3322711"/>
              <a:gd name="connsiteX12" fmla="*/ 3587242 w 3778392"/>
              <a:gd name="connsiteY12" fmla="*/ 2491283 h 3322711"/>
              <a:gd name="connsiteX13" fmla="*/ 3585724 w 3778392"/>
              <a:gd name="connsiteY13" fmla="*/ 2524207 h 3322711"/>
              <a:gd name="connsiteX14" fmla="*/ 3611938 w 3778392"/>
              <a:gd name="connsiteY14" fmla="*/ 2527913 h 3322711"/>
              <a:gd name="connsiteX15" fmla="*/ 3611938 w 3778392"/>
              <a:gd name="connsiteY15" fmla="*/ 2527913 h 3322711"/>
              <a:gd name="connsiteX16" fmla="*/ 3625414 w 3778392"/>
              <a:gd name="connsiteY16" fmla="*/ 2495815 h 3322711"/>
              <a:gd name="connsiteX17" fmla="*/ 3635936 w 3778392"/>
              <a:gd name="connsiteY17" fmla="*/ 2527433 h 3322711"/>
              <a:gd name="connsiteX18" fmla="*/ 3621406 w 3778392"/>
              <a:gd name="connsiteY18" fmla="*/ 2571848 h 3322711"/>
              <a:gd name="connsiteX19" fmla="*/ 3644710 w 3778392"/>
              <a:gd name="connsiteY19" fmla="*/ 2605545 h 3322711"/>
              <a:gd name="connsiteX20" fmla="*/ 3716242 w 3778392"/>
              <a:gd name="connsiteY20" fmla="*/ 2601013 h 3322711"/>
              <a:gd name="connsiteX21" fmla="*/ 3778392 w 3778392"/>
              <a:gd name="connsiteY21" fmla="*/ 2595495 h 3322711"/>
              <a:gd name="connsiteX22" fmla="*/ 3741254 w 3778392"/>
              <a:gd name="connsiteY22" fmla="*/ 2636604 h 3322711"/>
              <a:gd name="connsiteX23" fmla="*/ 3698276 w 3778392"/>
              <a:gd name="connsiteY23" fmla="*/ 2677153 h 3322711"/>
              <a:gd name="connsiteX24" fmla="*/ 3597282 w 3778392"/>
              <a:gd name="connsiteY24" fmla="*/ 2722127 h 3322711"/>
              <a:gd name="connsiteX25" fmla="*/ 3581128 w 3778392"/>
              <a:gd name="connsiteY25" fmla="*/ 2735190 h 3322711"/>
              <a:gd name="connsiteX26" fmla="*/ 3577394 w 3778392"/>
              <a:gd name="connsiteY26" fmla="*/ 2756598 h 3322711"/>
              <a:gd name="connsiteX27" fmla="*/ 3538738 w 3778392"/>
              <a:gd name="connsiteY27" fmla="*/ 2786243 h 3322711"/>
              <a:gd name="connsiteX28" fmla="*/ 3499260 w 3778392"/>
              <a:gd name="connsiteY28" fmla="*/ 2821967 h 3322711"/>
              <a:gd name="connsiteX29" fmla="*/ 3446308 w 3778392"/>
              <a:gd name="connsiteY29" fmla="*/ 2852999 h 3322711"/>
              <a:gd name="connsiteX30" fmla="*/ 3366254 w 3778392"/>
              <a:gd name="connsiteY30" fmla="*/ 2899973 h 3322711"/>
              <a:gd name="connsiteX31" fmla="*/ 3326670 w 3778392"/>
              <a:gd name="connsiteY31" fmla="*/ 2885150 h 3322711"/>
              <a:gd name="connsiteX32" fmla="*/ 3331214 w 3778392"/>
              <a:gd name="connsiteY32" fmla="*/ 2876101 h 3322711"/>
              <a:gd name="connsiteX33" fmla="*/ 3308008 w 3778392"/>
              <a:gd name="connsiteY33" fmla="*/ 2896450 h 3322711"/>
              <a:gd name="connsiteX34" fmla="*/ 3293444 w 3778392"/>
              <a:gd name="connsiteY34" fmla="*/ 2922925 h 3322711"/>
              <a:gd name="connsiteX35" fmla="*/ 3282368 w 3778392"/>
              <a:gd name="connsiteY35" fmla="*/ 2936918 h 3322711"/>
              <a:gd name="connsiteX36" fmla="*/ 3219636 w 3778392"/>
              <a:gd name="connsiteY36" fmla="*/ 2980764 h 3322711"/>
              <a:gd name="connsiteX37" fmla="*/ 3092606 w 3778392"/>
              <a:gd name="connsiteY37" fmla="*/ 3069529 h 3322711"/>
              <a:gd name="connsiteX38" fmla="*/ 3104578 w 3778392"/>
              <a:gd name="connsiteY38" fmla="*/ 3083886 h 3322711"/>
              <a:gd name="connsiteX39" fmla="*/ 3091226 w 3778392"/>
              <a:gd name="connsiteY39" fmla="*/ 3097241 h 3322711"/>
              <a:gd name="connsiteX40" fmla="*/ 3061016 w 3778392"/>
              <a:gd name="connsiteY40" fmla="*/ 3102186 h 3322711"/>
              <a:gd name="connsiteX41" fmla="*/ 3017082 w 3778392"/>
              <a:gd name="connsiteY41" fmla="*/ 3113353 h 3322711"/>
              <a:gd name="connsiteX42" fmla="*/ 2945250 w 3778392"/>
              <a:gd name="connsiteY42" fmla="*/ 3141088 h 3322711"/>
              <a:gd name="connsiteX43" fmla="*/ 2882594 w 3778392"/>
              <a:gd name="connsiteY43" fmla="*/ 3202300 h 3322711"/>
              <a:gd name="connsiteX44" fmla="*/ 2718268 w 3778392"/>
              <a:gd name="connsiteY44" fmla="*/ 3308111 h 3322711"/>
              <a:gd name="connsiteX45" fmla="*/ 2632786 w 3778392"/>
              <a:gd name="connsiteY45" fmla="*/ 3318389 h 3322711"/>
              <a:gd name="connsiteX46" fmla="*/ 2599070 w 3778392"/>
              <a:gd name="connsiteY46" fmla="*/ 3300431 h 3322711"/>
              <a:gd name="connsiteX47" fmla="*/ 2599070 w 3778392"/>
              <a:gd name="connsiteY47" fmla="*/ 3284410 h 3322711"/>
              <a:gd name="connsiteX48" fmla="*/ 2525708 w 3778392"/>
              <a:gd name="connsiteY48" fmla="*/ 3287099 h 3322711"/>
              <a:gd name="connsiteX49" fmla="*/ 2543722 w 3778392"/>
              <a:gd name="connsiteY49" fmla="*/ 3264492 h 3322711"/>
              <a:gd name="connsiteX50" fmla="*/ 2581018 w 3778392"/>
              <a:gd name="connsiteY50" fmla="*/ 3234957 h 3322711"/>
              <a:gd name="connsiteX51" fmla="*/ 2633606 w 3778392"/>
              <a:gd name="connsiteY51" fmla="*/ 3201753 h 3322711"/>
              <a:gd name="connsiteX52" fmla="*/ 2698278 w 3778392"/>
              <a:gd name="connsiteY52" fmla="*/ 3162852 h 3322711"/>
              <a:gd name="connsiteX53" fmla="*/ 2749820 w 3778392"/>
              <a:gd name="connsiteY53" fmla="*/ 3130969 h 3322711"/>
              <a:gd name="connsiteX54" fmla="*/ 2808972 w 3778392"/>
              <a:gd name="connsiteY54" fmla="*/ 3108841 h 3322711"/>
              <a:gd name="connsiteX55" fmla="*/ 2946444 w 3778392"/>
              <a:gd name="connsiteY55" fmla="*/ 3049793 h 3322711"/>
              <a:gd name="connsiteX56" fmla="*/ 2994108 w 3778392"/>
              <a:gd name="connsiteY56" fmla="*/ 3025568 h 3322711"/>
              <a:gd name="connsiteX57" fmla="*/ 3034424 w 3778392"/>
              <a:gd name="connsiteY57" fmla="*/ 3007314 h 3322711"/>
              <a:gd name="connsiteX58" fmla="*/ 3054006 w 3778392"/>
              <a:gd name="connsiteY58" fmla="*/ 2991521 h 3322711"/>
              <a:gd name="connsiteX59" fmla="*/ 3088130 w 3778392"/>
              <a:gd name="connsiteY59" fmla="*/ 2952574 h 3322711"/>
              <a:gd name="connsiteX60" fmla="*/ 3134676 w 3778392"/>
              <a:gd name="connsiteY60" fmla="*/ 2928394 h 3322711"/>
              <a:gd name="connsiteX61" fmla="*/ 3174770 w 3778392"/>
              <a:gd name="connsiteY61" fmla="*/ 2900477 h 3322711"/>
              <a:gd name="connsiteX62" fmla="*/ 3202032 w 3778392"/>
              <a:gd name="connsiteY62" fmla="*/ 2864288 h 3322711"/>
              <a:gd name="connsiteX63" fmla="*/ 3261966 w 3778392"/>
              <a:gd name="connsiteY63" fmla="*/ 2834639 h 3322711"/>
              <a:gd name="connsiteX64" fmla="*/ 3247236 w 3778392"/>
              <a:gd name="connsiteY64" fmla="*/ 2896079 h 3322711"/>
              <a:gd name="connsiteX65" fmla="*/ 3294676 w 3778392"/>
              <a:gd name="connsiteY65" fmla="*/ 2875500 h 3322711"/>
              <a:gd name="connsiteX66" fmla="*/ 3314038 w 3778392"/>
              <a:gd name="connsiteY66" fmla="*/ 2867704 h 3322711"/>
              <a:gd name="connsiteX67" fmla="*/ 3331260 w 3778392"/>
              <a:gd name="connsiteY67" fmla="*/ 2876006 h 3322711"/>
              <a:gd name="connsiteX68" fmla="*/ 3332438 w 3778392"/>
              <a:gd name="connsiteY68" fmla="*/ 2873661 h 3322711"/>
              <a:gd name="connsiteX69" fmla="*/ 3381354 w 3778392"/>
              <a:gd name="connsiteY69" fmla="*/ 2841082 h 3322711"/>
              <a:gd name="connsiteX70" fmla="*/ 3426378 w 3778392"/>
              <a:gd name="connsiteY70" fmla="*/ 2790082 h 3322711"/>
              <a:gd name="connsiteX71" fmla="*/ 3378570 w 3778392"/>
              <a:gd name="connsiteY71" fmla="*/ 2722447 h 3322711"/>
              <a:gd name="connsiteX72" fmla="*/ 3438252 w 3778392"/>
              <a:gd name="connsiteY72" fmla="*/ 2692988 h 3322711"/>
              <a:gd name="connsiteX73" fmla="*/ 3497426 w 3778392"/>
              <a:gd name="connsiteY73" fmla="*/ 2638603 h 3322711"/>
              <a:gd name="connsiteX74" fmla="*/ 3540004 w 3778392"/>
              <a:gd name="connsiteY74" fmla="*/ 2459878 h 3322711"/>
              <a:gd name="connsiteX75" fmla="*/ 3540680 w 3778392"/>
              <a:gd name="connsiteY75" fmla="*/ 2381446 h 3322711"/>
              <a:gd name="connsiteX76" fmla="*/ 3540574 w 3778392"/>
              <a:gd name="connsiteY76" fmla="*/ 2336471 h 3322711"/>
              <a:gd name="connsiteX77" fmla="*/ 3548440 w 3778392"/>
              <a:gd name="connsiteY77" fmla="*/ 2330393 h 3322711"/>
              <a:gd name="connsiteX78" fmla="*/ 51152 w 3778392"/>
              <a:gd name="connsiteY78" fmla="*/ 1769618 h 3322711"/>
              <a:gd name="connsiteX79" fmla="*/ 51216 w 3778392"/>
              <a:gd name="connsiteY79" fmla="*/ 1769741 h 3322711"/>
              <a:gd name="connsiteX80" fmla="*/ 51274 w 3778392"/>
              <a:gd name="connsiteY80" fmla="*/ 1769979 h 3322711"/>
              <a:gd name="connsiteX81" fmla="*/ 46258 w 3778392"/>
              <a:gd name="connsiteY81" fmla="*/ 1760425 h 3322711"/>
              <a:gd name="connsiteX82" fmla="*/ 50020 w 3778392"/>
              <a:gd name="connsiteY82" fmla="*/ 1766274 h 3322711"/>
              <a:gd name="connsiteX83" fmla="*/ 51152 w 3778392"/>
              <a:gd name="connsiteY83" fmla="*/ 1769618 h 3322711"/>
              <a:gd name="connsiteX84" fmla="*/ 2638296 w 3778392"/>
              <a:gd name="connsiteY84" fmla="*/ 1694404 h 3322711"/>
              <a:gd name="connsiteX85" fmla="*/ 2640824 w 3778392"/>
              <a:gd name="connsiteY85" fmla="*/ 1699549 h 3322711"/>
              <a:gd name="connsiteX86" fmla="*/ 2638296 w 3778392"/>
              <a:gd name="connsiteY86" fmla="*/ 1694404 h 3322711"/>
              <a:gd name="connsiteX87" fmla="*/ 155442 w 3778392"/>
              <a:gd name="connsiteY87" fmla="*/ 1489411 h 3322711"/>
              <a:gd name="connsiteX88" fmla="*/ 165142 w 3778392"/>
              <a:gd name="connsiteY88" fmla="*/ 1489411 h 3322711"/>
              <a:gd name="connsiteX89" fmla="*/ 155612 w 3778392"/>
              <a:gd name="connsiteY89" fmla="*/ 1492461 h 3322711"/>
              <a:gd name="connsiteX90" fmla="*/ 154960 w 3778392"/>
              <a:gd name="connsiteY90" fmla="*/ 1480725 h 3322711"/>
              <a:gd name="connsiteX91" fmla="*/ 155442 w 3778392"/>
              <a:gd name="connsiteY91" fmla="*/ 1489411 h 3322711"/>
              <a:gd name="connsiteX92" fmla="*/ 154636 w 3778392"/>
              <a:gd name="connsiteY92" fmla="*/ 1489411 h 3322711"/>
              <a:gd name="connsiteX93" fmla="*/ 154960 w 3778392"/>
              <a:gd name="connsiteY93" fmla="*/ 1480725 h 3322711"/>
              <a:gd name="connsiteX94" fmla="*/ 2178392 w 3778392"/>
              <a:gd name="connsiteY94" fmla="*/ 655248 h 3322711"/>
              <a:gd name="connsiteX95" fmla="*/ 2201370 w 3778392"/>
              <a:gd name="connsiteY95" fmla="*/ 734315 h 3322711"/>
              <a:gd name="connsiteX96" fmla="*/ 2223350 w 3778392"/>
              <a:gd name="connsiteY96" fmla="*/ 889725 h 3322711"/>
              <a:gd name="connsiteX97" fmla="*/ 2281548 w 3778392"/>
              <a:gd name="connsiteY97" fmla="*/ 903919 h 3322711"/>
              <a:gd name="connsiteX98" fmla="*/ 2347900 w 3778392"/>
              <a:gd name="connsiteY98" fmla="*/ 1276052 h 3322711"/>
              <a:gd name="connsiteX99" fmla="*/ 2476184 w 3778392"/>
              <a:gd name="connsiteY99" fmla="*/ 1377902 h 3322711"/>
              <a:gd name="connsiteX100" fmla="*/ 2519038 w 3778392"/>
              <a:gd name="connsiteY100" fmla="*/ 1524970 h 3322711"/>
              <a:gd name="connsiteX101" fmla="*/ 2525120 w 3778392"/>
              <a:gd name="connsiteY101" fmla="*/ 1499069 h 3322711"/>
              <a:gd name="connsiteX102" fmla="*/ 2567974 w 3778392"/>
              <a:gd name="connsiteY102" fmla="*/ 1607065 h 3322711"/>
              <a:gd name="connsiteX103" fmla="*/ 2640824 w 3778392"/>
              <a:gd name="connsiteY103" fmla="*/ 1699549 h 3322711"/>
              <a:gd name="connsiteX104" fmla="*/ 2635572 w 3778392"/>
              <a:gd name="connsiteY104" fmla="*/ 1880275 h 3322711"/>
              <a:gd name="connsiteX105" fmla="*/ 2638198 w 3778392"/>
              <a:gd name="connsiteY105" fmla="*/ 1984759 h 3322711"/>
              <a:gd name="connsiteX106" fmla="*/ 2530788 w 3778392"/>
              <a:gd name="connsiteY106" fmla="*/ 2157729 h 3322711"/>
              <a:gd name="connsiteX107" fmla="*/ 2411076 w 3778392"/>
              <a:gd name="connsiteY107" fmla="*/ 2305382 h 3322711"/>
              <a:gd name="connsiteX108" fmla="*/ 2103774 w 3778392"/>
              <a:gd name="connsiteY108" fmla="*/ 2650735 h 3322711"/>
              <a:gd name="connsiteX109" fmla="*/ 1931808 w 3778392"/>
              <a:gd name="connsiteY109" fmla="*/ 2712197 h 3322711"/>
              <a:gd name="connsiteX110" fmla="*/ 1805460 w 3778392"/>
              <a:gd name="connsiteY110" fmla="*/ 2783901 h 3322711"/>
              <a:gd name="connsiteX111" fmla="*/ 1770210 w 3778392"/>
              <a:gd name="connsiteY111" fmla="*/ 2705758 h 3322711"/>
              <a:gd name="connsiteX112" fmla="*/ 1642756 w 3778392"/>
              <a:gd name="connsiteY112" fmla="*/ 2762683 h 3322711"/>
              <a:gd name="connsiteX113" fmla="*/ 1492216 w 3778392"/>
              <a:gd name="connsiteY113" fmla="*/ 2700929 h 3322711"/>
              <a:gd name="connsiteX114" fmla="*/ 1497882 w 3778392"/>
              <a:gd name="connsiteY114" fmla="*/ 2548885 h 3322711"/>
              <a:gd name="connsiteX115" fmla="*/ 1431530 w 3778392"/>
              <a:gd name="connsiteY115" fmla="*/ 2519472 h 3322711"/>
              <a:gd name="connsiteX116" fmla="*/ 1465950 w 3778392"/>
              <a:gd name="connsiteY116" fmla="*/ 2418061 h 3322711"/>
              <a:gd name="connsiteX117" fmla="*/ 1353840 w 3778392"/>
              <a:gd name="connsiteY117" fmla="*/ 2495619 h 3322711"/>
              <a:gd name="connsiteX118" fmla="*/ 1444662 w 3778392"/>
              <a:gd name="connsiteY118" fmla="*/ 2396988 h 3322711"/>
              <a:gd name="connsiteX119" fmla="*/ 1491800 w 3778392"/>
              <a:gd name="connsiteY119" fmla="*/ 2303772 h 3322711"/>
              <a:gd name="connsiteX120" fmla="*/ 1284860 w 3778392"/>
              <a:gd name="connsiteY120" fmla="*/ 2472351 h 3322711"/>
              <a:gd name="connsiteX121" fmla="*/ 1273940 w 3778392"/>
              <a:gd name="connsiteY121" fmla="*/ 2339771 h 3322711"/>
              <a:gd name="connsiteX122" fmla="*/ 1249886 w 3778392"/>
              <a:gd name="connsiteY122" fmla="*/ 2269090 h 3322711"/>
              <a:gd name="connsiteX123" fmla="*/ 991798 w 3778392"/>
              <a:gd name="connsiteY123" fmla="*/ 2217287 h 3322711"/>
              <a:gd name="connsiteX124" fmla="*/ 643994 w 3778392"/>
              <a:gd name="connsiteY124" fmla="*/ 2310943 h 3322711"/>
              <a:gd name="connsiteX125" fmla="*/ 518198 w 3778392"/>
              <a:gd name="connsiteY125" fmla="*/ 2390842 h 3322711"/>
              <a:gd name="connsiteX126" fmla="*/ 357014 w 3778392"/>
              <a:gd name="connsiteY126" fmla="*/ 2386891 h 3322711"/>
              <a:gd name="connsiteX127" fmla="*/ 106114 w 3778392"/>
              <a:gd name="connsiteY127" fmla="*/ 2480253 h 3322711"/>
              <a:gd name="connsiteX128" fmla="*/ 1054 w 3778392"/>
              <a:gd name="connsiteY128" fmla="*/ 2381915 h 3322711"/>
              <a:gd name="connsiteX129" fmla="*/ 63400 w 3778392"/>
              <a:gd name="connsiteY129" fmla="*/ 2334210 h 3322711"/>
              <a:gd name="connsiteX130" fmla="*/ 88558 w 3778392"/>
              <a:gd name="connsiteY130" fmla="*/ 2142363 h 3322711"/>
              <a:gd name="connsiteX131" fmla="*/ 88558 w 3778392"/>
              <a:gd name="connsiteY131" fmla="*/ 1985198 h 3322711"/>
              <a:gd name="connsiteX132" fmla="*/ 56640 w 3778392"/>
              <a:gd name="connsiteY132" fmla="*/ 1792562 h 3322711"/>
              <a:gd name="connsiteX133" fmla="*/ 51274 w 3778392"/>
              <a:gd name="connsiteY133" fmla="*/ 1769979 h 3322711"/>
              <a:gd name="connsiteX134" fmla="*/ 54068 w 3778392"/>
              <a:gd name="connsiteY134" fmla="*/ 1778242 h 3322711"/>
              <a:gd name="connsiteX135" fmla="*/ 64368 w 3778392"/>
              <a:gd name="connsiteY135" fmla="*/ 1798912 h 3322711"/>
              <a:gd name="connsiteX136" fmla="*/ 71002 w 3778392"/>
              <a:gd name="connsiteY136" fmla="*/ 1765693 h 3322711"/>
              <a:gd name="connsiteX137" fmla="*/ 113442 w 3778392"/>
              <a:gd name="connsiteY137" fmla="*/ 1814423 h 3322711"/>
              <a:gd name="connsiteX138" fmla="*/ 118418 w 3778392"/>
              <a:gd name="connsiteY138" fmla="*/ 1611455 h 3322711"/>
              <a:gd name="connsiteX139" fmla="*/ 151698 w 3778392"/>
              <a:gd name="connsiteY139" fmla="*/ 1493713 h 3322711"/>
              <a:gd name="connsiteX140" fmla="*/ 155612 w 3778392"/>
              <a:gd name="connsiteY140" fmla="*/ 1492461 h 3322711"/>
              <a:gd name="connsiteX141" fmla="*/ 155672 w 3778392"/>
              <a:gd name="connsiteY141" fmla="*/ 1493563 h 3322711"/>
              <a:gd name="connsiteX142" fmla="*/ 167906 w 3778392"/>
              <a:gd name="connsiteY142" fmla="*/ 1519556 h 3322711"/>
              <a:gd name="connsiteX143" fmla="*/ 324944 w 3778392"/>
              <a:gd name="connsiteY143" fmla="*/ 1399414 h 3322711"/>
              <a:gd name="connsiteX144" fmla="*/ 444104 w 3778392"/>
              <a:gd name="connsiteY144" fmla="*/ 1373220 h 3322711"/>
              <a:gd name="connsiteX145" fmla="*/ 528152 w 3778392"/>
              <a:gd name="connsiteY145" fmla="*/ 1336489 h 3322711"/>
              <a:gd name="connsiteX146" fmla="*/ 712560 w 3778392"/>
              <a:gd name="connsiteY146" fmla="*/ 1232005 h 3322711"/>
              <a:gd name="connsiteX147" fmla="*/ 817620 w 3778392"/>
              <a:gd name="connsiteY147" fmla="*/ 1070450 h 3322711"/>
              <a:gd name="connsiteX148" fmla="*/ 848170 w 3778392"/>
              <a:gd name="connsiteY148" fmla="*/ 1145081 h 3322711"/>
              <a:gd name="connsiteX149" fmla="*/ 858262 w 3778392"/>
              <a:gd name="connsiteY149" fmla="*/ 1102644 h 3322711"/>
              <a:gd name="connsiteX150" fmla="*/ 888950 w 3778392"/>
              <a:gd name="connsiteY150" fmla="*/ 1054938 h 3322711"/>
              <a:gd name="connsiteX151" fmla="*/ 946594 w 3778392"/>
              <a:gd name="connsiteY151" fmla="*/ 981477 h 3322711"/>
              <a:gd name="connsiteX152" fmla="*/ 1184224 w 3778392"/>
              <a:gd name="connsiteY152" fmla="*/ 955430 h 3322711"/>
              <a:gd name="connsiteX153" fmla="*/ 1287624 w 3778392"/>
              <a:gd name="connsiteY153" fmla="*/ 936259 h 3322711"/>
              <a:gd name="connsiteX154" fmla="*/ 1388952 w 3778392"/>
              <a:gd name="connsiteY154" fmla="*/ 762266 h 3322711"/>
              <a:gd name="connsiteX155" fmla="*/ 1462908 w 3778392"/>
              <a:gd name="connsiteY155" fmla="*/ 687195 h 3322711"/>
              <a:gd name="connsiteX156" fmla="*/ 1511844 w 3778392"/>
              <a:gd name="connsiteY156" fmla="*/ 678708 h 3322711"/>
              <a:gd name="connsiteX157" fmla="*/ 1583728 w 3778392"/>
              <a:gd name="connsiteY157" fmla="*/ 725243 h 3322711"/>
              <a:gd name="connsiteX158" fmla="*/ 1675240 w 3778392"/>
              <a:gd name="connsiteY158" fmla="*/ 756120 h 3322711"/>
              <a:gd name="connsiteX159" fmla="*/ 1782374 w 3778392"/>
              <a:gd name="connsiteY159" fmla="*/ 752461 h 3322711"/>
              <a:gd name="connsiteX160" fmla="*/ 1711320 w 3778392"/>
              <a:gd name="connsiteY160" fmla="*/ 862945 h 3322711"/>
              <a:gd name="connsiteX161" fmla="*/ 1708280 w 3778392"/>
              <a:gd name="connsiteY161" fmla="*/ 1001525 h 3322711"/>
              <a:gd name="connsiteX162" fmla="*/ 1834628 w 3778392"/>
              <a:gd name="connsiteY162" fmla="*/ 1088010 h 3322711"/>
              <a:gd name="connsiteX163" fmla="*/ 1987242 w 3778392"/>
              <a:gd name="connsiteY163" fmla="*/ 1154008 h 3322711"/>
              <a:gd name="connsiteX164" fmla="*/ 2078340 w 3778392"/>
              <a:gd name="connsiteY164" fmla="*/ 879920 h 3322711"/>
              <a:gd name="connsiteX165" fmla="*/ 2117460 w 3778392"/>
              <a:gd name="connsiteY165" fmla="*/ 737827 h 3322711"/>
              <a:gd name="connsiteX166" fmla="*/ 2178392 w 3778392"/>
              <a:gd name="connsiteY166" fmla="*/ 655248 h 3322711"/>
              <a:gd name="connsiteX167" fmla="*/ 2679946 w 3778392"/>
              <a:gd name="connsiteY167" fmla="*/ 281258 h 3322711"/>
              <a:gd name="connsiteX168" fmla="*/ 2679946 w 3778392"/>
              <a:gd name="connsiteY168" fmla="*/ 281258 h 3322711"/>
              <a:gd name="connsiteX169" fmla="*/ 2748096 w 3778392"/>
              <a:gd name="connsiteY169" fmla="*/ 27950 h 3322711"/>
              <a:gd name="connsiteX170" fmla="*/ 2900434 w 3778392"/>
              <a:gd name="connsiteY170" fmla="*/ 206041 h 3322711"/>
              <a:gd name="connsiteX171" fmla="*/ 2887716 w 3778392"/>
              <a:gd name="connsiteY171" fmla="*/ 168726 h 3322711"/>
              <a:gd name="connsiteX172" fmla="*/ 2679946 w 3778392"/>
              <a:gd name="connsiteY172" fmla="*/ 281258 h 3322711"/>
              <a:gd name="connsiteX173" fmla="*/ 2608062 w 3778392"/>
              <a:gd name="connsiteY173" fmla="*/ 241309 h 3322711"/>
              <a:gd name="connsiteX174" fmla="*/ 2816662 w 3778392"/>
              <a:gd name="connsiteY174" fmla="*/ 198725 h 3322711"/>
              <a:gd name="connsiteX175" fmla="*/ 2883016 w 3778392"/>
              <a:gd name="connsiteY175" fmla="*/ 154677 h 3322711"/>
              <a:gd name="connsiteX176" fmla="*/ 2748096 w 3778392"/>
              <a:gd name="connsiteY176" fmla="*/ 27950 h 3322711"/>
              <a:gd name="connsiteX177" fmla="*/ 2109996 w 3778392"/>
              <a:gd name="connsiteY177" fmla="*/ 0 h 3322711"/>
              <a:gd name="connsiteX178" fmla="*/ 2375686 w 3778392"/>
              <a:gd name="connsiteY178" fmla="*/ 113411 h 3322711"/>
              <a:gd name="connsiteX179" fmla="*/ 2454066 w 3778392"/>
              <a:gd name="connsiteY179" fmla="*/ 216724 h 3322711"/>
              <a:gd name="connsiteX180" fmla="*/ 2583180 w 3778392"/>
              <a:gd name="connsiteY180" fmla="*/ 337451 h 3322711"/>
              <a:gd name="connsiteX181" fmla="*/ 2522908 w 3778392"/>
              <a:gd name="connsiteY181" fmla="*/ 340378 h 3322711"/>
              <a:gd name="connsiteX182" fmla="*/ 2616496 w 3778392"/>
              <a:gd name="connsiteY182" fmla="*/ 484080 h 3322711"/>
              <a:gd name="connsiteX183" fmla="*/ 2653542 w 3778392"/>
              <a:gd name="connsiteY183" fmla="*/ 525201 h 3322711"/>
              <a:gd name="connsiteX184" fmla="*/ 2708976 w 3778392"/>
              <a:gd name="connsiteY184" fmla="*/ 640953 h 3322711"/>
              <a:gd name="connsiteX185" fmla="*/ 2471624 w 3778392"/>
              <a:gd name="connsiteY185" fmla="*/ 522713 h 3322711"/>
              <a:gd name="connsiteX186" fmla="*/ 2256250 w 3778392"/>
              <a:gd name="connsiteY186" fmla="*/ 455545 h 3322711"/>
              <a:gd name="connsiteX187" fmla="*/ 2080690 w 3778392"/>
              <a:gd name="connsiteY187" fmla="*/ 511445 h 3322711"/>
              <a:gd name="connsiteX188" fmla="*/ 2074744 w 3778392"/>
              <a:gd name="connsiteY188" fmla="*/ 325159 h 3322711"/>
              <a:gd name="connsiteX189" fmla="*/ 2109996 w 3778392"/>
              <a:gd name="connsiteY189" fmla="*/ 0 h 33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778392" h="3322711">
                <a:moveTo>
                  <a:pt x="1849142" y="2908141"/>
                </a:moveTo>
                <a:cubicBezTo>
                  <a:pt x="1819698" y="2904775"/>
                  <a:pt x="1726526" y="3160863"/>
                  <a:pt x="1622572" y="3110524"/>
                </a:cubicBezTo>
                <a:cubicBezTo>
                  <a:pt x="1575848" y="3087988"/>
                  <a:pt x="1611098" y="2994479"/>
                  <a:pt x="1617042" y="2959651"/>
                </a:cubicBezTo>
                <a:cubicBezTo>
                  <a:pt x="1633216" y="2867020"/>
                  <a:pt x="1728324" y="2932286"/>
                  <a:pt x="1791774" y="2924677"/>
                </a:cubicBezTo>
                <a:cubicBezTo>
                  <a:pt x="1773942" y="2926872"/>
                  <a:pt x="1811956" y="2922335"/>
                  <a:pt x="1791774" y="2924677"/>
                </a:cubicBezTo>
                <a:cubicBezTo>
                  <a:pt x="1810298" y="2917067"/>
                  <a:pt x="1829374" y="2911507"/>
                  <a:pt x="1849142" y="2908141"/>
                </a:cubicBezTo>
                <a:close/>
                <a:moveTo>
                  <a:pt x="3261966" y="2834639"/>
                </a:moveTo>
                <a:cubicBezTo>
                  <a:pt x="3247272" y="2841681"/>
                  <a:pt x="3261966" y="2834639"/>
                  <a:pt x="3261966" y="2834639"/>
                </a:cubicBezTo>
                <a:close/>
                <a:moveTo>
                  <a:pt x="3548440" y="2330393"/>
                </a:moveTo>
                <a:cubicBezTo>
                  <a:pt x="3560250" y="2329033"/>
                  <a:pt x="3557824" y="2333085"/>
                  <a:pt x="3557676" y="2342469"/>
                </a:cubicBezTo>
                <a:cubicBezTo>
                  <a:pt x="3557444" y="2355053"/>
                  <a:pt x="3558626" y="2365610"/>
                  <a:pt x="3570182" y="2372755"/>
                </a:cubicBezTo>
                <a:cubicBezTo>
                  <a:pt x="3590512" y="2385311"/>
                  <a:pt x="3612698" y="2389230"/>
                  <a:pt x="3612380" y="2418262"/>
                </a:cubicBezTo>
                <a:cubicBezTo>
                  <a:pt x="3612064" y="2445242"/>
                  <a:pt x="3597850" y="2467556"/>
                  <a:pt x="3587242" y="2491283"/>
                </a:cubicBezTo>
                <a:cubicBezTo>
                  <a:pt x="3582498" y="2501920"/>
                  <a:pt x="3579018" y="2513570"/>
                  <a:pt x="3585724" y="2524207"/>
                </a:cubicBezTo>
                <a:cubicBezTo>
                  <a:pt x="3591882" y="2533938"/>
                  <a:pt x="3603714" y="2537244"/>
                  <a:pt x="3611938" y="2527913"/>
                </a:cubicBezTo>
                <a:cubicBezTo>
                  <a:pt x="3598314" y="2543349"/>
                  <a:pt x="3617590" y="2521595"/>
                  <a:pt x="3611938" y="2527913"/>
                </a:cubicBezTo>
                <a:cubicBezTo>
                  <a:pt x="3618728" y="2520288"/>
                  <a:pt x="3626404" y="2506372"/>
                  <a:pt x="3625414" y="2495815"/>
                </a:cubicBezTo>
                <a:cubicBezTo>
                  <a:pt x="3640470" y="2491336"/>
                  <a:pt x="3637224" y="2519035"/>
                  <a:pt x="3635936" y="2527433"/>
                </a:cubicBezTo>
                <a:cubicBezTo>
                  <a:pt x="3633532" y="2543375"/>
                  <a:pt x="3625244" y="2556545"/>
                  <a:pt x="3621406" y="2571848"/>
                </a:cubicBezTo>
                <a:cubicBezTo>
                  <a:pt x="3617358" y="2588217"/>
                  <a:pt x="3631866" y="2598960"/>
                  <a:pt x="3644710" y="2605545"/>
                </a:cubicBezTo>
                <a:cubicBezTo>
                  <a:pt x="3671008" y="2619035"/>
                  <a:pt x="3691716" y="2615489"/>
                  <a:pt x="3716242" y="2601013"/>
                </a:cubicBezTo>
                <a:cubicBezTo>
                  <a:pt x="3736276" y="2589203"/>
                  <a:pt x="3758124" y="2576646"/>
                  <a:pt x="3778392" y="2595495"/>
                </a:cubicBezTo>
                <a:cubicBezTo>
                  <a:pt x="3762870" y="2605732"/>
                  <a:pt x="3752578" y="2622314"/>
                  <a:pt x="3741254" y="2636604"/>
                </a:cubicBezTo>
                <a:cubicBezTo>
                  <a:pt x="3729044" y="2652066"/>
                  <a:pt x="3714176" y="2665609"/>
                  <a:pt x="3698276" y="2677153"/>
                </a:cubicBezTo>
                <a:cubicBezTo>
                  <a:pt x="3667444" y="2699547"/>
                  <a:pt x="3631382" y="2706611"/>
                  <a:pt x="3597282" y="2722127"/>
                </a:cubicBezTo>
                <a:cubicBezTo>
                  <a:pt x="3591186" y="2724873"/>
                  <a:pt x="3583004" y="2727806"/>
                  <a:pt x="3581128" y="2735190"/>
                </a:cubicBezTo>
                <a:cubicBezTo>
                  <a:pt x="3579250" y="2742548"/>
                  <a:pt x="3582920" y="2750120"/>
                  <a:pt x="3577394" y="2756598"/>
                </a:cubicBezTo>
                <a:cubicBezTo>
                  <a:pt x="3567568" y="2768088"/>
                  <a:pt x="3550106" y="2775526"/>
                  <a:pt x="3538738" y="2786243"/>
                </a:cubicBezTo>
                <a:cubicBezTo>
                  <a:pt x="3525812" y="2798427"/>
                  <a:pt x="3513622" y="2811463"/>
                  <a:pt x="3499260" y="2821967"/>
                </a:cubicBezTo>
                <a:cubicBezTo>
                  <a:pt x="3482812" y="2833937"/>
                  <a:pt x="3463600" y="2842228"/>
                  <a:pt x="3446308" y="2852999"/>
                </a:cubicBezTo>
                <a:cubicBezTo>
                  <a:pt x="3420390" y="2869181"/>
                  <a:pt x="3394302" y="2887549"/>
                  <a:pt x="3366254" y="2899973"/>
                </a:cubicBezTo>
                <a:cubicBezTo>
                  <a:pt x="3355224" y="2904878"/>
                  <a:pt x="3330762" y="2899120"/>
                  <a:pt x="3326670" y="2885150"/>
                </a:cubicBezTo>
                <a:lnTo>
                  <a:pt x="3331214" y="2876101"/>
                </a:lnTo>
                <a:lnTo>
                  <a:pt x="3308008" y="2896450"/>
                </a:lnTo>
                <a:cubicBezTo>
                  <a:pt x="3301724" y="2903212"/>
                  <a:pt x="3296894" y="2910984"/>
                  <a:pt x="3293444" y="2922925"/>
                </a:cubicBezTo>
                <a:cubicBezTo>
                  <a:pt x="3291132" y="2930924"/>
                  <a:pt x="3288558" y="2932588"/>
                  <a:pt x="3282368" y="2936918"/>
                </a:cubicBezTo>
                <a:cubicBezTo>
                  <a:pt x="3261408" y="2951526"/>
                  <a:pt x="3240560" y="2966134"/>
                  <a:pt x="3219636" y="2980764"/>
                </a:cubicBezTo>
                <a:cubicBezTo>
                  <a:pt x="3177268" y="3010322"/>
                  <a:pt x="3134938" y="3039926"/>
                  <a:pt x="3092606" y="3069529"/>
                </a:cubicBezTo>
                <a:cubicBezTo>
                  <a:pt x="3092904" y="3069324"/>
                  <a:pt x="3103422" y="3082519"/>
                  <a:pt x="3104578" y="3083886"/>
                </a:cubicBezTo>
                <a:cubicBezTo>
                  <a:pt x="3109204" y="3089424"/>
                  <a:pt x="3094322" y="3095851"/>
                  <a:pt x="3091226" y="3097241"/>
                </a:cubicBezTo>
                <a:cubicBezTo>
                  <a:pt x="3081604" y="3101525"/>
                  <a:pt x="3071422" y="3101366"/>
                  <a:pt x="3061016" y="3102186"/>
                </a:cubicBezTo>
                <a:cubicBezTo>
                  <a:pt x="3045650" y="3103508"/>
                  <a:pt x="3031590" y="3108453"/>
                  <a:pt x="3017082" y="3113353"/>
                </a:cubicBezTo>
                <a:cubicBezTo>
                  <a:pt x="2993922" y="3121215"/>
                  <a:pt x="2964458" y="3124976"/>
                  <a:pt x="2945250" y="3141088"/>
                </a:cubicBezTo>
                <a:cubicBezTo>
                  <a:pt x="2923022" y="3159775"/>
                  <a:pt x="2905046" y="3183521"/>
                  <a:pt x="2882594" y="3202300"/>
                </a:cubicBezTo>
                <a:cubicBezTo>
                  <a:pt x="2831908" y="3244643"/>
                  <a:pt x="2775554" y="3276024"/>
                  <a:pt x="2718268" y="3308111"/>
                </a:cubicBezTo>
                <a:cubicBezTo>
                  <a:pt x="2692458" y="3322537"/>
                  <a:pt x="2661728" y="3326889"/>
                  <a:pt x="2632786" y="3318389"/>
                </a:cubicBezTo>
                <a:cubicBezTo>
                  <a:pt x="2620440" y="3314765"/>
                  <a:pt x="2609476" y="3307883"/>
                  <a:pt x="2599070" y="3300431"/>
                </a:cubicBezTo>
                <a:cubicBezTo>
                  <a:pt x="2597318" y="3296921"/>
                  <a:pt x="2599070" y="3288467"/>
                  <a:pt x="2599070" y="3284410"/>
                </a:cubicBezTo>
                <a:cubicBezTo>
                  <a:pt x="2573000" y="3288991"/>
                  <a:pt x="2552300" y="3288786"/>
                  <a:pt x="2525708" y="3287099"/>
                </a:cubicBezTo>
                <a:cubicBezTo>
                  <a:pt x="2526642" y="3287145"/>
                  <a:pt x="2538650" y="3266612"/>
                  <a:pt x="2543722" y="3264492"/>
                </a:cubicBezTo>
                <a:cubicBezTo>
                  <a:pt x="2561028" y="3257268"/>
                  <a:pt x="2568450" y="3248084"/>
                  <a:pt x="2581018" y="3234957"/>
                </a:cubicBezTo>
                <a:cubicBezTo>
                  <a:pt x="2595228" y="3220121"/>
                  <a:pt x="2616264" y="3212236"/>
                  <a:pt x="2633606" y="3201753"/>
                </a:cubicBezTo>
                <a:cubicBezTo>
                  <a:pt x="2655126" y="3188695"/>
                  <a:pt x="2676646" y="3175750"/>
                  <a:pt x="2698278" y="3162852"/>
                </a:cubicBezTo>
                <a:cubicBezTo>
                  <a:pt x="2715694" y="3152505"/>
                  <a:pt x="2733074" y="3142364"/>
                  <a:pt x="2749820" y="3130969"/>
                </a:cubicBezTo>
                <a:cubicBezTo>
                  <a:pt x="2767610" y="3118914"/>
                  <a:pt x="2789130" y="3115951"/>
                  <a:pt x="2808972" y="3108841"/>
                </a:cubicBezTo>
                <a:cubicBezTo>
                  <a:pt x="2855666" y="3092159"/>
                  <a:pt x="2900942" y="3069483"/>
                  <a:pt x="2946444" y="3049793"/>
                </a:cubicBezTo>
                <a:cubicBezTo>
                  <a:pt x="2962854" y="3042706"/>
                  <a:pt x="2978630" y="3034525"/>
                  <a:pt x="2994108" y="3025568"/>
                </a:cubicBezTo>
                <a:cubicBezTo>
                  <a:pt x="3006640" y="3018321"/>
                  <a:pt x="3022864" y="3015336"/>
                  <a:pt x="3034424" y="3007314"/>
                </a:cubicBezTo>
                <a:cubicBezTo>
                  <a:pt x="3041100" y="3002665"/>
                  <a:pt x="3047852" y="2995988"/>
                  <a:pt x="3054006" y="2991521"/>
                </a:cubicBezTo>
                <a:cubicBezTo>
                  <a:pt x="3068066" y="2981403"/>
                  <a:pt x="3075562" y="2964128"/>
                  <a:pt x="3088130" y="2952574"/>
                </a:cubicBezTo>
                <a:cubicBezTo>
                  <a:pt x="3100848" y="2940792"/>
                  <a:pt x="3118378" y="2933750"/>
                  <a:pt x="3134676" y="2928394"/>
                </a:cubicBezTo>
                <a:cubicBezTo>
                  <a:pt x="3150862" y="2923062"/>
                  <a:pt x="3161678" y="2911462"/>
                  <a:pt x="3174770" y="2900477"/>
                </a:cubicBezTo>
                <a:cubicBezTo>
                  <a:pt x="3186816" y="2890313"/>
                  <a:pt x="3188046" y="2873654"/>
                  <a:pt x="3202032" y="2864288"/>
                </a:cubicBezTo>
                <a:cubicBezTo>
                  <a:pt x="3220232" y="2852096"/>
                  <a:pt x="3242200" y="2844119"/>
                  <a:pt x="3261966" y="2834639"/>
                </a:cubicBezTo>
                <a:cubicBezTo>
                  <a:pt x="3257082" y="2855127"/>
                  <a:pt x="3252158" y="2875592"/>
                  <a:pt x="3247236" y="2896079"/>
                </a:cubicBezTo>
                <a:cubicBezTo>
                  <a:pt x="3263086" y="2889220"/>
                  <a:pt x="3278862" y="2882337"/>
                  <a:pt x="3294676" y="2875500"/>
                </a:cubicBezTo>
                <a:cubicBezTo>
                  <a:pt x="3304260" y="2871319"/>
                  <a:pt x="3309324" y="2868168"/>
                  <a:pt x="3314038" y="2867704"/>
                </a:cubicBezTo>
                <a:lnTo>
                  <a:pt x="3331260" y="2876006"/>
                </a:lnTo>
                <a:lnTo>
                  <a:pt x="3332438" y="2873661"/>
                </a:lnTo>
                <a:cubicBezTo>
                  <a:pt x="3345326" y="2860957"/>
                  <a:pt x="3375090" y="2845981"/>
                  <a:pt x="3381354" y="2841082"/>
                </a:cubicBezTo>
                <a:cubicBezTo>
                  <a:pt x="3397676" y="2828339"/>
                  <a:pt x="3425808" y="2814103"/>
                  <a:pt x="3426378" y="2790082"/>
                </a:cubicBezTo>
                <a:cubicBezTo>
                  <a:pt x="3427138" y="2761743"/>
                  <a:pt x="3373088" y="2749267"/>
                  <a:pt x="3378570" y="2722447"/>
                </a:cubicBezTo>
                <a:cubicBezTo>
                  <a:pt x="3382936" y="2701546"/>
                  <a:pt x="3423342" y="2700933"/>
                  <a:pt x="3438252" y="2692988"/>
                </a:cubicBezTo>
                <a:cubicBezTo>
                  <a:pt x="3463664" y="2679419"/>
                  <a:pt x="3477688" y="2658651"/>
                  <a:pt x="3497426" y="2638603"/>
                </a:cubicBezTo>
                <a:cubicBezTo>
                  <a:pt x="3546984" y="2588163"/>
                  <a:pt x="3549304" y="2526287"/>
                  <a:pt x="3540004" y="2459878"/>
                </a:cubicBezTo>
                <a:cubicBezTo>
                  <a:pt x="3536694" y="2436391"/>
                  <a:pt x="3523556" y="2400374"/>
                  <a:pt x="3540680" y="2381446"/>
                </a:cubicBezTo>
                <a:cubicBezTo>
                  <a:pt x="3549558" y="2371582"/>
                  <a:pt x="3542114" y="2348228"/>
                  <a:pt x="3540574" y="2336471"/>
                </a:cubicBezTo>
                <a:cubicBezTo>
                  <a:pt x="3539710" y="2329753"/>
                  <a:pt x="3538738" y="2331566"/>
                  <a:pt x="3548440" y="2330393"/>
                </a:cubicBezTo>
                <a:close/>
                <a:moveTo>
                  <a:pt x="51152" y="1769618"/>
                </a:moveTo>
                <a:lnTo>
                  <a:pt x="51216" y="1769741"/>
                </a:lnTo>
                <a:lnTo>
                  <a:pt x="51274" y="1769979"/>
                </a:lnTo>
                <a:close/>
                <a:moveTo>
                  <a:pt x="46258" y="1760425"/>
                </a:moveTo>
                <a:cubicBezTo>
                  <a:pt x="47502" y="1760754"/>
                  <a:pt x="48738" y="1763004"/>
                  <a:pt x="50020" y="1766274"/>
                </a:cubicBezTo>
                <a:lnTo>
                  <a:pt x="51152" y="1769618"/>
                </a:lnTo>
                <a:close/>
                <a:moveTo>
                  <a:pt x="2638296" y="1694404"/>
                </a:moveTo>
                <a:cubicBezTo>
                  <a:pt x="2638672" y="1695131"/>
                  <a:pt x="2645698" y="1709317"/>
                  <a:pt x="2640824" y="1699549"/>
                </a:cubicBezTo>
                <a:cubicBezTo>
                  <a:pt x="2638786" y="1695415"/>
                  <a:pt x="2638172" y="1694162"/>
                  <a:pt x="2638296" y="1694404"/>
                </a:cubicBezTo>
                <a:close/>
                <a:moveTo>
                  <a:pt x="155442" y="1489411"/>
                </a:moveTo>
                <a:lnTo>
                  <a:pt x="165142" y="1489411"/>
                </a:lnTo>
                <a:lnTo>
                  <a:pt x="155612" y="1492461"/>
                </a:lnTo>
                <a:close/>
                <a:moveTo>
                  <a:pt x="154960" y="1480725"/>
                </a:moveTo>
                <a:lnTo>
                  <a:pt x="155442" y="1489411"/>
                </a:lnTo>
                <a:lnTo>
                  <a:pt x="154636" y="1489411"/>
                </a:lnTo>
                <a:cubicBezTo>
                  <a:pt x="154948" y="1481143"/>
                  <a:pt x="154922" y="1479140"/>
                  <a:pt x="154960" y="1480725"/>
                </a:cubicBezTo>
                <a:close/>
                <a:moveTo>
                  <a:pt x="2178392" y="655248"/>
                </a:moveTo>
                <a:cubicBezTo>
                  <a:pt x="2186128" y="659842"/>
                  <a:pt x="2192816" y="682787"/>
                  <a:pt x="2201370" y="734315"/>
                </a:cubicBezTo>
                <a:cubicBezTo>
                  <a:pt x="2209802" y="785972"/>
                  <a:pt x="2214916" y="838214"/>
                  <a:pt x="2223350" y="889725"/>
                </a:cubicBezTo>
                <a:cubicBezTo>
                  <a:pt x="2233026" y="948844"/>
                  <a:pt x="2249614" y="901285"/>
                  <a:pt x="2281548" y="903919"/>
                </a:cubicBezTo>
                <a:cubicBezTo>
                  <a:pt x="2359374" y="909919"/>
                  <a:pt x="2309194" y="1225859"/>
                  <a:pt x="2347900" y="1276052"/>
                </a:cubicBezTo>
                <a:cubicBezTo>
                  <a:pt x="2368222" y="1302539"/>
                  <a:pt x="2493050" y="1327855"/>
                  <a:pt x="2476184" y="1377902"/>
                </a:cubicBezTo>
                <a:cubicBezTo>
                  <a:pt x="2468168" y="1401170"/>
                  <a:pt x="2522494" y="1521312"/>
                  <a:pt x="2519038" y="1524970"/>
                </a:cubicBezTo>
                <a:cubicBezTo>
                  <a:pt x="2521112" y="1516337"/>
                  <a:pt x="2523048" y="1507703"/>
                  <a:pt x="2525120" y="1499069"/>
                </a:cubicBezTo>
                <a:cubicBezTo>
                  <a:pt x="2586222" y="1496727"/>
                  <a:pt x="2560094" y="1575603"/>
                  <a:pt x="2567974" y="1607065"/>
                </a:cubicBezTo>
                <a:cubicBezTo>
                  <a:pt x="2578618" y="1649356"/>
                  <a:pt x="2623130" y="1663697"/>
                  <a:pt x="2640824" y="1699549"/>
                </a:cubicBezTo>
                <a:cubicBezTo>
                  <a:pt x="2666676" y="1751791"/>
                  <a:pt x="2670822" y="1830667"/>
                  <a:pt x="2635572" y="1880275"/>
                </a:cubicBezTo>
                <a:cubicBezTo>
                  <a:pt x="2623684" y="1897103"/>
                  <a:pt x="2640548" y="1961784"/>
                  <a:pt x="2638198" y="1984759"/>
                </a:cubicBezTo>
                <a:cubicBezTo>
                  <a:pt x="2631148" y="2051196"/>
                  <a:pt x="2540464" y="2091292"/>
                  <a:pt x="2530788" y="2157729"/>
                </a:cubicBezTo>
                <a:cubicBezTo>
                  <a:pt x="2523324" y="2209239"/>
                  <a:pt x="2453928" y="2279480"/>
                  <a:pt x="2411076" y="2305382"/>
                </a:cubicBezTo>
                <a:cubicBezTo>
                  <a:pt x="2281686" y="2383964"/>
                  <a:pt x="2198328" y="2537032"/>
                  <a:pt x="2103774" y="2650735"/>
                </a:cubicBezTo>
                <a:cubicBezTo>
                  <a:pt x="2060784" y="2702392"/>
                  <a:pt x="1991250" y="2686734"/>
                  <a:pt x="1931808" y="2712197"/>
                </a:cubicBezTo>
                <a:cubicBezTo>
                  <a:pt x="1909690" y="2721709"/>
                  <a:pt x="1823430" y="2785657"/>
                  <a:pt x="1805460" y="2783901"/>
                </a:cubicBezTo>
                <a:cubicBezTo>
                  <a:pt x="1766754" y="2780535"/>
                  <a:pt x="1773804" y="2720099"/>
                  <a:pt x="1770210" y="2705758"/>
                </a:cubicBezTo>
                <a:cubicBezTo>
                  <a:pt x="1767582" y="2695221"/>
                  <a:pt x="1657960" y="2765317"/>
                  <a:pt x="1642756" y="2762683"/>
                </a:cubicBezTo>
                <a:cubicBezTo>
                  <a:pt x="1603358" y="2755805"/>
                  <a:pt x="1525944" y="2724343"/>
                  <a:pt x="1492216" y="2700929"/>
                </a:cubicBezTo>
                <a:cubicBezTo>
                  <a:pt x="1441896" y="2665808"/>
                  <a:pt x="1510186" y="2595274"/>
                  <a:pt x="1497882" y="2548885"/>
                </a:cubicBezTo>
                <a:cubicBezTo>
                  <a:pt x="1490004" y="2518301"/>
                  <a:pt x="1432774" y="2528252"/>
                  <a:pt x="1431530" y="2519472"/>
                </a:cubicBezTo>
                <a:cubicBezTo>
                  <a:pt x="1429870" y="2507911"/>
                  <a:pt x="1511706" y="2438401"/>
                  <a:pt x="1465950" y="2418061"/>
                </a:cubicBezTo>
                <a:cubicBezTo>
                  <a:pt x="1472308" y="2420841"/>
                  <a:pt x="1385634" y="2497814"/>
                  <a:pt x="1353840" y="2495619"/>
                </a:cubicBezTo>
                <a:cubicBezTo>
                  <a:pt x="1378170" y="2460205"/>
                  <a:pt x="1416324" y="2437670"/>
                  <a:pt x="1444662" y="2396988"/>
                </a:cubicBezTo>
                <a:cubicBezTo>
                  <a:pt x="1466642" y="2365672"/>
                  <a:pt x="1475350" y="2331869"/>
                  <a:pt x="1491800" y="2303772"/>
                </a:cubicBezTo>
                <a:cubicBezTo>
                  <a:pt x="1448948" y="2377525"/>
                  <a:pt x="1347066" y="2416158"/>
                  <a:pt x="1284860" y="2472351"/>
                </a:cubicBezTo>
                <a:cubicBezTo>
                  <a:pt x="1282924" y="2444401"/>
                  <a:pt x="1295780" y="2365672"/>
                  <a:pt x="1273940" y="2339771"/>
                </a:cubicBezTo>
                <a:cubicBezTo>
                  <a:pt x="1258456" y="2321186"/>
                  <a:pt x="1265092" y="2275822"/>
                  <a:pt x="1249886" y="2269090"/>
                </a:cubicBezTo>
                <a:cubicBezTo>
                  <a:pt x="1164456" y="2231189"/>
                  <a:pt x="1084140" y="2212312"/>
                  <a:pt x="991798" y="2217287"/>
                </a:cubicBezTo>
                <a:cubicBezTo>
                  <a:pt x="875126" y="2223287"/>
                  <a:pt x="758178" y="2290748"/>
                  <a:pt x="643994" y="2310943"/>
                </a:cubicBezTo>
                <a:cubicBezTo>
                  <a:pt x="586764" y="2321186"/>
                  <a:pt x="580958" y="2388501"/>
                  <a:pt x="518198" y="2390842"/>
                </a:cubicBezTo>
                <a:cubicBezTo>
                  <a:pt x="464700" y="2393037"/>
                  <a:pt x="410650" y="2384549"/>
                  <a:pt x="357014" y="2386891"/>
                </a:cubicBezTo>
                <a:cubicBezTo>
                  <a:pt x="270340" y="2390549"/>
                  <a:pt x="198596" y="2470303"/>
                  <a:pt x="106114" y="2480253"/>
                </a:cubicBezTo>
                <a:cubicBezTo>
                  <a:pt x="70726" y="2484058"/>
                  <a:pt x="-10142" y="2419378"/>
                  <a:pt x="1054" y="2381915"/>
                </a:cubicBezTo>
                <a:cubicBezTo>
                  <a:pt x="7828" y="2359673"/>
                  <a:pt x="46258" y="2367721"/>
                  <a:pt x="63400" y="2334210"/>
                </a:cubicBezTo>
                <a:cubicBezTo>
                  <a:pt x="99894" y="2263529"/>
                  <a:pt x="103350" y="2216702"/>
                  <a:pt x="88558" y="2142363"/>
                </a:cubicBezTo>
                <a:cubicBezTo>
                  <a:pt x="77638" y="2088219"/>
                  <a:pt x="107358" y="2041098"/>
                  <a:pt x="88558" y="1985198"/>
                </a:cubicBezTo>
                <a:cubicBezTo>
                  <a:pt x="80678" y="1962040"/>
                  <a:pt x="67824" y="1848996"/>
                  <a:pt x="56640" y="1792562"/>
                </a:cubicBezTo>
                <a:lnTo>
                  <a:pt x="51274" y="1769979"/>
                </a:lnTo>
                <a:lnTo>
                  <a:pt x="54068" y="1778242"/>
                </a:lnTo>
                <a:cubicBezTo>
                  <a:pt x="56936" y="1787058"/>
                  <a:pt x="60220" y="1796351"/>
                  <a:pt x="64368" y="1798912"/>
                </a:cubicBezTo>
                <a:cubicBezTo>
                  <a:pt x="75980" y="1806082"/>
                  <a:pt x="71140" y="1765108"/>
                  <a:pt x="71002" y="1765693"/>
                </a:cubicBezTo>
                <a:cubicBezTo>
                  <a:pt x="74182" y="1750182"/>
                  <a:pt x="96714" y="1834471"/>
                  <a:pt x="113442" y="1814423"/>
                </a:cubicBezTo>
                <a:cubicBezTo>
                  <a:pt x="159750" y="1758669"/>
                  <a:pt x="49990" y="1682428"/>
                  <a:pt x="118418" y="1611455"/>
                </a:cubicBezTo>
                <a:cubicBezTo>
                  <a:pt x="137772" y="1591352"/>
                  <a:pt x="126114" y="1512989"/>
                  <a:pt x="151698" y="1493713"/>
                </a:cubicBezTo>
                <a:lnTo>
                  <a:pt x="155612" y="1492461"/>
                </a:lnTo>
                <a:lnTo>
                  <a:pt x="155672" y="1493563"/>
                </a:lnTo>
                <a:cubicBezTo>
                  <a:pt x="156812" y="1505727"/>
                  <a:pt x="159820" y="1521532"/>
                  <a:pt x="167906" y="1519556"/>
                </a:cubicBezTo>
                <a:cubicBezTo>
                  <a:pt x="209516" y="1509020"/>
                  <a:pt x="286790" y="1426925"/>
                  <a:pt x="324944" y="1399414"/>
                </a:cubicBezTo>
                <a:cubicBezTo>
                  <a:pt x="361300" y="1373366"/>
                  <a:pt x="401526" y="1394146"/>
                  <a:pt x="444104" y="1373220"/>
                </a:cubicBezTo>
                <a:cubicBezTo>
                  <a:pt x="458480" y="1366195"/>
                  <a:pt x="512254" y="1335319"/>
                  <a:pt x="528152" y="1336489"/>
                </a:cubicBezTo>
                <a:cubicBezTo>
                  <a:pt x="645930" y="1344830"/>
                  <a:pt x="649108" y="1291271"/>
                  <a:pt x="712560" y="1232005"/>
                </a:cubicBezTo>
                <a:cubicBezTo>
                  <a:pt x="720024" y="1224981"/>
                  <a:pt x="811952" y="1059182"/>
                  <a:pt x="817620" y="1070450"/>
                </a:cubicBezTo>
                <a:cubicBezTo>
                  <a:pt x="827434" y="1095620"/>
                  <a:pt x="836972" y="1120497"/>
                  <a:pt x="848170" y="1145081"/>
                </a:cubicBezTo>
                <a:cubicBezTo>
                  <a:pt x="851626" y="1131033"/>
                  <a:pt x="854944" y="1116839"/>
                  <a:pt x="858262" y="1102644"/>
                </a:cubicBezTo>
                <a:cubicBezTo>
                  <a:pt x="876784" y="1140545"/>
                  <a:pt x="820798" y="1035622"/>
                  <a:pt x="888950" y="1054938"/>
                </a:cubicBezTo>
                <a:cubicBezTo>
                  <a:pt x="934568" y="1067816"/>
                  <a:pt x="908302" y="1001965"/>
                  <a:pt x="946594" y="981477"/>
                </a:cubicBezTo>
                <a:cubicBezTo>
                  <a:pt x="995530" y="955283"/>
                  <a:pt x="1179386" y="765924"/>
                  <a:pt x="1184224" y="955430"/>
                </a:cubicBezTo>
                <a:cubicBezTo>
                  <a:pt x="1184224" y="935821"/>
                  <a:pt x="1295504" y="959673"/>
                  <a:pt x="1287624" y="936259"/>
                </a:cubicBezTo>
                <a:cubicBezTo>
                  <a:pt x="1268962" y="880213"/>
                  <a:pt x="1336008" y="797386"/>
                  <a:pt x="1388952" y="762266"/>
                </a:cubicBezTo>
                <a:cubicBezTo>
                  <a:pt x="1443970" y="725974"/>
                  <a:pt x="1560366" y="766070"/>
                  <a:pt x="1462908" y="687195"/>
                </a:cubicBezTo>
                <a:cubicBezTo>
                  <a:pt x="1449500" y="676366"/>
                  <a:pt x="1494150" y="660855"/>
                  <a:pt x="1511844" y="678708"/>
                </a:cubicBezTo>
                <a:cubicBezTo>
                  <a:pt x="1532442" y="699048"/>
                  <a:pt x="1556356" y="714560"/>
                  <a:pt x="1583728" y="725243"/>
                </a:cubicBezTo>
                <a:cubicBezTo>
                  <a:pt x="1590778" y="728608"/>
                  <a:pt x="1669020" y="757437"/>
                  <a:pt x="1675240" y="756120"/>
                </a:cubicBezTo>
                <a:cubicBezTo>
                  <a:pt x="1715606" y="746900"/>
                  <a:pt x="1747124" y="706219"/>
                  <a:pt x="1782374" y="752461"/>
                </a:cubicBezTo>
                <a:cubicBezTo>
                  <a:pt x="1802834" y="779533"/>
                  <a:pt x="1711320" y="827824"/>
                  <a:pt x="1711320" y="862945"/>
                </a:cubicBezTo>
                <a:cubicBezTo>
                  <a:pt x="1711320" y="934503"/>
                  <a:pt x="1646350" y="930845"/>
                  <a:pt x="1708280" y="1001525"/>
                </a:cubicBezTo>
                <a:cubicBezTo>
                  <a:pt x="1727356" y="1023330"/>
                  <a:pt x="1808086" y="1074840"/>
                  <a:pt x="1834628" y="1088010"/>
                </a:cubicBezTo>
                <a:cubicBezTo>
                  <a:pt x="1888126" y="1114643"/>
                  <a:pt x="1914114" y="1189421"/>
                  <a:pt x="1987242" y="1154008"/>
                </a:cubicBezTo>
                <a:cubicBezTo>
                  <a:pt x="2065344" y="1116253"/>
                  <a:pt x="2071428" y="951478"/>
                  <a:pt x="2078340" y="879920"/>
                </a:cubicBezTo>
                <a:cubicBezTo>
                  <a:pt x="2081656" y="845092"/>
                  <a:pt x="2098936" y="764900"/>
                  <a:pt x="2117460" y="737827"/>
                </a:cubicBezTo>
                <a:cubicBezTo>
                  <a:pt x="2149686" y="690908"/>
                  <a:pt x="2165496" y="647591"/>
                  <a:pt x="2178392" y="655248"/>
                </a:cubicBezTo>
                <a:close/>
                <a:moveTo>
                  <a:pt x="2679946" y="281258"/>
                </a:moveTo>
                <a:cubicBezTo>
                  <a:pt x="2668748" y="276868"/>
                  <a:pt x="2714920" y="294868"/>
                  <a:pt x="2679946" y="281258"/>
                </a:cubicBezTo>
                <a:close/>
                <a:moveTo>
                  <a:pt x="2748096" y="27950"/>
                </a:moveTo>
                <a:cubicBezTo>
                  <a:pt x="2791226" y="47559"/>
                  <a:pt x="2975772" y="139312"/>
                  <a:pt x="2900434" y="206041"/>
                </a:cubicBezTo>
                <a:cubicBezTo>
                  <a:pt x="2890896" y="196237"/>
                  <a:pt x="2886610" y="183798"/>
                  <a:pt x="2887716" y="168726"/>
                </a:cubicBezTo>
                <a:cubicBezTo>
                  <a:pt x="2890066" y="246430"/>
                  <a:pt x="2739112" y="304233"/>
                  <a:pt x="2679946" y="281258"/>
                </a:cubicBezTo>
                <a:cubicBezTo>
                  <a:pt x="2668748" y="276868"/>
                  <a:pt x="2603500" y="254186"/>
                  <a:pt x="2608062" y="241309"/>
                </a:cubicBezTo>
                <a:cubicBezTo>
                  <a:pt x="2695290" y="233406"/>
                  <a:pt x="2740908" y="231797"/>
                  <a:pt x="2816662" y="198725"/>
                </a:cubicBezTo>
                <a:cubicBezTo>
                  <a:pt x="2829656" y="193018"/>
                  <a:pt x="2835600" y="86046"/>
                  <a:pt x="2883016" y="154677"/>
                </a:cubicBezTo>
                <a:cubicBezTo>
                  <a:pt x="2857856" y="87948"/>
                  <a:pt x="2773532" y="88387"/>
                  <a:pt x="2748096" y="27950"/>
                </a:cubicBezTo>
                <a:close/>
                <a:moveTo>
                  <a:pt x="2109996" y="0"/>
                </a:moveTo>
                <a:cubicBezTo>
                  <a:pt x="2151190" y="4975"/>
                  <a:pt x="2367254" y="75217"/>
                  <a:pt x="2375686" y="113411"/>
                </a:cubicBezTo>
                <a:cubicBezTo>
                  <a:pt x="2410660" y="103752"/>
                  <a:pt x="2472038" y="184676"/>
                  <a:pt x="2454066" y="216724"/>
                </a:cubicBezTo>
                <a:cubicBezTo>
                  <a:pt x="2510882" y="211017"/>
                  <a:pt x="2598248" y="277015"/>
                  <a:pt x="2583180" y="337451"/>
                </a:cubicBezTo>
                <a:cubicBezTo>
                  <a:pt x="2563136" y="340378"/>
                  <a:pt x="2542538" y="337012"/>
                  <a:pt x="2522908" y="340378"/>
                </a:cubicBezTo>
                <a:cubicBezTo>
                  <a:pt x="2530512" y="361743"/>
                  <a:pt x="2608200" y="482032"/>
                  <a:pt x="2616496" y="484080"/>
                </a:cubicBezTo>
                <a:cubicBezTo>
                  <a:pt x="2641930" y="481154"/>
                  <a:pt x="2666814" y="493739"/>
                  <a:pt x="2653542" y="525201"/>
                </a:cubicBezTo>
                <a:cubicBezTo>
                  <a:pt x="2691972" y="525786"/>
                  <a:pt x="2790258" y="640953"/>
                  <a:pt x="2708976" y="640953"/>
                </a:cubicBezTo>
                <a:cubicBezTo>
                  <a:pt x="2635296" y="640953"/>
                  <a:pt x="2506736" y="577443"/>
                  <a:pt x="2471624" y="522713"/>
                </a:cubicBezTo>
                <a:cubicBezTo>
                  <a:pt x="2405684" y="440180"/>
                  <a:pt x="2364628" y="379889"/>
                  <a:pt x="2256250" y="455545"/>
                </a:cubicBezTo>
                <a:cubicBezTo>
                  <a:pt x="2301454" y="546127"/>
                  <a:pt x="2129348" y="541737"/>
                  <a:pt x="2080690" y="511445"/>
                </a:cubicBezTo>
                <a:cubicBezTo>
                  <a:pt x="2092162" y="464032"/>
                  <a:pt x="2114834" y="359695"/>
                  <a:pt x="2074744" y="325159"/>
                </a:cubicBezTo>
                <a:cubicBezTo>
                  <a:pt x="2129210" y="245991"/>
                  <a:pt x="2104052" y="94533"/>
                  <a:pt x="21099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8" name="Shape 6492">
            <a:extLst>
              <a:ext uri="{FF2B5EF4-FFF2-40B4-BE49-F238E27FC236}">
                <a16:creationId xmlns:a16="http://schemas.microsoft.com/office/drawing/2014/main" id="{06DB1B97-3715-3D46-8E71-FBC7E4279C04}"/>
              </a:ext>
            </a:extLst>
          </p:cNvPr>
          <p:cNvSpPr/>
          <p:nvPr/>
        </p:nvSpPr>
        <p:spPr>
          <a:xfrm>
            <a:off x="5789261" y="7718332"/>
            <a:ext cx="3152459" cy="5141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6" h="21346" extrusionOk="0">
                <a:moveTo>
                  <a:pt x="14907" y="13611"/>
                </a:moveTo>
                <a:cubicBezTo>
                  <a:pt x="14908" y="13576"/>
                  <a:pt x="14915" y="13542"/>
                  <a:pt x="14927" y="13508"/>
                </a:cubicBezTo>
                <a:cubicBezTo>
                  <a:pt x="14945" y="13527"/>
                  <a:pt x="14935" y="13561"/>
                  <a:pt x="14907" y="13611"/>
                </a:cubicBezTo>
                <a:cubicBezTo>
                  <a:pt x="14911" y="13596"/>
                  <a:pt x="14935" y="13561"/>
                  <a:pt x="14907" y="13611"/>
                </a:cubicBezTo>
                <a:close/>
                <a:moveTo>
                  <a:pt x="13846" y="3906"/>
                </a:moveTo>
                <a:cubicBezTo>
                  <a:pt x="13745" y="4068"/>
                  <a:pt x="13727" y="4129"/>
                  <a:pt x="13495" y="4231"/>
                </a:cubicBezTo>
                <a:cubicBezTo>
                  <a:pt x="13568" y="4090"/>
                  <a:pt x="13714" y="3995"/>
                  <a:pt x="13864" y="3877"/>
                </a:cubicBezTo>
                <a:lnTo>
                  <a:pt x="13846" y="3906"/>
                </a:lnTo>
                <a:cubicBezTo>
                  <a:pt x="13827" y="3937"/>
                  <a:pt x="13846" y="3906"/>
                  <a:pt x="13846" y="3906"/>
                </a:cubicBezTo>
                <a:close/>
                <a:moveTo>
                  <a:pt x="12475" y="14778"/>
                </a:moveTo>
                <a:cubicBezTo>
                  <a:pt x="12516" y="14778"/>
                  <a:pt x="12564" y="14776"/>
                  <a:pt x="12595" y="14795"/>
                </a:cubicBezTo>
                <a:cubicBezTo>
                  <a:pt x="12555" y="14785"/>
                  <a:pt x="12514" y="14778"/>
                  <a:pt x="12475" y="14778"/>
                </a:cubicBezTo>
                <a:cubicBezTo>
                  <a:pt x="12476" y="14778"/>
                  <a:pt x="12514" y="14778"/>
                  <a:pt x="12475" y="14778"/>
                </a:cubicBezTo>
                <a:close/>
                <a:moveTo>
                  <a:pt x="7113" y="17141"/>
                </a:moveTo>
                <a:cubicBezTo>
                  <a:pt x="7109" y="17139"/>
                  <a:pt x="7101" y="17127"/>
                  <a:pt x="7096" y="17118"/>
                </a:cubicBezTo>
                <a:cubicBezTo>
                  <a:pt x="7113" y="17112"/>
                  <a:pt x="7129" y="17104"/>
                  <a:pt x="7143" y="17096"/>
                </a:cubicBezTo>
                <a:cubicBezTo>
                  <a:pt x="7135" y="17114"/>
                  <a:pt x="7137" y="17132"/>
                  <a:pt x="7149" y="17150"/>
                </a:cubicBezTo>
                <a:lnTo>
                  <a:pt x="7113" y="17141"/>
                </a:lnTo>
                <a:cubicBezTo>
                  <a:pt x="7109" y="17139"/>
                  <a:pt x="7113" y="17141"/>
                  <a:pt x="7113" y="17141"/>
                </a:cubicBezTo>
                <a:close/>
                <a:moveTo>
                  <a:pt x="4271" y="153"/>
                </a:moveTo>
                <a:cubicBezTo>
                  <a:pt x="4271" y="153"/>
                  <a:pt x="4274" y="153"/>
                  <a:pt x="4271" y="153"/>
                </a:cubicBezTo>
                <a:cubicBezTo>
                  <a:pt x="4271" y="153"/>
                  <a:pt x="4271" y="153"/>
                  <a:pt x="4271" y="153"/>
                </a:cubicBezTo>
                <a:close/>
                <a:moveTo>
                  <a:pt x="21083" y="5876"/>
                </a:moveTo>
                <a:cubicBezTo>
                  <a:pt x="20878" y="5351"/>
                  <a:pt x="20177" y="5444"/>
                  <a:pt x="19555" y="5083"/>
                </a:cubicBezTo>
                <a:cubicBezTo>
                  <a:pt x="19066" y="4799"/>
                  <a:pt x="18685" y="4740"/>
                  <a:pt x="18023" y="4717"/>
                </a:cubicBezTo>
                <a:cubicBezTo>
                  <a:pt x="17537" y="4700"/>
                  <a:pt x="17283" y="4482"/>
                  <a:pt x="16812" y="4685"/>
                </a:cubicBezTo>
                <a:cubicBezTo>
                  <a:pt x="16950" y="4215"/>
                  <a:pt x="15462" y="3995"/>
                  <a:pt x="14945" y="4103"/>
                </a:cubicBezTo>
                <a:cubicBezTo>
                  <a:pt x="14955" y="4083"/>
                  <a:pt x="15053" y="3900"/>
                  <a:pt x="15053" y="3900"/>
                </a:cubicBezTo>
                <a:cubicBezTo>
                  <a:pt x="14663" y="3887"/>
                  <a:pt x="14273" y="3873"/>
                  <a:pt x="13883" y="3862"/>
                </a:cubicBezTo>
                <a:cubicBezTo>
                  <a:pt x="14117" y="3655"/>
                  <a:pt x="14501" y="3533"/>
                  <a:pt x="14274" y="3246"/>
                </a:cubicBezTo>
                <a:cubicBezTo>
                  <a:pt x="13791" y="3298"/>
                  <a:pt x="13738" y="2329"/>
                  <a:pt x="13421" y="2513"/>
                </a:cubicBezTo>
                <a:cubicBezTo>
                  <a:pt x="13222" y="2341"/>
                  <a:pt x="12877" y="2206"/>
                  <a:pt x="12575" y="2135"/>
                </a:cubicBezTo>
                <a:cubicBezTo>
                  <a:pt x="12586" y="2119"/>
                  <a:pt x="12595" y="2102"/>
                  <a:pt x="12600" y="2085"/>
                </a:cubicBezTo>
                <a:cubicBezTo>
                  <a:pt x="12472" y="2018"/>
                  <a:pt x="11718" y="1855"/>
                  <a:pt x="11552" y="2009"/>
                </a:cubicBezTo>
                <a:cubicBezTo>
                  <a:pt x="11407" y="1950"/>
                  <a:pt x="11152" y="1951"/>
                  <a:pt x="10982" y="1957"/>
                </a:cubicBezTo>
                <a:lnTo>
                  <a:pt x="10971" y="1915"/>
                </a:lnTo>
                <a:lnTo>
                  <a:pt x="10942" y="1935"/>
                </a:lnTo>
                <a:cubicBezTo>
                  <a:pt x="10847" y="1887"/>
                  <a:pt x="10590" y="1730"/>
                  <a:pt x="10461" y="1730"/>
                </a:cubicBezTo>
                <a:cubicBezTo>
                  <a:pt x="10603" y="1730"/>
                  <a:pt x="10202" y="1408"/>
                  <a:pt x="10132" y="1370"/>
                </a:cubicBezTo>
                <a:cubicBezTo>
                  <a:pt x="10175" y="1376"/>
                  <a:pt x="10205" y="1380"/>
                  <a:pt x="10205" y="1380"/>
                </a:cubicBezTo>
                <a:cubicBezTo>
                  <a:pt x="9946" y="1224"/>
                  <a:pt x="9692" y="1045"/>
                  <a:pt x="9292" y="1115"/>
                </a:cubicBezTo>
                <a:cubicBezTo>
                  <a:pt x="9308" y="1100"/>
                  <a:pt x="9312" y="1069"/>
                  <a:pt x="9318" y="1047"/>
                </a:cubicBezTo>
                <a:cubicBezTo>
                  <a:pt x="9756" y="901"/>
                  <a:pt x="8958" y="655"/>
                  <a:pt x="8719" y="691"/>
                </a:cubicBezTo>
                <a:cubicBezTo>
                  <a:pt x="8697" y="649"/>
                  <a:pt x="8672" y="637"/>
                  <a:pt x="8622" y="605"/>
                </a:cubicBezTo>
                <a:cubicBezTo>
                  <a:pt x="8595" y="615"/>
                  <a:pt x="8857" y="603"/>
                  <a:pt x="8946" y="583"/>
                </a:cubicBezTo>
                <a:lnTo>
                  <a:pt x="8946" y="424"/>
                </a:lnTo>
                <a:cubicBezTo>
                  <a:pt x="8584" y="419"/>
                  <a:pt x="8041" y="370"/>
                  <a:pt x="7753" y="527"/>
                </a:cubicBezTo>
                <a:cubicBezTo>
                  <a:pt x="7325" y="761"/>
                  <a:pt x="7238" y="462"/>
                  <a:pt x="6865" y="462"/>
                </a:cubicBezTo>
                <a:cubicBezTo>
                  <a:pt x="6651" y="462"/>
                  <a:pt x="6162" y="582"/>
                  <a:pt x="6100" y="423"/>
                </a:cubicBezTo>
                <a:cubicBezTo>
                  <a:pt x="6035" y="257"/>
                  <a:pt x="5794" y="173"/>
                  <a:pt x="5530" y="201"/>
                </a:cubicBezTo>
                <a:cubicBezTo>
                  <a:pt x="5798" y="201"/>
                  <a:pt x="4516" y="-254"/>
                  <a:pt x="5126" y="246"/>
                </a:cubicBezTo>
                <a:cubicBezTo>
                  <a:pt x="4964" y="310"/>
                  <a:pt x="4729" y="281"/>
                  <a:pt x="4573" y="365"/>
                </a:cubicBezTo>
                <a:cubicBezTo>
                  <a:pt x="4569" y="357"/>
                  <a:pt x="4565" y="351"/>
                  <a:pt x="4561" y="344"/>
                </a:cubicBezTo>
                <a:cubicBezTo>
                  <a:pt x="4686" y="310"/>
                  <a:pt x="4802" y="265"/>
                  <a:pt x="4906" y="212"/>
                </a:cubicBezTo>
                <a:cubicBezTo>
                  <a:pt x="4915" y="-229"/>
                  <a:pt x="4397" y="153"/>
                  <a:pt x="4270" y="153"/>
                </a:cubicBezTo>
                <a:cubicBezTo>
                  <a:pt x="4167" y="164"/>
                  <a:pt x="3359" y="353"/>
                  <a:pt x="3319" y="417"/>
                </a:cubicBezTo>
                <a:lnTo>
                  <a:pt x="3145" y="383"/>
                </a:lnTo>
                <a:cubicBezTo>
                  <a:pt x="2836" y="502"/>
                  <a:pt x="2710" y="657"/>
                  <a:pt x="2597" y="861"/>
                </a:cubicBezTo>
                <a:lnTo>
                  <a:pt x="2632" y="881"/>
                </a:lnTo>
                <a:lnTo>
                  <a:pt x="2609" y="891"/>
                </a:lnTo>
                <a:cubicBezTo>
                  <a:pt x="2609" y="891"/>
                  <a:pt x="2630" y="919"/>
                  <a:pt x="2631" y="920"/>
                </a:cubicBezTo>
                <a:cubicBezTo>
                  <a:pt x="2441" y="925"/>
                  <a:pt x="2439" y="994"/>
                  <a:pt x="2367" y="1082"/>
                </a:cubicBezTo>
                <a:cubicBezTo>
                  <a:pt x="2327" y="1132"/>
                  <a:pt x="2134" y="1188"/>
                  <a:pt x="2046" y="1216"/>
                </a:cubicBezTo>
                <a:cubicBezTo>
                  <a:pt x="2006" y="1191"/>
                  <a:pt x="1971" y="1160"/>
                  <a:pt x="1938" y="1132"/>
                </a:cubicBezTo>
                <a:lnTo>
                  <a:pt x="1757" y="1278"/>
                </a:lnTo>
                <a:lnTo>
                  <a:pt x="1868" y="1415"/>
                </a:lnTo>
                <a:lnTo>
                  <a:pt x="1840" y="1419"/>
                </a:lnTo>
                <a:lnTo>
                  <a:pt x="1824" y="1473"/>
                </a:lnTo>
                <a:lnTo>
                  <a:pt x="1805" y="1460"/>
                </a:lnTo>
                <a:cubicBezTo>
                  <a:pt x="1758" y="1481"/>
                  <a:pt x="1709" y="1500"/>
                  <a:pt x="1658" y="1517"/>
                </a:cubicBezTo>
                <a:cubicBezTo>
                  <a:pt x="1549" y="1674"/>
                  <a:pt x="1707" y="1979"/>
                  <a:pt x="1798" y="2121"/>
                </a:cubicBezTo>
                <a:lnTo>
                  <a:pt x="1623" y="2198"/>
                </a:lnTo>
                <a:cubicBezTo>
                  <a:pt x="1623" y="2198"/>
                  <a:pt x="1757" y="2274"/>
                  <a:pt x="1768" y="2279"/>
                </a:cubicBezTo>
                <a:cubicBezTo>
                  <a:pt x="1773" y="2424"/>
                  <a:pt x="1650" y="2661"/>
                  <a:pt x="1803" y="2773"/>
                </a:cubicBezTo>
                <a:cubicBezTo>
                  <a:pt x="1723" y="2851"/>
                  <a:pt x="1540" y="2983"/>
                  <a:pt x="1532" y="3078"/>
                </a:cubicBezTo>
                <a:cubicBezTo>
                  <a:pt x="1139" y="3076"/>
                  <a:pt x="1182" y="3360"/>
                  <a:pt x="947" y="3451"/>
                </a:cubicBezTo>
                <a:cubicBezTo>
                  <a:pt x="945" y="3436"/>
                  <a:pt x="951" y="3434"/>
                  <a:pt x="966" y="3447"/>
                </a:cubicBezTo>
                <a:cubicBezTo>
                  <a:pt x="608" y="3513"/>
                  <a:pt x="413" y="3554"/>
                  <a:pt x="434" y="3830"/>
                </a:cubicBezTo>
                <a:cubicBezTo>
                  <a:pt x="410" y="3843"/>
                  <a:pt x="192" y="4024"/>
                  <a:pt x="245" y="4024"/>
                </a:cubicBezTo>
                <a:lnTo>
                  <a:pt x="236" y="4024"/>
                </a:lnTo>
                <a:cubicBezTo>
                  <a:pt x="54" y="4141"/>
                  <a:pt x="48" y="4311"/>
                  <a:pt x="120" y="4482"/>
                </a:cubicBezTo>
                <a:cubicBezTo>
                  <a:pt x="-250" y="4580"/>
                  <a:pt x="355" y="4716"/>
                  <a:pt x="355" y="4730"/>
                </a:cubicBezTo>
                <a:cubicBezTo>
                  <a:pt x="361" y="4790"/>
                  <a:pt x="347" y="4826"/>
                  <a:pt x="446" y="4867"/>
                </a:cubicBezTo>
                <a:cubicBezTo>
                  <a:pt x="418" y="4880"/>
                  <a:pt x="385" y="4889"/>
                  <a:pt x="354" y="4898"/>
                </a:cubicBezTo>
                <a:lnTo>
                  <a:pt x="401" y="5044"/>
                </a:lnTo>
                <a:cubicBezTo>
                  <a:pt x="360" y="5065"/>
                  <a:pt x="295" y="5073"/>
                  <a:pt x="243" y="5074"/>
                </a:cubicBezTo>
                <a:cubicBezTo>
                  <a:pt x="-96" y="5327"/>
                  <a:pt x="100" y="5478"/>
                  <a:pt x="253" y="5724"/>
                </a:cubicBezTo>
                <a:cubicBezTo>
                  <a:pt x="-131" y="5758"/>
                  <a:pt x="906" y="6336"/>
                  <a:pt x="977" y="6405"/>
                </a:cubicBezTo>
                <a:cubicBezTo>
                  <a:pt x="1473" y="6884"/>
                  <a:pt x="1943" y="7410"/>
                  <a:pt x="2366" y="7917"/>
                </a:cubicBezTo>
                <a:cubicBezTo>
                  <a:pt x="2792" y="8429"/>
                  <a:pt x="2834" y="8747"/>
                  <a:pt x="3754" y="9047"/>
                </a:cubicBezTo>
                <a:cubicBezTo>
                  <a:pt x="4138" y="9172"/>
                  <a:pt x="4518" y="9326"/>
                  <a:pt x="4908" y="9441"/>
                </a:cubicBezTo>
                <a:cubicBezTo>
                  <a:pt x="5168" y="9517"/>
                  <a:pt x="5201" y="9759"/>
                  <a:pt x="5520" y="9800"/>
                </a:cubicBezTo>
                <a:cubicBezTo>
                  <a:pt x="5673" y="10251"/>
                  <a:pt x="5783" y="10655"/>
                  <a:pt x="5791" y="11117"/>
                </a:cubicBezTo>
                <a:cubicBezTo>
                  <a:pt x="5711" y="11122"/>
                  <a:pt x="5913" y="12338"/>
                  <a:pt x="5907" y="12464"/>
                </a:cubicBezTo>
                <a:cubicBezTo>
                  <a:pt x="5882" y="13059"/>
                  <a:pt x="5883" y="13548"/>
                  <a:pt x="6193" y="14121"/>
                </a:cubicBezTo>
                <a:lnTo>
                  <a:pt x="6225" y="14132"/>
                </a:lnTo>
                <a:cubicBezTo>
                  <a:pt x="6430" y="14543"/>
                  <a:pt x="6291" y="15161"/>
                  <a:pt x="6165" y="15567"/>
                </a:cubicBezTo>
                <a:lnTo>
                  <a:pt x="5959" y="15469"/>
                </a:lnTo>
                <a:cubicBezTo>
                  <a:pt x="6052" y="15704"/>
                  <a:pt x="6153" y="16040"/>
                  <a:pt x="6421" y="16224"/>
                </a:cubicBezTo>
                <a:cubicBezTo>
                  <a:pt x="6507" y="16420"/>
                  <a:pt x="6366" y="16837"/>
                  <a:pt x="6657" y="17019"/>
                </a:cubicBezTo>
                <a:lnTo>
                  <a:pt x="6608" y="17029"/>
                </a:lnTo>
                <a:cubicBezTo>
                  <a:pt x="6637" y="17135"/>
                  <a:pt x="6673" y="17242"/>
                  <a:pt x="6698" y="17348"/>
                </a:cubicBezTo>
                <a:cubicBezTo>
                  <a:pt x="6724" y="17460"/>
                  <a:pt x="6961" y="17753"/>
                  <a:pt x="7204" y="17552"/>
                </a:cubicBezTo>
                <a:cubicBezTo>
                  <a:pt x="7368" y="17415"/>
                  <a:pt x="7130" y="17379"/>
                  <a:pt x="7104" y="17271"/>
                </a:cubicBezTo>
                <a:cubicBezTo>
                  <a:pt x="7153" y="17247"/>
                  <a:pt x="7205" y="17224"/>
                  <a:pt x="7258" y="17204"/>
                </a:cubicBezTo>
                <a:cubicBezTo>
                  <a:pt x="7266" y="17207"/>
                  <a:pt x="7274" y="17209"/>
                  <a:pt x="7283" y="17212"/>
                </a:cubicBezTo>
                <a:cubicBezTo>
                  <a:pt x="7428" y="17330"/>
                  <a:pt x="7359" y="17669"/>
                  <a:pt x="7457" y="17825"/>
                </a:cubicBezTo>
                <a:cubicBezTo>
                  <a:pt x="7064" y="17733"/>
                  <a:pt x="6781" y="17992"/>
                  <a:pt x="7244" y="18037"/>
                </a:cubicBezTo>
                <a:cubicBezTo>
                  <a:pt x="7249" y="18089"/>
                  <a:pt x="7372" y="18164"/>
                  <a:pt x="7414" y="18219"/>
                </a:cubicBezTo>
                <a:cubicBezTo>
                  <a:pt x="7100" y="18171"/>
                  <a:pt x="6990" y="18391"/>
                  <a:pt x="6948" y="18541"/>
                </a:cubicBezTo>
                <a:cubicBezTo>
                  <a:pt x="6858" y="18867"/>
                  <a:pt x="7590" y="18545"/>
                  <a:pt x="7695" y="18694"/>
                </a:cubicBezTo>
                <a:cubicBezTo>
                  <a:pt x="7722" y="18862"/>
                  <a:pt x="7638" y="18904"/>
                  <a:pt x="7476" y="18960"/>
                </a:cubicBezTo>
                <a:cubicBezTo>
                  <a:pt x="7193" y="19058"/>
                  <a:pt x="7547" y="19380"/>
                  <a:pt x="7676" y="19483"/>
                </a:cubicBezTo>
                <a:cubicBezTo>
                  <a:pt x="7806" y="19585"/>
                  <a:pt x="8719" y="19925"/>
                  <a:pt x="8709" y="20034"/>
                </a:cubicBezTo>
                <a:cubicBezTo>
                  <a:pt x="8675" y="20055"/>
                  <a:pt x="8539" y="20057"/>
                  <a:pt x="8495" y="20060"/>
                </a:cubicBezTo>
                <a:cubicBezTo>
                  <a:pt x="8668" y="20215"/>
                  <a:pt x="8970" y="20245"/>
                  <a:pt x="9155" y="20402"/>
                </a:cubicBezTo>
                <a:cubicBezTo>
                  <a:pt x="9472" y="20673"/>
                  <a:pt x="9686" y="20866"/>
                  <a:pt x="10256" y="20922"/>
                </a:cubicBezTo>
                <a:cubicBezTo>
                  <a:pt x="10224" y="21093"/>
                  <a:pt x="10989" y="21099"/>
                  <a:pt x="11173" y="21106"/>
                </a:cubicBezTo>
                <a:cubicBezTo>
                  <a:pt x="11320" y="21272"/>
                  <a:pt x="11860" y="21266"/>
                  <a:pt x="12121" y="21346"/>
                </a:cubicBezTo>
                <a:cubicBezTo>
                  <a:pt x="12171" y="21325"/>
                  <a:pt x="12227" y="21311"/>
                  <a:pt x="12286" y="21303"/>
                </a:cubicBezTo>
                <a:cubicBezTo>
                  <a:pt x="12279" y="21275"/>
                  <a:pt x="12265" y="21249"/>
                  <a:pt x="12243" y="21224"/>
                </a:cubicBezTo>
                <a:cubicBezTo>
                  <a:pt x="12367" y="21226"/>
                  <a:pt x="12609" y="21245"/>
                  <a:pt x="12688" y="21175"/>
                </a:cubicBezTo>
                <a:cubicBezTo>
                  <a:pt x="13408" y="21075"/>
                  <a:pt x="12856" y="20944"/>
                  <a:pt x="12432" y="20879"/>
                </a:cubicBezTo>
                <a:cubicBezTo>
                  <a:pt x="12038" y="20820"/>
                  <a:pt x="11669" y="20556"/>
                  <a:pt x="11367" y="20396"/>
                </a:cubicBezTo>
                <a:lnTo>
                  <a:pt x="11371" y="20394"/>
                </a:lnTo>
                <a:cubicBezTo>
                  <a:pt x="11287" y="20307"/>
                  <a:pt x="11160" y="20275"/>
                  <a:pt x="11013" y="20336"/>
                </a:cubicBezTo>
                <a:cubicBezTo>
                  <a:pt x="10986" y="20329"/>
                  <a:pt x="10938" y="20310"/>
                  <a:pt x="10929" y="20303"/>
                </a:cubicBezTo>
                <a:cubicBezTo>
                  <a:pt x="10926" y="20288"/>
                  <a:pt x="10923" y="20273"/>
                  <a:pt x="10922" y="20258"/>
                </a:cubicBezTo>
                <a:lnTo>
                  <a:pt x="11154" y="20296"/>
                </a:lnTo>
                <a:lnTo>
                  <a:pt x="11240" y="20191"/>
                </a:lnTo>
                <a:cubicBezTo>
                  <a:pt x="10960" y="20056"/>
                  <a:pt x="10729" y="19885"/>
                  <a:pt x="10600" y="19679"/>
                </a:cubicBezTo>
                <a:cubicBezTo>
                  <a:pt x="11043" y="19491"/>
                  <a:pt x="10850" y="19267"/>
                  <a:pt x="11190" y="19008"/>
                </a:cubicBezTo>
                <a:cubicBezTo>
                  <a:pt x="11610" y="18689"/>
                  <a:pt x="10881" y="18589"/>
                  <a:pt x="10564" y="18488"/>
                </a:cubicBezTo>
                <a:cubicBezTo>
                  <a:pt x="9933" y="18287"/>
                  <a:pt x="10482" y="18110"/>
                  <a:pt x="10762" y="17956"/>
                </a:cubicBezTo>
                <a:cubicBezTo>
                  <a:pt x="11082" y="17780"/>
                  <a:pt x="10532" y="17572"/>
                  <a:pt x="10925" y="17461"/>
                </a:cubicBezTo>
                <a:cubicBezTo>
                  <a:pt x="11053" y="17363"/>
                  <a:pt x="11542" y="17241"/>
                  <a:pt x="11132" y="17081"/>
                </a:cubicBezTo>
                <a:cubicBezTo>
                  <a:pt x="10719" y="16920"/>
                  <a:pt x="10542" y="17195"/>
                  <a:pt x="10370" y="16756"/>
                </a:cubicBezTo>
                <a:cubicBezTo>
                  <a:pt x="10280" y="16736"/>
                  <a:pt x="10698" y="16839"/>
                  <a:pt x="10701" y="16840"/>
                </a:cubicBezTo>
                <a:cubicBezTo>
                  <a:pt x="10852" y="16881"/>
                  <a:pt x="11044" y="16917"/>
                  <a:pt x="11208" y="16879"/>
                </a:cubicBezTo>
                <a:cubicBezTo>
                  <a:pt x="11677" y="16773"/>
                  <a:pt x="11296" y="16620"/>
                  <a:pt x="11327" y="16476"/>
                </a:cubicBezTo>
                <a:lnTo>
                  <a:pt x="11391" y="16465"/>
                </a:lnTo>
                <a:cubicBezTo>
                  <a:pt x="11399" y="16341"/>
                  <a:pt x="11312" y="16265"/>
                  <a:pt x="11208" y="16169"/>
                </a:cubicBezTo>
                <a:cubicBezTo>
                  <a:pt x="11664" y="16259"/>
                  <a:pt x="12455" y="16159"/>
                  <a:pt x="12835" y="15994"/>
                </a:cubicBezTo>
                <a:cubicBezTo>
                  <a:pt x="13028" y="15910"/>
                  <a:pt x="13154" y="15698"/>
                  <a:pt x="13228" y="15565"/>
                </a:cubicBezTo>
                <a:cubicBezTo>
                  <a:pt x="13402" y="15253"/>
                  <a:pt x="12911" y="15333"/>
                  <a:pt x="12834" y="15144"/>
                </a:cubicBezTo>
                <a:cubicBezTo>
                  <a:pt x="12802" y="15022"/>
                  <a:pt x="12963" y="14987"/>
                  <a:pt x="12778" y="14873"/>
                </a:cubicBezTo>
                <a:cubicBezTo>
                  <a:pt x="13254" y="14989"/>
                  <a:pt x="14069" y="14954"/>
                  <a:pt x="14075" y="14543"/>
                </a:cubicBezTo>
                <a:cubicBezTo>
                  <a:pt x="14715" y="14565"/>
                  <a:pt x="14622" y="13934"/>
                  <a:pt x="14861" y="13689"/>
                </a:cubicBezTo>
                <a:cubicBezTo>
                  <a:pt x="14826" y="13753"/>
                  <a:pt x="14779" y="13815"/>
                  <a:pt x="14699" y="13862"/>
                </a:cubicBezTo>
                <a:lnTo>
                  <a:pt x="14810" y="13932"/>
                </a:lnTo>
                <a:lnTo>
                  <a:pt x="14823" y="13925"/>
                </a:lnTo>
                <a:lnTo>
                  <a:pt x="14866" y="13945"/>
                </a:lnTo>
                <a:cubicBezTo>
                  <a:pt x="15391" y="13663"/>
                  <a:pt x="15253" y="13268"/>
                  <a:pt x="15713" y="12979"/>
                </a:cubicBezTo>
                <a:cubicBezTo>
                  <a:pt x="16218" y="12660"/>
                  <a:pt x="15525" y="12151"/>
                  <a:pt x="15954" y="11777"/>
                </a:cubicBezTo>
                <a:cubicBezTo>
                  <a:pt x="16313" y="11463"/>
                  <a:pt x="17360" y="11121"/>
                  <a:pt x="17972" y="11165"/>
                </a:cubicBezTo>
                <a:cubicBezTo>
                  <a:pt x="18474" y="11201"/>
                  <a:pt x="18489" y="10927"/>
                  <a:pt x="18940" y="10851"/>
                </a:cubicBezTo>
                <a:cubicBezTo>
                  <a:pt x="18679" y="10613"/>
                  <a:pt x="19041" y="10505"/>
                  <a:pt x="19136" y="10300"/>
                </a:cubicBezTo>
                <a:cubicBezTo>
                  <a:pt x="19263" y="10026"/>
                  <a:pt x="19440" y="9737"/>
                  <a:pt x="19532" y="9473"/>
                </a:cubicBezTo>
                <a:cubicBezTo>
                  <a:pt x="19677" y="9053"/>
                  <a:pt x="19187" y="8394"/>
                  <a:pt x="19505" y="8013"/>
                </a:cubicBezTo>
                <a:cubicBezTo>
                  <a:pt x="20005" y="8053"/>
                  <a:pt x="20030" y="7526"/>
                  <a:pt x="20245" y="7340"/>
                </a:cubicBezTo>
                <a:cubicBezTo>
                  <a:pt x="20849" y="6817"/>
                  <a:pt x="21350" y="6573"/>
                  <a:pt x="21083" y="5876"/>
                </a:cubicBezTo>
                <a:cubicBezTo>
                  <a:pt x="21071" y="5847"/>
                  <a:pt x="21253" y="6319"/>
                  <a:pt x="21083" y="587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9" name="Shape 6493">
            <a:extLst>
              <a:ext uri="{FF2B5EF4-FFF2-40B4-BE49-F238E27FC236}">
                <a16:creationId xmlns:a16="http://schemas.microsoft.com/office/drawing/2014/main" id="{5841F1F5-4C4F-BA45-A2EF-719B6807749D}"/>
              </a:ext>
            </a:extLst>
          </p:cNvPr>
          <p:cNvSpPr/>
          <p:nvPr/>
        </p:nvSpPr>
        <p:spPr>
          <a:xfrm>
            <a:off x="12782730" y="2906000"/>
            <a:ext cx="8228483" cy="6502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35" extrusionOk="0">
                <a:moveTo>
                  <a:pt x="16904" y="15081"/>
                </a:moveTo>
                <a:cubicBezTo>
                  <a:pt x="16878" y="15144"/>
                  <a:pt x="16987" y="15511"/>
                  <a:pt x="17048" y="15519"/>
                </a:cubicBezTo>
                <a:cubicBezTo>
                  <a:pt x="17083" y="15524"/>
                  <a:pt x="17047" y="15382"/>
                  <a:pt x="17101" y="15439"/>
                </a:cubicBezTo>
                <a:cubicBezTo>
                  <a:pt x="17151" y="15490"/>
                  <a:pt x="17019" y="15711"/>
                  <a:pt x="17203" y="15682"/>
                </a:cubicBezTo>
                <a:cubicBezTo>
                  <a:pt x="17259" y="15674"/>
                  <a:pt x="17432" y="15703"/>
                  <a:pt x="17464" y="15758"/>
                </a:cubicBezTo>
                <a:cubicBezTo>
                  <a:pt x="17452" y="15727"/>
                  <a:pt x="17442" y="15696"/>
                  <a:pt x="17435" y="15663"/>
                </a:cubicBezTo>
                <a:cubicBezTo>
                  <a:pt x="17516" y="15683"/>
                  <a:pt x="17654" y="15992"/>
                  <a:pt x="17725" y="15946"/>
                </a:cubicBezTo>
                <a:cubicBezTo>
                  <a:pt x="17786" y="15905"/>
                  <a:pt x="17633" y="15755"/>
                  <a:pt x="17633" y="15702"/>
                </a:cubicBezTo>
                <a:cubicBezTo>
                  <a:pt x="17660" y="15714"/>
                  <a:pt x="17766" y="15737"/>
                  <a:pt x="17745" y="15652"/>
                </a:cubicBezTo>
                <a:cubicBezTo>
                  <a:pt x="17729" y="15587"/>
                  <a:pt x="17567" y="15597"/>
                  <a:pt x="17540" y="15580"/>
                </a:cubicBezTo>
                <a:cubicBezTo>
                  <a:pt x="17349" y="15455"/>
                  <a:pt x="17283" y="15635"/>
                  <a:pt x="17202" y="15310"/>
                </a:cubicBezTo>
                <a:cubicBezTo>
                  <a:pt x="17153" y="15112"/>
                  <a:pt x="17295" y="15098"/>
                  <a:pt x="17324" y="14930"/>
                </a:cubicBezTo>
                <a:cubicBezTo>
                  <a:pt x="17333" y="14883"/>
                  <a:pt x="17282" y="14574"/>
                  <a:pt x="17261" y="14508"/>
                </a:cubicBezTo>
                <a:cubicBezTo>
                  <a:pt x="17172" y="14517"/>
                  <a:pt x="16955" y="14428"/>
                  <a:pt x="16945" y="14587"/>
                </a:cubicBezTo>
                <a:cubicBezTo>
                  <a:pt x="16940" y="14669"/>
                  <a:pt x="17033" y="15040"/>
                  <a:pt x="16988" y="15085"/>
                </a:cubicBezTo>
                <a:cubicBezTo>
                  <a:pt x="16958" y="15115"/>
                  <a:pt x="16927" y="15024"/>
                  <a:pt x="16904" y="15081"/>
                </a:cubicBezTo>
                <a:close/>
                <a:moveTo>
                  <a:pt x="16904" y="15081"/>
                </a:moveTo>
                <a:cubicBezTo>
                  <a:pt x="16926" y="15025"/>
                  <a:pt x="16888" y="15121"/>
                  <a:pt x="16904" y="15081"/>
                </a:cubicBezTo>
                <a:cubicBezTo>
                  <a:pt x="16904" y="15081"/>
                  <a:pt x="16904" y="15081"/>
                  <a:pt x="16904" y="15081"/>
                </a:cubicBezTo>
                <a:close/>
                <a:moveTo>
                  <a:pt x="17709" y="16709"/>
                </a:moveTo>
                <a:cubicBezTo>
                  <a:pt x="17708" y="16802"/>
                  <a:pt x="17805" y="16839"/>
                  <a:pt x="17834" y="16746"/>
                </a:cubicBezTo>
                <a:cubicBezTo>
                  <a:pt x="17843" y="16718"/>
                  <a:pt x="17726" y="16544"/>
                  <a:pt x="17723" y="16461"/>
                </a:cubicBezTo>
                <a:cubicBezTo>
                  <a:pt x="17724" y="16510"/>
                  <a:pt x="17344" y="16224"/>
                  <a:pt x="17341" y="16255"/>
                </a:cubicBezTo>
                <a:cubicBezTo>
                  <a:pt x="17337" y="16305"/>
                  <a:pt x="17337" y="16436"/>
                  <a:pt x="17350" y="16498"/>
                </a:cubicBezTo>
                <a:cubicBezTo>
                  <a:pt x="17373" y="16614"/>
                  <a:pt x="17515" y="16528"/>
                  <a:pt x="17520" y="16668"/>
                </a:cubicBezTo>
                <a:cubicBezTo>
                  <a:pt x="17522" y="16697"/>
                  <a:pt x="17426" y="16700"/>
                  <a:pt x="17444" y="16766"/>
                </a:cubicBezTo>
                <a:cubicBezTo>
                  <a:pt x="17455" y="16807"/>
                  <a:pt x="17578" y="16963"/>
                  <a:pt x="17612" y="16917"/>
                </a:cubicBezTo>
                <a:cubicBezTo>
                  <a:pt x="17662" y="16850"/>
                  <a:pt x="17544" y="16759"/>
                  <a:pt x="17614" y="16682"/>
                </a:cubicBezTo>
                <a:cubicBezTo>
                  <a:pt x="17616" y="16704"/>
                  <a:pt x="17611" y="16808"/>
                  <a:pt x="17633" y="16819"/>
                </a:cubicBezTo>
                <a:cubicBezTo>
                  <a:pt x="17628" y="16817"/>
                  <a:pt x="17623" y="16814"/>
                  <a:pt x="17634" y="16819"/>
                </a:cubicBezTo>
                <a:cubicBezTo>
                  <a:pt x="17645" y="16824"/>
                  <a:pt x="17640" y="16822"/>
                  <a:pt x="17634" y="16819"/>
                </a:cubicBezTo>
                <a:cubicBezTo>
                  <a:pt x="17657" y="16828"/>
                  <a:pt x="17680" y="16724"/>
                  <a:pt x="17709" y="16709"/>
                </a:cubicBezTo>
                <a:close/>
                <a:moveTo>
                  <a:pt x="17710" y="15961"/>
                </a:moveTo>
                <a:cubicBezTo>
                  <a:pt x="17692" y="16058"/>
                  <a:pt x="17961" y="16228"/>
                  <a:pt x="17733" y="16237"/>
                </a:cubicBezTo>
                <a:cubicBezTo>
                  <a:pt x="17725" y="16290"/>
                  <a:pt x="17863" y="16620"/>
                  <a:pt x="17917" y="16605"/>
                </a:cubicBezTo>
                <a:cubicBezTo>
                  <a:pt x="17920" y="16528"/>
                  <a:pt x="17845" y="16422"/>
                  <a:pt x="17860" y="16351"/>
                </a:cubicBezTo>
                <a:cubicBezTo>
                  <a:pt x="17876" y="16273"/>
                  <a:pt x="17948" y="16350"/>
                  <a:pt x="17980" y="16311"/>
                </a:cubicBezTo>
                <a:cubicBezTo>
                  <a:pt x="17973" y="16319"/>
                  <a:pt x="17965" y="16329"/>
                  <a:pt x="17980" y="16310"/>
                </a:cubicBezTo>
                <a:cubicBezTo>
                  <a:pt x="17991" y="16297"/>
                  <a:pt x="17986" y="16303"/>
                  <a:pt x="17980" y="16310"/>
                </a:cubicBezTo>
                <a:cubicBezTo>
                  <a:pt x="18077" y="16188"/>
                  <a:pt x="17806" y="15955"/>
                  <a:pt x="17710" y="15961"/>
                </a:cubicBezTo>
                <a:close/>
                <a:moveTo>
                  <a:pt x="18167" y="17453"/>
                </a:moveTo>
                <a:cubicBezTo>
                  <a:pt x="18167" y="17440"/>
                  <a:pt x="18167" y="17446"/>
                  <a:pt x="18167" y="17453"/>
                </a:cubicBezTo>
                <a:cubicBezTo>
                  <a:pt x="18167" y="17453"/>
                  <a:pt x="18167" y="17453"/>
                  <a:pt x="18167" y="17453"/>
                </a:cubicBezTo>
                <a:close/>
                <a:moveTo>
                  <a:pt x="18083" y="17581"/>
                </a:moveTo>
                <a:cubicBezTo>
                  <a:pt x="18118" y="17811"/>
                  <a:pt x="18000" y="17620"/>
                  <a:pt x="18003" y="17620"/>
                </a:cubicBezTo>
                <a:cubicBezTo>
                  <a:pt x="17800" y="17636"/>
                  <a:pt x="17817" y="17533"/>
                  <a:pt x="17813" y="17287"/>
                </a:cubicBezTo>
                <a:cubicBezTo>
                  <a:pt x="17810" y="17128"/>
                  <a:pt x="17608" y="17239"/>
                  <a:pt x="17535" y="17194"/>
                </a:cubicBezTo>
                <a:cubicBezTo>
                  <a:pt x="17492" y="17167"/>
                  <a:pt x="17488" y="17406"/>
                  <a:pt x="17436" y="17391"/>
                </a:cubicBezTo>
                <a:cubicBezTo>
                  <a:pt x="17357" y="17368"/>
                  <a:pt x="17569" y="16871"/>
                  <a:pt x="17719" y="16991"/>
                </a:cubicBezTo>
                <a:cubicBezTo>
                  <a:pt x="17721" y="16992"/>
                  <a:pt x="17793" y="17215"/>
                  <a:pt x="17812" y="17062"/>
                </a:cubicBezTo>
                <a:cubicBezTo>
                  <a:pt x="17825" y="16959"/>
                  <a:pt x="17826" y="16988"/>
                  <a:pt x="17894" y="16996"/>
                </a:cubicBezTo>
                <a:cubicBezTo>
                  <a:pt x="17909" y="16893"/>
                  <a:pt x="17880" y="16906"/>
                  <a:pt x="17983" y="16886"/>
                </a:cubicBezTo>
                <a:cubicBezTo>
                  <a:pt x="18091" y="16865"/>
                  <a:pt x="17957" y="16726"/>
                  <a:pt x="18000" y="16693"/>
                </a:cubicBezTo>
                <a:cubicBezTo>
                  <a:pt x="18101" y="16614"/>
                  <a:pt x="18130" y="16965"/>
                  <a:pt x="18133" y="16978"/>
                </a:cubicBezTo>
                <a:cubicBezTo>
                  <a:pt x="18131" y="16970"/>
                  <a:pt x="18211" y="17160"/>
                  <a:pt x="18200" y="17128"/>
                </a:cubicBezTo>
                <a:cubicBezTo>
                  <a:pt x="18258" y="17300"/>
                  <a:pt x="18153" y="17341"/>
                  <a:pt x="18174" y="17494"/>
                </a:cubicBezTo>
                <a:lnTo>
                  <a:pt x="18168" y="17460"/>
                </a:lnTo>
                <a:cubicBezTo>
                  <a:pt x="18167" y="17449"/>
                  <a:pt x="18120" y="17319"/>
                  <a:pt x="18100" y="17304"/>
                </a:cubicBezTo>
                <a:cubicBezTo>
                  <a:pt x="17981" y="17215"/>
                  <a:pt x="18085" y="17594"/>
                  <a:pt x="18083" y="17581"/>
                </a:cubicBezTo>
                <a:close/>
                <a:moveTo>
                  <a:pt x="18592" y="19309"/>
                </a:moveTo>
                <a:cubicBezTo>
                  <a:pt x="18592" y="19309"/>
                  <a:pt x="18587" y="19307"/>
                  <a:pt x="18585" y="19305"/>
                </a:cubicBezTo>
                <a:cubicBezTo>
                  <a:pt x="18586" y="19306"/>
                  <a:pt x="18588" y="19307"/>
                  <a:pt x="18592" y="19309"/>
                </a:cubicBezTo>
                <a:close/>
                <a:moveTo>
                  <a:pt x="18592" y="19309"/>
                </a:moveTo>
                <a:lnTo>
                  <a:pt x="18598" y="19309"/>
                </a:lnTo>
                <a:cubicBezTo>
                  <a:pt x="18615" y="19134"/>
                  <a:pt x="18425" y="19063"/>
                  <a:pt x="18628" y="18989"/>
                </a:cubicBezTo>
                <a:cubicBezTo>
                  <a:pt x="18655" y="18947"/>
                  <a:pt x="18648" y="18911"/>
                  <a:pt x="18607" y="18881"/>
                </a:cubicBezTo>
                <a:cubicBezTo>
                  <a:pt x="18642" y="18813"/>
                  <a:pt x="18683" y="18803"/>
                  <a:pt x="18669" y="18696"/>
                </a:cubicBezTo>
                <a:cubicBezTo>
                  <a:pt x="18643" y="18690"/>
                  <a:pt x="18459" y="18728"/>
                  <a:pt x="18561" y="18611"/>
                </a:cubicBezTo>
                <a:cubicBezTo>
                  <a:pt x="18564" y="18608"/>
                  <a:pt x="18724" y="18381"/>
                  <a:pt x="18601" y="18449"/>
                </a:cubicBezTo>
                <a:cubicBezTo>
                  <a:pt x="18400" y="18560"/>
                  <a:pt x="18393" y="19197"/>
                  <a:pt x="18592" y="19309"/>
                </a:cubicBezTo>
                <a:close/>
                <a:moveTo>
                  <a:pt x="18103" y="19991"/>
                </a:moveTo>
                <a:cubicBezTo>
                  <a:pt x="18100" y="19960"/>
                  <a:pt x="18096" y="19927"/>
                  <a:pt x="18103" y="19992"/>
                </a:cubicBezTo>
                <a:cubicBezTo>
                  <a:pt x="18109" y="20049"/>
                  <a:pt x="18106" y="20022"/>
                  <a:pt x="18103" y="19992"/>
                </a:cubicBezTo>
                <a:cubicBezTo>
                  <a:pt x="18116" y="20110"/>
                  <a:pt x="18306" y="20161"/>
                  <a:pt x="18306" y="20039"/>
                </a:cubicBezTo>
                <a:lnTo>
                  <a:pt x="18306" y="20017"/>
                </a:lnTo>
                <a:cubicBezTo>
                  <a:pt x="18306" y="19930"/>
                  <a:pt x="18091" y="19867"/>
                  <a:pt x="18103" y="19991"/>
                </a:cubicBezTo>
                <a:close/>
                <a:moveTo>
                  <a:pt x="18904" y="19884"/>
                </a:moveTo>
                <a:cubicBezTo>
                  <a:pt x="18917" y="19893"/>
                  <a:pt x="18937" y="19906"/>
                  <a:pt x="18903" y="19884"/>
                </a:cubicBezTo>
                <a:cubicBezTo>
                  <a:pt x="18890" y="19876"/>
                  <a:pt x="18895" y="19879"/>
                  <a:pt x="18902" y="19883"/>
                </a:cubicBezTo>
                <a:cubicBezTo>
                  <a:pt x="18853" y="19853"/>
                  <a:pt x="18538" y="19779"/>
                  <a:pt x="18518" y="19896"/>
                </a:cubicBezTo>
                <a:cubicBezTo>
                  <a:pt x="18509" y="19950"/>
                  <a:pt x="18935" y="20067"/>
                  <a:pt x="18988" y="20089"/>
                </a:cubicBezTo>
                <a:cubicBezTo>
                  <a:pt x="19014" y="20004"/>
                  <a:pt x="18985" y="19937"/>
                  <a:pt x="18904" y="19884"/>
                </a:cubicBezTo>
                <a:close/>
                <a:moveTo>
                  <a:pt x="16263" y="21201"/>
                </a:moveTo>
                <a:cubicBezTo>
                  <a:pt x="16276" y="21209"/>
                  <a:pt x="16293" y="21218"/>
                  <a:pt x="16262" y="21201"/>
                </a:cubicBezTo>
                <a:cubicBezTo>
                  <a:pt x="16243" y="21190"/>
                  <a:pt x="16250" y="21195"/>
                  <a:pt x="16261" y="21200"/>
                </a:cubicBezTo>
                <a:cubicBezTo>
                  <a:pt x="16178" y="21156"/>
                  <a:pt x="15894" y="21117"/>
                  <a:pt x="15839" y="21038"/>
                </a:cubicBezTo>
                <a:cubicBezTo>
                  <a:pt x="15766" y="20931"/>
                  <a:pt x="16060" y="20952"/>
                  <a:pt x="16033" y="20890"/>
                </a:cubicBezTo>
                <a:cubicBezTo>
                  <a:pt x="16015" y="20847"/>
                  <a:pt x="15631" y="20892"/>
                  <a:pt x="15548" y="20827"/>
                </a:cubicBezTo>
                <a:cubicBezTo>
                  <a:pt x="15431" y="20733"/>
                  <a:pt x="15383" y="20954"/>
                  <a:pt x="15185" y="20881"/>
                </a:cubicBezTo>
                <a:cubicBezTo>
                  <a:pt x="15030" y="20824"/>
                  <a:pt x="14638" y="20421"/>
                  <a:pt x="14549" y="20854"/>
                </a:cubicBezTo>
                <a:cubicBezTo>
                  <a:pt x="14678" y="20857"/>
                  <a:pt x="14825" y="21025"/>
                  <a:pt x="14961" y="21071"/>
                </a:cubicBezTo>
                <a:cubicBezTo>
                  <a:pt x="15189" y="21147"/>
                  <a:pt x="15472" y="21216"/>
                  <a:pt x="15706" y="21244"/>
                </a:cubicBezTo>
                <a:cubicBezTo>
                  <a:pt x="15768" y="21252"/>
                  <a:pt x="16095" y="21365"/>
                  <a:pt x="16116" y="21306"/>
                </a:cubicBezTo>
                <a:cubicBezTo>
                  <a:pt x="16108" y="21329"/>
                  <a:pt x="16443" y="21301"/>
                  <a:pt x="16263" y="21201"/>
                </a:cubicBezTo>
                <a:close/>
                <a:moveTo>
                  <a:pt x="14587" y="20535"/>
                </a:moveTo>
                <a:cubicBezTo>
                  <a:pt x="14613" y="20480"/>
                  <a:pt x="14595" y="20518"/>
                  <a:pt x="14587" y="20535"/>
                </a:cubicBezTo>
                <a:cubicBezTo>
                  <a:pt x="14615" y="20477"/>
                  <a:pt x="14667" y="19955"/>
                  <a:pt x="14646" y="19893"/>
                </a:cubicBezTo>
                <a:cubicBezTo>
                  <a:pt x="14672" y="19912"/>
                  <a:pt x="14704" y="19916"/>
                  <a:pt x="14725" y="19942"/>
                </a:cubicBezTo>
                <a:cubicBezTo>
                  <a:pt x="14719" y="19826"/>
                  <a:pt x="14724" y="19684"/>
                  <a:pt x="14625" y="19570"/>
                </a:cubicBezTo>
                <a:cubicBezTo>
                  <a:pt x="14582" y="19521"/>
                  <a:pt x="14466" y="19573"/>
                  <a:pt x="14476" y="19656"/>
                </a:cubicBezTo>
                <a:cubicBezTo>
                  <a:pt x="14484" y="19728"/>
                  <a:pt x="14595" y="19726"/>
                  <a:pt x="14612" y="19833"/>
                </a:cubicBezTo>
                <a:cubicBezTo>
                  <a:pt x="14544" y="19734"/>
                  <a:pt x="14504" y="19734"/>
                  <a:pt x="14410" y="19686"/>
                </a:cubicBezTo>
                <a:cubicBezTo>
                  <a:pt x="14334" y="19438"/>
                  <a:pt x="14184" y="19343"/>
                  <a:pt x="14241" y="19116"/>
                </a:cubicBezTo>
                <a:cubicBezTo>
                  <a:pt x="14265" y="19025"/>
                  <a:pt x="13866" y="18581"/>
                  <a:pt x="13773" y="18564"/>
                </a:cubicBezTo>
                <a:cubicBezTo>
                  <a:pt x="13610" y="18532"/>
                  <a:pt x="13314" y="18143"/>
                  <a:pt x="13239" y="17978"/>
                </a:cubicBezTo>
                <a:cubicBezTo>
                  <a:pt x="13175" y="17835"/>
                  <a:pt x="12614" y="17619"/>
                  <a:pt x="12740" y="17868"/>
                </a:cubicBezTo>
                <a:cubicBezTo>
                  <a:pt x="12804" y="17994"/>
                  <a:pt x="12911" y="18099"/>
                  <a:pt x="12993" y="18204"/>
                </a:cubicBezTo>
                <a:cubicBezTo>
                  <a:pt x="13074" y="18306"/>
                  <a:pt x="13143" y="18547"/>
                  <a:pt x="13247" y="18604"/>
                </a:cubicBezTo>
                <a:cubicBezTo>
                  <a:pt x="13343" y="18657"/>
                  <a:pt x="13391" y="18728"/>
                  <a:pt x="13410" y="18867"/>
                </a:cubicBezTo>
                <a:cubicBezTo>
                  <a:pt x="13435" y="19052"/>
                  <a:pt x="13571" y="19187"/>
                  <a:pt x="13642" y="19345"/>
                </a:cubicBezTo>
                <a:cubicBezTo>
                  <a:pt x="13726" y="19532"/>
                  <a:pt x="13738" y="19854"/>
                  <a:pt x="13898" y="19967"/>
                </a:cubicBezTo>
                <a:cubicBezTo>
                  <a:pt x="13999" y="20039"/>
                  <a:pt x="14049" y="20239"/>
                  <a:pt x="14159" y="20332"/>
                </a:cubicBezTo>
                <a:cubicBezTo>
                  <a:pt x="14218" y="20381"/>
                  <a:pt x="14320" y="20591"/>
                  <a:pt x="14373" y="20604"/>
                </a:cubicBezTo>
                <a:cubicBezTo>
                  <a:pt x="14369" y="20571"/>
                  <a:pt x="14355" y="20530"/>
                  <a:pt x="14378" y="20503"/>
                </a:cubicBezTo>
                <a:cubicBezTo>
                  <a:pt x="14413" y="20525"/>
                  <a:pt x="14560" y="20593"/>
                  <a:pt x="14587" y="20535"/>
                </a:cubicBezTo>
                <a:cubicBezTo>
                  <a:pt x="14584" y="20542"/>
                  <a:pt x="14582" y="20546"/>
                  <a:pt x="14587" y="20535"/>
                </a:cubicBezTo>
                <a:close/>
                <a:moveTo>
                  <a:pt x="18008" y="18723"/>
                </a:moveTo>
                <a:cubicBezTo>
                  <a:pt x="17983" y="18750"/>
                  <a:pt x="17963" y="18782"/>
                  <a:pt x="17947" y="18819"/>
                </a:cubicBezTo>
                <a:cubicBezTo>
                  <a:pt x="17734" y="19148"/>
                  <a:pt x="17442" y="18778"/>
                  <a:pt x="17197" y="18912"/>
                </a:cubicBezTo>
                <a:cubicBezTo>
                  <a:pt x="17066" y="18984"/>
                  <a:pt x="16845" y="19897"/>
                  <a:pt x="16936" y="20034"/>
                </a:cubicBezTo>
                <a:cubicBezTo>
                  <a:pt x="16988" y="20112"/>
                  <a:pt x="17002" y="20686"/>
                  <a:pt x="17101" y="20570"/>
                </a:cubicBezTo>
                <a:cubicBezTo>
                  <a:pt x="17213" y="20440"/>
                  <a:pt x="17177" y="20077"/>
                  <a:pt x="17157" y="19905"/>
                </a:cubicBezTo>
                <a:cubicBezTo>
                  <a:pt x="17424" y="19728"/>
                  <a:pt x="17188" y="20552"/>
                  <a:pt x="17558" y="20246"/>
                </a:cubicBezTo>
                <a:cubicBezTo>
                  <a:pt x="17629" y="20187"/>
                  <a:pt x="17419" y="19764"/>
                  <a:pt x="17386" y="19700"/>
                </a:cubicBezTo>
                <a:cubicBezTo>
                  <a:pt x="17326" y="19586"/>
                  <a:pt x="17694" y="19451"/>
                  <a:pt x="17705" y="19360"/>
                </a:cubicBezTo>
                <a:cubicBezTo>
                  <a:pt x="17715" y="19275"/>
                  <a:pt x="16935" y="19751"/>
                  <a:pt x="17124" y="19135"/>
                </a:cubicBezTo>
                <a:cubicBezTo>
                  <a:pt x="17171" y="18983"/>
                  <a:pt x="17519" y="19053"/>
                  <a:pt x="17608" y="19065"/>
                </a:cubicBezTo>
                <a:cubicBezTo>
                  <a:pt x="17718" y="19079"/>
                  <a:pt x="17835" y="19134"/>
                  <a:pt x="17920" y="19006"/>
                </a:cubicBezTo>
                <a:cubicBezTo>
                  <a:pt x="17927" y="18996"/>
                  <a:pt x="18090" y="18686"/>
                  <a:pt x="18008" y="18723"/>
                </a:cubicBezTo>
                <a:close/>
                <a:moveTo>
                  <a:pt x="16704" y="13082"/>
                </a:moveTo>
                <a:cubicBezTo>
                  <a:pt x="16613" y="13312"/>
                  <a:pt x="16783" y="13423"/>
                  <a:pt x="16840" y="13609"/>
                </a:cubicBezTo>
                <a:cubicBezTo>
                  <a:pt x="16841" y="13609"/>
                  <a:pt x="16850" y="13609"/>
                  <a:pt x="16852" y="13609"/>
                </a:cubicBezTo>
                <a:cubicBezTo>
                  <a:pt x="16855" y="13521"/>
                  <a:pt x="17025" y="12818"/>
                  <a:pt x="16888" y="12816"/>
                </a:cubicBezTo>
                <a:cubicBezTo>
                  <a:pt x="16888" y="12816"/>
                  <a:pt x="16888" y="12816"/>
                  <a:pt x="16888" y="12816"/>
                </a:cubicBezTo>
                <a:cubicBezTo>
                  <a:pt x="16848" y="12816"/>
                  <a:pt x="16878" y="12816"/>
                  <a:pt x="16888" y="12816"/>
                </a:cubicBezTo>
                <a:cubicBezTo>
                  <a:pt x="16771" y="12816"/>
                  <a:pt x="16747" y="12972"/>
                  <a:pt x="16704" y="13082"/>
                </a:cubicBezTo>
                <a:close/>
                <a:moveTo>
                  <a:pt x="17712" y="10844"/>
                </a:moveTo>
                <a:cubicBezTo>
                  <a:pt x="17703" y="10863"/>
                  <a:pt x="17708" y="10853"/>
                  <a:pt x="17712" y="10844"/>
                </a:cubicBezTo>
                <a:cubicBezTo>
                  <a:pt x="17692" y="10887"/>
                  <a:pt x="17822" y="11096"/>
                  <a:pt x="17838" y="11109"/>
                </a:cubicBezTo>
                <a:cubicBezTo>
                  <a:pt x="17849" y="11118"/>
                  <a:pt x="17865" y="11124"/>
                  <a:pt x="17877" y="11126"/>
                </a:cubicBezTo>
                <a:cubicBezTo>
                  <a:pt x="17878" y="11096"/>
                  <a:pt x="17839" y="10886"/>
                  <a:pt x="17827" y="10899"/>
                </a:cubicBezTo>
                <a:cubicBezTo>
                  <a:pt x="17897" y="10821"/>
                  <a:pt x="17903" y="11539"/>
                  <a:pt x="18077" y="11380"/>
                </a:cubicBezTo>
                <a:cubicBezTo>
                  <a:pt x="18170" y="11297"/>
                  <a:pt x="18111" y="11168"/>
                  <a:pt x="18118" y="11055"/>
                </a:cubicBezTo>
                <a:cubicBezTo>
                  <a:pt x="18128" y="10876"/>
                  <a:pt x="18099" y="10972"/>
                  <a:pt x="18021" y="10859"/>
                </a:cubicBezTo>
                <a:cubicBezTo>
                  <a:pt x="18036" y="10845"/>
                  <a:pt x="17825" y="10607"/>
                  <a:pt x="17712" y="10844"/>
                </a:cubicBezTo>
                <a:cubicBezTo>
                  <a:pt x="17714" y="10841"/>
                  <a:pt x="17715" y="10839"/>
                  <a:pt x="17716" y="10837"/>
                </a:cubicBezTo>
                <a:cubicBezTo>
                  <a:pt x="17715" y="10838"/>
                  <a:pt x="17714" y="10841"/>
                  <a:pt x="17712" y="10844"/>
                </a:cubicBezTo>
                <a:close/>
                <a:moveTo>
                  <a:pt x="18155" y="10981"/>
                </a:moveTo>
                <a:cubicBezTo>
                  <a:pt x="18156" y="10983"/>
                  <a:pt x="18157" y="10984"/>
                  <a:pt x="18157" y="10986"/>
                </a:cubicBezTo>
                <a:lnTo>
                  <a:pt x="18157" y="10980"/>
                </a:lnTo>
                <a:cubicBezTo>
                  <a:pt x="18156" y="10981"/>
                  <a:pt x="18156" y="10981"/>
                  <a:pt x="18155" y="10981"/>
                </a:cubicBezTo>
                <a:close/>
                <a:moveTo>
                  <a:pt x="18494" y="10870"/>
                </a:moveTo>
                <a:cubicBezTo>
                  <a:pt x="18495" y="10871"/>
                  <a:pt x="18495" y="10871"/>
                  <a:pt x="18494" y="10870"/>
                </a:cubicBezTo>
                <a:cubicBezTo>
                  <a:pt x="18471" y="10838"/>
                  <a:pt x="18547" y="10731"/>
                  <a:pt x="18554" y="10729"/>
                </a:cubicBezTo>
                <a:cubicBezTo>
                  <a:pt x="18453" y="10479"/>
                  <a:pt x="18199" y="10696"/>
                  <a:pt x="18150" y="10851"/>
                </a:cubicBezTo>
                <a:cubicBezTo>
                  <a:pt x="18209" y="10805"/>
                  <a:pt x="18269" y="11010"/>
                  <a:pt x="18342" y="10999"/>
                </a:cubicBezTo>
                <a:cubicBezTo>
                  <a:pt x="18354" y="10871"/>
                  <a:pt x="18377" y="10711"/>
                  <a:pt x="18494" y="10870"/>
                </a:cubicBezTo>
                <a:close/>
                <a:moveTo>
                  <a:pt x="18925" y="10455"/>
                </a:moveTo>
                <a:cubicBezTo>
                  <a:pt x="19074" y="10535"/>
                  <a:pt x="18998" y="10353"/>
                  <a:pt x="19082" y="10331"/>
                </a:cubicBezTo>
                <a:cubicBezTo>
                  <a:pt x="19143" y="10315"/>
                  <a:pt x="19102" y="10429"/>
                  <a:pt x="19140" y="10453"/>
                </a:cubicBezTo>
                <a:cubicBezTo>
                  <a:pt x="19161" y="10466"/>
                  <a:pt x="19182" y="10192"/>
                  <a:pt x="19268" y="10229"/>
                </a:cubicBezTo>
                <a:cubicBezTo>
                  <a:pt x="19270" y="10283"/>
                  <a:pt x="19281" y="10332"/>
                  <a:pt x="19303" y="10378"/>
                </a:cubicBezTo>
                <a:cubicBezTo>
                  <a:pt x="19331" y="10411"/>
                  <a:pt x="19368" y="10180"/>
                  <a:pt x="19390" y="10163"/>
                </a:cubicBezTo>
                <a:cubicBezTo>
                  <a:pt x="19189" y="10042"/>
                  <a:pt x="19220" y="9561"/>
                  <a:pt x="19213" y="9410"/>
                </a:cubicBezTo>
                <a:cubicBezTo>
                  <a:pt x="19203" y="9250"/>
                  <a:pt x="18945" y="8663"/>
                  <a:pt x="18789" y="8793"/>
                </a:cubicBezTo>
                <a:cubicBezTo>
                  <a:pt x="18688" y="8878"/>
                  <a:pt x="18903" y="9380"/>
                  <a:pt x="18921" y="9513"/>
                </a:cubicBezTo>
                <a:cubicBezTo>
                  <a:pt x="18942" y="9666"/>
                  <a:pt x="18831" y="9812"/>
                  <a:pt x="18747" y="9883"/>
                </a:cubicBezTo>
                <a:cubicBezTo>
                  <a:pt x="18578" y="10022"/>
                  <a:pt x="18681" y="9752"/>
                  <a:pt x="18616" y="9737"/>
                </a:cubicBezTo>
                <a:cubicBezTo>
                  <a:pt x="18570" y="9727"/>
                  <a:pt x="18579" y="10013"/>
                  <a:pt x="18565" y="10058"/>
                </a:cubicBezTo>
                <a:cubicBezTo>
                  <a:pt x="18497" y="10271"/>
                  <a:pt x="18631" y="10204"/>
                  <a:pt x="18427" y="10176"/>
                </a:cubicBezTo>
                <a:cubicBezTo>
                  <a:pt x="18351" y="10166"/>
                  <a:pt x="18089" y="10234"/>
                  <a:pt x="18044" y="10303"/>
                </a:cubicBezTo>
                <a:cubicBezTo>
                  <a:pt x="18047" y="10299"/>
                  <a:pt x="17883" y="10560"/>
                  <a:pt x="17859" y="10523"/>
                </a:cubicBezTo>
                <a:cubicBezTo>
                  <a:pt x="17899" y="10754"/>
                  <a:pt x="18464" y="10422"/>
                  <a:pt x="18580" y="10472"/>
                </a:cubicBezTo>
                <a:cubicBezTo>
                  <a:pt x="18585" y="10596"/>
                  <a:pt x="18609" y="10680"/>
                  <a:pt x="18703" y="10735"/>
                </a:cubicBezTo>
                <a:cubicBezTo>
                  <a:pt x="18753" y="10764"/>
                  <a:pt x="18816" y="10592"/>
                  <a:pt x="18840" y="10543"/>
                </a:cubicBezTo>
                <a:cubicBezTo>
                  <a:pt x="18865" y="10494"/>
                  <a:pt x="18720" y="10465"/>
                  <a:pt x="18769" y="10389"/>
                </a:cubicBezTo>
                <a:cubicBezTo>
                  <a:pt x="18797" y="10347"/>
                  <a:pt x="18905" y="10444"/>
                  <a:pt x="18925" y="10455"/>
                </a:cubicBezTo>
                <a:close/>
                <a:moveTo>
                  <a:pt x="19160" y="8116"/>
                </a:moveTo>
                <a:lnTo>
                  <a:pt x="19146" y="8111"/>
                </a:lnTo>
                <a:cubicBezTo>
                  <a:pt x="19036" y="8151"/>
                  <a:pt x="19089" y="8247"/>
                  <a:pt x="18906" y="8142"/>
                </a:cubicBezTo>
                <a:cubicBezTo>
                  <a:pt x="18847" y="8108"/>
                  <a:pt x="18485" y="7762"/>
                  <a:pt x="18443" y="7857"/>
                </a:cubicBezTo>
                <a:cubicBezTo>
                  <a:pt x="18479" y="7928"/>
                  <a:pt x="18697" y="8296"/>
                  <a:pt x="18646" y="8380"/>
                </a:cubicBezTo>
                <a:cubicBezTo>
                  <a:pt x="18629" y="8381"/>
                  <a:pt x="18520" y="8340"/>
                  <a:pt x="18499" y="8358"/>
                </a:cubicBezTo>
                <a:cubicBezTo>
                  <a:pt x="18498" y="8393"/>
                  <a:pt x="18522" y="8403"/>
                  <a:pt x="18547" y="8410"/>
                </a:cubicBezTo>
                <a:cubicBezTo>
                  <a:pt x="18531" y="8460"/>
                  <a:pt x="18513" y="8509"/>
                  <a:pt x="18493" y="8557"/>
                </a:cubicBezTo>
                <a:cubicBezTo>
                  <a:pt x="18527" y="8619"/>
                  <a:pt x="18568" y="8674"/>
                  <a:pt x="18615" y="8721"/>
                </a:cubicBezTo>
                <a:cubicBezTo>
                  <a:pt x="18661" y="8865"/>
                  <a:pt x="18800" y="8728"/>
                  <a:pt x="18795" y="8712"/>
                </a:cubicBezTo>
                <a:cubicBezTo>
                  <a:pt x="18774" y="8635"/>
                  <a:pt x="18622" y="8687"/>
                  <a:pt x="18587" y="8598"/>
                </a:cubicBezTo>
                <a:cubicBezTo>
                  <a:pt x="18565" y="8543"/>
                  <a:pt x="18779" y="8529"/>
                  <a:pt x="18804" y="8536"/>
                </a:cubicBezTo>
                <a:cubicBezTo>
                  <a:pt x="18831" y="8543"/>
                  <a:pt x="19142" y="8756"/>
                  <a:pt x="19097" y="8609"/>
                </a:cubicBezTo>
                <a:cubicBezTo>
                  <a:pt x="19047" y="8447"/>
                  <a:pt x="19219" y="8414"/>
                  <a:pt x="19316" y="8366"/>
                </a:cubicBezTo>
                <a:cubicBezTo>
                  <a:pt x="19247" y="8378"/>
                  <a:pt x="19154" y="8192"/>
                  <a:pt x="19160" y="8116"/>
                </a:cubicBezTo>
                <a:close/>
                <a:moveTo>
                  <a:pt x="17646" y="6274"/>
                </a:moveTo>
                <a:cubicBezTo>
                  <a:pt x="17799" y="6419"/>
                  <a:pt x="17943" y="6645"/>
                  <a:pt x="18027" y="6862"/>
                </a:cubicBezTo>
                <a:cubicBezTo>
                  <a:pt x="18080" y="6997"/>
                  <a:pt x="18171" y="7189"/>
                  <a:pt x="18248" y="7303"/>
                </a:cubicBezTo>
                <a:cubicBezTo>
                  <a:pt x="18298" y="7378"/>
                  <a:pt x="18389" y="7663"/>
                  <a:pt x="18474" y="7676"/>
                </a:cubicBezTo>
                <a:cubicBezTo>
                  <a:pt x="18421" y="7470"/>
                  <a:pt x="18534" y="7473"/>
                  <a:pt x="18607" y="7547"/>
                </a:cubicBezTo>
                <a:cubicBezTo>
                  <a:pt x="18461" y="7353"/>
                  <a:pt x="18082" y="7060"/>
                  <a:pt x="18198" y="6858"/>
                </a:cubicBezTo>
                <a:cubicBezTo>
                  <a:pt x="18255" y="6759"/>
                  <a:pt x="18499" y="7018"/>
                  <a:pt x="18519" y="7049"/>
                </a:cubicBezTo>
                <a:cubicBezTo>
                  <a:pt x="18357" y="6801"/>
                  <a:pt x="18126" y="6627"/>
                  <a:pt x="17961" y="6378"/>
                </a:cubicBezTo>
                <a:cubicBezTo>
                  <a:pt x="17806" y="6144"/>
                  <a:pt x="17586" y="5734"/>
                  <a:pt x="17350" y="5619"/>
                </a:cubicBezTo>
                <a:cubicBezTo>
                  <a:pt x="17325" y="5663"/>
                  <a:pt x="17472" y="5827"/>
                  <a:pt x="17478" y="5878"/>
                </a:cubicBezTo>
                <a:cubicBezTo>
                  <a:pt x="17465" y="5877"/>
                  <a:pt x="17376" y="5743"/>
                  <a:pt x="17378" y="5856"/>
                </a:cubicBezTo>
                <a:cubicBezTo>
                  <a:pt x="17378" y="5852"/>
                  <a:pt x="17378" y="5849"/>
                  <a:pt x="17378" y="5857"/>
                </a:cubicBezTo>
                <a:cubicBezTo>
                  <a:pt x="17379" y="5869"/>
                  <a:pt x="17378" y="5863"/>
                  <a:pt x="17378" y="5857"/>
                </a:cubicBezTo>
                <a:cubicBezTo>
                  <a:pt x="17381" y="5928"/>
                  <a:pt x="17603" y="6232"/>
                  <a:pt x="17646" y="6274"/>
                </a:cubicBezTo>
                <a:close/>
                <a:moveTo>
                  <a:pt x="18607" y="7547"/>
                </a:moveTo>
                <a:cubicBezTo>
                  <a:pt x="18635" y="7584"/>
                  <a:pt x="18654" y="7616"/>
                  <a:pt x="18660" y="7644"/>
                </a:cubicBezTo>
                <a:cubicBezTo>
                  <a:pt x="18653" y="7607"/>
                  <a:pt x="18633" y="7573"/>
                  <a:pt x="18607" y="7547"/>
                </a:cubicBezTo>
                <a:close/>
                <a:moveTo>
                  <a:pt x="12796" y="1135"/>
                </a:moveTo>
                <a:cubicBezTo>
                  <a:pt x="12751" y="1122"/>
                  <a:pt x="12895" y="1166"/>
                  <a:pt x="12796" y="1135"/>
                </a:cubicBezTo>
                <a:cubicBezTo>
                  <a:pt x="12796" y="1135"/>
                  <a:pt x="12796" y="1135"/>
                  <a:pt x="12796" y="1135"/>
                </a:cubicBezTo>
                <a:close/>
                <a:moveTo>
                  <a:pt x="12796" y="1135"/>
                </a:moveTo>
                <a:cubicBezTo>
                  <a:pt x="12907" y="1169"/>
                  <a:pt x="13566" y="1269"/>
                  <a:pt x="13631" y="1102"/>
                </a:cubicBezTo>
                <a:cubicBezTo>
                  <a:pt x="13663" y="1018"/>
                  <a:pt x="12743" y="910"/>
                  <a:pt x="12645" y="914"/>
                </a:cubicBezTo>
                <a:cubicBezTo>
                  <a:pt x="12600" y="1062"/>
                  <a:pt x="12710" y="1110"/>
                  <a:pt x="12796" y="1135"/>
                </a:cubicBezTo>
                <a:close/>
                <a:moveTo>
                  <a:pt x="6624" y="191"/>
                </a:moveTo>
                <a:cubicBezTo>
                  <a:pt x="6624" y="192"/>
                  <a:pt x="6625" y="195"/>
                  <a:pt x="6626" y="199"/>
                </a:cubicBezTo>
                <a:cubicBezTo>
                  <a:pt x="6626" y="196"/>
                  <a:pt x="6625" y="194"/>
                  <a:pt x="6624" y="191"/>
                </a:cubicBezTo>
                <a:cubicBezTo>
                  <a:pt x="6624" y="191"/>
                  <a:pt x="6624" y="191"/>
                  <a:pt x="6624" y="191"/>
                </a:cubicBezTo>
                <a:close/>
                <a:moveTo>
                  <a:pt x="6637" y="229"/>
                </a:moveTo>
                <a:cubicBezTo>
                  <a:pt x="6645" y="251"/>
                  <a:pt x="6651" y="268"/>
                  <a:pt x="6637" y="229"/>
                </a:cubicBezTo>
                <a:cubicBezTo>
                  <a:pt x="6637" y="229"/>
                  <a:pt x="6637" y="229"/>
                  <a:pt x="6637" y="229"/>
                </a:cubicBezTo>
                <a:close/>
                <a:moveTo>
                  <a:pt x="6637" y="229"/>
                </a:moveTo>
                <a:cubicBezTo>
                  <a:pt x="6637" y="228"/>
                  <a:pt x="6636" y="225"/>
                  <a:pt x="6635" y="224"/>
                </a:cubicBezTo>
                <a:cubicBezTo>
                  <a:pt x="6636" y="225"/>
                  <a:pt x="6637" y="227"/>
                  <a:pt x="6637" y="229"/>
                </a:cubicBezTo>
                <a:close/>
                <a:moveTo>
                  <a:pt x="6626" y="199"/>
                </a:moveTo>
                <a:cubicBezTo>
                  <a:pt x="6629" y="205"/>
                  <a:pt x="6632" y="215"/>
                  <a:pt x="6635" y="224"/>
                </a:cubicBezTo>
                <a:cubicBezTo>
                  <a:pt x="6633" y="217"/>
                  <a:pt x="6630" y="209"/>
                  <a:pt x="6626" y="199"/>
                </a:cubicBezTo>
                <a:close/>
                <a:moveTo>
                  <a:pt x="6639" y="191"/>
                </a:moveTo>
                <a:cubicBezTo>
                  <a:pt x="6700" y="344"/>
                  <a:pt x="6882" y="206"/>
                  <a:pt x="6974" y="224"/>
                </a:cubicBezTo>
                <a:cubicBezTo>
                  <a:pt x="6891" y="274"/>
                  <a:pt x="7101" y="361"/>
                  <a:pt x="7127" y="364"/>
                </a:cubicBezTo>
                <a:cubicBezTo>
                  <a:pt x="7319" y="388"/>
                  <a:pt x="7515" y="426"/>
                  <a:pt x="7709" y="415"/>
                </a:cubicBezTo>
                <a:cubicBezTo>
                  <a:pt x="7714" y="407"/>
                  <a:pt x="7716" y="403"/>
                  <a:pt x="7718" y="393"/>
                </a:cubicBezTo>
                <a:cubicBezTo>
                  <a:pt x="7615" y="349"/>
                  <a:pt x="7588" y="217"/>
                  <a:pt x="7471" y="203"/>
                </a:cubicBezTo>
                <a:cubicBezTo>
                  <a:pt x="7304" y="184"/>
                  <a:pt x="7240" y="132"/>
                  <a:pt x="7094" y="42"/>
                </a:cubicBezTo>
                <a:cubicBezTo>
                  <a:pt x="7017" y="-6"/>
                  <a:pt x="6518" y="-65"/>
                  <a:pt x="6639" y="191"/>
                </a:cubicBezTo>
                <a:cubicBezTo>
                  <a:pt x="6639" y="191"/>
                  <a:pt x="6639" y="191"/>
                  <a:pt x="6639" y="191"/>
                </a:cubicBezTo>
                <a:close/>
                <a:moveTo>
                  <a:pt x="3049" y="1821"/>
                </a:moveTo>
                <a:cubicBezTo>
                  <a:pt x="3097" y="1824"/>
                  <a:pt x="3068" y="1822"/>
                  <a:pt x="3049" y="1821"/>
                </a:cubicBezTo>
                <a:cubicBezTo>
                  <a:pt x="3259" y="1833"/>
                  <a:pt x="3444" y="2105"/>
                  <a:pt x="3693" y="1983"/>
                </a:cubicBezTo>
                <a:cubicBezTo>
                  <a:pt x="3695" y="1975"/>
                  <a:pt x="3695" y="1959"/>
                  <a:pt x="3693" y="1951"/>
                </a:cubicBezTo>
                <a:cubicBezTo>
                  <a:pt x="3378" y="1819"/>
                  <a:pt x="3267" y="1534"/>
                  <a:pt x="3575" y="1251"/>
                </a:cubicBezTo>
                <a:cubicBezTo>
                  <a:pt x="3878" y="973"/>
                  <a:pt x="4250" y="1072"/>
                  <a:pt x="4563" y="873"/>
                </a:cubicBezTo>
                <a:cubicBezTo>
                  <a:pt x="4434" y="627"/>
                  <a:pt x="4069" y="857"/>
                  <a:pt x="3881" y="855"/>
                </a:cubicBezTo>
                <a:cubicBezTo>
                  <a:pt x="3631" y="853"/>
                  <a:pt x="3298" y="977"/>
                  <a:pt x="3102" y="1185"/>
                </a:cubicBezTo>
                <a:cubicBezTo>
                  <a:pt x="3040" y="1251"/>
                  <a:pt x="3027" y="1414"/>
                  <a:pt x="3008" y="1500"/>
                </a:cubicBezTo>
                <a:cubicBezTo>
                  <a:pt x="2968" y="1677"/>
                  <a:pt x="2751" y="1804"/>
                  <a:pt x="3049" y="1821"/>
                </a:cubicBezTo>
                <a:close/>
                <a:moveTo>
                  <a:pt x="10216" y="16862"/>
                </a:moveTo>
                <a:cubicBezTo>
                  <a:pt x="10007" y="16414"/>
                  <a:pt x="9990" y="17186"/>
                  <a:pt x="10036" y="17376"/>
                </a:cubicBezTo>
                <a:cubicBezTo>
                  <a:pt x="10092" y="17606"/>
                  <a:pt x="10129" y="17705"/>
                  <a:pt x="10318" y="17537"/>
                </a:cubicBezTo>
                <a:cubicBezTo>
                  <a:pt x="10499" y="17376"/>
                  <a:pt x="10291" y="17023"/>
                  <a:pt x="10216" y="16863"/>
                </a:cubicBezTo>
                <a:cubicBezTo>
                  <a:pt x="10225" y="16883"/>
                  <a:pt x="10244" y="16922"/>
                  <a:pt x="10216" y="16862"/>
                </a:cubicBezTo>
                <a:close/>
                <a:moveTo>
                  <a:pt x="10216" y="16862"/>
                </a:moveTo>
                <a:cubicBezTo>
                  <a:pt x="10216" y="16862"/>
                  <a:pt x="10216" y="16862"/>
                  <a:pt x="10216" y="16863"/>
                </a:cubicBezTo>
                <a:cubicBezTo>
                  <a:pt x="10211" y="16852"/>
                  <a:pt x="10209" y="16847"/>
                  <a:pt x="10216" y="16862"/>
                </a:cubicBezTo>
                <a:close/>
                <a:moveTo>
                  <a:pt x="17680" y="20444"/>
                </a:moveTo>
                <a:cubicBezTo>
                  <a:pt x="17677" y="20432"/>
                  <a:pt x="17678" y="20435"/>
                  <a:pt x="17679" y="20439"/>
                </a:cubicBezTo>
                <a:cubicBezTo>
                  <a:pt x="17647" y="20338"/>
                  <a:pt x="17562" y="20187"/>
                  <a:pt x="17562" y="20438"/>
                </a:cubicBezTo>
                <a:cubicBezTo>
                  <a:pt x="17562" y="20640"/>
                  <a:pt x="17719" y="20588"/>
                  <a:pt x="17681" y="20445"/>
                </a:cubicBezTo>
                <a:cubicBezTo>
                  <a:pt x="17681" y="20446"/>
                  <a:pt x="17681" y="20446"/>
                  <a:pt x="17680" y="20444"/>
                </a:cubicBezTo>
                <a:close/>
                <a:moveTo>
                  <a:pt x="20845" y="19801"/>
                </a:moveTo>
                <a:cubicBezTo>
                  <a:pt x="20845" y="19756"/>
                  <a:pt x="20831" y="19752"/>
                  <a:pt x="20720" y="19722"/>
                </a:cubicBezTo>
                <a:cubicBezTo>
                  <a:pt x="20484" y="19667"/>
                  <a:pt x="20309" y="19366"/>
                  <a:pt x="20078" y="19540"/>
                </a:cubicBezTo>
                <a:lnTo>
                  <a:pt x="20083" y="19581"/>
                </a:lnTo>
                <a:lnTo>
                  <a:pt x="20066" y="19592"/>
                </a:lnTo>
                <a:cubicBezTo>
                  <a:pt x="20073" y="19603"/>
                  <a:pt x="20078" y="19616"/>
                  <a:pt x="20080" y="19629"/>
                </a:cubicBezTo>
                <a:cubicBezTo>
                  <a:pt x="19967" y="19665"/>
                  <a:pt x="19867" y="19933"/>
                  <a:pt x="19784" y="19933"/>
                </a:cubicBezTo>
                <a:cubicBezTo>
                  <a:pt x="19806" y="19933"/>
                  <a:pt x="19649" y="19674"/>
                  <a:pt x="19649" y="19726"/>
                </a:cubicBezTo>
                <a:cubicBezTo>
                  <a:pt x="19591" y="19599"/>
                  <a:pt x="19738" y="19263"/>
                  <a:pt x="19533" y="19263"/>
                </a:cubicBezTo>
                <a:cubicBezTo>
                  <a:pt x="19510" y="19243"/>
                  <a:pt x="19395" y="19210"/>
                  <a:pt x="19371" y="19200"/>
                </a:cubicBezTo>
                <a:cubicBezTo>
                  <a:pt x="19228" y="19141"/>
                  <a:pt x="19205" y="19326"/>
                  <a:pt x="19144" y="19326"/>
                </a:cubicBezTo>
                <a:cubicBezTo>
                  <a:pt x="19123" y="19314"/>
                  <a:pt x="19057" y="19299"/>
                  <a:pt x="19047" y="19341"/>
                </a:cubicBezTo>
                <a:cubicBezTo>
                  <a:pt x="18878" y="19223"/>
                  <a:pt x="19194" y="19742"/>
                  <a:pt x="19275" y="19766"/>
                </a:cubicBezTo>
                <a:cubicBezTo>
                  <a:pt x="19141" y="19798"/>
                  <a:pt x="19298" y="20026"/>
                  <a:pt x="19315" y="20115"/>
                </a:cubicBezTo>
                <a:cubicBezTo>
                  <a:pt x="19376" y="20426"/>
                  <a:pt x="19468" y="20101"/>
                  <a:pt x="19519" y="20101"/>
                </a:cubicBezTo>
                <a:cubicBezTo>
                  <a:pt x="19605" y="20101"/>
                  <a:pt x="19914" y="20363"/>
                  <a:pt x="20018" y="20411"/>
                </a:cubicBezTo>
                <a:cubicBezTo>
                  <a:pt x="20127" y="20461"/>
                  <a:pt x="20181" y="20479"/>
                  <a:pt x="20248" y="20607"/>
                </a:cubicBezTo>
                <a:cubicBezTo>
                  <a:pt x="20277" y="20661"/>
                  <a:pt x="20274" y="20778"/>
                  <a:pt x="20326" y="20815"/>
                </a:cubicBezTo>
                <a:cubicBezTo>
                  <a:pt x="20319" y="20858"/>
                  <a:pt x="20311" y="20886"/>
                  <a:pt x="20321" y="20928"/>
                </a:cubicBezTo>
                <a:cubicBezTo>
                  <a:pt x="20186" y="20961"/>
                  <a:pt x="20099" y="21117"/>
                  <a:pt x="20109" y="21286"/>
                </a:cubicBezTo>
                <a:cubicBezTo>
                  <a:pt x="20228" y="21294"/>
                  <a:pt x="20372" y="21234"/>
                  <a:pt x="20433" y="21234"/>
                </a:cubicBezTo>
                <a:lnTo>
                  <a:pt x="20433" y="21233"/>
                </a:lnTo>
                <a:cubicBezTo>
                  <a:pt x="20433" y="21142"/>
                  <a:pt x="20719" y="21510"/>
                  <a:pt x="20736" y="21535"/>
                </a:cubicBezTo>
                <a:cubicBezTo>
                  <a:pt x="20771" y="21316"/>
                  <a:pt x="20771" y="21081"/>
                  <a:pt x="20799" y="20857"/>
                </a:cubicBezTo>
                <a:lnTo>
                  <a:pt x="20771" y="20809"/>
                </a:lnTo>
                <a:cubicBezTo>
                  <a:pt x="20895" y="20557"/>
                  <a:pt x="20831" y="20091"/>
                  <a:pt x="20845" y="19801"/>
                </a:cubicBezTo>
                <a:close/>
                <a:moveTo>
                  <a:pt x="21482" y="3136"/>
                </a:moveTo>
                <a:cubicBezTo>
                  <a:pt x="21484" y="3136"/>
                  <a:pt x="21512" y="3136"/>
                  <a:pt x="21512" y="3136"/>
                </a:cubicBezTo>
                <a:cubicBezTo>
                  <a:pt x="21524" y="3110"/>
                  <a:pt x="21544" y="3089"/>
                  <a:pt x="21567" y="3075"/>
                </a:cubicBezTo>
                <a:cubicBezTo>
                  <a:pt x="21432" y="2793"/>
                  <a:pt x="21025" y="2732"/>
                  <a:pt x="20788" y="2699"/>
                </a:cubicBezTo>
                <a:cubicBezTo>
                  <a:pt x="20424" y="2699"/>
                  <a:pt x="20032" y="2429"/>
                  <a:pt x="19669" y="2355"/>
                </a:cubicBezTo>
                <a:cubicBezTo>
                  <a:pt x="19252" y="2271"/>
                  <a:pt x="18850" y="2097"/>
                  <a:pt x="18423" y="2086"/>
                </a:cubicBezTo>
                <a:cubicBezTo>
                  <a:pt x="18281" y="2082"/>
                  <a:pt x="18025" y="1964"/>
                  <a:pt x="17928" y="2085"/>
                </a:cubicBezTo>
                <a:cubicBezTo>
                  <a:pt x="17787" y="1963"/>
                  <a:pt x="17753" y="2111"/>
                  <a:pt x="17640" y="2116"/>
                </a:cubicBezTo>
                <a:cubicBezTo>
                  <a:pt x="17589" y="2193"/>
                  <a:pt x="17369" y="2124"/>
                  <a:pt x="17309" y="2114"/>
                </a:cubicBezTo>
                <a:cubicBezTo>
                  <a:pt x="17131" y="2085"/>
                  <a:pt x="16946" y="2126"/>
                  <a:pt x="16770" y="2090"/>
                </a:cubicBezTo>
                <a:cubicBezTo>
                  <a:pt x="16661" y="2068"/>
                  <a:pt x="16615" y="1921"/>
                  <a:pt x="16498" y="1897"/>
                </a:cubicBezTo>
                <a:cubicBezTo>
                  <a:pt x="16256" y="1847"/>
                  <a:pt x="15932" y="1733"/>
                  <a:pt x="15687" y="1852"/>
                </a:cubicBezTo>
                <a:cubicBezTo>
                  <a:pt x="15505" y="1940"/>
                  <a:pt x="15223" y="1766"/>
                  <a:pt x="15033" y="1732"/>
                </a:cubicBezTo>
                <a:cubicBezTo>
                  <a:pt x="15028" y="1585"/>
                  <a:pt x="14601" y="1491"/>
                  <a:pt x="14524" y="1604"/>
                </a:cubicBezTo>
                <a:cubicBezTo>
                  <a:pt x="14389" y="1489"/>
                  <a:pt x="14096" y="1512"/>
                  <a:pt x="13941" y="1503"/>
                </a:cubicBezTo>
                <a:lnTo>
                  <a:pt x="13941" y="1502"/>
                </a:lnTo>
                <a:cubicBezTo>
                  <a:pt x="13859" y="1397"/>
                  <a:pt x="13713" y="1363"/>
                  <a:pt x="13601" y="1377"/>
                </a:cubicBezTo>
                <a:cubicBezTo>
                  <a:pt x="13463" y="1395"/>
                  <a:pt x="13552" y="1500"/>
                  <a:pt x="13642" y="1496"/>
                </a:cubicBezTo>
                <a:cubicBezTo>
                  <a:pt x="13538" y="1516"/>
                  <a:pt x="13426" y="1657"/>
                  <a:pt x="13589" y="1732"/>
                </a:cubicBezTo>
                <a:cubicBezTo>
                  <a:pt x="13432" y="1749"/>
                  <a:pt x="13289" y="1736"/>
                  <a:pt x="13132" y="1770"/>
                </a:cubicBezTo>
                <a:cubicBezTo>
                  <a:pt x="13010" y="1796"/>
                  <a:pt x="12688" y="1530"/>
                  <a:pt x="12823" y="1894"/>
                </a:cubicBezTo>
                <a:cubicBezTo>
                  <a:pt x="12699" y="1866"/>
                  <a:pt x="12578" y="1803"/>
                  <a:pt x="12462" y="1744"/>
                </a:cubicBezTo>
                <a:lnTo>
                  <a:pt x="12468" y="1739"/>
                </a:lnTo>
                <a:lnTo>
                  <a:pt x="12445" y="1651"/>
                </a:lnTo>
                <a:cubicBezTo>
                  <a:pt x="12201" y="1356"/>
                  <a:pt x="11570" y="1196"/>
                  <a:pt x="11249" y="1384"/>
                </a:cubicBezTo>
                <a:cubicBezTo>
                  <a:pt x="11292" y="1402"/>
                  <a:pt x="11339" y="1419"/>
                  <a:pt x="11379" y="1446"/>
                </a:cubicBezTo>
                <a:cubicBezTo>
                  <a:pt x="11235" y="1453"/>
                  <a:pt x="11040" y="1498"/>
                  <a:pt x="10902" y="1435"/>
                </a:cubicBezTo>
                <a:cubicBezTo>
                  <a:pt x="10924" y="1410"/>
                  <a:pt x="10943" y="1372"/>
                  <a:pt x="10960" y="1341"/>
                </a:cubicBezTo>
                <a:cubicBezTo>
                  <a:pt x="10707" y="1338"/>
                  <a:pt x="10460" y="1329"/>
                  <a:pt x="10209" y="1352"/>
                </a:cubicBezTo>
                <a:cubicBezTo>
                  <a:pt x="10151" y="1292"/>
                  <a:pt x="10082" y="1254"/>
                  <a:pt x="10017" y="1207"/>
                </a:cubicBezTo>
                <a:cubicBezTo>
                  <a:pt x="10017" y="1207"/>
                  <a:pt x="10014" y="1302"/>
                  <a:pt x="10014" y="1302"/>
                </a:cubicBezTo>
                <a:cubicBezTo>
                  <a:pt x="9917" y="1297"/>
                  <a:pt x="9781" y="1215"/>
                  <a:pt x="9686" y="1274"/>
                </a:cubicBezTo>
                <a:cubicBezTo>
                  <a:pt x="10299" y="771"/>
                  <a:pt x="9202" y="741"/>
                  <a:pt x="8912" y="764"/>
                </a:cubicBezTo>
                <a:cubicBezTo>
                  <a:pt x="8912" y="763"/>
                  <a:pt x="8942" y="682"/>
                  <a:pt x="8942" y="682"/>
                </a:cubicBezTo>
                <a:cubicBezTo>
                  <a:pt x="8857" y="692"/>
                  <a:pt x="8774" y="674"/>
                  <a:pt x="8690" y="667"/>
                </a:cubicBezTo>
                <a:cubicBezTo>
                  <a:pt x="8692" y="666"/>
                  <a:pt x="8711" y="652"/>
                  <a:pt x="8711" y="652"/>
                </a:cubicBezTo>
                <a:lnTo>
                  <a:pt x="8680" y="562"/>
                </a:lnTo>
                <a:cubicBezTo>
                  <a:pt x="8568" y="569"/>
                  <a:pt x="8454" y="542"/>
                  <a:pt x="8339" y="545"/>
                </a:cubicBezTo>
                <a:cubicBezTo>
                  <a:pt x="8372" y="543"/>
                  <a:pt x="8389" y="524"/>
                  <a:pt x="8390" y="487"/>
                </a:cubicBezTo>
                <a:cubicBezTo>
                  <a:pt x="8348" y="373"/>
                  <a:pt x="8029" y="432"/>
                  <a:pt x="7984" y="380"/>
                </a:cubicBezTo>
                <a:cubicBezTo>
                  <a:pt x="7880" y="261"/>
                  <a:pt x="7809" y="457"/>
                  <a:pt x="7733" y="455"/>
                </a:cubicBezTo>
                <a:cubicBezTo>
                  <a:pt x="7767" y="710"/>
                  <a:pt x="8058" y="574"/>
                  <a:pt x="8203" y="565"/>
                </a:cubicBezTo>
                <a:cubicBezTo>
                  <a:pt x="8141" y="586"/>
                  <a:pt x="8043" y="670"/>
                  <a:pt x="8093" y="768"/>
                </a:cubicBezTo>
                <a:cubicBezTo>
                  <a:pt x="8012" y="760"/>
                  <a:pt x="7931" y="780"/>
                  <a:pt x="7859" y="828"/>
                </a:cubicBezTo>
                <a:lnTo>
                  <a:pt x="7899" y="850"/>
                </a:lnTo>
                <a:cubicBezTo>
                  <a:pt x="7761" y="924"/>
                  <a:pt x="7599" y="792"/>
                  <a:pt x="7453" y="841"/>
                </a:cubicBezTo>
                <a:cubicBezTo>
                  <a:pt x="7359" y="872"/>
                  <a:pt x="7267" y="899"/>
                  <a:pt x="7171" y="911"/>
                </a:cubicBezTo>
                <a:cubicBezTo>
                  <a:pt x="6973" y="936"/>
                  <a:pt x="6832" y="1042"/>
                  <a:pt x="6697" y="1218"/>
                </a:cubicBezTo>
                <a:lnTo>
                  <a:pt x="6715" y="1300"/>
                </a:lnTo>
                <a:cubicBezTo>
                  <a:pt x="6595" y="1317"/>
                  <a:pt x="5933" y="1282"/>
                  <a:pt x="6309" y="1601"/>
                </a:cubicBezTo>
                <a:cubicBezTo>
                  <a:pt x="6139" y="1560"/>
                  <a:pt x="5956" y="1546"/>
                  <a:pt x="5807" y="1683"/>
                </a:cubicBezTo>
                <a:cubicBezTo>
                  <a:pt x="5762" y="1559"/>
                  <a:pt x="5703" y="1466"/>
                  <a:pt x="5588" y="1483"/>
                </a:cubicBezTo>
                <a:lnTo>
                  <a:pt x="5593" y="1581"/>
                </a:lnTo>
                <a:lnTo>
                  <a:pt x="5611" y="1582"/>
                </a:lnTo>
                <a:cubicBezTo>
                  <a:pt x="5618" y="1583"/>
                  <a:pt x="5633" y="1606"/>
                  <a:pt x="5635" y="1626"/>
                </a:cubicBezTo>
                <a:cubicBezTo>
                  <a:pt x="5565" y="1686"/>
                  <a:pt x="5488" y="1670"/>
                  <a:pt x="5467" y="1800"/>
                </a:cubicBezTo>
                <a:cubicBezTo>
                  <a:pt x="5452" y="1798"/>
                  <a:pt x="5437" y="1795"/>
                  <a:pt x="5422" y="1791"/>
                </a:cubicBezTo>
                <a:cubicBezTo>
                  <a:pt x="5363" y="1613"/>
                  <a:pt x="5452" y="1463"/>
                  <a:pt x="5208" y="1445"/>
                </a:cubicBezTo>
                <a:cubicBezTo>
                  <a:pt x="5135" y="1440"/>
                  <a:pt x="5060" y="1440"/>
                  <a:pt x="4988" y="1440"/>
                </a:cubicBezTo>
                <a:cubicBezTo>
                  <a:pt x="4835" y="1440"/>
                  <a:pt x="4896" y="1579"/>
                  <a:pt x="4862" y="1697"/>
                </a:cubicBezTo>
                <a:cubicBezTo>
                  <a:pt x="4835" y="1790"/>
                  <a:pt x="4726" y="1733"/>
                  <a:pt x="4708" y="1846"/>
                </a:cubicBezTo>
                <a:cubicBezTo>
                  <a:pt x="4689" y="1970"/>
                  <a:pt x="4799" y="1948"/>
                  <a:pt x="4812" y="1996"/>
                </a:cubicBezTo>
                <a:cubicBezTo>
                  <a:pt x="4844" y="2077"/>
                  <a:pt x="4824" y="2151"/>
                  <a:pt x="4867" y="2245"/>
                </a:cubicBezTo>
                <a:cubicBezTo>
                  <a:pt x="4713" y="2182"/>
                  <a:pt x="4560" y="2145"/>
                  <a:pt x="4400" y="2112"/>
                </a:cubicBezTo>
                <a:cubicBezTo>
                  <a:pt x="4221" y="2086"/>
                  <a:pt x="4015" y="1954"/>
                  <a:pt x="3841" y="1954"/>
                </a:cubicBezTo>
                <a:cubicBezTo>
                  <a:pt x="3573" y="1954"/>
                  <a:pt x="4110" y="2290"/>
                  <a:pt x="4127" y="2309"/>
                </a:cubicBezTo>
                <a:cubicBezTo>
                  <a:pt x="4105" y="2315"/>
                  <a:pt x="4083" y="2320"/>
                  <a:pt x="4060" y="2324"/>
                </a:cubicBezTo>
                <a:lnTo>
                  <a:pt x="4065" y="2298"/>
                </a:lnTo>
                <a:cubicBezTo>
                  <a:pt x="3852" y="2201"/>
                  <a:pt x="3571" y="2399"/>
                  <a:pt x="3372" y="2425"/>
                </a:cubicBezTo>
                <a:cubicBezTo>
                  <a:pt x="3370" y="2381"/>
                  <a:pt x="3421" y="2299"/>
                  <a:pt x="3432" y="2250"/>
                </a:cubicBezTo>
                <a:cubicBezTo>
                  <a:pt x="3242" y="2226"/>
                  <a:pt x="3075" y="2344"/>
                  <a:pt x="2898" y="2413"/>
                </a:cubicBezTo>
                <a:cubicBezTo>
                  <a:pt x="2804" y="2450"/>
                  <a:pt x="2559" y="2500"/>
                  <a:pt x="2574" y="2674"/>
                </a:cubicBezTo>
                <a:cubicBezTo>
                  <a:pt x="2584" y="2801"/>
                  <a:pt x="2315" y="2630"/>
                  <a:pt x="2302" y="2618"/>
                </a:cubicBezTo>
                <a:cubicBezTo>
                  <a:pt x="2377" y="2566"/>
                  <a:pt x="2604" y="2549"/>
                  <a:pt x="2395" y="2412"/>
                </a:cubicBezTo>
                <a:cubicBezTo>
                  <a:pt x="2245" y="2314"/>
                  <a:pt x="2091" y="2321"/>
                  <a:pt x="1929" y="2318"/>
                </a:cubicBezTo>
                <a:cubicBezTo>
                  <a:pt x="1937" y="2433"/>
                  <a:pt x="1993" y="2431"/>
                  <a:pt x="2055" y="2493"/>
                </a:cubicBezTo>
                <a:cubicBezTo>
                  <a:pt x="2046" y="2478"/>
                  <a:pt x="2074" y="2893"/>
                  <a:pt x="2169" y="2758"/>
                </a:cubicBezTo>
                <a:cubicBezTo>
                  <a:pt x="2163" y="2794"/>
                  <a:pt x="2158" y="2830"/>
                  <a:pt x="2156" y="2867"/>
                </a:cubicBezTo>
                <a:cubicBezTo>
                  <a:pt x="1969" y="2739"/>
                  <a:pt x="1862" y="2828"/>
                  <a:pt x="1686" y="2928"/>
                </a:cubicBezTo>
                <a:cubicBezTo>
                  <a:pt x="1500" y="3032"/>
                  <a:pt x="1637" y="3097"/>
                  <a:pt x="1707" y="3188"/>
                </a:cubicBezTo>
                <a:cubicBezTo>
                  <a:pt x="1680" y="3244"/>
                  <a:pt x="1425" y="3107"/>
                  <a:pt x="1395" y="3091"/>
                </a:cubicBezTo>
                <a:cubicBezTo>
                  <a:pt x="1324" y="3053"/>
                  <a:pt x="1217" y="3102"/>
                  <a:pt x="1148" y="3140"/>
                </a:cubicBezTo>
                <a:cubicBezTo>
                  <a:pt x="1225" y="3269"/>
                  <a:pt x="1313" y="3308"/>
                  <a:pt x="1425" y="3357"/>
                </a:cubicBezTo>
                <a:cubicBezTo>
                  <a:pt x="1277" y="3479"/>
                  <a:pt x="1067" y="3145"/>
                  <a:pt x="988" y="3080"/>
                </a:cubicBezTo>
                <a:cubicBezTo>
                  <a:pt x="1015" y="3019"/>
                  <a:pt x="1044" y="2956"/>
                  <a:pt x="990" y="2892"/>
                </a:cubicBezTo>
                <a:cubicBezTo>
                  <a:pt x="1164" y="2934"/>
                  <a:pt x="2149" y="3013"/>
                  <a:pt x="1702" y="2525"/>
                </a:cubicBezTo>
                <a:cubicBezTo>
                  <a:pt x="1515" y="2321"/>
                  <a:pt x="920" y="2139"/>
                  <a:pt x="679" y="2180"/>
                </a:cubicBezTo>
                <a:cubicBezTo>
                  <a:pt x="673" y="2165"/>
                  <a:pt x="662" y="2161"/>
                  <a:pt x="647" y="2169"/>
                </a:cubicBezTo>
                <a:cubicBezTo>
                  <a:pt x="682" y="2169"/>
                  <a:pt x="559" y="2063"/>
                  <a:pt x="524" y="2055"/>
                </a:cubicBezTo>
                <a:cubicBezTo>
                  <a:pt x="469" y="2042"/>
                  <a:pt x="389" y="2064"/>
                  <a:pt x="328" y="2064"/>
                </a:cubicBezTo>
                <a:cubicBezTo>
                  <a:pt x="303" y="2062"/>
                  <a:pt x="285" y="2082"/>
                  <a:pt x="285" y="2118"/>
                </a:cubicBezTo>
                <a:cubicBezTo>
                  <a:pt x="266" y="2111"/>
                  <a:pt x="247" y="2104"/>
                  <a:pt x="228" y="2096"/>
                </a:cubicBezTo>
                <a:lnTo>
                  <a:pt x="222" y="2118"/>
                </a:lnTo>
                <a:lnTo>
                  <a:pt x="216" y="2112"/>
                </a:lnTo>
                <a:cubicBezTo>
                  <a:pt x="127" y="2182"/>
                  <a:pt x="72" y="2289"/>
                  <a:pt x="1" y="2385"/>
                </a:cubicBezTo>
                <a:cubicBezTo>
                  <a:pt x="38" y="2448"/>
                  <a:pt x="247" y="2553"/>
                  <a:pt x="193" y="2625"/>
                </a:cubicBezTo>
                <a:cubicBezTo>
                  <a:pt x="81" y="2777"/>
                  <a:pt x="241" y="2837"/>
                  <a:pt x="293" y="2954"/>
                </a:cubicBezTo>
                <a:cubicBezTo>
                  <a:pt x="170" y="3047"/>
                  <a:pt x="319" y="3299"/>
                  <a:pt x="399" y="3343"/>
                </a:cubicBezTo>
                <a:cubicBezTo>
                  <a:pt x="293" y="3475"/>
                  <a:pt x="513" y="3547"/>
                  <a:pt x="565" y="3597"/>
                </a:cubicBezTo>
                <a:cubicBezTo>
                  <a:pt x="607" y="3637"/>
                  <a:pt x="411" y="3845"/>
                  <a:pt x="390" y="3866"/>
                </a:cubicBezTo>
                <a:cubicBezTo>
                  <a:pt x="245" y="4011"/>
                  <a:pt x="119" y="4126"/>
                  <a:pt x="0" y="4306"/>
                </a:cubicBezTo>
                <a:cubicBezTo>
                  <a:pt x="85" y="4284"/>
                  <a:pt x="190" y="4172"/>
                  <a:pt x="266" y="4167"/>
                </a:cubicBezTo>
                <a:cubicBezTo>
                  <a:pt x="283" y="4197"/>
                  <a:pt x="302" y="4226"/>
                  <a:pt x="323" y="4253"/>
                </a:cubicBezTo>
                <a:cubicBezTo>
                  <a:pt x="222" y="4199"/>
                  <a:pt x="162" y="4293"/>
                  <a:pt x="201" y="4411"/>
                </a:cubicBezTo>
                <a:cubicBezTo>
                  <a:pt x="162" y="4553"/>
                  <a:pt x="82" y="4589"/>
                  <a:pt x="175" y="4758"/>
                </a:cubicBezTo>
                <a:cubicBezTo>
                  <a:pt x="78" y="4850"/>
                  <a:pt x="345" y="5225"/>
                  <a:pt x="406" y="5296"/>
                </a:cubicBezTo>
                <a:cubicBezTo>
                  <a:pt x="430" y="5300"/>
                  <a:pt x="451" y="5290"/>
                  <a:pt x="470" y="5265"/>
                </a:cubicBezTo>
                <a:cubicBezTo>
                  <a:pt x="470" y="5264"/>
                  <a:pt x="471" y="5244"/>
                  <a:pt x="471" y="5244"/>
                </a:cubicBezTo>
                <a:cubicBezTo>
                  <a:pt x="468" y="5227"/>
                  <a:pt x="693" y="5374"/>
                  <a:pt x="723" y="5409"/>
                </a:cubicBezTo>
                <a:cubicBezTo>
                  <a:pt x="683" y="5491"/>
                  <a:pt x="819" y="5677"/>
                  <a:pt x="881" y="5677"/>
                </a:cubicBezTo>
                <a:cubicBezTo>
                  <a:pt x="881" y="5776"/>
                  <a:pt x="983" y="5725"/>
                  <a:pt x="1012" y="5801"/>
                </a:cubicBezTo>
                <a:cubicBezTo>
                  <a:pt x="1013" y="5803"/>
                  <a:pt x="840" y="5849"/>
                  <a:pt x="814" y="5864"/>
                </a:cubicBezTo>
                <a:cubicBezTo>
                  <a:pt x="850" y="5933"/>
                  <a:pt x="902" y="6106"/>
                  <a:pt x="948" y="6152"/>
                </a:cubicBezTo>
                <a:cubicBezTo>
                  <a:pt x="1062" y="6265"/>
                  <a:pt x="1164" y="6069"/>
                  <a:pt x="1293" y="6203"/>
                </a:cubicBezTo>
                <a:cubicBezTo>
                  <a:pt x="1286" y="6211"/>
                  <a:pt x="1265" y="6237"/>
                  <a:pt x="1265" y="6237"/>
                </a:cubicBezTo>
                <a:cubicBezTo>
                  <a:pt x="1317" y="6354"/>
                  <a:pt x="1446" y="6350"/>
                  <a:pt x="1481" y="6450"/>
                </a:cubicBezTo>
                <a:cubicBezTo>
                  <a:pt x="1563" y="6681"/>
                  <a:pt x="1653" y="6696"/>
                  <a:pt x="1848" y="6592"/>
                </a:cubicBezTo>
                <a:cubicBezTo>
                  <a:pt x="1905" y="6655"/>
                  <a:pt x="1926" y="6720"/>
                  <a:pt x="2004" y="6723"/>
                </a:cubicBezTo>
                <a:lnTo>
                  <a:pt x="2009" y="6693"/>
                </a:lnTo>
                <a:cubicBezTo>
                  <a:pt x="2095" y="6686"/>
                  <a:pt x="2174" y="6765"/>
                  <a:pt x="2257" y="6780"/>
                </a:cubicBezTo>
                <a:cubicBezTo>
                  <a:pt x="2237" y="6906"/>
                  <a:pt x="2273" y="6983"/>
                  <a:pt x="2267" y="7093"/>
                </a:cubicBezTo>
                <a:cubicBezTo>
                  <a:pt x="2263" y="7128"/>
                  <a:pt x="2226" y="7132"/>
                  <a:pt x="2204" y="7126"/>
                </a:cubicBezTo>
                <a:lnTo>
                  <a:pt x="2204" y="7098"/>
                </a:lnTo>
                <a:cubicBezTo>
                  <a:pt x="2092" y="7098"/>
                  <a:pt x="1997" y="7275"/>
                  <a:pt x="2085" y="7391"/>
                </a:cubicBezTo>
                <a:cubicBezTo>
                  <a:pt x="2053" y="7403"/>
                  <a:pt x="2020" y="7412"/>
                  <a:pt x="1986" y="7420"/>
                </a:cubicBezTo>
                <a:cubicBezTo>
                  <a:pt x="1976" y="7486"/>
                  <a:pt x="2003" y="7524"/>
                  <a:pt x="2047" y="7561"/>
                </a:cubicBezTo>
                <a:cubicBezTo>
                  <a:pt x="2027" y="7581"/>
                  <a:pt x="2018" y="7606"/>
                  <a:pt x="2021" y="7635"/>
                </a:cubicBezTo>
                <a:cubicBezTo>
                  <a:pt x="2021" y="7661"/>
                  <a:pt x="1989" y="7660"/>
                  <a:pt x="1990" y="7711"/>
                </a:cubicBezTo>
                <a:cubicBezTo>
                  <a:pt x="1945" y="7720"/>
                  <a:pt x="1898" y="7715"/>
                  <a:pt x="1853" y="7703"/>
                </a:cubicBezTo>
                <a:cubicBezTo>
                  <a:pt x="1856" y="7754"/>
                  <a:pt x="1852" y="7802"/>
                  <a:pt x="1841" y="7849"/>
                </a:cubicBezTo>
                <a:cubicBezTo>
                  <a:pt x="2028" y="7973"/>
                  <a:pt x="2205" y="8066"/>
                  <a:pt x="2363" y="8238"/>
                </a:cubicBezTo>
                <a:cubicBezTo>
                  <a:pt x="2296" y="8346"/>
                  <a:pt x="2888" y="8477"/>
                  <a:pt x="2736" y="8789"/>
                </a:cubicBezTo>
                <a:cubicBezTo>
                  <a:pt x="2487" y="8980"/>
                  <a:pt x="2231" y="8785"/>
                  <a:pt x="1999" y="8788"/>
                </a:cubicBezTo>
                <a:cubicBezTo>
                  <a:pt x="1930" y="8781"/>
                  <a:pt x="1954" y="8678"/>
                  <a:pt x="1835" y="8708"/>
                </a:cubicBezTo>
                <a:cubicBezTo>
                  <a:pt x="1704" y="8534"/>
                  <a:pt x="1349" y="8634"/>
                  <a:pt x="1224" y="8736"/>
                </a:cubicBezTo>
                <a:cubicBezTo>
                  <a:pt x="1102" y="8835"/>
                  <a:pt x="682" y="8887"/>
                  <a:pt x="661" y="8607"/>
                </a:cubicBezTo>
                <a:cubicBezTo>
                  <a:pt x="631" y="8603"/>
                  <a:pt x="588" y="8600"/>
                  <a:pt x="561" y="8615"/>
                </a:cubicBezTo>
                <a:cubicBezTo>
                  <a:pt x="559" y="8612"/>
                  <a:pt x="535" y="8572"/>
                  <a:pt x="535" y="8572"/>
                </a:cubicBezTo>
                <a:cubicBezTo>
                  <a:pt x="414" y="8571"/>
                  <a:pt x="318" y="8636"/>
                  <a:pt x="375" y="8778"/>
                </a:cubicBezTo>
                <a:cubicBezTo>
                  <a:pt x="343" y="8806"/>
                  <a:pt x="256" y="9007"/>
                  <a:pt x="329" y="9043"/>
                </a:cubicBezTo>
                <a:cubicBezTo>
                  <a:pt x="249" y="9165"/>
                  <a:pt x="305" y="9330"/>
                  <a:pt x="421" y="9335"/>
                </a:cubicBezTo>
                <a:cubicBezTo>
                  <a:pt x="437" y="9593"/>
                  <a:pt x="540" y="10027"/>
                  <a:pt x="785" y="10022"/>
                </a:cubicBezTo>
                <a:cubicBezTo>
                  <a:pt x="850" y="10027"/>
                  <a:pt x="1167" y="10311"/>
                  <a:pt x="1169" y="10017"/>
                </a:cubicBezTo>
                <a:cubicBezTo>
                  <a:pt x="1171" y="9906"/>
                  <a:pt x="1447" y="10181"/>
                  <a:pt x="1452" y="10184"/>
                </a:cubicBezTo>
                <a:cubicBezTo>
                  <a:pt x="1603" y="10274"/>
                  <a:pt x="1696" y="10029"/>
                  <a:pt x="1800" y="10012"/>
                </a:cubicBezTo>
                <a:cubicBezTo>
                  <a:pt x="1854" y="10012"/>
                  <a:pt x="1899" y="10096"/>
                  <a:pt x="1959" y="10058"/>
                </a:cubicBezTo>
                <a:cubicBezTo>
                  <a:pt x="1947" y="10128"/>
                  <a:pt x="1993" y="10195"/>
                  <a:pt x="1984" y="10276"/>
                </a:cubicBezTo>
                <a:cubicBezTo>
                  <a:pt x="1984" y="10276"/>
                  <a:pt x="2022" y="10292"/>
                  <a:pt x="2025" y="10293"/>
                </a:cubicBezTo>
                <a:cubicBezTo>
                  <a:pt x="2030" y="10351"/>
                  <a:pt x="2017" y="10414"/>
                  <a:pt x="2045" y="10467"/>
                </a:cubicBezTo>
                <a:cubicBezTo>
                  <a:pt x="1964" y="10561"/>
                  <a:pt x="1951" y="10674"/>
                  <a:pt x="1927" y="10801"/>
                </a:cubicBezTo>
                <a:cubicBezTo>
                  <a:pt x="1848" y="10835"/>
                  <a:pt x="1834" y="11184"/>
                  <a:pt x="1763" y="11286"/>
                </a:cubicBezTo>
                <a:cubicBezTo>
                  <a:pt x="1769" y="11302"/>
                  <a:pt x="2052" y="12076"/>
                  <a:pt x="1847" y="12076"/>
                </a:cubicBezTo>
                <a:cubicBezTo>
                  <a:pt x="1847" y="12076"/>
                  <a:pt x="1847" y="12076"/>
                  <a:pt x="1847" y="12076"/>
                </a:cubicBezTo>
                <a:lnTo>
                  <a:pt x="1837" y="12090"/>
                </a:lnTo>
                <a:cubicBezTo>
                  <a:pt x="1850" y="12113"/>
                  <a:pt x="1854" y="12139"/>
                  <a:pt x="1849" y="12168"/>
                </a:cubicBezTo>
                <a:lnTo>
                  <a:pt x="1968" y="12175"/>
                </a:lnTo>
                <a:cubicBezTo>
                  <a:pt x="2045" y="12306"/>
                  <a:pt x="2361" y="12799"/>
                  <a:pt x="2334" y="12928"/>
                </a:cubicBezTo>
                <a:cubicBezTo>
                  <a:pt x="2299" y="13089"/>
                  <a:pt x="2510" y="13140"/>
                  <a:pt x="2556" y="13229"/>
                </a:cubicBezTo>
                <a:cubicBezTo>
                  <a:pt x="2628" y="13365"/>
                  <a:pt x="2637" y="13466"/>
                  <a:pt x="2665" y="13606"/>
                </a:cubicBezTo>
                <a:cubicBezTo>
                  <a:pt x="2622" y="13995"/>
                  <a:pt x="2974" y="14177"/>
                  <a:pt x="3079" y="14465"/>
                </a:cubicBezTo>
                <a:cubicBezTo>
                  <a:pt x="3147" y="14644"/>
                  <a:pt x="3352" y="14818"/>
                  <a:pt x="3369" y="15010"/>
                </a:cubicBezTo>
                <a:cubicBezTo>
                  <a:pt x="3389" y="15237"/>
                  <a:pt x="3410" y="15717"/>
                  <a:pt x="3527" y="15914"/>
                </a:cubicBezTo>
                <a:cubicBezTo>
                  <a:pt x="3685" y="16178"/>
                  <a:pt x="3909" y="15819"/>
                  <a:pt x="4050" y="15819"/>
                </a:cubicBezTo>
                <a:cubicBezTo>
                  <a:pt x="4318" y="15819"/>
                  <a:pt x="4521" y="15540"/>
                  <a:pt x="4746" y="15429"/>
                </a:cubicBezTo>
                <a:cubicBezTo>
                  <a:pt x="4904" y="15350"/>
                  <a:pt x="5142" y="15358"/>
                  <a:pt x="5113" y="15092"/>
                </a:cubicBezTo>
                <a:cubicBezTo>
                  <a:pt x="5108" y="15051"/>
                  <a:pt x="5191" y="15049"/>
                  <a:pt x="5224" y="15056"/>
                </a:cubicBezTo>
                <a:cubicBezTo>
                  <a:pt x="5227" y="15026"/>
                  <a:pt x="5232" y="14996"/>
                  <a:pt x="5238" y="14967"/>
                </a:cubicBezTo>
                <a:cubicBezTo>
                  <a:pt x="5244" y="14974"/>
                  <a:pt x="5256" y="14987"/>
                  <a:pt x="5262" y="14995"/>
                </a:cubicBezTo>
                <a:cubicBezTo>
                  <a:pt x="5385" y="14964"/>
                  <a:pt x="5690" y="14881"/>
                  <a:pt x="5666" y="14697"/>
                </a:cubicBezTo>
                <a:cubicBezTo>
                  <a:pt x="5680" y="14778"/>
                  <a:pt x="5943" y="14440"/>
                  <a:pt x="5924" y="14454"/>
                </a:cubicBezTo>
                <a:cubicBezTo>
                  <a:pt x="5959" y="14436"/>
                  <a:pt x="6024" y="14445"/>
                  <a:pt x="6061" y="14446"/>
                </a:cubicBezTo>
                <a:lnTo>
                  <a:pt x="6064" y="14398"/>
                </a:lnTo>
                <a:lnTo>
                  <a:pt x="6088" y="14378"/>
                </a:lnTo>
                <a:cubicBezTo>
                  <a:pt x="6071" y="14281"/>
                  <a:pt x="6052" y="14106"/>
                  <a:pt x="6092" y="14014"/>
                </a:cubicBezTo>
                <a:cubicBezTo>
                  <a:pt x="6217" y="14121"/>
                  <a:pt x="6399" y="13516"/>
                  <a:pt x="6416" y="13402"/>
                </a:cubicBezTo>
                <a:cubicBezTo>
                  <a:pt x="6337" y="13408"/>
                  <a:pt x="6330" y="13381"/>
                  <a:pt x="6268" y="13333"/>
                </a:cubicBezTo>
                <a:cubicBezTo>
                  <a:pt x="6116" y="13110"/>
                  <a:pt x="6087" y="13191"/>
                  <a:pt x="5900" y="13054"/>
                </a:cubicBezTo>
                <a:cubicBezTo>
                  <a:pt x="5695" y="12901"/>
                  <a:pt x="5769" y="12651"/>
                  <a:pt x="5663" y="12468"/>
                </a:cubicBezTo>
                <a:cubicBezTo>
                  <a:pt x="5681" y="12448"/>
                  <a:pt x="5685" y="12420"/>
                  <a:pt x="5677" y="12383"/>
                </a:cubicBezTo>
                <a:cubicBezTo>
                  <a:pt x="5773" y="12362"/>
                  <a:pt x="5783" y="12641"/>
                  <a:pt x="5830" y="12702"/>
                </a:cubicBezTo>
                <a:cubicBezTo>
                  <a:pt x="5907" y="12800"/>
                  <a:pt x="6096" y="12798"/>
                  <a:pt x="6204" y="12813"/>
                </a:cubicBezTo>
                <a:cubicBezTo>
                  <a:pt x="6343" y="12843"/>
                  <a:pt x="6560" y="12984"/>
                  <a:pt x="6684" y="12921"/>
                </a:cubicBezTo>
                <a:cubicBezTo>
                  <a:pt x="6904" y="12809"/>
                  <a:pt x="7142" y="12917"/>
                  <a:pt x="7377" y="12831"/>
                </a:cubicBezTo>
                <a:cubicBezTo>
                  <a:pt x="7381" y="12857"/>
                  <a:pt x="7392" y="12874"/>
                  <a:pt x="7409" y="12884"/>
                </a:cubicBezTo>
                <a:cubicBezTo>
                  <a:pt x="7402" y="12977"/>
                  <a:pt x="7445" y="12999"/>
                  <a:pt x="7507" y="12996"/>
                </a:cubicBezTo>
                <a:cubicBezTo>
                  <a:pt x="7525" y="13107"/>
                  <a:pt x="7595" y="13302"/>
                  <a:pt x="7708" y="13243"/>
                </a:cubicBezTo>
                <a:cubicBezTo>
                  <a:pt x="7799" y="13358"/>
                  <a:pt x="7948" y="13516"/>
                  <a:pt x="8082" y="13456"/>
                </a:cubicBezTo>
                <a:cubicBezTo>
                  <a:pt x="8040" y="13536"/>
                  <a:pt x="7899" y="13395"/>
                  <a:pt x="7863" y="13512"/>
                </a:cubicBezTo>
                <a:cubicBezTo>
                  <a:pt x="7838" y="13591"/>
                  <a:pt x="7985" y="13734"/>
                  <a:pt x="8024" y="13785"/>
                </a:cubicBezTo>
                <a:cubicBezTo>
                  <a:pt x="8174" y="13978"/>
                  <a:pt x="8328" y="14099"/>
                  <a:pt x="8506" y="13859"/>
                </a:cubicBezTo>
                <a:cubicBezTo>
                  <a:pt x="8506" y="13859"/>
                  <a:pt x="8511" y="13822"/>
                  <a:pt x="8511" y="13821"/>
                </a:cubicBezTo>
                <a:cubicBezTo>
                  <a:pt x="8597" y="14372"/>
                  <a:pt x="8658" y="15060"/>
                  <a:pt x="8944" y="15536"/>
                </a:cubicBezTo>
                <a:cubicBezTo>
                  <a:pt x="9051" y="15713"/>
                  <a:pt x="9457" y="17441"/>
                  <a:pt x="9713" y="17105"/>
                </a:cubicBezTo>
                <a:cubicBezTo>
                  <a:pt x="9784" y="17012"/>
                  <a:pt x="9781" y="16935"/>
                  <a:pt x="9870" y="16876"/>
                </a:cubicBezTo>
                <a:cubicBezTo>
                  <a:pt x="9961" y="16816"/>
                  <a:pt x="9845" y="16697"/>
                  <a:pt x="9968" y="16619"/>
                </a:cubicBezTo>
                <a:cubicBezTo>
                  <a:pt x="9997" y="16525"/>
                  <a:pt x="10045" y="16545"/>
                  <a:pt x="10043" y="16402"/>
                </a:cubicBezTo>
                <a:cubicBezTo>
                  <a:pt x="10042" y="16315"/>
                  <a:pt x="9996" y="16229"/>
                  <a:pt x="10027" y="16148"/>
                </a:cubicBezTo>
                <a:cubicBezTo>
                  <a:pt x="10149" y="15836"/>
                  <a:pt x="9994" y="15606"/>
                  <a:pt x="10014" y="15300"/>
                </a:cubicBezTo>
                <a:cubicBezTo>
                  <a:pt x="10017" y="15254"/>
                  <a:pt x="10218" y="15132"/>
                  <a:pt x="10207" y="15132"/>
                </a:cubicBezTo>
                <a:cubicBezTo>
                  <a:pt x="10321" y="15132"/>
                  <a:pt x="10494" y="14748"/>
                  <a:pt x="10602" y="14634"/>
                </a:cubicBezTo>
                <a:cubicBezTo>
                  <a:pt x="10691" y="14538"/>
                  <a:pt x="10737" y="14284"/>
                  <a:pt x="10862" y="14259"/>
                </a:cubicBezTo>
                <a:cubicBezTo>
                  <a:pt x="10992" y="14233"/>
                  <a:pt x="11028" y="14088"/>
                  <a:pt x="11120" y="13995"/>
                </a:cubicBezTo>
                <a:cubicBezTo>
                  <a:pt x="10889" y="13710"/>
                  <a:pt x="11322" y="13817"/>
                  <a:pt x="11401" y="13792"/>
                </a:cubicBezTo>
                <a:lnTo>
                  <a:pt x="11405" y="13809"/>
                </a:lnTo>
                <a:cubicBezTo>
                  <a:pt x="11513" y="13796"/>
                  <a:pt x="11840" y="13734"/>
                  <a:pt x="11758" y="13509"/>
                </a:cubicBezTo>
                <a:cubicBezTo>
                  <a:pt x="11915" y="13567"/>
                  <a:pt x="11804" y="13766"/>
                  <a:pt x="11804" y="13858"/>
                </a:cubicBezTo>
                <a:cubicBezTo>
                  <a:pt x="11855" y="13932"/>
                  <a:pt x="11916" y="14007"/>
                  <a:pt x="11963" y="14088"/>
                </a:cubicBezTo>
                <a:cubicBezTo>
                  <a:pt x="12025" y="14193"/>
                  <a:pt x="12122" y="14206"/>
                  <a:pt x="12170" y="14271"/>
                </a:cubicBezTo>
                <a:cubicBezTo>
                  <a:pt x="12116" y="14362"/>
                  <a:pt x="12121" y="14561"/>
                  <a:pt x="12259" y="14543"/>
                </a:cubicBezTo>
                <a:lnTo>
                  <a:pt x="12265" y="14517"/>
                </a:lnTo>
                <a:cubicBezTo>
                  <a:pt x="12405" y="14547"/>
                  <a:pt x="12309" y="15318"/>
                  <a:pt x="12423" y="15210"/>
                </a:cubicBezTo>
                <a:cubicBezTo>
                  <a:pt x="12494" y="15441"/>
                  <a:pt x="12802" y="15118"/>
                  <a:pt x="12844" y="14997"/>
                </a:cubicBezTo>
                <a:cubicBezTo>
                  <a:pt x="12856" y="15037"/>
                  <a:pt x="12878" y="15060"/>
                  <a:pt x="12911" y="15067"/>
                </a:cubicBezTo>
                <a:cubicBezTo>
                  <a:pt x="12902" y="15223"/>
                  <a:pt x="13012" y="15781"/>
                  <a:pt x="13143" y="15859"/>
                </a:cubicBezTo>
                <a:lnTo>
                  <a:pt x="13144" y="15854"/>
                </a:lnTo>
                <a:cubicBezTo>
                  <a:pt x="13197" y="16052"/>
                  <a:pt x="13142" y="16636"/>
                  <a:pt x="13250" y="16730"/>
                </a:cubicBezTo>
                <a:cubicBezTo>
                  <a:pt x="13233" y="16829"/>
                  <a:pt x="13157" y="17177"/>
                  <a:pt x="13261" y="17253"/>
                </a:cubicBezTo>
                <a:cubicBezTo>
                  <a:pt x="13268" y="17259"/>
                  <a:pt x="13275" y="17264"/>
                  <a:pt x="13282" y="17267"/>
                </a:cubicBezTo>
                <a:cubicBezTo>
                  <a:pt x="13318" y="17267"/>
                  <a:pt x="13328" y="17221"/>
                  <a:pt x="13335" y="17183"/>
                </a:cubicBezTo>
                <a:cubicBezTo>
                  <a:pt x="13489" y="17447"/>
                  <a:pt x="13664" y="17696"/>
                  <a:pt x="13664" y="18046"/>
                </a:cubicBezTo>
                <a:cubicBezTo>
                  <a:pt x="13665" y="18236"/>
                  <a:pt x="13986" y="18792"/>
                  <a:pt x="14143" y="18792"/>
                </a:cubicBezTo>
                <a:lnTo>
                  <a:pt x="14108" y="18792"/>
                </a:lnTo>
                <a:lnTo>
                  <a:pt x="14340" y="18993"/>
                </a:lnTo>
                <a:cubicBezTo>
                  <a:pt x="14381" y="18801"/>
                  <a:pt x="14438" y="18554"/>
                  <a:pt x="14266" y="18407"/>
                </a:cubicBezTo>
                <a:cubicBezTo>
                  <a:pt x="14222" y="18370"/>
                  <a:pt x="14205" y="18151"/>
                  <a:pt x="14227" y="18088"/>
                </a:cubicBezTo>
                <a:cubicBezTo>
                  <a:pt x="14290" y="17896"/>
                  <a:pt x="14071" y="17539"/>
                  <a:pt x="13928" y="17499"/>
                </a:cubicBezTo>
                <a:cubicBezTo>
                  <a:pt x="13881" y="17415"/>
                  <a:pt x="13661" y="17373"/>
                  <a:pt x="13645" y="17259"/>
                </a:cubicBezTo>
                <a:cubicBezTo>
                  <a:pt x="13745" y="17168"/>
                  <a:pt x="13574" y="16889"/>
                  <a:pt x="13559" y="16792"/>
                </a:cubicBezTo>
                <a:cubicBezTo>
                  <a:pt x="13529" y="16788"/>
                  <a:pt x="13501" y="16791"/>
                  <a:pt x="13472" y="16803"/>
                </a:cubicBezTo>
                <a:cubicBezTo>
                  <a:pt x="13429" y="16495"/>
                  <a:pt x="13632" y="16145"/>
                  <a:pt x="13549" y="15846"/>
                </a:cubicBezTo>
                <a:cubicBezTo>
                  <a:pt x="13573" y="15845"/>
                  <a:pt x="13595" y="15843"/>
                  <a:pt x="13619" y="15840"/>
                </a:cubicBezTo>
                <a:cubicBezTo>
                  <a:pt x="13609" y="16099"/>
                  <a:pt x="13684" y="15951"/>
                  <a:pt x="13779" y="16047"/>
                </a:cubicBezTo>
                <a:cubicBezTo>
                  <a:pt x="13864" y="16023"/>
                  <a:pt x="13870" y="16267"/>
                  <a:pt x="13976" y="16189"/>
                </a:cubicBezTo>
                <a:cubicBezTo>
                  <a:pt x="14020" y="16272"/>
                  <a:pt x="14042" y="16563"/>
                  <a:pt x="14148" y="16421"/>
                </a:cubicBezTo>
                <a:cubicBezTo>
                  <a:pt x="14160" y="16430"/>
                  <a:pt x="14169" y="16479"/>
                  <a:pt x="14172" y="16497"/>
                </a:cubicBezTo>
                <a:cubicBezTo>
                  <a:pt x="14248" y="16535"/>
                  <a:pt x="14324" y="16665"/>
                  <a:pt x="14393" y="16675"/>
                </a:cubicBezTo>
                <a:cubicBezTo>
                  <a:pt x="14349" y="16802"/>
                  <a:pt x="14378" y="16936"/>
                  <a:pt x="14328" y="17065"/>
                </a:cubicBezTo>
                <a:cubicBezTo>
                  <a:pt x="14423" y="17103"/>
                  <a:pt x="14649" y="16942"/>
                  <a:pt x="14681" y="16817"/>
                </a:cubicBezTo>
                <a:cubicBezTo>
                  <a:pt x="14747" y="16823"/>
                  <a:pt x="14771" y="16679"/>
                  <a:pt x="14777" y="16616"/>
                </a:cubicBezTo>
                <a:lnTo>
                  <a:pt x="14795" y="16636"/>
                </a:lnTo>
                <a:cubicBezTo>
                  <a:pt x="14920" y="16540"/>
                  <a:pt x="15138" y="16456"/>
                  <a:pt x="15162" y="16247"/>
                </a:cubicBezTo>
                <a:cubicBezTo>
                  <a:pt x="15186" y="16037"/>
                  <a:pt x="15149" y="15872"/>
                  <a:pt x="15136" y="15668"/>
                </a:cubicBezTo>
                <a:cubicBezTo>
                  <a:pt x="15108" y="15228"/>
                  <a:pt x="14762" y="15014"/>
                  <a:pt x="14564" y="14711"/>
                </a:cubicBezTo>
                <a:cubicBezTo>
                  <a:pt x="14528" y="14587"/>
                  <a:pt x="14270" y="14343"/>
                  <a:pt x="14428" y="14189"/>
                </a:cubicBezTo>
                <a:cubicBezTo>
                  <a:pt x="14501" y="14117"/>
                  <a:pt x="14517" y="14012"/>
                  <a:pt x="14591" y="13938"/>
                </a:cubicBezTo>
                <a:cubicBezTo>
                  <a:pt x="14638" y="13892"/>
                  <a:pt x="14715" y="13816"/>
                  <a:pt x="14743" y="13760"/>
                </a:cubicBezTo>
                <a:cubicBezTo>
                  <a:pt x="14780" y="13785"/>
                  <a:pt x="14880" y="13924"/>
                  <a:pt x="14917" y="13797"/>
                </a:cubicBezTo>
                <a:cubicBezTo>
                  <a:pt x="14919" y="13798"/>
                  <a:pt x="14921" y="13800"/>
                  <a:pt x="14924" y="13802"/>
                </a:cubicBezTo>
                <a:cubicBezTo>
                  <a:pt x="14874" y="13903"/>
                  <a:pt x="14944" y="14050"/>
                  <a:pt x="15003" y="14121"/>
                </a:cubicBezTo>
                <a:cubicBezTo>
                  <a:pt x="14696" y="14139"/>
                  <a:pt x="14934" y="14721"/>
                  <a:pt x="15063" y="14532"/>
                </a:cubicBezTo>
                <a:cubicBezTo>
                  <a:pt x="15168" y="14522"/>
                  <a:pt x="15172" y="14273"/>
                  <a:pt x="15207" y="14188"/>
                </a:cubicBezTo>
                <a:cubicBezTo>
                  <a:pt x="15207" y="14093"/>
                  <a:pt x="15157" y="14104"/>
                  <a:pt x="15102" y="14115"/>
                </a:cubicBezTo>
                <a:cubicBezTo>
                  <a:pt x="15199" y="14030"/>
                  <a:pt x="15118" y="14016"/>
                  <a:pt x="15104" y="13913"/>
                </a:cubicBezTo>
                <a:cubicBezTo>
                  <a:pt x="15092" y="13820"/>
                  <a:pt x="15241" y="13850"/>
                  <a:pt x="15282" y="13822"/>
                </a:cubicBezTo>
                <a:cubicBezTo>
                  <a:pt x="15359" y="13767"/>
                  <a:pt x="15439" y="13745"/>
                  <a:pt x="15523" y="13688"/>
                </a:cubicBezTo>
                <a:cubicBezTo>
                  <a:pt x="15526" y="13681"/>
                  <a:pt x="15528" y="13675"/>
                  <a:pt x="15529" y="13668"/>
                </a:cubicBezTo>
                <a:cubicBezTo>
                  <a:pt x="15564" y="13634"/>
                  <a:pt x="15623" y="13651"/>
                  <a:pt x="15631" y="13574"/>
                </a:cubicBezTo>
                <a:cubicBezTo>
                  <a:pt x="15690" y="13627"/>
                  <a:pt x="16074" y="13471"/>
                  <a:pt x="16095" y="13390"/>
                </a:cubicBezTo>
                <a:cubicBezTo>
                  <a:pt x="16114" y="13308"/>
                  <a:pt x="16263" y="13203"/>
                  <a:pt x="16314" y="13153"/>
                </a:cubicBezTo>
                <a:cubicBezTo>
                  <a:pt x="16369" y="13097"/>
                  <a:pt x="16451" y="12820"/>
                  <a:pt x="16493" y="12794"/>
                </a:cubicBezTo>
                <a:lnTo>
                  <a:pt x="16510" y="12781"/>
                </a:lnTo>
                <a:cubicBezTo>
                  <a:pt x="16523" y="12573"/>
                  <a:pt x="16584" y="12331"/>
                  <a:pt x="16643" y="12135"/>
                </a:cubicBezTo>
                <a:cubicBezTo>
                  <a:pt x="16777" y="12226"/>
                  <a:pt x="16741" y="11976"/>
                  <a:pt x="16718" y="11897"/>
                </a:cubicBezTo>
                <a:lnTo>
                  <a:pt x="16759" y="11906"/>
                </a:lnTo>
                <a:cubicBezTo>
                  <a:pt x="16726" y="11747"/>
                  <a:pt x="16728" y="11491"/>
                  <a:pt x="16531" y="11506"/>
                </a:cubicBezTo>
                <a:cubicBezTo>
                  <a:pt x="16589" y="11423"/>
                  <a:pt x="16734" y="11436"/>
                  <a:pt x="16572" y="11272"/>
                </a:cubicBezTo>
                <a:lnTo>
                  <a:pt x="16584" y="11278"/>
                </a:lnTo>
                <a:cubicBezTo>
                  <a:pt x="16598" y="11049"/>
                  <a:pt x="16383" y="11061"/>
                  <a:pt x="16346" y="10916"/>
                </a:cubicBezTo>
                <a:cubicBezTo>
                  <a:pt x="16216" y="10747"/>
                  <a:pt x="16131" y="10449"/>
                  <a:pt x="15922" y="10393"/>
                </a:cubicBezTo>
                <a:cubicBezTo>
                  <a:pt x="15951" y="10281"/>
                  <a:pt x="15996" y="10050"/>
                  <a:pt x="16094" y="10009"/>
                </a:cubicBezTo>
                <a:cubicBezTo>
                  <a:pt x="16162" y="9981"/>
                  <a:pt x="16172" y="9976"/>
                  <a:pt x="16241" y="9976"/>
                </a:cubicBezTo>
                <a:cubicBezTo>
                  <a:pt x="16389" y="9976"/>
                  <a:pt x="16257" y="9717"/>
                  <a:pt x="16138" y="9717"/>
                </a:cubicBezTo>
                <a:cubicBezTo>
                  <a:pt x="16041" y="9717"/>
                  <a:pt x="15947" y="9596"/>
                  <a:pt x="15855" y="9645"/>
                </a:cubicBezTo>
                <a:cubicBezTo>
                  <a:pt x="15815" y="9666"/>
                  <a:pt x="15657" y="9959"/>
                  <a:pt x="15665" y="9700"/>
                </a:cubicBezTo>
                <a:cubicBezTo>
                  <a:pt x="15671" y="9442"/>
                  <a:pt x="15348" y="9696"/>
                  <a:pt x="15343" y="9394"/>
                </a:cubicBezTo>
                <a:cubicBezTo>
                  <a:pt x="15385" y="9432"/>
                  <a:pt x="15449" y="9421"/>
                  <a:pt x="15498" y="9408"/>
                </a:cubicBezTo>
                <a:cubicBezTo>
                  <a:pt x="15515" y="9403"/>
                  <a:pt x="15696" y="9022"/>
                  <a:pt x="15716" y="8978"/>
                </a:cubicBezTo>
                <a:cubicBezTo>
                  <a:pt x="15802" y="8780"/>
                  <a:pt x="15869" y="9340"/>
                  <a:pt x="15873" y="9343"/>
                </a:cubicBezTo>
                <a:cubicBezTo>
                  <a:pt x="15724" y="9412"/>
                  <a:pt x="15962" y="9649"/>
                  <a:pt x="16042" y="9398"/>
                </a:cubicBezTo>
                <a:cubicBezTo>
                  <a:pt x="16080" y="9281"/>
                  <a:pt x="16134" y="9226"/>
                  <a:pt x="16255" y="9232"/>
                </a:cubicBezTo>
                <a:cubicBezTo>
                  <a:pt x="16563" y="9232"/>
                  <a:pt x="16381" y="9707"/>
                  <a:pt x="16600" y="9725"/>
                </a:cubicBezTo>
                <a:cubicBezTo>
                  <a:pt x="16602" y="9756"/>
                  <a:pt x="16619" y="9789"/>
                  <a:pt x="16637" y="9811"/>
                </a:cubicBezTo>
                <a:cubicBezTo>
                  <a:pt x="16663" y="9798"/>
                  <a:pt x="16698" y="9771"/>
                  <a:pt x="16709" y="9740"/>
                </a:cubicBezTo>
                <a:cubicBezTo>
                  <a:pt x="16725" y="9749"/>
                  <a:pt x="16741" y="9758"/>
                  <a:pt x="16757" y="9767"/>
                </a:cubicBezTo>
                <a:cubicBezTo>
                  <a:pt x="16769" y="9767"/>
                  <a:pt x="16778" y="9762"/>
                  <a:pt x="16785" y="9756"/>
                </a:cubicBezTo>
                <a:cubicBezTo>
                  <a:pt x="16797" y="9780"/>
                  <a:pt x="16820" y="9802"/>
                  <a:pt x="16840" y="9817"/>
                </a:cubicBezTo>
                <a:cubicBezTo>
                  <a:pt x="16852" y="9804"/>
                  <a:pt x="16864" y="9788"/>
                  <a:pt x="16873" y="9771"/>
                </a:cubicBezTo>
                <a:cubicBezTo>
                  <a:pt x="16891" y="9805"/>
                  <a:pt x="16902" y="9828"/>
                  <a:pt x="16908" y="9843"/>
                </a:cubicBezTo>
                <a:cubicBezTo>
                  <a:pt x="16847" y="9895"/>
                  <a:pt x="17004" y="10307"/>
                  <a:pt x="17021" y="10410"/>
                </a:cubicBezTo>
                <a:cubicBezTo>
                  <a:pt x="17070" y="10691"/>
                  <a:pt x="17304" y="10518"/>
                  <a:pt x="17449" y="10518"/>
                </a:cubicBezTo>
                <a:cubicBezTo>
                  <a:pt x="17808" y="10215"/>
                  <a:pt x="17261" y="9613"/>
                  <a:pt x="17080" y="9402"/>
                </a:cubicBezTo>
                <a:lnTo>
                  <a:pt x="17048" y="9438"/>
                </a:lnTo>
                <a:cubicBezTo>
                  <a:pt x="16837" y="9231"/>
                  <a:pt x="16887" y="9348"/>
                  <a:pt x="17005" y="9091"/>
                </a:cubicBezTo>
                <a:cubicBezTo>
                  <a:pt x="17099" y="8895"/>
                  <a:pt x="16986" y="8839"/>
                  <a:pt x="17044" y="8633"/>
                </a:cubicBezTo>
                <a:cubicBezTo>
                  <a:pt x="17065" y="8626"/>
                  <a:pt x="17115" y="8634"/>
                  <a:pt x="17137" y="8636"/>
                </a:cubicBezTo>
                <a:cubicBezTo>
                  <a:pt x="17110" y="8586"/>
                  <a:pt x="17077" y="8532"/>
                  <a:pt x="17040" y="8493"/>
                </a:cubicBezTo>
                <a:cubicBezTo>
                  <a:pt x="17041" y="8492"/>
                  <a:pt x="17041" y="8490"/>
                  <a:pt x="17042" y="8488"/>
                </a:cubicBezTo>
                <a:cubicBezTo>
                  <a:pt x="17064" y="8487"/>
                  <a:pt x="17086" y="8479"/>
                  <a:pt x="17106" y="8468"/>
                </a:cubicBezTo>
                <a:cubicBezTo>
                  <a:pt x="17136" y="8432"/>
                  <a:pt x="17150" y="8393"/>
                  <a:pt x="17159" y="8342"/>
                </a:cubicBezTo>
                <a:cubicBezTo>
                  <a:pt x="17315" y="8418"/>
                  <a:pt x="17705" y="8619"/>
                  <a:pt x="17671" y="8117"/>
                </a:cubicBezTo>
                <a:cubicBezTo>
                  <a:pt x="17658" y="7925"/>
                  <a:pt x="17808" y="7735"/>
                  <a:pt x="17792" y="7535"/>
                </a:cubicBezTo>
                <a:cubicBezTo>
                  <a:pt x="17781" y="7389"/>
                  <a:pt x="17861" y="7091"/>
                  <a:pt x="17823" y="6968"/>
                </a:cubicBezTo>
                <a:cubicBezTo>
                  <a:pt x="17754" y="6743"/>
                  <a:pt x="17595" y="6575"/>
                  <a:pt x="17533" y="6354"/>
                </a:cubicBezTo>
                <a:cubicBezTo>
                  <a:pt x="17482" y="6176"/>
                  <a:pt x="17477" y="6076"/>
                  <a:pt x="17371" y="5930"/>
                </a:cubicBezTo>
                <a:cubicBezTo>
                  <a:pt x="17206" y="5696"/>
                  <a:pt x="16964" y="5566"/>
                  <a:pt x="16701" y="5550"/>
                </a:cubicBezTo>
                <a:lnTo>
                  <a:pt x="16702" y="5599"/>
                </a:lnTo>
                <a:lnTo>
                  <a:pt x="16682" y="5620"/>
                </a:lnTo>
                <a:cubicBezTo>
                  <a:pt x="16715" y="5661"/>
                  <a:pt x="16696" y="5689"/>
                  <a:pt x="16705" y="5735"/>
                </a:cubicBezTo>
                <a:cubicBezTo>
                  <a:pt x="16705" y="5735"/>
                  <a:pt x="16701" y="5738"/>
                  <a:pt x="16686" y="5738"/>
                </a:cubicBezTo>
                <a:cubicBezTo>
                  <a:pt x="16699" y="5604"/>
                  <a:pt x="16597" y="5649"/>
                  <a:pt x="16543" y="5672"/>
                </a:cubicBezTo>
                <a:cubicBezTo>
                  <a:pt x="16464" y="5655"/>
                  <a:pt x="16474" y="5478"/>
                  <a:pt x="16362" y="5478"/>
                </a:cubicBezTo>
                <a:cubicBezTo>
                  <a:pt x="16292" y="5478"/>
                  <a:pt x="16248" y="5504"/>
                  <a:pt x="16175" y="5453"/>
                </a:cubicBezTo>
                <a:cubicBezTo>
                  <a:pt x="16188" y="5307"/>
                  <a:pt x="16331" y="5234"/>
                  <a:pt x="16320" y="5059"/>
                </a:cubicBezTo>
                <a:cubicBezTo>
                  <a:pt x="16316" y="4984"/>
                  <a:pt x="16399" y="4871"/>
                  <a:pt x="16438" y="4830"/>
                </a:cubicBezTo>
                <a:cubicBezTo>
                  <a:pt x="16438" y="4780"/>
                  <a:pt x="16419" y="4738"/>
                  <a:pt x="16403" y="4694"/>
                </a:cubicBezTo>
                <a:cubicBezTo>
                  <a:pt x="16485" y="4410"/>
                  <a:pt x="16622" y="4513"/>
                  <a:pt x="16822" y="4502"/>
                </a:cubicBezTo>
                <a:cubicBezTo>
                  <a:pt x="17017" y="4491"/>
                  <a:pt x="17229" y="4512"/>
                  <a:pt x="17432" y="4486"/>
                </a:cubicBezTo>
                <a:cubicBezTo>
                  <a:pt x="17432" y="4486"/>
                  <a:pt x="17380" y="4399"/>
                  <a:pt x="17380" y="4399"/>
                </a:cubicBezTo>
                <a:cubicBezTo>
                  <a:pt x="17472" y="4395"/>
                  <a:pt x="17591" y="4417"/>
                  <a:pt x="17675" y="4457"/>
                </a:cubicBezTo>
                <a:lnTo>
                  <a:pt x="17587" y="4479"/>
                </a:lnTo>
                <a:cubicBezTo>
                  <a:pt x="17820" y="4694"/>
                  <a:pt x="18012" y="4482"/>
                  <a:pt x="18255" y="4567"/>
                </a:cubicBezTo>
                <a:lnTo>
                  <a:pt x="18310" y="4498"/>
                </a:lnTo>
                <a:cubicBezTo>
                  <a:pt x="18234" y="4374"/>
                  <a:pt x="18125" y="4427"/>
                  <a:pt x="18045" y="4339"/>
                </a:cubicBezTo>
                <a:cubicBezTo>
                  <a:pt x="18017" y="4297"/>
                  <a:pt x="18066" y="4003"/>
                  <a:pt x="18073" y="3947"/>
                </a:cubicBezTo>
                <a:cubicBezTo>
                  <a:pt x="18187" y="3913"/>
                  <a:pt x="18309" y="3913"/>
                  <a:pt x="18421" y="3949"/>
                </a:cubicBezTo>
                <a:cubicBezTo>
                  <a:pt x="18458" y="3949"/>
                  <a:pt x="18515" y="4111"/>
                  <a:pt x="18527" y="4157"/>
                </a:cubicBezTo>
                <a:cubicBezTo>
                  <a:pt x="18550" y="4152"/>
                  <a:pt x="18576" y="4143"/>
                  <a:pt x="18595" y="4129"/>
                </a:cubicBezTo>
                <a:cubicBezTo>
                  <a:pt x="18617" y="4170"/>
                  <a:pt x="18639" y="4210"/>
                  <a:pt x="18664" y="4248"/>
                </a:cubicBezTo>
                <a:cubicBezTo>
                  <a:pt x="18693" y="4222"/>
                  <a:pt x="18725" y="4201"/>
                  <a:pt x="18757" y="4186"/>
                </a:cubicBezTo>
                <a:cubicBezTo>
                  <a:pt x="18758" y="4038"/>
                  <a:pt x="18825" y="3956"/>
                  <a:pt x="18932" y="4040"/>
                </a:cubicBezTo>
                <a:cubicBezTo>
                  <a:pt x="18932" y="4003"/>
                  <a:pt x="18933" y="3962"/>
                  <a:pt x="18927" y="3925"/>
                </a:cubicBezTo>
                <a:cubicBezTo>
                  <a:pt x="18949" y="3962"/>
                  <a:pt x="18974" y="4040"/>
                  <a:pt x="19016" y="4044"/>
                </a:cubicBezTo>
                <a:cubicBezTo>
                  <a:pt x="19020" y="4065"/>
                  <a:pt x="19027" y="4085"/>
                  <a:pt x="19036" y="4104"/>
                </a:cubicBezTo>
                <a:cubicBezTo>
                  <a:pt x="18991" y="4134"/>
                  <a:pt x="18948" y="4163"/>
                  <a:pt x="18913" y="4209"/>
                </a:cubicBezTo>
                <a:lnTo>
                  <a:pt x="18933" y="4227"/>
                </a:lnTo>
                <a:lnTo>
                  <a:pt x="18922" y="4242"/>
                </a:lnTo>
                <a:cubicBezTo>
                  <a:pt x="18933" y="4251"/>
                  <a:pt x="18941" y="4262"/>
                  <a:pt x="18947" y="4276"/>
                </a:cubicBezTo>
                <a:cubicBezTo>
                  <a:pt x="18922" y="4461"/>
                  <a:pt x="18945" y="4782"/>
                  <a:pt x="18746" y="4754"/>
                </a:cubicBezTo>
                <a:cubicBezTo>
                  <a:pt x="18747" y="4788"/>
                  <a:pt x="18744" y="4821"/>
                  <a:pt x="18739" y="4854"/>
                </a:cubicBezTo>
                <a:cubicBezTo>
                  <a:pt x="18836" y="5008"/>
                  <a:pt x="18864" y="5224"/>
                  <a:pt x="18983" y="5396"/>
                </a:cubicBezTo>
                <a:cubicBezTo>
                  <a:pt x="19126" y="5602"/>
                  <a:pt x="19308" y="5753"/>
                  <a:pt x="19457" y="5949"/>
                </a:cubicBezTo>
                <a:cubicBezTo>
                  <a:pt x="19532" y="6048"/>
                  <a:pt x="19836" y="6469"/>
                  <a:pt x="19960" y="6469"/>
                </a:cubicBezTo>
                <a:cubicBezTo>
                  <a:pt x="20212" y="6469"/>
                  <a:pt x="19956" y="6018"/>
                  <a:pt x="19950" y="5979"/>
                </a:cubicBezTo>
                <a:cubicBezTo>
                  <a:pt x="19977" y="5936"/>
                  <a:pt x="20168" y="5982"/>
                  <a:pt x="20211" y="5985"/>
                </a:cubicBezTo>
                <a:cubicBezTo>
                  <a:pt x="20174" y="5942"/>
                  <a:pt x="19926" y="5707"/>
                  <a:pt x="19968" y="5649"/>
                </a:cubicBezTo>
                <a:cubicBezTo>
                  <a:pt x="19982" y="5630"/>
                  <a:pt x="20101" y="5654"/>
                  <a:pt x="20126" y="5664"/>
                </a:cubicBezTo>
                <a:cubicBezTo>
                  <a:pt x="20192" y="5412"/>
                  <a:pt x="19863" y="5420"/>
                  <a:pt x="19903" y="5247"/>
                </a:cubicBezTo>
                <a:cubicBezTo>
                  <a:pt x="19934" y="5260"/>
                  <a:pt x="19968" y="5294"/>
                  <a:pt x="19997" y="5315"/>
                </a:cubicBezTo>
                <a:cubicBezTo>
                  <a:pt x="20147" y="5117"/>
                  <a:pt x="19645" y="4785"/>
                  <a:pt x="19523" y="4756"/>
                </a:cubicBezTo>
                <a:cubicBezTo>
                  <a:pt x="19467" y="4748"/>
                  <a:pt x="19432" y="4643"/>
                  <a:pt x="19443" y="4586"/>
                </a:cubicBezTo>
                <a:cubicBezTo>
                  <a:pt x="19470" y="4445"/>
                  <a:pt x="19324" y="4420"/>
                  <a:pt x="19334" y="4366"/>
                </a:cubicBezTo>
                <a:cubicBezTo>
                  <a:pt x="19351" y="4272"/>
                  <a:pt x="19470" y="4429"/>
                  <a:pt x="19504" y="4429"/>
                </a:cubicBezTo>
                <a:cubicBezTo>
                  <a:pt x="19583" y="4429"/>
                  <a:pt x="19522" y="4292"/>
                  <a:pt x="19560" y="4279"/>
                </a:cubicBezTo>
                <a:cubicBezTo>
                  <a:pt x="19779" y="4468"/>
                  <a:pt x="19644" y="4227"/>
                  <a:pt x="19830" y="4227"/>
                </a:cubicBezTo>
                <a:cubicBezTo>
                  <a:pt x="19974" y="4180"/>
                  <a:pt x="20153" y="4358"/>
                  <a:pt x="20275" y="4424"/>
                </a:cubicBezTo>
                <a:cubicBezTo>
                  <a:pt x="20286" y="4362"/>
                  <a:pt x="20280" y="4286"/>
                  <a:pt x="20244" y="4238"/>
                </a:cubicBezTo>
                <a:cubicBezTo>
                  <a:pt x="20487" y="4009"/>
                  <a:pt x="20524" y="3674"/>
                  <a:pt x="20914" y="3862"/>
                </a:cubicBezTo>
                <a:cubicBezTo>
                  <a:pt x="20928" y="3840"/>
                  <a:pt x="20946" y="3835"/>
                  <a:pt x="20968" y="3843"/>
                </a:cubicBezTo>
                <a:cubicBezTo>
                  <a:pt x="20980" y="3602"/>
                  <a:pt x="20494" y="3359"/>
                  <a:pt x="20326" y="3322"/>
                </a:cubicBezTo>
                <a:cubicBezTo>
                  <a:pt x="20400" y="3299"/>
                  <a:pt x="20509" y="3221"/>
                  <a:pt x="20442" y="3106"/>
                </a:cubicBezTo>
                <a:cubicBezTo>
                  <a:pt x="20615" y="3209"/>
                  <a:pt x="20796" y="3130"/>
                  <a:pt x="20975" y="3259"/>
                </a:cubicBezTo>
                <a:cubicBezTo>
                  <a:pt x="21043" y="3307"/>
                  <a:pt x="21600" y="3507"/>
                  <a:pt x="21591" y="3334"/>
                </a:cubicBezTo>
                <a:cubicBezTo>
                  <a:pt x="21518" y="3261"/>
                  <a:pt x="21537" y="3195"/>
                  <a:pt x="21482" y="3136"/>
                </a:cubicBezTo>
                <a:close/>
                <a:moveTo>
                  <a:pt x="16994" y="18909"/>
                </a:moveTo>
                <a:cubicBezTo>
                  <a:pt x="16992" y="18916"/>
                  <a:pt x="16986" y="18936"/>
                  <a:pt x="16994" y="18908"/>
                </a:cubicBezTo>
                <a:cubicBezTo>
                  <a:pt x="16995" y="18905"/>
                  <a:pt x="16995" y="18906"/>
                  <a:pt x="16994" y="18908"/>
                </a:cubicBezTo>
                <a:cubicBezTo>
                  <a:pt x="17025" y="18802"/>
                  <a:pt x="16849" y="18703"/>
                  <a:pt x="16797" y="18645"/>
                </a:cubicBezTo>
                <a:cubicBezTo>
                  <a:pt x="16910" y="18509"/>
                  <a:pt x="16724" y="18432"/>
                  <a:pt x="16738" y="18304"/>
                </a:cubicBezTo>
                <a:lnTo>
                  <a:pt x="16754" y="18340"/>
                </a:lnTo>
                <a:lnTo>
                  <a:pt x="16768" y="18257"/>
                </a:lnTo>
                <a:lnTo>
                  <a:pt x="16776" y="18259"/>
                </a:lnTo>
                <a:cubicBezTo>
                  <a:pt x="16763" y="18110"/>
                  <a:pt x="16888" y="18117"/>
                  <a:pt x="16947" y="18016"/>
                </a:cubicBezTo>
                <a:cubicBezTo>
                  <a:pt x="16932" y="18006"/>
                  <a:pt x="16894" y="17954"/>
                  <a:pt x="16878" y="17954"/>
                </a:cubicBezTo>
                <a:cubicBezTo>
                  <a:pt x="17187" y="17954"/>
                  <a:pt x="16910" y="17614"/>
                  <a:pt x="16748" y="17594"/>
                </a:cubicBezTo>
                <a:cubicBezTo>
                  <a:pt x="16760" y="17529"/>
                  <a:pt x="16681" y="17426"/>
                  <a:pt x="16659" y="17362"/>
                </a:cubicBezTo>
                <a:cubicBezTo>
                  <a:pt x="16473" y="17255"/>
                  <a:pt x="16458" y="17581"/>
                  <a:pt x="16392" y="17697"/>
                </a:cubicBezTo>
                <a:lnTo>
                  <a:pt x="16408" y="17712"/>
                </a:lnTo>
                <a:cubicBezTo>
                  <a:pt x="16350" y="17704"/>
                  <a:pt x="16222" y="17768"/>
                  <a:pt x="16295" y="17866"/>
                </a:cubicBezTo>
                <a:cubicBezTo>
                  <a:pt x="16216" y="17940"/>
                  <a:pt x="16061" y="17932"/>
                  <a:pt x="16023" y="18049"/>
                </a:cubicBezTo>
                <a:cubicBezTo>
                  <a:pt x="15957" y="18251"/>
                  <a:pt x="15876" y="18304"/>
                  <a:pt x="15732" y="18363"/>
                </a:cubicBezTo>
                <a:cubicBezTo>
                  <a:pt x="15609" y="18415"/>
                  <a:pt x="15571" y="18696"/>
                  <a:pt x="15535" y="18708"/>
                </a:cubicBezTo>
                <a:cubicBezTo>
                  <a:pt x="15508" y="18708"/>
                  <a:pt x="15366" y="18659"/>
                  <a:pt x="15367" y="18626"/>
                </a:cubicBezTo>
                <a:lnTo>
                  <a:pt x="15369" y="18534"/>
                </a:lnTo>
                <a:lnTo>
                  <a:pt x="15311" y="18575"/>
                </a:lnTo>
                <a:lnTo>
                  <a:pt x="15306" y="18562"/>
                </a:lnTo>
                <a:cubicBezTo>
                  <a:pt x="15117" y="18677"/>
                  <a:pt x="15108" y="18934"/>
                  <a:pt x="15200" y="19136"/>
                </a:cubicBezTo>
                <a:cubicBezTo>
                  <a:pt x="15161" y="19181"/>
                  <a:pt x="15164" y="19258"/>
                  <a:pt x="15203" y="19303"/>
                </a:cubicBezTo>
                <a:cubicBezTo>
                  <a:pt x="15195" y="19335"/>
                  <a:pt x="15210" y="19374"/>
                  <a:pt x="15235" y="19385"/>
                </a:cubicBezTo>
                <a:cubicBezTo>
                  <a:pt x="15225" y="19424"/>
                  <a:pt x="15232" y="19455"/>
                  <a:pt x="15254" y="19479"/>
                </a:cubicBezTo>
                <a:cubicBezTo>
                  <a:pt x="15285" y="19481"/>
                  <a:pt x="15311" y="19464"/>
                  <a:pt x="15340" y="19452"/>
                </a:cubicBezTo>
                <a:cubicBezTo>
                  <a:pt x="15350" y="19468"/>
                  <a:pt x="15353" y="19488"/>
                  <a:pt x="15347" y="19511"/>
                </a:cubicBezTo>
                <a:cubicBezTo>
                  <a:pt x="15325" y="19540"/>
                  <a:pt x="15350" y="19890"/>
                  <a:pt x="15399" y="19920"/>
                </a:cubicBezTo>
                <a:cubicBezTo>
                  <a:pt x="15473" y="19966"/>
                  <a:pt x="15568" y="19928"/>
                  <a:pt x="15643" y="19918"/>
                </a:cubicBezTo>
                <a:cubicBezTo>
                  <a:pt x="15630" y="20115"/>
                  <a:pt x="15842" y="20079"/>
                  <a:pt x="15913" y="19951"/>
                </a:cubicBezTo>
                <a:cubicBezTo>
                  <a:pt x="15943" y="20003"/>
                  <a:pt x="16038" y="20088"/>
                  <a:pt x="16085" y="20029"/>
                </a:cubicBezTo>
                <a:cubicBezTo>
                  <a:pt x="16181" y="20173"/>
                  <a:pt x="16201" y="20238"/>
                  <a:pt x="16389" y="20115"/>
                </a:cubicBezTo>
                <a:cubicBezTo>
                  <a:pt x="16410" y="20270"/>
                  <a:pt x="16541" y="20049"/>
                  <a:pt x="16499" y="19901"/>
                </a:cubicBezTo>
                <a:cubicBezTo>
                  <a:pt x="16526" y="19881"/>
                  <a:pt x="16539" y="19851"/>
                  <a:pt x="16538" y="19809"/>
                </a:cubicBezTo>
                <a:lnTo>
                  <a:pt x="16562" y="19798"/>
                </a:lnTo>
                <a:cubicBezTo>
                  <a:pt x="16568" y="19733"/>
                  <a:pt x="16573" y="19601"/>
                  <a:pt x="16540" y="19554"/>
                </a:cubicBezTo>
                <a:cubicBezTo>
                  <a:pt x="16562" y="19523"/>
                  <a:pt x="16574" y="19505"/>
                  <a:pt x="16597" y="19520"/>
                </a:cubicBezTo>
                <a:cubicBezTo>
                  <a:pt x="16644" y="19442"/>
                  <a:pt x="16806" y="19309"/>
                  <a:pt x="16741" y="19205"/>
                </a:cubicBezTo>
                <a:cubicBezTo>
                  <a:pt x="16704" y="19144"/>
                  <a:pt x="16767" y="18984"/>
                  <a:pt x="16806" y="18955"/>
                </a:cubicBezTo>
                <a:cubicBezTo>
                  <a:pt x="16858" y="18955"/>
                  <a:pt x="16966" y="19000"/>
                  <a:pt x="16994" y="18909"/>
                </a:cubicBezTo>
                <a:close/>
                <a:moveTo>
                  <a:pt x="17082" y="15769"/>
                </a:moveTo>
                <a:cubicBezTo>
                  <a:pt x="17065" y="15769"/>
                  <a:pt x="17051" y="15769"/>
                  <a:pt x="17082" y="15769"/>
                </a:cubicBezTo>
                <a:cubicBezTo>
                  <a:pt x="17137" y="15769"/>
                  <a:pt x="17106" y="15769"/>
                  <a:pt x="17083" y="15769"/>
                </a:cubicBezTo>
                <a:cubicBezTo>
                  <a:pt x="17275" y="15768"/>
                  <a:pt x="17243" y="16089"/>
                  <a:pt x="17193" y="16059"/>
                </a:cubicBezTo>
                <a:cubicBezTo>
                  <a:pt x="17151" y="16034"/>
                  <a:pt x="17029" y="15770"/>
                  <a:pt x="17082" y="157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0" name="Shape 6494">
            <a:extLst>
              <a:ext uri="{FF2B5EF4-FFF2-40B4-BE49-F238E27FC236}">
                <a16:creationId xmlns:a16="http://schemas.microsoft.com/office/drawing/2014/main" id="{125BE4B1-B10A-7C4B-9189-4CF213822192}"/>
              </a:ext>
            </a:extLst>
          </p:cNvPr>
          <p:cNvSpPr/>
          <p:nvPr/>
        </p:nvSpPr>
        <p:spPr>
          <a:xfrm>
            <a:off x="10165964" y="2906000"/>
            <a:ext cx="3505902" cy="3151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9" h="21364" extrusionOk="0">
                <a:moveTo>
                  <a:pt x="3010" y="6585"/>
                </a:moveTo>
                <a:cubicBezTo>
                  <a:pt x="2435" y="7097"/>
                  <a:pt x="992" y="7348"/>
                  <a:pt x="363" y="6890"/>
                </a:cubicBezTo>
                <a:cubicBezTo>
                  <a:pt x="444" y="6750"/>
                  <a:pt x="713" y="6786"/>
                  <a:pt x="499" y="6579"/>
                </a:cubicBezTo>
                <a:cubicBezTo>
                  <a:pt x="464" y="6545"/>
                  <a:pt x="118" y="6445"/>
                  <a:pt x="106" y="6460"/>
                </a:cubicBezTo>
                <a:cubicBezTo>
                  <a:pt x="240" y="6289"/>
                  <a:pt x="512" y="6444"/>
                  <a:pt x="654" y="6279"/>
                </a:cubicBezTo>
                <a:cubicBezTo>
                  <a:pt x="796" y="6113"/>
                  <a:pt x="-14" y="6151"/>
                  <a:pt x="0" y="6157"/>
                </a:cubicBezTo>
                <a:cubicBezTo>
                  <a:pt x="226" y="5657"/>
                  <a:pt x="953" y="5687"/>
                  <a:pt x="954" y="6266"/>
                </a:cubicBezTo>
                <a:cubicBezTo>
                  <a:pt x="1102" y="6190"/>
                  <a:pt x="1215" y="6074"/>
                  <a:pt x="1294" y="5918"/>
                </a:cubicBezTo>
                <a:cubicBezTo>
                  <a:pt x="1537" y="5893"/>
                  <a:pt x="2370" y="6107"/>
                  <a:pt x="2491" y="5816"/>
                </a:cubicBezTo>
                <a:cubicBezTo>
                  <a:pt x="2514" y="5759"/>
                  <a:pt x="3682" y="5987"/>
                  <a:pt x="3010" y="6585"/>
                </a:cubicBezTo>
                <a:cubicBezTo>
                  <a:pt x="2843" y="6734"/>
                  <a:pt x="3142" y="6468"/>
                  <a:pt x="3010" y="6585"/>
                </a:cubicBezTo>
                <a:close/>
                <a:moveTo>
                  <a:pt x="11005" y="300"/>
                </a:moveTo>
                <a:cubicBezTo>
                  <a:pt x="11317" y="195"/>
                  <a:pt x="11825" y="280"/>
                  <a:pt x="12088" y="495"/>
                </a:cubicBezTo>
                <a:cubicBezTo>
                  <a:pt x="12051" y="428"/>
                  <a:pt x="12017" y="355"/>
                  <a:pt x="12030" y="274"/>
                </a:cubicBezTo>
                <a:cubicBezTo>
                  <a:pt x="12514" y="182"/>
                  <a:pt x="14125" y="719"/>
                  <a:pt x="14503" y="1064"/>
                </a:cubicBezTo>
                <a:cubicBezTo>
                  <a:pt x="14355" y="1090"/>
                  <a:pt x="13593" y="1487"/>
                  <a:pt x="13494" y="1113"/>
                </a:cubicBezTo>
                <a:cubicBezTo>
                  <a:pt x="13514" y="1074"/>
                  <a:pt x="13535" y="1036"/>
                  <a:pt x="13555" y="997"/>
                </a:cubicBezTo>
                <a:cubicBezTo>
                  <a:pt x="13092" y="666"/>
                  <a:pt x="12573" y="887"/>
                  <a:pt x="12439" y="1482"/>
                </a:cubicBezTo>
                <a:cubicBezTo>
                  <a:pt x="12305" y="1656"/>
                  <a:pt x="11018" y="988"/>
                  <a:pt x="11664" y="897"/>
                </a:cubicBezTo>
                <a:cubicBezTo>
                  <a:pt x="11583" y="891"/>
                  <a:pt x="10294" y="541"/>
                  <a:pt x="11005" y="300"/>
                </a:cubicBezTo>
                <a:cubicBezTo>
                  <a:pt x="11317" y="195"/>
                  <a:pt x="10790" y="373"/>
                  <a:pt x="11005" y="300"/>
                </a:cubicBezTo>
                <a:close/>
                <a:moveTo>
                  <a:pt x="13416" y="415"/>
                </a:moveTo>
                <a:cubicBezTo>
                  <a:pt x="13177" y="380"/>
                  <a:pt x="12943" y="324"/>
                  <a:pt x="12720" y="200"/>
                </a:cubicBezTo>
                <a:cubicBezTo>
                  <a:pt x="13106" y="-111"/>
                  <a:pt x="14518" y="-25"/>
                  <a:pt x="14908" y="222"/>
                </a:cubicBezTo>
                <a:cubicBezTo>
                  <a:pt x="14603" y="635"/>
                  <a:pt x="13826" y="474"/>
                  <a:pt x="13416" y="415"/>
                </a:cubicBezTo>
                <a:cubicBezTo>
                  <a:pt x="13177" y="380"/>
                  <a:pt x="13560" y="435"/>
                  <a:pt x="13416" y="415"/>
                </a:cubicBezTo>
                <a:close/>
                <a:moveTo>
                  <a:pt x="17057" y="21008"/>
                </a:moveTo>
                <a:cubicBezTo>
                  <a:pt x="17044" y="21058"/>
                  <a:pt x="17025" y="21102"/>
                  <a:pt x="16998" y="21143"/>
                </a:cubicBezTo>
                <a:cubicBezTo>
                  <a:pt x="16638" y="21123"/>
                  <a:pt x="16355" y="21046"/>
                  <a:pt x="15994" y="21031"/>
                </a:cubicBezTo>
                <a:cubicBezTo>
                  <a:pt x="15992" y="20975"/>
                  <a:pt x="15985" y="20922"/>
                  <a:pt x="15986" y="20864"/>
                </a:cubicBezTo>
                <a:cubicBezTo>
                  <a:pt x="16167" y="20818"/>
                  <a:pt x="16655" y="20912"/>
                  <a:pt x="16834" y="20976"/>
                </a:cubicBezTo>
                <a:cubicBezTo>
                  <a:pt x="16831" y="20995"/>
                  <a:pt x="16840" y="21021"/>
                  <a:pt x="16837" y="21040"/>
                </a:cubicBezTo>
                <a:cubicBezTo>
                  <a:pt x="16925" y="21067"/>
                  <a:pt x="16976" y="21002"/>
                  <a:pt x="17057" y="21008"/>
                </a:cubicBezTo>
                <a:cubicBezTo>
                  <a:pt x="17069" y="21052"/>
                  <a:pt x="16976" y="21002"/>
                  <a:pt x="17057" y="21008"/>
                </a:cubicBezTo>
                <a:close/>
                <a:moveTo>
                  <a:pt x="15035" y="9329"/>
                </a:moveTo>
                <a:cubicBezTo>
                  <a:pt x="15040" y="9332"/>
                  <a:pt x="15043" y="9336"/>
                  <a:pt x="15046" y="9340"/>
                </a:cubicBezTo>
                <a:cubicBezTo>
                  <a:pt x="15083" y="9411"/>
                  <a:pt x="14747" y="9586"/>
                  <a:pt x="14719" y="9588"/>
                </a:cubicBezTo>
                <a:cubicBezTo>
                  <a:pt x="14509" y="9606"/>
                  <a:pt x="14814" y="9185"/>
                  <a:pt x="15035" y="9329"/>
                </a:cubicBezTo>
                <a:cubicBezTo>
                  <a:pt x="15040" y="9332"/>
                  <a:pt x="15025" y="9323"/>
                  <a:pt x="15035" y="9329"/>
                </a:cubicBezTo>
                <a:close/>
                <a:moveTo>
                  <a:pt x="10464" y="17106"/>
                </a:moveTo>
                <a:lnTo>
                  <a:pt x="10453" y="17083"/>
                </a:lnTo>
                <a:cubicBezTo>
                  <a:pt x="10426" y="17405"/>
                  <a:pt x="10539" y="17595"/>
                  <a:pt x="10345" y="17882"/>
                </a:cubicBezTo>
                <a:cubicBezTo>
                  <a:pt x="9796" y="17382"/>
                  <a:pt x="10473" y="17289"/>
                  <a:pt x="10464" y="17106"/>
                </a:cubicBezTo>
                <a:cubicBezTo>
                  <a:pt x="10464" y="17106"/>
                  <a:pt x="10457" y="16967"/>
                  <a:pt x="10464" y="17106"/>
                </a:cubicBezTo>
                <a:close/>
                <a:moveTo>
                  <a:pt x="10564" y="18237"/>
                </a:moveTo>
                <a:cubicBezTo>
                  <a:pt x="10602" y="18346"/>
                  <a:pt x="10551" y="18790"/>
                  <a:pt x="10530" y="18920"/>
                </a:cubicBezTo>
                <a:cubicBezTo>
                  <a:pt x="10485" y="19203"/>
                  <a:pt x="10300" y="18856"/>
                  <a:pt x="10290" y="19078"/>
                </a:cubicBezTo>
                <a:cubicBezTo>
                  <a:pt x="10271" y="19507"/>
                  <a:pt x="9961" y="18146"/>
                  <a:pt x="9970" y="18150"/>
                </a:cubicBezTo>
                <a:cubicBezTo>
                  <a:pt x="10234" y="18257"/>
                  <a:pt x="10411" y="17796"/>
                  <a:pt x="10564" y="18237"/>
                </a:cubicBezTo>
                <a:cubicBezTo>
                  <a:pt x="10578" y="18276"/>
                  <a:pt x="10539" y="18164"/>
                  <a:pt x="10564" y="18237"/>
                </a:cubicBezTo>
                <a:close/>
                <a:moveTo>
                  <a:pt x="5029" y="10651"/>
                </a:moveTo>
                <a:cubicBezTo>
                  <a:pt x="5077" y="10532"/>
                  <a:pt x="5345" y="10601"/>
                  <a:pt x="5317" y="10393"/>
                </a:cubicBezTo>
                <a:cubicBezTo>
                  <a:pt x="5309" y="10405"/>
                  <a:pt x="5301" y="10411"/>
                  <a:pt x="5295" y="10424"/>
                </a:cubicBezTo>
                <a:cubicBezTo>
                  <a:pt x="5232" y="10439"/>
                  <a:pt x="5176" y="10423"/>
                  <a:pt x="5111" y="10424"/>
                </a:cubicBezTo>
                <a:cubicBezTo>
                  <a:pt x="5102" y="10395"/>
                  <a:pt x="5323" y="9733"/>
                  <a:pt x="5376" y="9698"/>
                </a:cubicBezTo>
                <a:cubicBezTo>
                  <a:pt x="5467" y="9638"/>
                  <a:pt x="5548" y="9315"/>
                  <a:pt x="5670" y="9337"/>
                </a:cubicBezTo>
                <a:cubicBezTo>
                  <a:pt x="5754" y="9352"/>
                  <a:pt x="6274" y="9294"/>
                  <a:pt x="6258" y="9415"/>
                </a:cubicBezTo>
                <a:cubicBezTo>
                  <a:pt x="6253" y="9452"/>
                  <a:pt x="5825" y="9767"/>
                  <a:pt x="5928" y="9811"/>
                </a:cubicBezTo>
                <a:cubicBezTo>
                  <a:pt x="5995" y="9839"/>
                  <a:pt x="6642" y="9635"/>
                  <a:pt x="6636" y="9850"/>
                </a:cubicBezTo>
                <a:cubicBezTo>
                  <a:pt x="6630" y="10107"/>
                  <a:pt x="6142" y="10320"/>
                  <a:pt x="6302" y="10517"/>
                </a:cubicBezTo>
                <a:cubicBezTo>
                  <a:pt x="6401" y="10638"/>
                  <a:pt x="6622" y="10658"/>
                  <a:pt x="6653" y="10846"/>
                </a:cubicBezTo>
                <a:cubicBezTo>
                  <a:pt x="6671" y="10958"/>
                  <a:pt x="6675" y="11181"/>
                  <a:pt x="6785" y="11246"/>
                </a:cubicBezTo>
                <a:cubicBezTo>
                  <a:pt x="7128" y="11447"/>
                  <a:pt x="7055" y="11926"/>
                  <a:pt x="7226" y="12079"/>
                </a:cubicBezTo>
                <a:cubicBezTo>
                  <a:pt x="7345" y="12186"/>
                  <a:pt x="7646" y="11861"/>
                  <a:pt x="7721" y="12232"/>
                </a:cubicBezTo>
                <a:cubicBezTo>
                  <a:pt x="7759" y="12416"/>
                  <a:pt x="7449" y="12755"/>
                  <a:pt x="7292" y="12788"/>
                </a:cubicBezTo>
                <a:cubicBezTo>
                  <a:pt x="7264" y="12782"/>
                  <a:pt x="7615" y="12821"/>
                  <a:pt x="7617" y="12880"/>
                </a:cubicBezTo>
                <a:cubicBezTo>
                  <a:pt x="7622" y="13056"/>
                  <a:pt x="6316" y="13296"/>
                  <a:pt x="6190" y="13215"/>
                </a:cubicBezTo>
                <a:cubicBezTo>
                  <a:pt x="5876" y="13016"/>
                  <a:pt x="5422" y="13624"/>
                  <a:pt x="4985" y="13472"/>
                </a:cubicBezTo>
                <a:cubicBezTo>
                  <a:pt x="5239" y="13140"/>
                  <a:pt x="5940" y="13044"/>
                  <a:pt x="6110" y="12742"/>
                </a:cubicBezTo>
                <a:cubicBezTo>
                  <a:pt x="5925" y="12832"/>
                  <a:pt x="5802" y="12692"/>
                  <a:pt x="5782" y="12693"/>
                </a:cubicBezTo>
                <a:cubicBezTo>
                  <a:pt x="5654" y="12701"/>
                  <a:pt x="5527" y="12674"/>
                  <a:pt x="5405" y="12714"/>
                </a:cubicBezTo>
                <a:cubicBezTo>
                  <a:pt x="5071" y="12824"/>
                  <a:pt x="5664" y="12288"/>
                  <a:pt x="5650" y="12311"/>
                </a:cubicBezTo>
                <a:cubicBezTo>
                  <a:pt x="5754" y="12141"/>
                  <a:pt x="5455" y="11802"/>
                  <a:pt x="5686" y="11851"/>
                </a:cubicBezTo>
                <a:cubicBezTo>
                  <a:pt x="5913" y="11898"/>
                  <a:pt x="6249" y="11772"/>
                  <a:pt x="6176" y="11451"/>
                </a:cubicBezTo>
                <a:cubicBezTo>
                  <a:pt x="5978" y="11400"/>
                  <a:pt x="5859" y="11364"/>
                  <a:pt x="6069" y="11081"/>
                </a:cubicBezTo>
                <a:cubicBezTo>
                  <a:pt x="5935" y="11261"/>
                  <a:pt x="5499" y="11034"/>
                  <a:pt x="5491" y="11228"/>
                </a:cubicBezTo>
                <a:cubicBezTo>
                  <a:pt x="5230" y="11183"/>
                  <a:pt x="5585" y="10919"/>
                  <a:pt x="5602" y="10890"/>
                </a:cubicBezTo>
                <a:cubicBezTo>
                  <a:pt x="5707" y="10710"/>
                  <a:pt x="5363" y="10523"/>
                  <a:pt x="5390" y="10718"/>
                </a:cubicBezTo>
                <a:cubicBezTo>
                  <a:pt x="5581" y="10787"/>
                  <a:pt x="5302" y="10864"/>
                  <a:pt x="5290" y="10905"/>
                </a:cubicBezTo>
                <a:cubicBezTo>
                  <a:pt x="5166" y="10939"/>
                  <a:pt x="5297" y="10688"/>
                  <a:pt x="5272" y="10646"/>
                </a:cubicBezTo>
                <a:cubicBezTo>
                  <a:pt x="5255" y="10619"/>
                  <a:pt x="4940" y="10871"/>
                  <a:pt x="5029" y="10651"/>
                </a:cubicBezTo>
                <a:cubicBezTo>
                  <a:pt x="5047" y="10606"/>
                  <a:pt x="5016" y="10683"/>
                  <a:pt x="5029" y="10651"/>
                </a:cubicBezTo>
                <a:close/>
                <a:moveTo>
                  <a:pt x="19919" y="20951"/>
                </a:moveTo>
                <a:cubicBezTo>
                  <a:pt x="19993" y="20920"/>
                  <a:pt x="20069" y="20888"/>
                  <a:pt x="20137" y="20844"/>
                </a:cubicBezTo>
                <a:cubicBezTo>
                  <a:pt x="20138" y="20843"/>
                  <a:pt x="19724" y="21347"/>
                  <a:pt x="19988" y="21347"/>
                </a:cubicBezTo>
                <a:cubicBezTo>
                  <a:pt x="19707" y="21325"/>
                  <a:pt x="19367" y="21489"/>
                  <a:pt x="19252" y="21103"/>
                </a:cubicBezTo>
                <a:cubicBezTo>
                  <a:pt x="19317" y="21150"/>
                  <a:pt x="19414" y="21101"/>
                  <a:pt x="19487" y="21094"/>
                </a:cubicBezTo>
                <a:cubicBezTo>
                  <a:pt x="19505" y="21064"/>
                  <a:pt x="19515" y="21012"/>
                  <a:pt x="19515" y="20976"/>
                </a:cubicBezTo>
                <a:cubicBezTo>
                  <a:pt x="19659" y="20996"/>
                  <a:pt x="19780" y="21008"/>
                  <a:pt x="19919" y="20951"/>
                </a:cubicBezTo>
                <a:cubicBezTo>
                  <a:pt x="19993" y="20920"/>
                  <a:pt x="19780" y="21008"/>
                  <a:pt x="19919" y="20951"/>
                </a:cubicBezTo>
                <a:close/>
                <a:moveTo>
                  <a:pt x="3448" y="12512"/>
                </a:moveTo>
                <a:lnTo>
                  <a:pt x="3439" y="12467"/>
                </a:lnTo>
                <a:cubicBezTo>
                  <a:pt x="3441" y="12484"/>
                  <a:pt x="3910" y="11973"/>
                  <a:pt x="3927" y="11961"/>
                </a:cubicBezTo>
                <a:cubicBezTo>
                  <a:pt x="3801" y="11949"/>
                  <a:pt x="3649" y="11911"/>
                  <a:pt x="3652" y="11769"/>
                </a:cubicBezTo>
                <a:lnTo>
                  <a:pt x="3653" y="11732"/>
                </a:lnTo>
                <a:cubicBezTo>
                  <a:pt x="3638" y="11187"/>
                  <a:pt x="4036" y="11537"/>
                  <a:pt x="4296" y="11292"/>
                </a:cubicBezTo>
                <a:cubicBezTo>
                  <a:pt x="4019" y="11229"/>
                  <a:pt x="4821" y="10776"/>
                  <a:pt x="5082" y="10841"/>
                </a:cubicBezTo>
                <a:cubicBezTo>
                  <a:pt x="5103" y="10873"/>
                  <a:pt x="5214" y="11022"/>
                  <a:pt x="5230" y="11072"/>
                </a:cubicBezTo>
                <a:cubicBezTo>
                  <a:pt x="5337" y="11212"/>
                  <a:pt x="5329" y="11337"/>
                  <a:pt x="5207" y="11445"/>
                </a:cubicBezTo>
                <a:cubicBezTo>
                  <a:pt x="4948" y="11696"/>
                  <a:pt x="5225" y="11803"/>
                  <a:pt x="5096" y="12165"/>
                </a:cubicBezTo>
                <a:cubicBezTo>
                  <a:pt x="4944" y="12594"/>
                  <a:pt x="3961" y="12830"/>
                  <a:pt x="3623" y="12797"/>
                </a:cubicBezTo>
                <a:lnTo>
                  <a:pt x="3629" y="12759"/>
                </a:lnTo>
                <a:cubicBezTo>
                  <a:pt x="3593" y="12765"/>
                  <a:pt x="3565" y="12764"/>
                  <a:pt x="3528" y="12766"/>
                </a:cubicBezTo>
                <a:cubicBezTo>
                  <a:pt x="3509" y="12734"/>
                  <a:pt x="3505" y="12702"/>
                  <a:pt x="3523" y="12678"/>
                </a:cubicBezTo>
                <a:cubicBezTo>
                  <a:pt x="3435" y="12635"/>
                  <a:pt x="3431" y="12581"/>
                  <a:pt x="3510" y="12516"/>
                </a:cubicBezTo>
                <a:cubicBezTo>
                  <a:pt x="3502" y="12515"/>
                  <a:pt x="3448" y="12512"/>
                  <a:pt x="3448" y="12512"/>
                </a:cubicBezTo>
                <a:cubicBezTo>
                  <a:pt x="3448" y="12512"/>
                  <a:pt x="3448" y="12512"/>
                  <a:pt x="3448" y="12512"/>
                </a:cubicBezTo>
                <a:close/>
                <a:moveTo>
                  <a:pt x="11104" y="9151"/>
                </a:moveTo>
                <a:cubicBezTo>
                  <a:pt x="11102" y="9148"/>
                  <a:pt x="11098" y="9146"/>
                  <a:pt x="11094" y="9143"/>
                </a:cubicBezTo>
                <a:cubicBezTo>
                  <a:pt x="11097" y="9141"/>
                  <a:pt x="11101" y="9138"/>
                  <a:pt x="11105" y="9135"/>
                </a:cubicBezTo>
                <a:cubicBezTo>
                  <a:pt x="11105" y="9140"/>
                  <a:pt x="11105" y="9147"/>
                  <a:pt x="11104" y="9151"/>
                </a:cubicBezTo>
                <a:cubicBezTo>
                  <a:pt x="11102" y="9148"/>
                  <a:pt x="11105" y="9147"/>
                  <a:pt x="11104" y="9151"/>
                </a:cubicBezTo>
                <a:close/>
                <a:moveTo>
                  <a:pt x="21399" y="14198"/>
                </a:moveTo>
                <a:cubicBezTo>
                  <a:pt x="21409" y="14173"/>
                  <a:pt x="21499" y="14149"/>
                  <a:pt x="21520" y="14142"/>
                </a:cubicBezTo>
                <a:lnTo>
                  <a:pt x="21423" y="14087"/>
                </a:lnTo>
                <a:cubicBezTo>
                  <a:pt x="21320" y="14027"/>
                  <a:pt x="21586" y="13723"/>
                  <a:pt x="21296" y="13692"/>
                </a:cubicBezTo>
                <a:cubicBezTo>
                  <a:pt x="21112" y="13672"/>
                  <a:pt x="20805" y="13386"/>
                  <a:pt x="20627" y="13557"/>
                </a:cubicBezTo>
                <a:cubicBezTo>
                  <a:pt x="20375" y="13291"/>
                  <a:pt x="20136" y="13280"/>
                  <a:pt x="19764" y="13317"/>
                </a:cubicBezTo>
                <a:cubicBezTo>
                  <a:pt x="19859" y="13317"/>
                  <a:pt x="19308" y="12896"/>
                  <a:pt x="19323" y="12913"/>
                </a:cubicBezTo>
                <a:cubicBezTo>
                  <a:pt x="19229" y="12913"/>
                  <a:pt x="19162" y="12594"/>
                  <a:pt x="19105" y="12495"/>
                </a:cubicBezTo>
                <a:cubicBezTo>
                  <a:pt x="18878" y="12097"/>
                  <a:pt x="18551" y="12640"/>
                  <a:pt x="18342" y="12454"/>
                </a:cubicBezTo>
                <a:cubicBezTo>
                  <a:pt x="18213" y="12393"/>
                  <a:pt x="18189" y="12168"/>
                  <a:pt x="18086" y="12043"/>
                </a:cubicBezTo>
                <a:cubicBezTo>
                  <a:pt x="18386" y="11994"/>
                  <a:pt x="18733" y="11639"/>
                  <a:pt x="18199" y="11620"/>
                </a:cubicBezTo>
                <a:cubicBezTo>
                  <a:pt x="18172" y="11530"/>
                  <a:pt x="17896" y="11200"/>
                  <a:pt x="17799" y="11143"/>
                </a:cubicBezTo>
                <a:cubicBezTo>
                  <a:pt x="17967" y="10775"/>
                  <a:pt x="17329" y="10571"/>
                  <a:pt x="17149" y="10533"/>
                </a:cubicBezTo>
                <a:cubicBezTo>
                  <a:pt x="16689" y="10533"/>
                  <a:pt x="16796" y="10101"/>
                  <a:pt x="16546" y="9833"/>
                </a:cubicBezTo>
                <a:cubicBezTo>
                  <a:pt x="16590" y="9843"/>
                  <a:pt x="16633" y="9860"/>
                  <a:pt x="16674" y="9878"/>
                </a:cubicBezTo>
                <a:lnTo>
                  <a:pt x="16626" y="9776"/>
                </a:lnTo>
                <a:cubicBezTo>
                  <a:pt x="16769" y="9536"/>
                  <a:pt x="16634" y="9167"/>
                  <a:pt x="16725" y="8824"/>
                </a:cubicBezTo>
                <a:cubicBezTo>
                  <a:pt x="16306" y="8876"/>
                  <a:pt x="15803" y="8638"/>
                  <a:pt x="15397" y="8843"/>
                </a:cubicBezTo>
                <a:cubicBezTo>
                  <a:pt x="14990" y="9046"/>
                  <a:pt x="15218" y="9655"/>
                  <a:pt x="15490" y="9475"/>
                </a:cubicBezTo>
                <a:cubicBezTo>
                  <a:pt x="15446" y="9559"/>
                  <a:pt x="15400" y="9612"/>
                  <a:pt x="15302" y="9624"/>
                </a:cubicBezTo>
                <a:cubicBezTo>
                  <a:pt x="15527" y="10138"/>
                  <a:pt x="15043" y="10023"/>
                  <a:pt x="14840" y="9709"/>
                </a:cubicBezTo>
                <a:lnTo>
                  <a:pt x="14842" y="9700"/>
                </a:lnTo>
                <a:cubicBezTo>
                  <a:pt x="14833" y="9734"/>
                  <a:pt x="14822" y="9767"/>
                  <a:pt x="14810" y="9799"/>
                </a:cubicBezTo>
                <a:cubicBezTo>
                  <a:pt x="14723" y="9791"/>
                  <a:pt x="14635" y="9776"/>
                  <a:pt x="14548" y="9751"/>
                </a:cubicBezTo>
                <a:cubicBezTo>
                  <a:pt x="14418" y="9770"/>
                  <a:pt x="14357" y="9921"/>
                  <a:pt x="14366" y="10048"/>
                </a:cubicBezTo>
                <a:lnTo>
                  <a:pt x="14272" y="10101"/>
                </a:lnTo>
                <a:cubicBezTo>
                  <a:pt x="14229" y="10390"/>
                  <a:pt x="14291" y="10708"/>
                  <a:pt x="14374" y="10979"/>
                </a:cubicBezTo>
                <a:cubicBezTo>
                  <a:pt x="14374" y="10980"/>
                  <a:pt x="14706" y="11039"/>
                  <a:pt x="14271" y="10982"/>
                </a:cubicBezTo>
                <a:cubicBezTo>
                  <a:pt x="14155" y="10964"/>
                  <a:pt x="14030" y="11072"/>
                  <a:pt x="14168" y="11177"/>
                </a:cubicBezTo>
                <a:cubicBezTo>
                  <a:pt x="14151" y="11181"/>
                  <a:pt x="14133" y="11186"/>
                  <a:pt x="14115" y="11190"/>
                </a:cubicBezTo>
                <a:cubicBezTo>
                  <a:pt x="14118" y="11235"/>
                  <a:pt x="14112" y="11279"/>
                  <a:pt x="14095" y="11321"/>
                </a:cubicBezTo>
                <a:cubicBezTo>
                  <a:pt x="14319" y="11407"/>
                  <a:pt x="14597" y="11381"/>
                  <a:pt x="14839" y="11383"/>
                </a:cubicBezTo>
                <a:lnTo>
                  <a:pt x="14792" y="11431"/>
                </a:lnTo>
                <a:cubicBezTo>
                  <a:pt x="14873" y="11397"/>
                  <a:pt x="15020" y="11368"/>
                  <a:pt x="15097" y="11423"/>
                </a:cubicBezTo>
                <a:cubicBezTo>
                  <a:pt x="14771" y="11469"/>
                  <a:pt x="14345" y="11485"/>
                  <a:pt x="14023" y="11419"/>
                </a:cubicBezTo>
                <a:cubicBezTo>
                  <a:pt x="13755" y="11424"/>
                  <a:pt x="13655" y="11208"/>
                  <a:pt x="13442" y="11208"/>
                </a:cubicBezTo>
                <a:cubicBezTo>
                  <a:pt x="13013" y="11208"/>
                  <a:pt x="12497" y="11570"/>
                  <a:pt x="12077" y="11683"/>
                </a:cubicBezTo>
                <a:cubicBezTo>
                  <a:pt x="12021" y="11598"/>
                  <a:pt x="11938" y="11539"/>
                  <a:pt x="11850" y="11498"/>
                </a:cubicBezTo>
                <a:cubicBezTo>
                  <a:pt x="11906" y="11380"/>
                  <a:pt x="11866" y="11334"/>
                  <a:pt x="11769" y="11310"/>
                </a:cubicBezTo>
                <a:lnTo>
                  <a:pt x="11748" y="11359"/>
                </a:lnTo>
                <a:cubicBezTo>
                  <a:pt x="11689" y="11359"/>
                  <a:pt x="11635" y="11383"/>
                  <a:pt x="11585" y="11434"/>
                </a:cubicBezTo>
                <a:cubicBezTo>
                  <a:pt x="11468" y="11434"/>
                  <a:pt x="11068" y="11450"/>
                  <a:pt x="10966" y="11574"/>
                </a:cubicBezTo>
                <a:cubicBezTo>
                  <a:pt x="11003" y="11493"/>
                  <a:pt x="11068" y="11431"/>
                  <a:pt x="11053" y="11329"/>
                </a:cubicBezTo>
                <a:cubicBezTo>
                  <a:pt x="11360" y="11511"/>
                  <a:pt x="11587" y="10834"/>
                  <a:pt x="11473" y="10674"/>
                </a:cubicBezTo>
                <a:cubicBezTo>
                  <a:pt x="11548" y="11455"/>
                  <a:pt x="12215" y="10595"/>
                  <a:pt x="12459" y="10590"/>
                </a:cubicBezTo>
                <a:cubicBezTo>
                  <a:pt x="12794" y="10584"/>
                  <a:pt x="12838" y="10062"/>
                  <a:pt x="12863" y="9783"/>
                </a:cubicBezTo>
                <a:cubicBezTo>
                  <a:pt x="12881" y="9580"/>
                  <a:pt x="13458" y="9031"/>
                  <a:pt x="13427" y="8990"/>
                </a:cubicBezTo>
                <a:cubicBezTo>
                  <a:pt x="13815" y="8727"/>
                  <a:pt x="12477" y="8225"/>
                  <a:pt x="13133" y="7551"/>
                </a:cubicBezTo>
                <a:cubicBezTo>
                  <a:pt x="13342" y="7340"/>
                  <a:pt x="13527" y="7230"/>
                  <a:pt x="13796" y="7110"/>
                </a:cubicBezTo>
                <a:cubicBezTo>
                  <a:pt x="13875" y="7074"/>
                  <a:pt x="14210" y="6821"/>
                  <a:pt x="14230" y="6703"/>
                </a:cubicBezTo>
                <a:cubicBezTo>
                  <a:pt x="14239" y="6653"/>
                  <a:pt x="14134" y="6487"/>
                  <a:pt x="14081" y="6528"/>
                </a:cubicBezTo>
                <a:cubicBezTo>
                  <a:pt x="14339" y="5989"/>
                  <a:pt x="15221" y="5978"/>
                  <a:pt x="15459" y="6484"/>
                </a:cubicBezTo>
                <a:cubicBezTo>
                  <a:pt x="15284" y="6479"/>
                  <a:pt x="14555" y="7035"/>
                  <a:pt x="14534" y="7238"/>
                </a:cubicBezTo>
                <a:cubicBezTo>
                  <a:pt x="14055" y="7196"/>
                  <a:pt x="14378" y="8563"/>
                  <a:pt x="14576" y="8615"/>
                </a:cubicBezTo>
                <a:cubicBezTo>
                  <a:pt x="14918" y="8705"/>
                  <a:pt x="14912" y="8954"/>
                  <a:pt x="15299" y="8832"/>
                </a:cubicBezTo>
                <a:cubicBezTo>
                  <a:pt x="16051" y="8597"/>
                  <a:pt x="16518" y="8623"/>
                  <a:pt x="17126" y="8089"/>
                </a:cubicBezTo>
                <a:cubicBezTo>
                  <a:pt x="17989" y="7332"/>
                  <a:pt x="17131" y="7189"/>
                  <a:pt x="16960" y="6564"/>
                </a:cubicBezTo>
                <a:cubicBezTo>
                  <a:pt x="16891" y="6310"/>
                  <a:pt x="16962" y="6056"/>
                  <a:pt x="16770" y="5802"/>
                </a:cubicBezTo>
                <a:cubicBezTo>
                  <a:pt x="16593" y="5570"/>
                  <a:pt x="16691" y="5715"/>
                  <a:pt x="16751" y="5394"/>
                </a:cubicBezTo>
                <a:cubicBezTo>
                  <a:pt x="16807" y="5092"/>
                  <a:pt x="16443" y="5099"/>
                  <a:pt x="16319" y="4939"/>
                </a:cubicBezTo>
                <a:cubicBezTo>
                  <a:pt x="16366" y="4885"/>
                  <a:pt x="16402" y="4805"/>
                  <a:pt x="16433" y="4739"/>
                </a:cubicBezTo>
                <a:cubicBezTo>
                  <a:pt x="16397" y="4728"/>
                  <a:pt x="16370" y="4705"/>
                  <a:pt x="16352" y="4670"/>
                </a:cubicBezTo>
                <a:cubicBezTo>
                  <a:pt x="16486" y="4552"/>
                  <a:pt x="16817" y="4457"/>
                  <a:pt x="16817" y="4297"/>
                </a:cubicBezTo>
                <a:lnTo>
                  <a:pt x="16777" y="4292"/>
                </a:lnTo>
                <a:lnTo>
                  <a:pt x="16781" y="4239"/>
                </a:lnTo>
                <a:cubicBezTo>
                  <a:pt x="16681" y="4213"/>
                  <a:pt x="16582" y="4186"/>
                  <a:pt x="16483" y="4156"/>
                </a:cubicBezTo>
                <a:cubicBezTo>
                  <a:pt x="16600" y="4125"/>
                  <a:pt x="16712" y="4098"/>
                  <a:pt x="16819" y="4044"/>
                </a:cubicBezTo>
                <a:lnTo>
                  <a:pt x="16812" y="4008"/>
                </a:lnTo>
                <a:cubicBezTo>
                  <a:pt x="16788" y="3879"/>
                  <a:pt x="16102" y="3767"/>
                  <a:pt x="16024" y="3831"/>
                </a:cubicBezTo>
                <a:cubicBezTo>
                  <a:pt x="16035" y="3485"/>
                  <a:pt x="15559" y="3828"/>
                  <a:pt x="15481" y="3933"/>
                </a:cubicBezTo>
                <a:cubicBezTo>
                  <a:pt x="15481" y="3810"/>
                  <a:pt x="15465" y="3728"/>
                  <a:pt x="15353" y="3712"/>
                </a:cubicBezTo>
                <a:cubicBezTo>
                  <a:pt x="15350" y="3712"/>
                  <a:pt x="15455" y="3766"/>
                  <a:pt x="15313" y="3766"/>
                </a:cubicBezTo>
                <a:lnTo>
                  <a:pt x="15313" y="3708"/>
                </a:lnTo>
                <a:cubicBezTo>
                  <a:pt x="14920" y="3686"/>
                  <a:pt x="14462" y="3793"/>
                  <a:pt x="14080" y="3879"/>
                </a:cubicBezTo>
                <a:lnTo>
                  <a:pt x="14055" y="3979"/>
                </a:lnTo>
                <a:cubicBezTo>
                  <a:pt x="14083" y="3996"/>
                  <a:pt x="14112" y="4012"/>
                  <a:pt x="14141" y="4027"/>
                </a:cubicBezTo>
                <a:cubicBezTo>
                  <a:pt x="14126" y="4044"/>
                  <a:pt x="13707" y="4059"/>
                  <a:pt x="13848" y="4178"/>
                </a:cubicBezTo>
                <a:cubicBezTo>
                  <a:pt x="13839" y="4188"/>
                  <a:pt x="13730" y="4250"/>
                  <a:pt x="13705" y="4250"/>
                </a:cubicBezTo>
                <a:cubicBezTo>
                  <a:pt x="13546" y="4221"/>
                  <a:pt x="13373" y="4049"/>
                  <a:pt x="13215" y="4159"/>
                </a:cubicBezTo>
                <a:cubicBezTo>
                  <a:pt x="13149" y="4204"/>
                  <a:pt x="12175" y="4604"/>
                  <a:pt x="12746" y="4666"/>
                </a:cubicBezTo>
                <a:cubicBezTo>
                  <a:pt x="12622" y="4865"/>
                  <a:pt x="12457" y="4653"/>
                  <a:pt x="12460" y="4524"/>
                </a:cubicBezTo>
                <a:cubicBezTo>
                  <a:pt x="12221" y="4504"/>
                  <a:pt x="11580" y="4848"/>
                  <a:pt x="11551" y="5086"/>
                </a:cubicBezTo>
                <a:cubicBezTo>
                  <a:pt x="11780" y="5070"/>
                  <a:pt x="12010" y="5019"/>
                  <a:pt x="12238" y="4987"/>
                </a:cubicBezTo>
                <a:cubicBezTo>
                  <a:pt x="11896" y="5054"/>
                  <a:pt x="11014" y="6216"/>
                  <a:pt x="10964" y="6583"/>
                </a:cubicBezTo>
                <a:cubicBezTo>
                  <a:pt x="10736" y="6624"/>
                  <a:pt x="10558" y="6970"/>
                  <a:pt x="10381" y="6977"/>
                </a:cubicBezTo>
                <a:cubicBezTo>
                  <a:pt x="10180" y="6977"/>
                  <a:pt x="10128" y="6767"/>
                  <a:pt x="10029" y="7058"/>
                </a:cubicBezTo>
                <a:cubicBezTo>
                  <a:pt x="9982" y="7191"/>
                  <a:pt x="9499" y="7414"/>
                  <a:pt x="9402" y="7408"/>
                </a:cubicBezTo>
                <a:cubicBezTo>
                  <a:pt x="9414" y="7463"/>
                  <a:pt x="9398" y="7484"/>
                  <a:pt x="9354" y="7470"/>
                </a:cubicBezTo>
                <a:cubicBezTo>
                  <a:pt x="9353" y="7486"/>
                  <a:pt x="9333" y="7546"/>
                  <a:pt x="9329" y="7554"/>
                </a:cubicBezTo>
                <a:cubicBezTo>
                  <a:pt x="9181" y="7675"/>
                  <a:pt x="8893" y="7604"/>
                  <a:pt x="8949" y="7955"/>
                </a:cubicBezTo>
                <a:cubicBezTo>
                  <a:pt x="8986" y="8192"/>
                  <a:pt x="8876" y="8784"/>
                  <a:pt x="8991" y="8987"/>
                </a:cubicBezTo>
                <a:cubicBezTo>
                  <a:pt x="9205" y="9365"/>
                  <a:pt x="9340" y="9782"/>
                  <a:pt x="9892" y="9648"/>
                </a:cubicBezTo>
                <a:cubicBezTo>
                  <a:pt x="10114" y="9595"/>
                  <a:pt x="10749" y="9192"/>
                  <a:pt x="10777" y="8955"/>
                </a:cubicBezTo>
                <a:cubicBezTo>
                  <a:pt x="10817" y="9053"/>
                  <a:pt x="10800" y="9070"/>
                  <a:pt x="10918" y="9140"/>
                </a:cubicBezTo>
                <a:cubicBezTo>
                  <a:pt x="10889" y="9162"/>
                  <a:pt x="10862" y="9182"/>
                  <a:pt x="10829" y="9197"/>
                </a:cubicBezTo>
                <a:cubicBezTo>
                  <a:pt x="11004" y="9640"/>
                  <a:pt x="11181" y="10022"/>
                  <a:pt x="11497" y="10369"/>
                </a:cubicBezTo>
                <a:cubicBezTo>
                  <a:pt x="11390" y="10425"/>
                  <a:pt x="11363" y="10548"/>
                  <a:pt x="11450" y="10649"/>
                </a:cubicBezTo>
                <a:cubicBezTo>
                  <a:pt x="11391" y="10614"/>
                  <a:pt x="11149" y="10769"/>
                  <a:pt x="11098" y="10800"/>
                </a:cubicBezTo>
                <a:cubicBezTo>
                  <a:pt x="10812" y="10969"/>
                  <a:pt x="11257" y="11023"/>
                  <a:pt x="11209" y="11174"/>
                </a:cubicBezTo>
                <a:cubicBezTo>
                  <a:pt x="11154" y="11353"/>
                  <a:pt x="10994" y="11044"/>
                  <a:pt x="11012" y="11359"/>
                </a:cubicBezTo>
                <a:cubicBezTo>
                  <a:pt x="10937" y="11384"/>
                  <a:pt x="10752" y="11439"/>
                  <a:pt x="10683" y="11373"/>
                </a:cubicBezTo>
                <a:cubicBezTo>
                  <a:pt x="10699" y="11309"/>
                  <a:pt x="10743" y="11117"/>
                  <a:pt x="10714" y="11059"/>
                </a:cubicBezTo>
                <a:cubicBezTo>
                  <a:pt x="10772" y="11086"/>
                  <a:pt x="10965" y="11220"/>
                  <a:pt x="10955" y="11230"/>
                </a:cubicBezTo>
                <a:cubicBezTo>
                  <a:pt x="11264" y="10919"/>
                  <a:pt x="10514" y="10683"/>
                  <a:pt x="10674" y="11018"/>
                </a:cubicBezTo>
                <a:cubicBezTo>
                  <a:pt x="10644" y="11008"/>
                  <a:pt x="10613" y="11003"/>
                  <a:pt x="10583" y="11002"/>
                </a:cubicBezTo>
                <a:cubicBezTo>
                  <a:pt x="10613" y="10960"/>
                  <a:pt x="10785" y="10573"/>
                  <a:pt x="10785" y="10566"/>
                </a:cubicBezTo>
                <a:cubicBezTo>
                  <a:pt x="10800" y="10576"/>
                  <a:pt x="10821" y="10590"/>
                  <a:pt x="10853" y="10592"/>
                </a:cubicBezTo>
                <a:cubicBezTo>
                  <a:pt x="10863" y="10592"/>
                  <a:pt x="10848" y="9927"/>
                  <a:pt x="10934" y="9698"/>
                </a:cubicBezTo>
                <a:cubicBezTo>
                  <a:pt x="10675" y="9764"/>
                  <a:pt x="10420" y="9916"/>
                  <a:pt x="10181" y="10042"/>
                </a:cubicBezTo>
                <a:cubicBezTo>
                  <a:pt x="9963" y="10157"/>
                  <a:pt x="9886" y="10826"/>
                  <a:pt x="10149" y="10909"/>
                </a:cubicBezTo>
                <a:cubicBezTo>
                  <a:pt x="10138" y="10964"/>
                  <a:pt x="10090" y="11008"/>
                  <a:pt x="10090" y="11067"/>
                </a:cubicBezTo>
                <a:cubicBezTo>
                  <a:pt x="10053" y="11050"/>
                  <a:pt x="10016" y="11033"/>
                  <a:pt x="9978" y="11019"/>
                </a:cubicBezTo>
                <a:cubicBezTo>
                  <a:pt x="10028" y="11079"/>
                  <a:pt x="10066" y="11359"/>
                  <a:pt x="10163" y="11359"/>
                </a:cubicBezTo>
                <a:cubicBezTo>
                  <a:pt x="10073" y="11359"/>
                  <a:pt x="10093" y="11378"/>
                  <a:pt x="10048" y="11394"/>
                </a:cubicBezTo>
                <a:cubicBezTo>
                  <a:pt x="10043" y="11379"/>
                  <a:pt x="10156" y="11600"/>
                  <a:pt x="10151" y="11616"/>
                </a:cubicBezTo>
                <a:cubicBezTo>
                  <a:pt x="10064" y="11619"/>
                  <a:pt x="9974" y="11681"/>
                  <a:pt x="10004" y="11789"/>
                </a:cubicBezTo>
                <a:cubicBezTo>
                  <a:pt x="9806" y="11773"/>
                  <a:pt x="8782" y="11721"/>
                  <a:pt x="9003" y="12226"/>
                </a:cubicBezTo>
                <a:cubicBezTo>
                  <a:pt x="8695" y="11907"/>
                  <a:pt x="8967" y="11872"/>
                  <a:pt x="8720" y="12293"/>
                </a:cubicBezTo>
                <a:cubicBezTo>
                  <a:pt x="8561" y="12563"/>
                  <a:pt x="8330" y="12770"/>
                  <a:pt x="8088" y="12915"/>
                </a:cubicBezTo>
                <a:lnTo>
                  <a:pt x="8082" y="12908"/>
                </a:lnTo>
                <a:cubicBezTo>
                  <a:pt x="7634" y="12869"/>
                  <a:pt x="7779" y="13179"/>
                  <a:pt x="7606" y="13396"/>
                </a:cubicBezTo>
                <a:cubicBezTo>
                  <a:pt x="7588" y="13419"/>
                  <a:pt x="7002" y="13803"/>
                  <a:pt x="7051" y="13801"/>
                </a:cubicBezTo>
                <a:cubicBezTo>
                  <a:pt x="6841" y="13801"/>
                  <a:pt x="6602" y="13612"/>
                  <a:pt x="6400" y="13559"/>
                </a:cubicBezTo>
                <a:cubicBezTo>
                  <a:pt x="6489" y="14164"/>
                  <a:pt x="6519" y="13881"/>
                  <a:pt x="6154" y="14145"/>
                </a:cubicBezTo>
                <a:cubicBezTo>
                  <a:pt x="5934" y="14026"/>
                  <a:pt x="5898" y="14077"/>
                  <a:pt x="5673" y="14077"/>
                </a:cubicBezTo>
                <a:cubicBezTo>
                  <a:pt x="5381" y="14162"/>
                  <a:pt x="5116" y="14590"/>
                  <a:pt x="5629" y="14617"/>
                </a:cubicBezTo>
                <a:cubicBezTo>
                  <a:pt x="5897" y="14802"/>
                  <a:pt x="6092" y="14655"/>
                  <a:pt x="6255" y="15020"/>
                </a:cubicBezTo>
                <a:cubicBezTo>
                  <a:pt x="6320" y="15168"/>
                  <a:pt x="6390" y="15262"/>
                  <a:pt x="6508" y="15350"/>
                </a:cubicBezTo>
                <a:cubicBezTo>
                  <a:pt x="6728" y="15390"/>
                  <a:pt x="6465" y="16646"/>
                  <a:pt x="6350" y="16730"/>
                </a:cubicBezTo>
                <a:cubicBezTo>
                  <a:pt x="6365" y="16739"/>
                  <a:pt x="5826" y="16663"/>
                  <a:pt x="5785" y="16667"/>
                </a:cubicBezTo>
                <a:cubicBezTo>
                  <a:pt x="5650" y="16689"/>
                  <a:pt x="5391" y="16822"/>
                  <a:pt x="5281" y="16822"/>
                </a:cubicBezTo>
                <a:cubicBezTo>
                  <a:pt x="5108" y="16822"/>
                  <a:pt x="3913" y="16170"/>
                  <a:pt x="3821" y="16687"/>
                </a:cubicBezTo>
                <a:cubicBezTo>
                  <a:pt x="3737" y="16815"/>
                  <a:pt x="3377" y="16828"/>
                  <a:pt x="3449" y="17021"/>
                </a:cubicBezTo>
                <a:cubicBezTo>
                  <a:pt x="3530" y="17238"/>
                  <a:pt x="3616" y="17337"/>
                  <a:pt x="3535" y="17599"/>
                </a:cubicBezTo>
                <a:cubicBezTo>
                  <a:pt x="3600" y="17542"/>
                  <a:pt x="3710" y="17444"/>
                  <a:pt x="3784" y="17425"/>
                </a:cubicBezTo>
                <a:cubicBezTo>
                  <a:pt x="3784" y="17438"/>
                  <a:pt x="3787" y="17450"/>
                  <a:pt x="3789" y="17462"/>
                </a:cubicBezTo>
                <a:cubicBezTo>
                  <a:pt x="3726" y="17490"/>
                  <a:pt x="3651" y="17551"/>
                  <a:pt x="3593" y="17601"/>
                </a:cubicBezTo>
                <a:cubicBezTo>
                  <a:pt x="3653" y="18066"/>
                  <a:pt x="3066" y="19278"/>
                  <a:pt x="3496" y="19389"/>
                </a:cubicBezTo>
                <a:cubicBezTo>
                  <a:pt x="3578" y="19503"/>
                  <a:pt x="3431" y="20005"/>
                  <a:pt x="3411" y="20118"/>
                </a:cubicBezTo>
                <a:cubicBezTo>
                  <a:pt x="3635" y="20121"/>
                  <a:pt x="3877" y="20136"/>
                  <a:pt x="4087" y="20055"/>
                </a:cubicBezTo>
                <a:cubicBezTo>
                  <a:pt x="4100" y="20019"/>
                  <a:pt x="4106" y="19981"/>
                  <a:pt x="4104" y="19942"/>
                </a:cubicBezTo>
                <a:cubicBezTo>
                  <a:pt x="4297" y="19997"/>
                  <a:pt x="4530" y="20799"/>
                  <a:pt x="4764" y="20513"/>
                </a:cubicBezTo>
                <a:cubicBezTo>
                  <a:pt x="4977" y="20254"/>
                  <a:pt x="5179" y="20132"/>
                  <a:pt x="5537" y="20162"/>
                </a:cubicBezTo>
                <a:cubicBezTo>
                  <a:pt x="5614" y="20159"/>
                  <a:pt x="5904" y="20198"/>
                  <a:pt x="5920" y="20206"/>
                </a:cubicBezTo>
                <a:cubicBezTo>
                  <a:pt x="6029" y="20263"/>
                  <a:pt x="6288" y="19747"/>
                  <a:pt x="6500" y="19720"/>
                </a:cubicBezTo>
                <a:cubicBezTo>
                  <a:pt x="6516" y="19542"/>
                  <a:pt x="6994" y="19064"/>
                  <a:pt x="6943" y="19014"/>
                </a:cubicBezTo>
                <a:cubicBezTo>
                  <a:pt x="6523" y="18603"/>
                  <a:pt x="7185" y="18457"/>
                  <a:pt x="7212" y="18069"/>
                </a:cubicBezTo>
                <a:cubicBezTo>
                  <a:pt x="7226" y="17872"/>
                  <a:pt x="8104" y="17676"/>
                  <a:pt x="8191" y="17252"/>
                </a:cubicBezTo>
                <a:cubicBezTo>
                  <a:pt x="7967" y="16762"/>
                  <a:pt x="8592" y="16828"/>
                  <a:pt x="8806" y="16828"/>
                </a:cubicBezTo>
                <a:cubicBezTo>
                  <a:pt x="9295" y="16828"/>
                  <a:pt x="9284" y="17028"/>
                  <a:pt x="9719" y="16681"/>
                </a:cubicBezTo>
                <a:cubicBezTo>
                  <a:pt x="10053" y="16798"/>
                  <a:pt x="10062" y="16395"/>
                  <a:pt x="10290" y="16395"/>
                </a:cubicBezTo>
                <a:cubicBezTo>
                  <a:pt x="10831" y="16420"/>
                  <a:pt x="10690" y="16988"/>
                  <a:pt x="11024" y="17234"/>
                </a:cubicBezTo>
                <a:cubicBezTo>
                  <a:pt x="11260" y="17408"/>
                  <a:pt x="11458" y="17785"/>
                  <a:pt x="11701" y="17900"/>
                </a:cubicBezTo>
                <a:cubicBezTo>
                  <a:pt x="11758" y="17927"/>
                  <a:pt x="12171" y="18115"/>
                  <a:pt x="12175" y="18125"/>
                </a:cubicBezTo>
                <a:cubicBezTo>
                  <a:pt x="12200" y="18189"/>
                  <a:pt x="12697" y="18605"/>
                  <a:pt x="12766" y="18619"/>
                </a:cubicBezTo>
                <a:cubicBezTo>
                  <a:pt x="12961" y="18658"/>
                  <a:pt x="13173" y="19418"/>
                  <a:pt x="12855" y="19436"/>
                </a:cubicBezTo>
                <a:cubicBezTo>
                  <a:pt x="12711" y="19427"/>
                  <a:pt x="12614" y="19631"/>
                  <a:pt x="12536" y="19631"/>
                </a:cubicBezTo>
                <a:cubicBezTo>
                  <a:pt x="12338" y="19631"/>
                  <a:pt x="11750" y="19355"/>
                  <a:pt x="11649" y="19598"/>
                </a:cubicBezTo>
                <a:cubicBezTo>
                  <a:pt x="11548" y="19838"/>
                  <a:pt x="12500" y="20365"/>
                  <a:pt x="12643" y="20365"/>
                </a:cubicBezTo>
                <a:cubicBezTo>
                  <a:pt x="12872" y="20365"/>
                  <a:pt x="12768" y="19773"/>
                  <a:pt x="12861" y="19652"/>
                </a:cubicBezTo>
                <a:cubicBezTo>
                  <a:pt x="12937" y="19784"/>
                  <a:pt x="13907" y="18987"/>
                  <a:pt x="13268" y="18723"/>
                </a:cubicBezTo>
                <a:cubicBezTo>
                  <a:pt x="13262" y="18582"/>
                  <a:pt x="13314" y="18477"/>
                  <a:pt x="13424" y="18409"/>
                </a:cubicBezTo>
                <a:cubicBezTo>
                  <a:pt x="13567" y="18409"/>
                  <a:pt x="13727" y="18623"/>
                  <a:pt x="13787" y="18743"/>
                </a:cubicBezTo>
                <a:cubicBezTo>
                  <a:pt x="14586" y="18482"/>
                  <a:pt x="13011" y="17868"/>
                  <a:pt x="13024" y="17811"/>
                </a:cubicBezTo>
                <a:cubicBezTo>
                  <a:pt x="13147" y="17540"/>
                  <a:pt x="12981" y="17586"/>
                  <a:pt x="12787" y="17586"/>
                </a:cubicBezTo>
                <a:cubicBezTo>
                  <a:pt x="12361" y="17586"/>
                  <a:pt x="12347" y="17113"/>
                  <a:pt x="12152" y="16852"/>
                </a:cubicBezTo>
                <a:cubicBezTo>
                  <a:pt x="11986" y="16631"/>
                  <a:pt x="11693" y="16567"/>
                  <a:pt x="11625" y="16266"/>
                </a:cubicBezTo>
                <a:cubicBezTo>
                  <a:pt x="11495" y="15947"/>
                  <a:pt x="11716" y="15939"/>
                  <a:pt x="11865" y="15798"/>
                </a:cubicBezTo>
                <a:cubicBezTo>
                  <a:pt x="11841" y="15934"/>
                  <a:pt x="11936" y="16125"/>
                  <a:pt x="12008" y="16225"/>
                </a:cubicBezTo>
                <a:cubicBezTo>
                  <a:pt x="12087" y="16161"/>
                  <a:pt x="12165" y="16158"/>
                  <a:pt x="12238" y="16230"/>
                </a:cubicBezTo>
                <a:cubicBezTo>
                  <a:pt x="12254" y="16203"/>
                  <a:pt x="12301" y="16084"/>
                  <a:pt x="12329" y="16084"/>
                </a:cubicBezTo>
                <a:cubicBezTo>
                  <a:pt x="12326" y="16084"/>
                  <a:pt x="12736" y="16816"/>
                  <a:pt x="12978" y="16874"/>
                </a:cubicBezTo>
                <a:cubicBezTo>
                  <a:pt x="13227" y="16935"/>
                  <a:pt x="13439" y="17177"/>
                  <a:pt x="13668" y="17310"/>
                </a:cubicBezTo>
                <a:lnTo>
                  <a:pt x="13669" y="17307"/>
                </a:lnTo>
                <a:cubicBezTo>
                  <a:pt x="13733" y="17355"/>
                  <a:pt x="13798" y="17401"/>
                  <a:pt x="13864" y="17445"/>
                </a:cubicBezTo>
                <a:cubicBezTo>
                  <a:pt x="13864" y="17445"/>
                  <a:pt x="13884" y="17398"/>
                  <a:pt x="13900" y="17364"/>
                </a:cubicBezTo>
                <a:cubicBezTo>
                  <a:pt x="13996" y="17452"/>
                  <a:pt x="14062" y="17548"/>
                  <a:pt x="14179" y="17579"/>
                </a:cubicBezTo>
                <a:cubicBezTo>
                  <a:pt x="14188" y="18042"/>
                  <a:pt x="14082" y="18142"/>
                  <a:pt x="14348" y="18508"/>
                </a:cubicBezTo>
                <a:cubicBezTo>
                  <a:pt x="14118" y="18572"/>
                  <a:pt x="14350" y="18860"/>
                  <a:pt x="14440" y="18766"/>
                </a:cubicBezTo>
                <a:cubicBezTo>
                  <a:pt x="14548" y="18913"/>
                  <a:pt x="14606" y="19070"/>
                  <a:pt x="14601" y="19267"/>
                </a:cubicBezTo>
                <a:cubicBezTo>
                  <a:pt x="14744" y="19281"/>
                  <a:pt x="14884" y="19339"/>
                  <a:pt x="15005" y="19427"/>
                </a:cubicBezTo>
                <a:cubicBezTo>
                  <a:pt x="14917" y="19488"/>
                  <a:pt x="14848" y="19566"/>
                  <a:pt x="14799" y="19661"/>
                </a:cubicBezTo>
                <a:cubicBezTo>
                  <a:pt x="15088" y="19884"/>
                  <a:pt x="14876" y="20093"/>
                  <a:pt x="15189" y="20301"/>
                </a:cubicBezTo>
                <a:cubicBezTo>
                  <a:pt x="15191" y="20250"/>
                  <a:pt x="15226" y="20114"/>
                  <a:pt x="15288" y="20127"/>
                </a:cubicBezTo>
                <a:cubicBezTo>
                  <a:pt x="15355" y="20187"/>
                  <a:pt x="15355" y="20379"/>
                  <a:pt x="15421" y="20470"/>
                </a:cubicBezTo>
                <a:cubicBezTo>
                  <a:pt x="15434" y="20425"/>
                  <a:pt x="15471" y="20268"/>
                  <a:pt x="15516" y="20268"/>
                </a:cubicBezTo>
                <a:cubicBezTo>
                  <a:pt x="15547" y="20268"/>
                  <a:pt x="15717" y="20454"/>
                  <a:pt x="15743" y="20497"/>
                </a:cubicBezTo>
                <a:cubicBezTo>
                  <a:pt x="15738" y="20305"/>
                  <a:pt x="15706" y="20091"/>
                  <a:pt x="15617" y="19924"/>
                </a:cubicBezTo>
                <a:cubicBezTo>
                  <a:pt x="15719" y="19942"/>
                  <a:pt x="15823" y="19903"/>
                  <a:pt x="15832" y="19775"/>
                </a:cubicBezTo>
                <a:cubicBezTo>
                  <a:pt x="15922" y="19798"/>
                  <a:pt x="16115" y="19795"/>
                  <a:pt x="16041" y="19632"/>
                </a:cubicBezTo>
                <a:cubicBezTo>
                  <a:pt x="16106" y="19623"/>
                  <a:pt x="16168" y="19588"/>
                  <a:pt x="16210" y="19533"/>
                </a:cubicBezTo>
                <a:cubicBezTo>
                  <a:pt x="16138" y="19390"/>
                  <a:pt x="15206" y="18490"/>
                  <a:pt x="15434" y="18346"/>
                </a:cubicBezTo>
                <a:cubicBezTo>
                  <a:pt x="15434" y="18538"/>
                  <a:pt x="16064" y="18478"/>
                  <a:pt x="15848" y="18241"/>
                </a:cubicBezTo>
                <a:cubicBezTo>
                  <a:pt x="16147" y="18267"/>
                  <a:pt x="16258" y="18137"/>
                  <a:pt x="16617" y="18242"/>
                </a:cubicBezTo>
                <a:cubicBezTo>
                  <a:pt x="16734" y="18192"/>
                  <a:pt x="16850" y="18068"/>
                  <a:pt x="16906" y="17901"/>
                </a:cubicBezTo>
                <a:cubicBezTo>
                  <a:pt x="16903" y="17828"/>
                  <a:pt x="16902" y="17625"/>
                  <a:pt x="16866" y="17758"/>
                </a:cubicBezTo>
                <a:cubicBezTo>
                  <a:pt x="16932" y="17767"/>
                  <a:pt x="16992" y="17749"/>
                  <a:pt x="17046" y="17705"/>
                </a:cubicBezTo>
                <a:lnTo>
                  <a:pt x="16983" y="17599"/>
                </a:lnTo>
                <a:cubicBezTo>
                  <a:pt x="17041" y="17536"/>
                  <a:pt x="17165" y="17507"/>
                  <a:pt x="17236" y="17493"/>
                </a:cubicBezTo>
                <a:cubicBezTo>
                  <a:pt x="17318" y="17587"/>
                  <a:pt x="17416" y="17601"/>
                  <a:pt x="17530" y="17550"/>
                </a:cubicBezTo>
                <a:cubicBezTo>
                  <a:pt x="17577" y="17423"/>
                  <a:pt x="17512" y="17280"/>
                  <a:pt x="17384" y="17221"/>
                </a:cubicBezTo>
                <a:cubicBezTo>
                  <a:pt x="17687" y="16967"/>
                  <a:pt x="17565" y="16430"/>
                  <a:pt x="17781" y="16125"/>
                </a:cubicBezTo>
                <a:cubicBezTo>
                  <a:pt x="17837" y="16046"/>
                  <a:pt x="18329" y="15957"/>
                  <a:pt x="17971" y="15701"/>
                </a:cubicBezTo>
                <a:cubicBezTo>
                  <a:pt x="18121" y="15585"/>
                  <a:pt x="18165" y="15400"/>
                  <a:pt x="18293" y="15287"/>
                </a:cubicBezTo>
                <a:cubicBezTo>
                  <a:pt x="18372" y="15279"/>
                  <a:pt x="18564" y="15290"/>
                  <a:pt x="18635" y="15243"/>
                </a:cubicBezTo>
                <a:cubicBezTo>
                  <a:pt x="18639" y="15249"/>
                  <a:pt x="18650" y="15264"/>
                  <a:pt x="18652" y="15266"/>
                </a:cubicBezTo>
                <a:cubicBezTo>
                  <a:pt x="18287" y="15517"/>
                  <a:pt x="19128" y="15507"/>
                  <a:pt x="19226" y="15549"/>
                </a:cubicBezTo>
                <a:cubicBezTo>
                  <a:pt x="19228" y="15542"/>
                  <a:pt x="18587" y="15928"/>
                  <a:pt x="18950" y="15928"/>
                </a:cubicBezTo>
                <a:cubicBezTo>
                  <a:pt x="19011" y="15928"/>
                  <a:pt x="19283" y="15953"/>
                  <a:pt x="19298" y="16033"/>
                </a:cubicBezTo>
                <a:cubicBezTo>
                  <a:pt x="19302" y="16103"/>
                  <a:pt x="19240" y="16207"/>
                  <a:pt x="19205" y="16258"/>
                </a:cubicBezTo>
                <a:cubicBezTo>
                  <a:pt x="19386" y="16473"/>
                  <a:pt x="20060" y="16208"/>
                  <a:pt x="20085" y="16168"/>
                </a:cubicBezTo>
                <a:cubicBezTo>
                  <a:pt x="20101" y="16142"/>
                  <a:pt x="20747" y="15587"/>
                  <a:pt x="20176" y="15813"/>
                </a:cubicBezTo>
                <a:cubicBezTo>
                  <a:pt x="19948" y="15902"/>
                  <a:pt x="19869" y="15644"/>
                  <a:pt x="19761" y="15477"/>
                </a:cubicBezTo>
                <a:cubicBezTo>
                  <a:pt x="19950" y="15446"/>
                  <a:pt x="20140" y="15270"/>
                  <a:pt x="20317" y="15219"/>
                </a:cubicBezTo>
                <a:cubicBezTo>
                  <a:pt x="20455" y="15239"/>
                  <a:pt x="21096" y="15033"/>
                  <a:pt x="20948" y="14830"/>
                </a:cubicBezTo>
                <a:cubicBezTo>
                  <a:pt x="21018" y="14787"/>
                  <a:pt x="21111" y="14689"/>
                  <a:pt x="21196" y="14689"/>
                </a:cubicBezTo>
                <a:cubicBezTo>
                  <a:pt x="21540" y="14453"/>
                  <a:pt x="21283" y="14523"/>
                  <a:pt x="21399" y="14198"/>
                </a:cubicBezTo>
                <a:cubicBezTo>
                  <a:pt x="21401" y="14194"/>
                  <a:pt x="21392" y="14218"/>
                  <a:pt x="21399" y="1419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6495">
            <a:extLst>
              <a:ext uri="{FF2B5EF4-FFF2-40B4-BE49-F238E27FC236}">
                <a16:creationId xmlns:a16="http://schemas.microsoft.com/office/drawing/2014/main" id="{72A37409-F87D-2243-AB1E-87162D2B9FC7}"/>
              </a:ext>
            </a:extLst>
          </p:cNvPr>
          <p:cNvSpPr/>
          <p:nvPr/>
        </p:nvSpPr>
        <p:spPr>
          <a:xfrm>
            <a:off x="10050180" y="5853268"/>
            <a:ext cx="4621420" cy="5457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36" extrusionOk="0">
                <a:moveTo>
                  <a:pt x="21150" y="15574"/>
                </a:moveTo>
                <a:cubicBezTo>
                  <a:pt x="21261" y="15717"/>
                  <a:pt x="21093" y="15952"/>
                  <a:pt x="20924" y="15784"/>
                </a:cubicBezTo>
                <a:cubicBezTo>
                  <a:pt x="20982" y="16021"/>
                  <a:pt x="20891" y="16384"/>
                  <a:pt x="20777" y="16596"/>
                </a:cubicBezTo>
                <a:cubicBezTo>
                  <a:pt x="20505" y="17107"/>
                  <a:pt x="20399" y="17680"/>
                  <a:pt x="20142" y="18190"/>
                </a:cubicBezTo>
                <a:cubicBezTo>
                  <a:pt x="20021" y="18451"/>
                  <a:pt x="19582" y="18883"/>
                  <a:pt x="19210" y="18697"/>
                </a:cubicBezTo>
                <a:cubicBezTo>
                  <a:pt x="19055" y="18620"/>
                  <a:pt x="18983" y="18564"/>
                  <a:pt x="18916" y="18429"/>
                </a:cubicBezTo>
                <a:cubicBezTo>
                  <a:pt x="18874" y="18346"/>
                  <a:pt x="18895" y="18081"/>
                  <a:pt x="18885" y="18073"/>
                </a:cubicBezTo>
                <a:cubicBezTo>
                  <a:pt x="18630" y="17743"/>
                  <a:pt x="18882" y="17612"/>
                  <a:pt x="18985" y="17344"/>
                </a:cubicBezTo>
                <a:cubicBezTo>
                  <a:pt x="19114" y="17002"/>
                  <a:pt x="19115" y="16913"/>
                  <a:pt x="19087" y="16545"/>
                </a:cubicBezTo>
                <a:cubicBezTo>
                  <a:pt x="19035" y="16414"/>
                  <a:pt x="19148" y="15981"/>
                  <a:pt x="19273" y="15913"/>
                </a:cubicBezTo>
                <a:cubicBezTo>
                  <a:pt x="19479" y="15800"/>
                  <a:pt x="19740" y="15772"/>
                  <a:pt x="19957" y="15653"/>
                </a:cubicBezTo>
                <a:cubicBezTo>
                  <a:pt x="20082" y="15574"/>
                  <a:pt x="20117" y="15501"/>
                  <a:pt x="20239" y="15478"/>
                </a:cubicBezTo>
                <a:cubicBezTo>
                  <a:pt x="20387" y="15448"/>
                  <a:pt x="20295" y="14983"/>
                  <a:pt x="20473" y="15143"/>
                </a:cubicBezTo>
                <a:cubicBezTo>
                  <a:pt x="20533" y="15027"/>
                  <a:pt x="20661" y="14865"/>
                  <a:pt x="20739" y="14731"/>
                </a:cubicBezTo>
                <a:cubicBezTo>
                  <a:pt x="20722" y="14552"/>
                  <a:pt x="20909" y="14739"/>
                  <a:pt x="20929" y="14819"/>
                </a:cubicBezTo>
                <a:cubicBezTo>
                  <a:pt x="20973" y="14985"/>
                  <a:pt x="21061" y="15461"/>
                  <a:pt x="21150" y="15574"/>
                </a:cubicBezTo>
                <a:cubicBezTo>
                  <a:pt x="21173" y="15603"/>
                  <a:pt x="21138" y="15559"/>
                  <a:pt x="21150" y="15574"/>
                </a:cubicBezTo>
                <a:close/>
                <a:moveTo>
                  <a:pt x="21449" y="7942"/>
                </a:moveTo>
                <a:cubicBezTo>
                  <a:pt x="21344" y="7731"/>
                  <a:pt x="21600" y="7533"/>
                  <a:pt x="21152" y="7539"/>
                </a:cubicBezTo>
                <a:cubicBezTo>
                  <a:pt x="21008" y="7541"/>
                  <a:pt x="20754" y="7739"/>
                  <a:pt x="20526" y="7739"/>
                </a:cubicBezTo>
                <a:cubicBezTo>
                  <a:pt x="20244" y="7739"/>
                  <a:pt x="20016" y="7865"/>
                  <a:pt x="19729" y="7865"/>
                </a:cubicBezTo>
                <a:cubicBezTo>
                  <a:pt x="19565" y="7865"/>
                  <a:pt x="19469" y="8014"/>
                  <a:pt x="19302" y="7993"/>
                </a:cubicBezTo>
                <a:cubicBezTo>
                  <a:pt x="19093" y="7930"/>
                  <a:pt x="19070" y="7669"/>
                  <a:pt x="18908" y="7605"/>
                </a:cubicBezTo>
                <a:cubicBezTo>
                  <a:pt x="19001" y="7551"/>
                  <a:pt x="19025" y="7458"/>
                  <a:pt x="18981" y="7374"/>
                </a:cubicBezTo>
                <a:cubicBezTo>
                  <a:pt x="19062" y="7284"/>
                  <a:pt x="18938" y="7312"/>
                  <a:pt x="18896" y="7232"/>
                </a:cubicBezTo>
                <a:cubicBezTo>
                  <a:pt x="18780" y="7074"/>
                  <a:pt x="18298" y="6560"/>
                  <a:pt x="18034" y="6598"/>
                </a:cubicBezTo>
                <a:cubicBezTo>
                  <a:pt x="17984" y="6467"/>
                  <a:pt x="17855" y="6463"/>
                  <a:pt x="17803" y="6343"/>
                </a:cubicBezTo>
                <a:cubicBezTo>
                  <a:pt x="17753" y="6232"/>
                  <a:pt x="17703" y="5708"/>
                  <a:pt x="17456" y="5708"/>
                </a:cubicBezTo>
                <a:lnTo>
                  <a:pt x="17456" y="5708"/>
                </a:lnTo>
                <a:cubicBezTo>
                  <a:pt x="17148" y="5708"/>
                  <a:pt x="17061" y="5095"/>
                  <a:pt x="17028" y="4927"/>
                </a:cubicBezTo>
                <a:lnTo>
                  <a:pt x="17085" y="4930"/>
                </a:lnTo>
                <a:cubicBezTo>
                  <a:pt x="16985" y="4575"/>
                  <a:pt x="16629" y="4445"/>
                  <a:pt x="16480" y="4141"/>
                </a:cubicBezTo>
                <a:lnTo>
                  <a:pt x="16435" y="4152"/>
                </a:lnTo>
                <a:cubicBezTo>
                  <a:pt x="16428" y="4118"/>
                  <a:pt x="16411" y="4085"/>
                  <a:pt x="16410" y="4050"/>
                </a:cubicBezTo>
                <a:cubicBezTo>
                  <a:pt x="16418" y="4049"/>
                  <a:pt x="16577" y="4040"/>
                  <a:pt x="16577" y="4040"/>
                </a:cubicBezTo>
                <a:cubicBezTo>
                  <a:pt x="16561" y="4019"/>
                  <a:pt x="16373" y="3888"/>
                  <a:pt x="16373" y="3877"/>
                </a:cubicBezTo>
                <a:cubicBezTo>
                  <a:pt x="16140" y="3556"/>
                  <a:pt x="15927" y="3229"/>
                  <a:pt x="15764" y="2884"/>
                </a:cubicBezTo>
                <a:cubicBezTo>
                  <a:pt x="15810" y="2908"/>
                  <a:pt x="15860" y="2921"/>
                  <a:pt x="15913" y="2924"/>
                </a:cubicBezTo>
                <a:cubicBezTo>
                  <a:pt x="16212" y="2508"/>
                  <a:pt x="16034" y="2139"/>
                  <a:pt x="15828" y="1728"/>
                </a:cubicBezTo>
                <a:cubicBezTo>
                  <a:pt x="15663" y="1776"/>
                  <a:pt x="15487" y="1765"/>
                  <a:pt x="15320" y="1792"/>
                </a:cubicBezTo>
                <a:cubicBezTo>
                  <a:pt x="15262" y="1792"/>
                  <a:pt x="15004" y="1673"/>
                  <a:pt x="14939" y="1652"/>
                </a:cubicBezTo>
                <a:cubicBezTo>
                  <a:pt x="14877" y="1646"/>
                  <a:pt x="14703" y="1675"/>
                  <a:pt x="14673" y="1666"/>
                </a:cubicBezTo>
                <a:cubicBezTo>
                  <a:pt x="14649" y="1666"/>
                  <a:pt x="14604" y="1640"/>
                  <a:pt x="14583" y="1631"/>
                </a:cubicBezTo>
                <a:cubicBezTo>
                  <a:pt x="14579" y="1638"/>
                  <a:pt x="14541" y="1746"/>
                  <a:pt x="14548" y="1746"/>
                </a:cubicBezTo>
                <a:cubicBezTo>
                  <a:pt x="14314" y="1775"/>
                  <a:pt x="14213" y="1915"/>
                  <a:pt x="13949" y="1776"/>
                </a:cubicBezTo>
                <a:cubicBezTo>
                  <a:pt x="13737" y="1662"/>
                  <a:pt x="13370" y="1599"/>
                  <a:pt x="13126" y="1666"/>
                </a:cubicBezTo>
                <a:cubicBezTo>
                  <a:pt x="13114" y="1631"/>
                  <a:pt x="12362" y="1325"/>
                  <a:pt x="12311" y="1315"/>
                </a:cubicBezTo>
                <a:cubicBezTo>
                  <a:pt x="12058" y="1263"/>
                  <a:pt x="11585" y="1295"/>
                  <a:pt x="11468" y="1561"/>
                </a:cubicBezTo>
                <a:cubicBezTo>
                  <a:pt x="11405" y="1704"/>
                  <a:pt x="11546" y="1817"/>
                  <a:pt x="11493" y="1940"/>
                </a:cubicBezTo>
                <a:cubicBezTo>
                  <a:pt x="11411" y="2129"/>
                  <a:pt x="10260" y="1753"/>
                  <a:pt x="10229" y="1583"/>
                </a:cubicBezTo>
                <a:cubicBezTo>
                  <a:pt x="10181" y="1321"/>
                  <a:pt x="9285" y="1213"/>
                  <a:pt x="9029" y="1193"/>
                </a:cubicBezTo>
                <a:cubicBezTo>
                  <a:pt x="9018" y="1125"/>
                  <a:pt x="8978" y="1083"/>
                  <a:pt x="8892" y="1075"/>
                </a:cubicBezTo>
                <a:lnTo>
                  <a:pt x="8892" y="1071"/>
                </a:lnTo>
                <a:cubicBezTo>
                  <a:pt x="8848" y="1075"/>
                  <a:pt x="8690" y="1054"/>
                  <a:pt x="8710" y="986"/>
                </a:cubicBezTo>
                <a:cubicBezTo>
                  <a:pt x="8710" y="964"/>
                  <a:pt x="8994" y="767"/>
                  <a:pt x="9016" y="679"/>
                </a:cubicBezTo>
                <a:cubicBezTo>
                  <a:pt x="9056" y="517"/>
                  <a:pt x="8891" y="519"/>
                  <a:pt x="8901" y="450"/>
                </a:cubicBezTo>
                <a:cubicBezTo>
                  <a:pt x="8820" y="389"/>
                  <a:pt x="9205" y="-90"/>
                  <a:pt x="8780" y="124"/>
                </a:cubicBezTo>
                <a:cubicBezTo>
                  <a:pt x="8738" y="-14"/>
                  <a:pt x="7966" y="-25"/>
                  <a:pt x="7786" y="33"/>
                </a:cubicBezTo>
                <a:cubicBezTo>
                  <a:pt x="7755" y="33"/>
                  <a:pt x="7236" y="45"/>
                  <a:pt x="7284" y="112"/>
                </a:cubicBezTo>
                <a:cubicBezTo>
                  <a:pt x="6980" y="-39"/>
                  <a:pt x="6476" y="127"/>
                  <a:pt x="6182" y="191"/>
                </a:cubicBezTo>
                <a:cubicBezTo>
                  <a:pt x="5782" y="191"/>
                  <a:pt x="5357" y="466"/>
                  <a:pt x="4985" y="577"/>
                </a:cubicBezTo>
                <a:cubicBezTo>
                  <a:pt x="4968" y="561"/>
                  <a:pt x="4957" y="544"/>
                  <a:pt x="4950" y="523"/>
                </a:cubicBezTo>
                <a:lnTo>
                  <a:pt x="4918" y="529"/>
                </a:lnTo>
                <a:lnTo>
                  <a:pt x="4905" y="496"/>
                </a:lnTo>
                <a:cubicBezTo>
                  <a:pt x="4737" y="581"/>
                  <a:pt x="4445" y="574"/>
                  <a:pt x="4277" y="480"/>
                </a:cubicBezTo>
                <a:cubicBezTo>
                  <a:pt x="4282" y="423"/>
                  <a:pt x="4286" y="367"/>
                  <a:pt x="4279" y="311"/>
                </a:cubicBezTo>
                <a:cubicBezTo>
                  <a:pt x="3839" y="327"/>
                  <a:pt x="3931" y="706"/>
                  <a:pt x="3692" y="913"/>
                </a:cubicBezTo>
                <a:cubicBezTo>
                  <a:pt x="3463" y="1112"/>
                  <a:pt x="3139" y="1114"/>
                  <a:pt x="2935" y="1363"/>
                </a:cubicBezTo>
                <a:cubicBezTo>
                  <a:pt x="2899" y="1537"/>
                  <a:pt x="2704" y="1647"/>
                  <a:pt x="2717" y="1829"/>
                </a:cubicBezTo>
                <a:cubicBezTo>
                  <a:pt x="2734" y="2071"/>
                  <a:pt x="2718" y="2224"/>
                  <a:pt x="2488" y="2389"/>
                </a:cubicBezTo>
                <a:cubicBezTo>
                  <a:pt x="2217" y="2584"/>
                  <a:pt x="1913" y="2731"/>
                  <a:pt x="1546" y="2719"/>
                </a:cubicBezTo>
                <a:cubicBezTo>
                  <a:pt x="1507" y="2976"/>
                  <a:pt x="1199" y="3017"/>
                  <a:pt x="1132" y="3212"/>
                </a:cubicBezTo>
                <a:cubicBezTo>
                  <a:pt x="1025" y="3521"/>
                  <a:pt x="918" y="3677"/>
                  <a:pt x="641" y="3906"/>
                </a:cubicBezTo>
                <a:lnTo>
                  <a:pt x="670" y="3942"/>
                </a:lnTo>
                <a:cubicBezTo>
                  <a:pt x="508" y="4166"/>
                  <a:pt x="173" y="4557"/>
                  <a:pt x="339" y="4803"/>
                </a:cubicBezTo>
                <a:lnTo>
                  <a:pt x="391" y="4803"/>
                </a:lnTo>
                <a:cubicBezTo>
                  <a:pt x="467" y="4803"/>
                  <a:pt x="416" y="5040"/>
                  <a:pt x="558" y="5026"/>
                </a:cubicBezTo>
                <a:cubicBezTo>
                  <a:pt x="575" y="5060"/>
                  <a:pt x="612" y="5269"/>
                  <a:pt x="543" y="5269"/>
                </a:cubicBezTo>
                <a:lnTo>
                  <a:pt x="456" y="5299"/>
                </a:lnTo>
                <a:cubicBezTo>
                  <a:pt x="764" y="5604"/>
                  <a:pt x="582" y="5896"/>
                  <a:pt x="452" y="6228"/>
                </a:cubicBezTo>
                <a:cubicBezTo>
                  <a:pt x="401" y="6220"/>
                  <a:pt x="345" y="6229"/>
                  <a:pt x="297" y="6251"/>
                </a:cubicBezTo>
                <a:cubicBezTo>
                  <a:pt x="430" y="6424"/>
                  <a:pt x="154" y="6618"/>
                  <a:pt x="0" y="6730"/>
                </a:cubicBezTo>
                <a:cubicBezTo>
                  <a:pt x="249" y="6752"/>
                  <a:pt x="299" y="6978"/>
                  <a:pt x="276" y="7155"/>
                </a:cubicBezTo>
                <a:lnTo>
                  <a:pt x="307" y="7155"/>
                </a:lnTo>
                <a:cubicBezTo>
                  <a:pt x="294" y="7155"/>
                  <a:pt x="281" y="7155"/>
                  <a:pt x="268" y="7155"/>
                </a:cubicBezTo>
                <a:cubicBezTo>
                  <a:pt x="265" y="7167"/>
                  <a:pt x="258" y="7174"/>
                  <a:pt x="247" y="7177"/>
                </a:cubicBezTo>
                <a:cubicBezTo>
                  <a:pt x="206" y="7341"/>
                  <a:pt x="390" y="7647"/>
                  <a:pt x="654" y="7597"/>
                </a:cubicBezTo>
                <a:cubicBezTo>
                  <a:pt x="662" y="7714"/>
                  <a:pt x="780" y="7762"/>
                  <a:pt x="802" y="7878"/>
                </a:cubicBezTo>
                <a:cubicBezTo>
                  <a:pt x="873" y="7889"/>
                  <a:pt x="913" y="7864"/>
                  <a:pt x="946" y="7814"/>
                </a:cubicBezTo>
                <a:cubicBezTo>
                  <a:pt x="1016" y="8004"/>
                  <a:pt x="1264" y="8051"/>
                  <a:pt x="1309" y="8201"/>
                </a:cubicBezTo>
                <a:cubicBezTo>
                  <a:pt x="1426" y="8354"/>
                  <a:pt x="1416" y="8441"/>
                  <a:pt x="1473" y="8622"/>
                </a:cubicBezTo>
                <a:lnTo>
                  <a:pt x="1520" y="8622"/>
                </a:lnTo>
                <a:cubicBezTo>
                  <a:pt x="1569" y="8710"/>
                  <a:pt x="1975" y="9160"/>
                  <a:pt x="2133" y="9105"/>
                </a:cubicBezTo>
                <a:cubicBezTo>
                  <a:pt x="2414" y="9356"/>
                  <a:pt x="2674" y="9574"/>
                  <a:pt x="3086" y="9750"/>
                </a:cubicBezTo>
                <a:cubicBezTo>
                  <a:pt x="3082" y="9812"/>
                  <a:pt x="3079" y="9875"/>
                  <a:pt x="3077" y="9937"/>
                </a:cubicBezTo>
                <a:cubicBezTo>
                  <a:pt x="3152" y="9898"/>
                  <a:pt x="3229" y="9859"/>
                  <a:pt x="3307" y="9824"/>
                </a:cubicBezTo>
                <a:lnTo>
                  <a:pt x="3321" y="9829"/>
                </a:lnTo>
                <a:lnTo>
                  <a:pt x="3322" y="9817"/>
                </a:lnTo>
                <a:cubicBezTo>
                  <a:pt x="3580" y="9701"/>
                  <a:pt x="3830" y="9612"/>
                  <a:pt x="4125" y="9621"/>
                </a:cubicBezTo>
                <a:cubicBezTo>
                  <a:pt x="4261" y="9626"/>
                  <a:pt x="4581" y="9721"/>
                  <a:pt x="4686" y="9617"/>
                </a:cubicBezTo>
                <a:cubicBezTo>
                  <a:pt x="4748" y="9641"/>
                  <a:pt x="4808" y="9667"/>
                  <a:pt x="4866" y="9695"/>
                </a:cubicBezTo>
                <a:cubicBezTo>
                  <a:pt x="5080" y="9574"/>
                  <a:pt x="5871" y="9431"/>
                  <a:pt x="5918" y="9296"/>
                </a:cubicBezTo>
                <a:cubicBezTo>
                  <a:pt x="5972" y="9317"/>
                  <a:pt x="5995" y="9339"/>
                  <a:pt x="6016" y="9264"/>
                </a:cubicBezTo>
                <a:cubicBezTo>
                  <a:pt x="6022" y="9261"/>
                  <a:pt x="6045" y="9250"/>
                  <a:pt x="6080" y="9241"/>
                </a:cubicBezTo>
                <a:cubicBezTo>
                  <a:pt x="6162" y="9312"/>
                  <a:pt x="6375" y="9249"/>
                  <a:pt x="6476" y="9223"/>
                </a:cubicBezTo>
                <a:lnTo>
                  <a:pt x="6476" y="9214"/>
                </a:lnTo>
                <a:cubicBezTo>
                  <a:pt x="7144" y="9195"/>
                  <a:pt x="6984" y="9378"/>
                  <a:pt x="7304" y="9739"/>
                </a:cubicBezTo>
                <a:cubicBezTo>
                  <a:pt x="7475" y="9932"/>
                  <a:pt x="7980" y="9814"/>
                  <a:pt x="8200" y="9773"/>
                </a:cubicBezTo>
                <a:cubicBezTo>
                  <a:pt x="8223" y="9858"/>
                  <a:pt x="8315" y="9945"/>
                  <a:pt x="8426" y="9941"/>
                </a:cubicBezTo>
                <a:cubicBezTo>
                  <a:pt x="8418" y="9986"/>
                  <a:pt x="8482" y="10342"/>
                  <a:pt x="8493" y="10381"/>
                </a:cubicBezTo>
                <a:lnTo>
                  <a:pt x="8473" y="10381"/>
                </a:lnTo>
                <a:cubicBezTo>
                  <a:pt x="8451" y="10590"/>
                  <a:pt x="8231" y="10752"/>
                  <a:pt x="8455" y="10846"/>
                </a:cubicBezTo>
                <a:cubicBezTo>
                  <a:pt x="8424" y="11002"/>
                  <a:pt x="8415" y="11164"/>
                  <a:pt x="8205" y="11187"/>
                </a:cubicBezTo>
                <a:cubicBezTo>
                  <a:pt x="8322" y="11607"/>
                  <a:pt x="8608" y="11836"/>
                  <a:pt x="8916" y="12161"/>
                </a:cubicBezTo>
                <a:cubicBezTo>
                  <a:pt x="8896" y="12195"/>
                  <a:pt x="8883" y="12228"/>
                  <a:pt x="8856" y="12259"/>
                </a:cubicBezTo>
                <a:cubicBezTo>
                  <a:pt x="9007" y="12382"/>
                  <a:pt x="9103" y="12537"/>
                  <a:pt x="9233" y="12666"/>
                </a:cubicBezTo>
                <a:lnTo>
                  <a:pt x="9303" y="12614"/>
                </a:lnTo>
                <a:cubicBezTo>
                  <a:pt x="9334" y="12654"/>
                  <a:pt x="9303" y="12657"/>
                  <a:pt x="9301" y="12701"/>
                </a:cubicBezTo>
                <a:lnTo>
                  <a:pt x="9265" y="12704"/>
                </a:lnTo>
                <a:cubicBezTo>
                  <a:pt x="9269" y="12865"/>
                  <a:pt x="9736" y="13608"/>
                  <a:pt x="9628" y="13713"/>
                </a:cubicBezTo>
                <a:cubicBezTo>
                  <a:pt x="9399" y="13830"/>
                  <a:pt x="9559" y="14066"/>
                  <a:pt x="9672" y="14224"/>
                </a:cubicBezTo>
                <a:cubicBezTo>
                  <a:pt x="9958" y="14623"/>
                  <a:pt x="9535" y="14683"/>
                  <a:pt x="9477" y="14929"/>
                </a:cubicBezTo>
                <a:cubicBezTo>
                  <a:pt x="9422" y="15139"/>
                  <a:pt x="9270" y="15661"/>
                  <a:pt x="9117" y="15801"/>
                </a:cubicBezTo>
                <a:cubicBezTo>
                  <a:pt x="9132" y="15821"/>
                  <a:pt x="9142" y="15843"/>
                  <a:pt x="9148" y="15865"/>
                </a:cubicBezTo>
                <a:lnTo>
                  <a:pt x="9127" y="15871"/>
                </a:lnTo>
                <a:cubicBezTo>
                  <a:pt x="9147" y="15972"/>
                  <a:pt x="9127" y="16088"/>
                  <a:pt x="9127" y="16190"/>
                </a:cubicBezTo>
                <a:lnTo>
                  <a:pt x="9117" y="16197"/>
                </a:lnTo>
                <a:cubicBezTo>
                  <a:pt x="9045" y="16880"/>
                  <a:pt x="10051" y="17437"/>
                  <a:pt x="9956" y="18137"/>
                </a:cubicBezTo>
                <a:cubicBezTo>
                  <a:pt x="9907" y="18501"/>
                  <a:pt x="10103" y="19517"/>
                  <a:pt x="10608" y="19647"/>
                </a:cubicBezTo>
                <a:cubicBezTo>
                  <a:pt x="10711" y="19738"/>
                  <a:pt x="11215" y="20660"/>
                  <a:pt x="11120" y="20764"/>
                </a:cubicBezTo>
                <a:cubicBezTo>
                  <a:pt x="10785" y="20848"/>
                  <a:pt x="11116" y="20987"/>
                  <a:pt x="11144" y="21115"/>
                </a:cubicBezTo>
                <a:cubicBezTo>
                  <a:pt x="10968" y="21510"/>
                  <a:pt x="11967" y="21476"/>
                  <a:pt x="12221" y="21354"/>
                </a:cubicBezTo>
                <a:cubicBezTo>
                  <a:pt x="12519" y="21209"/>
                  <a:pt x="12813" y="21294"/>
                  <a:pt x="13150" y="21319"/>
                </a:cubicBezTo>
                <a:cubicBezTo>
                  <a:pt x="13150" y="21319"/>
                  <a:pt x="13164" y="21264"/>
                  <a:pt x="13165" y="21262"/>
                </a:cubicBezTo>
                <a:cubicBezTo>
                  <a:pt x="13768" y="21285"/>
                  <a:pt x="14233" y="20805"/>
                  <a:pt x="14641" y="20497"/>
                </a:cubicBezTo>
                <a:cubicBezTo>
                  <a:pt x="14854" y="20335"/>
                  <a:pt x="14941" y="20135"/>
                  <a:pt x="15093" y="19938"/>
                </a:cubicBezTo>
                <a:cubicBezTo>
                  <a:pt x="15177" y="19827"/>
                  <a:pt x="15387" y="19750"/>
                  <a:pt x="15454" y="19635"/>
                </a:cubicBezTo>
                <a:cubicBezTo>
                  <a:pt x="15552" y="19463"/>
                  <a:pt x="15640" y="19307"/>
                  <a:pt x="15688" y="19094"/>
                </a:cubicBezTo>
                <a:lnTo>
                  <a:pt x="15697" y="19094"/>
                </a:lnTo>
                <a:cubicBezTo>
                  <a:pt x="15716" y="18996"/>
                  <a:pt x="15724" y="18898"/>
                  <a:pt x="15722" y="18799"/>
                </a:cubicBezTo>
                <a:lnTo>
                  <a:pt x="15659" y="18795"/>
                </a:lnTo>
                <a:cubicBezTo>
                  <a:pt x="15712" y="18611"/>
                  <a:pt x="15867" y="18624"/>
                  <a:pt x="16053" y="18537"/>
                </a:cubicBezTo>
                <a:cubicBezTo>
                  <a:pt x="16371" y="18385"/>
                  <a:pt x="16454" y="18365"/>
                  <a:pt x="16521" y="18076"/>
                </a:cubicBezTo>
                <a:cubicBezTo>
                  <a:pt x="16544" y="17824"/>
                  <a:pt x="16568" y="17645"/>
                  <a:pt x="16480" y="17400"/>
                </a:cubicBezTo>
                <a:cubicBezTo>
                  <a:pt x="16325" y="16977"/>
                  <a:pt x="16456" y="16954"/>
                  <a:pt x="16829" y="16691"/>
                </a:cubicBezTo>
                <a:cubicBezTo>
                  <a:pt x="17122" y="16484"/>
                  <a:pt x="17222" y="16348"/>
                  <a:pt x="17594" y="16182"/>
                </a:cubicBezTo>
                <a:cubicBezTo>
                  <a:pt x="17872" y="16057"/>
                  <a:pt x="18450" y="15634"/>
                  <a:pt x="18274" y="15310"/>
                </a:cubicBezTo>
                <a:cubicBezTo>
                  <a:pt x="18221" y="15211"/>
                  <a:pt x="18282" y="14088"/>
                  <a:pt x="18165" y="14103"/>
                </a:cubicBezTo>
                <a:cubicBezTo>
                  <a:pt x="18141" y="14052"/>
                  <a:pt x="18023" y="13987"/>
                  <a:pt x="17958" y="13987"/>
                </a:cubicBezTo>
                <a:cubicBezTo>
                  <a:pt x="17817" y="13835"/>
                  <a:pt x="17931" y="13505"/>
                  <a:pt x="17832" y="13353"/>
                </a:cubicBezTo>
                <a:cubicBezTo>
                  <a:pt x="17796" y="13301"/>
                  <a:pt x="17878" y="13216"/>
                  <a:pt x="17887" y="13166"/>
                </a:cubicBezTo>
                <a:cubicBezTo>
                  <a:pt x="17915" y="13016"/>
                  <a:pt x="17749" y="13031"/>
                  <a:pt x="17690" y="12936"/>
                </a:cubicBezTo>
                <a:cubicBezTo>
                  <a:pt x="17639" y="12798"/>
                  <a:pt x="17991" y="12016"/>
                  <a:pt x="18132" y="11894"/>
                </a:cubicBezTo>
                <a:cubicBezTo>
                  <a:pt x="18256" y="11861"/>
                  <a:pt x="18334" y="11800"/>
                  <a:pt x="18421" y="11719"/>
                </a:cubicBezTo>
                <a:lnTo>
                  <a:pt x="18439" y="11747"/>
                </a:lnTo>
                <a:cubicBezTo>
                  <a:pt x="18933" y="11102"/>
                  <a:pt x="19669" y="10727"/>
                  <a:pt x="20222" y="10146"/>
                </a:cubicBezTo>
                <a:cubicBezTo>
                  <a:pt x="20487" y="9868"/>
                  <a:pt x="20746" y="9587"/>
                  <a:pt x="20861" y="9234"/>
                </a:cubicBezTo>
                <a:cubicBezTo>
                  <a:pt x="20916" y="9067"/>
                  <a:pt x="21026" y="8908"/>
                  <a:pt x="21115" y="8753"/>
                </a:cubicBezTo>
                <a:cubicBezTo>
                  <a:pt x="21241" y="8534"/>
                  <a:pt x="21257" y="8322"/>
                  <a:pt x="21357" y="8120"/>
                </a:cubicBezTo>
                <a:cubicBezTo>
                  <a:pt x="21369" y="8126"/>
                  <a:pt x="21377" y="8136"/>
                  <a:pt x="21381" y="8150"/>
                </a:cubicBezTo>
                <a:cubicBezTo>
                  <a:pt x="21416" y="8150"/>
                  <a:pt x="21450" y="8149"/>
                  <a:pt x="21485" y="8146"/>
                </a:cubicBezTo>
                <a:cubicBezTo>
                  <a:pt x="21506" y="8073"/>
                  <a:pt x="21488" y="8022"/>
                  <a:pt x="21449" y="7942"/>
                </a:cubicBezTo>
                <a:cubicBezTo>
                  <a:pt x="21441" y="7926"/>
                  <a:pt x="21477" y="7998"/>
                  <a:pt x="21449" y="79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6496">
            <a:extLst>
              <a:ext uri="{FF2B5EF4-FFF2-40B4-BE49-F238E27FC236}">
                <a16:creationId xmlns:a16="http://schemas.microsoft.com/office/drawing/2014/main" id="{D5BC1720-FC91-754C-9A6F-0B435DCEEBC4}"/>
              </a:ext>
            </a:extLst>
          </p:cNvPr>
          <p:cNvSpPr/>
          <p:nvPr/>
        </p:nvSpPr>
        <p:spPr>
          <a:xfrm>
            <a:off x="2037795" y="2790872"/>
            <a:ext cx="8958699" cy="533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65" extrusionOk="0">
                <a:moveTo>
                  <a:pt x="13469" y="3580"/>
                </a:moveTo>
                <a:cubicBezTo>
                  <a:pt x="13690" y="3383"/>
                  <a:pt x="13241" y="3198"/>
                  <a:pt x="13219" y="3654"/>
                </a:cubicBezTo>
                <a:cubicBezTo>
                  <a:pt x="13301" y="3647"/>
                  <a:pt x="13395" y="3646"/>
                  <a:pt x="13469" y="3580"/>
                </a:cubicBezTo>
                <a:cubicBezTo>
                  <a:pt x="13488" y="3563"/>
                  <a:pt x="13429" y="3616"/>
                  <a:pt x="13469" y="3580"/>
                </a:cubicBezTo>
                <a:close/>
                <a:moveTo>
                  <a:pt x="11812" y="960"/>
                </a:moveTo>
                <a:cubicBezTo>
                  <a:pt x="11873" y="975"/>
                  <a:pt x="12398" y="1247"/>
                  <a:pt x="12369" y="928"/>
                </a:cubicBezTo>
                <a:cubicBezTo>
                  <a:pt x="12352" y="748"/>
                  <a:pt x="11916" y="805"/>
                  <a:pt x="11875" y="809"/>
                </a:cubicBezTo>
                <a:cubicBezTo>
                  <a:pt x="11884" y="836"/>
                  <a:pt x="11971" y="855"/>
                  <a:pt x="11950" y="900"/>
                </a:cubicBezTo>
                <a:cubicBezTo>
                  <a:pt x="11906" y="934"/>
                  <a:pt x="11860" y="954"/>
                  <a:pt x="11812" y="960"/>
                </a:cubicBezTo>
                <a:cubicBezTo>
                  <a:pt x="11855" y="970"/>
                  <a:pt x="11846" y="935"/>
                  <a:pt x="11812" y="960"/>
                </a:cubicBezTo>
                <a:close/>
                <a:moveTo>
                  <a:pt x="11540" y="1517"/>
                </a:moveTo>
                <a:cubicBezTo>
                  <a:pt x="11523" y="1533"/>
                  <a:pt x="11515" y="1556"/>
                  <a:pt x="11513" y="1586"/>
                </a:cubicBezTo>
                <a:cubicBezTo>
                  <a:pt x="11538" y="1636"/>
                  <a:pt x="11761" y="1589"/>
                  <a:pt x="11799" y="1596"/>
                </a:cubicBezTo>
                <a:cubicBezTo>
                  <a:pt x="11765" y="1635"/>
                  <a:pt x="11679" y="1642"/>
                  <a:pt x="11690" y="1736"/>
                </a:cubicBezTo>
                <a:cubicBezTo>
                  <a:pt x="11831" y="1761"/>
                  <a:pt x="11923" y="1736"/>
                  <a:pt x="12042" y="1625"/>
                </a:cubicBezTo>
                <a:cubicBezTo>
                  <a:pt x="12061" y="1607"/>
                  <a:pt x="12223" y="1391"/>
                  <a:pt x="12222" y="1391"/>
                </a:cubicBezTo>
                <a:cubicBezTo>
                  <a:pt x="12126" y="1354"/>
                  <a:pt x="11952" y="1272"/>
                  <a:pt x="11858" y="1369"/>
                </a:cubicBezTo>
                <a:cubicBezTo>
                  <a:pt x="11884" y="1388"/>
                  <a:pt x="11887" y="1414"/>
                  <a:pt x="11867" y="1446"/>
                </a:cubicBezTo>
                <a:cubicBezTo>
                  <a:pt x="11798" y="1500"/>
                  <a:pt x="11752" y="1289"/>
                  <a:pt x="11704" y="1540"/>
                </a:cubicBezTo>
                <a:cubicBezTo>
                  <a:pt x="11678" y="1531"/>
                  <a:pt x="11511" y="1089"/>
                  <a:pt x="11476" y="1479"/>
                </a:cubicBezTo>
                <a:cubicBezTo>
                  <a:pt x="11501" y="1477"/>
                  <a:pt x="11546" y="1464"/>
                  <a:pt x="11540" y="1517"/>
                </a:cubicBezTo>
                <a:cubicBezTo>
                  <a:pt x="11536" y="1546"/>
                  <a:pt x="11546" y="1464"/>
                  <a:pt x="11540" y="1517"/>
                </a:cubicBezTo>
                <a:close/>
                <a:moveTo>
                  <a:pt x="12343" y="1561"/>
                </a:moveTo>
                <a:cubicBezTo>
                  <a:pt x="12265" y="1570"/>
                  <a:pt x="12133" y="1594"/>
                  <a:pt x="12080" y="1710"/>
                </a:cubicBezTo>
                <a:cubicBezTo>
                  <a:pt x="12161" y="1774"/>
                  <a:pt x="12265" y="1833"/>
                  <a:pt x="12355" y="1780"/>
                </a:cubicBezTo>
                <a:cubicBezTo>
                  <a:pt x="12461" y="1718"/>
                  <a:pt x="12469" y="1547"/>
                  <a:pt x="12343" y="1561"/>
                </a:cubicBezTo>
                <a:cubicBezTo>
                  <a:pt x="12307" y="1565"/>
                  <a:pt x="12374" y="1558"/>
                  <a:pt x="12343" y="1561"/>
                </a:cubicBezTo>
                <a:close/>
                <a:moveTo>
                  <a:pt x="12410" y="1343"/>
                </a:moveTo>
                <a:cubicBezTo>
                  <a:pt x="12467" y="1514"/>
                  <a:pt x="12652" y="1308"/>
                  <a:pt x="12689" y="1408"/>
                </a:cubicBezTo>
                <a:cubicBezTo>
                  <a:pt x="12756" y="1588"/>
                  <a:pt x="12564" y="1588"/>
                  <a:pt x="12560" y="1740"/>
                </a:cubicBezTo>
                <a:cubicBezTo>
                  <a:pt x="12559" y="1806"/>
                  <a:pt x="12970" y="1815"/>
                  <a:pt x="12882" y="1823"/>
                </a:cubicBezTo>
                <a:cubicBezTo>
                  <a:pt x="13030" y="1809"/>
                  <a:pt x="13368" y="1722"/>
                  <a:pt x="13506" y="1791"/>
                </a:cubicBezTo>
                <a:cubicBezTo>
                  <a:pt x="13589" y="1831"/>
                  <a:pt x="13984" y="1801"/>
                  <a:pt x="13919" y="1685"/>
                </a:cubicBezTo>
                <a:cubicBezTo>
                  <a:pt x="13920" y="1684"/>
                  <a:pt x="14003" y="1641"/>
                  <a:pt x="13980" y="1596"/>
                </a:cubicBezTo>
                <a:cubicBezTo>
                  <a:pt x="13771" y="1178"/>
                  <a:pt x="13157" y="1950"/>
                  <a:pt x="12958" y="1442"/>
                </a:cubicBezTo>
                <a:cubicBezTo>
                  <a:pt x="12992" y="1431"/>
                  <a:pt x="13058" y="1449"/>
                  <a:pt x="13081" y="1404"/>
                </a:cubicBezTo>
                <a:cubicBezTo>
                  <a:pt x="12885" y="1396"/>
                  <a:pt x="12527" y="1042"/>
                  <a:pt x="12348" y="1306"/>
                </a:cubicBezTo>
                <a:cubicBezTo>
                  <a:pt x="12378" y="1305"/>
                  <a:pt x="12395" y="1296"/>
                  <a:pt x="12410" y="1343"/>
                </a:cubicBezTo>
                <a:cubicBezTo>
                  <a:pt x="12442" y="1437"/>
                  <a:pt x="12395" y="1296"/>
                  <a:pt x="12410" y="1343"/>
                </a:cubicBezTo>
                <a:close/>
                <a:moveTo>
                  <a:pt x="12979" y="817"/>
                </a:moveTo>
                <a:cubicBezTo>
                  <a:pt x="13039" y="880"/>
                  <a:pt x="13140" y="853"/>
                  <a:pt x="13207" y="852"/>
                </a:cubicBezTo>
                <a:cubicBezTo>
                  <a:pt x="13084" y="883"/>
                  <a:pt x="12938" y="1062"/>
                  <a:pt x="13163" y="1076"/>
                </a:cubicBezTo>
                <a:cubicBezTo>
                  <a:pt x="13377" y="1089"/>
                  <a:pt x="13572" y="1002"/>
                  <a:pt x="13782" y="958"/>
                </a:cubicBezTo>
                <a:cubicBezTo>
                  <a:pt x="13737" y="967"/>
                  <a:pt x="13584" y="986"/>
                  <a:pt x="13559" y="1099"/>
                </a:cubicBezTo>
                <a:cubicBezTo>
                  <a:pt x="13580" y="1003"/>
                  <a:pt x="13857" y="1306"/>
                  <a:pt x="13649" y="1256"/>
                </a:cubicBezTo>
                <a:cubicBezTo>
                  <a:pt x="13603" y="1244"/>
                  <a:pt x="13628" y="1137"/>
                  <a:pt x="13533" y="1140"/>
                </a:cubicBezTo>
                <a:cubicBezTo>
                  <a:pt x="13468" y="1141"/>
                  <a:pt x="13398" y="1300"/>
                  <a:pt x="13427" y="1300"/>
                </a:cubicBezTo>
                <a:cubicBezTo>
                  <a:pt x="13372" y="1300"/>
                  <a:pt x="13151" y="1319"/>
                  <a:pt x="13130" y="1438"/>
                </a:cubicBezTo>
                <a:cubicBezTo>
                  <a:pt x="13122" y="1478"/>
                  <a:pt x="13969" y="1488"/>
                  <a:pt x="13968" y="1499"/>
                </a:cubicBezTo>
                <a:cubicBezTo>
                  <a:pt x="13938" y="1648"/>
                  <a:pt x="14311" y="1463"/>
                  <a:pt x="14398" y="1368"/>
                </a:cubicBezTo>
                <a:cubicBezTo>
                  <a:pt x="14357" y="1353"/>
                  <a:pt x="14292" y="1384"/>
                  <a:pt x="14260" y="1341"/>
                </a:cubicBezTo>
                <a:cubicBezTo>
                  <a:pt x="14328" y="1202"/>
                  <a:pt x="14429" y="1318"/>
                  <a:pt x="14487" y="1150"/>
                </a:cubicBezTo>
                <a:cubicBezTo>
                  <a:pt x="14506" y="1095"/>
                  <a:pt x="14889" y="1042"/>
                  <a:pt x="14959" y="976"/>
                </a:cubicBezTo>
                <a:cubicBezTo>
                  <a:pt x="14946" y="967"/>
                  <a:pt x="14932" y="942"/>
                  <a:pt x="14913" y="938"/>
                </a:cubicBezTo>
                <a:cubicBezTo>
                  <a:pt x="15062" y="776"/>
                  <a:pt x="15306" y="784"/>
                  <a:pt x="15473" y="712"/>
                </a:cubicBezTo>
                <a:cubicBezTo>
                  <a:pt x="15689" y="619"/>
                  <a:pt x="15909" y="518"/>
                  <a:pt x="16130" y="463"/>
                </a:cubicBezTo>
                <a:cubicBezTo>
                  <a:pt x="16193" y="447"/>
                  <a:pt x="16764" y="265"/>
                  <a:pt x="16765" y="236"/>
                </a:cubicBezTo>
                <a:cubicBezTo>
                  <a:pt x="16780" y="-66"/>
                  <a:pt x="13963" y="274"/>
                  <a:pt x="13714" y="383"/>
                </a:cubicBezTo>
                <a:cubicBezTo>
                  <a:pt x="13768" y="359"/>
                  <a:pt x="13968" y="567"/>
                  <a:pt x="14046" y="575"/>
                </a:cubicBezTo>
                <a:cubicBezTo>
                  <a:pt x="14043" y="577"/>
                  <a:pt x="14036" y="582"/>
                  <a:pt x="14032" y="585"/>
                </a:cubicBezTo>
                <a:cubicBezTo>
                  <a:pt x="14084" y="583"/>
                  <a:pt x="14144" y="588"/>
                  <a:pt x="14191" y="615"/>
                </a:cubicBezTo>
                <a:cubicBezTo>
                  <a:pt x="14055" y="618"/>
                  <a:pt x="13967" y="761"/>
                  <a:pt x="13851" y="771"/>
                </a:cubicBezTo>
                <a:cubicBezTo>
                  <a:pt x="13991" y="759"/>
                  <a:pt x="13756" y="604"/>
                  <a:pt x="13742" y="599"/>
                </a:cubicBezTo>
                <a:cubicBezTo>
                  <a:pt x="13560" y="535"/>
                  <a:pt x="13514" y="377"/>
                  <a:pt x="13306" y="485"/>
                </a:cubicBezTo>
                <a:cubicBezTo>
                  <a:pt x="13258" y="510"/>
                  <a:pt x="12851" y="682"/>
                  <a:pt x="12979" y="817"/>
                </a:cubicBezTo>
                <a:cubicBezTo>
                  <a:pt x="13039" y="880"/>
                  <a:pt x="12960" y="797"/>
                  <a:pt x="12979" y="817"/>
                </a:cubicBezTo>
                <a:close/>
                <a:moveTo>
                  <a:pt x="9956" y="1618"/>
                </a:moveTo>
                <a:cubicBezTo>
                  <a:pt x="9927" y="1633"/>
                  <a:pt x="9879" y="1633"/>
                  <a:pt x="9868" y="1692"/>
                </a:cubicBezTo>
                <a:cubicBezTo>
                  <a:pt x="10060" y="1776"/>
                  <a:pt x="10254" y="1701"/>
                  <a:pt x="10449" y="1719"/>
                </a:cubicBezTo>
                <a:cubicBezTo>
                  <a:pt x="10414" y="1846"/>
                  <a:pt x="10163" y="1702"/>
                  <a:pt x="10102" y="1839"/>
                </a:cubicBezTo>
                <a:cubicBezTo>
                  <a:pt x="10212" y="2004"/>
                  <a:pt x="11297" y="1629"/>
                  <a:pt x="11264" y="1523"/>
                </a:cubicBezTo>
                <a:cubicBezTo>
                  <a:pt x="11241" y="1448"/>
                  <a:pt x="11154" y="1519"/>
                  <a:pt x="11121" y="1520"/>
                </a:cubicBezTo>
                <a:cubicBezTo>
                  <a:pt x="11011" y="1524"/>
                  <a:pt x="11109" y="1406"/>
                  <a:pt x="11112" y="1336"/>
                </a:cubicBezTo>
                <a:cubicBezTo>
                  <a:pt x="11026" y="1349"/>
                  <a:pt x="10944" y="1421"/>
                  <a:pt x="10859" y="1426"/>
                </a:cubicBezTo>
                <a:cubicBezTo>
                  <a:pt x="10881" y="1445"/>
                  <a:pt x="10896" y="1473"/>
                  <a:pt x="10906" y="1509"/>
                </a:cubicBezTo>
                <a:cubicBezTo>
                  <a:pt x="10875" y="1530"/>
                  <a:pt x="10842" y="1541"/>
                  <a:pt x="10809" y="1541"/>
                </a:cubicBezTo>
                <a:cubicBezTo>
                  <a:pt x="10841" y="1552"/>
                  <a:pt x="10868" y="1578"/>
                  <a:pt x="10889" y="1621"/>
                </a:cubicBezTo>
                <a:cubicBezTo>
                  <a:pt x="10849" y="1635"/>
                  <a:pt x="10644" y="1653"/>
                  <a:pt x="10590" y="1617"/>
                </a:cubicBezTo>
                <a:cubicBezTo>
                  <a:pt x="10607" y="1602"/>
                  <a:pt x="10622" y="1580"/>
                  <a:pt x="10634" y="1552"/>
                </a:cubicBezTo>
                <a:cubicBezTo>
                  <a:pt x="10580" y="1475"/>
                  <a:pt x="10519" y="1438"/>
                  <a:pt x="10450" y="1441"/>
                </a:cubicBezTo>
                <a:cubicBezTo>
                  <a:pt x="10531" y="1424"/>
                  <a:pt x="10345" y="1416"/>
                  <a:pt x="10317" y="1424"/>
                </a:cubicBezTo>
                <a:cubicBezTo>
                  <a:pt x="10190" y="1463"/>
                  <a:pt x="10078" y="1555"/>
                  <a:pt x="9956" y="1618"/>
                </a:cubicBezTo>
                <a:cubicBezTo>
                  <a:pt x="9927" y="1633"/>
                  <a:pt x="9966" y="1613"/>
                  <a:pt x="9956" y="1618"/>
                </a:cubicBezTo>
                <a:close/>
                <a:moveTo>
                  <a:pt x="9929" y="1543"/>
                </a:moveTo>
                <a:cubicBezTo>
                  <a:pt x="9974" y="1525"/>
                  <a:pt x="10014" y="1494"/>
                  <a:pt x="10050" y="1451"/>
                </a:cubicBezTo>
                <a:cubicBezTo>
                  <a:pt x="10045" y="1424"/>
                  <a:pt x="9794" y="1559"/>
                  <a:pt x="9801" y="1595"/>
                </a:cubicBezTo>
                <a:cubicBezTo>
                  <a:pt x="9845" y="1591"/>
                  <a:pt x="9888" y="1574"/>
                  <a:pt x="9929" y="1543"/>
                </a:cubicBezTo>
                <a:cubicBezTo>
                  <a:pt x="9998" y="1504"/>
                  <a:pt x="9860" y="1583"/>
                  <a:pt x="9929" y="1543"/>
                </a:cubicBezTo>
                <a:close/>
                <a:moveTo>
                  <a:pt x="8458" y="2722"/>
                </a:moveTo>
                <a:cubicBezTo>
                  <a:pt x="8713" y="2649"/>
                  <a:pt x="8960" y="2539"/>
                  <a:pt x="9190" y="2343"/>
                </a:cubicBezTo>
                <a:cubicBezTo>
                  <a:pt x="9189" y="2344"/>
                  <a:pt x="9188" y="2345"/>
                  <a:pt x="9187" y="2346"/>
                </a:cubicBezTo>
                <a:cubicBezTo>
                  <a:pt x="9193" y="2361"/>
                  <a:pt x="9203" y="2377"/>
                  <a:pt x="9208" y="2394"/>
                </a:cubicBezTo>
                <a:cubicBezTo>
                  <a:pt x="9114" y="2398"/>
                  <a:pt x="9036" y="2443"/>
                  <a:pt x="8963" y="2542"/>
                </a:cubicBezTo>
                <a:cubicBezTo>
                  <a:pt x="9074" y="2554"/>
                  <a:pt x="9184" y="2585"/>
                  <a:pt x="9297" y="2599"/>
                </a:cubicBezTo>
                <a:cubicBezTo>
                  <a:pt x="9255" y="2594"/>
                  <a:pt x="8938" y="2715"/>
                  <a:pt x="8936" y="2706"/>
                </a:cubicBezTo>
                <a:cubicBezTo>
                  <a:pt x="8936" y="2741"/>
                  <a:pt x="8942" y="2774"/>
                  <a:pt x="8956" y="2805"/>
                </a:cubicBezTo>
                <a:cubicBezTo>
                  <a:pt x="9103" y="2745"/>
                  <a:pt x="9448" y="2691"/>
                  <a:pt x="9582" y="2849"/>
                </a:cubicBezTo>
                <a:cubicBezTo>
                  <a:pt x="9551" y="2913"/>
                  <a:pt x="8856" y="2882"/>
                  <a:pt x="8862" y="2949"/>
                </a:cubicBezTo>
                <a:cubicBezTo>
                  <a:pt x="8874" y="3177"/>
                  <a:pt x="9180" y="3102"/>
                  <a:pt x="9149" y="3199"/>
                </a:cubicBezTo>
                <a:cubicBezTo>
                  <a:pt x="9065" y="3472"/>
                  <a:pt x="9738" y="3231"/>
                  <a:pt x="9834" y="3203"/>
                </a:cubicBezTo>
                <a:cubicBezTo>
                  <a:pt x="9865" y="3194"/>
                  <a:pt x="10026" y="3043"/>
                  <a:pt x="10058" y="3095"/>
                </a:cubicBezTo>
                <a:cubicBezTo>
                  <a:pt x="10131" y="3210"/>
                  <a:pt x="10234" y="3208"/>
                  <a:pt x="10328" y="3224"/>
                </a:cubicBezTo>
                <a:cubicBezTo>
                  <a:pt x="10400" y="3254"/>
                  <a:pt x="10469" y="3241"/>
                  <a:pt x="10535" y="3183"/>
                </a:cubicBezTo>
                <a:cubicBezTo>
                  <a:pt x="10533" y="3091"/>
                  <a:pt x="10553" y="3026"/>
                  <a:pt x="10596" y="2990"/>
                </a:cubicBezTo>
                <a:cubicBezTo>
                  <a:pt x="10666" y="2990"/>
                  <a:pt x="10750" y="3100"/>
                  <a:pt x="10786" y="2926"/>
                </a:cubicBezTo>
                <a:cubicBezTo>
                  <a:pt x="10764" y="2916"/>
                  <a:pt x="10516" y="2683"/>
                  <a:pt x="10523" y="2679"/>
                </a:cubicBezTo>
                <a:cubicBezTo>
                  <a:pt x="10641" y="2630"/>
                  <a:pt x="10784" y="2190"/>
                  <a:pt x="10609" y="2151"/>
                </a:cubicBezTo>
                <a:cubicBezTo>
                  <a:pt x="10498" y="2126"/>
                  <a:pt x="10454" y="2148"/>
                  <a:pt x="10396" y="2332"/>
                </a:cubicBezTo>
                <a:cubicBezTo>
                  <a:pt x="10338" y="2519"/>
                  <a:pt x="10278" y="2435"/>
                  <a:pt x="10222" y="2522"/>
                </a:cubicBezTo>
                <a:cubicBezTo>
                  <a:pt x="10476" y="2095"/>
                  <a:pt x="10069" y="2345"/>
                  <a:pt x="10009" y="2333"/>
                </a:cubicBezTo>
                <a:cubicBezTo>
                  <a:pt x="10021" y="2307"/>
                  <a:pt x="10032" y="2281"/>
                  <a:pt x="10044" y="2255"/>
                </a:cubicBezTo>
                <a:cubicBezTo>
                  <a:pt x="10057" y="2163"/>
                  <a:pt x="9691" y="2285"/>
                  <a:pt x="9691" y="2285"/>
                </a:cubicBezTo>
                <a:cubicBezTo>
                  <a:pt x="9712" y="2219"/>
                  <a:pt x="9831" y="2217"/>
                  <a:pt x="9823" y="2128"/>
                </a:cubicBezTo>
                <a:cubicBezTo>
                  <a:pt x="9715" y="2115"/>
                  <a:pt x="9720" y="1894"/>
                  <a:pt x="9581" y="1939"/>
                </a:cubicBezTo>
                <a:cubicBezTo>
                  <a:pt x="9442" y="1983"/>
                  <a:pt x="9346" y="1886"/>
                  <a:pt x="9211" y="1897"/>
                </a:cubicBezTo>
                <a:cubicBezTo>
                  <a:pt x="9072" y="1909"/>
                  <a:pt x="8936" y="1863"/>
                  <a:pt x="8874" y="2049"/>
                </a:cubicBezTo>
                <a:cubicBezTo>
                  <a:pt x="8829" y="2186"/>
                  <a:pt x="8709" y="2205"/>
                  <a:pt x="8630" y="2247"/>
                </a:cubicBezTo>
                <a:cubicBezTo>
                  <a:pt x="8639" y="2268"/>
                  <a:pt x="8634" y="2283"/>
                  <a:pt x="8637" y="2305"/>
                </a:cubicBezTo>
                <a:cubicBezTo>
                  <a:pt x="8541" y="2315"/>
                  <a:pt x="8399" y="2404"/>
                  <a:pt x="8326" y="2501"/>
                </a:cubicBezTo>
                <a:cubicBezTo>
                  <a:pt x="8414" y="2519"/>
                  <a:pt x="8476" y="2553"/>
                  <a:pt x="8458" y="2722"/>
                </a:cubicBezTo>
                <a:cubicBezTo>
                  <a:pt x="8561" y="2693"/>
                  <a:pt x="8476" y="2553"/>
                  <a:pt x="8458" y="2722"/>
                </a:cubicBezTo>
                <a:close/>
                <a:moveTo>
                  <a:pt x="10788" y="2920"/>
                </a:moveTo>
                <a:cubicBezTo>
                  <a:pt x="10788" y="2922"/>
                  <a:pt x="10787" y="2924"/>
                  <a:pt x="10786" y="2926"/>
                </a:cubicBezTo>
                <a:cubicBezTo>
                  <a:pt x="10787" y="2926"/>
                  <a:pt x="10788" y="2927"/>
                  <a:pt x="10788" y="2927"/>
                </a:cubicBezTo>
                <a:lnTo>
                  <a:pt x="10788" y="2920"/>
                </a:lnTo>
                <a:cubicBezTo>
                  <a:pt x="10788" y="2922"/>
                  <a:pt x="10788" y="2920"/>
                  <a:pt x="10788" y="2920"/>
                </a:cubicBezTo>
                <a:close/>
                <a:moveTo>
                  <a:pt x="14845" y="3703"/>
                </a:moveTo>
                <a:cubicBezTo>
                  <a:pt x="14830" y="3644"/>
                  <a:pt x="14818" y="3583"/>
                  <a:pt x="14809" y="3521"/>
                </a:cubicBezTo>
                <a:cubicBezTo>
                  <a:pt x="14759" y="3396"/>
                  <a:pt x="14636" y="3491"/>
                  <a:pt x="14569" y="3423"/>
                </a:cubicBezTo>
                <a:cubicBezTo>
                  <a:pt x="14417" y="3268"/>
                  <a:pt x="14634" y="3177"/>
                  <a:pt x="14687" y="3172"/>
                </a:cubicBezTo>
                <a:cubicBezTo>
                  <a:pt x="14685" y="3065"/>
                  <a:pt x="14562" y="3082"/>
                  <a:pt x="14562" y="3077"/>
                </a:cubicBezTo>
                <a:cubicBezTo>
                  <a:pt x="14566" y="2987"/>
                  <a:pt x="14661" y="3020"/>
                  <a:pt x="14691" y="3017"/>
                </a:cubicBezTo>
                <a:cubicBezTo>
                  <a:pt x="14715" y="2752"/>
                  <a:pt x="14458" y="2797"/>
                  <a:pt x="14398" y="2674"/>
                </a:cubicBezTo>
                <a:cubicBezTo>
                  <a:pt x="14297" y="2466"/>
                  <a:pt x="14274" y="2638"/>
                  <a:pt x="14138" y="2603"/>
                </a:cubicBezTo>
                <a:cubicBezTo>
                  <a:pt x="14105" y="2594"/>
                  <a:pt x="14091" y="2278"/>
                  <a:pt x="13930" y="2278"/>
                </a:cubicBezTo>
                <a:cubicBezTo>
                  <a:pt x="14160" y="2286"/>
                  <a:pt x="13539" y="1693"/>
                  <a:pt x="13605" y="2213"/>
                </a:cubicBezTo>
                <a:cubicBezTo>
                  <a:pt x="13613" y="2280"/>
                  <a:pt x="13730" y="2294"/>
                  <a:pt x="13757" y="2284"/>
                </a:cubicBezTo>
                <a:cubicBezTo>
                  <a:pt x="13706" y="2303"/>
                  <a:pt x="13443" y="2317"/>
                  <a:pt x="13420" y="2417"/>
                </a:cubicBezTo>
                <a:cubicBezTo>
                  <a:pt x="13454" y="2272"/>
                  <a:pt x="13709" y="1960"/>
                  <a:pt x="13401" y="2025"/>
                </a:cubicBezTo>
                <a:cubicBezTo>
                  <a:pt x="13347" y="2036"/>
                  <a:pt x="12807" y="2150"/>
                  <a:pt x="12973" y="2372"/>
                </a:cubicBezTo>
                <a:cubicBezTo>
                  <a:pt x="12938" y="2360"/>
                  <a:pt x="12807" y="2406"/>
                  <a:pt x="12832" y="2524"/>
                </a:cubicBezTo>
                <a:cubicBezTo>
                  <a:pt x="12710" y="2551"/>
                  <a:pt x="12996" y="2011"/>
                  <a:pt x="13152" y="2009"/>
                </a:cubicBezTo>
                <a:cubicBezTo>
                  <a:pt x="12916" y="2012"/>
                  <a:pt x="12718" y="2051"/>
                  <a:pt x="12507" y="2247"/>
                </a:cubicBezTo>
                <a:cubicBezTo>
                  <a:pt x="12356" y="2388"/>
                  <a:pt x="12233" y="2628"/>
                  <a:pt x="12496" y="2640"/>
                </a:cubicBezTo>
                <a:cubicBezTo>
                  <a:pt x="12501" y="2651"/>
                  <a:pt x="12507" y="2672"/>
                  <a:pt x="12508" y="2684"/>
                </a:cubicBezTo>
                <a:cubicBezTo>
                  <a:pt x="12039" y="2720"/>
                  <a:pt x="12531" y="2917"/>
                  <a:pt x="12735" y="2949"/>
                </a:cubicBezTo>
                <a:cubicBezTo>
                  <a:pt x="12874" y="2971"/>
                  <a:pt x="13393" y="3167"/>
                  <a:pt x="13399" y="2806"/>
                </a:cubicBezTo>
                <a:cubicBezTo>
                  <a:pt x="13466" y="2814"/>
                  <a:pt x="13468" y="2945"/>
                  <a:pt x="13483" y="3002"/>
                </a:cubicBezTo>
                <a:cubicBezTo>
                  <a:pt x="13510" y="2983"/>
                  <a:pt x="13523" y="2978"/>
                  <a:pt x="13552" y="3004"/>
                </a:cubicBezTo>
                <a:cubicBezTo>
                  <a:pt x="13544" y="3015"/>
                  <a:pt x="13540" y="3024"/>
                  <a:pt x="13526" y="3022"/>
                </a:cubicBezTo>
                <a:cubicBezTo>
                  <a:pt x="13583" y="3103"/>
                  <a:pt x="13975" y="3558"/>
                  <a:pt x="13787" y="3676"/>
                </a:cubicBezTo>
                <a:cubicBezTo>
                  <a:pt x="13689" y="3737"/>
                  <a:pt x="13620" y="3857"/>
                  <a:pt x="13513" y="3899"/>
                </a:cubicBezTo>
                <a:cubicBezTo>
                  <a:pt x="13386" y="3949"/>
                  <a:pt x="13559" y="4129"/>
                  <a:pt x="13451" y="4130"/>
                </a:cubicBezTo>
                <a:cubicBezTo>
                  <a:pt x="13251" y="4132"/>
                  <a:pt x="13070" y="4129"/>
                  <a:pt x="12906" y="4244"/>
                </a:cubicBezTo>
                <a:cubicBezTo>
                  <a:pt x="12617" y="4449"/>
                  <a:pt x="13323" y="4431"/>
                  <a:pt x="13292" y="4325"/>
                </a:cubicBezTo>
                <a:cubicBezTo>
                  <a:pt x="13296" y="4354"/>
                  <a:pt x="13301" y="4384"/>
                  <a:pt x="13305" y="4414"/>
                </a:cubicBezTo>
                <a:cubicBezTo>
                  <a:pt x="13334" y="4386"/>
                  <a:pt x="13513" y="4535"/>
                  <a:pt x="13543" y="4612"/>
                </a:cubicBezTo>
                <a:cubicBezTo>
                  <a:pt x="13561" y="4658"/>
                  <a:pt x="13446" y="4615"/>
                  <a:pt x="13484" y="4762"/>
                </a:cubicBezTo>
                <a:cubicBezTo>
                  <a:pt x="13504" y="4844"/>
                  <a:pt x="13682" y="4932"/>
                  <a:pt x="13705" y="4822"/>
                </a:cubicBezTo>
                <a:cubicBezTo>
                  <a:pt x="13671" y="4983"/>
                  <a:pt x="13904" y="5050"/>
                  <a:pt x="13968" y="5073"/>
                </a:cubicBezTo>
                <a:cubicBezTo>
                  <a:pt x="14189" y="5151"/>
                  <a:pt x="13892" y="4680"/>
                  <a:pt x="13879" y="4622"/>
                </a:cubicBezTo>
                <a:cubicBezTo>
                  <a:pt x="14050" y="4744"/>
                  <a:pt x="14339" y="5017"/>
                  <a:pt x="14391" y="4535"/>
                </a:cubicBezTo>
                <a:cubicBezTo>
                  <a:pt x="14398" y="4469"/>
                  <a:pt x="14359" y="4290"/>
                  <a:pt x="14325" y="4275"/>
                </a:cubicBezTo>
                <a:cubicBezTo>
                  <a:pt x="14117" y="4185"/>
                  <a:pt x="14320" y="4031"/>
                  <a:pt x="14265" y="3892"/>
                </a:cubicBezTo>
                <a:cubicBezTo>
                  <a:pt x="14331" y="3906"/>
                  <a:pt x="14429" y="3807"/>
                  <a:pt x="14451" y="3995"/>
                </a:cubicBezTo>
                <a:cubicBezTo>
                  <a:pt x="14473" y="3993"/>
                  <a:pt x="14497" y="3999"/>
                  <a:pt x="14519" y="4006"/>
                </a:cubicBezTo>
                <a:cubicBezTo>
                  <a:pt x="14394" y="4217"/>
                  <a:pt x="14802" y="4398"/>
                  <a:pt x="14726" y="4048"/>
                </a:cubicBezTo>
                <a:cubicBezTo>
                  <a:pt x="14755" y="4180"/>
                  <a:pt x="14950" y="3962"/>
                  <a:pt x="14989" y="3922"/>
                </a:cubicBezTo>
                <a:cubicBezTo>
                  <a:pt x="15173" y="3728"/>
                  <a:pt x="14884" y="3767"/>
                  <a:pt x="14845" y="3703"/>
                </a:cubicBezTo>
                <a:cubicBezTo>
                  <a:pt x="14822" y="3666"/>
                  <a:pt x="14895" y="3785"/>
                  <a:pt x="14845" y="3703"/>
                </a:cubicBezTo>
                <a:close/>
                <a:moveTo>
                  <a:pt x="14709" y="9160"/>
                </a:moveTo>
                <a:cubicBezTo>
                  <a:pt x="14617" y="9033"/>
                  <a:pt x="14757" y="8993"/>
                  <a:pt x="14735" y="8951"/>
                </a:cubicBezTo>
                <a:cubicBezTo>
                  <a:pt x="14705" y="8936"/>
                  <a:pt x="14678" y="8912"/>
                  <a:pt x="14654" y="8877"/>
                </a:cubicBezTo>
                <a:cubicBezTo>
                  <a:pt x="14645" y="8834"/>
                  <a:pt x="14712" y="8712"/>
                  <a:pt x="14720" y="8737"/>
                </a:cubicBezTo>
                <a:cubicBezTo>
                  <a:pt x="14673" y="8602"/>
                  <a:pt x="14427" y="8759"/>
                  <a:pt x="14423" y="8631"/>
                </a:cubicBezTo>
                <a:cubicBezTo>
                  <a:pt x="14420" y="8551"/>
                  <a:pt x="14494" y="8592"/>
                  <a:pt x="14491" y="8520"/>
                </a:cubicBezTo>
                <a:cubicBezTo>
                  <a:pt x="14489" y="8427"/>
                  <a:pt x="14265" y="8564"/>
                  <a:pt x="14263" y="8596"/>
                </a:cubicBezTo>
                <a:cubicBezTo>
                  <a:pt x="14276" y="8366"/>
                  <a:pt x="14607" y="8284"/>
                  <a:pt x="14588" y="8067"/>
                </a:cubicBezTo>
                <a:cubicBezTo>
                  <a:pt x="14565" y="8063"/>
                  <a:pt x="14543" y="8064"/>
                  <a:pt x="14521" y="8070"/>
                </a:cubicBezTo>
                <a:cubicBezTo>
                  <a:pt x="14776" y="7847"/>
                  <a:pt x="14659" y="7551"/>
                  <a:pt x="14538" y="7316"/>
                </a:cubicBezTo>
                <a:cubicBezTo>
                  <a:pt x="14743" y="7252"/>
                  <a:pt x="14251" y="6972"/>
                  <a:pt x="14256" y="6975"/>
                </a:cubicBezTo>
                <a:cubicBezTo>
                  <a:pt x="14276" y="6839"/>
                  <a:pt x="14185" y="6792"/>
                  <a:pt x="14146" y="6708"/>
                </a:cubicBezTo>
                <a:cubicBezTo>
                  <a:pt x="14293" y="6548"/>
                  <a:pt x="14221" y="6508"/>
                  <a:pt x="14189" y="6241"/>
                </a:cubicBezTo>
                <a:cubicBezTo>
                  <a:pt x="14155" y="6035"/>
                  <a:pt x="14161" y="5747"/>
                  <a:pt x="14078" y="5572"/>
                </a:cubicBezTo>
                <a:cubicBezTo>
                  <a:pt x="14009" y="5430"/>
                  <a:pt x="13720" y="5958"/>
                  <a:pt x="13655" y="6014"/>
                </a:cubicBezTo>
                <a:cubicBezTo>
                  <a:pt x="13467" y="6177"/>
                  <a:pt x="13538" y="5901"/>
                  <a:pt x="13365" y="5914"/>
                </a:cubicBezTo>
                <a:cubicBezTo>
                  <a:pt x="13393" y="5777"/>
                  <a:pt x="13582" y="5311"/>
                  <a:pt x="13382" y="5311"/>
                </a:cubicBezTo>
                <a:cubicBezTo>
                  <a:pt x="13337" y="5205"/>
                  <a:pt x="13181" y="4950"/>
                  <a:pt x="13074" y="4950"/>
                </a:cubicBezTo>
                <a:cubicBezTo>
                  <a:pt x="12932" y="4950"/>
                  <a:pt x="12559" y="4824"/>
                  <a:pt x="12498" y="5066"/>
                </a:cubicBezTo>
                <a:cubicBezTo>
                  <a:pt x="12436" y="5312"/>
                  <a:pt x="12366" y="5348"/>
                  <a:pt x="12232" y="5505"/>
                </a:cubicBezTo>
                <a:cubicBezTo>
                  <a:pt x="12278" y="5508"/>
                  <a:pt x="12342" y="5589"/>
                  <a:pt x="12376" y="5589"/>
                </a:cubicBezTo>
                <a:cubicBezTo>
                  <a:pt x="12386" y="5589"/>
                  <a:pt x="12082" y="5973"/>
                  <a:pt x="12079" y="5992"/>
                </a:cubicBezTo>
                <a:cubicBezTo>
                  <a:pt x="12065" y="6088"/>
                  <a:pt x="12148" y="6179"/>
                  <a:pt x="12170" y="6244"/>
                </a:cubicBezTo>
                <a:cubicBezTo>
                  <a:pt x="12230" y="6420"/>
                  <a:pt x="12126" y="6638"/>
                  <a:pt x="12052" y="6744"/>
                </a:cubicBezTo>
                <a:cubicBezTo>
                  <a:pt x="11913" y="6941"/>
                  <a:pt x="11636" y="6905"/>
                  <a:pt x="11529" y="7118"/>
                </a:cubicBezTo>
                <a:cubicBezTo>
                  <a:pt x="11488" y="7201"/>
                  <a:pt x="11474" y="7527"/>
                  <a:pt x="11462" y="7635"/>
                </a:cubicBezTo>
                <a:cubicBezTo>
                  <a:pt x="11441" y="7818"/>
                  <a:pt x="11395" y="7837"/>
                  <a:pt x="11343" y="7990"/>
                </a:cubicBezTo>
                <a:cubicBezTo>
                  <a:pt x="11289" y="7895"/>
                  <a:pt x="11238" y="8061"/>
                  <a:pt x="11184" y="8067"/>
                </a:cubicBezTo>
                <a:cubicBezTo>
                  <a:pt x="11057" y="8067"/>
                  <a:pt x="11066" y="7164"/>
                  <a:pt x="11251" y="7164"/>
                </a:cubicBezTo>
                <a:lnTo>
                  <a:pt x="11266" y="7164"/>
                </a:lnTo>
                <a:lnTo>
                  <a:pt x="11283" y="7016"/>
                </a:lnTo>
                <a:cubicBezTo>
                  <a:pt x="11094" y="6863"/>
                  <a:pt x="10853" y="6979"/>
                  <a:pt x="10681" y="6719"/>
                </a:cubicBezTo>
                <a:cubicBezTo>
                  <a:pt x="10511" y="6465"/>
                  <a:pt x="10435" y="6343"/>
                  <a:pt x="10189" y="6421"/>
                </a:cubicBezTo>
                <a:lnTo>
                  <a:pt x="10260" y="5959"/>
                </a:lnTo>
                <a:lnTo>
                  <a:pt x="10095" y="5959"/>
                </a:lnTo>
                <a:cubicBezTo>
                  <a:pt x="10151" y="5660"/>
                  <a:pt x="10333" y="5500"/>
                  <a:pt x="10477" y="5337"/>
                </a:cubicBezTo>
                <a:cubicBezTo>
                  <a:pt x="10523" y="5292"/>
                  <a:pt x="10894" y="4998"/>
                  <a:pt x="10896" y="4941"/>
                </a:cubicBezTo>
                <a:cubicBezTo>
                  <a:pt x="10959" y="4928"/>
                  <a:pt x="11163" y="4901"/>
                  <a:pt x="11122" y="4713"/>
                </a:cubicBezTo>
                <a:cubicBezTo>
                  <a:pt x="11227" y="4726"/>
                  <a:pt x="11873" y="4466"/>
                  <a:pt x="11831" y="4221"/>
                </a:cubicBezTo>
                <a:cubicBezTo>
                  <a:pt x="11864" y="4202"/>
                  <a:pt x="11899" y="4192"/>
                  <a:pt x="11931" y="4166"/>
                </a:cubicBezTo>
                <a:cubicBezTo>
                  <a:pt x="11885" y="4242"/>
                  <a:pt x="11632" y="4531"/>
                  <a:pt x="11610" y="4604"/>
                </a:cubicBezTo>
                <a:cubicBezTo>
                  <a:pt x="11666" y="4619"/>
                  <a:pt x="11731" y="4582"/>
                  <a:pt x="11790" y="4586"/>
                </a:cubicBezTo>
                <a:cubicBezTo>
                  <a:pt x="11799" y="4643"/>
                  <a:pt x="11765" y="4669"/>
                  <a:pt x="11764" y="4719"/>
                </a:cubicBezTo>
                <a:cubicBezTo>
                  <a:pt x="11882" y="4755"/>
                  <a:pt x="12100" y="4427"/>
                  <a:pt x="12194" y="4524"/>
                </a:cubicBezTo>
                <a:cubicBezTo>
                  <a:pt x="12189" y="4519"/>
                  <a:pt x="12517" y="4797"/>
                  <a:pt x="12468" y="4545"/>
                </a:cubicBezTo>
                <a:cubicBezTo>
                  <a:pt x="12458" y="4494"/>
                  <a:pt x="12362" y="4471"/>
                  <a:pt x="12346" y="4511"/>
                </a:cubicBezTo>
                <a:cubicBezTo>
                  <a:pt x="12443" y="4268"/>
                  <a:pt x="12176" y="4299"/>
                  <a:pt x="12160" y="4129"/>
                </a:cubicBezTo>
                <a:cubicBezTo>
                  <a:pt x="12135" y="4142"/>
                  <a:pt x="12110" y="4155"/>
                  <a:pt x="12086" y="4168"/>
                </a:cubicBezTo>
                <a:cubicBezTo>
                  <a:pt x="12088" y="4122"/>
                  <a:pt x="12095" y="4077"/>
                  <a:pt x="12108" y="4035"/>
                </a:cubicBezTo>
                <a:cubicBezTo>
                  <a:pt x="12091" y="4025"/>
                  <a:pt x="12073" y="4026"/>
                  <a:pt x="12055" y="4033"/>
                </a:cubicBezTo>
                <a:cubicBezTo>
                  <a:pt x="12064" y="4008"/>
                  <a:pt x="12065" y="3982"/>
                  <a:pt x="12058" y="3954"/>
                </a:cubicBezTo>
                <a:cubicBezTo>
                  <a:pt x="12123" y="3937"/>
                  <a:pt x="12112" y="4012"/>
                  <a:pt x="12172" y="4034"/>
                </a:cubicBezTo>
                <a:cubicBezTo>
                  <a:pt x="12209" y="4153"/>
                  <a:pt x="12359" y="4254"/>
                  <a:pt x="12315" y="4049"/>
                </a:cubicBezTo>
                <a:cubicBezTo>
                  <a:pt x="12331" y="4043"/>
                  <a:pt x="12343" y="4028"/>
                  <a:pt x="12350" y="4004"/>
                </a:cubicBezTo>
                <a:cubicBezTo>
                  <a:pt x="12448" y="4054"/>
                  <a:pt x="12868" y="3767"/>
                  <a:pt x="12772" y="3542"/>
                </a:cubicBezTo>
                <a:lnTo>
                  <a:pt x="12798" y="3528"/>
                </a:lnTo>
                <a:cubicBezTo>
                  <a:pt x="12795" y="3501"/>
                  <a:pt x="12790" y="3469"/>
                  <a:pt x="12782" y="3445"/>
                </a:cubicBezTo>
                <a:cubicBezTo>
                  <a:pt x="12837" y="3455"/>
                  <a:pt x="12967" y="3438"/>
                  <a:pt x="12958" y="3307"/>
                </a:cubicBezTo>
                <a:cubicBezTo>
                  <a:pt x="12957" y="3286"/>
                  <a:pt x="12912" y="3085"/>
                  <a:pt x="12912" y="3127"/>
                </a:cubicBezTo>
                <a:cubicBezTo>
                  <a:pt x="12847" y="2986"/>
                  <a:pt x="12622" y="2945"/>
                  <a:pt x="12525" y="3031"/>
                </a:cubicBezTo>
                <a:cubicBezTo>
                  <a:pt x="12489" y="3062"/>
                  <a:pt x="12429" y="3255"/>
                  <a:pt x="12447" y="3255"/>
                </a:cubicBezTo>
                <a:cubicBezTo>
                  <a:pt x="12403" y="3310"/>
                  <a:pt x="12326" y="3392"/>
                  <a:pt x="12276" y="3456"/>
                </a:cubicBezTo>
                <a:cubicBezTo>
                  <a:pt x="12218" y="3448"/>
                  <a:pt x="12089" y="3491"/>
                  <a:pt x="12104" y="3620"/>
                </a:cubicBezTo>
                <a:cubicBezTo>
                  <a:pt x="11972" y="3754"/>
                  <a:pt x="12055" y="3511"/>
                  <a:pt x="12053" y="3550"/>
                </a:cubicBezTo>
                <a:cubicBezTo>
                  <a:pt x="12194" y="3550"/>
                  <a:pt x="12175" y="2901"/>
                  <a:pt x="11880" y="3290"/>
                </a:cubicBezTo>
                <a:cubicBezTo>
                  <a:pt x="11885" y="3266"/>
                  <a:pt x="11886" y="3242"/>
                  <a:pt x="11883" y="3218"/>
                </a:cubicBezTo>
                <a:cubicBezTo>
                  <a:pt x="11937" y="3192"/>
                  <a:pt x="11962" y="3160"/>
                  <a:pt x="11962" y="3116"/>
                </a:cubicBezTo>
                <a:cubicBezTo>
                  <a:pt x="11960" y="3072"/>
                  <a:pt x="11940" y="3025"/>
                  <a:pt x="11890" y="3023"/>
                </a:cubicBezTo>
                <a:cubicBezTo>
                  <a:pt x="11973" y="2946"/>
                  <a:pt x="11928" y="2887"/>
                  <a:pt x="11897" y="2792"/>
                </a:cubicBezTo>
                <a:cubicBezTo>
                  <a:pt x="11923" y="2686"/>
                  <a:pt x="11966" y="2648"/>
                  <a:pt x="11896" y="2538"/>
                </a:cubicBezTo>
                <a:cubicBezTo>
                  <a:pt x="12155" y="2423"/>
                  <a:pt x="12414" y="2194"/>
                  <a:pt x="12683" y="2064"/>
                </a:cubicBezTo>
                <a:cubicBezTo>
                  <a:pt x="12497" y="1923"/>
                  <a:pt x="12275" y="1832"/>
                  <a:pt x="12074" y="1942"/>
                </a:cubicBezTo>
                <a:cubicBezTo>
                  <a:pt x="11870" y="2053"/>
                  <a:pt x="11809" y="2410"/>
                  <a:pt x="11617" y="2516"/>
                </a:cubicBezTo>
                <a:cubicBezTo>
                  <a:pt x="11637" y="2485"/>
                  <a:pt x="11711" y="2388"/>
                  <a:pt x="11713" y="2336"/>
                </a:cubicBezTo>
                <a:cubicBezTo>
                  <a:pt x="11702" y="2340"/>
                  <a:pt x="11686" y="2329"/>
                  <a:pt x="11677" y="2329"/>
                </a:cubicBezTo>
                <a:cubicBezTo>
                  <a:pt x="11686" y="2307"/>
                  <a:pt x="11682" y="2293"/>
                  <a:pt x="11685" y="2269"/>
                </a:cubicBezTo>
                <a:cubicBezTo>
                  <a:pt x="11662" y="2273"/>
                  <a:pt x="11644" y="2265"/>
                  <a:pt x="11630" y="2243"/>
                </a:cubicBezTo>
                <a:cubicBezTo>
                  <a:pt x="11658" y="2212"/>
                  <a:pt x="11851" y="2141"/>
                  <a:pt x="11835" y="2053"/>
                </a:cubicBezTo>
                <a:cubicBezTo>
                  <a:pt x="11814" y="1936"/>
                  <a:pt x="11510" y="2066"/>
                  <a:pt x="11468" y="2073"/>
                </a:cubicBezTo>
                <a:cubicBezTo>
                  <a:pt x="11212" y="2115"/>
                  <a:pt x="11441" y="2211"/>
                  <a:pt x="11298" y="2321"/>
                </a:cubicBezTo>
                <a:cubicBezTo>
                  <a:pt x="11252" y="2357"/>
                  <a:pt x="11067" y="2097"/>
                  <a:pt x="11074" y="2352"/>
                </a:cubicBezTo>
                <a:cubicBezTo>
                  <a:pt x="11077" y="2447"/>
                  <a:pt x="11215" y="2513"/>
                  <a:pt x="11244" y="2664"/>
                </a:cubicBezTo>
                <a:cubicBezTo>
                  <a:pt x="11346" y="2689"/>
                  <a:pt x="11433" y="2586"/>
                  <a:pt x="11533" y="2565"/>
                </a:cubicBezTo>
                <a:cubicBezTo>
                  <a:pt x="11355" y="2678"/>
                  <a:pt x="11253" y="2955"/>
                  <a:pt x="11404" y="3165"/>
                </a:cubicBezTo>
                <a:cubicBezTo>
                  <a:pt x="11351" y="3210"/>
                  <a:pt x="11314" y="3245"/>
                  <a:pt x="11310" y="3351"/>
                </a:cubicBezTo>
                <a:lnTo>
                  <a:pt x="11336" y="3364"/>
                </a:lnTo>
                <a:cubicBezTo>
                  <a:pt x="11179" y="3430"/>
                  <a:pt x="11147" y="3493"/>
                  <a:pt x="11033" y="3630"/>
                </a:cubicBezTo>
                <a:cubicBezTo>
                  <a:pt x="11033" y="3630"/>
                  <a:pt x="11033" y="3630"/>
                  <a:pt x="11033" y="3630"/>
                </a:cubicBezTo>
                <a:cubicBezTo>
                  <a:pt x="11061" y="3545"/>
                  <a:pt x="11117" y="3452"/>
                  <a:pt x="11050" y="3363"/>
                </a:cubicBezTo>
                <a:cubicBezTo>
                  <a:pt x="11125" y="3368"/>
                  <a:pt x="11195" y="3337"/>
                  <a:pt x="11259" y="3272"/>
                </a:cubicBezTo>
                <a:cubicBezTo>
                  <a:pt x="11272" y="3258"/>
                  <a:pt x="11117" y="3018"/>
                  <a:pt x="11091" y="3018"/>
                </a:cubicBezTo>
                <a:cubicBezTo>
                  <a:pt x="11053" y="3018"/>
                  <a:pt x="10830" y="3190"/>
                  <a:pt x="10806" y="3256"/>
                </a:cubicBezTo>
                <a:cubicBezTo>
                  <a:pt x="10845" y="3272"/>
                  <a:pt x="10884" y="3290"/>
                  <a:pt x="10923" y="3309"/>
                </a:cubicBezTo>
                <a:cubicBezTo>
                  <a:pt x="10787" y="3310"/>
                  <a:pt x="10724" y="3477"/>
                  <a:pt x="10581" y="3471"/>
                </a:cubicBezTo>
                <a:cubicBezTo>
                  <a:pt x="10453" y="3498"/>
                  <a:pt x="10173" y="3554"/>
                  <a:pt x="10078" y="3374"/>
                </a:cubicBezTo>
                <a:cubicBezTo>
                  <a:pt x="10185" y="3130"/>
                  <a:pt x="9473" y="3169"/>
                  <a:pt x="9617" y="3516"/>
                </a:cubicBezTo>
                <a:cubicBezTo>
                  <a:pt x="9529" y="3631"/>
                  <a:pt x="9460" y="3480"/>
                  <a:pt x="9368" y="3462"/>
                </a:cubicBezTo>
                <a:cubicBezTo>
                  <a:pt x="9213" y="3481"/>
                  <a:pt x="9060" y="3554"/>
                  <a:pt x="8904" y="3532"/>
                </a:cubicBezTo>
                <a:cubicBezTo>
                  <a:pt x="9137" y="3401"/>
                  <a:pt x="9054" y="3181"/>
                  <a:pt x="8833" y="3214"/>
                </a:cubicBezTo>
                <a:cubicBezTo>
                  <a:pt x="8716" y="3230"/>
                  <a:pt x="8605" y="3153"/>
                  <a:pt x="8498" y="3083"/>
                </a:cubicBezTo>
                <a:cubicBezTo>
                  <a:pt x="8301" y="2955"/>
                  <a:pt x="8276" y="3049"/>
                  <a:pt x="8098" y="3063"/>
                </a:cubicBezTo>
                <a:cubicBezTo>
                  <a:pt x="8243" y="2744"/>
                  <a:pt x="7844" y="3070"/>
                  <a:pt x="7824" y="3072"/>
                </a:cubicBezTo>
                <a:cubicBezTo>
                  <a:pt x="7802" y="3026"/>
                  <a:pt x="7857" y="2925"/>
                  <a:pt x="7822" y="2862"/>
                </a:cubicBezTo>
                <a:cubicBezTo>
                  <a:pt x="7765" y="2758"/>
                  <a:pt x="7615" y="2889"/>
                  <a:pt x="7553" y="2920"/>
                </a:cubicBezTo>
                <a:cubicBezTo>
                  <a:pt x="7482" y="2703"/>
                  <a:pt x="7200" y="3025"/>
                  <a:pt x="7120" y="3025"/>
                </a:cubicBezTo>
                <a:cubicBezTo>
                  <a:pt x="7038" y="3025"/>
                  <a:pt x="6962" y="3004"/>
                  <a:pt x="6879" y="3011"/>
                </a:cubicBezTo>
                <a:cubicBezTo>
                  <a:pt x="6761" y="3020"/>
                  <a:pt x="6643" y="3147"/>
                  <a:pt x="6540" y="3158"/>
                </a:cubicBezTo>
                <a:cubicBezTo>
                  <a:pt x="6435" y="3288"/>
                  <a:pt x="6241" y="2969"/>
                  <a:pt x="6102" y="3002"/>
                </a:cubicBezTo>
                <a:cubicBezTo>
                  <a:pt x="5987" y="2699"/>
                  <a:pt x="5301" y="2658"/>
                  <a:pt x="5108" y="2660"/>
                </a:cubicBezTo>
                <a:lnTo>
                  <a:pt x="5166" y="2595"/>
                </a:lnTo>
                <a:cubicBezTo>
                  <a:pt x="4385" y="2334"/>
                  <a:pt x="3526" y="2801"/>
                  <a:pt x="2781" y="3187"/>
                </a:cubicBezTo>
                <a:cubicBezTo>
                  <a:pt x="2790" y="3245"/>
                  <a:pt x="2794" y="3305"/>
                  <a:pt x="2794" y="3364"/>
                </a:cubicBezTo>
                <a:cubicBezTo>
                  <a:pt x="2821" y="3360"/>
                  <a:pt x="2846" y="3381"/>
                  <a:pt x="2861" y="3411"/>
                </a:cubicBezTo>
                <a:cubicBezTo>
                  <a:pt x="2895" y="3481"/>
                  <a:pt x="2847" y="3560"/>
                  <a:pt x="2808" y="3586"/>
                </a:cubicBezTo>
                <a:cubicBezTo>
                  <a:pt x="2807" y="3616"/>
                  <a:pt x="2818" y="3636"/>
                  <a:pt x="2843" y="3646"/>
                </a:cubicBezTo>
                <a:cubicBezTo>
                  <a:pt x="2669" y="3610"/>
                  <a:pt x="2511" y="3697"/>
                  <a:pt x="2346" y="3775"/>
                </a:cubicBezTo>
                <a:cubicBezTo>
                  <a:pt x="2313" y="3790"/>
                  <a:pt x="1788" y="3962"/>
                  <a:pt x="2020" y="4078"/>
                </a:cubicBezTo>
                <a:cubicBezTo>
                  <a:pt x="1791" y="4457"/>
                  <a:pt x="2405" y="4349"/>
                  <a:pt x="2510" y="4285"/>
                </a:cubicBezTo>
                <a:cubicBezTo>
                  <a:pt x="2433" y="4611"/>
                  <a:pt x="1900" y="4586"/>
                  <a:pt x="1737" y="4688"/>
                </a:cubicBezTo>
                <a:cubicBezTo>
                  <a:pt x="1610" y="4807"/>
                  <a:pt x="1325" y="4847"/>
                  <a:pt x="1294" y="5135"/>
                </a:cubicBezTo>
                <a:cubicBezTo>
                  <a:pt x="1271" y="5347"/>
                  <a:pt x="1078" y="5786"/>
                  <a:pt x="1423" y="5569"/>
                </a:cubicBezTo>
                <a:cubicBezTo>
                  <a:pt x="1382" y="5665"/>
                  <a:pt x="1288" y="5766"/>
                  <a:pt x="1232" y="5830"/>
                </a:cubicBezTo>
                <a:lnTo>
                  <a:pt x="1247" y="5941"/>
                </a:lnTo>
                <a:cubicBezTo>
                  <a:pt x="1305" y="5949"/>
                  <a:pt x="1373" y="5942"/>
                  <a:pt x="1427" y="5909"/>
                </a:cubicBezTo>
                <a:cubicBezTo>
                  <a:pt x="1582" y="5813"/>
                  <a:pt x="1505" y="5986"/>
                  <a:pt x="1616" y="6015"/>
                </a:cubicBezTo>
                <a:cubicBezTo>
                  <a:pt x="1625" y="6015"/>
                  <a:pt x="1632" y="6012"/>
                  <a:pt x="1639" y="6008"/>
                </a:cubicBezTo>
                <a:cubicBezTo>
                  <a:pt x="1268" y="6350"/>
                  <a:pt x="877" y="6521"/>
                  <a:pt x="478" y="6743"/>
                </a:cubicBezTo>
                <a:cubicBezTo>
                  <a:pt x="343" y="6818"/>
                  <a:pt x="175" y="6809"/>
                  <a:pt x="54" y="6949"/>
                </a:cubicBezTo>
                <a:cubicBezTo>
                  <a:pt x="-154" y="7190"/>
                  <a:pt x="297" y="7025"/>
                  <a:pt x="344" y="7001"/>
                </a:cubicBezTo>
                <a:cubicBezTo>
                  <a:pt x="703" y="6820"/>
                  <a:pt x="1068" y="6689"/>
                  <a:pt x="1424" y="6508"/>
                </a:cubicBezTo>
                <a:cubicBezTo>
                  <a:pt x="1621" y="6408"/>
                  <a:pt x="2420" y="6068"/>
                  <a:pt x="2420" y="5738"/>
                </a:cubicBezTo>
                <a:cubicBezTo>
                  <a:pt x="2564" y="5669"/>
                  <a:pt x="2545" y="5757"/>
                  <a:pt x="2664" y="5770"/>
                </a:cubicBezTo>
                <a:cubicBezTo>
                  <a:pt x="2775" y="5884"/>
                  <a:pt x="2982" y="5669"/>
                  <a:pt x="3099" y="5636"/>
                </a:cubicBezTo>
                <a:cubicBezTo>
                  <a:pt x="3270" y="5586"/>
                  <a:pt x="3354" y="5471"/>
                  <a:pt x="3497" y="5332"/>
                </a:cubicBezTo>
                <a:cubicBezTo>
                  <a:pt x="3592" y="5239"/>
                  <a:pt x="3675" y="5420"/>
                  <a:pt x="3762" y="5453"/>
                </a:cubicBezTo>
                <a:cubicBezTo>
                  <a:pt x="3787" y="5623"/>
                  <a:pt x="4109" y="5610"/>
                  <a:pt x="4206" y="5651"/>
                </a:cubicBezTo>
                <a:cubicBezTo>
                  <a:pt x="4425" y="5745"/>
                  <a:pt x="4511" y="6181"/>
                  <a:pt x="4283" y="6388"/>
                </a:cubicBezTo>
                <a:cubicBezTo>
                  <a:pt x="4312" y="6399"/>
                  <a:pt x="4341" y="6409"/>
                  <a:pt x="4370" y="6418"/>
                </a:cubicBezTo>
                <a:cubicBezTo>
                  <a:pt x="4406" y="6521"/>
                  <a:pt x="4318" y="6634"/>
                  <a:pt x="4422" y="6661"/>
                </a:cubicBezTo>
                <a:cubicBezTo>
                  <a:pt x="4430" y="6629"/>
                  <a:pt x="4441" y="6599"/>
                  <a:pt x="4455" y="6573"/>
                </a:cubicBezTo>
                <a:cubicBezTo>
                  <a:pt x="4440" y="6630"/>
                  <a:pt x="4444" y="6678"/>
                  <a:pt x="4466" y="6718"/>
                </a:cubicBezTo>
                <a:cubicBezTo>
                  <a:pt x="4402" y="6900"/>
                  <a:pt x="4481" y="7268"/>
                  <a:pt x="4600" y="6983"/>
                </a:cubicBezTo>
                <a:cubicBezTo>
                  <a:pt x="4616" y="7025"/>
                  <a:pt x="4647" y="7029"/>
                  <a:pt x="4668" y="7000"/>
                </a:cubicBezTo>
                <a:cubicBezTo>
                  <a:pt x="4695" y="7165"/>
                  <a:pt x="4383" y="7512"/>
                  <a:pt x="4572" y="7612"/>
                </a:cubicBezTo>
                <a:cubicBezTo>
                  <a:pt x="4561" y="7639"/>
                  <a:pt x="4537" y="8189"/>
                  <a:pt x="4549" y="8218"/>
                </a:cubicBezTo>
                <a:cubicBezTo>
                  <a:pt x="4218" y="8052"/>
                  <a:pt x="4499" y="8766"/>
                  <a:pt x="4612" y="8908"/>
                </a:cubicBezTo>
                <a:cubicBezTo>
                  <a:pt x="4469" y="9248"/>
                  <a:pt x="4405" y="9703"/>
                  <a:pt x="4249" y="10060"/>
                </a:cubicBezTo>
                <a:cubicBezTo>
                  <a:pt x="4231" y="10103"/>
                  <a:pt x="3863" y="10724"/>
                  <a:pt x="3931" y="10838"/>
                </a:cubicBezTo>
                <a:cubicBezTo>
                  <a:pt x="3904" y="10875"/>
                  <a:pt x="3884" y="11006"/>
                  <a:pt x="3866" y="11057"/>
                </a:cubicBezTo>
                <a:lnTo>
                  <a:pt x="3907" y="11057"/>
                </a:lnTo>
                <a:cubicBezTo>
                  <a:pt x="3683" y="11057"/>
                  <a:pt x="3673" y="12226"/>
                  <a:pt x="3784" y="12411"/>
                </a:cubicBezTo>
                <a:cubicBezTo>
                  <a:pt x="3713" y="12506"/>
                  <a:pt x="3776" y="12866"/>
                  <a:pt x="3821" y="12952"/>
                </a:cubicBezTo>
                <a:cubicBezTo>
                  <a:pt x="3779" y="13102"/>
                  <a:pt x="3952" y="13349"/>
                  <a:pt x="4063" y="13322"/>
                </a:cubicBezTo>
                <a:cubicBezTo>
                  <a:pt x="4060" y="13338"/>
                  <a:pt x="4058" y="13354"/>
                  <a:pt x="4057" y="13370"/>
                </a:cubicBezTo>
                <a:lnTo>
                  <a:pt x="4087" y="13380"/>
                </a:lnTo>
                <a:lnTo>
                  <a:pt x="4093" y="13414"/>
                </a:lnTo>
                <a:cubicBezTo>
                  <a:pt x="4290" y="13490"/>
                  <a:pt x="4102" y="14174"/>
                  <a:pt x="4227" y="14378"/>
                </a:cubicBezTo>
                <a:cubicBezTo>
                  <a:pt x="4190" y="14488"/>
                  <a:pt x="4544" y="15231"/>
                  <a:pt x="4228" y="15052"/>
                </a:cubicBezTo>
                <a:cubicBezTo>
                  <a:pt x="4228" y="15090"/>
                  <a:pt x="4220" y="15124"/>
                  <a:pt x="4204" y="15151"/>
                </a:cubicBezTo>
                <a:cubicBezTo>
                  <a:pt x="4266" y="15264"/>
                  <a:pt x="4305" y="15363"/>
                  <a:pt x="4335" y="15505"/>
                </a:cubicBezTo>
                <a:lnTo>
                  <a:pt x="4346" y="15505"/>
                </a:lnTo>
                <a:cubicBezTo>
                  <a:pt x="4387" y="15457"/>
                  <a:pt x="4394" y="15543"/>
                  <a:pt x="4468" y="15503"/>
                </a:cubicBezTo>
                <a:cubicBezTo>
                  <a:pt x="4571" y="15800"/>
                  <a:pt x="4536" y="15834"/>
                  <a:pt x="4468" y="16154"/>
                </a:cubicBezTo>
                <a:cubicBezTo>
                  <a:pt x="4643" y="16085"/>
                  <a:pt x="4765" y="16495"/>
                  <a:pt x="4806" y="16709"/>
                </a:cubicBezTo>
                <a:cubicBezTo>
                  <a:pt x="5029" y="16623"/>
                  <a:pt x="4935" y="16305"/>
                  <a:pt x="4856" y="16081"/>
                </a:cubicBezTo>
                <a:lnTo>
                  <a:pt x="4819" y="16090"/>
                </a:lnTo>
                <a:cubicBezTo>
                  <a:pt x="4853" y="16027"/>
                  <a:pt x="4845" y="15950"/>
                  <a:pt x="4813" y="15895"/>
                </a:cubicBezTo>
                <a:lnTo>
                  <a:pt x="4799" y="15901"/>
                </a:lnTo>
                <a:cubicBezTo>
                  <a:pt x="4773" y="15687"/>
                  <a:pt x="4711" y="15463"/>
                  <a:pt x="4695" y="15267"/>
                </a:cubicBezTo>
                <a:cubicBezTo>
                  <a:pt x="4682" y="15104"/>
                  <a:pt x="4607" y="15059"/>
                  <a:pt x="4654" y="14857"/>
                </a:cubicBezTo>
                <a:cubicBezTo>
                  <a:pt x="4643" y="14858"/>
                  <a:pt x="4632" y="14860"/>
                  <a:pt x="4621" y="14862"/>
                </a:cubicBezTo>
                <a:cubicBezTo>
                  <a:pt x="4621" y="14691"/>
                  <a:pt x="4335" y="14165"/>
                  <a:pt x="4542" y="14004"/>
                </a:cubicBezTo>
                <a:cubicBezTo>
                  <a:pt x="4568" y="14048"/>
                  <a:pt x="4597" y="14053"/>
                  <a:pt x="4633" y="14051"/>
                </a:cubicBezTo>
                <a:cubicBezTo>
                  <a:pt x="4648" y="14091"/>
                  <a:pt x="4668" y="14112"/>
                  <a:pt x="4694" y="14132"/>
                </a:cubicBezTo>
                <a:cubicBezTo>
                  <a:pt x="4606" y="14386"/>
                  <a:pt x="4732" y="15046"/>
                  <a:pt x="4888" y="15146"/>
                </a:cubicBezTo>
                <a:cubicBezTo>
                  <a:pt x="4868" y="15243"/>
                  <a:pt x="4898" y="15358"/>
                  <a:pt x="4958" y="15388"/>
                </a:cubicBezTo>
                <a:cubicBezTo>
                  <a:pt x="4954" y="15472"/>
                  <a:pt x="4978" y="15520"/>
                  <a:pt x="5030" y="15518"/>
                </a:cubicBezTo>
                <a:cubicBezTo>
                  <a:pt x="5042" y="15595"/>
                  <a:pt x="4993" y="15742"/>
                  <a:pt x="4986" y="15835"/>
                </a:cubicBezTo>
                <a:cubicBezTo>
                  <a:pt x="5221" y="15896"/>
                  <a:pt x="5644" y="17047"/>
                  <a:pt x="5374" y="17327"/>
                </a:cubicBezTo>
                <a:lnTo>
                  <a:pt x="5386" y="17327"/>
                </a:lnTo>
                <a:cubicBezTo>
                  <a:pt x="5363" y="17683"/>
                  <a:pt x="5700" y="18230"/>
                  <a:pt x="5921" y="18189"/>
                </a:cubicBezTo>
                <a:cubicBezTo>
                  <a:pt x="6093" y="18316"/>
                  <a:pt x="6360" y="18812"/>
                  <a:pt x="6568" y="18812"/>
                </a:cubicBezTo>
                <a:cubicBezTo>
                  <a:pt x="6707" y="18812"/>
                  <a:pt x="6794" y="18936"/>
                  <a:pt x="6933" y="18803"/>
                </a:cubicBezTo>
                <a:cubicBezTo>
                  <a:pt x="7112" y="18634"/>
                  <a:pt x="7225" y="18901"/>
                  <a:pt x="7338" y="19138"/>
                </a:cubicBezTo>
                <a:lnTo>
                  <a:pt x="7320" y="19233"/>
                </a:lnTo>
                <a:cubicBezTo>
                  <a:pt x="7452" y="19457"/>
                  <a:pt x="7609" y="19414"/>
                  <a:pt x="7752" y="19578"/>
                </a:cubicBezTo>
                <a:lnTo>
                  <a:pt x="7747" y="19554"/>
                </a:lnTo>
                <a:cubicBezTo>
                  <a:pt x="7831" y="19616"/>
                  <a:pt x="7966" y="19734"/>
                  <a:pt x="8058" y="19655"/>
                </a:cubicBezTo>
                <a:cubicBezTo>
                  <a:pt x="8068" y="19696"/>
                  <a:pt x="8082" y="19732"/>
                  <a:pt x="8102" y="19765"/>
                </a:cubicBezTo>
                <a:cubicBezTo>
                  <a:pt x="8201" y="19848"/>
                  <a:pt x="8249" y="20070"/>
                  <a:pt x="8332" y="20197"/>
                </a:cubicBezTo>
                <a:cubicBezTo>
                  <a:pt x="8328" y="20204"/>
                  <a:pt x="8318" y="20232"/>
                  <a:pt x="8307" y="20232"/>
                </a:cubicBezTo>
                <a:cubicBezTo>
                  <a:pt x="8248" y="20232"/>
                  <a:pt x="8242" y="20374"/>
                  <a:pt x="8290" y="20404"/>
                </a:cubicBezTo>
                <a:cubicBezTo>
                  <a:pt x="8224" y="20558"/>
                  <a:pt x="8335" y="20723"/>
                  <a:pt x="8404" y="20797"/>
                </a:cubicBezTo>
                <a:lnTo>
                  <a:pt x="8421" y="20768"/>
                </a:lnTo>
                <a:lnTo>
                  <a:pt x="8440" y="20786"/>
                </a:lnTo>
                <a:cubicBezTo>
                  <a:pt x="8440" y="20786"/>
                  <a:pt x="8460" y="20734"/>
                  <a:pt x="8463" y="20726"/>
                </a:cubicBezTo>
                <a:cubicBezTo>
                  <a:pt x="8481" y="20791"/>
                  <a:pt x="8506" y="20812"/>
                  <a:pt x="8544" y="20833"/>
                </a:cubicBezTo>
                <a:cubicBezTo>
                  <a:pt x="8631" y="20882"/>
                  <a:pt x="8572" y="21016"/>
                  <a:pt x="8625" y="21113"/>
                </a:cubicBezTo>
                <a:cubicBezTo>
                  <a:pt x="8670" y="21195"/>
                  <a:pt x="8728" y="21169"/>
                  <a:pt x="8774" y="21125"/>
                </a:cubicBezTo>
                <a:cubicBezTo>
                  <a:pt x="8819" y="21180"/>
                  <a:pt x="8955" y="21104"/>
                  <a:pt x="8977" y="21190"/>
                </a:cubicBezTo>
                <a:cubicBezTo>
                  <a:pt x="8994" y="21268"/>
                  <a:pt x="9007" y="21360"/>
                  <a:pt x="9074" y="21327"/>
                </a:cubicBezTo>
                <a:cubicBezTo>
                  <a:pt x="9087" y="21499"/>
                  <a:pt x="9387" y="21534"/>
                  <a:pt x="9242" y="21147"/>
                </a:cubicBezTo>
                <a:cubicBezTo>
                  <a:pt x="9322" y="21112"/>
                  <a:pt x="9334" y="20930"/>
                  <a:pt x="9399" y="20930"/>
                </a:cubicBezTo>
                <a:cubicBezTo>
                  <a:pt x="9476" y="20930"/>
                  <a:pt x="9464" y="21056"/>
                  <a:pt x="9512" y="21099"/>
                </a:cubicBezTo>
                <a:cubicBezTo>
                  <a:pt x="9489" y="21140"/>
                  <a:pt x="9481" y="21184"/>
                  <a:pt x="9489" y="21232"/>
                </a:cubicBezTo>
                <a:cubicBezTo>
                  <a:pt x="9530" y="21294"/>
                  <a:pt x="9567" y="21378"/>
                  <a:pt x="9594" y="21465"/>
                </a:cubicBezTo>
                <a:cubicBezTo>
                  <a:pt x="9613" y="21444"/>
                  <a:pt x="9635" y="21429"/>
                  <a:pt x="9658" y="21420"/>
                </a:cubicBezTo>
                <a:cubicBezTo>
                  <a:pt x="9651" y="21406"/>
                  <a:pt x="9651" y="21393"/>
                  <a:pt x="9656" y="21381"/>
                </a:cubicBezTo>
                <a:lnTo>
                  <a:pt x="9663" y="21393"/>
                </a:lnTo>
                <a:cubicBezTo>
                  <a:pt x="9703" y="21371"/>
                  <a:pt x="9728" y="21327"/>
                  <a:pt x="9733" y="21262"/>
                </a:cubicBezTo>
                <a:lnTo>
                  <a:pt x="9788" y="21239"/>
                </a:lnTo>
                <a:lnTo>
                  <a:pt x="9727" y="21036"/>
                </a:lnTo>
                <a:lnTo>
                  <a:pt x="9751" y="20983"/>
                </a:lnTo>
                <a:cubicBezTo>
                  <a:pt x="9690" y="20841"/>
                  <a:pt x="9591" y="20668"/>
                  <a:pt x="9478" y="20685"/>
                </a:cubicBezTo>
                <a:cubicBezTo>
                  <a:pt x="9386" y="20387"/>
                  <a:pt x="9023" y="21216"/>
                  <a:pt x="8905" y="20642"/>
                </a:cubicBezTo>
                <a:lnTo>
                  <a:pt x="8820" y="20643"/>
                </a:lnTo>
                <a:cubicBezTo>
                  <a:pt x="8820" y="20643"/>
                  <a:pt x="8682" y="20417"/>
                  <a:pt x="8717" y="20417"/>
                </a:cubicBezTo>
                <a:cubicBezTo>
                  <a:pt x="8717" y="20417"/>
                  <a:pt x="8717" y="20417"/>
                  <a:pt x="8717" y="20417"/>
                </a:cubicBezTo>
                <a:cubicBezTo>
                  <a:pt x="8719" y="20417"/>
                  <a:pt x="8885" y="19093"/>
                  <a:pt x="8901" y="18934"/>
                </a:cubicBezTo>
                <a:cubicBezTo>
                  <a:pt x="8865" y="18931"/>
                  <a:pt x="8824" y="18936"/>
                  <a:pt x="8790" y="18958"/>
                </a:cubicBezTo>
                <a:cubicBezTo>
                  <a:pt x="8665" y="18803"/>
                  <a:pt x="8556" y="18836"/>
                  <a:pt x="8451" y="18742"/>
                </a:cubicBezTo>
                <a:cubicBezTo>
                  <a:pt x="8417" y="18712"/>
                  <a:pt x="8071" y="18740"/>
                  <a:pt x="8035" y="18773"/>
                </a:cubicBezTo>
                <a:cubicBezTo>
                  <a:pt x="8032" y="18768"/>
                  <a:pt x="8029" y="18763"/>
                  <a:pt x="8025" y="18757"/>
                </a:cubicBezTo>
                <a:cubicBezTo>
                  <a:pt x="8109" y="18574"/>
                  <a:pt x="8142" y="18312"/>
                  <a:pt x="8200" y="18110"/>
                </a:cubicBezTo>
                <a:cubicBezTo>
                  <a:pt x="8274" y="17968"/>
                  <a:pt x="8508" y="16969"/>
                  <a:pt x="8384" y="16969"/>
                </a:cubicBezTo>
                <a:cubicBezTo>
                  <a:pt x="8284" y="16969"/>
                  <a:pt x="8160" y="16997"/>
                  <a:pt x="8055" y="17030"/>
                </a:cubicBezTo>
                <a:cubicBezTo>
                  <a:pt x="7708" y="17115"/>
                  <a:pt x="7858" y="17667"/>
                  <a:pt x="7599" y="17812"/>
                </a:cubicBezTo>
                <a:cubicBezTo>
                  <a:pt x="7601" y="17840"/>
                  <a:pt x="7595" y="17864"/>
                  <a:pt x="7583" y="17884"/>
                </a:cubicBezTo>
                <a:lnTo>
                  <a:pt x="7589" y="17850"/>
                </a:lnTo>
                <a:cubicBezTo>
                  <a:pt x="7313" y="17803"/>
                  <a:pt x="7206" y="18092"/>
                  <a:pt x="6955" y="17842"/>
                </a:cubicBezTo>
                <a:cubicBezTo>
                  <a:pt x="6928" y="17797"/>
                  <a:pt x="6940" y="17716"/>
                  <a:pt x="6902" y="17678"/>
                </a:cubicBezTo>
                <a:cubicBezTo>
                  <a:pt x="6909" y="17285"/>
                  <a:pt x="6745" y="17009"/>
                  <a:pt x="6787" y="16567"/>
                </a:cubicBezTo>
                <a:cubicBezTo>
                  <a:pt x="6799" y="16444"/>
                  <a:pt x="6795" y="15988"/>
                  <a:pt x="6892" y="15936"/>
                </a:cubicBezTo>
                <a:cubicBezTo>
                  <a:pt x="6964" y="15896"/>
                  <a:pt x="6970" y="15802"/>
                  <a:pt x="6989" y="15695"/>
                </a:cubicBezTo>
                <a:cubicBezTo>
                  <a:pt x="6960" y="15291"/>
                  <a:pt x="7099" y="15132"/>
                  <a:pt x="7297" y="14954"/>
                </a:cubicBezTo>
                <a:cubicBezTo>
                  <a:pt x="7407" y="14847"/>
                  <a:pt x="7530" y="14681"/>
                  <a:pt x="7658" y="14647"/>
                </a:cubicBezTo>
                <a:cubicBezTo>
                  <a:pt x="7726" y="14629"/>
                  <a:pt x="7890" y="14823"/>
                  <a:pt x="7918" y="14651"/>
                </a:cubicBezTo>
                <a:cubicBezTo>
                  <a:pt x="7929" y="14662"/>
                  <a:pt x="7940" y="14672"/>
                  <a:pt x="7951" y="14683"/>
                </a:cubicBezTo>
                <a:cubicBezTo>
                  <a:pt x="7964" y="14784"/>
                  <a:pt x="8062" y="14913"/>
                  <a:pt x="8119" y="14804"/>
                </a:cubicBezTo>
                <a:cubicBezTo>
                  <a:pt x="8158" y="14847"/>
                  <a:pt x="8205" y="14840"/>
                  <a:pt x="8218" y="14755"/>
                </a:cubicBezTo>
                <a:cubicBezTo>
                  <a:pt x="8226" y="14760"/>
                  <a:pt x="8233" y="14769"/>
                  <a:pt x="8237" y="14776"/>
                </a:cubicBezTo>
                <a:cubicBezTo>
                  <a:pt x="8243" y="14815"/>
                  <a:pt x="8236" y="14869"/>
                  <a:pt x="8238" y="14910"/>
                </a:cubicBezTo>
                <a:cubicBezTo>
                  <a:pt x="8321" y="14897"/>
                  <a:pt x="8431" y="14728"/>
                  <a:pt x="8309" y="14652"/>
                </a:cubicBezTo>
                <a:cubicBezTo>
                  <a:pt x="8336" y="14621"/>
                  <a:pt x="8354" y="14568"/>
                  <a:pt x="8341" y="14512"/>
                </a:cubicBezTo>
                <a:cubicBezTo>
                  <a:pt x="8478" y="14435"/>
                  <a:pt x="8881" y="14341"/>
                  <a:pt x="8891" y="14660"/>
                </a:cubicBezTo>
                <a:cubicBezTo>
                  <a:pt x="8953" y="14668"/>
                  <a:pt x="9017" y="14668"/>
                  <a:pt x="9071" y="14607"/>
                </a:cubicBezTo>
                <a:cubicBezTo>
                  <a:pt x="9213" y="14442"/>
                  <a:pt x="9157" y="14782"/>
                  <a:pt x="9269" y="14825"/>
                </a:cubicBezTo>
                <a:cubicBezTo>
                  <a:pt x="9274" y="14919"/>
                  <a:pt x="9158" y="15202"/>
                  <a:pt x="9231" y="15255"/>
                </a:cubicBezTo>
                <a:cubicBezTo>
                  <a:pt x="9194" y="15363"/>
                  <a:pt x="9245" y="15521"/>
                  <a:pt x="9291" y="15598"/>
                </a:cubicBezTo>
                <a:cubicBezTo>
                  <a:pt x="9303" y="15683"/>
                  <a:pt x="9312" y="15745"/>
                  <a:pt x="9294" y="15822"/>
                </a:cubicBezTo>
                <a:cubicBezTo>
                  <a:pt x="9320" y="15840"/>
                  <a:pt x="9347" y="15858"/>
                  <a:pt x="9373" y="15876"/>
                </a:cubicBezTo>
                <a:cubicBezTo>
                  <a:pt x="9376" y="15876"/>
                  <a:pt x="9389" y="16042"/>
                  <a:pt x="9392" y="16062"/>
                </a:cubicBezTo>
                <a:cubicBezTo>
                  <a:pt x="9891" y="16160"/>
                  <a:pt x="9504" y="14453"/>
                  <a:pt x="9669" y="14135"/>
                </a:cubicBezTo>
                <a:cubicBezTo>
                  <a:pt x="9801" y="13882"/>
                  <a:pt x="9965" y="13656"/>
                  <a:pt x="10125" y="13464"/>
                </a:cubicBezTo>
                <a:cubicBezTo>
                  <a:pt x="10212" y="13386"/>
                  <a:pt x="10656" y="13027"/>
                  <a:pt x="10592" y="12952"/>
                </a:cubicBezTo>
                <a:cubicBezTo>
                  <a:pt x="10811" y="12978"/>
                  <a:pt x="10712" y="12540"/>
                  <a:pt x="10767" y="12391"/>
                </a:cubicBezTo>
                <a:cubicBezTo>
                  <a:pt x="10824" y="12240"/>
                  <a:pt x="11053" y="12010"/>
                  <a:pt x="10986" y="11786"/>
                </a:cubicBezTo>
                <a:cubicBezTo>
                  <a:pt x="11080" y="11837"/>
                  <a:pt x="11274" y="11508"/>
                  <a:pt x="11267" y="11344"/>
                </a:cubicBezTo>
                <a:cubicBezTo>
                  <a:pt x="11357" y="11366"/>
                  <a:pt x="11513" y="11281"/>
                  <a:pt x="11556" y="11158"/>
                </a:cubicBezTo>
                <a:lnTo>
                  <a:pt x="11547" y="11137"/>
                </a:lnTo>
                <a:cubicBezTo>
                  <a:pt x="11604" y="11130"/>
                  <a:pt x="11673" y="11149"/>
                  <a:pt x="11708" y="11051"/>
                </a:cubicBezTo>
                <a:cubicBezTo>
                  <a:pt x="11862" y="11256"/>
                  <a:pt x="12051" y="10796"/>
                  <a:pt x="11864" y="10786"/>
                </a:cubicBezTo>
                <a:cubicBezTo>
                  <a:pt x="11862" y="10777"/>
                  <a:pt x="11858" y="10768"/>
                  <a:pt x="11853" y="10760"/>
                </a:cubicBezTo>
                <a:cubicBezTo>
                  <a:pt x="11890" y="10730"/>
                  <a:pt x="11924" y="10692"/>
                  <a:pt x="11955" y="10645"/>
                </a:cubicBezTo>
                <a:lnTo>
                  <a:pt x="11897" y="10613"/>
                </a:lnTo>
                <a:cubicBezTo>
                  <a:pt x="11984" y="10395"/>
                  <a:pt x="12164" y="10420"/>
                  <a:pt x="12245" y="10219"/>
                </a:cubicBezTo>
                <a:cubicBezTo>
                  <a:pt x="12330" y="10329"/>
                  <a:pt x="12661" y="10004"/>
                  <a:pt x="12737" y="9969"/>
                </a:cubicBezTo>
                <a:cubicBezTo>
                  <a:pt x="12664" y="10028"/>
                  <a:pt x="12408" y="10465"/>
                  <a:pt x="12631" y="10503"/>
                </a:cubicBezTo>
                <a:cubicBezTo>
                  <a:pt x="12789" y="10529"/>
                  <a:pt x="13042" y="10150"/>
                  <a:pt x="13212" y="10091"/>
                </a:cubicBezTo>
                <a:cubicBezTo>
                  <a:pt x="13387" y="9998"/>
                  <a:pt x="13656" y="9885"/>
                  <a:pt x="13625" y="9596"/>
                </a:cubicBezTo>
                <a:cubicBezTo>
                  <a:pt x="13619" y="9547"/>
                  <a:pt x="13631" y="9416"/>
                  <a:pt x="13642" y="9372"/>
                </a:cubicBezTo>
                <a:cubicBezTo>
                  <a:pt x="13542" y="9340"/>
                  <a:pt x="13492" y="9469"/>
                  <a:pt x="13428" y="9577"/>
                </a:cubicBezTo>
                <a:cubicBezTo>
                  <a:pt x="13210" y="9948"/>
                  <a:pt x="13126" y="9598"/>
                  <a:pt x="13005" y="9382"/>
                </a:cubicBezTo>
                <a:cubicBezTo>
                  <a:pt x="13043" y="9332"/>
                  <a:pt x="13094" y="9211"/>
                  <a:pt x="13035" y="9143"/>
                </a:cubicBezTo>
                <a:cubicBezTo>
                  <a:pt x="13114" y="9113"/>
                  <a:pt x="13246" y="8984"/>
                  <a:pt x="13198" y="8817"/>
                </a:cubicBezTo>
                <a:cubicBezTo>
                  <a:pt x="13133" y="8591"/>
                  <a:pt x="12921" y="8699"/>
                  <a:pt x="12820" y="8748"/>
                </a:cubicBezTo>
                <a:cubicBezTo>
                  <a:pt x="13042" y="8483"/>
                  <a:pt x="13227" y="8473"/>
                  <a:pt x="13514" y="8498"/>
                </a:cubicBezTo>
                <a:cubicBezTo>
                  <a:pt x="13879" y="8530"/>
                  <a:pt x="14067" y="8267"/>
                  <a:pt x="14414" y="8134"/>
                </a:cubicBezTo>
                <a:cubicBezTo>
                  <a:pt x="14179" y="8347"/>
                  <a:pt x="14080" y="8871"/>
                  <a:pt x="13864" y="9071"/>
                </a:cubicBezTo>
                <a:cubicBezTo>
                  <a:pt x="13717" y="9206"/>
                  <a:pt x="14405" y="9317"/>
                  <a:pt x="14423" y="9210"/>
                </a:cubicBezTo>
                <a:cubicBezTo>
                  <a:pt x="14405" y="9314"/>
                  <a:pt x="14297" y="9379"/>
                  <a:pt x="14243" y="9402"/>
                </a:cubicBezTo>
                <a:cubicBezTo>
                  <a:pt x="14313" y="9418"/>
                  <a:pt x="14553" y="9162"/>
                  <a:pt x="14568" y="9200"/>
                </a:cubicBezTo>
                <a:cubicBezTo>
                  <a:pt x="14597" y="9273"/>
                  <a:pt x="14503" y="9384"/>
                  <a:pt x="14488" y="9436"/>
                </a:cubicBezTo>
                <a:cubicBezTo>
                  <a:pt x="14575" y="9436"/>
                  <a:pt x="14865" y="9376"/>
                  <a:pt x="14709" y="9160"/>
                </a:cubicBezTo>
                <a:cubicBezTo>
                  <a:pt x="14686" y="9129"/>
                  <a:pt x="14726" y="9185"/>
                  <a:pt x="14709" y="9160"/>
                </a:cubicBezTo>
                <a:close/>
                <a:moveTo>
                  <a:pt x="9292" y="15807"/>
                </a:moveTo>
                <a:cubicBezTo>
                  <a:pt x="9294" y="15804"/>
                  <a:pt x="9294" y="15801"/>
                  <a:pt x="9294" y="15797"/>
                </a:cubicBezTo>
                <a:lnTo>
                  <a:pt x="9292" y="15807"/>
                </a:lnTo>
                <a:cubicBezTo>
                  <a:pt x="9292" y="15807"/>
                  <a:pt x="9292" y="15807"/>
                  <a:pt x="9292" y="15807"/>
                </a:cubicBezTo>
                <a:close/>
                <a:moveTo>
                  <a:pt x="10369" y="17468"/>
                </a:moveTo>
                <a:cubicBezTo>
                  <a:pt x="10335" y="17379"/>
                  <a:pt x="10167" y="17362"/>
                  <a:pt x="10156" y="17309"/>
                </a:cubicBezTo>
                <a:cubicBezTo>
                  <a:pt x="10131" y="17189"/>
                  <a:pt x="9829" y="16896"/>
                  <a:pt x="9715" y="16827"/>
                </a:cubicBezTo>
                <a:cubicBezTo>
                  <a:pt x="9533" y="16717"/>
                  <a:pt x="9375" y="16548"/>
                  <a:pt x="9156" y="16596"/>
                </a:cubicBezTo>
                <a:cubicBezTo>
                  <a:pt x="9072" y="16614"/>
                  <a:pt x="8717" y="16808"/>
                  <a:pt x="8728" y="16994"/>
                </a:cubicBezTo>
                <a:cubicBezTo>
                  <a:pt x="8730" y="17027"/>
                  <a:pt x="9190" y="16568"/>
                  <a:pt x="9247" y="16760"/>
                </a:cubicBezTo>
                <a:cubicBezTo>
                  <a:pt x="9236" y="16814"/>
                  <a:pt x="9210" y="16831"/>
                  <a:pt x="9167" y="16810"/>
                </a:cubicBezTo>
                <a:cubicBezTo>
                  <a:pt x="9239" y="16755"/>
                  <a:pt x="9536" y="17035"/>
                  <a:pt x="9629" y="17047"/>
                </a:cubicBezTo>
                <a:cubicBezTo>
                  <a:pt x="9753" y="17062"/>
                  <a:pt x="9684" y="17348"/>
                  <a:pt x="9814" y="17335"/>
                </a:cubicBezTo>
                <a:cubicBezTo>
                  <a:pt x="9981" y="17317"/>
                  <a:pt x="9882" y="17476"/>
                  <a:pt x="9811" y="17585"/>
                </a:cubicBezTo>
                <a:cubicBezTo>
                  <a:pt x="9811" y="17585"/>
                  <a:pt x="9811" y="17585"/>
                  <a:pt x="9811" y="17585"/>
                </a:cubicBezTo>
                <a:cubicBezTo>
                  <a:pt x="9811" y="17585"/>
                  <a:pt x="9811" y="17585"/>
                  <a:pt x="9811" y="17586"/>
                </a:cubicBezTo>
                <a:cubicBezTo>
                  <a:pt x="9831" y="17583"/>
                  <a:pt x="10404" y="17558"/>
                  <a:pt x="10369" y="17468"/>
                </a:cubicBezTo>
                <a:cubicBezTo>
                  <a:pt x="10361" y="17446"/>
                  <a:pt x="10394" y="17532"/>
                  <a:pt x="10369" y="17468"/>
                </a:cubicBezTo>
                <a:close/>
                <a:moveTo>
                  <a:pt x="20788" y="376"/>
                </a:moveTo>
                <a:cubicBezTo>
                  <a:pt x="20661" y="393"/>
                  <a:pt x="20521" y="488"/>
                  <a:pt x="20397" y="482"/>
                </a:cubicBezTo>
                <a:cubicBezTo>
                  <a:pt x="20438" y="401"/>
                  <a:pt x="20552" y="165"/>
                  <a:pt x="20633" y="174"/>
                </a:cubicBezTo>
                <a:cubicBezTo>
                  <a:pt x="20175" y="121"/>
                  <a:pt x="19751" y="-20"/>
                  <a:pt x="19284" y="2"/>
                </a:cubicBezTo>
                <a:cubicBezTo>
                  <a:pt x="19105" y="10"/>
                  <a:pt x="18902" y="130"/>
                  <a:pt x="18728" y="59"/>
                </a:cubicBezTo>
                <a:cubicBezTo>
                  <a:pt x="18578" y="-2"/>
                  <a:pt x="18252" y="-5"/>
                  <a:pt x="18116" y="136"/>
                </a:cubicBezTo>
                <a:cubicBezTo>
                  <a:pt x="18175" y="75"/>
                  <a:pt x="18298" y="279"/>
                  <a:pt x="18361" y="285"/>
                </a:cubicBezTo>
                <a:cubicBezTo>
                  <a:pt x="18166" y="285"/>
                  <a:pt x="17974" y="110"/>
                  <a:pt x="17776" y="149"/>
                </a:cubicBezTo>
                <a:cubicBezTo>
                  <a:pt x="17789" y="245"/>
                  <a:pt x="17791" y="210"/>
                  <a:pt x="17833" y="259"/>
                </a:cubicBezTo>
                <a:cubicBezTo>
                  <a:pt x="17695" y="308"/>
                  <a:pt x="17442" y="191"/>
                  <a:pt x="17296" y="183"/>
                </a:cubicBezTo>
                <a:cubicBezTo>
                  <a:pt x="17097" y="171"/>
                  <a:pt x="16902" y="273"/>
                  <a:pt x="16703" y="270"/>
                </a:cubicBezTo>
                <a:cubicBezTo>
                  <a:pt x="16707" y="477"/>
                  <a:pt x="16045" y="464"/>
                  <a:pt x="15922" y="611"/>
                </a:cubicBezTo>
                <a:cubicBezTo>
                  <a:pt x="15984" y="642"/>
                  <a:pt x="16050" y="632"/>
                  <a:pt x="16114" y="633"/>
                </a:cubicBezTo>
                <a:cubicBezTo>
                  <a:pt x="16093" y="927"/>
                  <a:pt x="15244" y="969"/>
                  <a:pt x="15099" y="1007"/>
                </a:cubicBezTo>
                <a:cubicBezTo>
                  <a:pt x="15125" y="1148"/>
                  <a:pt x="15349" y="1197"/>
                  <a:pt x="15414" y="1212"/>
                </a:cubicBezTo>
                <a:cubicBezTo>
                  <a:pt x="15335" y="1285"/>
                  <a:pt x="15187" y="1268"/>
                  <a:pt x="15096" y="1309"/>
                </a:cubicBezTo>
                <a:cubicBezTo>
                  <a:pt x="15139" y="1389"/>
                  <a:pt x="15278" y="1390"/>
                  <a:pt x="15337" y="1395"/>
                </a:cubicBezTo>
                <a:cubicBezTo>
                  <a:pt x="15292" y="1423"/>
                  <a:pt x="15237" y="1423"/>
                  <a:pt x="15198" y="1474"/>
                </a:cubicBezTo>
                <a:cubicBezTo>
                  <a:pt x="15433" y="1544"/>
                  <a:pt x="15645" y="1461"/>
                  <a:pt x="15880" y="1474"/>
                </a:cubicBezTo>
                <a:cubicBezTo>
                  <a:pt x="15992" y="1480"/>
                  <a:pt x="16131" y="1500"/>
                  <a:pt x="16237" y="1562"/>
                </a:cubicBezTo>
                <a:cubicBezTo>
                  <a:pt x="16344" y="1623"/>
                  <a:pt x="16226" y="1664"/>
                  <a:pt x="16247" y="1717"/>
                </a:cubicBezTo>
                <a:cubicBezTo>
                  <a:pt x="16266" y="1765"/>
                  <a:pt x="16487" y="1880"/>
                  <a:pt x="16313" y="1959"/>
                </a:cubicBezTo>
                <a:cubicBezTo>
                  <a:pt x="16559" y="1847"/>
                  <a:pt x="16204" y="2758"/>
                  <a:pt x="16179" y="2583"/>
                </a:cubicBezTo>
                <a:cubicBezTo>
                  <a:pt x="16203" y="2748"/>
                  <a:pt x="16427" y="2568"/>
                  <a:pt x="16494" y="2630"/>
                </a:cubicBezTo>
                <a:cubicBezTo>
                  <a:pt x="16482" y="2669"/>
                  <a:pt x="16425" y="2638"/>
                  <a:pt x="16428" y="2695"/>
                </a:cubicBezTo>
                <a:cubicBezTo>
                  <a:pt x="16522" y="2661"/>
                  <a:pt x="16598" y="2870"/>
                  <a:pt x="16593" y="2871"/>
                </a:cubicBezTo>
                <a:cubicBezTo>
                  <a:pt x="16581" y="2874"/>
                  <a:pt x="16213" y="2799"/>
                  <a:pt x="16214" y="2802"/>
                </a:cubicBezTo>
                <a:cubicBezTo>
                  <a:pt x="16229" y="2835"/>
                  <a:pt x="16243" y="2868"/>
                  <a:pt x="16257" y="2900"/>
                </a:cubicBezTo>
                <a:cubicBezTo>
                  <a:pt x="16172" y="2904"/>
                  <a:pt x="16137" y="2977"/>
                  <a:pt x="16095" y="3092"/>
                </a:cubicBezTo>
                <a:cubicBezTo>
                  <a:pt x="16186" y="3140"/>
                  <a:pt x="16346" y="3277"/>
                  <a:pt x="16419" y="3092"/>
                </a:cubicBezTo>
                <a:cubicBezTo>
                  <a:pt x="16494" y="2902"/>
                  <a:pt x="16546" y="3028"/>
                  <a:pt x="16502" y="3209"/>
                </a:cubicBezTo>
                <a:cubicBezTo>
                  <a:pt x="16498" y="3224"/>
                  <a:pt x="15861" y="3720"/>
                  <a:pt x="16084" y="3791"/>
                </a:cubicBezTo>
                <a:cubicBezTo>
                  <a:pt x="16081" y="3912"/>
                  <a:pt x="15909" y="3871"/>
                  <a:pt x="15990" y="4074"/>
                </a:cubicBezTo>
                <a:cubicBezTo>
                  <a:pt x="16072" y="4282"/>
                  <a:pt x="15977" y="4328"/>
                  <a:pt x="16012" y="4522"/>
                </a:cubicBezTo>
                <a:cubicBezTo>
                  <a:pt x="16059" y="4791"/>
                  <a:pt x="16218" y="5190"/>
                  <a:pt x="16217" y="5459"/>
                </a:cubicBezTo>
                <a:cubicBezTo>
                  <a:pt x="16477" y="5346"/>
                  <a:pt x="16693" y="5934"/>
                  <a:pt x="16874" y="5492"/>
                </a:cubicBezTo>
                <a:cubicBezTo>
                  <a:pt x="16944" y="5323"/>
                  <a:pt x="17078" y="4978"/>
                  <a:pt x="17178" y="4863"/>
                </a:cubicBezTo>
                <a:cubicBezTo>
                  <a:pt x="17207" y="4830"/>
                  <a:pt x="17468" y="4537"/>
                  <a:pt x="17336" y="4506"/>
                </a:cubicBezTo>
                <a:cubicBezTo>
                  <a:pt x="17352" y="4429"/>
                  <a:pt x="17466" y="4461"/>
                  <a:pt x="17462" y="4414"/>
                </a:cubicBezTo>
                <a:cubicBezTo>
                  <a:pt x="17446" y="4185"/>
                  <a:pt x="17478" y="4318"/>
                  <a:pt x="17603" y="4179"/>
                </a:cubicBezTo>
                <a:cubicBezTo>
                  <a:pt x="17832" y="3924"/>
                  <a:pt x="18176" y="4100"/>
                  <a:pt x="18404" y="3748"/>
                </a:cubicBezTo>
                <a:cubicBezTo>
                  <a:pt x="18623" y="3408"/>
                  <a:pt x="18719" y="3579"/>
                  <a:pt x="18976" y="3474"/>
                </a:cubicBezTo>
                <a:cubicBezTo>
                  <a:pt x="19132" y="3410"/>
                  <a:pt x="19315" y="3416"/>
                  <a:pt x="19459" y="3294"/>
                </a:cubicBezTo>
                <a:cubicBezTo>
                  <a:pt x="19583" y="3189"/>
                  <a:pt x="19779" y="3004"/>
                  <a:pt x="19921" y="2998"/>
                </a:cubicBezTo>
                <a:cubicBezTo>
                  <a:pt x="19863" y="3000"/>
                  <a:pt x="19502" y="2839"/>
                  <a:pt x="19465" y="2948"/>
                </a:cubicBezTo>
                <a:cubicBezTo>
                  <a:pt x="19535" y="2744"/>
                  <a:pt x="19616" y="2666"/>
                  <a:pt x="19736" y="2808"/>
                </a:cubicBezTo>
                <a:cubicBezTo>
                  <a:pt x="19799" y="2882"/>
                  <a:pt x="20006" y="3044"/>
                  <a:pt x="20008" y="2762"/>
                </a:cubicBezTo>
                <a:cubicBezTo>
                  <a:pt x="20009" y="2563"/>
                  <a:pt x="19750" y="2306"/>
                  <a:pt x="19652" y="2240"/>
                </a:cubicBezTo>
                <a:cubicBezTo>
                  <a:pt x="19743" y="2177"/>
                  <a:pt x="20272" y="2315"/>
                  <a:pt x="20290" y="2066"/>
                </a:cubicBezTo>
                <a:cubicBezTo>
                  <a:pt x="20246" y="2069"/>
                  <a:pt x="20204" y="2042"/>
                  <a:pt x="20162" y="2024"/>
                </a:cubicBezTo>
                <a:cubicBezTo>
                  <a:pt x="20196" y="2013"/>
                  <a:pt x="20461" y="2053"/>
                  <a:pt x="20445" y="1920"/>
                </a:cubicBezTo>
                <a:cubicBezTo>
                  <a:pt x="20434" y="1826"/>
                  <a:pt x="20316" y="1823"/>
                  <a:pt x="20426" y="1726"/>
                </a:cubicBezTo>
                <a:cubicBezTo>
                  <a:pt x="20595" y="1578"/>
                  <a:pt x="20285" y="1472"/>
                  <a:pt x="20249" y="1409"/>
                </a:cubicBezTo>
                <a:cubicBezTo>
                  <a:pt x="20284" y="1409"/>
                  <a:pt x="20770" y="1373"/>
                  <a:pt x="20655" y="1204"/>
                </a:cubicBezTo>
                <a:cubicBezTo>
                  <a:pt x="20592" y="1111"/>
                  <a:pt x="20396" y="1087"/>
                  <a:pt x="20327" y="1171"/>
                </a:cubicBezTo>
                <a:cubicBezTo>
                  <a:pt x="20607" y="695"/>
                  <a:pt x="21060" y="526"/>
                  <a:pt x="21446" y="368"/>
                </a:cubicBezTo>
                <a:cubicBezTo>
                  <a:pt x="21259" y="170"/>
                  <a:pt x="20985" y="351"/>
                  <a:pt x="20788" y="376"/>
                </a:cubicBezTo>
                <a:cubicBezTo>
                  <a:pt x="20727" y="384"/>
                  <a:pt x="20985" y="351"/>
                  <a:pt x="20788" y="376"/>
                </a:cubicBezTo>
                <a:close/>
                <a:moveTo>
                  <a:pt x="11250" y="17854"/>
                </a:moveTo>
                <a:cubicBezTo>
                  <a:pt x="11353" y="18121"/>
                  <a:pt x="10932" y="18149"/>
                  <a:pt x="10851" y="18066"/>
                </a:cubicBezTo>
                <a:cubicBezTo>
                  <a:pt x="10834" y="18070"/>
                  <a:pt x="10772" y="18267"/>
                  <a:pt x="10762" y="18295"/>
                </a:cubicBezTo>
                <a:lnTo>
                  <a:pt x="10744" y="18285"/>
                </a:lnTo>
                <a:lnTo>
                  <a:pt x="10730" y="18323"/>
                </a:lnTo>
                <a:cubicBezTo>
                  <a:pt x="10688" y="18281"/>
                  <a:pt x="10661" y="18211"/>
                  <a:pt x="10659" y="18127"/>
                </a:cubicBezTo>
                <a:cubicBezTo>
                  <a:pt x="10636" y="18121"/>
                  <a:pt x="10482" y="18109"/>
                  <a:pt x="10449" y="18132"/>
                </a:cubicBezTo>
                <a:cubicBezTo>
                  <a:pt x="10400" y="18160"/>
                  <a:pt x="10250" y="18170"/>
                  <a:pt x="10272" y="17972"/>
                </a:cubicBezTo>
                <a:cubicBezTo>
                  <a:pt x="10299" y="17723"/>
                  <a:pt x="10501" y="18031"/>
                  <a:pt x="10576" y="17927"/>
                </a:cubicBezTo>
                <a:cubicBezTo>
                  <a:pt x="10576" y="17927"/>
                  <a:pt x="10576" y="17927"/>
                  <a:pt x="10576" y="17927"/>
                </a:cubicBezTo>
                <a:cubicBezTo>
                  <a:pt x="10555" y="17927"/>
                  <a:pt x="10562" y="17743"/>
                  <a:pt x="10562" y="17738"/>
                </a:cubicBezTo>
                <a:lnTo>
                  <a:pt x="10412" y="17627"/>
                </a:lnTo>
                <a:cubicBezTo>
                  <a:pt x="10499" y="17485"/>
                  <a:pt x="10669" y="17484"/>
                  <a:pt x="10776" y="17484"/>
                </a:cubicBezTo>
                <a:cubicBezTo>
                  <a:pt x="10837" y="17484"/>
                  <a:pt x="10950" y="17493"/>
                  <a:pt x="11001" y="17546"/>
                </a:cubicBezTo>
                <a:cubicBezTo>
                  <a:pt x="11036" y="17584"/>
                  <a:pt x="11222" y="17784"/>
                  <a:pt x="11250" y="17854"/>
                </a:cubicBezTo>
                <a:cubicBezTo>
                  <a:pt x="11273" y="17915"/>
                  <a:pt x="11228" y="17798"/>
                  <a:pt x="11250" y="1785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4" name="Shape 6500">
            <a:extLst>
              <a:ext uri="{FF2B5EF4-FFF2-40B4-BE49-F238E27FC236}">
                <a16:creationId xmlns:a16="http://schemas.microsoft.com/office/drawing/2014/main" id="{328965E9-084A-C644-BD80-1B26BD36ABC5}"/>
              </a:ext>
            </a:extLst>
          </p:cNvPr>
          <p:cNvSpPr/>
          <p:nvPr/>
        </p:nvSpPr>
        <p:spPr>
          <a:xfrm flipH="1" flipV="1">
            <a:off x="13682476" y="6211237"/>
            <a:ext cx="2585753" cy="141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94" y="21600"/>
                </a:moveTo>
                <a:cubicBezTo>
                  <a:pt x="21600" y="18999"/>
                  <a:pt x="21146" y="16404"/>
                  <a:pt x="20157" y="13956"/>
                </a:cubicBezTo>
                <a:cubicBezTo>
                  <a:pt x="17024" y="6205"/>
                  <a:pt x="9172" y="768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" name="Shape 6504">
            <a:extLst>
              <a:ext uri="{FF2B5EF4-FFF2-40B4-BE49-F238E27FC236}">
                <a16:creationId xmlns:a16="http://schemas.microsoft.com/office/drawing/2014/main" id="{37A925F1-83F7-CD48-95CB-337F35A21A83}"/>
              </a:ext>
            </a:extLst>
          </p:cNvPr>
          <p:cNvSpPr/>
          <p:nvPr/>
        </p:nvSpPr>
        <p:spPr>
          <a:xfrm>
            <a:off x="15916788" y="6718003"/>
            <a:ext cx="644696" cy="944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2" name="Shape 6507">
            <a:extLst>
              <a:ext uri="{FF2B5EF4-FFF2-40B4-BE49-F238E27FC236}">
                <a16:creationId xmlns:a16="http://schemas.microsoft.com/office/drawing/2014/main" id="{46A9DF55-D1DC-D64B-B7C3-F8DA3F96A12F}"/>
              </a:ext>
            </a:extLst>
          </p:cNvPr>
          <p:cNvSpPr/>
          <p:nvPr/>
        </p:nvSpPr>
        <p:spPr>
          <a:xfrm>
            <a:off x="13394253" y="5380840"/>
            <a:ext cx="644696" cy="944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7D5BB9-0B2F-E647-BAB7-3B9EC25301F3}"/>
              </a:ext>
            </a:extLst>
          </p:cNvPr>
          <p:cNvSpPr txBox="1"/>
          <p:nvPr/>
        </p:nvSpPr>
        <p:spPr>
          <a:xfrm>
            <a:off x="10228209" y="612372"/>
            <a:ext cx="39212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Arab Bank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ACB28-6DEC-8441-8B75-EB5B4E192385}"/>
              </a:ext>
            </a:extLst>
          </p:cNvPr>
          <p:cNvSpPr txBox="1"/>
          <p:nvPr/>
        </p:nvSpPr>
        <p:spPr>
          <a:xfrm>
            <a:off x="10572840" y="1575186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Training 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1C26C-B80F-2D41-85D3-32B1DDAD04E9}"/>
              </a:ext>
            </a:extLst>
          </p:cNvPr>
          <p:cNvSpPr txBox="1"/>
          <p:nvPr/>
        </p:nvSpPr>
        <p:spPr>
          <a:xfrm>
            <a:off x="15118380" y="6087486"/>
            <a:ext cx="2241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Kerala, India</a:t>
            </a:r>
            <a:endParaRPr lang="en-US" sz="32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1C26C-B80F-2D41-85D3-32B1DDAD04E9}"/>
              </a:ext>
            </a:extLst>
          </p:cNvPr>
          <p:cNvSpPr txBox="1"/>
          <p:nvPr/>
        </p:nvSpPr>
        <p:spPr>
          <a:xfrm>
            <a:off x="12415650" y="4713426"/>
            <a:ext cx="280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Amman, Jordan</a:t>
            </a:r>
            <a:endParaRPr lang="en-US" sz="32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ACB28-6DEC-8441-8B75-EB5B4E192385}"/>
              </a:ext>
            </a:extLst>
          </p:cNvPr>
          <p:cNvSpPr txBox="1"/>
          <p:nvPr/>
        </p:nvSpPr>
        <p:spPr>
          <a:xfrm>
            <a:off x="19303758" y="13091020"/>
            <a:ext cx="492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https://www.arabbank.com/</a:t>
            </a:r>
          </a:p>
        </p:txBody>
      </p:sp>
    </p:spTree>
    <p:extLst>
      <p:ext uri="{BB962C8B-B14F-4D97-AF65-F5344CB8AC3E}">
        <p14:creationId xmlns:p14="http://schemas.microsoft.com/office/powerpoint/2010/main" val="32373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6314B-62F1-BF4C-AF2C-FF189C7EF0E6}"/>
              </a:ext>
            </a:extLst>
          </p:cNvPr>
          <p:cNvSpPr/>
          <p:nvPr/>
        </p:nvSpPr>
        <p:spPr>
          <a:xfrm>
            <a:off x="7437655" y="6416419"/>
            <a:ext cx="9478637" cy="1901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7F6D3-5F72-D64E-94C1-FA5B5C88EA0A}"/>
              </a:ext>
            </a:extLst>
          </p:cNvPr>
          <p:cNvSpPr txBox="1"/>
          <p:nvPr/>
        </p:nvSpPr>
        <p:spPr>
          <a:xfrm>
            <a:off x="7525580" y="5267338"/>
            <a:ext cx="84350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  <a:endParaRPr lang="en-US" sz="9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525580" y="6631736"/>
            <a:ext cx="9390712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9935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8135C-0C29-0749-A2DA-8A0F4AC26754}"/>
              </a:ext>
            </a:extLst>
          </p:cNvPr>
          <p:cNvSpPr txBox="1"/>
          <p:nvPr/>
        </p:nvSpPr>
        <p:spPr>
          <a:xfrm>
            <a:off x="8959443" y="612372"/>
            <a:ext cx="6458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Network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B09CE-1E32-584D-8940-E408D2A94621}"/>
              </a:ext>
            </a:extLst>
          </p:cNvPr>
          <p:cNvSpPr txBox="1"/>
          <p:nvPr/>
        </p:nvSpPr>
        <p:spPr>
          <a:xfrm>
            <a:off x="10014996" y="1575186"/>
            <a:ext cx="434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Protect your front door 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07F64CA1-D62D-444A-ADF0-6AC9D4647C08}"/>
              </a:ext>
            </a:extLst>
          </p:cNvPr>
          <p:cNvSpPr/>
          <p:nvPr/>
        </p:nvSpPr>
        <p:spPr>
          <a:xfrm>
            <a:off x="2746901" y="2834104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8408881" y="2684731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A73D747-EA3A-2D49-8E8C-32B6F78C8297}"/>
              </a:ext>
            </a:extLst>
          </p:cNvPr>
          <p:cNvSpPr/>
          <p:nvPr/>
        </p:nvSpPr>
        <p:spPr>
          <a:xfrm>
            <a:off x="16428772" y="276829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BAA90A85-0A64-764C-B667-FD124F4B695F}"/>
              </a:ext>
            </a:extLst>
          </p:cNvPr>
          <p:cNvSpPr/>
          <p:nvPr/>
        </p:nvSpPr>
        <p:spPr>
          <a:xfrm>
            <a:off x="8380664" y="6243438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3C960447-1BE1-E74C-994C-F72DD423E568}"/>
              </a:ext>
            </a:extLst>
          </p:cNvPr>
          <p:cNvSpPr/>
          <p:nvPr/>
        </p:nvSpPr>
        <p:spPr>
          <a:xfrm>
            <a:off x="2746901" y="6200584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80F54D06-F2C3-B84E-B434-C61CAFD5FD43}"/>
              </a:ext>
            </a:extLst>
          </p:cNvPr>
          <p:cNvSpPr/>
          <p:nvPr/>
        </p:nvSpPr>
        <p:spPr>
          <a:xfrm>
            <a:off x="16397360" y="6396288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43B84-5DC2-9541-B59B-A4BD520F2DB8}"/>
              </a:ext>
            </a:extLst>
          </p:cNvPr>
          <p:cNvSpPr txBox="1"/>
          <p:nvPr/>
        </p:nvSpPr>
        <p:spPr>
          <a:xfrm>
            <a:off x="3218161" y="3512520"/>
            <a:ext cx="353654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Firewalls.</a:t>
            </a:r>
            <a:endParaRPr lang="en-US" sz="60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8923580" y="3363147"/>
            <a:ext cx="15408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IPS.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810628-CA79-564C-874B-4A5E09A13874}"/>
              </a:ext>
            </a:extLst>
          </p:cNvPr>
          <p:cNvSpPr txBox="1"/>
          <p:nvPr/>
        </p:nvSpPr>
        <p:spPr>
          <a:xfrm>
            <a:off x="16896184" y="3446712"/>
            <a:ext cx="163538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IDS.</a:t>
            </a:r>
            <a:endParaRPr lang="en-US" sz="6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D7670F-ABAB-FF45-B6E9-CE378666B805}"/>
              </a:ext>
            </a:extLst>
          </p:cNvPr>
          <p:cNvSpPr txBox="1"/>
          <p:nvPr/>
        </p:nvSpPr>
        <p:spPr>
          <a:xfrm>
            <a:off x="16818838" y="7074704"/>
            <a:ext cx="2108270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WAF.</a:t>
            </a:r>
            <a:endParaRPr lang="en-US" sz="6000" b="1" dirty="0">
              <a:solidFill>
                <a:schemeClr val="accent6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4768A-8569-B84A-BB8C-FBB2EE89DEF8}"/>
              </a:ext>
            </a:extLst>
          </p:cNvPr>
          <p:cNvSpPr txBox="1"/>
          <p:nvPr/>
        </p:nvSpPr>
        <p:spPr>
          <a:xfrm>
            <a:off x="3060710" y="6896282"/>
            <a:ext cx="248016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Proxy.</a:t>
            </a:r>
            <a:endParaRPr lang="en-US" sz="6000" b="1" dirty="0">
              <a:solidFill>
                <a:schemeClr val="accent5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63137-D27E-2047-A040-4DA8CE787867}"/>
              </a:ext>
            </a:extLst>
          </p:cNvPr>
          <p:cNvSpPr txBox="1"/>
          <p:nvPr/>
        </p:nvSpPr>
        <p:spPr>
          <a:xfrm>
            <a:off x="8630867" y="6921854"/>
            <a:ext cx="206979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NDR.</a:t>
            </a:r>
            <a:endParaRPr lang="en-US" sz="6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16972239" y="4462375"/>
            <a:ext cx="538801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Intrusion Detection System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8737083" y="4338249"/>
            <a:ext cx="56637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Intrusion Prevention System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8755146" y="7934022"/>
            <a:ext cx="66431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Network Detection and 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16818838" y="8175997"/>
            <a:ext cx="502894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 Application Firewall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0" name="Half Frame 49">
            <a:extLst>
              <a:ext uri="{FF2B5EF4-FFF2-40B4-BE49-F238E27FC236}">
                <a16:creationId xmlns:a16="http://schemas.microsoft.com/office/drawing/2014/main" id="{BAA90A85-0A64-764C-B667-FD124F4B695F}"/>
              </a:ext>
            </a:extLst>
          </p:cNvPr>
          <p:cNvSpPr/>
          <p:nvPr/>
        </p:nvSpPr>
        <p:spPr>
          <a:xfrm>
            <a:off x="2746901" y="9797785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463137-D27E-2047-A040-4DA8CE787867}"/>
              </a:ext>
            </a:extLst>
          </p:cNvPr>
          <p:cNvSpPr txBox="1"/>
          <p:nvPr/>
        </p:nvSpPr>
        <p:spPr>
          <a:xfrm>
            <a:off x="3038782" y="10476201"/>
            <a:ext cx="19864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VPN.</a:t>
            </a:r>
            <a:endParaRPr lang="en-US" sz="6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3108159" y="11538685"/>
            <a:ext cx="486543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Virtual Private Network </a:t>
            </a:r>
          </a:p>
        </p:txBody>
      </p:sp>
      <p:sp>
        <p:nvSpPr>
          <p:cNvPr id="53" name="Half Frame 52">
            <a:extLst>
              <a:ext uri="{FF2B5EF4-FFF2-40B4-BE49-F238E27FC236}">
                <a16:creationId xmlns:a16="http://schemas.microsoft.com/office/drawing/2014/main" id="{BAA90A85-0A64-764C-B667-FD124F4B695F}"/>
              </a:ext>
            </a:extLst>
          </p:cNvPr>
          <p:cNvSpPr/>
          <p:nvPr/>
        </p:nvSpPr>
        <p:spPr>
          <a:xfrm>
            <a:off x="16397360" y="9968817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463137-D27E-2047-A040-4DA8CE787867}"/>
              </a:ext>
            </a:extLst>
          </p:cNvPr>
          <p:cNvSpPr txBox="1"/>
          <p:nvPr/>
        </p:nvSpPr>
        <p:spPr>
          <a:xfrm>
            <a:off x="16805217" y="10571839"/>
            <a:ext cx="392928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Honeynet</a:t>
            </a:r>
            <a:r>
              <a:rPr lang="en-US" sz="6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</a:t>
            </a:r>
            <a:endParaRPr lang="en-US" sz="6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6" name="Half Frame 55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8630867" y="970055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9057571" y="10362371"/>
            <a:ext cx="409278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Deception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8987287" y="11506861"/>
            <a:ext cx="578716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Threats and Advanced attack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03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8135C-0C29-0749-A2DA-8A0F4AC26754}"/>
              </a:ext>
            </a:extLst>
          </p:cNvPr>
          <p:cNvSpPr txBox="1"/>
          <p:nvPr/>
        </p:nvSpPr>
        <p:spPr>
          <a:xfrm>
            <a:off x="8868876" y="612372"/>
            <a:ext cx="6639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Network </a:t>
            </a:r>
            <a:r>
              <a:rPr lang="en-US" sz="6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Diagram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B09CE-1E32-584D-8940-E408D2A94621}"/>
              </a:ext>
            </a:extLst>
          </p:cNvPr>
          <p:cNvSpPr txBox="1"/>
          <p:nvPr/>
        </p:nvSpPr>
        <p:spPr>
          <a:xfrm>
            <a:off x="10136030" y="157518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For training Purposes 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2" y="2338754"/>
            <a:ext cx="21013615" cy="112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571353" y="6420695"/>
            <a:ext cx="9742514" cy="1911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7660040" y="6518805"/>
            <a:ext cx="10436257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Endpoint Security</a:t>
            </a:r>
            <a:endParaRPr lang="en-US" sz="88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660040" y="5299740"/>
            <a:ext cx="194136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93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8135C-0C29-0749-A2DA-8A0F4AC26754}"/>
              </a:ext>
            </a:extLst>
          </p:cNvPr>
          <p:cNvSpPr txBox="1"/>
          <p:nvPr/>
        </p:nvSpPr>
        <p:spPr>
          <a:xfrm>
            <a:off x="8891316" y="612372"/>
            <a:ext cx="6595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Endpoint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B09CE-1E32-584D-8940-E408D2A94621}"/>
              </a:ext>
            </a:extLst>
          </p:cNvPr>
          <p:cNvSpPr txBox="1"/>
          <p:nvPr/>
        </p:nvSpPr>
        <p:spPr>
          <a:xfrm>
            <a:off x="10014996" y="1575186"/>
            <a:ext cx="434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Protect your front door 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07F64CA1-D62D-444A-ADF0-6AC9D4647C08}"/>
              </a:ext>
            </a:extLst>
          </p:cNvPr>
          <p:cNvSpPr/>
          <p:nvPr/>
        </p:nvSpPr>
        <p:spPr>
          <a:xfrm>
            <a:off x="1758396" y="5300809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9206436" y="2501612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A73D747-EA3A-2D49-8E8C-32B6F78C8297}"/>
              </a:ext>
            </a:extLst>
          </p:cNvPr>
          <p:cNvSpPr/>
          <p:nvPr/>
        </p:nvSpPr>
        <p:spPr>
          <a:xfrm>
            <a:off x="15792588" y="2501612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BAA90A85-0A64-764C-B667-FD124F4B695F}"/>
              </a:ext>
            </a:extLst>
          </p:cNvPr>
          <p:cNvSpPr/>
          <p:nvPr/>
        </p:nvSpPr>
        <p:spPr>
          <a:xfrm>
            <a:off x="1792407" y="235160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3C960447-1BE1-E74C-994C-F72DD423E568}"/>
              </a:ext>
            </a:extLst>
          </p:cNvPr>
          <p:cNvSpPr/>
          <p:nvPr/>
        </p:nvSpPr>
        <p:spPr>
          <a:xfrm>
            <a:off x="15817841" y="529957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80F54D06-F2C3-B84E-B434-C61CAFD5FD43}"/>
              </a:ext>
            </a:extLst>
          </p:cNvPr>
          <p:cNvSpPr/>
          <p:nvPr/>
        </p:nvSpPr>
        <p:spPr>
          <a:xfrm>
            <a:off x="1661800" y="8074452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43B84-5DC2-9541-B59B-A4BD520F2DB8}"/>
              </a:ext>
            </a:extLst>
          </p:cNvPr>
          <p:cNvSpPr txBox="1"/>
          <p:nvPr/>
        </p:nvSpPr>
        <p:spPr>
          <a:xfrm>
            <a:off x="2143144" y="5979224"/>
            <a:ext cx="500489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Antimalware.</a:t>
            </a:r>
            <a:endParaRPr lang="en-US" sz="60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9578468" y="3180028"/>
            <a:ext cx="18261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DLP.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810628-CA79-564C-874B-4A5E09A13874}"/>
              </a:ext>
            </a:extLst>
          </p:cNvPr>
          <p:cNvSpPr txBox="1"/>
          <p:nvPr/>
        </p:nvSpPr>
        <p:spPr>
          <a:xfrm>
            <a:off x="15965049" y="3180028"/>
            <a:ext cx="22252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HIDS.</a:t>
            </a:r>
            <a:endParaRPr lang="en-US" sz="6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D7670F-ABAB-FF45-B6E9-CE378666B805}"/>
              </a:ext>
            </a:extLst>
          </p:cNvPr>
          <p:cNvSpPr txBox="1"/>
          <p:nvPr/>
        </p:nvSpPr>
        <p:spPr>
          <a:xfrm>
            <a:off x="2296722" y="9002068"/>
            <a:ext cx="177003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4768A-8569-B84A-BB8C-FBB2EE89DEF8}"/>
              </a:ext>
            </a:extLst>
          </p:cNvPr>
          <p:cNvSpPr txBox="1"/>
          <p:nvPr/>
        </p:nvSpPr>
        <p:spPr>
          <a:xfrm>
            <a:off x="16436221" y="5995271"/>
            <a:ext cx="187102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EDR.</a:t>
            </a:r>
            <a:endParaRPr lang="en-US" sz="6000" b="1" dirty="0">
              <a:solidFill>
                <a:schemeClr val="accent5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63137-D27E-2047-A040-4DA8CE787867}"/>
              </a:ext>
            </a:extLst>
          </p:cNvPr>
          <p:cNvSpPr txBox="1"/>
          <p:nvPr/>
        </p:nvSpPr>
        <p:spPr>
          <a:xfrm>
            <a:off x="2012153" y="3030022"/>
            <a:ext cx="213071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HIPS.</a:t>
            </a:r>
            <a:endParaRPr lang="en-US" sz="6000" b="1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9578468" y="4221196"/>
            <a:ext cx="531748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Leak/Loss Prevention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16309902" y="4186362"/>
            <a:ext cx="65726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Host 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Intrusion </a:t>
            </a:r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Detection System 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2270318" y="4166038"/>
            <a:ext cx="674896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Host Intrusion 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Prevention</a:t>
            </a:r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System 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16471916" y="7029289"/>
            <a:ext cx="67185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Endpoint Detection and Response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1706" y="9893274"/>
            <a:ext cx="4413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Full-disk encryption</a:t>
            </a:r>
          </a:p>
        </p:txBody>
      </p:sp>
      <p:sp>
        <p:nvSpPr>
          <p:cNvPr id="24" name="Half Frame 23">
            <a:extLst>
              <a:ext uri="{FF2B5EF4-FFF2-40B4-BE49-F238E27FC236}">
                <a16:creationId xmlns:a16="http://schemas.microsoft.com/office/drawing/2014/main" id="{80F54D06-F2C3-B84E-B434-C61CAFD5FD43}"/>
              </a:ext>
            </a:extLst>
          </p:cNvPr>
          <p:cNvSpPr/>
          <p:nvPr/>
        </p:nvSpPr>
        <p:spPr>
          <a:xfrm>
            <a:off x="15792588" y="8105552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D7670F-ABAB-FF45-B6E9-CE378666B805}"/>
              </a:ext>
            </a:extLst>
          </p:cNvPr>
          <p:cNvSpPr txBox="1"/>
          <p:nvPr/>
        </p:nvSpPr>
        <p:spPr>
          <a:xfrm>
            <a:off x="16300872" y="9033168"/>
            <a:ext cx="202331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NAC.</a:t>
            </a:r>
            <a:endParaRPr lang="en-US" sz="6000" b="1" dirty="0">
              <a:solidFill>
                <a:schemeClr val="accent6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352494" y="9924374"/>
            <a:ext cx="5230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Network Access Control</a:t>
            </a:r>
            <a:endParaRPr lang="en-US" sz="3200" b="1" spc="150" dirty="0">
              <a:solidFill>
                <a:schemeClr val="tx2"/>
              </a:solidFill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7" name="Half Frame 26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9063677" y="8012205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9430715" y="8709753"/>
            <a:ext cx="479650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Whitelisting.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9430715" y="9696956"/>
            <a:ext cx="47965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Application whitelisting</a:t>
            </a:r>
          </a:p>
        </p:txBody>
      </p:sp>
      <p:sp>
        <p:nvSpPr>
          <p:cNvPr id="39" name="Half Frame 38">
            <a:extLst>
              <a:ext uri="{FF2B5EF4-FFF2-40B4-BE49-F238E27FC236}">
                <a16:creationId xmlns:a16="http://schemas.microsoft.com/office/drawing/2014/main" id="{3C960447-1BE1-E74C-994C-F72DD423E568}"/>
              </a:ext>
            </a:extLst>
          </p:cNvPr>
          <p:cNvSpPr/>
          <p:nvPr/>
        </p:nvSpPr>
        <p:spPr>
          <a:xfrm>
            <a:off x="9130977" y="5211648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4768A-8569-B84A-BB8C-FBB2EE89DEF8}"/>
              </a:ext>
            </a:extLst>
          </p:cNvPr>
          <p:cNvSpPr txBox="1"/>
          <p:nvPr/>
        </p:nvSpPr>
        <p:spPr>
          <a:xfrm>
            <a:off x="9811008" y="5904908"/>
            <a:ext cx="319831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Firewall.</a:t>
            </a:r>
            <a:endParaRPr lang="en-US" sz="6000" b="1" dirty="0">
              <a:solidFill>
                <a:schemeClr val="accent5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9696246" y="6941131"/>
            <a:ext cx="27045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Host Firewall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2" name="Half Frame 41">
            <a:extLst>
              <a:ext uri="{FF2B5EF4-FFF2-40B4-BE49-F238E27FC236}">
                <a16:creationId xmlns:a16="http://schemas.microsoft.com/office/drawing/2014/main" id="{3A73D747-EA3A-2D49-8E8C-32B6F78C8297}"/>
              </a:ext>
            </a:extLst>
          </p:cNvPr>
          <p:cNvSpPr/>
          <p:nvPr/>
        </p:nvSpPr>
        <p:spPr>
          <a:xfrm>
            <a:off x="1661800" y="10813607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810628-CA79-564C-874B-4A5E09A13874}"/>
              </a:ext>
            </a:extLst>
          </p:cNvPr>
          <p:cNvSpPr txBox="1"/>
          <p:nvPr/>
        </p:nvSpPr>
        <p:spPr>
          <a:xfrm>
            <a:off x="2060285" y="11492023"/>
            <a:ext cx="17732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FIM.</a:t>
            </a:r>
            <a:endParaRPr lang="en-US" sz="6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2338659" y="12540393"/>
            <a:ext cx="50513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File Integrity Monitoring 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5" name="Half Frame 44">
            <a:extLst>
              <a:ext uri="{FF2B5EF4-FFF2-40B4-BE49-F238E27FC236}">
                <a16:creationId xmlns:a16="http://schemas.microsoft.com/office/drawing/2014/main" id="{3A73D747-EA3A-2D49-8E8C-32B6F78C8297}"/>
              </a:ext>
            </a:extLst>
          </p:cNvPr>
          <p:cNvSpPr/>
          <p:nvPr/>
        </p:nvSpPr>
        <p:spPr>
          <a:xfrm>
            <a:off x="9063677" y="1082800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810628-CA79-564C-874B-4A5E09A13874}"/>
              </a:ext>
            </a:extLst>
          </p:cNvPr>
          <p:cNvSpPr txBox="1"/>
          <p:nvPr/>
        </p:nvSpPr>
        <p:spPr>
          <a:xfrm>
            <a:off x="9605652" y="11332145"/>
            <a:ext cx="33666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Logging.</a:t>
            </a:r>
            <a:endParaRPr lang="en-US" sz="6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9740536" y="12554786"/>
            <a:ext cx="50513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File Integrity Monitoring 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1" name="Half Frame 50">
            <a:extLst>
              <a:ext uri="{FF2B5EF4-FFF2-40B4-BE49-F238E27FC236}">
                <a16:creationId xmlns:a16="http://schemas.microsoft.com/office/drawing/2014/main" id="{3A73D747-EA3A-2D49-8E8C-32B6F78C8297}"/>
              </a:ext>
            </a:extLst>
          </p:cNvPr>
          <p:cNvSpPr/>
          <p:nvPr/>
        </p:nvSpPr>
        <p:spPr>
          <a:xfrm>
            <a:off x="15749584" y="11034978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10628-CA79-564C-874B-4A5E09A13874}"/>
              </a:ext>
            </a:extLst>
          </p:cNvPr>
          <p:cNvSpPr txBox="1"/>
          <p:nvPr/>
        </p:nvSpPr>
        <p:spPr>
          <a:xfrm>
            <a:off x="16038689" y="11506416"/>
            <a:ext cx="608211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Traffic Stirring .</a:t>
            </a:r>
            <a:endParaRPr lang="en-US" sz="6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571353" y="6420695"/>
            <a:ext cx="9742514" cy="1911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7660040" y="6518805"/>
            <a:ext cx="10436257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Malwares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660040" y="5299740"/>
            <a:ext cx="194136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98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8135C-0C29-0749-A2DA-8A0F4AC26754}"/>
              </a:ext>
            </a:extLst>
          </p:cNvPr>
          <p:cNvSpPr txBox="1"/>
          <p:nvPr/>
        </p:nvSpPr>
        <p:spPr>
          <a:xfrm>
            <a:off x="10368483" y="612372"/>
            <a:ext cx="3640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Malwares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B09CE-1E32-584D-8940-E408D2A94621}"/>
              </a:ext>
            </a:extLst>
          </p:cNvPr>
          <p:cNvSpPr txBox="1"/>
          <p:nvPr/>
        </p:nvSpPr>
        <p:spPr>
          <a:xfrm>
            <a:off x="8995486" y="1575186"/>
            <a:ext cx="6386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is everyone's responsibility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07F64CA1-D62D-444A-ADF0-6AC9D4647C08}"/>
              </a:ext>
            </a:extLst>
          </p:cNvPr>
          <p:cNvSpPr/>
          <p:nvPr/>
        </p:nvSpPr>
        <p:spPr>
          <a:xfrm>
            <a:off x="16461926" y="9880872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16461926" y="3360628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A73D747-EA3A-2D49-8E8C-32B6F78C8297}"/>
              </a:ext>
            </a:extLst>
          </p:cNvPr>
          <p:cNvSpPr/>
          <p:nvPr/>
        </p:nvSpPr>
        <p:spPr>
          <a:xfrm>
            <a:off x="2461745" y="10368989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BAA90A85-0A64-764C-B667-FD124F4B695F}"/>
              </a:ext>
            </a:extLst>
          </p:cNvPr>
          <p:cNvSpPr/>
          <p:nvPr/>
        </p:nvSpPr>
        <p:spPr>
          <a:xfrm>
            <a:off x="2581970" y="346830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3C960447-1BE1-E74C-994C-F72DD423E568}"/>
              </a:ext>
            </a:extLst>
          </p:cNvPr>
          <p:cNvSpPr/>
          <p:nvPr/>
        </p:nvSpPr>
        <p:spPr>
          <a:xfrm>
            <a:off x="16487179" y="6643005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43B84-5DC2-9541-B59B-A4BD520F2DB8}"/>
              </a:ext>
            </a:extLst>
          </p:cNvPr>
          <p:cNvSpPr txBox="1"/>
          <p:nvPr/>
        </p:nvSpPr>
        <p:spPr>
          <a:xfrm>
            <a:off x="17152331" y="10526351"/>
            <a:ext cx="346601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Spyware</a:t>
            </a:r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16803185" y="3889038"/>
            <a:ext cx="4921540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Trojan horse.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810628-CA79-564C-874B-4A5E09A13874}"/>
              </a:ext>
            </a:extLst>
          </p:cNvPr>
          <p:cNvSpPr txBox="1"/>
          <p:nvPr/>
        </p:nvSpPr>
        <p:spPr>
          <a:xfrm>
            <a:off x="2921939" y="10946297"/>
            <a:ext cx="298831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Viruses</a:t>
            </a:r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4768A-8569-B84A-BB8C-FBB2EE89DEF8}"/>
              </a:ext>
            </a:extLst>
          </p:cNvPr>
          <p:cNvSpPr txBox="1"/>
          <p:nvPr/>
        </p:nvSpPr>
        <p:spPr>
          <a:xfrm>
            <a:off x="16970210" y="7253142"/>
            <a:ext cx="510267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Bots/botnets.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63137-D27E-2047-A040-4DA8CE787867}"/>
              </a:ext>
            </a:extLst>
          </p:cNvPr>
          <p:cNvSpPr txBox="1"/>
          <p:nvPr/>
        </p:nvSpPr>
        <p:spPr>
          <a:xfrm>
            <a:off x="2950688" y="4048683"/>
            <a:ext cx="503695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Ransomware.</a:t>
            </a:r>
          </a:p>
        </p:txBody>
      </p:sp>
      <p:sp>
        <p:nvSpPr>
          <p:cNvPr id="39" name="Half Frame 38">
            <a:extLst>
              <a:ext uri="{FF2B5EF4-FFF2-40B4-BE49-F238E27FC236}">
                <a16:creationId xmlns:a16="http://schemas.microsoft.com/office/drawing/2014/main" id="{3C960447-1BE1-E74C-994C-F72DD423E568}"/>
              </a:ext>
            </a:extLst>
          </p:cNvPr>
          <p:cNvSpPr/>
          <p:nvPr/>
        </p:nvSpPr>
        <p:spPr>
          <a:xfrm>
            <a:off x="9800315" y="6643005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4768A-8569-B84A-BB8C-FBB2EE89DEF8}"/>
              </a:ext>
            </a:extLst>
          </p:cNvPr>
          <p:cNvSpPr txBox="1"/>
          <p:nvPr/>
        </p:nvSpPr>
        <p:spPr>
          <a:xfrm>
            <a:off x="10402510" y="7233344"/>
            <a:ext cx="264687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Worm.</a:t>
            </a:r>
            <a:endParaRPr lang="en-US" sz="6000" b="1" dirty="0">
              <a:solidFill>
                <a:schemeClr val="accent5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id="{07F64CA1-D62D-444A-ADF0-6AC9D4647C08}"/>
              </a:ext>
            </a:extLst>
          </p:cNvPr>
          <p:cNvSpPr/>
          <p:nvPr/>
        </p:nvSpPr>
        <p:spPr>
          <a:xfrm>
            <a:off x="2634619" y="678544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B43B84-5DC2-9541-B59B-A4BD520F2DB8}"/>
              </a:ext>
            </a:extLst>
          </p:cNvPr>
          <p:cNvSpPr txBox="1"/>
          <p:nvPr/>
        </p:nvSpPr>
        <p:spPr>
          <a:xfrm>
            <a:off x="3253520" y="7463861"/>
            <a:ext cx="31614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Fileless</a:t>
            </a:r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.</a:t>
            </a:r>
          </a:p>
        </p:txBody>
      </p:sp>
      <p:sp>
        <p:nvSpPr>
          <p:cNvPr id="38" name="Half Frame 37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9680045" y="352367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10402510" y="4243189"/>
            <a:ext cx="287290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Rootkit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5" name="Half Frame 44">
            <a:extLst>
              <a:ext uri="{FF2B5EF4-FFF2-40B4-BE49-F238E27FC236}">
                <a16:creationId xmlns:a16="http://schemas.microsoft.com/office/drawing/2014/main" id="{3A73D747-EA3A-2D49-8E8C-32B6F78C8297}"/>
              </a:ext>
            </a:extLst>
          </p:cNvPr>
          <p:cNvSpPr/>
          <p:nvPr/>
        </p:nvSpPr>
        <p:spPr>
          <a:xfrm>
            <a:off x="9875773" y="10018367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810628-CA79-564C-874B-4A5E09A13874}"/>
              </a:ext>
            </a:extLst>
          </p:cNvPr>
          <p:cNvSpPr txBox="1"/>
          <p:nvPr/>
        </p:nvSpPr>
        <p:spPr>
          <a:xfrm>
            <a:off x="10317197" y="10696783"/>
            <a:ext cx="44230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Keyloggers</a:t>
            </a:r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9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571353" y="6420695"/>
            <a:ext cx="9742514" cy="1911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7660040" y="6518805"/>
            <a:ext cx="10436257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Hardening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660040" y="5299740"/>
            <a:ext cx="194136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37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8135C-0C29-0749-A2DA-8A0F4AC26754}"/>
              </a:ext>
            </a:extLst>
          </p:cNvPr>
          <p:cNvSpPr txBox="1"/>
          <p:nvPr/>
        </p:nvSpPr>
        <p:spPr>
          <a:xfrm>
            <a:off x="10183336" y="612372"/>
            <a:ext cx="4011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Hardening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B09CE-1E32-584D-8940-E408D2A94621}"/>
              </a:ext>
            </a:extLst>
          </p:cNvPr>
          <p:cNvSpPr txBox="1"/>
          <p:nvPr/>
        </p:nvSpPr>
        <p:spPr>
          <a:xfrm>
            <a:off x="8995486" y="1575186"/>
            <a:ext cx="6386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is everyone's responsibility</a:t>
            </a: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16788271" y="4638478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BAA90A85-0A64-764C-B667-FD124F4B695F}"/>
              </a:ext>
            </a:extLst>
          </p:cNvPr>
          <p:cNvSpPr/>
          <p:nvPr/>
        </p:nvSpPr>
        <p:spPr>
          <a:xfrm>
            <a:off x="2258898" y="4599172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3C960447-1BE1-E74C-994C-F72DD423E568}"/>
              </a:ext>
            </a:extLst>
          </p:cNvPr>
          <p:cNvSpPr/>
          <p:nvPr/>
        </p:nvSpPr>
        <p:spPr>
          <a:xfrm>
            <a:off x="16813524" y="7920855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17399091" y="5327607"/>
            <a:ext cx="330891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Services 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4768A-8569-B84A-BB8C-FBB2EE89DEF8}"/>
              </a:ext>
            </a:extLst>
          </p:cNvPr>
          <p:cNvSpPr txBox="1"/>
          <p:nvPr/>
        </p:nvSpPr>
        <p:spPr>
          <a:xfrm>
            <a:off x="17208947" y="8452293"/>
            <a:ext cx="606127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Security Agents.</a:t>
            </a:r>
            <a:endParaRPr lang="en-US" sz="6000" b="1" dirty="0">
              <a:solidFill>
                <a:schemeClr val="accent5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63137-D27E-2047-A040-4DA8CE787867}"/>
              </a:ext>
            </a:extLst>
          </p:cNvPr>
          <p:cNvSpPr txBox="1"/>
          <p:nvPr/>
        </p:nvSpPr>
        <p:spPr>
          <a:xfrm>
            <a:off x="2598867" y="5179555"/>
            <a:ext cx="559480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Vulnerabilities</a:t>
            </a:r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</a:t>
            </a:r>
          </a:p>
        </p:txBody>
      </p:sp>
      <p:sp>
        <p:nvSpPr>
          <p:cNvPr id="39" name="Half Frame 38">
            <a:extLst>
              <a:ext uri="{FF2B5EF4-FFF2-40B4-BE49-F238E27FC236}">
                <a16:creationId xmlns:a16="http://schemas.microsoft.com/office/drawing/2014/main" id="{3C960447-1BE1-E74C-994C-F72DD423E568}"/>
              </a:ext>
            </a:extLst>
          </p:cNvPr>
          <p:cNvSpPr/>
          <p:nvPr/>
        </p:nvSpPr>
        <p:spPr>
          <a:xfrm>
            <a:off x="9117357" y="7773877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4768A-8569-B84A-BB8C-FBB2EE89DEF8}"/>
              </a:ext>
            </a:extLst>
          </p:cNvPr>
          <p:cNvSpPr txBox="1"/>
          <p:nvPr/>
        </p:nvSpPr>
        <p:spPr>
          <a:xfrm>
            <a:off x="9484354" y="8316390"/>
            <a:ext cx="650049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Default Password</a:t>
            </a:r>
            <a:endParaRPr lang="en-US" sz="6000" b="1" dirty="0">
              <a:solidFill>
                <a:schemeClr val="accent5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id="{07F64CA1-D62D-444A-ADF0-6AC9D4647C08}"/>
              </a:ext>
            </a:extLst>
          </p:cNvPr>
          <p:cNvSpPr/>
          <p:nvPr/>
        </p:nvSpPr>
        <p:spPr>
          <a:xfrm>
            <a:off x="2311547" y="7916318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B43B84-5DC2-9541-B59B-A4BD520F2DB8}"/>
              </a:ext>
            </a:extLst>
          </p:cNvPr>
          <p:cNvSpPr txBox="1"/>
          <p:nvPr/>
        </p:nvSpPr>
        <p:spPr>
          <a:xfrm>
            <a:off x="2851722" y="8508771"/>
            <a:ext cx="23519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Users </a:t>
            </a:r>
            <a:endParaRPr lang="en-US" sz="60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8" name="Half Frame 37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8997087" y="4654548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9235900" y="5247365"/>
            <a:ext cx="671369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Technical controls</a:t>
            </a:r>
          </a:p>
        </p:txBody>
      </p:sp>
    </p:spTree>
    <p:extLst>
      <p:ext uri="{BB962C8B-B14F-4D97-AF65-F5344CB8AC3E}">
        <p14:creationId xmlns:p14="http://schemas.microsoft.com/office/powerpoint/2010/main" val="36154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571353" y="6420695"/>
            <a:ext cx="9742514" cy="1911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7660040" y="6518805"/>
            <a:ext cx="10436257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Cyber Kill </a:t>
            </a:r>
            <a:r>
              <a:rPr lang="en-US" sz="8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Chain</a:t>
            </a:r>
            <a:endParaRPr lang="en-US" sz="88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660040" y="5299740"/>
            <a:ext cx="194136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35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55" y="509954"/>
            <a:ext cx="18147322" cy="127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7D2835-F75F-EB4F-BE06-B83D258610A5}"/>
              </a:ext>
            </a:extLst>
          </p:cNvPr>
          <p:cNvSpPr txBox="1"/>
          <p:nvPr/>
        </p:nvSpPr>
        <p:spPr>
          <a:xfrm>
            <a:off x="1881554" y="4022113"/>
            <a:ext cx="939853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20" dirty="0">
                <a:latin typeface="Poppins" pitchFamily="2" charset="77"/>
                <a:cs typeface="Poppins" pitchFamily="2" charset="77"/>
              </a:rPr>
              <a:t>In cybersecurity, the cyber kill chain is a model outlining the </a:t>
            </a:r>
            <a:r>
              <a:rPr lang="en-US" sz="3200" b="1" u="sng" spc="-20" dirty="0">
                <a:latin typeface="Poppins" pitchFamily="2" charset="77"/>
                <a:cs typeface="Poppins" pitchFamily="2" charset="77"/>
              </a:rPr>
              <a:t>various phases of common cyberattacks</a:t>
            </a:r>
            <a:r>
              <a:rPr lang="en-US" sz="3200" b="1" spc="-20" dirty="0">
                <a:latin typeface="Poppins" pitchFamily="2" charset="77"/>
                <a:cs typeface="Poppins" pitchFamily="2" charset="77"/>
              </a:rPr>
              <a:t>.</a:t>
            </a:r>
            <a:r>
              <a:rPr lang="en-US" sz="3200" spc="-20" dirty="0">
                <a:latin typeface="Poppins" pitchFamily="2" charset="77"/>
                <a:cs typeface="Poppins" pitchFamily="2" charset="77"/>
              </a:rPr>
              <a:t> Using the cyber kill chain, organizations can trace the stages of a cyberattack to better </a:t>
            </a:r>
            <a:r>
              <a:rPr lang="en-US" sz="3200" b="1" u="sng" spc="-20" dirty="0">
                <a:latin typeface="Poppins" pitchFamily="2" charset="77"/>
                <a:cs typeface="Poppins" pitchFamily="2" charset="77"/>
              </a:rPr>
              <a:t>anticipate and prevent</a:t>
            </a:r>
            <a:r>
              <a:rPr lang="en-US" sz="3200" spc="-20" dirty="0">
                <a:latin typeface="Poppins" pitchFamily="2" charset="77"/>
                <a:cs typeface="Poppins" pitchFamily="2" charset="77"/>
              </a:rPr>
              <a:t> against cyber threats in the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D2835-F75F-EB4F-BE06-B83D258610A5}"/>
              </a:ext>
            </a:extLst>
          </p:cNvPr>
          <p:cNvSpPr txBox="1"/>
          <p:nvPr/>
        </p:nvSpPr>
        <p:spPr>
          <a:xfrm>
            <a:off x="1649528" y="9709222"/>
            <a:ext cx="1105748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20" dirty="0" smtClean="0">
                <a:latin typeface="Poppins" pitchFamily="2" charset="77"/>
                <a:cs typeface="Poppins" pitchFamily="2" charset="77"/>
              </a:rPr>
              <a:t>Technique </a:t>
            </a:r>
            <a:r>
              <a:rPr lang="en-US" sz="3200" spc="-20" dirty="0">
                <a:latin typeface="Poppins" pitchFamily="2" charset="77"/>
                <a:cs typeface="Poppins" pitchFamily="2" charset="77"/>
              </a:rPr>
              <a:t>that adversaries use, </a:t>
            </a:r>
            <a:r>
              <a:rPr lang="en-US" sz="3200" b="1" u="sng" spc="-20" dirty="0">
                <a:latin typeface="Poppins" pitchFamily="2" charset="77"/>
                <a:cs typeface="Poppins" pitchFamily="2" charset="77"/>
              </a:rPr>
              <a:t>after compromising </a:t>
            </a:r>
            <a:r>
              <a:rPr lang="en-US" sz="3200" spc="-20" dirty="0">
                <a:latin typeface="Poppins" pitchFamily="2" charset="77"/>
                <a:cs typeface="Poppins" pitchFamily="2" charset="77"/>
              </a:rPr>
              <a:t>an endpoint, to </a:t>
            </a:r>
            <a:r>
              <a:rPr lang="en-US" sz="3200" b="1" u="sng" spc="-20" dirty="0">
                <a:latin typeface="Poppins" pitchFamily="2" charset="77"/>
                <a:cs typeface="Poppins" pitchFamily="2" charset="77"/>
              </a:rPr>
              <a:t>extend access </a:t>
            </a:r>
            <a:r>
              <a:rPr lang="en-US" sz="3200" spc="-20" dirty="0">
                <a:latin typeface="Poppins" pitchFamily="2" charset="77"/>
                <a:cs typeface="Poppins" pitchFamily="2" charset="77"/>
              </a:rPr>
              <a:t>to other hosts or applications in an organization. </a:t>
            </a:r>
            <a:endParaRPr lang="en-US" sz="3200" spc="-20" dirty="0" smtClean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endParaRPr lang="en-US" sz="32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3200" spc="-20" dirty="0" smtClean="0">
                <a:latin typeface="Poppins" pitchFamily="2" charset="77"/>
                <a:cs typeface="Poppins" pitchFamily="2" charset="77"/>
              </a:rPr>
              <a:t>Lateral </a:t>
            </a:r>
            <a:r>
              <a:rPr lang="en-US" sz="3200" spc="-20" dirty="0">
                <a:latin typeface="Poppins" pitchFamily="2" charset="77"/>
                <a:cs typeface="Poppins" pitchFamily="2" charset="77"/>
              </a:rPr>
              <a:t>movement helps an adversary </a:t>
            </a:r>
            <a:r>
              <a:rPr lang="en-US" sz="3200" b="1" u="sng" spc="-20" dirty="0">
                <a:latin typeface="Poppins" pitchFamily="2" charset="77"/>
                <a:cs typeface="Poppins" pitchFamily="2" charset="77"/>
              </a:rPr>
              <a:t>maintain persistence </a:t>
            </a:r>
            <a:r>
              <a:rPr lang="en-US" sz="3200" spc="-20" dirty="0">
                <a:latin typeface="Poppins" pitchFamily="2" charset="77"/>
                <a:cs typeface="Poppins" pitchFamily="2" charset="77"/>
              </a:rPr>
              <a:t>in the network and move closer to valuable assets.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DDF13-8D42-4971-B997-6B8F6EBC0ADB}"/>
              </a:ext>
            </a:extLst>
          </p:cNvPr>
          <p:cNvSpPr txBox="1"/>
          <p:nvPr/>
        </p:nvSpPr>
        <p:spPr>
          <a:xfrm>
            <a:off x="2132910" y="2513929"/>
            <a:ext cx="10322203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What is Cyber Kill Chain ?</a:t>
            </a:r>
            <a:endParaRPr lang="en-US" sz="5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9FD4ABAC-34E5-4BA8-80CB-A20130C09BA8}"/>
              </a:ext>
            </a:extLst>
          </p:cNvPr>
          <p:cNvSpPr/>
          <p:nvPr/>
        </p:nvSpPr>
        <p:spPr>
          <a:xfrm>
            <a:off x="776409" y="2553602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DDF13-8D42-4971-B997-6B8F6EBC0ADB}"/>
              </a:ext>
            </a:extLst>
          </p:cNvPr>
          <p:cNvSpPr txBox="1"/>
          <p:nvPr/>
        </p:nvSpPr>
        <p:spPr>
          <a:xfrm>
            <a:off x="2096381" y="8117560"/>
            <a:ext cx="10322203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What </a:t>
            </a:r>
            <a:r>
              <a:rPr lang="en-US" sz="5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is lateral movement: ?</a:t>
            </a:r>
          </a:p>
        </p:txBody>
      </p:sp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9FD4ABAC-34E5-4BA8-80CB-A20130C09BA8}"/>
              </a:ext>
            </a:extLst>
          </p:cNvPr>
          <p:cNvSpPr/>
          <p:nvPr/>
        </p:nvSpPr>
        <p:spPr>
          <a:xfrm>
            <a:off x="739880" y="8157233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8135C-0C29-0749-A2DA-8A0F4AC26754}"/>
              </a:ext>
            </a:extLst>
          </p:cNvPr>
          <p:cNvSpPr txBox="1"/>
          <p:nvPr/>
        </p:nvSpPr>
        <p:spPr>
          <a:xfrm>
            <a:off x="9271550" y="612372"/>
            <a:ext cx="5834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Cyber Kill Chain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B09CE-1E32-584D-8940-E408D2A94621}"/>
              </a:ext>
            </a:extLst>
          </p:cNvPr>
          <p:cNvSpPr txBox="1"/>
          <p:nvPr/>
        </p:nvSpPr>
        <p:spPr>
          <a:xfrm>
            <a:off x="6909827" y="1575186"/>
            <a:ext cx="105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Process </a:t>
            </a:r>
            <a:r>
              <a:rPr lang="en-US" dirty="0"/>
              <a:t>necessary to achieve desired battlefield effects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013" y="2283035"/>
            <a:ext cx="9467187" cy="111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571353" y="6420695"/>
            <a:ext cx="9742514" cy="1911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7660040" y="6518805"/>
            <a:ext cx="10436257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Defense in depth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660040" y="5299740"/>
            <a:ext cx="194136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02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C8135C-0C29-0749-A2DA-8A0F4AC26754}"/>
              </a:ext>
            </a:extLst>
          </p:cNvPr>
          <p:cNvSpPr txBox="1"/>
          <p:nvPr/>
        </p:nvSpPr>
        <p:spPr>
          <a:xfrm>
            <a:off x="9049535" y="612372"/>
            <a:ext cx="6278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Defense in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B09CE-1E32-584D-8940-E408D2A94621}"/>
              </a:ext>
            </a:extLst>
          </p:cNvPr>
          <p:cNvSpPr txBox="1"/>
          <p:nvPr/>
        </p:nvSpPr>
        <p:spPr>
          <a:xfrm>
            <a:off x="9072415" y="1575186"/>
            <a:ext cx="623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‘it's </a:t>
            </a:r>
            <a:r>
              <a:rPr lang="en-US" dirty="0"/>
              <a:t>better to be safe than </a:t>
            </a:r>
            <a:r>
              <a:rPr lang="en-US" dirty="0" smtClean="0"/>
              <a:t>sorry’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76" y="2221517"/>
            <a:ext cx="16206929" cy="114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70948" y="5180289"/>
            <a:ext cx="9146068" cy="3103768"/>
            <a:chOff x="9933240" y="5025196"/>
            <a:chExt cx="4314028" cy="1406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D90B29-54A5-CB42-A766-41FCD2877DF6}"/>
                </a:ext>
              </a:extLst>
            </p:cNvPr>
            <p:cNvSpPr/>
            <p:nvPr/>
          </p:nvSpPr>
          <p:spPr>
            <a:xfrm>
              <a:off x="9933242" y="5558206"/>
              <a:ext cx="4314026" cy="8736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3EA1A-14C5-364D-B2B3-DDF2F5912A26}"/>
                </a:ext>
              </a:extLst>
            </p:cNvPr>
            <p:cNvSpPr txBox="1"/>
            <p:nvPr/>
          </p:nvSpPr>
          <p:spPr>
            <a:xfrm>
              <a:off x="10069600" y="5631826"/>
              <a:ext cx="287472" cy="65558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88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r>
                <a:rPr lang="en-US" sz="32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endPara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B9665-331B-0340-A6D9-60555337A01C}"/>
                </a:ext>
              </a:extLst>
            </p:cNvPr>
            <p:cNvSpPr txBox="1"/>
            <p:nvPr/>
          </p:nvSpPr>
          <p:spPr>
            <a:xfrm>
              <a:off x="9933240" y="5025196"/>
              <a:ext cx="400131" cy="6695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9000" b="1" dirty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8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964773" y="6588216"/>
            <a:ext cx="5202065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CIA Triad</a:t>
            </a: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27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9934869" y="612372"/>
            <a:ext cx="4507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CIA Triad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964773" y="6588216"/>
            <a:ext cx="215315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CIA</a:t>
            </a: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0" name="Shape 12316">
            <a:extLst>
              <a:ext uri="{FF2B5EF4-FFF2-40B4-BE49-F238E27FC236}">
                <a16:creationId xmlns:a16="http://schemas.microsoft.com/office/drawing/2014/main" id="{DBAFEDEE-E541-0648-A616-E1A363651666}"/>
              </a:ext>
            </a:extLst>
          </p:cNvPr>
          <p:cNvSpPr/>
          <p:nvPr/>
        </p:nvSpPr>
        <p:spPr>
          <a:xfrm>
            <a:off x="10097893" y="3665232"/>
            <a:ext cx="10018816" cy="7806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A8522-CA41-4B4C-99E9-652CC5D179EB}"/>
              </a:ext>
            </a:extLst>
          </p:cNvPr>
          <p:cNvSpPr txBox="1"/>
          <p:nvPr/>
        </p:nvSpPr>
        <p:spPr>
          <a:xfrm>
            <a:off x="3964921" y="5235552"/>
            <a:ext cx="7172079" cy="188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It is crucial to be aware of the trade-offs and to </a:t>
            </a:r>
            <a:r>
              <a:rPr lang="en-US" dirty="0" smtClean="0"/>
              <a:t>reconcile conflicts in achieving </a:t>
            </a:r>
            <a:r>
              <a:rPr lang="en-US" dirty="0"/>
              <a:t>confidentiality, integrity, and availability</a:t>
            </a:r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DFB66-B1A4-3444-BC40-6E67CEF4E5FF}"/>
              </a:ext>
            </a:extLst>
          </p:cNvPr>
          <p:cNvSpPr txBox="1"/>
          <p:nvPr/>
        </p:nvSpPr>
        <p:spPr>
          <a:xfrm>
            <a:off x="13579478" y="3006422"/>
            <a:ext cx="3055645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Confidentiality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DFB66-B1A4-3444-BC40-6E67CEF4E5FF}"/>
              </a:ext>
            </a:extLst>
          </p:cNvPr>
          <p:cNvSpPr txBox="1"/>
          <p:nvPr/>
        </p:nvSpPr>
        <p:spPr>
          <a:xfrm>
            <a:off x="19050534" y="11673684"/>
            <a:ext cx="235994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Availability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DFB66-B1A4-3444-BC40-6E67CEF4E5FF}"/>
              </a:ext>
            </a:extLst>
          </p:cNvPr>
          <p:cNvSpPr txBox="1"/>
          <p:nvPr/>
        </p:nvSpPr>
        <p:spPr>
          <a:xfrm>
            <a:off x="9273989" y="11673685"/>
            <a:ext cx="186301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Integrity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847318" y="7311491"/>
            <a:ext cx="2540000" cy="2540000"/>
            <a:chOff x="9894067" y="7084672"/>
            <a:chExt cx="2540000" cy="2540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DCDCA1-A720-4F4F-87E6-85E9DFFDBA43}"/>
                </a:ext>
              </a:extLst>
            </p:cNvPr>
            <p:cNvSpPr/>
            <p:nvPr/>
          </p:nvSpPr>
          <p:spPr>
            <a:xfrm>
              <a:off x="9894067" y="7084672"/>
              <a:ext cx="2540000" cy="254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D3EA1A-14C5-364D-B2B3-DDF2F5912A26}"/>
                </a:ext>
              </a:extLst>
            </p:cNvPr>
            <p:cNvSpPr txBox="1"/>
            <p:nvPr/>
          </p:nvSpPr>
          <p:spPr>
            <a:xfrm>
              <a:off x="10232281" y="7981585"/>
              <a:ext cx="2087431" cy="70788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Balance</a:t>
              </a:r>
              <a:r>
                <a:rPr lang="en-US" sz="11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endPara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9FD4ABAC-34E5-4BA8-80CB-A20130C09BA8}"/>
              </a:ext>
            </a:extLst>
          </p:cNvPr>
          <p:cNvSpPr/>
          <p:nvPr/>
        </p:nvSpPr>
        <p:spPr>
          <a:xfrm>
            <a:off x="2443537" y="5673235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75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70948" y="5180289"/>
            <a:ext cx="9146068" cy="3103768"/>
            <a:chOff x="9933240" y="5025196"/>
            <a:chExt cx="4314028" cy="1406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D90B29-54A5-CB42-A766-41FCD2877DF6}"/>
                </a:ext>
              </a:extLst>
            </p:cNvPr>
            <p:cNvSpPr/>
            <p:nvPr/>
          </p:nvSpPr>
          <p:spPr>
            <a:xfrm>
              <a:off x="9933242" y="5558206"/>
              <a:ext cx="4314026" cy="8736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3EA1A-14C5-364D-B2B3-DDF2F5912A26}"/>
                </a:ext>
              </a:extLst>
            </p:cNvPr>
            <p:cNvSpPr txBox="1"/>
            <p:nvPr/>
          </p:nvSpPr>
          <p:spPr>
            <a:xfrm>
              <a:off x="10069600" y="5631827"/>
              <a:ext cx="3584851" cy="65558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Data lifecycle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B9665-331B-0340-A6D9-60555337A01C}"/>
                </a:ext>
              </a:extLst>
            </p:cNvPr>
            <p:cNvSpPr txBox="1"/>
            <p:nvPr/>
          </p:nvSpPr>
          <p:spPr>
            <a:xfrm>
              <a:off x="9933240" y="5025196"/>
              <a:ext cx="400131" cy="6695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9000" b="1" dirty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CB527-0565-5746-B330-6B7556B19917}"/>
              </a:ext>
            </a:extLst>
          </p:cNvPr>
          <p:cNvSpPr txBox="1"/>
          <p:nvPr/>
        </p:nvSpPr>
        <p:spPr>
          <a:xfrm>
            <a:off x="9570984" y="612372"/>
            <a:ext cx="5235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lifecycle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9F1AF-E545-AD49-BE87-575218A8FD9B}"/>
              </a:ext>
            </a:extLst>
          </p:cNvPr>
          <p:cNvSpPr txBox="1"/>
          <p:nvPr/>
        </p:nvSpPr>
        <p:spPr>
          <a:xfrm>
            <a:off x="10731537" y="1575186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Secure the Data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473E18-51B4-504D-840B-4EF2695FA7B6}"/>
              </a:ext>
            </a:extLst>
          </p:cNvPr>
          <p:cNvGrpSpPr/>
          <p:nvPr/>
        </p:nvGrpSpPr>
        <p:grpSpPr>
          <a:xfrm rot="20688298">
            <a:off x="833209" y="3767912"/>
            <a:ext cx="11184214" cy="9004178"/>
            <a:chOff x="5705452" y="3143876"/>
            <a:chExt cx="11184215" cy="9004178"/>
          </a:xfrm>
        </p:grpSpPr>
        <p:sp>
          <p:nvSpPr>
            <p:cNvPr id="5" name="Фигура">
              <a:extLst>
                <a:ext uri="{FF2B5EF4-FFF2-40B4-BE49-F238E27FC236}">
                  <a16:creationId xmlns:a16="http://schemas.microsoft.com/office/drawing/2014/main" id="{D586AE55-5670-D14A-87F6-535DDE287E15}"/>
                </a:ext>
              </a:extLst>
            </p:cNvPr>
            <p:cNvSpPr/>
            <p:nvPr/>
          </p:nvSpPr>
          <p:spPr>
            <a:xfrm rot="20171151">
              <a:off x="5705452" y="3143876"/>
              <a:ext cx="5707703" cy="409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519"/>
                  </a:moveTo>
                  <a:cubicBezTo>
                    <a:pt x="1218" y="12836"/>
                    <a:pt x="3426" y="8778"/>
                    <a:pt x="6333" y="5878"/>
                  </a:cubicBezTo>
                  <a:cubicBezTo>
                    <a:pt x="9229" y="2989"/>
                    <a:pt x="12684" y="1384"/>
                    <a:pt x="16245" y="1275"/>
                  </a:cubicBezTo>
                  <a:lnTo>
                    <a:pt x="16245" y="0"/>
                  </a:lnTo>
                  <a:lnTo>
                    <a:pt x="21600" y="7622"/>
                  </a:lnTo>
                  <a:lnTo>
                    <a:pt x="16519" y="14839"/>
                  </a:lnTo>
                  <a:lnTo>
                    <a:pt x="16539" y="13333"/>
                  </a:lnTo>
                  <a:cubicBezTo>
                    <a:pt x="14774" y="13446"/>
                    <a:pt x="13066" y="14245"/>
                    <a:pt x="11611" y="15641"/>
                  </a:cubicBezTo>
                  <a:cubicBezTo>
                    <a:pt x="10074" y="17114"/>
                    <a:pt x="8884" y="19188"/>
                    <a:pt x="8191" y="21600"/>
                  </a:cubicBezTo>
                  <a:lnTo>
                    <a:pt x="5201" y="14059"/>
                  </a:lnTo>
                  <a:lnTo>
                    <a:pt x="0" y="17519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" name="Фигура">
              <a:extLst>
                <a:ext uri="{FF2B5EF4-FFF2-40B4-BE49-F238E27FC236}">
                  <a16:creationId xmlns:a16="http://schemas.microsoft.com/office/drawing/2014/main" id="{885A3D45-9603-D940-BDA4-F5BDB224A846}"/>
                </a:ext>
              </a:extLst>
            </p:cNvPr>
            <p:cNvSpPr/>
            <p:nvPr/>
          </p:nvSpPr>
          <p:spPr>
            <a:xfrm rot="20767995">
              <a:off x="6620681" y="5747528"/>
              <a:ext cx="3345796" cy="5931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3" y="21600"/>
                  </a:moveTo>
                  <a:cubicBezTo>
                    <a:pt x="7233" y="19348"/>
                    <a:pt x="3676" y="16296"/>
                    <a:pt x="1957" y="12860"/>
                  </a:cubicBezTo>
                  <a:cubicBezTo>
                    <a:pt x="404" y="9758"/>
                    <a:pt x="421" y="6473"/>
                    <a:pt x="2004" y="3376"/>
                  </a:cubicBezTo>
                  <a:lnTo>
                    <a:pt x="0" y="3111"/>
                  </a:lnTo>
                  <a:lnTo>
                    <a:pt x="11486" y="0"/>
                  </a:lnTo>
                  <a:lnTo>
                    <a:pt x="17668" y="6299"/>
                  </a:lnTo>
                  <a:lnTo>
                    <a:pt x="16103" y="5957"/>
                  </a:lnTo>
                  <a:cubicBezTo>
                    <a:pt x="15425" y="7498"/>
                    <a:pt x="15486" y="9113"/>
                    <a:pt x="16281" y="10636"/>
                  </a:cubicBezTo>
                  <a:cubicBezTo>
                    <a:pt x="17201" y="12399"/>
                    <a:pt x="19057" y="13961"/>
                    <a:pt x="21600" y="15110"/>
                  </a:cubicBezTo>
                  <a:lnTo>
                    <a:pt x="10922" y="16221"/>
                  </a:lnTo>
                  <a:lnTo>
                    <a:pt x="12143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" name="Фигура">
              <a:extLst>
                <a:ext uri="{FF2B5EF4-FFF2-40B4-BE49-F238E27FC236}">
                  <a16:creationId xmlns:a16="http://schemas.microsoft.com/office/drawing/2014/main" id="{0D715008-8C74-FF4A-A975-13C3BC2AA6A1}"/>
                </a:ext>
              </a:extLst>
            </p:cNvPr>
            <p:cNvSpPr/>
            <p:nvPr/>
          </p:nvSpPr>
          <p:spPr>
            <a:xfrm rot="93870">
              <a:off x="8298680" y="9376637"/>
              <a:ext cx="5681900" cy="2702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extrusionOk="0">
                  <a:moveTo>
                    <a:pt x="16772" y="1416"/>
                  </a:moveTo>
                  <a:cubicBezTo>
                    <a:pt x="15262" y="3254"/>
                    <a:pt x="13504" y="4184"/>
                    <a:pt x="11721" y="4086"/>
                  </a:cubicBezTo>
                  <a:cubicBezTo>
                    <a:pt x="10043" y="3994"/>
                    <a:pt x="8412" y="2994"/>
                    <a:pt x="7012" y="1200"/>
                  </a:cubicBezTo>
                  <a:lnTo>
                    <a:pt x="7428" y="0"/>
                  </a:lnTo>
                  <a:lnTo>
                    <a:pt x="0" y="2575"/>
                  </a:lnTo>
                  <a:lnTo>
                    <a:pt x="1031" y="17120"/>
                  </a:lnTo>
                  <a:lnTo>
                    <a:pt x="1691" y="14781"/>
                  </a:lnTo>
                  <a:cubicBezTo>
                    <a:pt x="4368" y="18485"/>
                    <a:pt x="7525" y="20674"/>
                    <a:pt x="10808" y="21103"/>
                  </a:cubicBezTo>
                  <a:cubicBezTo>
                    <a:pt x="14608" y="21600"/>
                    <a:pt x="18390" y="19726"/>
                    <a:pt x="21600" y="15755"/>
                  </a:cubicBezTo>
                  <a:lnTo>
                    <a:pt x="15931" y="13898"/>
                  </a:lnTo>
                  <a:lnTo>
                    <a:pt x="16772" y="141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" name="Фигура">
              <a:extLst>
                <a:ext uri="{FF2B5EF4-FFF2-40B4-BE49-F238E27FC236}">
                  <a16:creationId xmlns:a16="http://schemas.microsoft.com/office/drawing/2014/main" id="{27505B25-B1DB-8049-BD93-69C8BA3F940D}"/>
                </a:ext>
              </a:extLst>
            </p:cNvPr>
            <p:cNvSpPr/>
            <p:nvPr/>
          </p:nvSpPr>
          <p:spPr>
            <a:xfrm rot="900000">
              <a:off x="12225037" y="6863771"/>
              <a:ext cx="3578700" cy="528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1538" y="12074"/>
                  </a:moveTo>
                  <a:lnTo>
                    <a:pt x="0" y="20251"/>
                  </a:lnTo>
                  <a:lnTo>
                    <a:pt x="11188" y="21600"/>
                  </a:lnTo>
                  <a:lnTo>
                    <a:pt x="9914" y="20545"/>
                  </a:lnTo>
                  <a:cubicBezTo>
                    <a:pt x="14105" y="18392"/>
                    <a:pt x="17331" y="15423"/>
                    <a:pt x="19204" y="11997"/>
                  </a:cubicBezTo>
                  <a:cubicBezTo>
                    <a:pt x="21297" y="8168"/>
                    <a:pt x="21600" y="3961"/>
                    <a:pt x="20069" y="0"/>
                  </a:cubicBezTo>
                  <a:lnTo>
                    <a:pt x="15686" y="5763"/>
                  </a:lnTo>
                  <a:lnTo>
                    <a:pt x="7511" y="3047"/>
                  </a:lnTo>
                  <a:cubicBezTo>
                    <a:pt x="8067" y="4869"/>
                    <a:pt x="7882" y="6765"/>
                    <a:pt x="6978" y="8514"/>
                  </a:cubicBezTo>
                  <a:cubicBezTo>
                    <a:pt x="6061" y="10288"/>
                    <a:pt x="4443" y="11837"/>
                    <a:pt x="2319" y="12973"/>
                  </a:cubicBezTo>
                  <a:lnTo>
                    <a:pt x="1538" y="12074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" name="Фигура">
              <a:extLst>
                <a:ext uri="{FF2B5EF4-FFF2-40B4-BE49-F238E27FC236}">
                  <a16:creationId xmlns:a16="http://schemas.microsoft.com/office/drawing/2014/main" id="{347CB000-2057-244C-8603-0CD3D629C159}"/>
                </a:ext>
              </a:extLst>
            </p:cNvPr>
            <p:cNvSpPr/>
            <p:nvPr/>
          </p:nvSpPr>
          <p:spPr>
            <a:xfrm rot="1172803">
              <a:off x="12603905" y="4044473"/>
              <a:ext cx="4285762" cy="4390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71" y="17826"/>
                  </a:moveTo>
                  <a:lnTo>
                    <a:pt x="17212" y="21600"/>
                  </a:lnTo>
                  <a:lnTo>
                    <a:pt x="21600" y="13865"/>
                  </a:lnTo>
                  <a:lnTo>
                    <a:pt x="20449" y="14213"/>
                  </a:lnTo>
                  <a:cubicBezTo>
                    <a:pt x="19171" y="10542"/>
                    <a:pt x="16817" y="7282"/>
                    <a:pt x="13655" y="4806"/>
                  </a:cubicBezTo>
                  <a:cubicBezTo>
                    <a:pt x="9816" y="1800"/>
                    <a:pt x="5001" y="105"/>
                    <a:pt x="0" y="0"/>
                  </a:cubicBezTo>
                  <a:lnTo>
                    <a:pt x="5443" y="5231"/>
                  </a:lnTo>
                  <a:lnTo>
                    <a:pt x="457" y="10204"/>
                  </a:lnTo>
                  <a:cubicBezTo>
                    <a:pt x="2779" y="10392"/>
                    <a:pt x="4981" y="11249"/>
                    <a:pt x="6763" y="12657"/>
                  </a:cubicBezTo>
                  <a:cubicBezTo>
                    <a:pt x="8370" y="13927"/>
                    <a:pt x="9566" y="15592"/>
                    <a:pt x="10217" y="17465"/>
                  </a:cubicBezTo>
                  <a:lnTo>
                    <a:pt x="8771" y="178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4779AC8-80D5-2E40-99C0-B2F1BAE2D7C0}"/>
              </a:ext>
            </a:extLst>
          </p:cNvPr>
          <p:cNvSpPr txBox="1"/>
          <p:nvPr/>
        </p:nvSpPr>
        <p:spPr>
          <a:xfrm>
            <a:off x="6478055" y="11277843"/>
            <a:ext cx="885179" cy="6211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6C81B-2806-0B4E-8561-F97BFCBD9A13}"/>
              </a:ext>
            </a:extLst>
          </p:cNvPr>
          <p:cNvSpPr txBox="1"/>
          <p:nvPr/>
        </p:nvSpPr>
        <p:spPr>
          <a:xfrm rot="195637">
            <a:off x="2138542" y="5957738"/>
            <a:ext cx="1753709" cy="66941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Archive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E8589-71A6-B449-AEEF-8C54B4F566AA}"/>
              </a:ext>
            </a:extLst>
          </p:cNvPr>
          <p:cNvSpPr txBox="1"/>
          <p:nvPr/>
        </p:nvSpPr>
        <p:spPr>
          <a:xfrm>
            <a:off x="9025698" y="5979917"/>
            <a:ext cx="1431802" cy="6211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04094-CE59-8143-810D-4C39873C7C0C}"/>
              </a:ext>
            </a:extLst>
          </p:cNvPr>
          <p:cNvSpPr txBox="1"/>
          <p:nvPr/>
        </p:nvSpPr>
        <p:spPr>
          <a:xfrm>
            <a:off x="9261427" y="9129639"/>
            <a:ext cx="1213794" cy="6211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FCDF07-F650-9C49-909D-BBD55A6A5F54}"/>
              </a:ext>
            </a:extLst>
          </p:cNvPr>
          <p:cNvSpPr txBox="1"/>
          <p:nvPr/>
        </p:nvSpPr>
        <p:spPr>
          <a:xfrm rot="327368">
            <a:off x="2762519" y="9697989"/>
            <a:ext cx="1269899" cy="6211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Share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7" name="Фигура">
            <a:extLst>
              <a:ext uri="{FF2B5EF4-FFF2-40B4-BE49-F238E27FC236}">
                <a16:creationId xmlns:a16="http://schemas.microsoft.com/office/drawing/2014/main" id="{27505B25-B1DB-8049-BD93-69C8BA3F940D}"/>
              </a:ext>
            </a:extLst>
          </p:cNvPr>
          <p:cNvSpPr/>
          <p:nvPr/>
        </p:nvSpPr>
        <p:spPr>
          <a:xfrm rot="14913982">
            <a:off x="4703668" y="1919703"/>
            <a:ext cx="3429136" cy="545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1" h="21600" extrusionOk="0">
                <a:moveTo>
                  <a:pt x="1538" y="12074"/>
                </a:moveTo>
                <a:lnTo>
                  <a:pt x="0" y="20251"/>
                </a:lnTo>
                <a:lnTo>
                  <a:pt x="11188" y="21600"/>
                </a:lnTo>
                <a:lnTo>
                  <a:pt x="9914" y="20545"/>
                </a:lnTo>
                <a:cubicBezTo>
                  <a:pt x="14105" y="18392"/>
                  <a:pt x="17331" y="15423"/>
                  <a:pt x="19204" y="11997"/>
                </a:cubicBezTo>
                <a:cubicBezTo>
                  <a:pt x="21297" y="8168"/>
                  <a:pt x="21600" y="3961"/>
                  <a:pt x="20069" y="0"/>
                </a:cubicBezTo>
                <a:lnTo>
                  <a:pt x="15686" y="5763"/>
                </a:lnTo>
                <a:lnTo>
                  <a:pt x="7511" y="3047"/>
                </a:lnTo>
                <a:cubicBezTo>
                  <a:pt x="8067" y="4869"/>
                  <a:pt x="7882" y="6765"/>
                  <a:pt x="6978" y="8514"/>
                </a:cubicBezTo>
                <a:cubicBezTo>
                  <a:pt x="6061" y="10288"/>
                  <a:pt x="4443" y="11837"/>
                  <a:pt x="2319" y="12973"/>
                </a:cubicBezTo>
                <a:lnTo>
                  <a:pt x="1538" y="1207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16C81B-2806-0B4E-8561-F97BFCBD9A13}"/>
              </a:ext>
            </a:extLst>
          </p:cNvPr>
          <p:cNvSpPr txBox="1"/>
          <p:nvPr/>
        </p:nvSpPr>
        <p:spPr>
          <a:xfrm>
            <a:off x="5574094" y="4024302"/>
            <a:ext cx="1688284" cy="6211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Destroy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1D44CE-2CAE-4E44-851C-CD6570E19DED}"/>
              </a:ext>
            </a:extLst>
          </p:cNvPr>
          <p:cNvSpPr/>
          <p:nvPr/>
        </p:nvSpPr>
        <p:spPr>
          <a:xfrm>
            <a:off x="13498684" y="3877219"/>
            <a:ext cx="1729946" cy="1729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09B4AB-81C3-C64B-A635-E2DD7EAC2B3D}"/>
              </a:ext>
            </a:extLst>
          </p:cNvPr>
          <p:cNvSpPr txBox="1"/>
          <p:nvPr/>
        </p:nvSpPr>
        <p:spPr>
          <a:xfrm>
            <a:off x="15453558" y="4128984"/>
            <a:ext cx="2500043" cy="64633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/>
              <a:t>Data at 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C760CB-1B62-6741-9E40-1C3CC7AF7D15}"/>
              </a:ext>
            </a:extLst>
          </p:cNvPr>
          <p:cNvSpPr/>
          <p:nvPr/>
        </p:nvSpPr>
        <p:spPr>
          <a:xfrm>
            <a:off x="13498684" y="6631302"/>
            <a:ext cx="1729946" cy="172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B765B0-86F0-C546-81AC-56F23618886A}"/>
              </a:ext>
            </a:extLst>
          </p:cNvPr>
          <p:cNvSpPr txBox="1"/>
          <p:nvPr/>
        </p:nvSpPr>
        <p:spPr>
          <a:xfrm>
            <a:off x="15453558" y="6880366"/>
            <a:ext cx="3077317" cy="64633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/>
              <a:t>Data in Motion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F6A505-6F40-2542-9A3E-6E36A8DE36FC}"/>
              </a:ext>
            </a:extLst>
          </p:cNvPr>
          <p:cNvSpPr/>
          <p:nvPr/>
        </p:nvSpPr>
        <p:spPr>
          <a:xfrm>
            <a:off x="13498684" y="9312881"/>
            <a:ext cx="1729946" cy="17299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AB3CDF-39A2-6A44-A01D-EBEFD7AF9704}"/>
              </a:ext>
            </a:extLst>
          </p:cNvPr>
          <p:cNvSpPr txBox="1"/>
          <p:nvPr/>
        </p:nvSpPr>
        <p:spPr>
          <a:xfrm>
            <a:off x="15517581" y="9650794"/>
            <a:ext cx="2371996" cy="64633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/>
              <a:t>Data in Use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DE44F16B-7132-8441-97EB-5C3F55A54D6C}"/>
              </a:ext>
            </a:extLst>
          </p:cNvPr>
          <p:cNvSpPr txBox="1">
            <a:spLocks/>
          </p:cNvSpPr>
          <p:nvPr/>
        </p:nvSpPr>
        <p:spPr>
          <a:xfrm>
            <a:off x="15453558" y="4588752"/>
            <a:ext cx="8794304" cy="6634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File Encryption, Disk encryption,….</a:t>
            </a:r>
            <a:endParaRPr lang="en-US" sz="26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DE44F16B-7132-8441-97EB-5C3F55A54D6C}"/>
              </a:ext>
            </a:extLst>
          </p:cNvPr>
          <p:cNvSpPr txBox="1">
            <a:spLocks/>
          </p:cNvSpPr>
          <p:nvPr/>
        </p:nvSpPr>
        <p:spPr>
          <a:xfrm>
            <a:off x="15453558" y="7352566"/>
            <a:ext cx="8794304" cy="6634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TLS, VPN,</a:t>
            </a:r>
            <a:endParaRPr lang="en-US" sz="26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DE44F16B-7132-8441-97EB-5C3F55A54D6C}"/>
              </a:ext>
            </a:extLst>
          </p:cNvPr>
          <p:cNvSpPr txBox="1">
            <a:spLocks/>
          </p:cNvSpPr>
          <p:nvPr/>
        </p:nvSpPr>
        <p:spPr>
          <a:xfrm>
            <a:off x="15351427" y="10177854"/>
            <a:ext cx="8794304" cy="6634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Confidential computing (TEE ),Homomorphic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14214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70949" y="5180289"/>
            <a:ext cx="9335160" cy="3103768"/>
            <a:chOff x="9933240" y="5025196"/>
            <a:chExt cx="4403219" cy="1406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D90B29-54A5-CB42-A766-41FCD2877DF6}"/>
                </a:ext>
              </a:extLst>
            </p:cNvPr>
            <p:cNvSpPr/>
            <p:nvPr/>
          </p:nvSpPr>
          <p:spPr>
            <a:xfrm>
              <a:off x="9933240" y="5558206"/>
              <a:ext cx="4314026" cy="8736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3EA1A-14C5-364D-B2B3-DDF2F5912A26}"/>
                </a:ext>
              </a:extLst>
            </p:cNvPr>
            <p:cNvSpPr txBox="1"/>
            <p:nvPr/>
          </p:nvSpPr>
          <p:spPr>
            <a:xfrm>
              <a:off x="10069600" y="5631825"/>
              <a:ext cx="4266859" cy="65558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Threat Modeling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B9665-331B-0340-A6D9-60555337A01C}"/>
                </a:ext>
              </a:extLst>
            </p:cNvPr>
            <p:cNvSpPr txBox="1"/>
            <p:nvPr/>
          </p:nvSpPr>
          <p:spPr>
            <a:xfrm>
              <a:off x="9933240" y="5025196"/>
              <a:ext cx="713159" cy="6695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9000" b="1" dirty="0" smtClean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10</a:t>
              </a:r>
              <a:endParaRPr lang="en-US" sz="9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348">
            <a:extLst>
              <a:ext uri="{FF2B5EF4-FFF2-40B4-BE49-F238E27FC236}">
                <a16:creationId xmlns:a16="http://schemas.microsoft.com/office/drawing/2014/main" id="{68792B54-0C76-B849-BBAB-A11DE80543ED}"/>
              </a:ext>
            </a:extLst>
          </p:cNvPr>
          <p:cNvSpPr/>
          <p:nvPr/>
        </p:nvSpPr>
        <p:spPr>
          <a:xfrm>
            <a:off x="4154387" y="2579914"/>
            <a:ext cx="16613043" cy="5166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8" name="Shape 356">
            <a:extLst>
              <a:ext uri="{FF2B5EF4-FFF2-40B4-BE49-F238E27FC236}">
                <a16:creationId xmlns:a16="http://schemas.microsoft.com/office/drawing/2014/main" id="{37ECB24C-4210-A946-BF2B-BC54048A0800}"/>
              </a:ext>
            </a:extLst>
          </p:cNvPr>
          <p:cNvSpPr/>
          <p:nvPr/>
        </p:nvSpPr>
        <p:spPr>
          <a:xfrm>
            <a:off x="4243304" y="8964409"/>
            <a:ext cx="16613046" cy="336240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D12AB6-6A12-9F4E-B333-A1D5FBD67B86}"/>
              </a:ext>
            </a:extLst>
          </p:cNvPr>
          <p:cNvSpPr txBox="1"/>
          <p:nvPr/>
        </p:nvSpPr>
        <p:spPr>
          <a:xfrm>
            <a:off x="9078037" y="582539"/>
            <a:ext cx="6221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Threat Modeling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744AD-5293-F441-BCCE-1F09331A7BAE}"/>
              </a:ext>
            </a:extLst>
          </p:cNvPr>
          <p:cNvSpPr txBox="1"/>
          <p:nvPr/>
        </p:nvSpPr>
        <p:spPr>
          <a:xfrm>
            <a:off x="10325976" y="1497470"/>
            <a:ext cx="372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Poppins" pitchFamily="2" charset="77"/>
                <a:cs typeface="Poppins" pitchFamily="2" charset="77"/>
              </a:rPr>
              <a:t>Proactive Security </a:t>
            </a:r>
            <a:endParaRPr lang="en-US" sz="2000" spc="600" dirty="0">
              <a:solidFill>
                <a:schemeClr val="tx1">
                  <a:lumMod val="60000"/>
                  <a:lumOff val="4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0B41FF-9FAB-9E48-BAB8-88C15E35D4D9}"/>
              </a:ext>
            </a:extLst>
          </p:cNvPr>
          <p:cNvSpPr txBox="1"/>
          <p:nvPr/>
        </p:nvSpPr>
        <p:spPr>
          <a:xfrm>
            <a:off x="4290266" y="4548673"/>
            <a:ext cx="2824812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Why</a:t>
            </a:r>
            <a:endParaRPr lang="en-US" sz="96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30853-B438-DF4E-A0AB-C7E63EFDDC33}"/>
              </a:ext>
            </a:extLst>
          </p:cNvPr>
          <p:cNvSpPr txBox="1"/>
          <p:nvPr/>
        </p:nvSpPr>
        <p:spPr>
          <a:xfrm>
            <a:off x="4379186" y="9685274"/>
            <a:ext cx="2824812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Goal</a:t>
            </a:r>
            <a:endParaRPr lang="en-US" sz="96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0E5E0-7FD6-9A41-B38C-A971AA0C1BFB}"/>
              </a:ext>
            </a:extLst>
          </p:cNvPr>
          <p:cNvSpPr txBox="1"/>
          <p:nvPr/>
        </p:nvSpPr>
        <p:spPr>
          <a:xfrm>
            <a:off x="7250957" y="4137418"/>
            <a:ext cx="13264428" cy="2346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Threat modeling is used at the time of </a:t>
            </a:r>
            <a:r>
              <a:rPr lang="en-US" b="1" u="sng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 phase (Proactive ) 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prevent future </a:t>
            </a:r>
            <a:r>
              <a:rPr lang="en-US" u="sng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cost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and </a:t>
            </a:r>
            <a:r>
              <a:rPr lang="en-US" u="sng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effort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 security &amp; future development (patches), however </a:t>
            </a:r>
            <a:r>
              <a:rPr lang="en-US" b="1" u="sng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 also used after system deployed (</a:t>
            </a:r>
            <a:r>
              <a:rPr lang="en-US" b="1" u="sng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Reactive) 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find the threats which weren't addressed, that can be also found by threat hunting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7C62B-A179-A441-AFAD-CB43597970F3}"/>
              </a:ext>
            </a:extLst>
          </p:cNvPr>
          <p:cNvSpPr txBox="1"/>
          <p:nvPr/>
        </p:nvSpPr>
        <p:spPr>
          <a:xfrm>
            <a:off x="7699073" y="10036987"/>
            <a:ext cx="9595109" cy="1026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Predicting threats . </a:t>
            </a:r>
          </a:p>
          <a:p>
            <a:pPr marL="571500" indent="-5715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Eradicate (eliminate or reduce) threats</a:t>
            </a:r>
          </a:p>
        </p:txBody>
      </p:sp>
    </p:spTree>
    <p:extLst>
      <p:ext uri="{BB962C8B-B14F-4D97-AF65-F5344CB8AC3E}">
        <p14:creationId xmlns:p14="http://schemas.microsoft.com/office/powerpoint/2010/main" val="33278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432">
            <a:extLst>
              <a:ext uri="{FF2B5EF4-FFF2-40B4-BE49-F238E27FC236}">
                <a16:creationId xmlns:a16="http://schemas.microsoft.com/office/drawing/2014/main" id="{8B0ABDEF-1CEC-EC44-BD31-DFF815E98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719" y="2679"/>
            <a:ext cx="10125174" cy="13710643"/>
          </a:xfrm>
          <a:custGeom>
            <a:avLst/>
            <a:gdLst>
              <a:gd name="T0" fmla="*/ 7108 w 7109"/>
              <a:gd name="T1" fmla="*/ 0 h 11008"/>
              <a:gd name="T2" fmla="*/ 7108 w 7109"/>
              <a:gd name="T3" fmla="*/ 11007 h 11008"/>
              <a:gd name="T4" fmla="*/ 1778 w 7109"/>
              <a:gd name="T5" fmla="*/ 11007 h 11008"/>
              <a:gd name="T6" fmla="*/ 1778 w 7109"/>
              <a:gd name="T7" fmla="*/ 11007 h 11008"/>
              <a:gd name="T8" fmla="*/ 0 w 7109"/>
              <a:gd name="T9" fmla="*/ 6519 h 11008"/>
              <a:gd name="T10" fmla="*/ 0 w 7109"/>
              <a:gd name="T11" fmla="*/ 6519 h 11008"/>
              <a:gd name="T12" fmla="*/ 5881 w 7109"/>
              <a:gd name="T13" fmla="*/ 0 h 11008"/>
              <a:gd name="T14" fmla="*/ 7108 w 7109"/>
              <a:gd name="T15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09" h="11008">
                <a:moveTo>
                  <a:pt x="7108" y="0"/>
                </a:moveTo>
                <a:lnTo>
                  <a:pt x="7108" y="11007"/>
                </a:lnTo>
                <a:lnTo>
                  <a:pt x="1778" y="11007"/>
                </a:lnTo>
                <a:lnTo>
                  <a:pt x="1778" y="11007"/>
                </a:lnTo>
                <a:cubicBezTo>
                  <a:pt x="676" y="9834"/>
                  <a:pt x="0" y="8256"/>
                  <a:pt x="0" y="6519"/>
                </a:cubicBezTo>
                <a:lnTo>
                  <a:pt x="0" y="6519"/>
                </a:lnTo>
                <a:cubicBezTo>
                  <a:pt x="0" y="3128"/>
                  <a:pt x="2577" y="337"/>
                  <a:pt x="5881" y="0"/>
                </a:cubicBezTo>
                <a:lnTo>
                  <a:pt x="7108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433">
            <a:extLst>
              <a:ext uri="{FF2B5EF4-FFF2-40B4-BE49-F238E27FC236}">
                <a16:creationId xmlns:a16="http://schemas.microsoft.com/office/drawing/2014/main" id="{687390EC-283C-584F-A6E7-778F9D63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026" y="5357"/>
            <a:ext cx="5679811" cy="13710643"/>
          </a:xfrm>
          <a:custGeom>
            <a:avLst/>
            <a:gdLst>
              <a:gd name="T0" fmla="*/ 2152 w 4558"/>
              <a:gd name="T1" fmla="*/ 1573 h 11008"/>
              <a:gd name="T2" fmla="*/ 2152 w 4558"/>
              <a:gd name="T3" fmla="*/ 1573 h 11008"/>
              <a:gd name="T4" fmla="*/ 4376 w 4558"/>
              <a:gd name="T5" fmla="*/ 74 h 11008"/>
              <a:gd name="T6" fmla="*/ 4376 w 4558"/>
              <a:gd name="T7" fmla="*/ 74 h 11008"/>
              <a:gd name="T8" fmla="*/ 4557 w 4558"/>
              <a:gd name="T9" fmla="*/ 0 h 11008"/>
              <a:gd name="T10" fmla="*/ 4289 w 4558"/>
              <a:gd name="T11" fmla="*/ 0 h 11008"/>
              <a:gd name="T12" fmla="*/ 4289 w 4558"/>
              <a:gd name="T13" fmla="*/ 0 h 11008"/>
              <a:gd name="T14" fmla="*/ 2080 w 4558"/>
              <a:gd name="T15" fmla="*/ 1501 h 11008"/>
              <a:gd name="T16" fmla="*/ 2080 w 4558"/>
              <a:gd name="T17" fmla="*/ 1501 h 11008"/>
              <a:gd name="T18" fmla="*/ 559 w 4558"/>
              <a:gd name="T19" fmla="*/ 3757 h 11008"/>
              <a:gd name="T20" fmla="*/ 559 w 4558"/>
              <a:gd name="T21" fmla="*/ 3757 h 11008"/>
              <a:gd name="T22" fmla="*/ 0 w 4558"/>
              <a:gd name="T23" fmla="*/ 6519 h 11008"/>
              <a:gd name="T24" fmla="*/ 0 w 4558"/>
              <a:gd name="T25" fmla="*/ 6519 h 11008"/>
              <a:gd name="T26" fmla="*/ 559 w 4558"/>
              <a:gd name="T27" fmla="*/ 9282 h 11008"/>
              <a:gd name="T28" fmla="*/ 559 w 4558"/>
              <a:gd name="T29" fmla="*/ 9282 h 11008"/>
              <a:gd name="T30" fmla="*/ 1599 w 4558"/>
              <a:gd name="T31" fmla="*/ 11007 h 11008"/>
              <a:gd name="T32" fmla="*/ 1731 w 4558"/>
              <a:gd name="T33" fmla="*/ 11007 h 11008"/>
              <a:gd name="T34" fmla="*/ 1731 w 4558"/>
              <a:gd name="T35" fmla="*/ 11007 h 11008"/>
              <a:gd name="T36" fmla="*/ 652 w 4558"/>
              <a:gd name="T37" fmla="*/ 9242 h 11008"/>
              <a:gd name="T38" fmla="*/ 652 w 4558"/>
              <a:gd name="T39" fmla="*/ 9242 h 11008"/>
              <a:gd name="T40" fmla="*/ 102 w 4558"/>
              <a:gd name="T41" fmla="*/ 6519 h 11008"/>
              <a:gd name="T42" fmla="*/ 102 w 4558"/>
              <a:gd name="T43" fmla="*/ 6519 h 11008"/>
              <a:gd name="T44" fmla="*/ 652 w 4558"/>
              <a:gd name="T45" fmla="*/ 3797 h 11008"/>
              <a:gd name="T46" fmla="*/ 652 w 4558"/>
              <a:gd name="T47" fmla="*/ 3797 h 11008"/>
              <a:gd name="T48" fmla="*/ 2152 w 4558"/>
              <a:gd name="T49" fmla="*/ 1573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58" h="11008">
                <a:moveTo>
                  <a:pt x="2152" y="1573"/>
                </a:moveTo>
                <a:lnTo>
                  <a:pt x="2152" y="1573"/>
                </a:lnTo>
                <a:cubicBezTo>
                  <a:pt x="2794" y="931"/>
                  <a:pt x="3542" y="426"/>
                  <a:pt x="4376" y="74"/>
                </a:cubicBezTo>
                <a:lnTo>
                  <a:pt x="4376" y="74"/>
                </a:lnTo>
                <a:cubicBezTo>
                  <a:pt x="4436" y="48"/>
                  <a:pt x="4497" y="24"/>
                  <a:pt x="4557" y="0"/>
                </a:cubicBezTo>
                <a:lnTo>
                  <a:pt x="4289" y="0"/>
                </a:lnTo>
                <a:lnTo>
                  <a:pt x="4289" y="0"/>
                </a:lnTo>
                <a:cubicBezTo>
                  <a:pt x="3462" y="357"/>
                  <a:pt x="2719" y="861"/>
                  <a:pt x="2080" y="1501"/>
                </a:cubicBezTo>
                <a:lnTo>
                  <a:pt x="2080" y="1501"/>
                </a:lnTo>
                <a:cubicBezTo>
                  <a:pt x="1428" y="2153"/>
                  <a:pt x="916" y="2912"/>
                  <a:pt x="559" y="3757"/>
                </a:cubicBezTo>
                <a:lnTo>
                  <a:pt x="559" y="3757"/>
                </a:lnTo>
                <a:cubicBezTo>
                  <a:pt x="188" y="4633"/>
                  <a:pt x="0" y="5561"/>
                  <a:pt x="0" y="6519"/>
                </a:cubicBezTo>
                <a:lnTo>
                  <a:pt x="0" y="6519"/>
                </a:lnTo>
                <a:cubicBezTo>
                  <a:pt x="0" y="7477"/>
                  <a:pt x="188" y="8407"/>
                  <a:pt x="559" y="9282"/>
                </a:cubicBezTo>
                <a:lnTo>
                  <a:pt x="559" y="9282"/>
                </a:lnTo>
                <a:cubicBezTo>
                  <a:pt x="823" y="9907"/>
                  <a:pt x="1171" y="10485"/>
                  <a:pt x="1599" y="11007"/>
                </a:cubicBezTo>
                <a:lnTo>
                  <a:pt x="1731" y="11007"/>
                </a:lnTo>
                <a:lnTo>
                  <a:pt x="1731" y="11007"/>
                </a:lnTo>
                <a:cubicBezTo>
                  <a:pt x="1286" y="10476"/>
                  <a:pt x="924" y="9884"/>
                  <a:pt x="652" y="9242"/>
                </a:cubicBezTo>
                <a:lnTo>
                  <a:pt x="652" y="9242"/>
                </a:lnTo>
                <a:cubicBezTo>
                  <a:pt x="288" y="8380"/>
                  <a:pt x="102" y="7464"/>
                  <a:pt x="102" y="6519"/>
                </a:cubicBezTo>
                <a:lnTo>
                  <a:pt x="102" y="6519"/>
                </a:lnTo>
                <a:cubicBezTo>
                  <a:pt x="102" y="5575"/>
                  <a:pt x="288" y="4659"/>
                  <a:pt x="652" y="3797"/>
                </a:cubicBezTo>
                <a:lnTo>
                  <a:pt x="652" y="3797"/>
                </a:lnTo>
                <a:cubicBezTo>
                  <a:pt x="1004" y="2963"/>
                  <a:pt x="1509" y="2216"/>
                  <a:pt x="2152" y="157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434">
            <a:extLst>
              <a:ext uri="{FF2B5EF4-FFF2-40B4-BE49-F238E27FC236}">
                <a16:creationId xmlns:a16="http://schemas.microsoft.com/office/drawing/2014/main" id="{DE221966-8E03-D94C-B608-361A433D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215" y="2747840"/>
            <a:ext cx="2351023" cy="2103839"/>
          </a:xfrm>
          <a:custGeom>
            <a:avLst/>
            <a:gdLst>
              <a:gd name="T0" fmla="*/ 1268 w 1889"/>
              <a:gd name="T1" fmla="*/ 0 h 1690"/>
              <a:gd name="T2" fmla="*/ 620 w 1889"/>
              <a:gd name="T3" fmla="*/ 0 h 1690"/>
              <a:gd name="T4" fmla="*/ 620 w 1889"/>
              <a:gd name="T5" fmla="*/ 0 h 1690"/>
              <a:gd name="T6" fmla="*/ 375 w 1889"/>
              <a:gd name="T7" fmla="*/ 141 h 1690"/>
              <a:gd name="T8" fmla="*/ 51 w 1889"/>
              <a:gd name="T9" fmla="*/ 703 h 1690"/>
              <a:gd name="T10" fmla="*/ 51 w 1889"/>
              <a:gd name="T11" fmla="*/ 703 h 1690"/>
              <a:gd name="T12" fmla="*/ 51 w 1889"/>
              <a:gd name="T13" fmla="*/ 986 h 1690"/>
              <a:gd name="T14" fmla="*/ 375 w 1889"/>
              <a:gd name="T15" fmla="*/ 1547 h 1690"/>
              <a:gd name="T16" fmla="*/ 375 w 1889"/>
              <a:gd name="T17" fmla="*/ 1547 h 1690"/>
              <a:gd name="T18" fmla="*/ 620 w 1889"/>
              <a:gd name="T19" fmla="*/ 1689 h 1690"/>
              <a:gd name="T20" fmla="*/ 1268 w 1889"/>
              <a:gd name="T21" fmla="*/ 1689 h 1690"/>
              <a:gd name="T22" fmla="*/ 1268 w 1889"/>
              <a:gd name="T23" fmla="*/ 1689 h 1690"/>
              <a:gd name="T24" fmla="*/ 1513 w 1889"/>
              <a:gd name="T25" fmla="*/ 1547 h 1690"/>
              <a:gd name="T26" fmla="*/ 1837 w 1889"/>
              <a:gd name="T27" fmla="*/ 986 h 1690"/>
              <a:gd name="T28" fmla="*/ 1837 w 1889"/>
              <a:gd name="T29" fmla="*/ 986 h 1690"/>
              <a:gd name="T30" fmla="*/ 1837 w 1889"/>
              <a:gd name="T31" fmla="*/ 703 h 1690"/>
              <a:gd name="T32" fmla="*/ 1513 w 1889"/>
              <a:gd name="T33" fmla="*/ 141 h 1690"/>
              <a:gd name="T34" fmla="*/ 1513 w 1889"/>
              <a:gd name="T35" fmla="*/ 141 h 1690"/>
              <a:gd name="T36" fmla="*/ 1268 w 1889"/>
              <a:gd name="T37" fmla="*/ 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9" h="1690">
                <a:moveTo>
                  <a:pt x="1268" y="0"/>
                </a:moveTo>
                <a:lnTo>
                  <a:pt x="620" y="0"/>
                </a:lnTo>
                <a:lnTo>
                  <a:pt x="620" y="0"/>
                </a:lnTo>
                <a:cubicBezTo>
                  <a:pt x="519" y="0"/>
                  <a:pt x="425" y="54"/>
                  <a:pt x="375" y="141"/>
                </a:cubicBezTo>
                <a:lnTo>
                  <a:pt x="51" y="703"/>
                </a:lnTo>
                <a:lnTo>
                  <a:pt x="51" y="703"/>
                </a:lnTo>
                <a:cubicBezTo>
                  <a:pt x="0" y="790"/>
                  <a:pt x="0" y="898"/>
                  <a:pt x="51" y="986"/>
                </a:cubicBezTo>
                <a:lnTo>
                  <a:pt x="375" y="1547"/>
                </a:lnTo>
                <a:lnTo>
                  <a:pt x="375" y="1547"/>
                </a:lnTo>
                <a:cubicBezTo>
                  <a:pt x="425" y="1634"/>
                  <a:pt x="519" y="1689"/>
                  <a:pt x="620" y="1689"/>
                </a:cubicBezTo>
                <a:lnTo>
                  <a:pt x="1268" y="1689"/>
                </a:lnTo>
                <a:lnTo>
                  <a:pt x="1268" y="1689"/>
                </a:lnTo>
                <a:cubicBezTo>
                  <a:pt x="1369" y="1689"/>
                  <a:pt x="1463" y="1634"/>
                  <a:pt x="1513" y="1547"/>
                </a:cubicBezTo>
                <a:lnTo>
                  <a:pt x="1837" y="986"/>
                </a:lnTo>
                <a:lnTo>
                  <a:pt x="1837" y="986"/>
                </a:lnTo>
                <a:cubicBezTo>
                  <a:pt x="1888" y="898"/>
                  <a:pt x="1888" y="790"/>
                  <a:pt x="1837" y="703"/>
                </a:cubicBezTo>
                <a:lnTo>
                  <a:pt x="1513" y="141"/>
                </a:lnTo>
                <a:lnTo>
                  <a:pt x="1513" y="141"/>
                </a:lnTo>
                <a:cubicBezTo>
                  <a:pt x="1463" y="54"/>
                  <a:pt x="1369" y="0"/>
                  <a:pt x="126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35">
            <a:extLst>
              <a:ext uri="{FF2B5EF4-FFF2-40B4-BE49-F238E27FC236}">
                <a16:creationId xmlns:a16="http://schemas.microsoft.com/office/drawing/2014/main" id="{EEC879BC-E664-9E46-8240-2127103E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6711" y="5845022"/>
            <a:ext cx="2351023" cy="2103835"/>
          </a:xfrm>
          <a:custGeom>
            <a:avLst/>
            <a:gdLst>
              <a:gd name="T0" fmla="*/ 1267 w 1888"/>
              <a:gd name="T1" fmla="*/ 0 h 1690"/>
              <a:gd name="T2" fmla="*/ 619 w 1888"/>
              <a:gd name="T3" fmla="*/ 0 h 1690"/>
              <a:gd name="T4" fmla="*/ 619 w 1888"/>
              <a:gd name="T5" fmla="*/ 0 h 1690"/>
              <a:gd name="T6" fmla="*/ 374 w 1888"/>
              <a:gd name="T7" fmla="*/ 141 h 1690"/>
              <a:gd name="T8" fmla="*/ 51 w 1888"/>
              <a:gd name="T9" fmla="*/ 703 h 1690"/>
              <a:gd name="T10" fmla="*/ 51 w 1888"/>
              <a:gd name="T11" fmla="*/ 703 h 1690"/>
              <a:gd name="T12" fmla="*/ 51 w 1888"/>
              <a:gd name="T13" fmla="*/ 986 h 1690"/>
              <a:gd name="T14" fmla="*/ 374 w 1888"/>
              <a:gd name="T15" fmla="*/ 1547 h 1690"/>
              <a:gd name="T16" fmla="*/ 374 w 1888"/>
              <a:gd name="T17" fmla="*/ 1547 h 1690"/>
              <a:gd name="T18" fmla="*/ 619 w 1888"/>
              <a:gd name="T19" fmla="*/ 1689 h 1690"/>
              <a:gd name="T20" fmla="*/ 1267 w 1888"/>
              <a:gd name="T21" fmla="*/ 1689 h 1690"/>
              <a:gd name="T22" fmla="*/ 1267 w 1888"/>
              <a:gd name="T23" fmla="*/ 1689 h 1690"/>
              <a:gd name="T24" fmla="*/ 1512 w 1888"/>
              <a:gd name="T25" fmla="*/ 1547 h 1690"/>
              <a:gd name="T26" fmla="*/ 1837 w 1888"/>
              <a:gd name="T27" fmla="*/ 986 h 1690"/>
              <a:gd name="T28" fmla="*/ 1837 w 1888"/>
              <a:gd name="T29" fmla="*/ 986 h 1690"/>
              <a:gd name="T30" fmla="*/ 1837 w 1888"/>
              <a:gd name="T31" fmla="*/ 703 h 1690"/>
              <a:gd name="T32" fmla="*/ 1512 w 1888"/>
              <a:gd name="T33" fmla="*/ 141 h 1690"/>
              <a:gd name="T34" fmla="*/ 1512 w 1888"/>
              <a:gd name="T35" fmla="*/ 141 h 1690"/>
              <a:gd name="T36" fmla="*/ 1267 w 1888"/>
              <a:gd name="T37" fmla="*/ 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8" h="1690">
                <a:moveTo>
                  <a:pt x="1267" y="0"/>
                </a:moveTo>
                <a:lnTo>
                  <a:pt x="619" y="0"/>
                </a:lnTo>
                <a:lnTo>
                  <a:pt x="619" y="0"/>
                </a:lnTo>
                <a:cubicBezTo>
                  <a:pt x="519" y="0"/>
                  <a:pt x="425" y="54"/>
                  <a:pt x="374" y="141"/>
                </a:cubicBezTo>
                <a:lnTo>
                  <a:pt x="51" y="703"/>
                </a:lnTo>
                <a:lnTo>
                  <a:pt x="51" y="703"/>
                </a:lnTo>
                <a:cubicBezTo>
                  <a:pt x="0" y="790"/>
                  <a:pt x="0" y="898"/>
                  <a:pt x="51" y="986"/>
                </a:cubicBezTo>
                <a:lnTo>
                  <a:pt x="374" y="1547"/>
                </a:lnTo>
                <a:lnTo>
                  <a:pt x="374" y="1547"/>
                </a:lnTo>
                <a:cubicBezTo>
                  <a:pt x="425" y="1634"/>
                  <a:pt x="519" y="1689"/>
                  <a:pt x="619" y="1689"/>
                </a:cubicBezTo>
                <a:lnTo>
                  <a:pt x="1267" y="1689"/>
                </a:lnTo>
                <a:lnTo>
                  <a:pt x="1267" y="1689"/>
                </a:lnTo>
                <a:cubicBezTo>
                  <a:pt x="1369" y="1689"/>
                  <a:pt x="1462" y="1634"/>
                  <a:pt x="1512" y="1547"/>
                </a:cubicBezTo>
                <a:lnTo>
                  <a:pt x="1837" y="986"/>
                </a:lnTo>
                <a:lnTo>
                  <a:pt x="1837" y="986"/>
                </a:lnTo>
                <a:cubicBezTo>
                  <a:pt x="1887" y="898"/>
                  <a:pt x="1887" y="790"/>
                  <a:pt x="1837" y="703"/>
                </a:cubicBezTo>
                <a:lnTo>
                  <a:pt x="1512" y="141"/>
                </a:lnTo>
                <a:lnTo>
                  <a:pt x="1512" y="141"/>
                </a:lnTo>
                <a:cubicBezTo>
                  <a:pt x="1462" y="54"/>
                  <a:pt x="1369" y="0"/>
                  <a:pt x="126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36">
            <a:extLst>
              <a:ext uri="{FF2B5EF4-FFF2-40B4-BE49-F238E27FC236}">
                <a16:creationId xmlns:a16="http://schemas.microsoft.com/office/drawing/2014/main" id="{9A28D9F7-0863-3047-BEB6-5E05B64A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354" y="8613519"/>
            <a:ext cx="2351023" cy="2103839"/>
          </a:xfrm>
          <a:custGeom>
            <a:avLst/>
            <a:gdLst>
              <a:gd name="T0" fmla="*/ 1267 w 1888"/>
              <a:gd name="T1" fmla="*/ 0 h 1690"/>
              <a:gd name="T2" fmla="*/ 619 w 1888"/>
              <a:gd name="T3" fmla="*/ 0 h 1690"/>
              <a:gd name="T4" fmla="*/ 619 w 1888"/>
              <a:gd name="T5" fmla="*/ 0 h 1690"/>
              <a:gd name="T6" fmla="*/ 374 w 1888"/>
              <a:gd name="T7" fmla="*/ 142 h 1690"/>
              <a:gd name="T8" fmla="*/ 50 w 1888"/>
              <a:gd name="T9" fmla="*/ 703 h 1690"/>
              <a:gd name="T10" fmla="*/ 50 w 1888"/>
              <a:gd name="T11" fmla="*/ 703 h 1690"/>
              <a:gd name="T12" fmla="*/ 50 w 1888"/>
              <a:gd name="T13" fmla="*/ 986 h 1690"/>
              <a:gd name="T14" fmla="*/ 374 w 1888"/>
              <a:gd name="T15" fmla="*/ 1547 h 1690"/>
              <a:gd name="T16" fmla="*/ 374 w 1888"/>
              <a:gd name="T17" fmla="*/ 1547 h 1690"/>
              <a:gd name="T18" fmla="*/ 619 w 1888"/>
              <a:gd name="T19" fmla="*/ 1689 h 1690"/>
              <a:gd name="T20" fmla="*/ 1267 w 1888"/>
              <a:gd name="T21" fmla="*/ 1689 h 1690"/>
              <a:gd name="T22" fmla="*/ 1267 w 1888"/>
              <a:gd name="T23" fmla="*/ 1689 h 1690"/>
              <a:gd name="T24" fmla="*/ 1512 w 1888"/>
              <a:gd name="T25" fmla="*/ 1547 h 1690"/>
              <a:gd name="T26" fmla="*/ 1836 w 1888"/>
              <a:gd name="T27" fmla="*/ 986 h 1690"/>
              <a:gd name="T28" fmla="*/ 1836 w 1888"/>
              <a:gd name="T29" fmla="*/ 986 h 1690"/>
              <a:gd name="T30" fmla="*/ 1836 w 1888"/>
              <a:gd name="T31" fmla="*/ 703 h 1690"/>
              <a:gd name="T32" fmla="*/ 1512 w 1888"/>
              <a:gd name="T33" fmla="*/ 142 h 1690"/>
              <a:gd name="T34" fmla="*/ 1512 w 1888"/>
              <a:gd name="T35" fmla="*/ 142 h 1690"/>
              <a:gd name="T36" fmla="*/ 1267 w 1888"/>
              <a:gd name="T37" fmla="*/ 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8" h="1690">
                <a:moveTo>
                  <a:pt x="1267" y="0"/>
                </a:moveTo>
                <a:lnTo>
                  <a:pt x="619" y="0"/>
                </a:lnTo>
                <a:lnTo>
                  <a:pt x="619" y="0"/>
                </a:lnTo>
                <a:cubicBezTo>
                  <a:pt x="518" y="0"/>
                  <a:pt x="425" y="54"/>
                  <a:pt x="374" y="142"/>
                </a:cubicBezTo>
                <a:lnTo>
                  <a:pt x="50" y="703"/>
                </a:lnTo>
                <a:lnTo>
                  <a:pt x="50" y="703"/>
                </a:lnTo>
                <a:cubicBezTo>
                  <a:pt x="0" y="791"/>
                  <a:pt x="0" y="898"/>
                  <a:pt x="50" y="986"/>
                </a:cubicBezTo>
                <a:lnTo>
                  <a:pt x="374" y="1547"/>
                </a:lnTo>
                <a:lnTo>
                  <a:pt x="374" y="1547"/>
                </a:lnTo>
                <a:cubicBezTo>
                  <a:pt x="425" y="1634"/>
                  <a:pt x="518" y="1689"/>
                  <a:pt x="619" y="1689"/>
                </a:cubicBezTo>
                <a:lnTo>
                  <a:pt x="1267" y="1689"/>
                </a:lnTo>
                <a:lnTo>
                  <a:pt x="1267" y="1689"/>
                </a:lnTo>
                <a:cubicBezTo>
                  <a:pt x="1368" y="1689"/>
                  <a:pt x="1462" y="1634"/>
                  <a:pt x="1512" y="1547"/>
                </a:cubicBezTo>
                <a:lnTo>
                  <a:pt x="1836" y="986"/>
                </a:lnTo>
                <a:lnTo>
                  <a:pt x="1836" y="986"/>
                </a:lnTo>
                <a:cubicBezTo>
                  <a:pt x="1887" y="898"/>
                  <a:pt x="1887" y="791"/>
                  <a:pt x="1836" y="703"/>
                </a:cubicBezTo>
                <a:lnTo>
                  <a:pt x="1512" y="142"/>
                </a:lnTo>
                <a:lnTo>
                  <a:pt x="1512" y="142"/>
                </a:lnTo>
                <a:cubicBezTo>
                  <a:pt x="1462" y="54"/>
                  <a:pt x="1368" y="0"/>
                  <a:pt x="126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24FFD21-45E7-2A4A-B77F-2379F3B4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9558" y="9058454"/>
            <a:ext cx="1253129" cy="1185251"/>
          </a:xfrm>
          <a:custGeom>
            <a:avLst/>
            <a:gdLst>
              <a:gd name="connsiteX0" fmla="*/ 660008 w 1253129"/>
              <a:gd name="connsiteY0" fmla="*/ 1031953 h 1185251"/>
              <a:gd name="connsiteX1" fmla="*/ 660008 w 1253129"/>
              <a:gd name="connsiteY1" fmla="*/ 1036939 h 1185251"/>
              <a:gd name="connsiteX2" fmla="*/ 625067 w 1253129"/>
              <a:gd name="connsiteY2" fmla="*/ 1068097 h 1185251"/>
              <a:gd name="connsiteX3" fmla="*/ 592621 w 1253129"/>
              <a:gd name="connsiteY3" fmla="*/ 1045663 h 1185251"/>
              <a:gd name="connsiteX4" fmla="*/ 573902 w 1253129"/>
              <a:gd name="connsiteY4" fmla="*/ 1105486 h 1185251"/>
              <a:gd name="connsiteX5" fmla="*/ 601356 w 1253129"/>
              <a:gd name="connsiteY5" fmla="*/ 1144122 h 1185251"/>
              <a:gd name="connsiteX6" fmla="*/ 647529 w 1253129"/>
              <a:gd name="connsiteY6" fmla="*/ 1144122 h 1185251"/>
              <a:gd name="connsiteX7" fmla="*/ 679975 w 1253129"/>
              <a:gd name="connsiteY7" fmla="*/ 1099255 h 1185251"/>
              <a:gd name="connsiteX8" fmla="*/ 660008 w 1253129"/>
              <a:gd name="connsiteY8" fmla="*/ 1031953 h 1185251"/>
              <a:gd name="connsiteX9" fmla="*/ 873403 w 1253129"/>
              <a:gd name="connsiteY9" fmla="*/ 977115 h 1185251"/>
              <a:gd name="connsiteX10" fmla="*/ 827230 w 1253129"/>
              <a:gd name="connsiteY10" fmla="*/ 993317 h 1185251"/>
              <a:gd name="connsiteX11" fmla="*/ 827230 w 1253129"/>
              <a:gd name="connsiteY11" fmla="*/ 1031953 h 1185251"/>
              <a:gd name="connsiteX12" fmla="*/ 873403 w 1253129"/>
              <a:gd name="connsiteY12" fmla="*/ 977115 h 1185251"/>
              <a:gd name="connsiteX13" fmla="*/ 375482 w 1253129"/>
              <a:gd name="connsiteY13" fmla="*/ 977115 h 1185251"/>
              <a:gd name="connsiteX14" fmla="*/ 421655 w 1253129"/>
              <a:gd name="connsiteY14" fmla="*/ 1031953 h 1185251"/>
              <a:gd name="connsiteX15" fmla="*/ 421655 w 1253129"/>
              <a:gd name="connsiteY15" fmla="*/ 993317 h 1185251"/>
              <a:gd name="connsiteX16" fmla="*/ 375482 w 1253129"/>
              <a:gd name="connsiteY16" fmla="*/ 977115 h 1185251"/>
              <a:gd name="connsiteX17" fmla="*/ 787296 w 1253129"/>
              <a:gd name="connsiteY17" fmla="*/ 881148 h 1185251"/>
              <a:gd name="connsiteX18" fmla="*/ 728644 w 1253129"/>
              <a:gd name="connsiteY18" fmla="*/ 896104 h 1185251"/>
              <a:gd name="connsiteX19" fmla="*/ 712421 w 1253129"/>
              <a:gd name="connsiteY19" fmla="*/ 931001 h 1185251"/>
              <a:gd name="connsiteX20" fmla="*/ 683719 w 1253129"/>
              <a:gd name="connsiteY20" fmla="*/ 965898 h 1185251"/>
              <a:gd name="connsiteX21" fmla="*/ 702438 w 1253129"/>
              <a:gd name="connsiteY21" fmla="*/ 1068097 h 1185251"/>
              <a:gd name="connsiteX22" fmla="*/ 738628 w 1253129"/>
              <a:gd name="connsiteY22" fmla="*/ 1019490 h 1185251"/>
              <a:gd name="connsiteX23" fmla="*/ 739875 w 1253129"/>
              <a:gd name="connsiteY23" fmla="*/ 1018244 h 1185251"/>
              <a:gd name="connsiteX24" fmla="*/ 796032 w 1253129"/>
              <a:gd name="connsiteY24" fmla="*/ 973376 h 1185251"/>
              <a:gd name="connsiteX25" fmla="*/ 796032 w 1253129"/>
              <a:gd name="connsiteY25" fmla="*/ 888626 h 1185251"/>
              <a:gd name="connsiteX26" fmla="*/ 792288 w 1253129"/>
              <a:gd name="connsiteY26" fmla="*/ 882395 h 1185251"/>
              <a:gd name="connsiteX27" fmla="*/ 787296 w 1253129"/>
              <a:gd name="connsiteY27" fmla="*/ 881148 h 1185251"/>
              <a:gd name="connsiteX28" fmla="*/ 462837 w 1253129"/>
              <a:gd name="connsiteY28" fmla="*/ 881148 h 1185251"/>
              <a:gd name="connsiteX29" fmla="*/ 456597 w 1253129"/>
              <a:gd name="connsiteY29" fmla="*/ 882395 h 1185251"/>
              <a:gd name="connsiteX30" fmla="*/ 452853 w 1253129"/>
              <a:gd name="connsiteY30" fmla="*/ 888626 h 1185251"/>
              <a:gd name="connsiteX31" fmla="*/ 452853 w 1253129"/>
              <a:gd name="connsiteY31" fmla="*/ 973376 h 1185251"/>
              <a:gd name="connsiteX32" fmla="*/ 510258 w 1253129"/>
              <a:gd name="connsiteY32" fmla="*/ 1018244 h 1185251"/>
              <a:gd name="connsiteX33" fmla="*/ 511506 w 1253129"/>
              <a:gd name="connsiteY33" fmla="*/ 1019490 h 1185251"/>
              <a:gd name="connsiteX34" fmla="*/ 551439 w 1253129"/>
              <a:gd name="connsiteY34" fmla="*/ 1075574 h 1185251"/>
              <a:gd name="connsiteX35" fmla="*/ 566414 w 1253129"/>
              <a:gd name="connsiteY35" fmla="*/ 967145 h 1185251"/>
              <a:gd name="connsiteX36" fmla="*/ 536464 w 1253129"/>
              <a:gd name="connsiteY36" fmla="*/ 931001 h 1185251"/>
              <a:gd name="connsiteX37" fmla="*/ 520241 w 1253129"/>
              <a:gd name="connsiteY37" fmla="*/ 896104 h 1185251"/>
              <a:gd name="connsiteX38" fmla="*/ 773569 w 1253129"/>
              <a:gd name="connsiteY38" fmla="*/ 762748 h 1185251"/>
              <a:gd name="connsiteX39" fmla="*/ 743619 w 1253129"/>
              <a:gd name="connsiteY39" fmla="*/ 859961 h 1185251"/>
              <a:gd name="connsiteX40" fmla="*/ 778561 w 1253129"/>
              <a:gd name="connsiteY40" fmla="*/ 849990 h 1185251"/>
              <a:gd name="connsiteX41" fmla="*/ 789792 w 1253129"/>
              <a:gd name="connsiteY41" fmla="*/ 849990 h 1185251"/>
              <a:gd name="connsiteX42" fmla="*/ 812255 w 1253129"/>
              <a:gd name="connsiteY42" fmla="*/ 857468 h 1185251"/>
              <a:gd name="connsiteX43" fmla="*/ 827230 w 1253129"/>
              <a:gd name="connsiteY43" fmla="*/ 888626 h 1185251"/>
              <a:gd name="connsiteX44" fmla="*/ 827230 w 1253129"/>
              <a:gd name="connsiteY44" fmla="*/ 957174 h 1185251"/>
              <a:gd name="connsiteX45" fmla="*/ 888378 w 1253129"/>
              <a:gd name="connsiteY45" fmla="*/ 940972 h 1185251"/>
              <a:gd name="connsiteX46" fmla="*/ 897114 w 1253129"/>
              <a:gd name="connsiteY46" fmla="*/ 882395 h 1185251"/>
              <a:gd name="connsiteX47" fmla="*/ 777313 w 1253129"/>
              <a:gd name="connsiteY47" fmla="*/ 762748 h 1185251"/>
              <a:gd name="connsiteX48" fmla="*/ 688711 w 1253129"/>
              <a:gd name="connsiteY48" fmla="*/ 762748 h 1185251"/>
              <a:gd name="connsiteX49" fmla="*/ 669992 w 1253129"/>
              <a:gd name="connsiteY49" fmla="*/ 935987 h 1185251"/>
              <a:gd name="connsiteX50" fmla="*/ 671240 w 1253129"/>
              <a:gd name="connsiteY50" fmla="*/ 934740 h 1185251"/>
              <a:gd name="connsiteX51" fmla="*/ 683719 w 1253129"/>
              <a:gd name="connsiteY51" fmla="*/ 917292 h 1185251"/>
              <a:gd name="connsiteX52" fmla="*/ 702438 w 1253129"/>
              <a:gd name="connsiteY52" fmla="*/ 874917 h 1185251"/>
              <a:gd name="connsiteX53" fmla="*/ 713669 w 1253129"/>
              <a:gd name="connsiteY53" fmla="*/ 845005 h 1185251"/>
              <a:gd name="connsiteX54" fmla="*/ 714917 w 1253129"/>
              <a:gd name="connsiteY54" fmla="*/ 842513 h 1185251"/>
              <a:gd name="connsiteX55" fmla="*/ 726148 w 1253129"/>
              <a:gd name="connsiteY55" fmla="*/ 812601 h 1185251"/>
              <a:gd name="connsiteX56" fmla="*/ 726148 w 1253129"/>
              <a:gd name="connsiteY56" fmla="*/ 810108 h 1185251"/>
              <a:gd name="connsiteX57" fmla="*/ 739875 w 1253129"/>
              <a:gd name="connsiteY57" fmla="*/ 762748 h 1185251"/>
              <a:gd name="connsiteX58" fmla="*/ 509010 w 1253129"/>
              <a:gd name="connsiteY58" fmla="*/ 762748 h 1185251"/>
              <a:gd name="connsiteX59" fmla="*/ 522737 w 1253129"/>
              <a:gd name="connsiteY59" fmla="*/ 810108 h 1185251"/>
              <a:gd name="connsiteX60" fmla="*/ 523985 w 1253129"/>
              <a:gd name="connsiteY60" fmla="*/ 812601 h 1185251"/>
              <a:gd name="connsiteX61" fmla="*/ 533968 w 1253129"/>
              <a:gd name="connsiteY61" fmla="*/ 842513 h 1185251"/>
              <a:gd name="connsiteX62" fmla="*/ 533968 w 1253129"/>
              <a:gd name="connsiteY62" fmla="*/ 845005 h 1185251"/>
              <a:gd name="connsiteX63" fmla="*/ 546448 w 1253129"/>
              <a:gd name="connsiteY63" fmla="*/ 874917 h 1185251"/>
              <a:gd name="connsiteX64" fmla="*/ 565166 w 1253129"/>
              <a:gd name="connsiteY64" fmla="*/ 917292 h 1185251"/>
              <a:gd name="connsiteX65" fmla="*/ 578894 w 1253129"/>
              <a:gd name="connsiteY65" fmla="*/ 935987 h 1185251"/>
              <a:gd name="connsiteX66" fmla="*/ 561423 w 1253129"/>
              <a:gd name="connsiteY66" fmla="*/ 762748 h 1185251"/>
              <a:gd name="connsiteX67" fmla="*/ 471572 w 1253129"/>
              <a:gd name="connsiteY67" fmla="*/ 762748 h 1185251"/>
              <a:gd name="connsiteX68" fmla="*/ 350524 w 1253129"/>
              <a:gd name="connsiteY68" fmla="*/ 882395 h 1185251"/>
              <a:gd name="connsiteX69" fmla="*/ 360507 w 1253129"/>
              <a:gd name="connsiteY69" fmla="*/ 940972 h 1185251"/>
              <a:gd name="connsiteX70" fmla="*/ 421655 w 1253129"/>
              <a:gd name="connsiteY70" fmla="*/ 957174 h 1185251"/>
              <a:gd name="connsiteX71" fmla="*/ 421655 w 1253129"/>
              <a:gd name="connsiteY71" fmla="*/ 888626 h 1185251"/>
              <a:gd name="connsiteX72" fmla="*/ 436630 w 1253129"/>
              <a:gd name="connsiteY72" fmla="*/ 857468 h 1185251"/>
              <a:gd name="connsiteX73" fmla="*/ 470324 w 1253129"/>
              <a:gd name="connsiteY73" fmla="*/ 849990 h 1185251"/>
              <a:gd name="connsiteX74" fmla="*/ 506514 w 1253129"/>
              <a:gd name="connsiteY74" fmla="*/ 859961 h 1185251"/>
              <a:gd name="connsiteX75" fmla="*/ 475316 w 1253129"/>
              <a:gd name="connsiteY75" fmla="*/ 762748 h 1185251"/>
              <a:gd name="connsiteX76" fmla="*/ 625067 w 1253129"/>
              <a:gd name="connsiteY76" fmla="*/ 694200 h 1185251"/>
              <a:gd name="connsiteX77" fmla="*/ 588877 w 1253129"/>
              <a:gd name="connsiteY77" fmla="*/ 727851 h 1185251"/>
              <a:gd name="connsiteX78" fmla="*/ 621323 w 1253129"/>
              <a:gd name="connsiteY78" fmla="*/ 1034446 h 1185251"/>
              <a:gd name="connsiteX79" fmla="*/ 627562 w 1253129"/>
              <a:gd name="connsiteY79" fmla="*/ 1034446 h 1185251"/>
              <a:gd name="connsiteX80" fmla="*/ 660008 w 1253129"/>
              <a:gd name="connsiteY80" fmla="*/ 727851 h 1185251"/>
              <a:gd name="connsiteX81" fmla="*/ 625067 w 1253129"/>
              <a:gd name="connsiteY81" fmla="*/ 694200 h 1185251"/>
              <a:gd name="connsiteX82" fmla="*/ 628184 w 1253129"/>
              <a:gd name="connsiteY82" fmla="*/ 322143 h 1185251"/>
              <a:gd name="connsiteX83" fmla="*/ 563685 w 1253129"/>
              <a:gd name="connsiteY83" fmla="*/ 386642 h 1185251"/>
              <a:gd name="connsiteX84" fmla="*/ 628184 w 1253129"/>
              <a:gd name="connsiteY84" fmla="*/ 449901 h 1185251"/>
              <a:gd name="connsiteX85" fmla="*/ 692683 w 1253129"/>
              <a:gd name="connsiteY85" fmla="*/ 386642 h 1185251"/>
              <a:gd name="connsiteX86" fmla="*/ 628184 w 1253129"/>
              <a:gd name="connsiteY86" fmla="*/ 322143 h 1185251"/>
              <a:gd name="connsiteX87" fmla="*/ 628184 w 1253129"/>
              <a:gd name="connsiteY87" fmla="*/ 291134 h 1185251"/>
              <a:gd name="connsiteX88" fmla="*/ 722452 w 1253129"/>
              <a:gd name="connsiteY88" fmla="*/ 386642 h 1185251"/>
              <a:gd name="connsiteX89" fmla="*/ 628184 w 1253129"/>
              <a:gd name="connsiteY89" fmla="*/ 482151 h 1185251"/>
              <a:gd name="connsiteX90" fmla="*/ 531435 w 1253129"/>
              <a:gd name="connsiteY90" fmla="*/ 386642 h 1185251"/>
              <a:gd name="connsiteX91" fmla="*/ 628184 w 1253129"/>
              <a:gd name="connsiteY91" fmla="*/ 291134 h 1185251"/>
              <a:gd name="connsiteX92" fmla="*/ 535216 w 1253129"/>
              <a:gd name="connsiteY92" fmla="*/ 201904 h 1185251"/>
              <a:gd name="connsiteX93" fmla="*/ 479060 w 1253129"/>
              <a:gd name="connsiteY93" fmla="*/ 525947 h 1185251"/>
              <a:gd name="connsiteX94" fmla="*/ 501522 w 1253129"/>
              <a:gd name="connsiteY94" fmla="*/ 730344 h 1185251"/>
              <a:gd name="connsiteX95" fmla="*/ 557679 w 1253129"/>
              <a:gd name="connsiteY95" fmla="*/ 730344 h 1185251"/>
              <a:gd name="connsiteX96" fmla="*/ 557679 w 1253129"/>
              <a:gd name="connsiteY96" fmla="*/ 729097 h 1185251"/>
              <a:gd name="connsiteX97" fmla="*/ 561423 w 1253129"/>
              <a:gd name="connsiteY97" fmla="*/ 709156 h 1185251"/>
              <a:gd name="connsiteX98" fmla="*/ 625067 w 1253129"/>
              <a:gd name="connsiteY98" fmla="*/ 663042 h 1185251"/>
              <a:gd name="connsiteX99" fmla="*/ 686215 w 1253129"/>
              <a:gd name="connsiteY99" fmla="*/ 702925 h 1185251"/>
              <a:gd name="connsiteX100" fmla="*/ 691206 w 1253129"/>
              <a:gd name="connsiteY100" fmla="*/ 729097 h 1185251"/>
              <a:gd name="connsiteX101" fmla="*/ 691206 w 1253129"/>
              <a:gd name="connsiteY101" fmla="*/ 730344 h 1185251"/>
              <a:gd name="connsiteX102" fmla="*/ 747363 w 1253129"/>
              <a:gd name="connsiteY102" fmla="*/ 730344 h 1185251"/>
              <a:gd name="connsiteX103" fmla="*/ 769826 w 1253129"/>
              <a:gd name="connsiteY103" fmla="*/ 525947 h 1185251"/>
              <a:gd name="connsiteX104" fmla="*/ 713669 w 1253129"/>
              <a:gd name="connsiteY104" fmla="*/ 201904 h 1185251"/>
              <a:gd name="connsiteX105" fmla="*/ 625067 w 1253129"/>
              <a:gd name="connsiteY105" fmla="*/ 31158 h 1185251"/>
              <a:gd name="connsiteX106" fmla="*/ 620075 w 1253129"/>
              <a:gd name="connsiteY106" fmla="*/ 33651 h 1185251"/>
              <a:gd name="connsiteX107" fmla="*/ 547696 w 1253129"/>
              <a:gd name="connsiteY107" fmla="*/ 169500 h 1185251"/>
              <a:gd name="connsiteX108" fmla="*/ 702438 w 1253129"/>
              <a:gd name="connsiteY108" fmla="*/ 169500 h 1185251"/>
              <a:gd name="connsiteX109" fmla="*/ 628810 w 1253129"/>
              <a:gd name="connsiteY109" fmla="*/ 33651 h 1185251"/>
              <a:gd name="connsiteX110" fmla="*/ 625067 w 1253129"/>
              <a:gd name="connsiteY110" fmla="*/ 31158 h 1185251"/>
              <a:gd name="connsiteX111" fmla="*/ 625067 w 1253129"/>
              <a:gd name="connsiteY111" fmla="*/ 0 h 1185251"/>
              <a:gd name="connsiteX112" fmla="*/ 655017 w 1253129"/>
              <a:gd name="connsiteY112" fmla="*/ 16202 h 1185251"/>
              <a:gd name="connsiteX113" fmla="*/ 802272 w 1253129"/>
              <a:gd name="connsiteY113" fmla="*/ 525947 h 1185251"/>
              <a:gd name="connsiteX114" fmla="*/ 781057 w 1253129"/>
              <a:gd name="connsiteY114" fmla="*/ 730344 h 1185251"/>
              <a:gd name="connsiteX115" fmla="*/ 929560 w 1253129"/>
              <a:gd name="connsiteY115" fmla="*/ 882395 h 1185251"/>
              <a:gd name="connsiteX116" fmla="*/ 922072 w 1253129"/>
              <a:gd name="connsiteY116" fmla="*/ 938479 h 1185251"/>
              <a:gd name="connsiteX117" fmla="*/ 940791 w 1253129"/>
              <a:gd name="connsiteY117" fmla="*/ 938479 h 1185251"/>
              <a:gd name="connsiteX118" fmla="*/ 1116748 w 1253129"/>
              <a:gd name="connsiteY118" fmla="*/ 1025722 h 1185251"/>
              <a:gd name="connsiteX119" fmla="*/ 1226565 w 1253129"/>
              <a:gd name="connsiteY119" fmla="*/ 902336 h 1185251"/>
              <a:gd name="connsiteX120" fmla="*/ 1249028 w 1253129"/>
              <a:gd name="connsiteY120" fmla="*/ 904829 h 1185251"/>
              <a:gd name="connsiteX121" fmla="*/ 1247780 w 1253129"/>
              <a:gd name="connsiteY121" fmla="*/ 927262 h 1185251"/>
              <a:gd name="connsiteX122" fmla="*/ 1130475 w 1253129"/>
              <a:gd name="connsiteY122" fmla="*/ 1061865 h 1185251"/>
              <a:gd name="connsiteX123" fmla="*/ 1117996 w 1253129"/>
              <a:gd name="connsiteY123" fmla="*/ 1068097 h 1185251"/>
              <a:gd name="connsiteX124" fmla="*/ 1105516 w 1253129"/>
              <a:gd name="connsiteY124" fmla="*/ 1061865 h 1185251"/>
              <a:gd name="connsiteX125" fmla="*/ 938295 w 1253129"/>
              <a:gd name="connsiteY125" fmla="*/ 970884 h 1185251"/>
              <a:gd name="connsiteX126" fmla="*/ 910841 w 1253129"/>
              <a:gd name="connsiteY126" fmla="*/ 970884 h 1185251"/>
              <a:gd name="connsiteX127" fmla="*/ 838461 w 1253129"/>
              <a:gd name="connsiteY127" fmla="*/ 1063111 h 1185251"/>
              <a:gd name="connsiteX128" fmla="*/ 822238 w 1253129"/>
              <a:gd name="connsiteY128" fmla="*/ 1068097 h 1185251"/>
              <a:gd name="connsiteX129" fmla="*/ 809759 w 1253129"/>
              <a:gd name="connsiteY129" fmla="*/ 1065604 h 1185251"/>
              <a:gd name="connsiteX130" fmla="*/ 796032 w 1253129"/>
              <a:gd name="connsiteY130" fmla="*/ 1040678 h 1185251"/>
              <a:gd name="connsiteX131" fmla="*/ 796032 w 1253129"/>
              <a:gd name="connsiteY131" fmla="*/ 1012012 h 1185251"/>
              <a:gd name="connsiteX132" fmla="*/ 763586 w 1253129"/>
              <a:gd name="connsiteY132" fmla="*/ 1039431 h 1185251"/>
              <a:gd name="connsiteX133" fmla="*/ 673736 w 1253129"/>
              <a:gd name="connsiteY133" fmla="*/ 1162817 h 1185251"/>
              <a:gd name="connsiteX134" fmla="*/ 671240 w 1253129"/>
              <a:gd name="connsiteY134" fmla="*/ 1165310 h 1185251"/>
              <a:gd name="connsiteX135" fmla="*/ 625067 w 1253129"/>
              <a:gd name="connsiteY135" fmla="*/ 1185251 h 1185251"/>
              <a:gd name="connsiteX136" fmla="*/ 577646 w 1253129"/>
              <a:gd name="connsiteY136" fmla="*/ 1165310 h 1185251"/>
              <a:gd name="connsiteX137" fmla="*/ 576398 w 1253129"/>
              <a:gd name="connsiteY137" fmla="*/ 1162817 h 1185251"/>
              <a:gd name="connsiteX138" fmla="*/ 486547 w 1253129"/>
              <a:gd name="connsiteY138" fmla="*/ 1039431 h 1185251"/>
              <a:gd name="connsiteX139" fmla="*/ 452853 w 1253129"/>
              <a:gd name="connsiteY139" fmla="*/ 1012012 h 1185251"/>
              <a:gd name="connsiteX140" fmla="*/ 452853 w 1253129"/>
              <a:gd name="connsiteY140" fmla="*/ 1040678 h 1185251"/>
              <a:gd name="connsiteX141" fmla="*/ 439126 w 1253129"/>
              <a:gd name="connsiteY141" fmla="*/ 1065604 h 1185251"/>
              <a:gd name="connsiteX142" fmla="*/ 426647 w 1253129"/>
              <a:gd name="connsiteY142" fmla="*/ 1068097 h 1185251"/>
              <a:gd name="connsiteX143" fmla="*/ 411672 w 1253129"/>
              <a:gd name="connsiteY143" fmla="*/ 1063111 h 1185251"/>
              <a:gd name="connsiteX144" fmla="*/ 338045 w 1253129"/>
              <a:gd name="connsiteY144" fmla="*/ 970884 h 1185251"/>
              <a:gd name="connsiteX145" fmla="*/ 310590 w 1253129"/>
              <a:gd name="connsiteY145" fmla="*/ 970884 h 1185251"/>
              <a:gd name="connsiteX146" fmla="*/ 144617 w 1253129"/>
              <a:gd name="connsiteY146" fmla="*/ 1061865 h 1185251"/>
              <a:gd name="connsiteX147" fmla="*/ 130890 w 1253129"/>
              <a:gd name="connsiteY147" fmla="*/ 1068097 h 1185251"/>
              <a:gd name="connsiteX148" fmla="*/ 118410 w 1253129"/>
              <a:gd name="connsiteY148" fmla="*/ 1061865 h 1185251"/>
              <a:gd name="connsiteX149" fmla="*/ 4850 w 1253129"/>
              <a:gd name="connsiteY149" fmla="*/ 918538 h 1185251"/>
              <a:gd name="connsiteX150" fmla="*/ 3602 w 1253129"/>
              <a:gd name="connsiteY150" fmla="*/ 896104 h 1185251"/>
              <a:gd name="connsiteX151" fmla="*/ 26064 w 1253129"/>
              <a:gd name="connsiteY151" fmla="*/ 894858 h 1185251"/>
              <a:gd name="connsiteX152" fmla="*/ 132138 w 1253129"/>
              <a:gd name="connsiteY152" fmla="*/ 1025722 h 1185251"/>
              <a:gd name="connsiteX153" fmla="*/ 308095 w 1253129"/>
              <a:gd name="connsiteY153" fmla="*/ 938479 h 1185251"/>
              <a:gd name="connsiteX154" fmla="*/ 326813 w 1253129"/>
              <a:gd name="connsiteY154" fmla="*/ 938479 h 1185251"/>
              <a:gd name="connsiteX155" fmla="*/ 319326 w 1253129"/>
              <a:gd name="connsiteY155" fmla="*/ 882395 h 1185251"/>
              <a:gd name="connsiteX156" fmla="*/ 469076 w 1253129"/>
              <a:gd name="connsiteY156" fmla="*/ 730344 h 1185251"/>
              <a:gd name="connsiteX157" fmla="*/ 447862 w 1253129"/>
              <a:gd name="connsiteY157" fmla="*/ 525947 h 1185251"/>
              <a:gd name="connsiteX158" fmla="*/ 595117 w 1253129"/>
              <a:gd name="connsiteY158" fmla="*/ 16202 h 1185251"/>
              <a:gd name="connsiteX159" fmla="*/ 625067 w 1253129"/>
              <a:gd name="connsiteY159" fmla="*/ 0 h 118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53129" h="1185251">
                <a:moveTo>
                  <a:pt x="660008" y="1031953"/>
                </a:moveTo>
                <a:lnTo>
                  <a:pt x="660008" y="1036939"/>
                </a:lnTo>
                <a:cubicBezTo>
                  <a:pt x="657513" y="1054387"/>
                  <a:pt x="642538" y="1068097"/>
                  <a:pt x="625067" y="1068097"/>
                </a:cubicBezTo>
                <a:cubicBezTo>
                  <a:pt x="610092" y="1068097"/>
                  <a:pt x="597612" y="1059372"/>
                  <a:pt x="592621" y="1045663"/>
                </a:cubicBezTo>
                <a:cubicBezTo>
                  <a:pt x="586381" y="1068097"/>
                  <a:pt x="580142" y="1089284"/>
                  <a:pt x="573902" y="1105486"/>
                </a:cubicBezTo>
                <a:lnTo>
                  <a:pt x="601356" y="1144122"/>
                </a:lnTo>
                <a:cubicBezTo>
                  <a:pt x="613835" y="1155339"/>
                  <a:pt x="635050" y="1155339"/>
                  <a:pt x="647529" y="1144122"/>
                </a:cubicBezTo>
                <a:lnTo>
                  <a:pt x="679975" y="1099255"/>
                </a:lnTo>
                <a:cubicBezTo>
                  <a:pt x="672488" y="1079314"/>
                  <a:pt x="665000" y="1055633"/>
                  <a:pt x="660008" y="1031953"/>
                </a:cubicBezTo>
                <a:close/>
                <a:moveTo>
                  <a:pt x="873403" y="977115"/>
                </a:moveTo>
                <a:cubicBezTo>
                  <a:pt x="857180" y="980854"/>
                  <a:pt x="842205" y="985839"/>
                  <a:pt x="827230" y="993317"/>
                </a:cubicBezTo>
                <a:lnTo>
                  <a:pt x="827230" y="1031953"/>
                </a:lnTo>
                <a:cubicBezTo>
                  <a:pt x="845949" y="1016997"/>
                  <a:pt x="862172" y="998303"/>
                  <a:pt x="873403" y="977115"/>
                </a:cubicBezTo>
                <a:close/>
                <a:moveTo>
                  <a:pt x="375482" y="977115"/>
                </a:moveTo>
                <a:cubicBezTo>
                  <a:pt x="387962" y="998303"/>
                  <a:pt x="402937" y="1016997"/>
                  <a:pt x="421655" y="1031953"/>
                </a:cubicBezTo>
                <a:lnTo>
                  <a:pt x="421655" y="993317"/>
                </a:lnTo>
                <a:cubicBezTo>
                  <a:pt x="406680" y="985839"/>
                  <a:pt x="391705" y="980854"/>
                  <a:pt x="375482" y="977115"/>
                </a:cubicBezTo>
                <a:close/>
                <a:moveTo>
                  <a:pt x="787296" y="881148"/>
                </a:moveTo>
                <a:lnTo>
                  <a:pt x="728644" y="896104"/>
                </a:lnTo>
                <a:cubicBezTo>
                  <a:pt x="723652" y="907321"/>
                  <a:pt x="718661" y="918538"/>
                  <a:pt x="712421" y="931001"/>
                </a:cubicBezTo>
                <a:cubicBezTo>
                  <a:pt x="706182" y="944711"/>
                  <a:pt x="696198" y="957174"/>
                  <a:pt x="683719" y="965898"/>
                </a:cubicBezTo>
                <a:cubicBezTo>
                  <a:pt x="681223" y="980854"/>
                  <a:pt x="688711" y="1021983"/>
                  <a:pt x="702438" y="1068097"/>
                </a:cubicBezTo>
                <a:lnTo>
                  <a:pt x="738628" y="1019490"/>
                </a:lnTo>
                <a:cubicBezTo>
                  <a:pt x="738628" y="1019490"/>
                  <a:pt x="738628" y="1019490"/>
                  <a:pt x="739875" y="1018244"/>
                </a:cubicBezTo>
                <a:cubicBezTo>
                  <a:pt x="756098" y="1000795"/>
                  <a:pt x="776065" y="985839"/>
                  <a:pt x="796032" y="973376"/>
                </a:cubicBezTo>
                <a:lnTo>
                  <a:pt x="796032" y="888626"/>
                </a:lnTo>
                <a:cubicBezTo>
                  <a:pt x="796032" y="884887"/>
                  <a:pt x="793536" y="883641"/>
                  <a:pt x="792288" y="882395"/>
                </a:cubicBezTo>
                <a:cubicBezTo>
                  <a:pt x="792288" y="882395"/>
                  <a:pt x="789792" y="881148"/>
                  <a:pt x="787296" y="881148"/>
                </a:cubicBezTo>
                <a:close/>
                <a:moveTo>
                  <a:pt x="462837" y="881148"/>
                </a:moveTo>
                <a:cubicBezTo>
                  <a:pt x="459093" y="881148"/>
                  <a:pt x="456597" y="882395"/>
                  <a:pt x="456597" y="882395"/>
                </a:cubicBezTo>
                <a:cubicBezTo>
                  <a:pt x="455349" y="883641"/>
                  <a:pt x="452853" y="884887"/>
                  <a:pt x="452853" y="888626"/>
                </a:cubicBezTo>
                <a:lnTo>
                  <a:pt x="452853" y="973376"/>
                </a:lnTo>
                <a:cubicBezTo>
                  <a:pt x="474068" y="985839"/>
                  <a:pt x="492787" y="1000795"/>
                  <a:pt x="510258" y="1018244"/>
                </a:cubicBezTo>
                <a:cubicBezTo>
                  <a:pt x="510258" y="1019490"/>
                  <a:pt x="510258" y="1019490"/>
                  <a:pt x="511506" y="1019490"/>
                </a:cubicBezTo>
                <a:lnTo>
                  <a:pt x="551439" y="1075574"/>
                </a:lnTo>
                <a:cubicBezTo>
                  <a:pt x="568910" y="1023229"/>
                  <a:pt x="571406" y="978362"/>
                  <a:pt x="566414" y="967145"/>
                </a:cubicBezTo>
                <a:cubicBezTo>
                  <a:pt x="553935" y="957174"/>
                  <a:pt x="542704" y="945957"/>
                  <a:pt x="536464" y="931001"/>
                </a:cubicBezTo>
                <a:cubicBezTo>
                  <a:pt x="530225" y="919784"/>
                  <a:pt x="526481" y="907321"/>
                  <a:pt x="520241" y="896104"/>
                </a:cubicBezTo>
                <a:close/>
                <a:moveTo>
                  <a:pt x="773569" y="762748"/>
                </a:moveTo>
                <a:cubicBezTo>
                  <a:pt x="764834" y="795152"/>
                  <a:pt x="754850" y="827557"/>
                  <a:pt x="743619" y="859961"/>
                </a:cubicBezTo>
                <a:lnTo>
                  <a:pt x="778561" y="849990"/>
                </a:lnTo>
                <a:cubicBezTo>
                  <a:pt x="782305" y="849990"/>
                  <a:pt x="784801" y="849990"/>
                  <a:pt x="789792" y="849990"/>
                </a:cubicBezTo>
                <a:cubicBezTo>
                  <a:pt x="797280" y="849990"/>
                  <a:pt x="806015" y="852483"/>
                  <a:pt x="812255" y="857468"/>
                </a:cubicBezTo>
                <a:cubicBezTo>
                  <a:pt x="822238" y="864946"/>
                  <a:pt x="827230" y="876163"/>
                  <a:pt x="827230" y="888626"/>
                </a:cubicBezTo>
                <a:lnTo>
                  <a:pt x="827230" y="957174"/>
                </a:lnTo>
                <a:cubicBezTo>
                  <a:pt x="847197" y="949696"/>
                  <a:pt x="868411" y="944711"/>
                  <a:pt x="888378" y="940972"/>
                </a:cubicBezTo>
                <a:cubicBezTo>
                  <a:pt x="894618" y="922277"/>
                  <a:pt x="897114" y="902336"/>
                  <a:pt x="897114" y="882395"/>
                </a:cubicBezTo>
                <a:cubicBezTo>
                  <a:pt x="897114" y="816340"/>
                  <a:pt x="843453" y="762748"/>
                  <a:pt x="777313" y="762748"/>
                </a:cubicBezTo>
                <a:close/>
                <a:moveTo>
                  <a:pt x="688711" y="762748"/>
                </a:moveTo>
                <a:lnTo>
                  <a:pt x="669992" y="935987"/>
                </a:lnTo>
                <a:lnTo>
                  <a:pt x="671240" y="934740"/>
                </a:lnTo>
                <a:cubicBezTo>
                  <a:pt x="676231" y="931001"/>
                  <a:pt x="681223" y="924770"/>
                  <a:pt x="683719" y="917292"/>
                </a:cubicBezTo>
                <a:cubicBezTo>
                  <a:pt x="691206" y="903582"/>
                  <a:pt x="697446" y="889873"/>
                  <a:pt x="702438" y="874917"/>
                </a:cubicBezTo>
                <a:cubicBezTo>
                  <a:pt x="706182" y="866193"/>
                  <a:pt x="711173" y="854976"/>
                  <a:pt x="713669" y="845005"/>
                </a:cubicBezTo>
                <a:cubicBezTo>
                  <a:pt x="714917" y="843759"/>
                  <a:pt x="714917" y="843759"/>
                  <a:pt x="714917" y="842513"/>
                </a:cubicBezTo>
                <a:cubicBezTo>
                  <a:pt x="718661" y="832542"/>
                  <a:pt x="722405" y="822571"/>
                  <a:pt x="726148" y="812601"/>
                </a:cubicBezTo>
                <a:lnTo>
                  <a:pt x="726148" y="810108"/>
                </a:lnTo>
                <a:cubicBezTo>
                  <a:pt x="732388" y="795152"/>
                  <a:pt x="736132" y="778950"/>
                  <a:pt x="739875" y="762748"/>
                </a:cubicBezTo>
                <a:close/>
                <a:moveTo>
                  <a:pt x="509010" y="762748"/>
                </a:moveTo>
                <a:cubicBezTo>
                  <a:pt x="512754" y="778950"/>
                  <a:pt x="517745" y="795152"/>
                  <a:pt x="522737" y="810108"/>
                </a:cubicBezTo>
                <a:lnTo>
                  <a:pt x="523985" y="812601"/>
                </a:lnTo>
                <a:cubicBezTo>
                  <a:pt x="526481" y="822571"/>
                  <a:pt x="530225" y="832542"/>
                  <a:pt x="533968" y="842513"/>
                </a:cubicBezTo>
                <a:cubicBezTo>
                  <a:pt x="533968" y="843759"/>
                  <a:pt x="533968" y="843759"/>
                  <a:pt x="533968" y="845005"/>
                </a:cubicBezTo>
                <a:cubicBezTo>
                  <a:pt x="537712" y="854976"/>
                  <a:pt x="542704" y="866193"/>
                  <a:pt x="546448" y="874917"/>
                </a:cubicBezTo>
                <a:cubicBezTo>
                  <a:pt x="552687" y="889873"/>
                  <a:pt x="558927" y="903582"/>
                  <a:pt x="565166" y="917292"/>
                </a:cubicBezTo>
                <a:cubicBezTo>
                  <a:pt x="568910" y="924770"/>
                  <a:pt x="573902" y="932248"/>
                  <a:pt x="578894" y="935987"/>
                </a:cubicBezTo>
                <a:lnTo>
                  <a:pt x="561423" y="762748"/>
                </a:lnTo>
                <a:close/>
                <a:moveTo>
                  <a:pt x="471572" y="762748"/>
                </a:moveTo>
                <a:cubicBezTo>
                  <a:pt x="405432" y="762748"/>
                  <a:pt x="350524" y="816340"/>
                  <a:pt x="350524" y="882395"/>
                </a:cubicBezTo>
                <a:cubicBezTo>
                  <a:pt x="350524" y="902336"/>
                  <a:pt x="354268" y="922277"/>
                  <a:pt x="360507" y="940972"/>
                </a:cubicBezTo>
                <a:cubicBezTo>
                  <a:pt x="381722" y="944711"/>
                  <a:pt x="402937" y="949696"/>
                  <a:pt x="421655" y="957174"/>
                </a:cubicBezTo>
                <a:lnTo>
                  <a:pt x="421655" y="888626"/>
                </a:lnTo>
                <a:cubicBezTo>
                  <a:pt x="421655" y="876163"/>
                  <a:pt x="427895" y="864946"/>
                  <a:pt x="436630" y="857468"/>
                </a:cubicBezTo>
                <a:cubicBezTo>
                  <a:pt x="446614" y="849990"/>
                  <a:pt x="459093" y="847498"/>
                  <a:pt x="470324" y="849990"/>
                </a:cubicBezTo>
                <a:lnTo>
                  <a:pt x="506514" y="859961"/>
                </a:lnTo>
                <a:cubicBezTo>
                  <a:pt x="494035" y="827557"/>
                  <a:pt x="484052" y="795152"/>
                  <a:pt x="475316" y="762748"/>
                </a:cubicBezTo>
                <a:close/>
                <a:moveTo>
                  <a:pt x="625067" y="694200"/>
                </a:moveTo>
                <a:cubicBezTo>
                  <a:pt x="605100" y="694200"/>
                  <a:pt x="590125" y="710403"/>
                  <a:pt x="588877" y="727851"/>
                </a:cubicBezTo>
                <a:lnTo>
                  <a:pt x="621323" y="1034446"/>
                </a:lnTo>
                <a:cubicBezTo>
                  <a:pt x="621323" y="1035692"/>
                  <a:pt x="627562" y="1035692"/>
                  <a:pt x="627562" y="1034446"/>
                </a:cubicBezTo>
                <a:lnTo>
                  <a:pt x="660008" y="727851"/>
                </a:lnTo>
                <a:cubicBezTo>
                  <a:pt x="660008" y="710403"/>
                  <a:pt x="643786" y="694200"/>
                  <a:pt x="625067" y="694200"/>
                </a:cubicBezTo>
                <a:close/>
                <a:moveTo>
                  <a:pt x="628184" y="322143"/>
                </a:moveTo>
                <a:cubicBezTo>
                  <a:pt x="592213" y="322143"/>
                  <a:pt x="563685" y="350672"/>
                  <a:pt x="563685" y="386642"/>
                </a:cubicBezTo>
                <a:cubicBezTo>
                  <a:pt x="563685" y="421373"/>
                  <a:pt x="592213" y="449901"/>
                  <a:pt x="628184" y="449901"/>
                </a:cubicBezTo>
                <a:cubicBezTo>
                  <a:pt x="662914" y="449901"/>
                  <a:pt x="692683" y="421373"/>
                  <a:pt x="692683" y="386642"/>
                </a:cubicBezTo>
                <a:cubicBezTo>
                  <a:pt x="692683" y="350672"/>
                  <a:pt x="662914" y="322143"/>
                  <a:pt x="628184" y="322143"/>
                </a:cubicBezTo>
                <a:close/>
                <a:moveTo>
                  <a:pt x="628184" y="291134"/>
                </a:moveTo>
                <a:cubicBezTo>
                  <a:pt x="680279" y="291134"/>
                  <a:pt x="722452" y="333307"/>
                  <a:pt x="722452" y="386642"/>
                </a:cubicBezTo>
                <a:cubicBezTo>
                  <a:pt x="722452" y="438738"/>
                  <a:pt x="680279" y="482151"/>
                  <a:pt x="628184" y="482151"/>
                </a:cubicBezTo>
                <a:cubicBezTo>
                  <a:pt x="574848" y="482151"/>
                  <a:pt x="531435" y="438738"/>
                  <a:pt x="531435" y="386642"/>
                </a:cubicBezTo>
                <a:cubicBezTo>
                  <a:pt x="531435" y="333307"/>
                  <a:pt x="574848" y="291134"/>
                  <a:pt x="628184" y="291134"/>
                </a:cubicBezTo>
                <a:close/>
                <a:moveTo>
                  <a:pt x="535216" y="201904"/>
                </a:moveTo>
                <a:cubicBezTo>
                  <a:pt x="497779" y="301610"/>
                  <a:pt x="479060" y="411286"/>
                  <a:pt x="479060" y="525947"/>
                </a:cubicBezTo>
                <a:cubicBezTo>
                  <a:pt x="479060" y="595741"/>
                  <a:pt x="486547" y="664289"/>
                  <a:pt x="501522" y="730344"/>
                </a:cubicBezTo>
                <a:lnTo>
                  <a:pt x="557679" y="730344"/>
                </a:lnTo>
                <a:lnTo>
                  <a:pt x="557679" y="729097"/>
                </a:lnTo>
                <a:cubicBezTo>
                  <a:pt x="557679" y="722866"/>
                  <a:pt x="558927" y="716634"/>
                  <a:pt x="561423" y="709156"/>
                </a:cubicBezTo>
                <a:cubicBezTo>
                  <a:pt x="568910" y="682984"/>
                  <a:pt x="595117" y="663042"/>
                  <a:pt x="625067" y="663042"/>
                </a:cubicBezTo>
                <a:cubicBezTo>
                  <a:pt x="652521" y="663042"/>
                  <a:pt x="676231" y="679245"/>
                  <a:pt x="686215" y="702925"/>
                </a:cubicBezTo>
                <a:cubicBezTo>
                  <a:pt x="689959" y="711649"/>
                  <a:pt x="691206" y="720373"/>
                  <a:pt x="691206" y="729097"/>
                </a:cubicBezTo>
                <a:lnTo>
                  <a:pt x="691206" y="730344"/>
                </a:lnTo>
                <a:lnTo>
                  <a:pt x="747363" y="730344"/>
                </a:lnTo>
                <a:cubicBezTo>
                  <a:pt x="762338" y="664289"/>
                  <a:pt x="769826" y="595741"/>
                  <a:pt x="769826" y="525947"/>
                </a:cubicBezTo>
                <a:cubicBezTo>
                  <a:pt x="769826" y="411286"/>
                  <a:pt x="751107" y="301610"/>
                  <a:pt x="713669" y="201904"/>
                </a:cubicBezTo>
                <a:close/>
                <a:moveTo>
                  <a:pt x="625067" y="31158"/>
                </a:moveTo>
                <a:cubicBezTo>
                  <a:pt x="623819" y="31158"/>
                  <a:pt x="621323" y="31158"/>
                  <a:pt x="620075" y="33651"/>
                </a:cubicBezTo>
                <a:cubicBezTo>
                  <a:pt x="592621" y="74779"/>
                  <a:pt x="567662" y="120893"/>
                  <a:pt x="547696" y="169500"/>
                </a:cubicBezTo>
                <a:lnTo>
                  <a:pt x="702438" y="169500"/>
                </a:lnTo>
                <a:cubicBezTo>
                  <a:pt x="681223" y="120893"/>
                  <a:pt x="657513" y="74779"/>
                  <a:pt x="628810" y="33651"/>
                </a:cubicBezTo>
                <a:cubicBezTo>
                  <a:pt x="627562" y="31158"/>
                  <a:pt x="626315" y="31158"/>
                  <a:pt x="625067" y="31158"/>
                </a:cubicBezTo>
                <a:close/>
                <a:moveTo>
                  <a:pt x="625067" y="0"/>
                </a:moveTo>
                <a:cubicBezTo>
                  <a:pt x="636298" y="0"/>
                  <a:pt x="647529" y="4985"/>
                  <a:pt x="655017" y="16202"/>
                </a:cubicBezTo>
                <a:cubicBezTo>
                  <a:pt x="749859" y="154544"/>
                  <a:pt x="802272" y="336506"/>
                  <a:pt x="802272" y="525947"/>
                </a:cubicBezTo>
                <a:cubicBezTo>
                  <a:pt x="802272" y="595741"/>
                  <a:pt x="794784" y="664289"/>
                  <a:pt x="781057" y="730344"/>
                </a:cubicBezTo>
                <a:cubicBezTo>
                  <a:pt x="863420" y="731590"/>
                  <a:pt x="929560" y="798891"/>
                  <a:pt x="929560" y="882395"/>
                </a:cubicBezTo>
                <a:cubicBezTo>
                  <a:pt x="929560" y="901090"/>
                  <a:pt x="927064" y="919784"/>
                  <a:pt x="922072" y="938479"/>
                </a:cubicBezTo>
                <a:cubicBezTo>
                  <a:pt x="928312" y="938479"/>
                  <a:pt x="934551" y="938479"/>
                  <a:pt x="940791" y="938479"/>
                </a:cubicBezTo>
                <a:cubicBezTo>
                  <a:pt x="1009426" y="943464"/>
                  <a:pt x="1073070" y="974623"/>
                  <a:pt x="1116748" y="1025722"/>
                </a:cubicBezTo>
                <a:cubicBezTo>
                  <a:pt x="1141706" y="995810"/>
                  <a:pt x="1195367" y="928509"/>
                  <a:pt x="1226565" y="902336"/>
                </a:cubicBezTo>
                <a:cubicBezTo>
                  <a:pt x="1234052" y="897351"/>
                  <a:pt x="1242788" y="898597"/>
                  <a:pt x="1249028" y="904829"/>
                </a:cubicBezTo>
                <a:cubicBezTo>
                  <a:pt x="1255267" y="911060"/>
                  <a:pt x="1254019" y="922277"/>
                  <a:pt x="1247780" y="927262"/>
                </a:cubicBezTo>
                <a:cubicBezTo>
                  <a:pt x="1209094" y="958420"/>
                  <a:pt x="1130475" y="1060619"/>
                  <a:pt x="1130475" y="1061865"/>
                </a:cubicBezTo>
                <a:cubicBezTo>
                  <a:pt x="1126731" y="1065604"/>
                  <a:pt x="1122987" y="1068097"/>
                  <a:pt x="1117996" y="1068097"/>
                </a:cubicBezTo>
                <a:cubicBezTo>
                  <a:pt x="1113004" y="1068097"/>
                  <a:pt x="1108012" y="1065604"/>
                  <a:pt x="1105516" y="1061865"/>
                </a:cubicBezTo>
                <a:cubicBezTo>
                  <a:pt x="1065583" y="1008273"/>
                  <a:pt x="1005683" y="974623"/>
                  <a:pt x="938295" y="970884"/>
                </a:cubicBezTo>
                <a:cubicBezTo>
                  <a:pt x="929560" y="969637"/>
                  <a:pt x="920824" y="970884"/>
                  <a:pt x="910841" y="970884"/>
                </a:cubicBezTo>
                <a:cubicBezTo>
                  <a:pt x="895866" y="1009520"/>
                  <a:pt x="869659" y="1041924"/>
                  <a:pt x="838461" y="1063111"/>
                </a:cubicBezTo>
                <a:cubicBezTo>
                  <a:pt x="833470" y="1066850"/>
                  <a:pt x="828478" y="1068097"/>
                  <a:pt x="822238" y="1068097"/>
                </a:cubicBezTo>
                <a:cubicBezTo>
                  <a:pt x="818494" y="1068097"/>
                  <a:pt x="814751" y="1066850"/>
                  <a:pt x="809759" y="1065604"/>
                </a:cubicBezTo>
                <a:cubicBezTo>
                  <a:pt x="801024" y="1059372"/>
                  <a:pt x="796032" y="1050648"/>
                  <a:pt x="796032" y="1040678"/>
                </a:cubicBezTo>
                <a:lnTo>
                  <a:pt x="796032" y="1012012"/>
                </a:lnTo>
                <a:cubicBezTo>
                  <a:pt x="783553" y="1019490"/>
                  <a:pt x="773569" y="1029461"/>
                  <a:pt x="763586" y="1039431"/>
                </a:cubicBezTo>
                <a:lnTo>
                  <a:pt x="673736" y="1162817"/>
                </a:lnTo>
                <a:cubicBezTo>
                  <a:pt x="672488" y="1164063"/>
                  <a:pt x="672488" y="1164063"/>
                  <a:pt x="671240" y="1165310"/>
                </a:cubicBezTo>
                <a:cubicBezTo>
                  <a:pt x="660008" y="1177773"/>
                  <a:pt x="642538" y="1185251"/>
                  <a:pt x="625067" y="1185251"/>
                </a:cubicBezTo>
                <a:cubicBezTo>
                  <a:pt x="606348" y="1185251"/>
                  <a:pt x="590125" y="1177773"/>
                  <a:pt x="577646" y="1165310"/>
                </a:cubicBezTo>
                <a:cubicBezTo>
                  <a:pt x="576398" y="1164063"/>
                  <a:pt x="576398" y="1164063"/>
                  <a:pt x="576398" y="1162817"/>
                </a:cubicBezTo>
                <a:lnTo>
                  <a:pt x="486547" y="1039431"/>
                </a:lnTo>
                <a:cubicBezTo>
                  <a:pt x="476564" y="1029461"/>
                  <a:pt x="465333" y="1019490"/>
                  <a:pt x="452853" y="1012012"/>
                </a:cubicBezTo>
                <a:lnTo>
                  <a:pt x="452853" y="1040678"/>
                </a:lnTo>
                <a:cubicBezTo>
                  <a:pt x="452853" y="1050648"/>
                  <a:pt x="447862" y="1059372"/>
                  <a:pt x="439126" y="1065604"/>
                </a:cubicBezTo>
                <a:cubicBezTo>
                  <a:pt x="435383" y="1066850"/>
                  <a:pt x="430391" y="1068097"/>
                  <a:pt x="426647" y="1068097"/>
                </a:cubicBezTo>
                <a:cubicBezTo>
                  <a:pt x="421655" y="1068097"/>
                  <a:pt x="416664" y="1066850"/>
                  <a:pt x="411672" y="1063111"/>
                </a:cubicBezTo>
                <a:cubicBezTo>
                  <a:pt x="380474" y="1041924"/>
                  <a:pt x="354268" y="1009520"/>
                  <a:pt x="338045" y="970884"/>
                </a:cubicBezTo>
                <a:cubicBezTo>
                  <a:pt x="329309" y="970884"/>
                  <a:pt x="319326" y="969637"/>
                  <a:pt x="310590" y="970884"/>
                </a:cubicBezTo>
                <a:cubicBezTo>
                  <a:pt x="244451" y="974623"/>
                  <a:pt x="183302" y="1008273"/>
                  <a:pt x="144617" y="1061865"/>
                </a:cubicBezTo>
                <a:cubicBezTo>
                  <a:pt x="140873" y="1065604"/>
                  <a:pt x="137129" y="1068097"/>
                  <a:pt x="130890" y="1068097"/>
                </a:cubicBezTo>
                <a:cubicBezTo>
                  <a:pt x="125898" y="1068097"/>
                  <a:pt x="120906" y="1065604"/>
                  <a:pt x="118410" y="1061865"/>
                </a:cubicBezTo>
                <a:cubicBezTo>
                  <a:pt x="117163" y="1059372"/>
                  <a:pt x="42287" y="950942"/>
                  <a:pt x="4850" y="918538"/>
                </a:cubicBezTo>
                <a:cubicBezTo>
                  <a:pt x="-1390" y="912306"/>
                  <a:pt x="-1390" y="902336"/>
                  <a:pt x="3602" y="896104"/>
                </a:cubicBezTo>
                <a:cubicBezTo>
                  <a:pt x="9841" y="888626"/>
                  <a:pt x="19825" y="888626"/>
                  <a:pt x="26064" y="894858"/>
                </a:cubicBezTo>
                <a:cubicBezTo>
                  <a:pt x="58510" y="921031"/>
                  <a:pt x="109675" y="992071"/>
                  <a:pt x="132138" y="1025722"/>
                </a:cubicBezTo>
                <a:cubicBezTo>
                  <a:pt x="177063" y="974623"/>
                  <a:pt x="240707" y="943464"/>
                  <a:pt x="308095" y="938479"/>
                </a:cubicBezTo>
                <a:cubicBezTo>
                  <a:pt x="314334" y="938479"/>
                  <a:pt x="320574" y="938479"/>
                  <a:pt x="326813" y="938479"/>
                </a:cubicBezTo>
                <a:cubicBezTo>
                  <a:pt x="321822" y="919784"/>
                  <a:pt x="319326" y="901090"/>
                  <a:pt x="319326" y="882395"/>
                </a:cubicBezTo>
                <a:cubicBezTo>
                  <a:pt x="319326" y="798891"/>
                  <a:pt x="386714" y="731590"/>
                  <a:pt x="469076" y="730344"/>
                </a:cubicBezTo>
                <a:cubicBezTo>
                  <a:pt x="454101" y="664289"/>
                  <a:pt x="447862" y="595741"/>
                  <a:pt x="447862" y="525947"/>
                </a:cubicBezTo>
                <a:cubicBezTo>
                  <a:pt x="447862" y="336506"/>
                  <a:pt x="499027" y="154544"/>
                  <a:pt x="595117" y="16202"/>
                </a:cubicBezTo>
                <a:cubicBezTo>
                  <a:pt x="601356" y="4985"/>
                  <a:pt x="612587" y="0"/>
                  <a:pt x="6250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B193453-543C-4C4C-B935-79C82A04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863" y="6311931"/>
            <a:ext cx="1011750" cy="1174262"/>
          </a:xfrm>
          <a:custGeom>
            <a:avLst/>
            <a:gdLst>
              <a:gd name="connsiteX0" fmla="*/ 70625 w 1011750"/>
              <a:gd name="connsiteY0" fmla="*/ 972268 h 1174262"/>
              <a:gd name="connsiteX1" fmla="*/ 92990 w 1011750"/>
              <a:gd name="connsiteY1" fmla="*/ 972268 h 1174262"/>
              <a:gd name="connsiteX2" fmla="*/ 97699 w 1011750"/>
              <a:gd name="connsiteY2" fmla="*/ 977062 h 1174262"/>
              <a:gd name="connsiteX3" fmla="*/ 97699 w 1011750"/>
              <a:gd name="connsiteY3" fmla="*/ 1033391 h 1174262"/>
              <a:gd name="connsiteX4" fmla="*/ 92990 w 1011750"/>
              <a:gd name="connsiteY4" fmla="*/ 1036987 h 1174262"/>
              <a:gd name="connsiteX5" fmla="*/ 70625 w 1011750"/>
              <a:gd name="connsiteY5" fmla="*/ 1036987 h 1174262"/>
              <a:gd name="connsiteX6" fmla="*/ 65917 w 1011750"/>
              <a:gd name="connsiteY6" fmla="*/ 1033391 h 1174262"/>
              <a:gd name="connsiteX7" fmla="*/ 65917 w 1011750"/>
              <a:gd name="connsiteY7" fmla="*/ 977062 h 1174262"/>
              <a:gd name="connsiteX8" fmla="*/ 70625 w 1011750"/>
              <a:gd name="connsiteY8" fmla="*/ 972268 h 1174262"/>
              <a:gd name="connsiteX9" fmla="*/ 70625 w 1011750"/>
              <a:gd name="connsiteY9" fmla="*/ 900859 h 1174262"/>
              <a:gd name="connsiteX10" fmla="*/ 92990 w 1011750"/>
              <a:gd name="connsiteY10" fmla="*/ 900859 h 1174262"/>
              <a:gd name="connsiteX11" fmla="*/ 97699 w 1011750"/>
              <a:gd name="connsiteY11" fmla="*/ 905567 h 1174262"/>
              <a:gd name="connsiteX12" fmla="*/ 97699 w 1011750"/>
              <a:gd name="connsiteY12" fmla="*/ 927932 h 1174262"/>
              <a:gd name="connsiteX13" fmla="*/ 92990 w 1011750"/>
              <a:gd name="connsiteY13" fmla="*/ 932641 h 1174262"/>
              <a:gd name="connsiteX14" fmla="*/ 70625 w 1011750"/>
              <a:gd name="connsiteY14" fmla="*/ 932641 h 1174262"/>
              <a:gd name="connsiteX15" fmla="*/ 65917 w 1011750"/>
              <a:gd name="connsiteY15" fmla="*/ 927932 h 1174262"/>
              <a:gd name="connsiteX16" fmla="*/ 65917 w 1011750"/>
              <a:gd name="connsiteY16" fmla="*/ 905567 h 1174262"/>
              <a:gd name="connsiteX17" fmla="*/ 70625 w 1011750"/>
              <a:gd name="connsiteY17" fmla="*/ 900859 h 1174262"/>
              <a:gd name="connsiteX18" fmla="*/ 224859 w 1011750"/>
              <a:gd name="connsiteY18" fmla="*/ 897626 h 1174262"/>
              <a:gd name="connsiteX19" fmla="*/ 218647 w 1011750"/>
              <a:gd name="connsiteY19" fmla="*/ 898872 h 1174262"/>
              <a:gd name="connsiteX20" fmla="*/ 167712 w 1011750"/>
              <a:gd name="connsiteY20" fmla="*/ 902611 h 1174262"/>
              <a:gd name="connsiteX21" fmla="*/ 167712 w 1011750"/>
              <a:gd name="connsiteY21" fmla="*/ 1114449 h 1174262"/>
              <a:gd name="connsiteX22" fmla="*/ 224859 w 1011750"/>
              <a:gd name="connsiteY22" fmla="*/ 1116941 h 1174262"/>
              <a:gd name="connsiteX23" fmla="*/ 40996 w 1011750"/>
              <a:gd name="connsiteY23" fmla="*/ 867720 h 1174262"/>
              <a:gd name="connsiteX24" fmla="*/ 32300 w 1011750"/>
              <a:gd name="connsiteY24" fmla="*/ 876442 h 1174262"/>
              <a:gd name="connsiteX25" fmla="*/ 32300 w 1011750"/>
              <a:gd name="connsiteY25" fmla="*/ 1134387 h 1174262"/>
              <a:gd name="connsiteX26" fmla="*/ 40996 w 1011750"/>
              <a:gd name="connsiteY26" fmla="*/ 1143109 h 1174262"/>
              <a:gd name="connsiteX27" fmla="*/ 127958 w 1011750"/>
              <a:gd name="connsiteY27" fmla="*/ 1143109 h 1174262"/>
              <a:gd name="connsiteX28" fmla="*/ 136654 w 1011750"/>
              <a:gd name="connsiteY28" fmla="*/ 1134387 h 1174262"/>
              <a:gd name="connsiteX29" fmla="*/ 136654 w 1011750"/>
              <a:gd name="connsiteY29" fmla="*/ 876442 h 1174262"/>
              <a:gd name="connsiteX30" fmla="*/ 127958 w 1011750"/>
              <a:gd name="connsiteY30" fmla="*/ 867720 h 1174262"/>
              <a:gd name="connsiteX31" fmla="*/ 653457 w 1011750"/>
              <a:gd name="connsiteY31" fmla="*/ 822860 h 1174262"/>
              <a:gd name="connsiteX32" fmla="*/ 602522 w 1011750"/>
              <a:gd name="connsiteY32" fmla="*/ 827845 h 1174262"/>
              <a:gd name="connsiteX33" fmla="*/ 596310 w 1011750"/>
              <a:gd name="connsiteY33" fmla="*/ 829091 h 1174262"/>
              <a:gd name="connsiteX34" fmla="*/ 590099 w 1011750"/>
              <a:gd name="connsiteY34" fmla="*/ 827845 h 1174262"/>
              <a:gd name="connsiteX35" fmla="*/ 407479 w 1011750"/>
              <a:gd name="connsiteY35" fmla="*/ 844044 h 1174262"/>
              <a:gd name="connsiteX36" fmla="*/ 336667 w 1011750"/>
              <a:gd name="connsiteY36" fmla="*/ 867720 h 1174262"/>
              <a:gd name="connsiteX37" fmla="*/ 313063 w 1011750"/>
              <a:gd name="connsiteY37" fmla="*/ 877689 h 1174262"/>
              <a:gd name="connsiteX38" fmla="*/ 255916 w 1011750"/>
              <a:gd name="connsiteY38" fmla="*/ 892642 h 1174262"/>
              <a:gd name="connsiteX39" fmla="*/ 255916 w 1011750"/>
              <a:gd name="connsiteY39" fmla="*/ 1118187 h 1174262"/>
              <a:gd name="connsiteX40" fmla="*/ 447233 w 1011750"/>
              <a:gd name="connsiteY40" fmla="*/ 1126910 h 1174262"/>
              <a:gd name="connsiteX41" fmla="*/ 649730 w 1011750"/>
              <a:gd name="connsiteY41" fmla="*/ 1109464 h 1174262"/>
              <a:gd name="connsiteX42" fmla="*/ 944158 w 1011750"/>
              <a:gd name="connsiteY42" fmla="*/ 986100 h 1174262"/>
              <a:gd name="connsiteX43" fmla="*/ 978943 w 1011750"/>
              <a:gd name="connsiteY43" fmla="*/ 942486 h 1174262"/>
              <a:gd name="connsiteX44" fmla="*/ 972731 w 1011750"/>
              <a:gd name="connsiteY44" fmla="*/ 902611 h 1174262"/>
              <a:gd name="connsiteX45" fmla="*/ 898192 w 1011750"/>
              <a:gd name="connsiteY45" fmla="*/ 888903 h 1174262"/>
              <a:gd name="connsiteX46" fmla="*/ 715572 w 1011750"/>
              <a:gd name="connsiteY46" fmla="*/ 967408 h 1174262"/>
              <a:gd name="connsiteX47" fmla="*/ 670849 w 1011750"/>
              <a:gd name="connsiteY47" fmla="*/ 992330 h 1174262"/>
              <a:gd name="connsiteX48" fmla="*/ 668364 w 1011750"/>
              <a:gd name="connsiteY48" fmla="*/ 992330 h 1174262"/>
              <a:gd name="connsiteX49" fmla="*/ 546618 w 1011750"/>
              <a:gd name="connsiteY49" fmla="*/ 1006037 h 1174262"/>
              <a:gd name="connsiteX50" fmla="*/ 499410 w 1011750"/>
              <a:gd name="connsiteY50" fmla="*/ 1009776 h 1174262"/>
              <a:gd name="connsiteX51" fmla="*/ 498167 w 1011750"/>
              <a:gd name="connsiteY51" fmla="*/ 1009776 h 1174262"/>
              <a:gd name="connsiteX52" fmla="*/ 482017 w 1011750"/>
              <a:gd name="connsiteY52" fmla="*/ 994823 h 1174262"/>
              <a:gd name="connsiteX53" fmla="*/ 496925 w 1011750"/>
              <a:gd name="connsiteY53" fmla="*/ 978623 h 1174262"/>
              <a:gd name="connsiteX54" fmla="*/ 544133 w 1011750"/>
              <a:gd name="connsiteY54" fmla="*/ 973639 h 1174262"/>
              <a:gd name="connsiteX55" fmla="*/ 663395 w 1011750"/>
              <a:gd name="connsiteY55" fmla="*/ 961178 h 1174262"/>
              <a:gd name="connsiteX56" fmla="*/ 715572 w 1011750"/>
              <a:gd name="connsiteY56" fmla="*/ 887657 h 1174262"/>
              <a:gd name="connsiteX57" fmla="*/ 653457 w 1011750"/>
              <a:gd name="connsiteY57" fmla="*/ 822860 h 1174262"/>
              <a:gd name="connsiteX58" fmla="*/ 388844 w 1011750"/>
              <a:gd name="connsiteY58" fmla="*/ 432829 h 1174262"/>
              <a:gd name="connsiteX59" fmla="*/ 250947 w 1011750"/>
              <a:gd name="connsiteY59" fmla="*/ 743109 h 1174262"/>
              <a:gd name="connsiteX60" fmla="*/ 224859 w 1011750"/>
              <a:gd name="connsiteY60" fmla="*/ 841552 h 1174262"/>
              <a:gd name="connsiteX61" fmla="*/ 226101 w 1011750"/>
              <a:gd name="connsiteY61" fmla="*/ 865227 h 1174262"/>
              <a:gd name="connsiteX62" fmla="*/ 301882 w 1011750"/>
              <a:gd name="connsiteY62" fmla="*/ 847782 h 1174262"/>
              <a:gd name="connsiteX63" fmla="*/ 325486 w 1011750"/>
              <a:gd name="connsiteY63" fmla="*/ 837813 h 1174262"/>
              <a:gd name="connsiteX64" fmla="*/ 401267 w 1011750"/>
              <a:gd name="connsiteY64" fmla="*/ 812891 h 1174262"/>
              <a:gd name="connsiteX65" fmla="*/ 403752 w 1011750"/>
              <a:gd name="connsiteY65" fmla="*/ 812891 h 1174262"/>
              <a:gd name="connsiteX66" fmla="*/ 503137 w 1011750"/>
              <a:gd name="connsiteY66" fmla="*/ 802922 h 1174262"/>
              <a:gd name="connsiteX67" fmla="*/ 500652 w 1011750"/>
              <a:gd name="connsiteY67" fmla="*/ 799184 h 1174262"/>
              <a:gd name="connsiteX68" fmla="*/ 514318 w 1011750"/>
              <a:gd name="connsiteY68" fmla="*/ 781739 h 1174262"/>
              <a:gd name="connsiteX69" fmla="*/ 531710 w 1011750"/>
              <a:gd name="connsiteY69" fmla="*/ 792954 h 1174262"/>
              <a:gd name="connsiteX70" fmla="*/ 535437 w 1011750"/>
              <a:gd name="connsiteY70" fmla="*/ 801676 h 1174262"/>
              <a:gd name="connsiteX71" fmla="*/ 588856 w 1011750"/>
              <a:gd name="connsiteY71" fmla="*/ 795446 h 1174262"/>
              <a:gd name="connsiteX72" fmla="*/ 597553 w 1011750"/>
              <a:gd name="connsiteY72" fmla="*/ 773016 h 1174262"/>
              <a:gd name="connsiteX73" fmla="*/ 560283 w 1011750"/>
              <a:gd name="connsiteY73" fmla="*/ 733140 h 1174262"/>
              <a:gd name="connsiteX74" fmla="*/ 557799 w 1011750"/>
              <a:gd name="connsiteY74" fmla="*/ 731894 h 1174262"/>
              <a:gd name="connsiteX75" fmla="*/ 493198 w 1011750"/>
              <a:gd name="connsiteY75" fmla="*/ 658374 h 1174262"/>
              <a:gd name="connsiteX76" fmla="*/ 516802 w 1011750"/>
              <a:gd name="connsiteY76" fmla="*/ 608530 h 1174262"/>
              <a:gd name="connsiteX77" fmla="*/ 545375 w 1011750"/>
              <a:gd name="connsiteY77" fmla="*/ 591084 h 1174262"/>
              <a:gd name="connsiteX78" fmla="*/ 545375 w 1011750"/>
              <a:gd name="connsiteY78" fmla="*/ 559932 h 1174262"/>
              <a:gd name="connsiteX79" fmla="*/ 561525 w 1011750"/>
              <a:gd name="connsiteY79" fmla="*/ 543732 h 1174262"/>
              <a:gd name="connsiteX80" fmla="*/ 577675 w 1011750"/>
              <a:gd name="connsiteY80" fmla="*/ 559932 h 1174262"/>
              <a:gd name="connsiteX81" fmla="*/ 577675 w 1011750"/>
              <a:gd name="connsiteY81" fmla="*/ 589838 h 1174262"/>
              <a:gd name="connsiteX82" fmla="*/ 622399 w 1011750"/>
              <a:gd name="connsiteY82" fmla="*/ 627221 h 1174262"/>
              <a:gd name="connsiteX83" fmla="*/ 609976 w 1011750"/>
              <a:gd name="connsiteY83" fmla="*/ 645913 h 1174262"/>
              <a:gd name="connsiteX84" fmla="*/ 590099 w 1011750"/>
              <a:gd name="connsiteY84" fmla="*/ 634698 h 1174262"/>
              <a:gd name="connsiteX85" fmla="*/ 567737 w 1011750"/>
              <a:gd name="connsiteY85" fmla="*/ 620991 h 1174262"/>
              <a:gd name="connsiteX86" fmla="*/ 537921 w 1011750"/>
              <a:gd name="connsiteY86" fmla="*/ 630960 h 1174262"/>
              <a:gd name="connsiteX87" fmla="*/ 525498 w 1011750"/>
              <a:gd name="connsiteY87" fmla="*/ 659620 h 1174262"/>
              <a:gd name="connsiteX88" fmla="*/ 561525 w 1011750"/>
              <a:gd name="connsiteY88" fmla="*/ 700742 h 1174262"/>
              <a:gd name="connsiteX89" fmla="*/ 562768 w 1011750"/>
              <a:gd name="connsiteY89" fmla="*/ 700742 h 1174262"/>
              <a:gd name="connsiteX90" fmla="*/ 629853 w 1011750"/>
              <a:gd name="connsiteY90" fmla="*/ 774262 h 1174262"/>
              <a:gd name="connsiteX91" fmla="*/ 626126 w 1011750"/>
              <a:gd name="connsiteY91" fmla="*/ 792954 h 1174262"/>
              <a:gd name="connsiteX92" fmla="*/ 650972 w 1011750"/>
              <a:gd name="connsiteY92" fmla="*/ 790461 h 1174262"/>
              <a:gd name="connsiteX93" fmla="*/ 746630 w 1011750"/>
              <a:gd name="connsiteY93" fmla="*/ 883919 h 1174262"/>
              <a:gd name="connsiteX94" fmla="*/ 741661 w 1011750"/>
              <a:gd name="connsiteY94" fmla="*/ 927533 h 1174262"/>
              <a:gd name="connsiteX95" fmla="*/ 883285 w 1011750"/>
              <a:gd name="connsiteY95" fmla="*/ 862735 h 1174262"/>
              <a:gd name="connsiteX96" fmla="*/ 896950 w 1011750"/>
              <a:gd name="connsiteY96" fmla="*/ 854013 h 1174262"/>
              <a:gd name="connsiteX97" fmla="*/ 898192 w 1011750"/>
              <a:gd name="connsiteY97" fmla="*/ 841552 h 1174262"/>
              <a:gd name="connsiteX98" fmla="*/ 869619 w 1011750"/>
              <a:gd name="connsiteY98" fmla="*/ 734387 h 1174262"/>
              <a:gd name="connsiteX99" fmla="*/ 734207 w 1011750"/>
              <a:gd name="connsiteY99" fmla="*/ 432829 h 1174262"/>
              <a:gd name="connsiteX100" fmla="*/ 690726 w 1011750"/>
              <a:gd name="connsiteY100" fmla="*/ 376754 h 1174262"/>
              <a:gd name="connsiteX101" fmla="*/ 690726 w 1011750"/>
              <a:gd name="connsiteY101" fmla="*/ 400430 h 1174262"/>
              <a:gd name="connsiteX102" fmla="*/ 746630 w 1011750"/>
              <a:gd name="connsiteY102" fmla="*/ 400430 h 1174262"/>
              <a:gd name="connsiteX103" fmla="*/ 757811 w 1011750"/>
              <a:gd name="connsiteY103" fmla="*/ 390461 h 1174262"/>
              <a:gd name="connsiteX104" fmla="*/ 757811 w 1011750"/>
              <a:gd name="connsiteY104" fmla="*/ 386723 h 1174262"/>
              <a:gd name="connsiteX105" fmla="*/ 746630 w 1011750"/>
              <a:gd name="connsiteY105" fmla="*/ 376754 h 1174262"/>
              <a:gd name="connsiteX106" fmla="*/ 741661 w 1011750"/>
              <a:gd name="connsiteY106" fmla="*/ 376754 h 1174262"/>
              <a:gd name="connsiteX107" fmla="*/ 577675 w 1011750"/>
              <a:gd name="connsiteY107" fmla="*/ 376754 h 1174262"/>
              <a:gd name="connsiteX108" fmla="*/ 577675 w 1011750"/>
              <a:gd name="connsiteY108" fmla="*/ 400430 h 1174262"/>
              <a:gd name="connsiteX109" fmla="*/ 659668 w 1011750"/>
              <a:gd name="connsiteY109" fmla="*/ 400430 h 1174262"/>
              <a:gd name="connsiteX110" fmla="*/ 659668 w 1011750"/>
              <a:gd name="connsiteY110" fmla="*/ 376754 h 1174262"/>
              <a:gd name="connsiteX111" fmla="*/ 464625 w 1011750"/>
              <a:gd name="connsiteY111" fmla="*/ 376754 h 1174262"/>
              <a:gd name="connsiteX112" fmla="*/ 464625 w 1011750"/>
              <a:gd name="connsiteY112" fmla="*/ 400430 h 1174262"/>
              <a:gd name="connsiteX113" fmla="*/ 545375 w 1011750"/>
              <a:gd name="connsiteY113" fmla="*/ 400430 h 1174262"/>
              <a:gd name="connsiteX114" fmla="*/ 545375 w 1011750"/>
              <a:gd name="connsiteY114" fmla="*/ 376754 h 1174262"/>
              <a:gd name="connsiteX115" fmla="*/ 376421 w 1011750"/>
              <a:gd name="connsiteY115" fmla="*/ 376754 h 1174262"/>
              <a:gd name="connsiteX116" fmla="*/ 366482 w 1011750"/>
              <a:gd name="connsiteY116" fmla="*/ 386723 h 1174262"/>
              <a:gd name="connsiteX117" fmla="*/ 366482 w 1011750"/>
              <a:gd name="connsiteY117" fmla="*/ 390461 h 1174262"/>
              <a:gd name="connsiteX118" fmla="*/ 376421 w 1011750"/>
              <a:gd name="connsiteY118" fmla="*/ 400430 h 1174262"/>
              <a:gd name="connsiteX119" fmla="*/ 432325 w 1011750"/>
              <a:gd name="connsiteY119" fmla="*/ 400430 h 1174262"/>
              <a:gd name="connsiteX120" fmla="*/ 432325 w 1011750"/>
              <a:gd name="connsiteY120" fmla="*/ 376754 h 1174262"/>
              <a:gd name="connsiteX121" fmla="*/ 381390 w 1011750"/>
              <a:gd name="connsiteY121" fmla="*/ 376754 h 1174262"/>
              <a:gd name="connsiteX122" fmla="*/ 633580 w 1011750"/>
              <a:gd name="connsiteY122" fmla="*/ 320679 h 1174262"/>
              <a:gd name="connsiteX123" fmla="*/ 633580 w 1011750"/>
              <a:gd name="connsiteY123" fmla="*/ 344355 h 1174262"/>
              <a:gd name="connsiteX124" fmla="*/ 746630 w 1011750"/>
              <a:gd name="connsiteY124" fmla="*/ 344355 h 1174262"/>
              <a:gd name="connsiteX125" fmla="*/ 757811 w 1011750"/>
              <a:gd name="connsiteY125" fmla="*/ 334386 h 1174262"/>
              <a:gd name="connsiteX126" fmla="*/ 757811 w 1011750"/>
              <a:gd name="connsiteY126" fmla="*/ 330648 h 1174262"/>
              <a:gd name="connsiteX127" fmla="*/ 746630 w 1011750"/>
              <a:gd name="connsiteY127" fmla="*/ 320679 h 1174262"/>
              <a:gd name="connsiteX128" fmla="*/ 520529 w 1011750"/>
              <a:gd name="connsiteY128" fmla="*/ 320679 h 1174262"/>
              <a:gd name="connsiteX129" fmla="*/ 520529 w 1011750"/>
              <a:gd name="connsiteY129" fmla="*/ 344355 h 1174262"/>
              <a:gd name="connsiteX130" fmla="*/ 602522 w 1011750"/>
              <a:gd name="connsiteY130" fmla="*/ 344355 h 1174262"/>
              <a:gd name="connsiteX131" fmla="*/ 602522 w 1011750"/>
              <a:gd name="connsiteY131" fmla="*/ 320679 h 1174262"/>
              <a:gd name="connsiteX132" fmla="*/ 376421 w 1011750"/>
              <a:gd name="connsiteY132" fmla="*/ 320679 h 1174262"/>
              <a:gd name="connsiteX133" fmla="*/ 366482 w 1011750"/>
              <a:gd name="connsiteY133" fmla="*/ 330648 h 1174262"/>
              <a:gd name="connsiteX134" fmla="*/ 366482 w 1011750"/>
              <a:gd name="connsiteY134" fmla="*/ 334386 h 1174262"/>
              <a:gd name="connsiteX135" fmla="*/ 376421 w 1011750"/>
              <a:gd name="connsiteY135" fmla="*/ 344355 h 1174262"/>
              <a:gd name="connsiteX136" fmla="*/ 489471 w 1011750"/>
              <a:gd name="connsiteY136" fmla="*/ 344355 h 1174262"/>
              <a:gd name="connsiteX137" fmla="*/ 489471 w 1011750"/>
              <a:gd name="connsiteY137" fmla="*/ 320679 h 1174262"/>
              <a:gd name="connsiteX138" fmla="*/ 433567 w 1011750"/>
              <a:gd name="connsiteY138" fmla="*/ 207284 h 1174262"/>
              <a:gd name="connsiteX139" fmla="*/ 356544 w 1011750"/>
              <a:gd name="connsiteY139" fmla="*/ 214760 h 1174262"/>
              <a:gd name="connsiteX140" fmla="*/ 350332 w 1011750"/>
              <a:gd name="connsiteY140" fmla="*/ 218498 h 1174262"/>
              <a:gd name="connsiteX141" fmla="*/ 350332 w 1011750"/>
              <a:gd name="connsiteY141" fmla="*/ 225975 h 1174262"/>
              <a:gd name="connsiteX142" fmla="*/ 377663 w 1011750"/>
              <a:gd name="connsiteY142" fmla="*/ 288280 h 1174262"/>
              <a:gd name="connsiteX143" fmla="*/ 745388 w 1011750"/>
              <a:gd name="connsiteY143" fmla="*/ 288280 h 1174262"/>
              <a:gd name="connsiteX144" fmla="*/ 772719 w 1011750"/>
              <a:gd name="connsiteY144" fmla="*/ 225975 h 1174262"/>
              <a:gd name="connsiteX145" fmla="*/ 772719 w 1011750"/>
              <a:gd name="connsiteY145" fmla="*/ 216006 h 1174262"/>
              <a:gd name="connsiteX146" fmla="*/ 765265 w 1011750"/>
              <a:gd name="connsiteY146" fmla="*/ 211022 h 1174262"/>
              <a:gd name="connsiteX147" fmla="*/ 689484 w 1011750"/>
              <a:gd name="connsiteY147" fmla="*/ 207284 h 1174262"/>
              <a:gd name="connsiteX148" fmla="*/ 636064 w 1011750"/>
              <a:gd name="connsiteY148" fmla="*/ 224729 h 1174262"/>
              <a:gd name="connsiteX149" fmla="*/ 624883 w 1011750"/>
              <a:gd name="connsiteY149" fmla="*/ 233452 h 1174262"/>
              <a:gd name="connsiteX150" fmla="*/ 614945 w 1011750"/>
              <a:gd name="connsiteY150" fmla="*/ 224729 h 1174262"/>
              <a:gd name="connsiteX151" fmla="*/ 561525 w 1011750"/>
              <a:gd name="connsiteY151" fmla="*/ 207284 h 1174262"/>
              <a:gd name="connsiteX152" fmla="*/ 509348 w 1011750"/>
              <a:gd name="connsiteY152" fmla="*/ 224729 h 1174262"/>
              <a:gd name="connsiteX153" fmla="*/ 498167 w 1011750"/>
              <a:gd name="connsiteY153" fmla="*/ 233452 h 1174262"/>
              <a:gd name="connsiteX154" fmla="*/ 488229 w 1011750"/>
              <a:gd name="connsiteY154" fmla="*/ 224729 h 1174262"/>
              <a:gd name="connsiteX155" fmla="*/ 433567 w 1011750"/>
              <a:gd name="connsiteY155" fmla="*/ 207284 h 1174262"/>
              <a:gd name="connsiteX156" fmla="*/ 442263 w 1011750"/>
              <a:gd name="connsiteY156" fmla="*/ 98872 h 1174262"/>
              <a:gd name="connsiteX157" fmla="*/ 458413 w 1011750"/>
              <a:gd name="connsiteY157" fmla="*/ 113826 h 1174262"/>
              <a:gd name="connsiteX158" fmla="*/ 458413 w 1011750"/>
              <a:gd name="connsiteY158" fmla="*/ 132517 h 1174262"/>
              <a:gd name="connsiteX159" fmla="*/ 475806 w 1011750"/>
              <a:gd name="connsiteY159" fmla="*/ 132517 h 1174262"/>
              <a:gd name="connsiteX160" fmla="*/ 491956 w 1011750"/>
              <a:gd name="connsiteY160" fmla="*/ 148717 h 1174262"/>
              <a:gd name="connsiteX161" fmla="*/ 475806 w 1011750"/>
              <a:gd name="connsiteY161" fmla="*/ 164916 h 1174262"/>
              <a:gd name="connsiteX162" fmla="*/ 458413 w 1011750"/>
              <a:gd name="connsiteY162" fmla="*/ 164916 h 1174262"/>
              <a:gd name="connsiteX163" fmla="*/ 458413 w 1011750"/>
              <a:gd name="connsiteY163" fmla="*/ 177377 h 1174262"/>
              <a:gd name="connsiteX164" fmla="*/ 498167 w 1011750"/>
              <a:gd name="connsiteY164" fmla="*/ 192330 h 1174262"/>
              <a:gd name="connsiteX165" fmla="*/ 561525 w 1011750"/>
              <a:gd name="connsiteY165" fmla="*/ 174885 h 1174262"/>
              <a:gd name="connsiteX166" fmla="*/ 624883 w 1011750"/>
              <a:gd name="connsiteY166" fmla="*/ 192330 h 1174262"/>
              <a:gd name="connsiteX167" fmla="*/ 686999 w 1011750"/>
              <a:gd name="connsiteY167" fmla="*/ 174885 h 1174262"/>
              <a:gd name="connsiteX168" fmla="*/ 771476 w 1011750"/>
              <a:gd name="connsiteY168" fmla="*/ 178623 h 1174262"/>
              <a:gd name="connsiteX169" fmla="*/ 801292 w 1011750"/>
              <a:gd name="connsiteY169" fmla="*/ 201053 h 1174262"/>
              <a:gd name="connsiteX170" fmla="*/ 802534 w 1011750"/>
              <a:gd name="connsiteY170" fmla="*/ 238436 h 1174262"/>
              <a:gd name="connsiteX171" fmla="*/ 775203 w 1011750"/>
              <a:gd name="connsiteY171" fmla="*/ 299495 h 1174262"/>
              <a:gd name="connsiteX172" fmla="*/ 788869 w 1011750"/>
              <a:gd name="connsiteY172" fmla="*/ 330648 h 1174262"/>
              <a:gd name="connsiteX173" fmla="*/ 788869 w 1011750"/>
              <a:gd name="connsiteY173" fmla="*/ 334386 h 1174262"/>
              <a:gd name="connsiteX174" fmla="*/ 778930 w 1011750"/>
              <a:gd name="connsiteY174" fmla="*/ 360555 h 1174262"/>
              <a:gd name="connsiteX175" fmla="*/ 788869 w 1011750"/>
              <a:gd name="connsiteY175" fmla="*/ 386723 h 1174262"/>
              <a:gd name="connsiteX176" fmla="*/ 788869 w 1011750"/>
              <a:gd name="connsiteY176" fmla="*/ 390461 h 1174262"/>
              <a:gd name="connsiteX177" fmla="*/ 766507 w 1011750"/>
              <a:gd name="connsiteY177" fmla="*/ 427844 h 1174262"/>
              <a:gd name="connsiteX178" fmla="*/ 898192 w 1011750"/>
              <a:gd name="connsiteY178" fmla="*/ 723172 h 1174262"/>
              <a:gd name="connsiteX179" fmla="*/ 930492 w 1011750"/>
              <a:gd name="connsiteY179" fmla="*/ 841552 h 1174262"/>
              <a:gd name="connsiteX180" fmla="*/ 929250 w 1011750"/>
              <a:gd name="connsiteY180" fmla="*/ 846536 h 1174262"/>
              <a:gd name="connsiteX181" fmla="*/ 1000062 w 1011750"/>
              <a:gd name="connsiteY181" fmla="*/ 886411 h 1174262"/>
              <a:gd name="connsiteX182" fmla="*/ 1008758 w 1011750"/>
              <a:gd name="connsiteY182" fmla="*/ 949963 h 1174262"/>
              <a:gd name="connsiteX183" fmla="*/ 960308 w 1011750"/>
              <a:gd name="connsiteY183" fmla="*/ 1013514 h 1174262"/>
              <a:gd name="connsiteX184" fmla="*/ 659668 w 1011750"/>
              <a:gd name="connsiteY184" fmla="*/ 1140617 h 1174262"/>
              <a:gd name="connsiteX185" fmla="*/ 489471 w 1011750"/>
              <a:gd name="connsiteY185" fmla="*/ 1158063 h 1174262"/>
              <a:gd name="connsiteX186" fmla="*/ 445990 w 1011750"/>
              <a:gd name="connsiteY186" fmla="*/ 1158063 h 1174262"/>
              <a:gd name="connsiteX187" fmla="*/ 166470 w 1011750"/>
              <a:gd name="connsiteY187" fmla="*/ 1145601 h 1174262"/>
              <a:gd name="connsiteX188" fmla="*/ 127958 w 1011750"/>
              <a:gd name="connsiteY188" fmla="*/ 1174262 h 1174262"/>
              <a:gd name="connsiteX189" fmla="*/ 40996 w 1011750"/>
              <a:gd name="connsiteY189" fmla="*/ 1174262 h 1174262"/>
              <a:gd name="connsiteX190" fmla="*/ 0 w 1011750"/>
              <a:gd name="connsiteY190" fmla="*/ 1134387 h 1174262"/>
              <a:gd name="connsiteX191" fmla="*/ 0 w 1011750"/>
              <a:gd name="connsiteY191" fmla="*/ 876442 h 1174262"/>
              <a:gd name="connsiteX192" fmla="*/ 40996 w 1011750"/>
              <a:gd name="connsiteY192" fmla="*/ 835321 h 1174262"/>
              <a:gd name="connsiteX193" fmla="*/ 127958 w 1011750"/>
              <a:gd name="connsiteY193" fmla="*/ 835321 h 1174262"/>
              <a:gd name="connsiteX194" fmla="*/ 167712 w 1011750"/>
              <a:gd name="connsiteY194" fmla="*/ 870212 h 1174262"/>
              <a:gd name="connsiteX195" fmla="*/ 195043 w 1011750"/>
              <a:gd name="connsiteY195" fmla="*/ 867720 h 1174262"/>
              <a:gd name="connsiteX196" fmla="*/ 193801 w 1011750"/>
              <a:gd name="connsiteY196" fmla="*/ 841552 h 1174262"/>
              <a:gd name="connsiteX197" fmla="*/ 221132 w 1011750"/>
              <a:gd name="connsiteY197" fmla="*/ 730648 h 1174262"/>
              <a:gd name="connsiteX198" fmla="*/ 223616 w 1011750"/>
              <a:gd name="connsiteY198" fmla="*/ 725664 h 1174262"/>
              <a:gd name="connsiteX199" fmla="*/ 277218 w 1011750"/>
              <a:gd name="connsiteY199" fmla="*/ 604438 h 1174262"/>
              <a:gd name="connsiteX200" fmla="*/ 355301 w 1011750"/>
              <a:gd name="connsiteY200" fmla="*/ 427844 h 1174262"/>
              <a:gd name="connsiteX201" fmla="*/ 334182 w 1011750"/>
              <a:gd name="connsiteY201" fmla="*/ 390461 h 1174262"/>
              <a:gd name="connsiteX202" fmla="*/ 334182 w 1011750"/>
              <a:gd name="connsiteY202" fmla="*/ 386723 h 1174262"/>
              <a:gd name="connsiteX203" fmla="*/ 344121 w 1011750"/>
              <a:gd name="connsiteY203" fmla="*/ 360555 h 1174262"/>
              <a:gd name="connsiteX204" fmla="*/ 334182 w 1011750"/>
              <a:gd name="connsiteY204" fmla="*/ 334386 h 1174262"/>
              <a:gd name="connsiteX205" fmla="*/ 334182 w 1011750"/>
              <a:gd name="connsiteY205" fmla="*/ 330648 h 1174262"/>
              <a:gd name="connsiteX206" fmla="*/ 347848 w 1011750"/>
              <a:gd name="connsiteY206" fmla="*/ 299495 h 1174262"/>
              <a:gd name="connsiteX207" fmla="*/ 338812 w 1011750"/>
              <a:gd name="connsiteY207" fmla="*/ 279308 h 1174262"/>
              <a:gd name="connsiteX208" fmla="*/ 320517 w 1011750"/>
              <a:gd name="connsiteY208" fmla="*/ 238436 h 1174262"/>
              <a:gd name="connsiteX209" fmla="*/ 323001 w 1011750"/>
              <a:gd name="connsiteY209" fmla="*/ 203545 h 1174262"/>
              <a:gd name="connsiteX210" fmla="*/ 350332 w 1011750"/>
              <a:gd name="connsiteY210" fmla="*/ 183607 h 1174262"/>
              <a:gd name="connsiteX211" fmla="*/ 426113 w 1011750"/>
              <a:gd name="connsiteY211" fmla="*/ 174885 h 1174262"/>
              <a:gd name="connsiteX212" fmla="*/ 426113 w 1011750"/>
              <a:gd name="connsiteY212" fmla="*/ 164916 h 1174262"/>
              <a:gd name="connsiteX213" fmla="*/ 408721 w 1011750"/>
              <a:gd name="connsiteY213" fmla="*/ 164916 h 1174262"/>
              <a:gd name="connsiteX214" fmla="*/ 392571 w 1011750"/>
              <a:gd name="connsiteY214" fmla="*/ 148717 h 1174262"/>
              <a:gd name="connsiteX215" fmla="*/ 408721 w 1011750"/>
              <a:gd name="connsiteY215" fmla="*/ 132517 h 1174262"/>
              <a:gd name="connsiteX216" fmla="*/ 426113 w 1011750"/>
              <a:gd name="connsiteY216" fmla="*/ 132517 h 1174262"/>
              <a:gd name="connsiteX217" fmla="*/ 426113 w 1011750"/>
              <a:gd name="connsiteY217" fmla="*/ 113826 h 1174262"/>
              <a:gd name="connsiteX218" fmla="*/ 442263 w 1011750"/>
              <a:gd name="connsiteY218" fmla="*/ 98872 h 1174262"/>
              <a:gd name="connsiteX219" fmla="*/ 660672 w 1011750"/>
              <a:gd name="connsiteY219" fmla="*/ 0 h 1174262"/>
              <a:gd name="connsiteX220" fmla="*/ 676775 w 1011750"/>
              <a:gd name="connsiteY220" fmla="*/ 15946 h 1174262"/>
              <a:gd name="connsiteX221" fmla="*/ 676775 w 1011750"/>
              <a:gd name="connsiteY221" fmla="*/ 47838 h 1174262"/>
              <a:gd name="connsiteX222" fmla="*/ 708980 w 1011750"/>
              <a:gd name="connsiteY222" fmla="*/ 47838 h 1174262"/>
              <a:gd name="connsiteX223" fmla="*/ 723843 w 1011750"/>
              <a:gd name="connsiteY223" fmla="*/ 62558 h 1174262"/>
              <a:gd name="connsiteX224" fmla="*/ 708980 w 1011750"/>
              <a:gd name="connsiteY224" fmla="*/ 78504 h 1174262"/>
              <a:gd name="connsiteX225" fmla="*/ 676775 w 1011750"/>
              <a:gd name="connsiteY225" fmla="*/ 78504 h 1174262"/>
              <a:gd name="connsiteX226" fmla="*/ 676775 w 1011750"/>
              <a:gd name="connsiteY226" fmla="*/ 109170 h 1174262"/>
              <a:gd name="connsiteX227" fmla="*/ 660672 w 1011750"/>
              <a:gd name="connsiteY227" fmla="*/ 125116 h 1174262"/>
              <a:gd name="connsiteX228" fmla="*/ 644570 w 1011750"/>
              <a:gd name="connsiteY228" fmla="*/ 109170 h 1174262"/>
              <a:gd name="connsiteX229" fmla="*/ 644570 w 1011750"/>
              <a:gd name="connsiteY229" fmla="*/ 78504 h 1174262"/>
              <a:gd name="connsiteX230" fmla="*/ 613604 w 1011750"/>
              <a:gd name="connsiteY230" fmla="*/ 78504 h 1174262"/>
              <a:gd name="connsiteX231" fmla="*/ 598740 w 1011750"/>
              <a:gd name="connsiteY231" fmla="*/ 62558 h 1174262"/>
              <a:gd name="connsiteX232" fmla="*/ 613604 w 1011750"/>
              <a:gd name="connsiteY232" fmla="*/ 47838 h 1174262"/>
              <a:gd name="connsiteX233" fmla="*/ 644570 w 1011750"/>
              <a:gd name="connsiteY233" fmla="*/ 47838 h 1174262"/>
              <a:gd name="connsiteX234" fmla="*/ 644570 w 1011750"/>
              <a:gd name="connsiteY234" fmla="*/ 15946 h 1174262"/>
              <a:gd name="connsiteX235" fmla="*/ 660672 w 1011750"/>
              <a:gd name="connsiteY235" fmla="*/ 0 h 11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011750" h="1174262">
                <a:moveTo>
                  <a:pt x="70625" y="972268"/>
                </a:moveTo>
                <a:lnTo>
                  <a:pt x="92990" y="972268"/>
                </a:lnTo>
                <a:cubicBezTo>
                  <a:pt x="95345" y="972268"/>
                  <a:pt x="97699" y="974665"/>
                  <a:pt x="97699" y="977062"/>
                </a:cubicBezTo>
                <a:lnTo>
                  <a:pt x="97699" y="1033391"/>
                </a:lnTo>
                <a:cubicBezTo>
                  <a:pt x="97699" y="1035788"/>
                  <a:pt x="95345" y="1036987"/>
                  <a:pt x="92990" y="1036987"/>
                </a:cubicBezTo>
                <a:lnTo>
                  <a:pt x="70625" y="1036987"/>
                </a:lnTo>
                <a:cubicBezTo>
                  <a:pt x="68271" y="1036987"/>
                  <a:pt x="65917" y="1035788"/>
                  <a:pt x="65917" y="1033391"/>
                </a:cubicBezTo>
                <a:lnTo>
                  <a:pt x="65917" y="977062"/>
                </a:lnTo>
                <a:cubicBezTo>
                  <a:pt x="65917" y="974665"/>
                  <a:pt x="68271" y="972268"/>
                  <a:pt x="70625" y="972268"/>
                </a:cubicBezTo>
                <a:close/>
                <a:moveTo>
                  <a:pt x="70625" y="900859"/>
                </a:moveTo>
                <a:lnTo>
                  <a:pt x="92990" y="900859"/>
                </a:lnTo>
                <a:cubicBezTo>
                  <a:pt x="95345" y="900859"/>
                  <a:pt x="97699" y="903213"/>
                  <a:pt x="97699" y="905567"/>
                </a:cubicBezTo>
                <a:lnTo>
                  <a:pt x="97699" y="927932"/>
                </a:lnTo>
                <a:cubicBezTo>
                  <a:pt x="97699" y="931464"/>
                  <a:pt x="95345" y="932641"/>
                  <a:pt x="92990" y="932641"/>
                </a:cubicBezTo>
                <a:lnTo>
                  <a:pt x="70625" y="932641"/>
                </a:lnTo>
                <a:cubicBezTo>
                  <a:pt x="68271" y="932641"/>
                  <a:pt x="65917" y="931464"/>
                  <a:pt x="65917" y="927932"/>
                </a:cubicBezTo>
                <a:lnTo>
                  <a:pt x="65917" y="905567"/>
                </a:lnTo>
                <a:cubicBezTo>
                  <a:pt x="65917" y="903213"/>
                  <a:pt x="68271" y="900859"/>
                  <a:pt x="70625" y="900859"/>
                </a:cubicBezTo>
                <a:close/>
                <a:moveTo>
                  <a:pt x="224859" y="897626"/>
                </a:moveTo>
                <a:cubicBezTo>
                  <a:pt x="221132" y="897626"/>
                  <a:pt x="218647" y="898872"/>
                  <a:pt x="218647" y="898872"/>
                </a:cubicBezTo>
                <a:lnTo>
                  <a:pt x="167712" y="902611"/>
                </a:lnTo>
                <a:lnTo>
                  <a:pt x="167712" y="1114449"/>
                </a:lnTo>
                <a:lnTo>
                  <a:pt x="224859" y="1116941"/>
                </a:lnTo>
                <a:close/>
                <a:moveTo>
                  <a:pt x="40996" y="867720"/>
                </a:moveTo>
                <a:cubicBezTo>
                  <a:pt x="36027" y="867720"/>
                  <a:pt x="32300" y="871458"/>
                  <a:pt x="32300" y="876442"/>
                </a:cubicBezTo>
                <a:lnTo>
                  <a:pt x="32300" y="1134387"/>
                </a:lnTo>
                <a:cubicBezTo>
                  <a:pt x="32300" y="1139371"/>
                  <a:pt x="36027" y="1143109"/>
                  <a:pt x="40996" y="1143109"/>
                </a:cubicBezTo>
                <a:lnTo>
                  <a:pt x="127958" y="1143109"/>
                </a:lnTo>
                <a:cubicBezTo>
                  <a:pt x="132927" y="1143109"/>
                  <a:pt x="136654" y="1139371"/>
                  <a:pt x="136654" y="1134387"/>
                </a:cubicBezTo>
                <a:lnTo>
                  <a:pt x="136654" y="876442"/>
                </a:lnTo>
                <a:cubicBezTo>
                  <a:pt x="136654" y="871458"/>
                  <a:pt x="132927" y="867720"/>
                  <a:pt x="127958" y="867720"/>
                </a:cubicBezTo>
                <a:close/>
                <a:moveTo>
                  <a:pt x="653457" y="822860"/>
                </a:moveTo>
                <a:lnTo>
                  <a:pt x="602522" y="827845"/>
                </a:lnTo>
                <a:cubicBezTo>
                  <a:pt x="601279" y="827845"/>
                  <a:pt x="598795" y="829091"/>
                  <a:pt x="596310" y="829091"/>
                </a:cubicBezTo>
                <a:cubicBezTo>
                  <a:pt x="595068" y="829091"/>
                  <a:pt x="592583" y="829091"/>
                  <a:pt x="590099" y="827845"/>
                </a:cubicBezTo>
                <a:lnTo>
                  <a:pt x="407479" y="844044"/>
                </a:lnTo>
                <a:cubicBezTo>
                  <a:pt x="383875" y="849028"/>
                  <a:pt x="360271" y="858997"/>
                  <a:pt x="336667" y="867720"/>
                </a:cubicBezTo>
                <a:cubicBezTo>
                  <a:pt x="329213" y="871458"/>
                  <a:pt x="320517" y="873950"/>
                  <a:pt x="313063" y="877689"/>
                </a:cubicBezTo>
                <a:cubicBezTo>
                  <a:pt x="294428" y="883919"/>
                  <a:pt x="273309" y="888903"/>
                  <a:pt x="255916" y="892642"/>
                </a:cubicBezTo>
                <a:lnTo>
                  <a:pt x="255916" y="1118187"/>
                </a:lnTo>
                <a:lnTo>
                  <a:pt x="447233" y="1126910"/>
                </a:lnTo>
                <a:cubicBezTo>
                  <a:pt x="511833" y="1128156"/>
                  <a:pt x="588856" y="1126910"/>
                  <a:pt x="649730" y="1109464"/>
                </a:cubicBezTo>
                <a:cubicBezTo>
                  <a:pt x="740419" y="1083296"/>
                  <a:pt x="858438" y="1033452"/>
                  <a:pt x="944158" y="986100"/>
                </a:cubicBezTo>
                <a:cubicBezTo>
                  <a:pt x="961550" y="976131"/>
                  <a:pt x="973973" y="959932"/>
                  <a:pt x="978943" y="942486"/>
                </a:cubicBezTo>
                <a:cubicBezTo>
                  <a:pt x="981427" y="928779"/>
                  <a:pt x="980185" y="916318"/>
                  <a:pt x="972731" y="902611"/>
                </a:cubicBezTo>
                <a:cubicBezTo>
                  <a:pt x="960308" y="883919"/>
                  <a:pt x="941673" y="865227"/>
                  <a:pt x="898192" y="888903"/>
                </a:cubicBezTo>
                <a:cubicBezTo>
                  <a:pt x="855954" y="913826"/>
                  <a:pt x="791353" y="949963"/>
                  <a:pt x="715572" y="967408"/>
                </a:cubicBezTo>
                <a:cubicBezTo>
                  <a:pt x="703149" y="978623"/>
                  <a:pt x="688241" y="987346"/>
                  <a:pt x="670849" y="992330"/>
                </a:cubicBezTo>
                <a:lnTo>
                  <a:pt x="668364" y="992330"/>
                </a:lnTo>
                <a:cubicBezTo>
                  <a:pt x="624883" y="999807"/>
                  <a:pt x="587614" y="1002299"/>
                  <a:pt x="546618" y="1006037"/>
                </a:cubicBezTo>
                <a:cubicBezTo>
                  <a:pt x="531710" y="1007284"/>
                  <a:pt x="515560" y="1008530"/>
                  <a:pt x="499410" y="1009776"/>
                </a:cubicBezTo>
                <a:cubicBezTo>
                  <a:pt x="498167" y="1009776"/>
                  <a:pt x="498167" y="1009776"/>
                  <a:pt x="498167" y="1009776"/>
                </a:cubicBezTo>
                <a:cubicBezTo>
                  <a:pt x="489471" y="1009776"/>
                  <a:pt x="483260" y="1003545"/>
                  <a:pt x="482017" y="994823"/>
                </a:cubicBezTo>
                <a:cubicBezTo>
                  <a:pt x="480775" y="986100"/>
                  <a:pt x="486987" y="978623"/>
                  <a:pt x="496925" y="978623"/>
                </a:cubicBezTo>
                <a:cubicBezTo>
                  <a:pt x="511833" y="976131"/>
                  <a:pt x="527983" y="974885"/>
                  <a:pt x="544133" y="973639"/>
                </a:cubicBezTo>
                <a:cubicBezTo>
                  <a:pt x="583887" y="969900"/>
                  <a:pt x="621157" y="967408"/>
                  <a:pt x="663395" y="961178"/>
                </a:cubicBezTo>
                <a:cubicBezTo>
                  <a:pt x="690726" y="953701"/>
                  <a:pt x="719299" y="930025"/>
                  <a:pt x="715572" y="887657"/>
                </a:cubicBezTo>
                <a:cubicBezTo>
                  <a:pt x="711845" y="849028"/>
                  <a:pt x="684514" y="820368"/>
                  <a:pt x="653457" y="822860"/>
                </a:cubicBezTo>
                <a:close/>
                <a:moveTo>
                  <a:pt x="388844" y="432829"/>
                </a:moveTo>
                <a:lnTo>
                  <a:pt x="250947" y="743109"/>
                </a:lnTo>
                <a:cubicBezTo>
                  <a:pt x="237282" y="778000"/>
                  <a:pt x="224859" y="806661"/>
                  <a:pt x="224859" y="841552"/>
                </a:cubicBezTo>
                <a:cubicBezTo>
                  <a:pt x="224859" y="849028"/>
                  <a:pt x="224859" y="857751"/>
                  <a:pt x="226101" y="865227"/>
                </a:cubicBezTo>
                <a:cubicBezTo>
                  <a:pt x="242251" y="862735"/>
                  <a:pt x="274551" y="857751"/>
                  <a:pt x="301882" y="847782"/>
                </a:cubicBezTo>
                <a:cubicBezTo>
                  <a:pt x="309336" y="844044"/>
                  <a:pt x="316790" y="841552"/>
                  <a:pt x="325486" y="837813"/>
                </a:cubicBezTo>
                <a:cubicBezTo>
                  <a:pt x="350332" y="829091"/>
                  <a:pt x="375179" y="819122"/>
                  <a:pt x="401267" y="812891"/>
                </a:cubicBezTo>
                <a:lnTo>
                  <a:pt x="403752" y="812891"/>
                </a:lnTo>
                <a:lnTo>
                  <a:pt x="503137" y="802922"/>
                </a:lnTo>
                <a:cubicBezTo>
                  <a:pt x="501894" y="802922"/>
                  <a:pt x="501894" y="801676"/>
                  <a:pt x="500652" y="799184"/>
                </a:cubicBezTo>
                <a:cubicBezTo>
                  <a:pt x="499410" y="791707"/>
                  <a:pt x="505621" y="782985"/>
                  <a:pt x="514318" y="781739"/>
                </a:cubicBezTo>
                <a:cubicBezTo>
                  <a:pt x="523014" y="779246"/>
                  <a:pt x="530468" y="785477"/>
                  <a:pt x="531710" y="792954"/>
                </a:cubicBezTo>
                <a:cubicBezTo>
                  <a:pt x="532952" y="796692"/>
                  <a:pt x="534195" y="799184"/>
                  <a:pt x="535437" y="801676"/>
                </a:cubicBezTo>
                <a:lnTo>
                  <a:pt x="588856" y="795446"/>
                </a:lnTo>
                <a:cubicBezTo>
                  <a:pt x="595068" y="789215"/>
                  <a:pt x="597553" y="781739"/>
                  <a:pt x="597553" y="773016"/>
                </a:cubicBezTo>
                <a:cubicBezTo>
                  <a:pt x="598795" y="751832"/>
                  <a:pt x="582645" y="734387"/>
                  <a:pt x="560283" y="733140"/>
                </a:cubicBezTo>
                <a:lnTo>
                  <a:pt x="557799" y="731894"/>
                </a:lnTo>
                <a:cubicBezTo>
                  <a:pt x="520529" y="728156"/>
                  <a:pt x="493198" y="695757"/>
                  <a:pt x="493198" y="658374"/>
                </a:cubicBezTo>
                <a:cubicBezTo>
                  <a:pt x="494441" y="638436"/>
                  <a:pt x="503137" y="620991"/>
                  <a:pt x="516802" y="608530"/>
                </a:cubicBezTo>
                <a:cubicBezTo>
                  <a:pt x="524256" y="599807"/>
                  <a:pt x="535437" y="594823"/>
                  <a:pt x="545375" y="591084"/>
                </a:cubicBezTo>
                <a:lnTo>
                  <a:pt x="545375" y="559932"/>
                </a:lnTo>
                <a:cubicBezTo>
                  <a:pt x="545375" y="551209"/>
                  <a:pt x="552829" y="543732"/>
                  <a:pt x="561525" y="543732"/>
                </a:cubicBezTo>
                <a:cubicBezTo>
                  <a:pt x="570222" y="543732"/>
                  <a:pt x="577675" y="551209"/>
                  <a:pt x="577675" y="559932"/>
                </a:cubicBezTo>
                <a:lnTo>
                  <a:pt x="577675" y="589838"/>
                </a:lnTo>
                <a:cubicBezTo>
                  <a:pt x="595068" y="593577"/>
                  <a:pt x="616187" y="602299"/>
                  <a:pt x="622399" y="627221"/>
                </a:cubicBezTo>
                <a:cubicBezTo>
                  <a:pt x="623641" y="634698"/>
                  <a:pt x="618672" y="644667"/>
                  <a:pt x="609976" y="645913"/>
                </a:cubicBezTo>
                <a:cubicBezTo>
                  <a:pt x="601279" y="648405"/>
                  <a:pt x="592583" y="642175"/>
                  <a:pt x="590099" y="634698"/>
                </a:cubicBezTo>
                <a:cubicBezTo>
                  <a:pt x="587614" y="622237"/>
                  <a:pt x="567737" y="620991"/>
                  <a:pt x="567737" y="620991"/>
                </a:cubicBezTo>
                <a:cubicBezTo>
                  <a:pt x="555314" y="620991"/>
                  <a:pt x="545375" y="624729"/>
                  <a:pt x="537921" y="630960"/>
                </a:cubicBezTo>
                <a:cubicBezTo>
                  <a:pt x="530468" y="638436"/>
                  <a:pt x="525498" y="648405"/>
                  <a:pt x="525498" y="659620"/>
                </a:cubicBezTo>
                <a:cubicBezTo>
                  <a:pt x="524256" y="680804"/>
                  <a:pt x="540406" y="698249"/>
                  <a:pt x="561525" y="700742"/>
                </a:cubicBezTo>
                <a:lnTo>
                  <a:pt x="562768" y="700742"/>
                </a:lnTo>
                <a:cubicBezTo>
                  <a:pt x="601279" y="703234"/>
                  <a:pt x="631095" y="735633"/>
                  <a:pt x="629853" y="774262"/>
                </a:cubicBezTo>
                <a:cubicBezTo>
                  <a:pt x="629853" y="780492"/>
                  <a:pt x="627368" y="786723"/>
                  <a:pt x="626126" y="792954"/>
                </a:cubicBezTo>
                <a:lnTo>
                  <a:pt x="650972" y="790461"/>
                </a:lnTo>
                <a:cubicBezTo>
                  <a:pt x="698180" y="786723"/>
                  <a:pt x="741661" y="829091"/>
                  <a:pt x="746630" y="883919"/>
                </a:cubicBezTo>
                <a:cubicBezTo>
                  <a:pt x="749115" y="900118"/>
                  <a:pt x="746630" y="913826"/>
                  <a:pt x="741661" y="927533"/>
                </a:cubicBezTo>
                <a:cubicBezTo>
                  <a:pt x="797565" y="908841"/>
                  <a:pt x="847257" y="882673"/>
                  <a:pt x="883285" y="862735"/>
                </a:cubicBezTo>
                <a:cubicBezTo>
                  <a:pt x="888254" y="858997"/>
                  <a:pt x="893223" y="856505"/>
                  <a:pt x="896950" y="854013"/>
                </a:cubicBezTo>
                <a:cubicBezTo>
                  <a:pt x="898192" y="850274"/>
                  <a:pt x="898192" y="846536"/>
                  <a:pt x="898192" y="841552"/>
                </a:cubicBezTo>
                <a:cubicBezTo>
                  <a:pt x="898192" y="802922"/>
                  <a:pt x="885769" y="773016"/>
                  <a:pt x="869619" y="734387"/>
                </a:cubicBezTo>
                <a:lnTo>
                  <a:pt x="734207" y="432829"/>
                </a:lnTo>
                <a:close/>
                <a:moveTo>
                  <a:pt x="690726" y="376754"/>
                </a:moveTo>
                <a:lnTo>
                  <a:pt x="690726" y="400430"/>
                </a:lnTo>
                <a:lnTo>
                  <a:pt x="746630" y="400430"/>
                </a:lnTo>
                <a:cubicBezTo>
                  <a:pt x="752842" y="400430"/>
                  <a:pt x="757811" y="396692"/>
                  <a:pt x="757811" y="390461"/>
                </a:cubicBezTo>
                <a:lnTo>
                  <a:pt x="757811" y="386723"/>
                </a:lnTo>
                <a:cubicBezTo>
                  <a:pt x="757811" y="381738"/>
                  <a:pt x="752842" y="376754"/>
                  <a:pt x="746630" y="376754"/>
                </a:cubicBezTo>
                <a:lnTo>
                  <a:pt x="741661" y="376754"/>
                </a:lnTo>
                <a:close/>
                <a:moveTo>
                  <a:pt x="577675" y="376754"/>
                </a:moveTo>
                <a:lnTo>
                  <a:pt x="577675" y="400430"/>
                </a:lnTo>
                <a:lnTo>
                  <a:pt x="659668" y="400430"/>
                </a:lnTo>
                <a:lnTo>
                  <a:pt x="659668" y="376754"/>
                </a:lnTo>
                <a:close/>
                <a:moveTo>
                  <a:pt x="464625" y="376754"/>
                </a:moveTo>
                <a:lnTo>
                  <a:pt x="464625" y="400430"/>
                </a:lnTo>
                <a:lnTo>
                  <a:pt x="545375" y="400430"/>
                </a:lnTo>
                <a:lnTo>
                  <a:pt x="545375" y="376754"/>
                </a:lnTo>
                <a:close/>
                <a:moveTo>
                  <a:pt x="376421" y="376754"/>
                </a:moveTo>
                <a:cubicBezTo>
                  <a:pt x="370209" y="376754"/>
                  <a:pt x="366482" y="381738"/>
                  <a:pt x="366482" y="386723"/>
                </a:cubicBezTo>
                <a:lnTo>
                  <a:pt x="366482" y="390461"/>
                </a:lnTo>
                <a:cubicBezTo>
                  <a:pt x="366482" y="396692"/>
                  <a:pt x="370209" y="400430"/>
                  <a:pt x="376421" y="400430"/>
                </a:cubicBezTo>
                <a:lnTo>
                  <a:pt x="432325" y="400430"/>
                </a:lnTo>
                <a:lnTo>
                  <a:pt x="432325" y="376754"/>
                </a:lnTo>
                <a:lnTo>
                  <a:pt x="381390" y="376754"/>
                </a:lnTo>
                <a:close/>
                <a:moveTo>
                  <a:pt x="633580" y="320679"/>
                </a:moveTo>
                <a:lnTo>
                  <a:pt x="633580" y="344355"/>
                </a:lnTo>
                <a:lnTo>
                  <a:pt x="746630" y="344355"/>
                </a:lnTo>
                <a:cubicBezTo>
                  <a:pt x="752842" y="344355"/>
                  <a:pt x="757811" y="340617"/>
                  <a:pt x="757811" y="334386"/>
                </a:cubicBezTo>
                <a:lnTo>
                  <a:pt x="757811" y="330648"/>
                </a:lnTo>
                <a:cubicBezTo>
                  <a:pt x="757811" y="324418"/>
                  <a:pt x="752842" y="320679"/>
                  <a:pt x="746630" y="320679"/>
                </a:cubicBezTo>
                <a:close/>
                <a:moveTo>
                  <a:pt x="520529" y="320679"/>
                </a:moveTo>
                <a:lnTo>
                  <a:pt x="520529" y="344355"/>
                </a:lnTo>
                <a:lnTo>
                  <a:pt x="602522" y="344355"/>
                </a:lnTo>
                <a:lnTo>
                  <a:pt x="602522" y="320679"/>
                </a:lnTo>
                <a:close/>
                <a:moveTo>
                  <a:pt x="376421" y="320679"/>
                </a:moveTo>
                <a:cubicBezTo>
                  <a:pt x="370209" y="320679"/>
                  <a:pt x="366482" y="324418"/>
                  <a:pt x="366482" y="330648"/>
                </a:cubicBezTo>
                <a:lnTo>
                  <a:pt x="366482" y="334386"/>
                </a:lnTo>
                <a:cubicBezTo>
                  <a:pt x="366482" y="340617"/>
                  <a:pt x="370209" y="344355"/>
                  <a:pt x="376421" y="344355"/>
                </a:cubicBezTo>
                <a:lnTo>
                  <a:pt x="489471" y="344355"/>
                </a:lnTo>
                <a:lnTo>
                  <a:pt x="489471" y="320679"/>
                </a:lnTo>
                <a:close/>
                <a:moveTo>
                  <a:pt x="433567" y="207284"/>
                </a:moveTo>
                <a:cubicBezTo>
                  <a:pt x="408721" y="204791"/>
                  <a:pt x="377663" y="209776"/>
                  <a:pt x="356544" y="214760"/>
                </a:cubicBezTo>
                <a:cubicBezTo>
                  <a:pt x="352817" y="214760"/>
                  <a:pt x="351575" y="217252"/>
                  <a:pt x="350332" y="218498"/>
                </a:cubicBezTo>
                <a:cubicBezTo>
                  <a:pt x="350332" y="219745"/>
                  <a:pt x="349090" y="222237"/>
                  <a:pt x="350332" y="225975"/>
                </a:cubicBezTo>
                <a:lnTo>
                  <a:pt x="377663" y="288280"/>
                </a:lnTo>
                <a:lnTo>
                  <a:pt x="745388" y="288280"/>
                </a:lnTo>
                <a:lnTo>
                  <a:pt x="772719" y="225975"/>
                </a:lnTo>
                <a:cubicBezTo>
                  <a:pt x="773961" y="222237"/>
                  <a:pt x="773961" y="218498"/>
                  <a:pt x="772719" y="216006"/>
                </a:cubicBezTo>
                <a:cubicBezTo>
                  <a:pt x="772719" y="214760"/>
                  <a:pt x="770234" y="211022"/>
                  <a:pt x="765265" y="211022"/>
                </a:cubicBezTo>
                <a:cubicBezTo>
                  <a:pt x="744145" y="206037"/>
                  <a:pt x="718057" y="204791"/>
                  <a:pt x="689484" y="207284"/>
                </a:cubicBezTo>
                <a:cubicBezTo>
                  <a:pt x="665880" y="208530"/>
                  <a:pt x="647245" y="214760"/>
                  <a:pt x="636064" y="224729"/>
                </a:cubicBezTo>
                <a:lnTo>
                  <a:pt x="624883" y="233452"/>
                </a:lnTo>
                <a:lnTo>
                  <a:pt x="614945" y="224729"/>
                </a:lnTo>
                <a:cubicBezTo>
                  <a:pt x="601279" y="213514"/>
                  <a:pt x="582645" y="207284"/>
                  <a:pt x="561525" y="207284"/>
                </a:cubicBezTo>
                <a:cubicBezTo>
                  <a:pt x="541648" y="207284"/>
                  <a:pt x="521771" y="213514"/>
                  <a:pt x="509348" y="224729"/>
                </a:cubicBezTo>
                <a:lnTo>
                  <a:pt x="498167" y="233452"/>
                </a:lnTo>
                <a:lnTo>
                  <a:pt x="488229" y="224729"/>
                </a:lnTo>
                <a:cubicBezTo>
                  <a:pt x="475806" y="214760"/>
                  <a:pt x="457171" y="208530"/>
                  <a:pt x="433567" y="207284"/>
                </a:cubicBezTo>
                <a:close/>
                <a:moveTo>
                  <a:pt x="442263" y="98872"/>
                </a:moveTo>
                <a:cubicBezTo>
                  <a:pt x="450960" y="98872"/>
                  <a:pt x="458413" y="106349"/>
                  <a:pt x="458413" y="113826"/>
                </a:cubicBezTo>
                <a:lnTo>
                  <a:pt x="458413" y="132517"/>
                </a:lnTo>
                <a:lnTo>
                  <a:pt x="475806" y="132517"/>
                </a:lnTo>
                <a:cubicBezTo>
                  <a:pt x="485744" y="132517"/>
                  <a:pt x="491956" y="139994"/>
                  <a:pt x="491956" y="148717"/>
                </a:cubicBezTo>
                <a:cubicBezTo>
                  <a:pt x="491956" y="157439"/>
                  <a:pt x="485744" y="164916"/>
                  <a:pt x="475806" y="164916"/>
                </a:cubicBezTo>
                <a:lnTo>
                  <a:pt x="458413" y="164916"/>
                </a:lnTo>
                <a:lnTo>
                  <a:pt x="458413" y="177377"/>
                </a:lnTo>
                <a:cubicBezTo>
                  <a:pt x="473321" y="181115"/>
                  <a:pt x="486987" y="186100"/>
                  <a:pt x="498167" y="192330"/>
                </a:cubicBezTo>
                <a:cubicBezTo>
                  <a:pt x="515560" y="181115"/>
                  <a:pt x="537921" y="174885"/>
                  <a:pt x="561525" y="174885"/>
                </a:cubicBezTo>
                <a:cubicBezTo>
                  <a:pt x="585129" y="174885"/>
                  <a:pt x="607491" y="181115"/>
                  <a:pt x="624883" y="192330"/>
                </a:cubicBezTo>
                <a:cubicBezTo>
                  <a:pt x="641033" y="183607"/>
                  <a:pt x="662153" y="177377"/>
                  <a:pt x="686999" y="174885"/>
                </a:cubicBezTo>
                <a:cubicBezTo>
                  <a:pt x="719299" y="172393"/>
                  <a:pt x="746630" y="173639"/>
                  <a:pt x="771476" y="178623"/>
                </a:cubicBezTo>
                <a:cubicBezTo>
                  <a:pt x="783899" y="181115"/>
                  <a:pt x="795080" y="189838"/>
                  <a:pt x="801292" y="201053"/>
                </a:cubicBezTo>
                <a:cubicBezTo>
                  <a:pt x="807503" y="213514"/>
                  <a:pt x="807503" y="227221"/>
                  <a:pt x="802534" y="238436"/>
                </a:cubicBezTo>
                <a:lnTo>
                  <a:pt x="775203" y="299495"/>
                </a:lnTo>
                <a:cubicBezTo>
                  <a:pt x="783899" y="306972"/>
                  <a:pt x="788869" y="318187"/>
                  <a:pt x="788869" y="330648"/>
                </a:cubicBezTo>
                <a:lnTo>
                  <a:pt x="788869" y="334386"/>
                </a:lnTo>
                <a:cubicBezTo>
                  <a:pt x="788869" y="344355"/>
                  <a:pt x="785142" y="353078"/>
                  <a:pt x="778930" y="360555"/>
                </a:cubicBezTo>
                <a:cubicBezTo>
                  <a:pt x="785142" y="368031"/>
                  <a:pt x="788869" y="378000"/>
                  <a:pt x="788869" y="386723"/>
                </a:cubicBezTo>
                <a:lnTo>
                  <a:pt x="788869" y="390461"/>
                </a:lnTo>
                <a:cubicBezTo>
                  <a:pt x="788869" y="406661"/>
                  <a:pt x="780173" y="420368"/>
                  <a:pt x="766507" y="427844"/>
                </a:cubicBezTo>
                <a:lnTo>
                  <a:pt x="898192" y="723172"/>
                </a:lnTo>
                <a:cubicBezTo>
                  <a:pt x="915585" y="761801"/>
                  <a:pt x="930492" y="797938"/>
                  <a:pt x="930492" y="841552"/>
                </a:cubicBezTo>
                <a:cubicBezTo>
                  <a:pt x="930492" y="842798"/>
                  <a:pt x="929250" y="845290"/>
                  <a:pt x="929250" y="846536"/>
                </a:cubicBezTo>
                <a:cubicBezTo>
                  <a:pt x="957823" y="844044"/>
                  <a:pt x="981427" y="857751"/>
                  <a:pt x="1000062" y="886411"/>
                </a:cubicBezTo>
                <a:cubicBezTo>
                  <a:pt x="1011243" y="906349"/>
                  <a:pt x="1014970" y="928779"/>
                  <a:pt x="1008758" y="949963"/>
                </a:cubicBezTo>
                <a:cubicBezTo>
                  <a:pt x="1002547" y="976131"/>
                  <a:pt x="983912" y="999807"/>
                  <a:pt x="960308" y="1013514"/>
                </a:cubicBezTo>
                <a:cubicBezTo>
                  <a:pt x="872104" y="1062112"/>
                  <a:pt x="751599" y="1113203"/>
                  <a:pt x="659668" y="1140617"/>
                </a:cubicBezTo>
                <a:cubicBezTo>
                  <a:pt x="606249" y="1155570"/>
                  <a:pt x="546618" y="1158063"/>
                  <a:pt x="489471" y="1158063"/>
                </a:cubicBezTo>
                <a:cubicBezTo>
                  <a:pt x="474564" y="1158063"/>
                  <a:pt x="459656" y="1158063"/>
                  <a:pt x="445990" y="1158063"/>
                </a:cubicBezTo>
                <a:lnTo>
                  <a:pt x="166470" y="1145601"/>
                </a:lnTo>
                <a:cubicBezTo>
                  <a:pt x="161501" y="1161801"/>
                  <a:pt x="146593" y="1174262"/>
                  <a:pt x="127958" y="1174262"/>
                </a:cubicBezTo>
                <a:lnTo>
                  <a:pt x="40996" y="1174262"/>
                </a:lnTo>
                <a:cubicBezTo>
                  <a:pt x="18635" y="1174262"/>
                  <a:pt x="0" y="1156816"/>
                  <a:pt x="0" y="1134387"/>
                </a:cubicBezTo>
                <a:lnTo>
                  <a:pt x="0" y="876442"/>
                </a:lnTo>
                <a:cubicBezTo>
                  <a:pt x="0" y="854013"/>
                  <a:pt x="18635" y="835321"/>
                  <a:pt x="40996" y="835321"/>
                </a:cubicBezTo>
                <a:lnTo>
                  <a:pt x="127958" y="835321"/>
                </a:lnTo>
                <a:cubicBezTo>
                  <a:pt x="147835" y="835321"/>
                  <a:pt x="165228" y="850274"/>
                  <a:pt x="167712" y="870212"/>
                </a:cubicBezTo>
                <a:lnTo>
                  <a:pt x="195043" y="867720"/>
                </a:lnTo>
                <a:cubicBezTo>
                  <a:pt x="193801" y="860243"/>
                  <a:pt x="193801" y="850274"/>
                  <a:pt x="193801" y="841552"/>
                </a:cubicBezTo>
                <a:cubicBezTo>
                  <a:pt x="193801" y="800430"/>
                  <a:pt x="206224" y="766785"/>
                  <a:pt x="221132" y="730648"/>
                </a:cubicBezTo>
                <a:lnTo>
                  <a:pt x="223616" y="725664"/>
                </a:lnTo>
                <a:lnTo>
                  <a:pt x="277218" y="604438"/>
                </a:lnTo>
                <a:lnTo>
                  <a:pt x="355301" y="427844"/>
                </a:lnTo>
                <a:cubicBezTo>
                  <a:pt x="342878" y="420368"/>
                  <a:pt x="334182" y="406661"/>
                  <a:pt x="334182" y="390461"/>
                </a:cubicBezTo>
                <a:lnTo>
                  <a:pt x="334182" y="386723"/>
                </a:lnTo>
                <a:cubicBezTo>
                  <a:pt x="334182" y="378000"/>
                  <a:pt x="337909" y="368031"/>
                  <a:pt x="344121" y="360555"/>
                </a:cubicBezTo>
                <a:cubicBezTo>
                  <a:pt x="337909" y="353078"/>
                  <a:pt x="334182" y="344355"/>
                  <a:pt x="334182" y="334386"/>
                </a:cubicBezTo>
                <a:lnTo>
                  <a:pt x="334182" y="330648"/>
                </a:lnTo>
                <a:cubicBezTo>
                  <a:pt x="334182" y="318187"/>
                  <a:pt x="339151" y="306972"/>
                  <a:pt x="347848" y="299495"/>
                </a:cubicBezTo>
                <a:lnTo>
                  <a:pt x="338812" y="279308"/>
                </a:lnTo>
                <a:lnTo>
                  <a:pt x="320517" y="238436"/>
                </a:lnTo>
                <a:cubicBezTo>
                  <a:pt x="316790" y="227221"/>
                  <a:pt x="316790" y="214760"/>
                  <a:pt x="323001" y="203545"/>
                </a:cubicBezTo>
                <a:cubicBezTo>
                  <a:pt x="327971" y="192330"/>
                  <a:pt x="339151" y="184854"/>
                  <a:pt x="350332" y="183607"/>
                </a:cubicBezTo>
                <a:cubicBezTo>
                  <a:pt x="371452" y="178623"/>
                  <a:pt x="400025" y="173639"/>
                  <a:pt x="426113" y="174885"/>
                </a:cubicBezTo>
                <a:lnTo>
                  <a:pt x="426113" y="164916"/>
                </a:lnTo>
                <a:lnTo>
                  <a:pt x="408721" y="164916"/>
                </a:lnTo>
                <a:cubicBezTo>
                  <a:pt x="398782" y="164916"/>
                  <a:pt x="392571" y="157439"/>
                  <a:pt x="392571" y="148717"/>
                </a:cubicBezTo>
                <a:cubicBezTo>
                  <a:pt x="392571" y="139994"/>
                  <a:pt x="398782" y="132517"/>
                  <a:pt x="408721" y="132517"/>
                </a:cubicBezTo>
                <a:lnTo>
                  <a:pt x="426113" y="132517"/>
                </a:lnTo>
                <a:lnTo>
                  <a:pt x="426113" y="113826"/>
                </a:lnTo>
                <a:cubicBezTo>
                  <a:pt x="426113" y="106349"/>
                  <a:pt x="433567" y="98872"/>
                  <a:pt x="442263" y="98872"/>
                </a:cubicBezTo>
                <a:close/>
                <a:moveTo>
                  <a:pt x="660672" y="0"/>
                </a:moveTo>
                <a:cubicBezTo>
                  <a:pt x="670582" y="0"/>
                  <a:pt x="676775" y="7360"/>
                  <a:pt x="676775" y="15946"/>
                </a:cubicBezTo>
                <a:lnTo>
                  <a:pt x="676775" y="47838"/>
                </a:lnTo>
                <a:lnTo>
                  <a:pt x="708980" y="47838"/>
                </a:lnTo>
                <a:cubicBezTo>
                  <a:pt x="716411" y="47838"/>
                  <a:pt x="723843" y="53972"/>
                  <a:pt x="723843" y="62558"/>
                </a:cubicBezTo>
                <a:cubicBezTo>
                  <a:pt x="723843" y="71144"/>
                  <a:pt x="716411" y="78504"/>
                  <a:pt x="708980" y="78504"/>
                </a:cubicBezTo>
                <a:lnTo>
                  <a:pt x="676775" y="78504"/>
                </a:lnTo>
                <a:lnTo>
                  <a:pt x="676775" y="109170"/>
                </a:lnTo>
                <a:cubicBezTo>
                  <a:pt x="676775" y="117756"/>
                  <a:pt x="670582" y="125116"/>
                  <a:pt x="660672" y="125116"/>
                </a:cubicBezTo>
                <a:cubicBezTo>
                  <a:pt x="652002" y="125116"/>
                  <a:pt x="644570" y="117756"/>
                  <a:pt x="644570" y="109170"/>
                </a:cubicBezTo>
                <a:lnTo>
                  <a:pt x="644570" y="78504"/>
                </a:lnTo>
                <a:lnTo>
                  <a:pt x="613604" y="78504"/>
                </a:lnTo>
                <a:cubicBezTo>
                  <a:pt x="606172" y="78504"/>
                  <a:pt x="598740" y="71144"/>
                  <a:pt x="598740" y="62558"/>
                </a:cubicBezTo>
                <a:cubicBezTo>
                  <a:pt x="598740" y="53972"/>
                  <a:pt x="606172" y="47838"/>
                  <a:pt x="613604" y="47838"/>
                </a:cubicBezTo>
                <a:lnTo>
                  <a:pt x="644570" y="47838"/>
                </a:lnTo>
                <a:lnTo>
                  <a:pt x="644570" y="15946"/>
                </a:lnTo>
                <a:cubicBezTo>
                  <a:pt x="644570" y="7360"/>
                  <a:pt x="652002" y="0"/>
                  <a:pt x="66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EA77B5F-31A3-1146-9DEF-B19BB6C7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3953" y="3291652"/>
            <a:ext cx="1152294" cy="1014974"/>
          </a:xfrm>
          <a:custGeom>
            <a:avLst/>
            <a:gdLst>
              <a:gd name="connsiteX0" fmla="*/ 233457 w 1152294"/>
              <a:gd name="connsiteY0" fmla="*/ 917338 h 1014974"/>
              <a:gd name="connsiteX1" fmla="*/ 246046 w 1152294"/>
              <a:gd name="connsiteY1" fmla="*/ 933159 h 1014974"/>
              <a:gd name="connsiteX2" fmla="*/ 233457 w 1152294"/>
              <a:gd name="connsiteY2" fmla="*/ 948979 h 1014974"/>
              <a:gd name="connsiteX3" fmla="*/ 219724 w 1152294"/>
              <a:gd name="connsiteY3" fmla="*/ 933159 h 1014974"/>
              <a:gd name="connsiteX4" fmla="*/ 233457 w 1152294"/>
              <a:gd name="connsiteY4" fmla="*/ 917338 h 1014974"/>
              <a:gd name="connsiteX5" fmla="*/ 233457 w 1152294"/>
              <a:gd name="connsiteY5" fmla="*/ 867902 h 1014974"/>
              <a:gd name="connsiteX6" fmla="*/ 246046 w 1152294"/>
              <a:gd name="connsiteY6" fmla="*/ 883723 h 1014974"/>
              <a:gd name="connsiteX7" fmla="*/ 233457 w 1152294"/>
              <a:gd name="connsiteY7" fmla="*/ 899543 h 1014974"/>
              <a:gd name="connsiteX8" fmla="*/ 219724 w 1152294"/>
              <a:gd name="connsiteY8" fmla="*/ 883723 h 1014974"/>
              <a:gd name="connsiteX9" fmla="*/ 233457 w 1152294"/>
              <a:gd name="connsiteY9" fmla="*/ 867902 h 1014974"/>
              <a:gd name="connsiteX10" fmla="*/ 347304 w 1152294"/>
              <a:gd name="connsiteY10" fmla="*/ 762721 h 1014974"/>
              <a:gd name="connsiteX11" fmla="*/ 316294 w 1152294"/>
              <a:gd name="connsiteY11" fmla="*/ 792398 h 1014974"/>
              <a:gd name="connsiteX12" fmla="*/ 302650 w 1152294"/>
              <a:gd name="connsiteY12" fmla="*/ 801054 h 1014974"/>
              <a:gd name="connsiteX13" fmla="*/ 302650 w 1152294"/>
              <a:gd name="connsiteY13" fmla="*/ 984060 h 1014974"/>
              <a:gd name="connsiteX14" fmla="*/ 532119 w 1152294"/>
              <a:gd name="connsiteY14" fmla="*/ 984060 h 1014974"/>
              <a:gd name="connsiteX15" fmla="*/ 543282 w 1152294"/>
              <a:gd name="connsiteY15" fmla="*/ 971695 h 1014974"/>
              <a:gd name="connsiteX16" fmla="*/ 543282 w 1152294"/>
              <a:gd name="connsiteY16" fmla="*/ 892557 h 1014974"/>
              <a:gd name="connsiteX17" fmla="*/ 411803 w 1152294"/>
              <a:gd name="connsiteY17" fmla="*/ 762721 h 1014974"/>
              <a:gd name="connsiteX18" fmla="*/ 162488 w 1152294"/>
              <a:gd name="connsiteY18" fmla="*/ 762721 h 1014974"/>
              <a:gd name="connsiteX19" fmla="*/ 32250 w 1152294"/>
              <a:gd name="connsiteY19" fmla="*/ 892557 h 1014974"/>
              <a:gd name="connsiteX20" fmla="*/ 32250 w 1152294"/>
              <a:gd name="connsiteY20" fmla="*/ 971695 h 1014974"/>
              <a:gd name="connsiteX21" fmla="*/ 43413 w 1152294"/>
              <a:gd name="connsiteY21" fmla="*/ 984060 h 1014974"/>
              <a:gd name="connsiteX22" fmla="*/ 270401 w 1152294"/>
              <a:gd name="connsiteY22" fmla="*/ 984060 h 1014974"/>
              <a:gd name="connsiteX23" fmla="*/ 270401 w 1152294"/>
              <a:gd name="connsiteY23" fmla="*/ 799817 h 1014974"/>
              <a:gd name="connsiteX24" fmla="*/ 259237 w 1152294"/>
              <a:gd name="connsiteY24" fmla="*/ 792398 h 1014974"/>
              <a:gd name="connsiteX25" fmla="*/ 226988 w 1152294"/>
              <a:gd name="connsiteY25" fmla="*/ 762721 h 1014974"/>
              <a:gd name="connsiteX26" fmla="*/ 162488 w 1152294"/>
              <a:gd name="connsiteY26" fmla="*/ 730571 h 1014974"/>
              <a:gd name="connsiteX27" fmla="*/ 193498 w 1152294"/>
              <a:gd name="connsiteY27" fmla="*/ 730571 h 1014974"/>
              <a:gd name="connsiteX28" fmla="*/ 382034 w 1152294"/>
              <a:gd name="connsiteY28" fmla="*/ 730571 h 1014974"/>
              <a:gd name="connsiteX29" fmla="*/ 411803 w 1152294"/>
              <a:gd name="connsiteY29" fmla="*/ 730571 h 1014974"/>
              <a:gd name="connsiteX30" fmla="*/ 575532 w 1152294"/>
              <a:gd name="connsiteY30" fmla="*/ 892557 h 1014974"/>
              <a:gd name="connsiteX31" fmla="*/ 575532 w 1152294"/>
              <a:gd name="connsiteY31" fmla="*/ 971695 h 1014974"/>
              <a:gd name="connsiteX32" fmla="*/ 532119 w 1152294"/>
              <a:gd name="connsiteY32" fmla="*/ 1014974 h 1014974"/>
              <a:gd name="connsiteX33" fmla="*/ 43413 w 1152294"/>
              <a:gd name="connsiteY33" fmla="*/ 1014974 h 1014974"/>
              <a:gd name="connsiteX34" fmla="*/ 0 w 1152294"/>
              <a:gd name="connsiteY34" fmla="*/ 971695 h 1014974"/>
              <a:gd name="connsiteX35" fmla="*/ 0 w 1152294"/>
              <a:gd name="connsiteY35" fmla="*/ 892557 h 1014974"/>
              <a:gd name="connsiteX36" fmla="*/ 162488 w 1152294"/>
              <a:gd name="connsiteY36" fmla="*/ 730571 h 1014974"/>
              <a:gd name="connsiteX37" fmla="*/ 285457 w 1152294"/>
              <a:gd name="connsiteY37" fmla="*/ 470504 h 1014974"/>
              <a:gd name="connsiteX38" fmla="*/ 191778 w 1152294"/>
              <a:gd name="connsiteY38" fmla="*/ 565353 h 1014974"/>
              <a:gd name="connsiteX39" fmla="*/ 285457 w 1152294"/>
              <a:gd name="connsiteY39" fmla="*/ 657707 h 1014974"/>
              <a:gd name="connsiteX40" fmla="*/ 379135 w 1152294"/>
              <a:gd name="connsiteY40" fmla="*/ 565353 h 1014974"/>
              <a:gd name="connsiteX41" fmla="*/ 285457 w 1152294"/>
              <a:gd name="connsiteY41" fmla="*/ 470504 h 1014974"/>
              <a:gd name="connsiteX42" fmla="*/ 730115 w 1152294"/>
              <a:gd name="connsiteY42" fmla="*/ 439444 h 1014974"/>
              <a:gd name="connsiteX43" fmla="*/ 828682 w 1152294"/>
              <a:gd name="connsiteY43" fmla="*/ 439444 h 1014974"/>
              <a:gd name="connsiteX44" fmla="*/ 844699 w 1152294"/>
              <a:gd name="connsiteY44" fmla="*/ 455923 h 1014974"/>
              <a:gd name="connsiteX45" fmla="*/ 828682 w 1152294"/>
              <a:gd name="connsiteY45" fmla="*/ 471135 h 1014974"/>
              <a:gd name="connsiteX46" fmla="*/ 730115 w 1152294"/>
              <a:gd name="connsiteY46" fmla="*/ 471135 h 1014974"/>
              <a:gd name="connsiteX47" fmla="*/ 714098 w 1152294"/>
              <a:gd name="connsiteY47" fmla="*/ 455923 h 1014974"/>
              <a:gd name="connsiteX48" fmla="*/ 730115 w 1152294"/>
              <a:gd name="connsiteY48" fmla="*/ 439444 h 1014974"/>
              <a:gd name="connsiteX49" fmla="*/ 730223 w 1152294"/>
              <a:gd name="connsiteY49" fmla="*/ 368032 h 1014974"/>
              <a:gd name="connsiteX50" fmla="*/ 967135 w 1152294"/>
              <a:gd name="connsiteY50" fmla="*/ 368032 h 1014974"/>
              <a:gd name="connsiteX51" fmla="*/ 982020 w 1152294"/>
              <a:gd name="connsiteY51" fmla="*/ 383901 h 1014974"/>
              <a:gd name="connsiteX52" fmla="*/ 967135 w 1152294"/>
              <a:gd name="connsiteY52" fmla="*/ 399770 h 1014974"/>
              <a:gd name="connsiteX53" fmla="*/ 730223 w 1152294"/>
              <a:gd name="connsiteY53" fmla="*/ 399770 h 1014974"/>
              <a:gd name="connsiteX54" fmla="*/ 714098 w 1152294"/>
              <a:gd name="connsiteY54" fmla="*/ 383901 h 1014974"/>
              <a:gd name="connsiteX55" fmla="*/ 730223 w 1152294"/>
              <a:gd name="connsiteY55" fmla="*/ 368032 h 1014974"/>
              <a:gd name="connsiteX56" fmla="*/ 613109 w 1152294"/>
              <a:gd name="connsiteY56" fmla="*/ 318598 h 1014974"/>
              <a:gd name="connsiteX57" fmla="*/ 655088 w 1152294"/>
              <a:gd name="connsiteY57" fmla="*/ 318598 h 1014974"/>
              <a:gd name="connsiteX58" fmla="*/ 666200 w 1152294"/>
              <a:gd name="connsiteY58" fmla="*/ 329804 h 1014974"/>
              <a:gd name="connsiteX59" fmla="*/ 666200 w 1152294"/>
              <a:gd name="connsiteY59" fmla="*/ 472989 h 1014974"/>
              <a:gd name="connsiteX60" fmla="*/ 674843 w 1152294"/>
              <a:gd name="connsiteY60" fmla="*/ 472989 h 1014974"/>
              <a:gd name="connsiteX61" fmla="*/ 690893 w 1152294"/>
              <a:gd name="connsiteY61" fmla="*/ 487930 h 1014974"/>
              <a:gd name="connsiteX62" fmla="*/ 674843 w 1152294"/>
              <a:gd name="connsiteY62" fmla="*/ 504116 h 1014974"/>
              <a:gd name="connsiteX63" fmla="*/ 439021 w 1152294"/>
              <a:gd name="connsiteY63" fmla="*/ 504116 h 1014974"/>
              <a:gd name="connsiteX64" fmla="*/ 422970 w 1152294"/>
              <a:gd name="connsiteY64" fmla="*/ 487930 h 1014974"/>
              <a:gd name="connsiteX65" fmla="*/ 439021 w 1152294"/>
              <a:gd name="connsiteY65" fmla="*/ 472989 h 1014974"/>
              <a:gd name="connsiteX66" fmla="*/ 447663 w 1152294"/>
              <a:gd name="connsiteY66" fmla="*/ 472989 h 1014974"/>
              <a:gd name="connsiteX67" fmla="*/ 447663 w 1152294"/>
              <a:gd name="connsiteY67" fmla="*/ 430656 h 1014974"/>
              <a:gd name="connsiteX68" fmla="*/ 457541 w 1152294"/>
              <a:gd name="connsiteY68" fmla="*/ 420695 h 1014974"/>
              <a:gd name="connsiteX69" fmla="*/ 499520 w 1152294"/>
              <a:gd name="connsiteY69" fmla="*/ 420695 h 1014974"/>
              <a:gd name="connsiteX70" fmla="*/ 510632 w 1152294"/>
              <a:gd name="connsiteY70" fmla="*/ 430656 h 1014974"/>
              <a:gd name="connsiteX71" fmla="*/ 510632 w 1152294"/>
              <a:gd name="connsiteY71" fmla="*/ 472989 h 1014974"/>
              <a:gd name="connsiteX72" fmla="*/ 525448 w 1152294"/>
              <a:gd name="connsiteY72" fmla="*/ 472989 h 1014974"/>
              <a:gd name="connsiteX73" fmla="*/ 525448 w 1152294"/>
              <a:gd name="connsiteY73" fmla="*/ 397038 h 1014974"/>
              <a:gd name="connsiteX74" fmla="*/ 535325 w 1152294"/>
              <a:gd name="connsiteY74" fmla="*/ 387078 h 1014974"/>
              <a:gd name="connsiteX75" fmla="*/ 577304 w 1152294"/>
              <a:gd name="connsiteY75" fmla="*/ 387078 h 1014974"/>
              <a:gd name="connsiteX76" fmla="*/ 588416 w 1152294"/>
              <a:gd name="connsiteY76" fmla="*/ 397038 h 1014974"/>
              <a:gd name="connsiteX77" fmla="*/ 588416 w 1152294"/>
              <a:gd name="connsiteY77" fmla="*/ 472989 h 1014974"/>
              <a:gd name="connsiteX78" fmla="*/ 603232 w 1152294"/>
              <a:gd name="connsiteY78" fmla="*/ 472989 h 1014974"/>
              <a:gd name="connsiteX79" fmla="*/ 603232 w 1152294"/>
              <a:gd name="connsiteY79" fmla="*/ 329804 h 1014974"/>
              <a:gd name="connsiteX80" fmla="*/ 613109 w 1152294"/>
              <a:gd name="connsiteY80" fmla="*/ 318598 h 1014974"/>
              <a:gd name="connsiteX81" fmla="*/ 724818 w 1152294"/>
              <a:gd name="connsiteY81" fmla="*/ 302117 h 1014974"/>
              <a:gd name="connsiteX82" fmla="*/ 894393 w 1152294"/>
              <a:gd name="connsiteY82" fmla="*/ 302117 h 1014974"/>
              <a:gd name="connsiteX83" fmla="*/ 910602 w 1152294"/>
              <a:gd name="connsiteY83" fmla="*/ 318596 h 1014974"/>
              <a:gd name="connsiteX84" fmla="*/ 894393 w 1152294"/>
              <a:gd name="connsiteY84" fmla="*/ 333808 h 1014974"/>
              <a:gd name="connsiteX85" fmla="*/ 724818 w 1152294"/>
              <a:gd name="connsiteY85" fmla="*/ 333808 h 1014974"/>
              <a:gd name="connsiteX86" fmla="*/ 708609 w 1152294"/>
              <a:gd name="connsiteY86" fmla="*/ 318596 h 1014974"/>
              <a:gd name="connsiteX87" fmla="*/ 724818 w 1152294"/>
              <a:gd name="connsiteY87" fmla="*/ 302117 h 1014974"/>
              <a:gd name="connsiteX88" fmla="*/ 730223 w 1152294"/>
              <a:gd name="connsiteY88" fmla="*/ 230709 h 1014974"/>
              <a:gd name="connsiteX89" fmla="*/ 967135 w 1152294"/>
              <a:gd name="connsiteY89" fmla="*/ 230709 h 1014974"/>
              <a:gd name="connsiteX90" fmla="*/ 982020 w 1152294"/>
              <a:gd name="connsiteY90" fmla="*/ 246578 h 1014974"/>
              <a:gd name="connsiteX91" fmla="*/ 967135 w 1152294"/>
              <a:gd name="connsiteY91" fmla="*/ 262447 h 1014974"/>
              <a:gd name="connsiteX92" fmla="*/ 730223 w 1152294"/>
              <a:gd name="connsiteY92" fmla="*/ 262447 h 1014974"/>
              <a:gd name="connsiteX93" fmla="*/ 714098 w 1152294"/>
              <a:gd name="connsiteY93" fmla="*/ 246578 h 1014974"/>
              <a:gd name="connsiteX94" fmla="*/ 730223 w 1152294"/>
              <a:gd name="connsiteY94" fmla="*/ 230709 h 1014974"/>
              <a:gd name="connsiteX95" fmla="*/ 619987 w 1152294"/>
              <a:gd name="connsiteY95" fmla="*/ 222191 h 1014974"/>
              <a:gd name="connsiteX96" fmla="*/ 633862 w 1152294"/>
              <a:gd name="connsiteY96" fmla="*/ 230835 h 1014974"/>
              <a:gd name="connsiteX97" fmla="*/ 640169 w 1152294"/>
              <a:gd name="connsiteY97" fmla="*/ 262942 h 1014974"/>
              <a:gd name="connsiteX98" fmla="*/ 632601 w 1152294"/>
              <a:gd name="connsiteY98" fmla="*/ 274056 h 1014974"/>
              <a:gd name="connsiteX99" fmla="*/ 628817 w 1152294"/>
              <a:gd name="connsiteY99" fmla="*/ 275290 h 1014974"/>
              <a:gd name="connsiteX100" fmla="*/ 618726 w 1152294"/>
              <a:gd name="connsiteY100" fmla="*/ 266646 h 1014974"/>
              <a:gd name="connsiteX101" fmla="*/ 617464 w 1152294"/>
              <a:gd name="connsiteY101" fmla="*/ 258002 h 1014974"/>
              <a:gd name="connsiteX102" fmla="*/ 490065 w 1152294"/>
              <a:gd name="connsiteY102" fmla="*/ 376549 h 1014974"/>
              <a:gd name="connsiteX103" fmla="*/ 485020 w 1152294"/>
              <a:gd name="connsiteY103" fmla="*/ 377784 h 1014974"/>
              <a:gd name="connsiteX104" fmla="*/ 474929 w 1152294"/>
              <a:gd name="connsiteY104" fmla="*/ 371610 h 1014974"/>
              <a:gd name="connsiteX105" fmla="*/ 481236 w 1152294"/>
              <a:gd name="connsiteY105" fmla="*/ 358026 h 1014974"/>
              <a:gd name="connsiteX106" fmla="*/ 598544 w 1152294"/>
              <a:gd name="connsiteY106" fmla="*/ 246889 h 1014974"/>
              <a:gd name="connsiteX107" fmla="*/ 590976 w 1152294"/>
              <a:gd name="connsiteY107" fmla="*/ 248124 h 1014974"/>
              <a:gd name="connsiteX108" fmla="*/ 578362 w 1152294"/>
              <a:gd name="connsiteY108" fmla="*/ 240714 h 1014974"/>
              <a:gd name="connsiteX109" fmla="*/ 587191 w 1152294"/>
              <a:gd name="connsiteY109" fmla="*/ 227131 h 1014974"/>
              <a:gd name="connsiteX110" fmla="*/ 300445 w 1152294"/>
              <a:gd name="connsiteY110" fmla="*/ 133538 h 1014974"/>
              <a:gd name="connsiteX111" fmla="*/ 300445 w 1152294"/>
              <a:gd name="connsiteY111" fmla="*/ 440551 h 1014974"/>
              <a:gd name="connsiteX112" fmla="*/ 410361 w 1152294"/>
              <a:gd name="connsiteY112" fmla="*/ 565353 h 1014974"/>
              <a:gd name="connsiteX113" fmla="*/ 401618 w 1152294"/>
              <a:gd name="connsiteY113" fmla="*/ 612778 h 1014974"/>
              <a:gd name="connsiteX114" fmla="*/ 1012401 w 1152294"/>
              <a:gd name="connsiteY114" fmla="*/ 612778 h 1014974"/>
              <a:gd name="connsiteX115" fmla="*/ 1053619 w 1152294"/>
              <a:gd name="connsiteY115" fmla="*/ 570345 h 1014974"/>
              <a:gd name="connsiteX116" fmla="*/ 1053619 w 1152294"/>
              <a:gd name="connsiteY116" fmla="*/ 133538 h 1014974"/>
              <a:gd name="connsiteX117" fmla="*/ 269219 w 1152294"/>
              <a:gd name="connsiteY117" fmla="*/ 32448 h 1014974"/>
              <a:gd name="connsiteX118" fmla="*/ 234246 w 1152294"/>
              <a:gd name="connsiteY118" fmla="*/ 67393 h 1014974"/>
              <a:gd name="connsiteX119" fmla="*/ 269219 w 1152294"/>
              <a:gd name="connsiteY119" fmla="*/ 102337 h 1014974"/>
              <a:gd name="connsiteX120" fmla="*/ 1084845 w 1152294"/>
              <a:gd name="connsiteY120" fmla="*/ 102337 h 1014974"/>
              <a:gd name="connsiteX121" fmla="*/ 1119819 w 1152294"/>
              <a:gd name="connsiteY121" fmla="*/ 67393 h 1014974"/>
              <a:gd name="connsiteX122" fmla="*/ 1084845 w 1152294"/>
              <a:gd name="connsiteY122" fmla="*/ 32448 h 1014974"/>
              <a:gd name="connsiteX123" fmla="*/ 269219 w 1152294"/>
              <a:gd name="connsiteY123" fmla="*/ 0 h 1014974"/>
              <a:gd name="connsiteX124" fmla="*/ 1084845 w 1152294"/>
              <a:gd name="connsiteY124" fmla="*/ 0 h 1014974"/>
              <a:gd name="connsiteX125" fmla="*/ 1152294 w 1152294"/>
              <a:gd name="connsiteY125" fmla="*/ 67393 h 1014974"/>
              <a:gd name="connsiteX126" fmla="*/ 1084845 w 1152294"/>
              <a:gd name="connsiteY126" fmla="*/ 133538 h 1014974"/>
              <a:gd name="connsiteX127" fmla="*/ 1084845 w 1152294"/>
              <a:gd name="connsiteY127" fmla="*/ 570345 h 1014974"/>
              <a:gd name="connsiteX128" fmla="*/ 1012401 w 1152294"/>
              <a:gd name="connsiteY128" fmla="*/ 643979 h 1014974"/>
              <a:gd name="connsiteX129" fmla="*/ 693894 w 1152294"/>
              <a:gd name="connsiteY129" fmla="*/ 643979 h 1014974"/>
              <a:gd name="connsiteX130" fmla="*/ 693894 w 1152294"/>
              <a:gd name="connsiteY130" fmla="*/ 720108 h 1014974"/>
              <a:gd name="connsiteX131" fmla="*/ 710132 w 1152294"/>
              <a:gd name="connsiteY131" fmla="*/ 747565 h 1014974"/>
              <a:gd name="connsiteX132" fmla="*/ 678906 w 1152294"/>
              <a:gd name="connsiteY132" fmla="*/ 778765 h 1014974"/>
              <a:gd name="connsiteX133" fmla="*/ 646431 w 1152294"/>
              <a:gd name="connsiteY133" fmla="*/ 747565 h 1014974"/>
              <a:gd name="connsiteX134" fmla="*/ 662668 w 1152294"/>
              <a:gd name="connsiteY134" fmla="*/ 720108 h 1014974"/>
              <a:gd name="connsiteX135" fmla="*/ 662668 w 1152294"/>
              <a:gd name="connsiteY135" fmla="*/ 643979 h 1014974"/>
              <a:gd name="connsiteX136" fmla="*/ 381633 w 1152294"/>
              <a:gd name="connsiteY136" fmla="*/ 643979 h 1014974"/>
              <a:gd name="connsiteX137" fmla="*/ 285457 w 1152294"/>
              <a:gd name="connsiteY137" fmla="*/ 690155 h 1014974"/>
              <a:gd name="connsiteX138" fmla="*/ 159303 w 1152294"/>
              <a:gd name="connsiteY138" fmla="*/ 565353 h 1014974"/>
              <a:gd name="connsiteX139" fmla="*/ 269219 w 1152294"/>
              <a:gd name="connsiteY139" fmla="*/ 440551 h 1014974"/>
              <a:gd name="connsiteX140" fmla="*/ 269219 w 1152294"/>
              <a:gd name="connsiteY140" fmla="*/ 133538 h 1014974"/>
              <a:gd name="connsiteX141" fmla="*/ 201771 w 1152294"/>
              <a:gd name="connsiteY141" fmla="*/ 67393 h 1014974"/>
              <a:gd name="connsiteX142" fmla="*/ 269219 w 1152294"/>
              <a:gd name="connsiteY142" fmla="*/ 0 h 10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152294" h="1014974">
                <a:moveTo>
                  <a:pt x="233457" y="917338"/>
                </a:moveTo>
                <a:cubicBezTo>
                  <a:pt x="240323" y="917338"/>
                  <a:pt x="246046" y="925248"/>
                  <a:pt x="246046" y="933159"/>
                </a:cubicBezTo>
                <a:cubicBezTo>
                  <a:pt x="246046" y="941069"/>
                  <a:pt x="240323" y="948979"/>
                  <a:pt x="233457" y="948979"/>
                </a:cubicBezTo>
                <a:cubicBezTo>
                  <a:pt x="226591" y="948979"/>
                  <a:pt x="219724" y="941069"/>
                  <a:pt x="219724" y="933159"/>
                </a:cubicBezTo>
                <a:cubicBezTo>
                  <a:pt x="219724" y="925248"/>
                  <a:pt x="226591" y="917338"/>
                  <a:pt x="233457" y="917338"/>
                </a:cubicBezTo>
                <a:close/>
                <a:moveTo>
                  <a:pt x="233457" y="867902"/>
                </a:moveTo>
                <a:cubicBezTo>
                  <a:pt x="240323" y="867902"/>
                  <a:pt x="246046" y="875812"/>
                  <a:pt x="246046" y="883723"/>
                </a:cubicBezTo>
                <a:cubicBezTo>
                  <a:pt x="246046" y="891633"/>
                  <a:pt x="240323" y="899543"/>
                  <a:pt x="233457" y="899543"/>
                </a:cubicBezTo>
                <a:cubicBezTo>
                  <a:pt x="226591" y="899543"/>
                  <a:pt x="219724" y="891633"/>
                  <a:pt x="219724" y="883723"/>
                </a:cubicBezTo>
                <a:cubicBezTo>
                  <a:pt x="219724" y="875812"/>
                  <a:pt x="226591" y="867902"/>
                  <a:pt x="233457" y="867902"/>
                </a:cubicBezTo>
                <a:close/>
                <a:moveTo>
                  <a:pt x="347304" y="762721"/>
                </a:moveTo>
                <a:lnTo>
                  <a:pt x="316294" y="792398"/>
                </a:lnTo>
                <a:cubicBezTo>
                  <a:pt x="311333" y="796107"/>
                  <a:pt x="306371" y="798581"/>
                  <a:pt x="302650" y="801054"/>
                </a:cubicBezTo>
                <a:lnTo>
                  <a:pt x="302650" y="984060"/>
                </a:lnTo>
                <a:lnTo>
                  <a:pt x="532119" y="984060"/>
                </a:lnTo>
                <a:cubicBezTo>
                  <a:pt x="538321" y="984060"/>
                  <a:pt x="543282" y="977878"/>
                  <a:pt x="543282" y="971695"/>
                </a:cubicBezTo>
                <a:lnTo>
                  <a:pt x="543282" y="892557"/>
                </a:lnTo>
                <a:cubicBezTo>
                  <a:pt x="543282" y="820838"/>
                  <a:pt x="484985" y="762721"/>
                  <a:pt x="411803" y="762721"/>
                </a:cubicBezTo>
                <a:close/>
                <a:moveTo>
                  <a:pt x="162488" y="762721"/>
                </a:moveTo>
                <a:cubicBezTo>
                  <a:pt x="90547" y="762721"/>
                  <a:pt x="32250" y="820838"/>
                  <a:pt x="32250" y="892557"/>
                </a:cubicBezTo>
                <a:lnTo>
                  <a:pt x="32250" y="971695"/>
                </a:lnTo>
                <a:cubicBezTo>
                  <a:pt x="32250" y="977878"/>
                  <a:pt x="35971" y="984060"/>
                  <a:pt x="43413" y="984060"/>
                </a:cubicBezTo>
                <a:lnTo>
                  <a:pt x="270401" y="984060"/>
                </a:lnTo>
                <a:lnTo>
                  <a:pt x="270401" y="799817"/>
                </a:lnTo>
                <a:cubicBezTo>
                  <a:pt x="266680" y="797344"/>
                  <a:pt x="262958" y="796107"/>
                  <a:pt x="259237" y="792398"/>
                </a:cubicBezTo>
                <a:lnTo>
                  <a:pt x="226988" y="762721"/>
                </a:lnTo>
                <a:close/>
                <a:moveTo>
                  <a:pt x="162488" y="730571"/>
                </a:moveTo>
                <a:lnTo>
                  <a:pt x="193498" y="730571"/>
                </a:lnTo>
                <a:lnTo>
                  <a:pt x="382034" y="730571"/>
                </a:lnTo>
                <a:lnTo>
                  <a:pt x="411803" y="730571"/>
                </a:lnTo>
                <a:cubicBezTo>
                  <a:pt x="502350" y="730571"/>
                  <a:pt x="575532" y="803527"/>
                  <a:pt x="575532" y="892557"/>
                </a:cubicBezTo>
                <a:lnTo>
                  <a:pt x="575532" y="971695"/>
                </a:lnTo>
                <a:cubicBezTo>
                  <a:pt x="575532" y="996426"/>
                  <a:pt x="555686" y="1014974"/>
                  <a:pt x="532119" y="1014974"/>
                </a:cubicBezTo>
                <a:lnTo>
                  <a:pt x="43413" y="1014974"/>
                </a:lnTo>
                <a:cubicBezTo>
                  <a:pt x="18606" y="1014974"/>
                  <a:pt x="0" y="996426"/>
                  <a:pt x="0" y="971695"/>
                </a:cubicBezTo>
                <a:lnTo>
                  <a:pt x="0" y="892557"/>
                </a:lnTo>
                <a:cubicBezTo>
                  <a:pt x="0" y="803527"/>
                  <a:pt x="73182" y="730571"/>
                  <a:pt x="162488" y="730571"/>
                </a:cubicBezTo>
                <a:close/>
                <a:moveTo>
                  <a:pt x="285457" y="470504"/>
                </a:moveTo>
                <a:cubicBezTo>
                  <a:pt x="234246" y="470504"/>
                  <a:pt x="191778" y="512936"/>
                  <a:pt x="191778" y="565353"/>
                </a:cubicBezTo>
                <a:cubicBezTo>
                  <a:pt x="191778" y="616522"/>
                  <a:pt x="234246" y="657707"/>
                  <a:pt x="285457" y="657707"/>
                </a:cubicBezTo>
                <a:cubicBezTo>
                  <a:pt x="336667" y="657707"/>
                  <a:pt x="379135" y="616522"/>
                  <a:pt x="379135" y="565353"/>
                </a:cubicBezTo>
                <a:cubicBezTo>
                  <a:pt x="379135" y="512936"/>
                  <a:pt x="336667" y="470504"/>
                  <a:pt x="285457" y="470504"/>
                </a:cubicBezTo>
                <a:close/>
                <a:moveTo>
                  <a:pt x="730115" y="439444"/>
                </a:moveTo>
                <a:lnTo>
                  <a:pt x="828682" y="439444"/>
                </a:lnTo>
                <a:cubicBezTo>
                  <a:pt x="837306" y="439444"/>
                  <a:pt x="844699" y="447050"/>
                  <a:pt x="844699" y="455923"/>
                </a:cubicBezTo>
                <a:cubicBezTo>
                  <a:pt x="844699" y="464797"/>
                  <a:pt x="837306" y="471135"/>
                  <a:pt x="828682" y="471135"/>
                </a:cubicBezTo>
                <a:lnTo>
                  <a:pt x="730115" y="471135"/>
                </a:lnTo>
                <a:cubicBezTo>
                  <a:pt x="720258" y="471135"/>
                  <a:pt x="714098" y="464797"/>
                  <a:pt x="714098" y="455923"/>
                </a:cubicBezTo>
                <a:cubicBezTo>
                  <a:pt x="714098" y="447050"/>
                  <a:pt x="720258" y="439444"/>
                  <a:pt x="730115" y="439444"/>
                </a:cubicBezTo>
                <a:close/>
                <a:moveTo>
                  <a:pt x="730223" y="368032"/>
                </a:moveTo>
                <a:lnTo>
                  <a:pt x="967135" y="368032"/>
                </a:lnTo>
                <a:cubicBezTo>
                  <a:pt x="974577" y="368032"/>
                  <a:pt x="982020" y="375356"/>
                  <a:pt x="982020" y="383901"/>
                </a:cubicBezTo>
                <a:cubicBezTo>
                  <a:pt x="982020" y="393667"/>
                  <a:pt x="974577" y="399770"/>
                  <a:pt x="967135" y="399770"/>
                </a:cubicBezTo>
                <a:lnTo>
                  <a:pt x="730223" y="399770"/>
                </a:lnTo>
                <a:cubicBezTo>
                  <a:pt x="720300" y="399770"/>
                  <a:pt x="714098" y="393667"/>
                  <a:pt x="714098" y="383901"/>
                </a:cubicBezTo>
                <a:cubicBezTo>
                  <a:pt x="714098" y="375356"/>
                  <a:pt x="720300" y="368032"/>
                  <a:pt x="730223" y="368032"/>
                </a:cubicBezTo>
                <a:close/>
                <a:moveTo>
                  <a:pt x="613109" y="318598"/>
                </a:moveTo>
                <a:lnTo>
                  <a:pt x="655088" y="318598"/>
                </a:lnTo>
                <a:cubicBezTo>
                  <a:pt x="661261" y="318598"/>
                  <a:pt x="666200" y="323578"/>
                  <a:pt x="666200" y="329804"/>
                </a:cubicBezTo>
                <a:lnTo>
                  <a:pt x="666200" y="472989"/>
                </a:lnTo>
                <a:lnTo>
                  <a:pt x="674843" y="472989"/>
                </a:lnTo>
                <a:cubicBezTo>
                  <a:pt x="683485" y="472989"/>
                  <a:pt x="690893" y="479214"/>
                  <a:pt x="690893" y="487930"/>
                </a:cubicBezTo>
                <a:cubicBezTo>
                  <a:pt x="690893" y="496645"/>
                  <a:pt x="683485" y="504116"/>
                  <a:pt x="674843" y="504116"/>
                </a:cubicBezTo>
                <a:lnTo>
                  <a:pt x="439021" y="504116"/>
                </a:lnTo>
                <a:cubicBezTo>
                  <a:pt x="430378" y="504116"/>
                  <a:pt x="422970" y="496645"/>
                  <a:pt x="422970" y="487930"/>
                </a:cubicBezTo>
                <a:cubicBezTo>
                  <a:pt x="422970" y="479214"/>
                  <a:pt x="430378" y="472989"/>
                  <a:pt x="439021" y="472989"/>
                </a:cubicBezTo>
                <a:lnTo>
                  <a:pt x="447663" y="472989"/>
                </a:lnTo>
                <a:lnTo>
                  <a:pt x="447663" y="430656"/>
                </a:lnTo>
                <a:cubicBezTo>
                  <a:pt x="447663" y="425675"/>
                  <a:pt x="451367" y="420695"/>
                  <a:pt x="457541" y="420695"/>
                </a:cubicBezTo>
                <a:lnTo>
                  <a:pt x="499520" y="420695"/>
                </a:lnTo>
                <a:cubicBezTo>
                  <a:pt x="505693" y="420695"/>
                  <a:pt x="510632" y="425675"/>
                  <a:pt x="510632" y="430656"/>
                </a:cubicBezTo>
                <a:lnTo>
                  <a:pt x="510632" y="472989"/>
                </a:lnTo>
                <a:lnTo>
                  <a:pt x="525448" y="472989"/>
                </a:lnTo>
                <a:lnTo>
                  <a:pt x="525448" y="397038"/>
                </a:lnTo>
                <a:cubicBezTo>
                  <a:pt x="525448" y="390813"/>
                  <a:pt x="529152" y="387078"/>
                  <a:pt x="535325" y="387078"/>
                </a:cubicBezTo>
                <a:lnTo>
                  <a:pt x="577304" y="387078"/>
                </a:lnTo>
                <a:cubicBezTo>
                  <a:pt x="583477" y="387078"/>
                  <a:pt x="588416" y="390813"/>
                  <a:pt x="588416" y="397038"/>
                </a:cubicBezTo>
                <a:lnTo>
                  <a:pt x="588416" y="472989"/>
                </a:lnTo>
                <a:lnTo>
                  <a:pt x="603232" y="472989"/>
                </a:lnTo>
                <a:lnTo>
                  <a:pt x="603232" y="329804"/>
                </a:lnTo>
                <a:cubicBezTo>
                  <a:pt x="603232" y="323578"/>
                  <a:pt x="606936" y="318598"/>
                  <a:pt x="613109" y="318598"/>
                </a:cubicBezTo>
                <a:close/>
                <a:moveTo>
                  <a:pt x="724818" y="302117"/>
                </a:moveTo>
                <a:lnTo>
                  <a:pt x="894393" y="302117"/>
                </a:lnTo>
                <a:cubicBezTo>
                  <a:pt x="903121" y="302117"/>
                  <a:pt x="910602" y="308455"/>
                  <a:pt x="910602" y="318596"/>
                </a:cubicBezTo>
                <a:cubicBezTo>
                  <a:pt x="910602" y="327470"/>
                  <a:pt x="903121" y="333808"/>
                  <a:pt x="894393" y="333808"/>
                </a:cubicBezTo>
                <a:lnTo>
                  <a:pt x="724818" y="333808"/>
                </a:lnTo>
                <a:cubicBezTo>
                  <a:pt x="716090" y="333808"/>
                  <a:pt x="708609" y="327470"/>
                  <a:pt x="708609" y="318596"/>
                </a:cubicBezTo>
                <a:cubicBezTo>
                  <a:pt x="708609" y="308455"/>
                  <a:pt x="716090" y="302117"/>
                  <a:pt x="724818" y="302117"/>
                </a:cubicBezTo>
                <a:close/>
                <a:moveTo>
                  <a:pt x="730223" y="230709"/>
                </a:moveTo>
                <a:lnTo>
                  <a:pt x="967135" y="230709"/>
                </a:lnTo>
                <a:cubicBezTo>
                  <a:pt x="974577" y="230709"/>
                  <a:pt x="982020" y="238033"/>
                  <a:pt x="982020" y="246578"/>
                </a:cubicBezTo>
                <a:cubicBezTo>
                  <a:pt x="982020" y="255123"/>
                  <a:pt x="974577" y="262447"/>
                  <a:pt x="967135" y="262447"/>
                </a:cubicBezTo>
                <a:lnTo>
                  <a:pt x="730223" y="262447"/>
                </a:lnTo>
                <a:cubicBezTo>
                  <a:pt x="720300" y="262447"/>
                  <a:pt x="714098" y="255123"/>
                  <a:pt x="714098" y="246578"/>
                </a:cubicBezTo>
                <a:cubicBezTo>
                  <a:pt x="714098" y="238033"/>
                  <a:pt x="720300" y="230709"/>
                  <a:pt x="730223" y="230709"/>
                </a:cubicBezTo>
                <a:close/>
                <a:moveTo>
                  <a:pt x="619987" y="222191"/>
                </a:moveTo>
                <a:cubicBezTo>
                  <a:pt x="626294" y="219722"/>
                  <a:pt x="632601" y="224661"/>
                  <a:pt x="633862" y="230835"/>
                </a:cubicBezTo>
                <a:lnTo>
                  <a:pt x="640169" y="262942"/>
                </a:lnTo>
                <a:cubicBezTo>
                  <a:pt x="641431" y="267881"/>
                  <a:pt x="637646" y="274056"/>
                  <a:pt x="632601" y="274056"/>
                </a:cubicBezTo>
                <a:cubicBezTo>
                  <a:pt x="631340" y="275290"/>
                  <a:pt x="630078" y="275290"/>
                  <a:pt x="628817" y="275290"/>
                </a:cubicBezTo>
                <a:cubicBezTo>
                  <a:pt x="623771" y="275290"/>
                  <a:pt x="619987" y="271586"/>
                  <a:pt x="618726" y="266646"/>
                </a:cubicBezTo>
                <a:lnTo>
                  <a:pt x="617464" y="258002"/>
                </a:lnTo>
                <a:cubicBezTo>
                  <a:pt x="582146" y="312336"/>
                  <a:pt x="536736" y="355556"/>
                  <a:pt x="490065" y="376549"/>
                </a:cubicBezTo>
                <a:cubicBezTo>
                  <a:pt x="488804" y="377784"/>
                  <a:pt x="487543" y="377784"/>
                  <a:pt x="485020" y="377784"/>
                </a:cubicBezTo>
                <a:cubicBezTo>
                  <a:pt x="481236" y="377784"/>
                  <a:pt x="477452" y="375314"/>
                  <a:pt x="474929" y="371610"/>
                </a:cubicBezTo>
                <a:cubicBezTo>
                  <a:pt x="472406" y="366670"/>
                  <a:pt x="474929" y="360496"/>
                  <a:pt x="481236" y="358026"/>
                </a:cubicBezTo>
                <a:cubicBezTo>
                  <a:pt x="524122" y="338268"/>
                  <a:pt x="567009" y="297518"/>
                  <a:pt x="598544" y="246889"/>
                </a:cubicBezTo>
                <a:lnTo>
                  <a:pt x="590976" y="248124"/>
                </a:lnTo>
                <a:cubicBezTo>
                  <a:pt x="585930" y="249358"/>
                  <a:pt x="579623" y="245654"/>
                  <a:pt x="578362" y="240714"/>
                </a:cubicBezTo>
                <a:cubicBezTo>
                  <a:pt x="577100" y="234540"/>
                  <a:pt x="580884" y="229601"/>
                  <a:pt x="587191" y="227131"/>
                </a:cubicBezTo>
                <a:close/>
                <a:moveTo>
                  <a:pt x="300445" y="133538"/>
                </a:moveTo>
                <a:lnTo>
                  <a:pt x="300445" y="440551"/>
                </a:lnTo>
                <a:cubicBezTo>
                  <a:pt x="362897" y="448039"/>
                  <a:pt x="410361" y="500456"/>
                  <a:pt x="410361" y="565353"/>
                </a:cubicBezTo>
                <a:cubicBezTo>
                  <a:pt x="410361" y="581577"/>
                  <a:pt x="407863" y="597802"/>
                  <a:pt x="401618" y="612778"/>
                </a:cubicBezTo>
                <a:lnTo>
                  <a:pt x="1012401" y="612778"/>
                </a:lnTo>
                <a:cubicBezTo>
                  <a:pt x="1034884" y="612778"/>
                  <a:pt x="1053619" y="594058"/>
                  <a:pt x="1053619" y="570345"/>
                </a:cubicBezTo>
                <a:lnTo>
                  <a:pt x="1053619" y="133538"/>
                </a:lnTo>
                <a:close/>
                <a:moveTo>
                  <a:pt x="269219" y="32448"/>
                </a:moveTo>
                <a:cubicBezTo>
                  <a:pt x="250483" y="32448"/>
                  <a:pt x="234246" y="47425"/>
                  <a:pt x="234246" y="67393"/>
                </a:cubicBezTo>
                <a:cubicBezTo>
                  <a:pt x="234246" y="86113"/>
                  <a:pt x="250483" y="102337"/>
                  <a:pt x="269219" y="102337"/>
                </a:cubicBezTo>
                <a:lnTo>
                  <a:pt x="1084845" y="102337"/>
                </a:lnTo>
                <a:cubicBezTo>
                  <a:pt x="1104830" y="102337"/>
                  <a:pt x="1119819" y="86113"/>
                  <a:pt x="1119819" y="67393"/>
                </a:cubicBezTo>
                <a:cubicBezTo>
                  <a:pt x="1119819" y="47425"/>
                  <a:pt x="1104830" y="32448"/>
                  <a:pt x="1084845" y="32448"/>
                </a:cubicBezTo>
                <a:close/>
                <a:moveTo>
                  <a:pt x="269219" y="0"/>
                </a:moveTo>
                <a:lnTo>
                  <a:pt x="1084845" y="0"/>
                </a:lnTo>
                <a:cubicBezTo>
                  <a:pt x="1122317" y="0"/>
                  <a:pt x="1152294" y="29952"/>
                  <a:pt x="1152294" y="67393"/>
                </a:cubicBezTo>
                <a:cubicBezTo>
                  <a:pt x="1152294" y="103585"/>
                  <a:pt x="1122317" y="133538"/>
                  <a:pt x="1084845" y="133538"/>
                </a:cubicBezTo>
                <a:lnTo>
                  <a:pt x="1084845" y="570345"/>
                </a:lnTo>
                <a:cubicBezTo>
                  <a:pt x="1084845" y="611530"/>
                  <a:pt x="1052370" y="643979"/>
                  <a:pt x="1012401" y="643979"/>
                </a:cubicBezTo>
                <a:lnTo>
                  <a:pt x="693894" y="643979"/>
                </a:lnTo>
                <a:lnTo>
                  <a:pt x="693894" y="720108"/>
                </a:lnTo>
                <a:cubicBezTo>
                  <a:pt x="703887" y="725100"/>
                  <a:pt x="710132" y="735084"/>
                  <a:pt x="710132" y="747565"/>
                </a:cubicBezTo>
                <a:cubicBezTo>
                  <a:pt x="710132" y="765037"/>
                  <a:pt x="696392" y="778765"/>
                  <a:pt x="678906" y="778765"/>
                </a:cubicBezTo>
                <a:cubicBezTo>
                  <a:pt x="660170" y="778765"/>
                  <a:pt x="646431" y="765037"/>
                  <a:pt x="646431" y="747565"/>
                </a:cubicBezTo>
                <a:cubicBezTo>
                  <a:pt x="646431" y="735084"/>
                  <a:pt x="652676" y="725100"/>
                  <a:pt x="662668" y="720108"/>
                </a:cubicBezTo>
                <a:lnTo>
                  <a:pt x="662668" y="643979"/>
                </a:lnTo>
                <a:lnTo>
                  <a:pt x="381633" y="643979"/>
                </a:lnTo>
                <a:cubicBezTo>
                  <a:pt x="359150" y="672683"/>
                  <a:pt x="324177" y="690155"/>
                  <a:pt x="285457" y="690155"/>
                </a:cubicBezTo>
                <a:cubicBezTo>
                  <a:pt x="215510" y="690155"/>
                  <a:pt x="159303" y="633994"/>
                  <a:pt x="159303" y="565353"/>
                </a:cubicBezTo>
                <a:cubicBezTo>
                  <a:pt x="159303" y="500456"/>
                  <a:pt x="208016" y="448039"/>
                  <a:pt x="269219" y="440551"/>
                </a:cubicBezTo>
                <a:lnTo>
                  <a:pt x="269219" y="133538"/>
                </a:lnTo>
                <a:cubicBezTo>
                  <a:pt x="231748" y="133538"/>
                  <a:pt x="201771" y="103585"/>
                  <a:pt x="201771" y="67393"/>
                </a:cubicBezTo>
                <a:cubicBezTo>
                  <a:pt x="201771" y="29952"/>
                  <a:pt x="232997" y="0"/>
                  <a:pt x="2692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0E46D-0FB5-A246-B7E4-BDBD0BD80DCC}"/>
              </a:ext>
            </a:extLst>
          </p:cNvPr>
          <p:cNvSpPr txBox="1"/>
          <p:nvPr/>
        </p:nvSpPr>
        <p:spPr>
          <a:xfrm>
            <a:off x="1421072" y="623989"/>
            <a:ext cx="1472224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Threat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22C-1EBE-3B43-8E1C-D7535CE09227}"/>
              </a:ext>
            </a:extLst>
          </p:cNvPr>
          <p:cNvSpPr txBox="1"/>
          <p:nvPr/>
        </p:nvSpPr>
        <p:spPr>
          <a:xfrm>
            <a:off x="1250231" y="3348814"/>
            <a:ext cx="12541669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Spoofing, Tampering, Repudiation,  Information disclosure,  Denial of service Elevation of privilege: is used to map out your application based on it's unique use cases and business logic, “what can go wrong in this system we're working” on</a:t>
            </a:r>
            <a:r>
              <a:rPr lang="en-US" sz="3200" dirty="0" smtClean="0"/>
              <a:t>?</a:t>
            </a:r>
          </a:p>
          <a:p>
            <a:pPr>
              <a:lnSpc>
                <a:spcPts val="3600"/>
              </a:lnSpc>
            </a:pP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106C7-D45B-EF41-A6F8-3E995C2764ED}"/>
              </a:ext>
            </a:extLst>
          </p:cNvPr>
          <p:cNvSpPr txBox="1"/>
          <p:nvPr/>
        </p:nvSpPr>
        <p:spPr>
          <a:xfrm>
            <a:off x="1190702" y="2222474"/>
            <a:ext cx="10767753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STRIDE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92F3E-B06B-E243-A98D-0DC341650627}"/>
              </a:ext>
            </a:extLst>
          </p:cNvPr>
          <p:cNvSpPr txBox="1"/>
          <p:nvPr/>
        </p:nvSpPr>
        <p:spPr>
          <a:xfrm>
            <a:off x="1300394" y="6465241"/>
            <a:ext cx="1224181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Damage, Reproducibility, Exploitability, Affected Users, Discoverability: Is a framework that can be used to evaluate and triage various threats by rating them on an ordinal scale.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FD7A2-7DC1-DF4E-842F-8369E3C4EA3C}"/>
              </a:ext>
            </a:extLst>
          </p:cNvPr>
          <p:cNvSpPr txBox="1"/>
          <p:nvPr/>
        </p:nvSpPr>
        <p:spPr>
          <a:xfrm>
            <a:off x="1096089" y="5157818"/>
            <a:ext cx="10767753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DREAD </a:t>
            </a:r>
            <a:r>
              <a:rPr lang="en-US" sz="7400" b="1" spc="-290" dirty="0" smtClean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(</a:t>
            </a:r>
            <a:r>
              <a:rPr lang="en-US" sz="4400" b="1" spc="-290" dirty="0" smtClean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Abandoned</a:t>
            </a:r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4A8F5-9624-C747-BD11-868D75AC53A0}"/>
              </a:ext>
            </a:extLst>
          </p:cNvPr>
          <p:cNvSpPr txBox="1"/>
          <p:nvPr/>
        </p:nvSpPr>
        <p:spPr>
          <a:xfrm>
            <a:off x="1198897" y="9100025"/>
            <a:ext cx="1364306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r>
              <a:rPr lang="en-US" sz="3200" dirty="0"/>
              <a:t>Process for attack simulation and threat </a:t>
            </a:r>
            <a:r>
              <a:rPr lang="en-US" sz="3200" dirty="0" smtClean="0"/>
              <a:t>analysis: Is risk- </a:t>
            </a:r>
            <a:r>
              <a:rPr lang="en-US" sz="3200" dirty="0"/>
              <a:t>centric for business needs </a:t>
            </a:r>
            <a:r>
              <a:rPr lang="en-US" sz="3200" dirty="0" smtClean="0"/>
              <a:t>Aims </a:t>
            </a:r>
            <a:r>
              <a:rPr lang="en-US" sz="3200" dirty="0"/>
              <a:t>to select or develop countermeasures in relation to the value </a:t>
            </a:r>
            <a:endParaRPr lang="en-US" sz="3200" dirty="0" smtClean="0"/>
          </a:p>
          <a:p>
            <a:pPr fontAlgn="base"/>
            <a:r>
              <a:rPr lang="en-US" sz="3200" dirty="0" smtClean="0"/>
              <a:t>of </a:t>
            </a:r>
            <a:r>
              <a:rPr lang="en-US" sz="3200" dirty="0"/>
              <a:t>the assets to be protected.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B0B24-D576-1341-A042-0318E99B9D2D}"/>
              </a:ext>
            </a:extLst>
          </p:cNvPr>
          <p:cNvSpPr txBox="1"/>
          <p:nvPr/>
        </p:nvSpPr>
        <p:spPr>
          <a:xfrm>
            <a:off x="1096088" y="7941065"/>
            <a:ext cx="10767753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PASTA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FD7A2-7DC1-DF4E-842F-8369E3C4EA3C}"/>
              </a:ext>
            </a:extLst>
          </p:cNvPr>
          <p:cNvSpPr txBox="1"/>
          <p:nvPr/>
        </p:nvSpPr>
        <p:spPr>
          <a:xfrm>
            <a:off x="19499175" y="1606921"/>
            <a:ext cx="3715089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u="sng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ATASM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4CB22C-1EBE-3B43-8E1C-D7535CE09227}"/>
              </a:ext>
            </a:extLst>
          </p:cNvPr>
          <p:cNvSpPr txBox="1"/>
          <p:nvPr/>
        </p:nvSpPr>
        <p:spPr>
          <a:xfrm>
            <a:off x="1230639" y="11862245"/>
            <a:ext cx="1364306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r>
              <a:rPr lang="en-US" sz="3200" dirty="0"/>
              <a:t>Visual, Agile, and Simple </a:t>
            </a:r>
            <a:r>
              <a:rPr lang="en-US" sz="3200" dirty="0" smtClean="0"/>
              <a:t>Threat: Is </a:t>
            </a:r>
            <a:r>
              <a:rPr lang="en-US" sz="3200" dirty="0"/>
              <a:t>a threat modeling concept that integrates threat and risk management into an Agile programming environment on a scalable basis </a:t>
            </a:r>
            <a:endParaRPr lang="en-US" sz="3200" dirty="0" smtClean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106C7-D45B-EF41-A6F8-3E995C2764ED}"/>
              </a:ext>
            </a:extLst>
          </p:cNvPr>
          <p:cNvSpPr txBox="1"/>
          <p:nvPr/>
        </p:nvSpPr>
        <p:spPr>
          <a:xfrm>
            <a:off x="969746" y="10554822"/>
            <a:ext cx="10767753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VAST </a:t>
            </a:r>
          </a:p>
        </p:txBody>
      </p:sp>
      <p:sp>
        <p:nvSpPr>
          <p:cNvPr id="31" name="Freeform 434">
            <a:extLst>
              <a:ext uri="{FF2B5EF4-FFF2-40B4-BE49-F238E27FC236}">
                <a16:creationId xmlns:a16="http://schemas.microsoft.com/office/drawing/2014/main" id="{DE221966-8E03-D94C-B608-361A433D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029" y="10989264"/>
            <a:ext cx="2351023" cy="2103839"/>
          </a:xfrm>
          <a:custGeom>
            <a:avLst/>
            <a:gdLst>
              <a:gd name="T0" fmla="*/ 1268 w 1889"/>
              <a:gd name="T1" fmla="*/ 0 h 1690"/>
              <a:gd name="T2" fmla="*/ 620 w 1889"/>
              <a:gd name="T3" fmla="*/ 0 h 1690"/>
              <a:gd name="T4" fmla="*/ 620 w 1889"/>
              <a:gd name="T5" fmla="*/ 0 h 1690"/>
              <a:gd name="T6" fmla="*/ 375 w 1889"/>
              <a:gd name="T7" fmla="*/ 141 h 1690"/>
              <a:gd name="T8" fmla="*/ 51 w 1889"/>
              <a:gd name="T9" fmla="*/ 703 h 1690"/>
              <a:gd name="T10" fmla="*/ 51 w 1889"/>
              <a:gd name="T11" fmla="*/ 703 h 1690"/>
              <a:gd name="T12" fmla="*/ 51 w 1889"/>
              <a:gd name="T13" fmla="*/ 986 h 1690"/>
              <a:gd name="T14" fmla="*/ 375 w 1889"/>
              <a:gd name="T15" fmla="*/ 1547 h 1690"/>
              <a:gd name="T16" fmla="*/ 375 w 1889"/>
              <a:gd name="T17" fmla="*/ 1547 h 1690"/>
              <a:gd name="T18" fmla="*/ 620 w 1889"/>
              <a:gd name="T19" fmla="*/ 1689 h 1690"/>
              <a:gd name="T20" fmla="*/ 1268 w 1889"/>
              <a:gd name="T21" fmla="*/ 1689 h 1690"/>
              <a:gd name="T22" fmla="*/ 1268 w 1889"/>
              <a:gd name="T23" fmla="*/ 1689 h 1690"/>
              <a:gd name="T24" fmla="*/ 1513 w 1889"/>
              <a:gd name="T25" fmla="*/ 1547 h 1690"/>
              <a:gd name="T26" fmla="*/ 1837 w 1889"/>
              <a:gd name="T27" fmla="*/ 986 h 1690"/>
              <a:gd name="T28" fmla="*/ 1837 w 1889"/>
              <a:gd name="T29" fmla="*/ 986 h 1690"/>
              <a:gd name="T30" fmla="*/ 1837 w 1889"/>
              <a:gd name="T31" fmla="*/ 703 h 1690"/>
              <a:gd name="T32" fmla="*/ 1513 w 1889"/>
              <a:gd name="T33" fmla="*/ 141 h 1690"/>
              <a:gd name="T34" fmla="*/ 1513 w 1889"/>
              <a:gd name="T35" fmla="*/ 141 h 1690"/>
              <a:gd name="T36" fmla="*/ 1268 w 1889"/>
              <a:gd name="T37" fmla="*/ 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9" h="1690">
                <a:moveTo>
                  <a:pt x="1268" y="0"/>
                </a:moveTo>
                <a:lnTo>
                  <a:pt x="620" y="0"/>
                </a:lnTo>
                <a:lnTo>
                  <a:pt x="620" y="0"/>
                </a:lnTo>
                <a:cubicBezTo>
                  <a:pt x="519" y="0"/>
                  <a:pt x="425" y="54"/>
                  <a:pt x="375" y="141"/>
                </a:cubicBezTo>
                <a:lnTo>
                  <a:pt x="51" y="703"/>
                </a:lnTo>
                <a:lnTo>
                  <a:pt x="51" y="703"/>
                </a:lnTo>
                <a:cubicBezTo>
                  <a:pt x="0" y="790"/>
                  <a:pt x="0" y="898"/>
                  <a:pt x="51" y="986"/>
                </a:cubicBezTo>
                <a:lnTo>
                  <a:pt x="375" y="1547"/>
                </a:lnTo>
                <a:lnTo>
                  <a:pt x="375" y="1547"/>
                </a:lnTo>
                <a:cubicBezTo>
                  <a:pt x="425" y="1634"/>
                  <a:pt x="519" y="1689"/>
                  <a:pt x="620" y="1689"/>
                </a:cubicBezTo>
                <a:lnTo>
                  <a:pt x="1268" y="1689"/>
                </a:lnTo>
                <a:lnTo>
                  <a:pt x="1268" y="1689"/>
                </a:lnTo>
                <a:cubicBezTo>
                  <a:pt x="1369" y="1689"/>
                  <a:pt x="1463" y="1634"/>
                  <a:pt x="1513" y="1547"/>
                </a:cubicBezTo>
                <a:lnTo>
                  <a:pt x="1837" y="986"/>
                </a:lnTo>
                <a:lnTo>
                  <a:pt x="1837" y="986"/>
                </a:lnTo>
                <a:cubicBezTo>
                  <a:pt x="1888" y="898"/>
                  <a:pt x="1888" y="790"/>
                  <a:pt x="1837" y="703"/>
                </a:cubicBezTo>
                <a:lnTo>
                  <a:pt x="1513" y="141"/>
                </a:lnTo>
                <a:lnTo>
                  <a:pt x="1513" y="141"/>
                </a:lnTo>
                <a:cubicBezTo>
                  <a:pt x="1463" y="54"/>
                  <a:pt x="1369" y="0"/>
                  <a:pt x="126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A77B5F-31A3-1146-9DEF-B19BB6C7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0767" y="11533076"/>
            <a:ext cx="1152294" cy="1014974"/>
          </a:xfrm>
          <a:custGeom>
            <a:avLst/>
            <a:gdLst>
              <a:gd name="connsiteX0" fmla="*/ 233457 w 1152294"/>
              <a:gd name="connsiteY0" fmla="*/ 917338 h 1014974"/>
              <a:gd name="connsiteX1" fmla="*/ 246046 w 1152294"/>
              <a:gd name="connsiteY1" fmla="*/ 933159 h 1014974"/>
              <a:gd name="connsiteX2" fmla="*/ 233457 w 1152294"/>
              <a:gd name="connsiteY2" fmla="*/ 948979 h 1014974"/>
              <a:gd name="connsiteX3" fmla="*/ 219724 w 1152294"/>
              <a:gd name="connsiteY3" fmla="*/ 933159 h 1014974"/>
              <a:gd name="connsiteX4" fmla="*/ 233457 w 1152294"/>
              <a:gd name="connsiteY4" fmla="*/ 917338 h 1014974"/>
              <a:gd name="connsiteX5" fmla="*/ 233457 w 1152294"/>
              <a:gd name="connsiteY5" fmla="*/ 867902 h 1014974"/>
              <a:gd name="connsiteX6" fmla="*/ 246046 w 1152294"/>
              <a:gd name="connsiteY6" fmla="*/ 883723 h 1014974"/>
              <a:gd name="connsiteX7" fmla="*/ 233457 w 1152294"/>
              <a:gd name="connsiteY7" fmla="*/ 899543 h 1014974"/>
              <a:gd name="connsiteX8" fmla="*/ 219724 w 1152294"/>
              <a:gd name="connsiteY8" fmla="*/ 883723 h 1014974"/>
              <a:gd name="connsiteX9" fmla="*/ 233457 w 1152294"/>
              <a:gd name="connsiteY9" fmla="*/ 867902 h 1014974"/>
              <a:gd name="connsiteX10" fmla="*/ 347304 w 1152294"/>
              <a:gd name="connsiteY10" fmla="*/ 762721 h 1014974"/>
              <a:gd name="connsiteX11" fmla="*/ 316294 w 1152294"/>
              <a:gd name="connsiteY11" fmla="*/ 792398 h 1014974"/>
              <a:gd name="connsiteX12" fmla="*/ 302650 w 1152294"/>
              <a:gd name="connsiteY12" fmla="*/ 801054 h 1014974"/>
              <a:gd name="connsiteX13" fmla="*/ 302650 w 1152294"/>
              <a:gd name="connsiteY13" fmla="*/ 984060 h 1014974"/>
              <a:gd name="connsiteX14" fmla="*/ 532119 w 1152294"/>
              <a:gd name="connsiteY14" fmla="*/ 984060 h 1014974"/>
              <a:gd name="connsiteX15" fmla="*/ 543282 w 1152294"/>
              <a:gd name="connsiteY15" fmla="*/ 971695 h 1014974"/>
              <a:gd name="connsiteX16" fmla="*/ 543282 w 1152294"/>
              <a:gd name="connsiteY16" fmla="*/ 892557 h 1014974"/>
              <a:gd name="connsiteX17" fmla="*/ 411803 w 1152294"/>
              <a:gd name="connsiteY17" fmla="*/ 762721 h 1014974"/>
              <a:gd name="connsiteX18" fmla="*/ 162488 w 1152294"/>
              <a:gd name="connsiteY18" fmla="*/ 762721 h 1014974"/>
              <a:gd name="connsiteX19" fmla="*/ 32250 w 1152294"/>
              <a:gd name="connsiteY19" fmla="*/ 892557 h 1014974"/>
              <a:gd name="connsiteX20" fmla="*/ 32250 w 1152294"/>
              <a:gd name="connsiteY20" fmla="*/ 971695 h 1014974"/>
              <a:gd name="connsiteX21" fmla="*/ 43413 w 1152294"/>
              <a:gd name="connsiteY21" fmla="*/ 984060 h 1014974"/>
              <a:gd name="connsiteX22" fmla="*/ 270401 w 1152294"/>
              <a:gd name="connsiteY22" fmla="*/ 984060 h 1014974"/>
              <a:gd name="connsiteX23" fmla="*/ 270401 w 1152294"/>
              <a:gd name="connsiteY23" fmla="*/ 799817 h 1014974"/>
              <a:gd name="connsiteX24" fmla="*/ 259237 w 1152294"/>
              <a:gd name="connsiteY24" fmla="*/ 792398 h 1014974"/>
              <a:gd name="connsiteX25" fmla="*/ 226988 w 1152294"/>
              <a:gd name="connsiteY25" fmla="*/ 762721 h 1014974"/>
              <a:gd name="connsiteX26" fmla="*/ 162488 w 1152294"/>
              <a:gd name="connsiteY26" fmla="*/ 730571 h 1014974"/>
              <a:gd name="connsiteX27" fmla="*/ 193498 w 1152294"/>
              <a:gd name="connsiteY27" fmla="*/ 730571 h 1014974"/>
              <a:gd name="connsiteX28" fmla="*/ 382034 w 1152294"/>
              <a:gd name="connsiteY28" fmla="*/ 730571 h 1014974"/>
              <a:gd name="connsiteX29" fmla="*/ 411803 w 1152294"/>
              <a:gd name="connsiteY29" fmla="*/ 730571 h 1014974"/>
              <a:gd name="connsiteX30" fmla="*/ 575532 w 1152294"/>
              <a:gd name="connsiteY30" fmla="*/ 892557 h 1014974"/>
              <a:gd name="connsiteX31" fmla="*/ 575532 w 1152294"/>
              <a:gd name="connsiteY31" fmla="*/ 971695 h 1014974"/>
              <a:gd name="connsiteX32" fmla="*/ 532119 w 1152294"/>
              <a:gd name="connsiteY32" fmla="*/ 1014974 h 1014974"/>
              <a:gd name="connsiteX33" fmla="*/ 43413 w 1152294"/>
              <a:gd name="connsiteY33" fmla="*/ 1014974 h 1014974"/>
              <a:gd name="connsiteX34" fmla="*/ 0 w 1152294"/>
              <a:gd name="connsiteY34" fmla="*/ 971695 h 1014974"/>
              <a:gd name="connsiteX35" fmla="*/ 0 w 1152294"/>
              <a:gd name="connsiteY35" fmla="*/ 892557 h 1014974"/>
              <a:gd name="connsiteX36" fmla="*/ 162488 w 1152294"/>
              <a:gd name="connsiteY36" fmla="*/ 730571 h 1014974"/>
              <a:gd name="connsiteX37" fmla="*/ 285457 w 1152294"/>
              <a:gd name="connsiteY37" fmla="*/ 470504 h 1014974"/>
              <a:gd name="connsiteX38" fmla="*/ 191778 w 1152294"/>
              <a:gd name="connsiteY38" fmla="*/ 565353 h 1014974"/>
              <a:gd name="connsiteX39" fmla="*/ 285457 w 1152294"/>
              <a:gd name="connsiteY39" fmla="*/ 657707 h 1014974"/>
              <a:gd name="connsiteX40" fmla="*/ 379135 w 1152294"/>
              <a:gd name="connsiteY40" fmla="*/ 565353 h 1014974"/>
              <a:gd name="connsiteX41" fmla="*/ 285457 w 1152294"/>
              <a:gd name="connsiteY41" fmla="*/ 470504 h 1014974"/>
              <a:gd name="connsiteX42" fmla="*/ 730115 w 1152294"/>
              <a:gd name="connsiteY42" fmla="*/ 439444 h 1014974"/>
              <a:gd name="connsiteX43" fmla="*/ 828682 w 1152294"/>
              <a:gd name="connsiteY43" fmla="*/ 439444 h 1014974"/>
              <a:gd name="connsiteX44" fmla="*/ 844699 w 1152294"/>
              <a:gd name="connsiteY44" fmla="*/ 455923 h 1014974"/>
              <a:gd name="connsiteX45" fmla="*/ 828682 w 1152294"/>
              <a:gd name="connsiteY45" fmla="*/ 471135 h 1014974"/>
              <a:gd name="connsiteX46" fmla="*/ 730115 w 1152294"/>
              <a:gd name="connsiteY46" fmla="*/ 471135 h 1014974"/>
              <a:gd name="connsiteX47" fmla="*/ 714098 w 1152294"/>
              <a:gd name="connsiteY47" fmla="*/ 455923 h 1014974"/>
              <a:gd name="connsiteX48" fmla="*/ 730115 w 1152294"/>
              <a:gd name="connsiteY48" fmla="*/ 439444 h 1014974"/>
              <a:gd name="connsiteX49" fmla="*/ 730223 w 1152294"/>
              <a:gd name="connsiteY49" fmla="*/ 368032 h 1014974"/>
              <a:gd name="connsiteX50" fmla="*/ 967135 w 1152294"/>
              <a:gd name="connsiteY50" fmla="*/ 368032 h 1014974"/>
              <a:gd name="connsiteX51" fmla="*/ 982020 w 1152294"/>
              <a:gd name="connsiteY51" fmla="*/ 383901 h 1014974"/>
              <a:gd name="connsiteX52" fmla="*/ 967135 w 1152294"/>
              <a:gd name="connsiteY52" fmla="*/ 399770 h 1014974"/>
              <a:gd name="connsiteX53" fmla="*/ 730223 w 1152294"/>
              <a:gd name="connsiteY53" fmla="*/ 399770 h 1014974"/>
              <a:gd name="connsiteX54" fmla="*/ 714098 w 1152294"/>
              <a:gd name="connsiteY54" fmla="*/ 383901 h 1014974"/>
              <a:gd name="connsiteX55" fmla="*/ 730223 w 1152294"/>
              <a:gd name="connsiteY55" fmla="*/ 368032 h 1014974"/>
              <a:gd name="connsiteX56" fmla="*/ 613109 w 1152294"/>
              <a:gd name="connsiteY56" fmla="*/ 318598 h 1014974"/>
              <a:gd name="connsiteX57" fmla="*/ 655088 w 1152294"/>
              <a:gd name="connsiteY57" fmla="*/ 318598 h 1014974"/>
              <a:gd name="connsiteX58" fmla="*/ 666200 w 1152294"/>
              <a:gd name="connsiteY58" fmla="*/ 329804 h 1014974"/>
              <a:gd name="connsiteX59" fmla="*/ 666200 w 1152294"/>
              <a:gd name="connsiteY59" fmla="*/ 472989 h 1014974"/>
              <a:gd name="connsiteX60" fmla="*/ 674843 w 1152294"/>
              <a:gd name="connsiteY60" fmla="*/ 472989 h 1014974"/>
              <a:gd name="connsiteX61" fmla="*/ 690893 w 1152294"/>
              <a:gd name="connsiteY61" fmla="*/ 487930 h 1014974"/>
              <a:gd name="connsiteX62" fmla="*/ 674843 w 1152294"/>
              <a:gd name="connsiteY62" fmla="*/ 504116 h 1014974"/>
              <a:gd name="connsiteX63" fmla="*/ 439021 w 1152294"/>
              <a:gd name="connsiteY63" fmla="*/ 504116 h 1014974"/>
              <a:gd name="connsiteX64" fmla="*/ 422970 w 1152294"/>
              <a:gd name="connsiteY64" fmla="*/ 487930 h 1014974"/>
              <a:gd name="connsiteX65" fmla="*/ 439021 w 1152294"/>
              <a:gd name="connsiteY65" fmla="*/ 472989 h 1014974"/>
              <a:gd name="connsiteX66" fmla="*/ 447663 w 1152294"/>
              <a:gd name="connsiteY66" fmla="*/ 472989 h 1014974"/>
              <a:gd name="connsiteX67" fmla="*/ 447663 w 1152294"/>
              <a:gd name="connsiteY67" fmla="*/ 430656 h 1014974"/>
              <a:gd name="connsiteX68" fmla="*/ 457541 w 1152294"/>
              <a:gd name="connsiteY68" fmla="*/ 420695 h 1014974"/>
              <a:gd name="connsiteX69" fmla="*/ 499520 w 1152294"/>
              <a:gd name="connsiteY69" fmla="*/ 420695 h 1014974"/>
              <a:gd name="connsiteX70" fmla="*/ 510632 w 1152294"/>
              <a:gd name="connsiteY70" fmla="*/ 430656 h 1014974"/>
              <a:gd name="connsiteX71" fmla="*/ 510632 w 1152294"/>
              <a:gd name="connsiteY71" fmla="*/ 472989 h 1014974"/>
              <a:gd name="connsiteX72" fmla="*/ 525448 w 1152294"/>
              <a:gd name="connsiteY72" fmla="*/ 472989 h 1014974"/>
              <a:gd name="connsiteX73" fmla="*/ 525448 w 1152294"/>
              <a:gd name="connsiteY73" fmla="*/ 397038 h 1014974"/>
              <a:gd name="connsiteX74" fmla="*/ 535325 w 1152294"/>
              <a:gd name="connsiteY74" fmla="*/ 387078 h 1014974"/>
              <a:gd name="connsiteX75" fmla="*/ 577304 w 1152294"/>
              <a:gd name="connsiteY75" fmla="*/ 387078 h 1014974"/>
              <a:gd name="connsiteX76" fmla="*/ 588416 w 1152294"/>
              <a:gd name="connsiteY76" fmla="*/ 397038 h 1014974"/>
              <a:gd name="connsiteX77" fmla="*/ 588416 w 1152294"/>
              <a:gd name="connsiteY77" fmla="*/ 472989 h 1014974"/>
              <a:gd name="connsiteX78" fmla="*/ 603232 w 1152294"/>
              <a:gd name="connsiteY78" fmla="*/ 472989 h 1014974"/>
              <a:gd name="connsiteX79" fmla="*/ 603232 w 1152294"/>
              <a:gd name="connsiteY79" fmla="*/ 329804 h 1014974"/>
              <a:gd name="connsiteX80" fmla="*/ 613109 w 1152294"/>
              <a:gd name="connsiteY80" fmla="*/ 318598 h 1014974"/>
              <a:gd name="connsiteX81" fmla="*/ 724818 w 1152294"/>
              <a:gd name="connsiteY81" fmla="*/ 302117 h 1014974"/>
              <a:gd name="connsiteX82" fmla="*/ 894393 w 1152294"/>
              <a:gd name="connsiteY82" fmla="*/ 302117 h 1014974"/>
              <a:gd name="connsiteX83" fmla="*/ 910602 w 1152294"/>
              <a:gd name="connsiteY83" fmla="*/ 318596 h 1014974"/>
              <a:gd name="connsiteX84" fmla="*/ 894393 w 1152294"/>
              <a:gd name="connsiteY84" fmla="*/ 333808 h 1014974"/>
              <a:gd name="connsiteX85" fmla="*/ 724818 w 1152294"/>
              <a:gd name="connsiteY85" fmla="*/ 333808 h 1014974"/>
              <a:gd name="connsiteX86" fmla="*/ 708609 w 1152294"/>
              <a:gd name="connsiteY86" fmla="*/ 318596 h 1014974"/>
              <a:gd name="connsiteX87" fmla="*/ 724818 w 1152294"/>
              <a:gd name="connsiteY87" fmla="*/ 302117 h 1014974"/>
              <a:gd name="connsiteX88" fmla="*/ 730223 w 1152294"/>
              <a:gd name="connsiteY88" fmla="*/ 230709 h 1014974"/>
              <a:gd name="connsiteX89" fmla="*/ 967135 w 1152294"/>
              <a:gd name="connsiteY89" fmla="*/ 230709 h 1014974"/>
              <a:gd name="connsiteX90" fmla="*/ 982020 w 1152294"/>
              <a:gd name="connsiteY90" fmla="*/ 246578 h 1014974"/>
              <a:gd name="connsiteX91" fmla="*/ 967135 w 1152294"/>
              <a:gd name="connsiteY91" fmla="*/ 262447 h 1014974"/>
              <a:gd name="connsiteX92" fmla="*/ 730223 w 1152294"/>
              <a:gd name="connsiteY92" fmla="*/ 262447 h 1014974"/>
              <a:gd name="connsiteX93" fmla="*/ 714098 w 1152294"/>
              <a:gd name="connsiteY93" fmla="*/ 246578 h 1014974"/>
              <a:gd name="connsiteX94" fmla="*/ 730223 w 1152294"/>
              <a:gd name="connsiteY94" fmla="*/ 230709 h 1014974"/>
              <a:gd name="connsiteX95" fmla="*/ 619987 w 1152294"/>
              <a:gd name="connsiteY95" fmla="*/ 222191 h 1014974"/>
              <a:gd name="connsiteX96" fmla="*/ 633862 w 1152294"/>
              <a:gd name="connsiteY96" fmla="*/ 230835 h 1014974"/>
              <a:gd name="connsiteX97" fmla="*/ 640169 w 1152294"/>
              <a:gd name="connsiteY97" fmla="*/ 262942 h 1014974"/>
              <a:gd name="connsiteX98" fmla="*/ 632601 w 1152294"/>
              <a:gd name="connsiteY98" fmla="*/ 274056 h 1014974"/>
              <a:gd name="connsiteX99" fmla="*/ 628817 w 1152294"/>
              <a:gd name="connsiteY99" fmla="*/ 275290 h 1014974"/>
              <a:gd name="connsiteX100" fmla="*/ 618726 w 1152294"/>
              <a:gd name="connsiteY100" fmla="*/ 266646 h 1014974"/>
              <a:gd name="connsiteX101" fmla="*/ 617464 w 1152294"/>
              <a:gd name="connsiteY101" fmla="*/ 258002 h 1014974"/>
              <a:gd name="connsiteX102" fmla="*/ 490065 w 1152294"/>
              <a:gd name="connsiteY102" fmla="*/ 376549 h 1014974"/>
              <a:gd name="connsiteX103" fmla="*/ 485020 w 1152294"/>
              <a:gd name="connsiteY103" fmla="*/ 377784 h 1014974"/>
              <a:gd name="connsiteX104" fmla="*/ 474929 w 1152294"/>
              <a:gd name="connsiteY104" fmla="*/ 371610 h 1014974"/>
              <a:gd name="connsiteX105" fmla="*/ 481236 w 1152294"/>
              <a:gd name="connsiteY105" fmla="*/ 358026 h 1014974"/>
              <a:gd name="connsiteX106" fmla="*/ 598544 w 1152294"/>
              <a:gd name="connsiteY106" fmla="*/ 246889 h 1014974"/>
              <a:gd name="connsiteX107" fmla="*/ 590976 w 1152294"/>
              <a:gd name="connsiteY107" fmla="*/ 248124 h 1014974"/>
              <a:gd name="connsiteX108" fmla="*/ 578362 w 1152294"/>
              <a:gd name="connsiteY108" fmla="*/ 240714 h 1014974"/>
              <a:gd name="connsiteX109" fmla="*/ 587191 w 1152294"/>
              <a:gd name="connsiteY109" fmla="*/ 227131 h 1014974"/>
              <a:gd name="connsiteX110" fmla="*/ 300445 w 1152294"/>
              <a:gd name="connsiteY110" fmla="*/ 133538 h 1014974"/>
              <a:gd name="connsiteX111" fmla="*/ 300445 w 1152294"/>
              <a:gd name="connsiteY111" fmla="*/ 440551 h 1014974"/>
              <a:gd name="connsiteX112" fmla="*/ 410361 w 1152294"/>
              <a:gd name="connsiteY112" fmla="*/ 565353 h 1014974"/>
              <a:gd name="connsiteX113" fmla="*/ 401618 w 1152294"/>
              <a:gd name="connsiteY113" fmla="*/ 612778 h 1014974"/>
              <a:gd name="connsiteX114" fmla="*/ 1012401 w 1152294"/>
              <a:gd name="connsiteY114" fmla="*/ 612778 h 1014974"/>
              <a:gd name="connsiteX115" fmla="*/ 1053619 w 1152294"/>
              <a:gd name="connsiteY115" fmla="*/ 570345 h 1014974"/>
              <a:gd name="connsiteX116" fmla="*/ 1053619 w 1152294"/>
              <a:gd name="connsiteY116" fmla="*/ 133538 h 1014974"/>
              <a:gd name="connsiteX117" fmla="*/ 269219 w 1152294"/>
              <a:gd name="connsiteY117" fmla="*/ 32448 h 1014974"/>
              <a:gd name="connsiteX118" fmla="*/ 234246 w 1152294"/>
              <a:gd name="connsiteY118" fmla="*/ 67393 h 1014974"/>
              <a:gd name="connsiteX119" fmla="*/ 269219 w 1152294"/>
              <a:gd name="connsiteY119" fmla="*/ 102337 h 1014974"/>
              <a:gd name="connsiteX120" fmla="*/ 1084845 w 1152294"/>
              <a:gd name="connsiteY120" fmla="*/ 102337 h 1014974"/>
              <a:gd name="connsiteX121" fmla="*/ 1119819 w 1152294"/>
              <a:gd name="connsiteY121" fmla="*/ 67393 h 1014974"/>
              <a:gd name="connsiteX122" fmla="*/ 1084845 w 1152294"/>
              <a:gd name="connsiteY122" fmla="*/ 32448 h 1014974"/>
              <a:gd name="connsiteX123" fmla="*/ 269219 w 1152294"/>
              <a:gd name="connsiteY123" fmla="*/ 0 h 1014974"/>
              <a:gd name="connsiteX124" fmla="*/ 1084845 w 1152294"/>
              <a:gd name="connsiteY124" fmla="*/ 0 h 1014974"/>
              <a:gd name="connsiteX125" fmla="*/ 1152294 w 1152294"/>
              <a:gd name="connsiteY125" fmla="*/ 67393 h 1014974"/>
              <a:gd name="connsiteX126" fmla="*/ 1084845 w 1152294"/>
              <a:gd name="connsiteY126" fmla="*/ 133538 h 1014974"/>
              <a:gd name="connsiteX127" fmla="*/ 1084845 w 1152294"/>
              <a:gd name="connsiteY127" fmla="*/ 570345 h 1014974"/>
              <a:gd name="connsiteX128" fmla="*/ 1012401 w 1152294"/>
              <a:gd name="connsiteY128" fmla="*/ 643979 h 1014974"/>
              <a:gd name="connsiteX129" fmla="*/ 693894 w 1152294"/>
              <a:gd name="connsiteY129" fmla="*/ 643979 h 1014974"/>
              <a:gd name="connsiteX130" fmla="*/ 693894 w 1152294"/>
              <a:gd name="connsiteY130" fmla="*/ 720108 h 1014974"/>
              <a:gd name="connsiteX131" fmla="*/ 710132 w 1152294"/>
              <a:gd name="connsiteY131" fmla="*/ 747565 h 1014974"/>
              <a:gd name="connsiteX132" fmla="*/ 678906 w 1152294"/>
              <a:gd name="connsiteY132" fmla="*/ 778765 h 1014974"/>
              <a:gd name="connsiteX133" fmla="*/ 646431 w 1152294"/>
              <a:gd name="connsiteY133" fmla="*/ 747565 h 1014974"/>
              <a:gd name="connsiteX134" fmla="*/ 662668 w 1152294"/>
              <a:gd name="connsiteY134" fmla="*/ 720108 h 1014974"/>
              <a:gd name="connsiteX135" fmla="*/ 662668 w 1152294"/>
              <a:gd name="connsiteY135" fmla="*/ 643979 h 1014974"/>
              <a:gd name="connsiteX136" fmla="*/ 381633 w 1152294"/>
              <a:gd name="connsiteY136" fmla="*/ 643979 h 1014974"/>
              <a:gd name="connsiteX137" fmla="*/ 285457 w 1152294"/>
              <a:gd name="connsiteY137" fmla="*/ 690155 h 1014974"/>
              <a:gd name="connsiteX138" fmla="*/ 159303 w 1152294"/>
              <a:gd name="connsiteY138" fmla="*/ 565353 h 1014974"/>
              <a:gd name="connsiteX139" fmla="*/ 269219 w 1152294"/>
              <a:gd name="connsiteY139" fmla="*/ 440551 h 1014974"/>
              <a:gd name="connsiteX140" fmla="*/ 269219 w 1152294"/>
              <a:gd name="connsiteY140" fmla="*/ 133538 h 1014974"/>
              <a:gd name="connsiteX141" fmla="*/ 201771 w 1152294"/>
              <a:gd name="connsiteY141" fmla="*/ 67393 h 1014974"/>
              <a:gd name="connsiteX142" fmla="*/ 269219 w 1152294"/>
              <a:gd name="connsiteY142" fmla="*/ 0 h 10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152294" h="1014974">
                <a:moveTo>
                  <a:pt x="233457" y="917338"/>
                </a:moveTo>
                <a:cubicBezTo>
                  <a:pt x="240323" y="917338"/>
                  <a:pt x="246046" y="925248"/>
                  <a:pt x="246046" y="933159"/>
                </a:cubicBezTo>
                <a:cubicBezTo>
                  <a:pt x="246046" y="941069"/>
                  <a:pt x="240323" y="948979"/>
                  <a:pt x="233457" y="948979"/>
                </a:cubicBezTo>
                <a:cubicBezTo>
                  <a:pt x="226591" y="948979"/>
                  <a:pt x="219724" y="941069"/>
                  <a:pt x="219724" y="933159"/>
                </a:cubicBezTo>
                <a:cubicBezTo>
                  <a:pt x="219724" y="925248"/>
                  <a:pt x="226591" y="917338"/>
                  <a:pt x="233457" y="917338"/>
                </a:cubicBezTo>
                <a:close/>
                <a:moveTo>
                  <a:pt x="233457" y="867902"/>
                </a:moveTo>
                <a:cubicBezTo>
                  <a:pt x="240323" y="867902"/>
                  <a:pt x="246046" y="875812"/>
                  <a:pt x="246046" y="883723"/>
                </a:cubicBezTo>
                <a:cubicBezTo>
                  <a:pt x="246046" y="891633"/>
                  <a:pt x="240323" y="899543"/>
                  <a:pt x="233457" y="899543"/>
                </a:cubicBezTo>
                <a:cubicBezTo>
                  <a:pt x="226591" y="899543"/>
                  <a:pt x="219724" y="891633"/>
                  <a:pt x="219724" y="883723"/>
                </a:cubicBezTo>
                <a:cubicBezTo>
                  <a:pt x="219724" y="875812"/>
                  <a:pt x="226591" y="867902"/>
                  <a:pt x="233457" y="867902"/>
                </a:cubicBezTo>
                <a:close/>
                <a:moveTo>
                  <a:pt x="347304" y="762721"/>
                </a:moveTo>
                <a:lnTo>
                  <a:pt x="316294" y="792398"/>
                </a:lnTo>
                <a:cubicBezTo>
                  <a:pt x="311333" y="796107"/>
                  <a:pt x="306371" y="798581"/>
                  <a:pt x="302650" y="801054"/>
                </a:cubicBezTo>
                <a:lnTo>
                  <a:pt x="302650" y="984060"/>
                </a:lnTo>
                <a:lnTo>
                  <a:pt x="532119" y="984060"/>
                </a:lnTo>
                <a:cubicBezTo>
                  <a:pt x="538321" y="984060"/>
                  <a:pt x="543282" y="977878"/>
                  <a:pt x="543282" y="971695"/>
                </a:cubicBezTo>
                <a:lnTo>
                  <a:pt x="543282" y="892557"/>
                </a:lnTo>
                <a:cubicBezTo>
                  <a:pt x="543282" y="820838"/>
                  <a:pt x="484985" y="762721"/>
                  <a:pt x="411803" y="762721"/>
                </a:cubicBezTo>
                <a:close/>
                <a:moveTo>
                  <a:pt x="162488" y="762721"/>
                </a:moveTo>
                <a:cubicBezTo>
                  <a:pt x="90547" y="762721"/>
                  <a:pt x="32250" y="820838"/>
                  <a:pt x="32250" y="892557"/>
                </a:cubicBezTo>
                <a:lnTo>
                  <a:pt x="32250" y="971695"/>
                </a:lnTo>
                <a:cubicBezTo>
                  <a:pt x="32250" y="977878"/>
                  <a:pt x="35971" y="984060"/>
                  <a:pt x="43413" y="984060"/>
                </a:cubicBezTo>
                <a:lnTo>
                  <a:pt x="270401" y="984060"/>
                </a:lnTo>
                <a:lnTo>
                  <a:pt x="270401" y="799817"/>
                </a:lnTo>
                <a:cubicBezTo>
                  <a:pt x="266680" y="797344"/>
                  <a:pt x="262958" y="796107"/>
                  <a:pt x="259237" y="792398"/>
                </a:cubicBezTo>
                <a:lnTo>
                  <a:pt x="226988" y="762721"/>
                </a:lnTo>
                <a:close/>
                <a:moveTo>
                  <a:pt x="162488" y="730571"/>
                </a:moveTo>
                <a:lnTo>
                  <a:pt x="193498" y="730571"/>
                </a:lnTo>
                <a:lnTo>
                  <a:pt x="382034" y="730571"/>
                </a:lnTo>
                <a:lnTo>
                  <a:pt x="411803" y="730571"/>
                </a:lnTo>
                <a:cubicBezTo>
                  <a:pt x="502350" y="730571"/>
                  <a:pt x="575532" y="803527"/>
                  <a:pt x="575532" y="892557"/>
                </a:cubicBezTo>
                <a:lnTo>
                  <a:pt x="575532" y="971695"/>
                </a:lnTo>
                <a:cubicBezTo>
                  <a:pt x="575532" y="996426"/>
                  <a:pt x="555686" y="1014974"/>
                  <a:pt x="532119" y="1014974"/>
                </a:cubicBezTo>
                <a:lnTo>
                  <a:pt x="43413" y="1014974"/>
                </a:lnTo>
                <a:cubicBezTo>
                  <a:pt x="18606" y="1014974"/>
                  <a:pt x="0" y="996426"/>
                  <a:pt x="0" y="971695"/>
                </a:cubicBezTo>
                <a:lnTo>
                  <a:pt x="0" y="892557"/>
                </a:lnTo>
                <a:cubicBezTo>
                  <a:pt x="0" y="803527"/>
                  <a:pt x="73182" y="730571"/>
                  <a:pt x="162488" y="730571"/>
                </a:cubicBezTo>
                <a:close/>
                <a:moveTo>
                  <a:pt x="285457" y="470504"/>
                </a:moveTo>
                <a:cubicBezTo>
                  <a:pt x="234246" y="470504"/>
                  <a:pt x="191778" y="512936"/>
                  <a:pt x="191778" y="565353"/>
                </a:cubicBezTo>
                <a:cubicBezTo>
                  <a:pt x="191778" y="616522"/>
                  <a:pt x="234246" y="657707"/>
                  <a:pt x="285457" y="657707"/>
                </a:cubicBezTo>
                <a:cubicBezTo>
                  <a:pt x="336667" y="657707"/>
                  <a:pt x="379135" y="616522"/>
                  <a:pt x="379135" y="565353"/>
                </a:cubicBezTo>
                <a:cubicBezTo>
                  <a:pt x="379135" y="512936"/>
                  <a:pt x="336667" y="470504"/>
                  <a:pt x="285457" y="470504"/>
                </a:cubicBezTo>
                <a:close/>
                <a:moveTo>
                  <a:pt x="730115" y="439444"/>
                </a:moveTo>
                <a:lnTo>
                  <a:pt x="828682" y="439444"/>
                </a:lnTo>
                <a:cubicBezTo>
                  <a:pt x="837306" y="439444"/>
                  <a:pt x="844699" y="447050"/>
                  <a:pt x="844699" y="455923"/>
                </a:cubicBezTo>
                <a:cubicBezTo>
                  <a:pt x="844699" y="464797"/>
                  <a:pt x="837306" y="471135"/>
                  <a:pt x="828682" y="471135"/>
                </a:cubicBezTo>
                <a:lnTo>
                  <a:pt x="730115" y="471135"/>
                </a:lnTo>
                <a:cubicBezTo>
                  <a:pt x="720258" y="471135"/>
                  <a:pt x="714098" y="464797"/>
                  <a:pt x="714098" y="455923"/>
                </a:cubicBezTo>
                <a:cubicBezTo>
                  <a:pt x="714098" y="447050"/>
                  <a:pt x="720258" y="439444"/>
                  <a:pt x="730115" y="439444"/>
                </a:cubicBezTo>
                <a:close/>
                <a:moveTo>
                  <a:pt x="730223" y="368032"/>
                </a:moveTo>
                <a:lnTo>
                  <a:pt x="967135" y="368032"/>
                </a:lnTo>
                <a:cubicBezTo>
                  <a:pt x="974577" y="368032"/>
                  <a:pt x="982020" y="375356"/>
                  <a:pt x="982020" y="383901"/>
                </a:cubicBezTo>
                <a:cubicBezTo>
                  <a:pt x="982020" y="393667"/>
                  <a:pt x="974577" y="399770"/>
                  <a:pt x="967135" y="399770"/>
                </a:cubicBezTo>
                <a:lnTo>
                  <a:pt x="730223" y="399770"/>
                </a:lnTo>
                <a:cubicBezTo>
                  <a:pt x="720300" y="399770"/>
                  <a:pt x="714098" y="393667"/>
                  <a:pt x="714098" y="383901"/>
                </a:cubicBezTo>
                <a:cubicBezTo>
                  <a:pt x="714098" y="375356"/>
                  <a:pt x="720300" y="368032"/>
                  <a:pt x="730223" y="368032"/>
                </a:cubicBezTo>
                <a:close/>
                <a:moveTo>
                  <a:pt x="613109" y="318598"/>
                </a:moveTo>
                <a:lnTo>
                  <a:pt x="655088" y="318598"/>
                </a:lnTo>
                <a:cubicBezTo>
                  <a:pt x="661261" y="318598"/>
                  <a:pt x="666200" y="323578"/>
                  <a:pt x="666200" y="329804"/>
                </a:cubicBezTo>
                <a:lnTo>
                  <a:pt x="666200" y="472989"/>
                </a:lnTo>
                <a:lnTo>
                  <a:pt x="674843" y="472989"/>
                </a:lnTo>
                <a:cubicBezTo>
                  <a:pt x="683485" y="472989"/>
                  <a:pt x="690893" y="479214"/>
                  <a:pt x="690893" y="487930"/>
                </a:cubicBezTo>
                <a:cubicBezTo>
                  <a:pt x="690893" y="496645"/>
                  <a:pt x="683485" y="504116"/>
                  <a:pt x="674843" y="504116"/>
                </a:cubicBezTo>
                <a:lnTo>
                  <a:pt x="439021" y="504116"/>
                </a:lnTo>
                <a:cubicBezTo>
                  <a:pt x="430378" y="504116"/>
                  <a:pt x="422970" y="496645"/>
                  <a:pt x="422970" y="487930"/>
                </a:cubicBezTo>
                <a:cubicBezTo>
                  <a:pt x="422970" y="479214"/>
                  <a:pt x="430378" y="472989"/>
                  <a:pt x="439021" y="472989"/>
                </a:cubicBezTo>
                <a:lnTo>
                  <a:pt x="447663" y="472989"/>
                </a:lnTo>
                <a:lnTo>
                  <a:pt x="447663" y="430656"/>
                </a:lnTo>
                <a:cubicBezTo>
                  <a:pt x="447663" y="425675"/>
                  <a:pt x="451367" y="420695"/>
                  <a:pt x="457541" y="420695"/>
                </a:cubicBezTo>
                <a:lnTo>
                  <a:pt x="499520" y="420695"/>
                </a:lnTo>
                <a:cubicBezTo>
                  <a:pt x="505693" y="420695"/>
                  <a:pt x="510632" y="425675"/>
                  <a:pt x="510632" y="430656"/>
                </a:cubicBezTo>
                <a:lnTo>
                  <a:pt x="510632" y="472989"/>
                </a:lnTo>
                <a:lnTo>
                  <a:pt x="525448" y="472989"/>
                </a:lnTo>
                <a:lnTo>
                  <a:pt x="525448" y="397038"/>
                </a:lnTo>
                <a:cubicBezTo>
                  <a:pt x="525448" y="390813"/>
                  <a:pt x="529152" y="387078"/>
                  <a:pt x="535325" y="387078"/>
                </a:cubicBezTo>
                <a:lnTo>
                  <a:pt x="577304" y="387078"/>
                </a:lnTo>
                <a:cubicBezTo>
                  <a:pt x="583477" y="387078"/>
                  <a:pt x="588416" y="390813"/>
                  <a:pt x="588416" y="397038"/>
                </a:cubicBezTo>
                <a:lnTo>
                  <a:pt x="588416" y="472989"/>
                </a:lnTo>
                <a:lnTo>
                  <a:pt x="603232" y="472989"/>
                </a:lnTo>
                <a:lnTo>
                  <a:pt x="603232" y="329804"/>
                </a:lnTo>
                <a:cubicBezTo>
                  <a:pt x="603232" y="323578"/>
                  <a:pt x="606936" y="318598"/>
                  <a:pt x="613109" y="318598"/>
                </a:cubicBezTo>
                <a:close/>
                <a:moveTo>
                  <a:pt x="724818" y="302117"/>
                </a:moveTo>
                <a:lnTo>
                  <a:pt x="894393" y="302117"/>
                </a:lnTo>
                <a:cubicBezTo>
                  <a:pt x="903121" y="302117"/>
                  <a:pt x="910602" y="308455"/>
                  <a:pt x="910602" y="318596"/>
                </a:cubicBezTo>
                <a:cubicBezTo>
                  <a:pt x="910602" y="327470"/>
                  <a:pt x="903121" y="333808"/>
                  <a:pt x="894393" y="333808"/>
                </a:cubicBezTo>
                <a:lnTo>
                  <a:pt x="724818" y="333808"/>
                </a:lnTo>
                <a:cubicBezTo>
                  <a:pt x="716090" y="333808"/>
                  <a:pt x="708609" y="327470"/>
                  <a:pt x="708609" y="318596"/>
                </a:cubicBezTo>
                <a:cubicBezTo>
                  <a:pt x="708609" y="308455"/>
                  <a:pt x="716090" y="302117"/>
                  <a:pt x="724818" y="302117"/>
                </a:cubicBezTo>
                <a:close/>
                <a:moveTo>
                  <a:pt x="730223" y="230709"/>
                </a:moveTo>
                <a:lnTo>
                  <a:pt x="967135" y="230709"/>
                </a:lnTo>
                <a:cubicBezTo>
                  <a:pt x="974577" y="230709"/>
                  <a:pt x="982020" y="238033"/>
                  <a:pt x="982020" y="246578"/>
                </a:cubicBezTo>
                <a:cubicBezTo>
                  <a:pt x="982020" y="255123"/>
                  <a:pt x="974577" y="262447"/>
                  <a:pt x="967135" y="262447"/>
                </a:cubicBezTo>
                <a:lnTo>
                  <a:pt x="730223" y="262447"/>
                </a:lnTo>
                <a:cubicBezTo>
                  <a:pt x="720300" y="262447"/>
                  <a:pt x="714098" y="255123"/>
                  <a:pt x="714098" y="246578"/>
                </a:cubicBezTo>
                <a:cubicBezTo>
                  <a:pt x="714098" y="238033"/>
                  <a:pt x="720300" y="230709"/>
                  <a:pt x="730223" y="230709"/>
                </a:cubicBezTo>
                <a:close/>
                <a:moveTo>
                  <a:pt x="619987" y="222191"/>
                </a:moveTo>
                <a:cubicBezTo>
                  <a:pt x="626294" y="219722"/>
                  <a:pt x="632601" y="224661"/>
                  <a:pt x="633862" y="230835"/>
                </a:cubicBezTo>
                <a:lnTo>
                  <a:pt x="640169" y="262942"/>
                </a:lnTo>
                <a:cubicBezTo>
                  <a:pt x="641431" y="267881"/>
                  <a:pt x="637646" y="274056"/>
                  <a:pt x="632601" y="274056"/>
                </a:cubicBezTo>
                <a:cubicBezTo>
                  <a:pt x="631340" y="275290"/>
                  <a:pt x="630078" y="275290"/>
                  <a:pt x="628817" y="275290"/>
                </a:cubicBezTo>
                <a:cubicBezTo>
                  <a:pt x="623771" y="275290"/>
                  <a:pt x="619987" y="271586"/>
                  <a:pt x="618726" y="266646"/>
                </a:cubicBezTo>
                <a:lnTo>
                  <a:pt x="617464" y="258002"/>
                </a:lnTo>
                <a:cubicBezTo>
                  <a:pt x="582146" y="312336"/>
                  <a:pt x="536736" y="355556"/>
                  <a:pt x="490065" y="376549"/>
                </a:cubicBezTo>
                <a:cubicBezTo>
                  <a:pt x="488804" y="377784"/>
                  <a:pt x="487543" y="377784"/>
                  <a:pt x="485020" y="377784"/>
                </a:cubicBezTo>
                <a:cubicBezTo>
                  <a:pt x="481236" y="377784"/>
                  <a:pt x="477452" y="375314"/>
                  <a:pt x="474929" y="371610"/>
                </a:cubicBezTo>
                <a:cubicBezTo>
                  <a:pt x="472406" y="366670"/>
                  <a:pt x="474929" y="360496"/>
                  <a:pt x="481236" y="358026"/>
                </a:cubicBezTo>
                <a:cubicBezTo>
                  <a:pt x="524122" y="338268"/>
                  <a:pt x="567009" y="297518"/>
                  <a:pt x="598544" y="246889"/>
                </a:cubicBezTo>
                <a:lnTo>
                  <a:pt x="590976" y="248124"/>
                </a:lnTo>
                <a:cubicBezTo>
                  <a:pt x="585930" y="249358"/>
                  <a:pt x="579623" y="245654"/>
                  <a:pt x="578362" y="240714"/>
                </a:cubicBezTo>
                <a:cubicBezTo>
                  <a:pt x="577100" y="234540"/>
                  <a:pt x="580884" y="229601"/>
                  <a:pt x="587191" y="227131"/>
                </a:cubicBezTo>
                <a:close/>
                <a:moveTo>
                  <a:pt x="300445" y="133538"/>
                </a:moveTo>
                <a:lnTo>
                  <a:pt x="300445" y="440551"/>
                </a:lnTo>
                <a:cubicBezTo>
                  <a:pt x="362897" y="448039"/>
                  <a:pt x="410361" y="500456"/>
                  <a:pt x="410361" y="565353"/>
                </a:cubicBezTo>
                <a:cubicBezTo>
                  <a:pt x="410361" y="581577"/>
                  <a:pt x="407863" y="597802"/>
                  <a:pt x="401618" y="612778"/>
                </a:cubicBezTo>
                <a:lnTo>
                  <a:pt x="1012401" y="612778"/>
                </a:lnTo>
                <a:cubicBezTo>
                  <a:pt x="1034884" y="612778"/>
                  <a:pt x="1053619" y="594058"/>
                  <a:pt x="1053619" y="570345"/>
                </a:cubicBezTo>
                <a:lnTo>
                  <a:pt x="1053619" y="133538"/>
                </a:lnTo>
                <a:close/>
                <a:moveTo>
                  <a:pt x="269219" y="32448"/>
                </a:moveTo>
                <a:cubicBezTo>
                  <a:pt x="250483" y="32448"/>
                  <a:pt x="234246" y="47425"/>
                  <a:pt x="234246" y="67393"/>
                </a:cubicBezTo>
                <a:cubicBezTo>
                  <a:pt x="234246" y="86113"/>
                  <a:pt x="250483" y="102337"/>
                  <a:pt x="269219" y="102337"/>
                </a:cubicBezTo>
                <a:lnTo>
                  <a:pt x="1084845" y="102337"/>
                </a:lnTo>
                <a:cubicBezTo>
                  <a:pt x="1104830" y="102337"/>
                  <a:pt x="1119819" y="86113"/>
                  <a:pt x="1119819" y="67393"/>
                </a:cubicBezTo>
                <a:cubicBezTo>
                  <a:pt x="1119819" y="47425"/>
                  <a:pt x="1104830" y="32448"/>
                  <a:pt x="1084845" y="32448"/>
                </a:cubicBezTo>
                <a:close/>
                <a:moveTo>
                  <a:pt x="269219" y="0"/>
                </a:moveTo>
                <a:lnTo>
                  <a:pt x="1084845" y="0"/>
                </a:lnTo>
                <a:cubicBezTo>
                  <a:pt x="1122317" y="0"/>
                  <a:pt x="1152294" y="29952"/>
                  <a:pt x="1152294" y="67393"/>
                </a:cubicBezTo>
                <a:cubicBezTo>
                  <a:pt x="1152294" y="103585"/>
                  <a:pt x="1122317" y="133538"/>
                  <a:pt x="1084845" y="133538"/>
                </a:cubicBezTo>
                <a:lnTo>
                  <a:pt x="1084845" y="570345"/>
                </a:lnTo>
                <a:cubicBezTo>
                  <a:pt x="1084845" y="611530"/>
                  <a:pt x="1052370" y="643979"/>
                  <a:pt x="1012401" y="643979"/>
                </a:cubicBezTo>
                <a:lnTo>
                  <a:pt x="693894" y="643979"/>
                </a:lnTo>
                <a:lnTo>
                  <a:pt x="693894" y="720108"/>
                </a:lnTo>
                <a:cubicBezTo>
                  <a:pt x="703887" y="725100"/>
                  <a:pt x="710132" y="735084"/>
                  <a:pt x="710132" y="747565"/>
                </a:cubicBezTo>
                <a:cubicBezTo>
                  <a:pt x="710132" y="765037"/>
                  <a:pt x="696392" y="778765"/>
                  <a:pt x="678906" y="778765"/>
                </a:cubicBezTo>
                <a:cubicBezTo>
                  <a:pt x="660170" y="778765"/>
                  <a:pt x="646431" y="765037"/>
                  <a:pt x="646431" y="747565"/>
                </a:cubicBezTo>
                <a:cubicBezTo>
                  <a:pt x="646431" y="735084"/>
                  <a:pt x="652676" y="725100"/>
                  <a:pt x="662668" y="720108"/>
                </a:cubicBezTo>
                <a:lnTo>
                  <a:pt x="662668" y="643979"/>
                </a:lnTo>
                <a:lnTo>
                  <a:pt x="381633" y="643979"/>
                </a:lnTo>
                <a:cubicBezTo>
                  <a:pt x="359150" y="672683"/>
                  <a:pt x="324177" y="690155"/>
                  <a:pt x="285457" y="690155"/>
                </a:cubicBezTo>
                <a:cubicBezTo>
                  <a:pt x="215510" y="690155"/>
                  <a:pt x="159303" y="633994"/>
                  <a:pt x="159303" y="565353"/>
                </a:cubicBezTo>
                <a:cubicBezTo>
                  <a:pt x="159303" y="500456"/>
                  <a:pt x="208016" y="448039"/>
                  <a:pt x="269219" y="440551"/>
                </a:cubicBezTo>
                <a:lnTo>
                  <a:pt x="269219" y="133538"/>
                </a:lnTo>
                <a:cubicBezTo>
                  <a:pt x="231748" y="133538"/>
                  <a:pt x="201771" y="103585"/>
                  <a:pt x="201771" y="67393"/>
                </a:cubicBezTo>
                <a:cubicBezTo>
                  <a:pt x="201771" y="29952"/>
                  <a:pt x="232997" y="0"/>
                  <a:pt x="2692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CB22C-1EBE-3B43-8E1C-D7535CE09227}"/>
              </a:ext>
            </a:extLst>
          </p:cNvPr>
          <p:cNvSpPr txBox="1"/>
          <p:nvPr/>
        </p:nvSpPr>
        <p:spPr>
          <a:xfrm>
            <a:off x="16378537" y="2720904"/>
            <a:ext cx="8030761" cy="112030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 </a:t>
            </a:r>
            <a:endParaRPr lang="en-US" sz="3200" dirty="0" smtClean="0"/>
          </a:p>
          <a:p>
            <a:pPr>
              <a:lnSpc>
                <a:spcPts val="3600"/>
              </a:lnSpc>
            </a:pPr>
            <a:r>
              <a:rPr lang="en-US" sz="3200" dirty="0"/>
              <a:t> Architecture, Threats, Attack Surfaces, and Mitigations. </a:t>
            </a:r>
          </a:p>
          <a:p>
            <a:pPr>
              <a:lnSpc>
                <a:spcPts val="3600"/>
              </a:lnSpc>
            </a:pPr>
            <a:endParaRPr lang="en-US" sz="3200" dirty="0" smtClean="0"/>
          </a:p>
          <a:p>
            <a:pPr>
              <a:lnSpc>
                <a:spcPts val="3600"/>
              </a:lnSpc>
            </a:pPr>
            <a:r>
              <a:rPr lang="en-US" sz="3200" dirty="0" smtClean="0"/>
              <a:t>Enumerate </a:t>
            </a:r>
            <a:r>
              <a:rPr lang="en-US" sz="3200" dirty="0"/>
              <a:t>the attack sur- faces </a:t>
            </a:r>
            <a:r>
              <a:rPr lang="en-US" sz="3200" dirty="0" smtClean="0"/>
              <a:t>that the threats are </a:t>
            </a:r>
            <a:r>
              <a:rPr lang="en-US" sz="3200" dirty="0"/>
              <a:t>applied to</a:t>
            </a:r>
            <a:r>
              <a:rPr lang="en-US" sz="3200" dirty="0" smtClean="0"/>
              <a:t>.</a:t>
            </a:r>
          </a:p>
          <a:p>
            <a:pPr>
              <a:lnSpc>
                <a:spcPts val="3600"/>
              </a:lnSpc>
            </a:pPr>
            <a:endParaRPr lang="en-US" sz="3200" dirty="0" smtClean="0"/>
          </a:p>
          <a:p>
            <a:pPr marL="457200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Seek </a:t>
            </a:r>
            <a:r>
              <a:rPr lang="en-US" sz="3200" dirty="0"/>
              <a:t>to understand the architecture </a:t>
            </a:r>
            <a:endParaRPr lang="en-US" sz="3200" dirty="0" smtClean="0"/>
          </a:p>
          <a:p>
            <a:pPr>
              <a:lnSpc>
                <a:spcPts val="3600"/>
              </a:lnSpc>
            </a:pPr>
            <a:endParaRPr lang="en-US" sz="3200" dirty="0"/>
          </a:p>
          <a:p>
            <a:pPr marL="457200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List all threat agents, their goals, </a:t>
            </a:r>
            <a:r>
              <a:rPr lang="en-US" sz="3200" dirty="0" smtClean="0"/>
              <a:t>methods</a:t>
            </a:r>
            <a:r>
              <a:rPr lang="en-US" sz="3200" dirty="0"/>
              <a:t>, and objectives. </a:t>
            </a:r>
            <a:endParaRPr lang="en-US" sz="3200" dirty="0" smtClean="0"/>
          </a:p>
          <a:p>
            <a:pPr>
              <a:lnSpc>
                <a:spcPts val="3600"/>
              </a:lnSpc>
            </a:pPr>
            <a:endParaRPr lang="en-US" sz="3200" dirty="0"/>
          </a:p>
          <a:p>
            <a:pPr marL="514350" indent="-51435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Look at your architecture’s </a:t>
            </a:r>
            <a:r>
              <a:rPr lang="en-US" sz="3200" dirty="0" smtClean="0"/>
              <a:t>potential</a:t>
            </a:r>
          </a:p>
          <a:p>
            <a:pPr lvl="1">
              <a:lnSpc>
                <a:spcPts val="3600"/>
              </a:lnSpc>
            </a:pPr>
            <a:r>
              <a:rPr lang="en-US" sz="3200" dirty="0" smtClean="0"/>
              <a:t>attack </a:t>
            </a:r>
            <a:r>
              <a:rPr lang="en-US" sz="3200" dirty="0"/>
              <a:t>surfaces and look at how </a:t>
            </a:r>
            <a:r>
              <a:rPr lang="en-US" sz="3200" dirty="0" smtClean="0"/>
              <a:t>the</a:t>
            </a:r>
          </a:p>
          <a:p>
            <a:pPr lvl="1">
              <a:lnSpc>
                <a:spcPts val="3600"/>
              </a:lnSpc>
            </a:pPr>
            <a:r>
              <a:rPr lang="en-US" sz="3200" dirty="0" smtClean="0"/>
              <a:t>attack</a:t>
            </a:r>
            <a:r>
              <a:rPr lang="en-US" sz="3200" dirty="0"/>
              <a:t> methods and objectives </a:t>
            </a:r>
            <a:r>
              <a:rPr lang="en-US" sz="3200" dirty="0" smtClean="0"/>
              <a:t>already </a:t>
            </a:r>
            <a:r>
              <a:rPr lang="en-US" sz="3200" dirty="0"/>
              <a:t>identified would </a:t>
            </a:r>
            <a:r>
              <a:rPr lang="en-US" sz="3200" dirty="0" smtClean="0"/>
              <a:t>interact with </a:t>
            </a:r>
            <a:r>
              <a:rPr lang="en-US" sz="3200" dirty="0"/>
              <a:t>the attack </a:t>
            </a:r>
            <a:r>
              <a:rPr lang="en-US" sz="3200" dirty="0" smtClean="0"/>
              <a:t>surfaces being</a:t>
            </a:r>
            <a:r>
              <a:rPr lang="en-US" sz="3200" dirty="0"/>
              <a:t> assessed. </a:t>
            </a:r>
            <a:endParaRPr lang="en-US" sz="3200" dirty="0" smtClean="0"/>
          </a:p>
          <a:p>
            <a:pPr>
              <a:lnSpc>
                <a:spcPts val="3600"/>
              </a:lnSpc>
            </a:pPr>
            <a:endParaRPr lang="en-US" sz="3200" dirty="0"/>
          </a:p>
          <a:p>
            <a:pPr marL="457200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Review security controls and </a:t>
            </a:r>
            <a:r>
              <a:rPr lang="en-US" sz="3200" dirty="0" smtClean="0"/>
              <a:t>the</a:t>
            </a:r>
          </a:p>
          <a:p>
            <a:pPr lvl="1">
              <a:lnSpc>
                <a:spcPts val="3600"/>
              </a:lnSpc>
            </a:pPr>
            <a:r>
              <a:rPr lang="en-US" sz="3200" dirty="0" smtClean="0"/>
              <a:t>attack </a:t>
            </a:r>
            <a:r>
              <a:rPr lang="en-US" sz="3200" dirty="0"/>
              <a:t>surfaces, removing </a:t>
            </a:r>
            <a:r>
              <a:rPr lang="en-US" sz="3200" dirty="0" smtClean="0"/>
              <a:t>any Attack surfaces </a:t>
            </a:r>
            <a:r>
              <a:rPr lang="en-US" sz="3200" dirty="0"/>
              <a:t>that are </a:t>
            </a:r>
            <a:r>
              <a:rPr lang="en-US" sz="3200" dirty="0" smtClean="0"/>
              <a:t>sufficiently secured </a:t>
            </a:r>
            <a:r>
              <a:rPr lang="en-US" sz="3200" dirty="0"/>
              <a:t>by existing controls. </a:t>
            </a:r>
          </a:p>
          <a:p>
            <a:pPr>
              <a:lnSpc>
                <a:spcPts val="3600"/>
              </a:lnSpc>
            </a:pPr>
            <a:endParaRPr lang="en-US" sz="3200" dirty="0"/>
          </a:p>
          <a:p>
            <a:pPr fontAlgn="base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0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56B1-B4E9-417D-A264-B8FF9F984FD6}"/>
              </a:ext>
            </a:extLst>
          </p:cNvPr>
          <p:cNvSpPr txBox="1"/>
          <p:nvPr/>
        </p:nvSpPr>
        <p:spPr>
          <a:xfrm>
            <a:off x="1520825" y="73022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About Jordan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1122" y="4595843"/>
            <a:ext cx="184286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Climate :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Moderate</a:t>
            </a:r>
          </a:p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Languages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: Arabic, English </a:t>
            </a:r>
          </a:p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Seasons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: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 Spring, Autumn, Winter, Summer.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Independence Day : 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25/May/1946 </a:t>
            </a:r>
          </a:p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Time: 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-2:30 Hours.</a:t>
            </a:r>
          </a:p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Population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: </a:t>
            </a:r>
            <a:r>
              <a:rPr lang="en-US" sz="3200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Jordan</a:t>
            </a:r>
            <a:r>
              <a:rPr lang="en-US" sz="3200" dirty="0" smtClean="0">
                <a:solidFill>
                  <a:srgbClr val="202124"/>
                </a:solidFill>
                <a:latin typeface="arial" panose="020B0604020202020204" pitchFamily="34" charset="0"/>
              </a:rPr>
              <a:t>11,337,052</a:t>
            </a:r>
            <a:r>
              <a:rPr lang="en-US" dirty="0"/>
              <a:t> Vs </a:t>
            </a: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Kerala</a:t>
            </a:r>
            <a:r>
              <a:rPr lang="en-US" dirty="0"/>
              <a:t>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33,406,061</a:t>
            </a:r>
            <a:r>
              <a:rPr lang="en-US" dirty="0"/>
              <a:t> Vs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India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1,210,576,856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Area: 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1,680 km²</a:t>
            </a:r>
          </a:p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Area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code: 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+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962(79)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Capital </a:t>
            </a:r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Amman</a:t>
            </a:r>
          </a:p>
        </p:txBody>
      </p:sp>
    </p:spTree>
    <p:extLst>
      <p:ext uri="{BB962C8B-B14F-4D97-AF65-F5344CB8AC3E}">
        <p14:creationId xmlns:p14="http://schemas.microsoft.com/office/powerpoint/2010/main" val="42354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571353" y="6420695"/>
            <a:ext cx="9742514" cy="1911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7889216" y="6518805"/>
            <a:ext cx="10436257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False Positive </a:t>
            </a:r>
            <a:endParaRPr lang="en-US" sz="88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660040" y="5299740"/>
            <a:ext cx="194136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11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265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8">
            <a:extLst>
              <a:ext uri="{FF2B5EF4-FFF2-40B4-BE49-F238E27FC236}">
                <a16:creationId xmlns:a16="http://schemas.microsoft.com/office/drawing/2014/main" id="{8587BDFF-076C-0B40-82EC-6075D175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295" y="5114183"/>
            <a:ext cx="5657988" cy="939309"/>
          </a:xfrm>
          <a:custGeom>
            <a:avLst/>
            <a:gdLst>
              <a:gd name="T0" fmla="*/ 6312 w 6313"/>
              <a:gd name="T1" fmla="*/ 752 h 753"/>
              <a:gd name="T2" fmla="*/ 0 w 6313"/>
              <a:gd name="T3" fmla="*/ 752 h 753"/>
              <a:gd name="T4" fmla="*/ 0 w 6313"/>
              <a:gd name="T5" fmla="*/ 0 h 753"/>
              <a:gd name="T6" fmla="*/ 6312 w 6313"/>
              <a:gd name="T7" fmla="*/ 0 h 753"/>
              <a:gd name="T8" fmla="*/ 6312 w 6313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3" h="753">
                <a:moveTo>
                  <a:pt x="6312" y="752"/>
                </a:moveTo>
                <a:lnTo>
                  <a:pt x="0" y="752"/>
                </a:lnTo>
                <a:lnTo>
                  <a:pt x="0" y="0"/>
                </a:lnTo>
                <a:lnTo>
                  <a:pt x="6312" y="0"/>
                </a:lnTo>
                <a:lnTo>
                  <a:pt x="6312" y="752"/>
                </a:ln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90">
            <a:extLst>
              <a:ext uri="{FF2B5EF4-FFF2-40B4-BE49-F238E27FC236}">
                <a16:creationId xmlns:a16="http://schemas.microsoft.com/office/drawing/2014/main" id="{2B2D586F-58C6-1E46-828C-643D4A22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847" y="5120915"/>
            <a:ext cx="5657988" cy="939309"/>
          </a:xfrm>
          <a:custGeom>
            <a:avLst/>
            <a:gdLst>
              <a:gd name="T0" fmla="*/ 6314 w 6315"/>
              <a:gd name="T1" fmla="*/ 752 h 753"/>
              <a:gd name="T2" fmla="*/ 0 w 6315"/>
              <a:gd name="T3" fmla="*/ 752 h 753"/>
              <a:gd name="T4" fmla="*/ 0 w 6315"/>
              <a:gd name="T5" fmla="*/ 0 h 753"/>
              <a:gd name="T6" fmla="*/ 6314 w 6315"/>
              <a:gd name="T7" fmla="*/ 0 h 753"/>
              <a:gd name="T8" fmla="*/ 6314 w 6315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3">
                <a:moveTo>
                  <a:pt x="6314" y="752"/>
                </a:moveTo>
                <a:lnTo>
                  <a:pt x="0" y="752"/>
                </a:lnTo>
                <a:lnTo>
                  <a:pt x="0" y="0"/>
                </a:lnTo>
                <a:lnTo>
                  <a:pt x="6314" y="0"/>
                </a:lnTo>
                <a:lnTo>
                  <a:pt x="6314" y="752"/>
                </a:ln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FDB3DCB3-C5E7-7F4D-A357-F923B057F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832" y="6318075"/>
            <a:ext cx="3654778" cy="951765"/>
          </a:xfrm>
          <a:custGeom>
            <a:avLst/>
            <a:gdLst>
              <a:gd name="T0" fmla="*/ 4077 w 4078"/>
              <a:gd name="T1" fmla="*/ 750 h 751"/>
              <a:gd name="T2" fmla="*/ 0 w 4078"/>
              <a:gd name="T3" fmla="*/ 750 h 751"/>
              <a:gd name="T4" fmla="*/ 0 w 4078"/>
              <a:gd name="T5" fmla="*/ 0 h 751"/>
              <a:gd name="T6" fmla="*/ 4077 w 4078"/>
              <a:gd name="T7" fmla="*/ 0 h 751"/>
              <a:gd name="T8" fmla="*/ 4077 w 4078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1">
                <a:moveTo>
                  <a:pt x="4077" y="750"/>
                </a:moveTo>
                <a:lnTo>
                  <a:pt x="0" y="750"/>
                </a:lnTo>
                <a:lnTo>
                  <a:pt x="0" y="0"/>
                </a:lnTo>
                <a:lnTo>
                  <a:pt x="4077" y="0"/>
                </a:lnTo>
                <a:lnTo>
                  <a:pt x="4077" y="7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32">
            <a:extLst>
              <a:ext uri="{FF2B5EF4-FFF2-40B4-BE49-F238E27FC236}">
                <a16:creationId xmlns:a16="http://schemas.microsoft.com/office/drawing/2014/main" id="{F560DFCF-8555-2F4D-8A1C-42D92D5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847" y="6318075"/>
            <a:ext cx="5657988" cy="933817"/>
          </a:xfrm>
          <a:custGeom>
            <a:avLst/>
            <a:gdLst>
              <a:gd name="T0" fmla="*/ 6314 w 6315"/>
              <a:gd name="T1" fmla="*/ 750 h 751"/>
              <a:gd name="T2" fmla="*/ 0 w 6315"/>
              <a:gd name="T3" fmla="*/ 750 h 751"/>
              <a:gd name="T4" fmla="*/ 0 w 6315"/>
              <a:gd name="T5" fmla="*/ 0 h 751"/>
              <a:gd name="T6" fmla="*/ 6314 w 6315"/>
              <a:gd name="T7" fmla="*/ 0 h 751"/>
              <a:gd name="T8" fmla="*/ 6314 w 6315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1">
                <a:moveTo>
                  <a:pt x="6314" y="750"/>
                </a:moveTo>
                <a:lnTo>
                  <a:pt x="0" y="750"/>
                </a:lnTo>
                <a:lnTo>
                  <a:pt x="0" y="0"/>
                </a:lnTo>
                <a:lnTo>
                  <a:pt x="6314" y="0"/>
                </a:lnTo>
                <a:lnTo>
                  <a:pt x="6314" y="750"/>
                </a:lnTo>
              </a:path>
            </a:pathLst>
          </a:custGeom>
          <a:solidFill>
            <a:srgbClr val="FF0000">
              <a:alpha val="73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47">
            <a:extLst>
              <a:ext uri="{FF2B5EF4-FFF2-40B4-BE49-F238E27FC236}">
                <a16:creationId xmlns:a16="http://schemas.microsoft.com/office/drawing/2014/main" id="{96CA4E0D-7AA3-DF40-8B5B-8F472040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832" y="7767937"/>
            <a:ext cx="3654778" cy="939309"/>
          </a:xfrm>
          <a:custGeom>
            <a:avLst/>
            <a:gdLst>
              <a:gd name="T0" fmla="*/ 4077 w 4078"/>
              <a:gd name="T1" fmla="*/ 751 h 752"/>
              <a:gd name="T2" fmla="*/ 0 w 4078"/>
              <a:gd name="T3" fmla="*/ 751 h 752"/>
              <a:gd name="T4" fmla="*/ 0 w 4078"/>
              <a:gd name="T5" fmla="*/ 0 h 752"/>
              <a:gd name="T6" fmla="*/ 4077 w 4078"/>
              <a:gd name="T7" fmla="*/ 0 h 752"/>
              <a:gd name="T8" fmla="*/ 4077 w 4078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2">
                <a:moveTo>
                  <a:pt x="4077" y="751"/>
                </a:moveTo>
                <a:lnTo>
                  <a:pt x="0" y="751"/>
                </a:lnTo>
                <a:lnTo>
                  <a:pt x="0" y="0"/>
                </a:lnTo>
                <a:lnTo>
                  <a:pt x="4077" y="0"/>
                </a:lnTo>
                <a:lnTo>
                  <a:pt x="4077" y="7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58">
            <a:extLst>
              <a:ext uri="{FF2B5EF4-FFF2-40B4-BE49-F238E27FC236}">
                <a16:creationId xmlns:a16="http://schemas.microsoft.com/office/drawing/2014/main" id="{E96A24D2-98FC-4347-A43F-E8CB889B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295" y="7706687"/>
            <a:ext cx="5657988" cy="939309"/>
          </a:xfrm>
          <a:custGeom>
            <a:avLst/>
            <a:gdLst>
              <a:gd name="T0" fmla="*/ 6312 w 6313"/>
              <a:gd name="T1" fmla="*/ 751 h 752"/>
              <a:gd name="T2" fmla="*/ 0 w 6313"/>
              <a:gd name="T3" fmla="*/ 751 h 752"/>
              <a:gd name="T4" fmla="*/ 0 w 6313"/>
              <a:gd name="T5" fmla="*/ 0 h 752"/>
              <a:gd name="T6" fmla="*/ 6312 w 6313"/>
              <a:gd name="T7" fmla="*/ 0 h 752"/>
              <a:gd name="T8" fmla="*/ 6312 w 6313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3" h="752">
                <a:moveTo>
                  <a:pt x="6312" y="751"/>
                </a:moveTo>
                <a:lnTo>
                  <a:pt x="0" y="751"/>
                </a:lnTo>
                <a:lnTo>
                  <a:pt x="0" y="0"/>
                </a:lnTo>
                <a:lnTo>
                  <a:pt x="6312" y="0"/>
                </a:lnTo>
                <a:lnTo>
                  <a:pt x="6312" y="751"/>
                </a:lnTo>
              </a:path>
            </a:pathLst>
          </a:custGeom>
          <a:solidFill>
            <a:srgbClr val="FF0000">
              <a:alpha val="19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73">
            <a:extLst>
              <a:ext uri="{FF2B5EF4-FFF2-40B4-BE49-F238E27FC236}">
                <a16:creationId xmlns:a16="http://schemas.microsoft.com/office/drawing/2014/main" id="{571AA204-D971-6547-96F0-6E389A21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847" y="7713419"/>
            <a:ext cx="5657988" cy="939309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rgbClr val="00B05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12">
            <a:extLst>
              <a:ext uri="{FF2B5EF4-FFF2-40B4-BE49-F238E27FC236}">
                <a16:creationId xmlns:a16="http://schemas.microsoft.com/office/drawing/2014/main" id="{D83B892A-52B1-EB4D-A437-436EAED9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295" y="3675008"/>
            <a:ext cx="11848540" cy="1148044"/>
          </a:xfrm>
          <a:custGeom>
            <a:avLst/>
            <a:gdLst>
              <a:gd name="T0" fmla="*/ 17141 w 17142"/>
              <a:gd name="T1" fmla="*/ 922 h 923"/>
              <a:gd name="T2" fmla="*/ 0 w 17142"/>
              <a:gd name="T3" fmla="*/ 922 h 923"/>
              <a:gd name="T4" fmla="*/ 0 w 17142"/>
              <a:gd name="T5" fmla="*/ 0 h 923"/>
              <a:gd name="T6" fmla="*/ 17141 w 17142"/>
              <a:gd name="T7" fmla="*/ 0 h 923"/>
              <a:gd name="T8" fmla="*/ 17141 w 17142"/>
              <a:gd name="T9" fmla="*/ 92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2" h="923">
                <a:moveTo>
                  <a:pt x="17141" y="922"/>
                </a:moveTo>
                <a:lnTo>
                  <a:pt x="0" y="922"/>
                </a:lnTo>
                <a:lnTo>
                  <a:pt x="0" y="0"/>
                </a:lnTo>
                <a:lnTo>
                  <a:pt x="17141" y="0"/>
                </a:lnTo>
                <a:lnTo>
                  <a:pt x="17141" y="9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FD614-7629-6242-BAEC-348AE68D860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Confusion </a:t>
            </a:r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0F0E5-7C83-654C-95BB-ECE258EF9DCA}"/>
              </a:ext>
            </a:extLst>
          </p:cNvPr>
          <p:cNvSpPr txBox="1"/>
          <p:nvPr/>
        </p:nvSpPr>
        <p:spPr>
          <a:xfrm>
            <a:off x="1520827" y="1895487"/>
            <a:ext cx="2133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Reduce </a:t>
            </a:r>
            <a:r>
              <a:rPr lang="en-US" sz="3200" dirty="0"/>
              <a:t>false positive and false negative </a:t>
            </a:r>
            <a:endParaRPr lang="en-US" sz="3200" b="1" spc="-30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6C66D-3DD2-484F-B007-8E50854D3022}"/>
              </a:ext>
            </a:extLst>
          </p:cNvPr>
          <p:cNvSpPr txBox="1"/>
          <p:nvPr/>
        </p:nvSpPr>
        <p:spPr>
          <a:xfrm>
            <a:off x="8588155" y="3951059"/>
            <a:ext cx="1131043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Predicted Control Alert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4C8BF-9470-B242-B1A1-5F45E4F71ED3}"/>
              </a:ext>
            </a:extLst>
          </p:cNvPr>
          <p:cNvSpPr txBox="1"/>
          <p:nvPr/>
        </p:nvSpPr>
        <p:spPr>
          <a:xfrm>
            <a:off x="4297106" y="6542987"/>
            <a:ext cx="354742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Spam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D37D2-FE2F-B64E-98FA-005BA14AF6F3}"/>
              </a:ext>
            </a:extLst>
          </p:cNvPr>
          <p:cNvSpPr txBox="1"/>
          <p:nvPr/>
        </p:nvSpPr>
        <p:spPr>
          <a:xfrm>
            <a:off x="4297106" y="7951520"/>
            <a:ext cx="354742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Non-Spam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23669-0D31-2C4D-BDE9-C4F3369D8197}"/>
              </a:ext>
            </a:extLst>
          </p:cNvPr>
          <p:cNvSpPr txBox="1"/>
          <p:nvPr/>
        </p:nvSpPr>
        <p:spPr>
          <a:xfrm>
            <a:off x="8439623" y="5282794"/>
            <a:ext cx="527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Spam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AEF75-F810-FA41-8AFF-A46DB316FD48}"/>
              </a:ext>
            </a:extLst>
          </p:cNvPr>
          <p:cNvSpPr txBox="1"/>
          <p:nvPr/>
        </p:nvSpPr>
        <p:spPr>
          <a:xfrm>
            <a:off x="14633134" y="5289526"/>
            <a:ext cx="527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Non-Spam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4" name="Freeform 108">
            <a:extLst>
              <a:ext uri="{FF2B5EF4-FFF2-40B4-BE49-F238E27FC236}">
                <a16:creationId xmlns:a16="http://schemas.microsoft.com/office/drawing/2014/main" id="{FDB3DCB3-C5E7-7F4D-A357-F923B057F8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16664" y="6958738"/>
            <a:ext cx="2418076" cy="1136752"/>
          </a:xfrm>
          <a:custGeom>
            <a:avLst/>
            <a:gdLst>
              <a:gd name="T0" fmla="*/ 4077 w 4078"/>
              <a:gd name="T1" fmla="*/ 750 h 751"/>
              <a:gd name="T2" fmla="*/ 0 w 4078"/>
              <a:gd name="T3" fmla="*/ 750 h 751"/>
              <a:gd name="T4" fmla="*/ 0 w 4078"/>
              <a:gd name="T5" fmla="*/ 0 h 751"/>
              <a:gd name="T6" fmla="*/ 4077 w 4078"/>
              <a:gd name="T7" fmla="*/ 0 h 751"/>
              <a:gd name="T8" fmla="*/ 4077 w 4078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1">
                <a:moveTo>
                  <a:pt x="4077" y="750"/>
                </a:moveTo>
                <a:lnTo>
                  <a:pt x="0" y="750"/>
                </a:lnTo>
                <a:lnTo>
                  <a:pt x="0" y="0"/>
                </a:lnTo>
                <a:lnTo>
                  <a:pt x="4077" y="0"/>
                </a:lnTo>
                <a:lnTo>
                  <a:pt x="4077" y="7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4D37D2-FE2F-B64E-98FA-005BA14AF6F3}"/>
              </a:ext>
            </a:extLst>
          </p:cNvPr>
          <p:cNvSpPr txBox="1"/>
          <p:nvPr/>
        </p:nvSpPr>
        <p:spPr>
          <a:xfrm rot="16200000">
            <a:off x="2337745" y="7235351"/>
            <a:ext cx="2175915" cy="615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Actua</a:t>
            </a:r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D89D2B-DEF1-4142-B6F3-1410B301BB0B}"/>
              </a:ext>
            </a:extLst>
          </p:cNvPr>
          <p:cNvSpPr txBox="1"/>
          <p:nvPr/>
        </p:nvSpPr>
        <p:spPr>
          <a:xfrm>
            <a:off x="2486397" y="9577559"/>
            <a:ext cx="58378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00B050"/>
                </a:solidFill>
                <a:latin typeface="Poppins" pitchFamily="2" charset="77"/>
                <a:cs typeface="Poppins" pitchFamily="2" charset="77"/>
              </a:rPr>
              <a:t>True Positive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A4115-FF7B-334F-B7D6-C54B24A18AC8}"/>
              </a:ext>
            </a:extLst>
          </p:cNvPr>
          <p:cNvSpPr txBox="1"/>
          <p:nvPr/>
        </p:nvSpPr>
        <p:spPr>
          <a:xfrm>
            <a:off x="2772720" y="10275925"/>
            <a:ext cx="1014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 smtClean="0"/>
              <a:t>45% </a:t>
            </a:r>
            <a:r>
              <a:rPr lang="en-US" sz="3200" dirty="0"/>
              <a:t>real spam emails are classified correctly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908A8A-921E-3D49-9C51-DC72F49A7861}"/>
              </a:ext>
            </a:extLst>
          </p:cNvPr>
          <p:cNvSpPr txBox="1"/>
          <p:nvPr/>
        </p:nvSpPr>
        <p:spPr>
          <a:xfrm>
            <a:off x="2486396" y="11306878"/>
            <a:ext cx="583789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A7B87"/>
                </a:solidFill>
                <a:latin typeface="Poppins" pitchFamily="2" charset="77"/>
                <a:cs typeface="Poppins" pitchFamily="2" charset="77"/>
              </a:rPr>
              <a:t>False </a:t>
            </a:r>
            <a:r>
              <a:rPr lang="en-US" sz="3400" b="1" spc="-30" dirty="0" smtClean="0">
                <a:solidFill>
                  <a:srgbClr val="FA7B87"/>
                </a:solidFill>
                <a:latin typeface="Poppins" pitchFamily="2" charset="77"/>
                <a:cs typeface="Poppins" pitchFamily="2" charset="77"/>
              </a:rPr>
              <a:t>Positive (F+)</a:t>
            </a:r>
            <a:endParaRPr lang="en-US" sz="3400" b="1" spc="-30" dirty="0">
              <a:solidFill>
                <a:srgbClr val="FA7B87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12F060-DB7A-1444-8C3E-C21C0222A7D0}"/>
              </a:ext>
            </a:extLst>
          </p:cNvPr>
          <p:cNvSpPr txBox="1"/>
          <p:nvPr/>
        </p:nvSpPr>
        <p:spPr>
          <a:xfrm>
            <a:off x="2772720" y="12024347"/>
            <a:ext cx="987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/>
              <a:t> </a:t>
            </a:r>
            <a:r>
              <a:rPr lang="en-US" sz="3200" dirty="0" smtClean="0"/>
              <a:t>5% </a:t>
            </a:r>
            <a:r>
              <a:rPr lang="en-US" sz="3200" dirty="0"/>
              <a:t>non-spam emails are classified as spam incorrectly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C7C090-EAE4-EA46-8155-A249258907DC}"/>
              </a:ext>
            </a:extLst>
          </p:cNvPr>
          <p:cNvSpPr txBox="1"/>
          <p:nvPr/>
        </p:nvSpPr>
        <p:spPr>
          <a:xfrm>
            <a:off x="12718656" y="11242091"/>
            <a:ext cx="58231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00B050"/>
                </a:solidFill>
                <a:latin typeface="Poppins" pitchFamily="2" charset="77"/>
                <a:cs typeface="Poppins" pitchFamily="2" charset="77"/>
              </a:rPr>
              <a:t>True </a:t>
            </a:r>
            <a:r>
              <a:rPr lang="en-US" sz="3400" b="1" spc="-30" dirty="0" smtClean="0">
                <a:solidFill>
                  <a:srgbClr val="00B050"/>
                </a:solidFill>
                <a:latin typeface="Poppins" pitchFamily="2" charset="77"/>
                <a:cs typeface="Poppins" pitchFamily="2" charset="77"/>
              </a:rPr>
              <a:t>Negative</a:t>
            </a:r>
            <a:endParaRPr lang="en-US" sz="3400" b="1" spc="-30" dirty="0">
              <a:solidFill>
                <a:srgbClr val="00B05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0BB0CD-E323-4A4F-BBA2-1022C3434ADA}"/>
              </a:ext>
            </a:extLst>
          </p:cNvPr>
          <p:cNvSpPr txBox="1"/>
          <p:nvPr/>
        </p:nvSpPr>
        <p:spPr>
          <a:xfrm>
            <a:off x="12812576" y="11961214"/>
            <a:ext cx="1014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/>
              <a:t> </a:t>
            </a:r>
            <a:r>
              <a:rPr lang="en-US" sz="3200" dirty="0" smtClean="0"/>
              <a:t>30% </a:t>
            </a:r>
            <a:r>
              <a:rPr lang="en-US" sz="3200" dirty="0"/>
              <a:t>non-spam emails are classified correctly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11899B-3D6E-AA49-88B3-C1AFC3A3F02B}"/>
              </a:ext>
            </a:extLst>
          </p:cNvPr>
          <p:cNvSpPr txBox="1"/>
          <p:nvPr/>
        </p:nvSpPr>
        <p:spPr>
          <a:xfrm>
            <a:off x="12718656" y="9654366"/>
            <a:ext cx="58378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False </a:t>
            </a:r>
            <a:r>
              <a:rPr lang="en-US" sz="3400" b="1" spc="-30" dirty="0" smtClean="0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Negative</a:t>
            </a:r>
            <a:endParaRPr lang="en-US" sz="3400" b="1" spc="-30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7C32-E244-B14E-B549-C1D97D383CF7}"/>
              </a:ext>
            </a:extLst>
          </p:cNvPr>
          <p:cNvSpPr txBox="1"/>
          <p:nvPr/>
        </p:nvSpPr>
        <p:spPr>
          <a:xfrm>
            <a:off x="12916340" y="10293299"/>
            <a:ext cx="1014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 smtClean="0"/>
              <a:t>20% </a:t>
            </a:r>
            <a:r>
              <a:rPr lang="en-US" sz="3200" dirty="0"/>
              <a:t>real spam emails are classified as non-spam incorrectly </a:t>
            </a:r>
          </a:p>
        </p:txBody>
      </p:sp>
      <p:sp>
        <p:nvSpPr>
          <p:cNvPr id="61" name="Freeform 173">
            <a:extLst>
              <a:ext uri="{FF2B5EF4-FFF2-40B4-BE49-F238E27FC236}">
                <a16:creationId xmlns:a16="http://schemas.microsoft.com/office/drawing/2014/main" id="{571AA204-D971-6547-96F0-6E389A21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291" y="6344623"/>
            <a:ext cx="5657988" cy="939309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rgbClr val="00B05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923669-0D31-2C4D-BDE9-C4F3369D8197}"/>
              </a:ext>
            </a:extLst>
          </p:cNvPr>
          <p:cNvSpPr txBox="1"/>
          <p:nvPr/>
        </p:nvSpPr>
        <p:spPr>
          <a:xfrm>
            <a:off x="8487056" y="7816188"/>
            <a:ext cx="527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False </a:t>
            </a:r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Positive=5%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923669-0D31-2C4D-BDE9-C4F3369D8197}"/>
              </a:ext>
            </a:extLst>
          </p:cNvPr>
          <p:cNvSpPr txBox="1"/>
          <p:nvPr/>
        </p:nvSpPr>
        <p:spPr>
          <a:xfrm>
            <a:off x="8582275" y="6506134"/>
            <a:ext cx="527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True </a:t>
            </a:r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Positive=45%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923669-0D31-2C4D-BDE9-C4F3369D8197}"/>
              </a:ext>
            </a:extLst>
          </p:cNvPr>
          <p:cNvSpPr txBox="1"/>
          <p:nvPr/>
        </p:nvSpPr>
        <p:spPr>
          <a:xfrm>
            <a:off x="13696732" y="6517824"/>
            <a:ext cx="747117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False </a:t>
            </a:r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Negative=20%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923669-0D31-2C4D-BDE9-C4F3369D8197}"/>
              </a:ext>
            </a:extLst>
          </p:cNvPr>
          <p:cNvSpPr txBox="1"/>
          <p:nvPr/>
        </p:nvSpPr>
        <p:spPr>
          <a:xfrm>
            <a:off x="14633134" y="7875296"/>
            <a:ext cx="527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True </a:t>
            </a:r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Negative=30%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5FD614-7629-6242-BAEC-348AE68D8602}"/>
              </a:ext>
            </a:extLst>
          </p:cNvPr>
          <p:cNvSpPr txBox="1"/>
          <p:nvPr/>
        </p:nvSpPr>
        <p:spPr>
          <a:xfrm rot="18228701">
            <a:off x="-269620" y="3134668"/>
            <a:ext cx="648049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Email Example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Oval 2"/>
          <p:cNvSpPr/>
          <p:nvPr/>
        </p:nvSpPr>
        <p:spPr>
          <a:xfrm rot="732511">
            <a:off x="7029455" y="6841903"/>
            <a:ext cx="13905659" cy="124883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2">
            <a:extLst>
              <a:ext uri="{FF2B5EF4-FFF2-40B4-BE49-F238E27FC236}">
                <a16:creationId xmlns:a16="http://schemas.microsoft.com/office/drawing/2014/main" id="{F6D8B0F8-1695-AD46-BCFB-0784EA45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702" y="3847172"/>
            <a:ext cx="2794838" cy="1659818"/>
          </a:xfrm>
          <a:custGeom>
            <a:avLst/>
            <a:gdLst>
              <a:gd name="T0" fmla="*/ 1361 w 1362"/>
              <a:gd name="T1" fmla="*/ 681 h 1362"/>
              <a:gd name="T2" fmla="*/ 1361 w 1362"/>
              <a:gd name="T3" fmla="*/ 681 h 1362"/>
              <a:gd name="T4" fmla="*/ 680 w 1362"/>
              <a:gd name="T5" fmla="*/ 1361 h 1362"/>
              <a:gd name="T6" fmla="*/ 680 w 1362"/>
              <a:gd name="T7" fmla="*/ 1361 h 1362"/>
              <a:gd name="T8" fmla="*/ 0 w 1362"/>
              <a:gd name="T9" fmla="*/ 681 h 1362"/>
              <a:gd name="T10" fmla="*/ 0 w 1362"/>
              <a:gd name="T11" fmla="*/ 681 h 1362"/>
              <a:gd name="T12" fmla="*/ 680 w 1362"/>
              <a:gd name="T13" fmla="*/ 0 h 1362"/>
              <a:gd name="T14" fmla="*/ 680 w 1362"/>
              <a:gd name="T15" fmla="*/ 0 h 1362"/>
              <a:gd name="T16" fmla="*/ 1361 w 1362"/>
              <a:gd name="T17" fmla="*/ 681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2" h="1362">
                <a:moveTo>
                  <a:pt x="1361" y="681"/>
                </a:moveTo>
                <a:lnTo>
                  <a:pt x="1361" y="681"/>
                </a:lnTo>
                <a:cubicBezTo>
                  <a:pt x="1361" y="1057"/>
                  <a:pt x="1056" y="1361"/>
                  <a:pt x="680" y="1361"/>
                </a:cubicBezTo>
                <a:lnTo>
                  <a:pt x="680" y="1361"/>
                </a:lnTo>
                <a:cubicBezTo>
                  <a:pt x="304" y="1361"/>
                  <a:pt x="0" y="1057"/>
                  <a:pt x="0" y="681"/>
                </a:cubicBezTo>
                <a:lnTo>
                  <a:pt x="0" y="681"/>
                </a:lnTo>
                <a:cubicBezTo>
                  <a:pt x="0" y="305"/>
                  <a:pt x="304" y="0"/>
                  <a:pt x="680" y="0"/>
                </a:cubicBezTo>
                <a:lnTo>
                  <a:pt x="680" y="0"/>
                </a:lnTo>
                <a:cubicBezTo>
                  <a:pt x="1056" y="0"/>
                  <a:pt x="1361" y="305"/>
                  <a:pt x="1361" y="68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64CCFC-0F4E-8C4C-B5E9-360020667E83}"/>
              </a:ext>
            </a:extLst>
          </p:cNvPr>
          <p:cNvSpPr txBox="1"/>
          <p:nvPr/>
        </p:nvSpPr>
        <p:spPr>
          <a:xfrm>
            <a:off x="5046924" y="4243960"/>
            <a:ext cx="251228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spc="-29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Normal</a:t>
            </a:r>
            <a:endParaRPr lang="en-US" sz="4800" b="1" spc="-29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72" name="Straight Connector 71"/>
          <p:cNvCxnSpPr>
            <a:stCxn id="69" idx="2"/>
            <a:endCxn id="3" idx="2"/>
          </p:cNvCxnSpPr>
          <p:nvPr/>
        </p:nvCxnSpPr>
        <p:spPr>
          <a:xfrm>
            <a:off x="6303069" y="5505771"/>
            <a:ext cx="883628" cy="490233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70948" y="5180289"/>
            <a:ext cx="9146068" cy="3103768"/>
            <a:chOff x="9933240" y="5025196"/>
            <a:chExt cx="4314028" cy="1406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D90B29-54A5-CB42-A766-41FCD2877DF6}"/>
                </a:ext>
              </a:extLst>
            </p:cNvPr>
            <p:cNvSpPr/>
            <p:nvPr/>
          </p:nvSpPr>
          <p:spPr>
            <a:xfrm>
              <a:off x="9933242" y="5558206"/>
              <a:ext cx="4314026" cy="8736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3EA1A-14C5-364D-B2B3-DDF2F5912A26}"/>
                </a:ext>
              </a:extLst>
            </p:cNvPr>
            <p:cNvSpPr txBox="1"/>
            <p:nvPr/>
          </p:nvSpPr>
          <p:spPr>
            <a:xfrm>
              <a:off x="10069600" y="5631826"/>
              <a:ext cx="287472" cy="65558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88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r>
                <a:rPr lang="en-US" sz="32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endPara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B9665-331B-0340-A6D9-60555337A01C}"/>
                </a:ext>
              </a:extLst>
            </p:cNvPr>
            <p:cNvSpPr txBox="1"/>
            <p:nvPr/>
          </p:nvSpPr>
          <p:spPr>
            <a:xfrm>
              <a:off x="9933240" y="5025196"/>
              <a:ext cx="400131" cy="6695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9000" b="1" dirty="0" smtClean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  <a:endParaRPr lang="en-US" sz="9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964773" y="6588216"/>
            <a:ext cx="2678938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AAA</a:t>
            </a: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98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528CC-673C-0049-9E8D-AF7C1EDAD563}"/>
              </a:ext>
            </a:extLst>
          </p:cNvPr>
          <p:cNvSpPr txBox="1"/>
          <p:nvPr/>
        </p:nvSpPr>
        <p:spPr>
          <a:xfrm>
            <a:off x="10675440" y="508000"/>
            <a:ext cx="30267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spc="1200" dirty="0" smtClean="0">
                <a:solidFill>
                  <a:schemeClr val="tx2"/>
                </a:solidFill>
                <a:latin typeface="Bebas Neue" pitchFamily="2" charset="0"/>
              </a:rPr>
              <a:t>AAA</a:t>
            </a:r>
            <a:endParaRPr lang="en-US" sz="8800" b="1" spc="1200" dirty="0">
              <a:solidFill>
                <a:schemeClr val="tx2"/>
              </a:solidFill>
              <a:latin typeface="Bebas Neue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E4115-5E58-2543-AE84-4E0ABD3F96A3}"/>
              </a:ext>
            </a:extLst>
          </p:cNvPr>
          <p:cNvSpPr/>
          <p:nvPr/>
        </p:nvSpPr>
        <p:spPr>
          <a:xfrm>
            <a:off x="10817225" y="1938093"/>
            <a:ext cx="274320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1499346" y="3372452"/>
            <a:ext cx="21364105" cy="8553125"/>
            <a:chOff x="1592300" y="2051269"/>
            <a:chExt cx="21364105" cy="1067447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145A877-1C58-E84B-886D-18CC06E00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300" y="9602361"/>
              <a:ext cx="5180250" cy="312338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58406AD3-CC94-6442-9894-025135A7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912" y="11291021"/>
              <a:ext cx="1422029" cy="1434726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11" name="Isosceles Triangle 102">
              <a:extLst>
                <a:ext uri="{FF2B5EF4-FFF2-40B4-BE49-F238E27FC236}">
                  <a16:creationId xmlns:a16="http://schemas.microsoft.com/office/drawing/2014/main" id="{F65957D4-53CD-3E4F-906A-5340B2F3D676}"/>
                </a:ext>
              </a:extLst>
            </p:cNvPr>
            <p:cNvSpPr/>
            <p:nvPr/>
          </p:nvSpPr>
          <p:spPr>
            <a:xfrm>
              <a:off x="4687963" y="9030578"/>
              <a:ext cx="510289" cy="510289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651056"/>
                <a:satOff val="-5209"/>
                <a:lumOff val="-18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C169CB1B-12F0-6648-922D-47760AFC8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912" y="8167637"/>
              <a:ext cx="5180250" cy="3123386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21EF20E-B014-BC4A-8D89-6E28A87E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30" y="9856297"/>
              <a:ext cx="1422029" cy="1434726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18" name="Isosceles Triangle 109">
              <a:extLst>
                <a:ext uri="{FF2B5EF4-FFF2-40B4-BE49-F238E27FC236}">
                  <a16:creationId xmlns:a16="http://schemas.microsoft.com/office/drawing/2014/main" id="{DD640EC1-5AD1-624C-A84D-45F8D31B6302}"/>
                </a:ext>
              </a:extLst>
            </p:cNvPr>
            <p:cNvSpPr/>
            <p:nvPr/>
          </p:nvSpPr>
          <p:spPr>
            <a:xfrm>
              <a:off x="8415450" y="7555266"/>
              <a:ext cx="510289" cy="510289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1953167"/>
                <a:satOff val="-15628"/>
                <a:lumOff val="-5442"/>
                <a:alphaOff val="0"/>
              </a:schemeClr>
            </a:fillRef>
            <a:effectRef idx="0">
              <a:schemeClr val="accent4">
                <a:hueOff val="1953167"/>
                <a:satOff val="-15628"/>
                <a:lumOff val="-544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1A329D-D06E-954E-8175-98F7B863E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26" y="6732908"/>
              <a:ext cx="5180251" cy="3123386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C585924-3BAC-1441-8985-0E63D678A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9051" y="8421568"/>
              <a:ext cx="1422030" cy="1434726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25" name="Isosceles Triangle 116">
              <a:extLst>
                <a:ext uri="{FF2B5EF4-FFF2-40B4-BE49-F238E27FC236}">
                  <a16:creationId xmlns:a16="http://schemas.microsoft.com/office/drawing/2014/main" id="{2A47968B-275F-A047-9EF0-FAF49D2E9B01}"/>
                </a:ext>
              </a:extLst>
            </p:cNvPr>
            <p:cNvSpPr/>
            <p:nvPr/>
          </p:nvSpPr>
          <p:spPr>
            <a:xfrm>
              <a:off x="12187734" y="6141194"/>
              <a:ext cx="510289" cy="51028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3255278"/>
                <a:satOff val="-26046"/>
                <a:lumOff val="-9069"/>
                <a:alphaOff val="0"/>
              </a:schemeClr>
            </a:fillRef>
            <a:effectRef idx="0">
              <a:schemeClr val="accent4">
                <a:hueOff val="3255278"/>
                <a:satOff val="-26046"/>
                <a:lumOff val="-90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3631BC-C08C-7746-9A89-8C67AA916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9050" y="5310878"/>
              <a:ext cx="5180251" cy="3123386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8E21C7C-DB74-5C4F-972D-146B584EF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7271" y="6974145"/>
              <a:ext cx="1422030" cy="1434726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32" name="Isosceles Triangle 123">
              <a:extLst>
                <a:ext uri="{FF2B5EF4-FFF2-40B4-BE49-F238E27FC236}">
                  <a16:creationId xmlns:a16="http://schemas.microsoft.com/office/drawing/2014/main" id="{CCC7C2F3-8EB4-E048-8544-2C7783264695}"/>
                </a:ext>
              </a:extLst>
            </p:cNvPr>
            <p:cNvSpPr/>
            <p:nvPr/>
          </p:nvSpPr>
          <p:spPr>
            <a:xfrm>
              <a:off x="15945665" y="4724095"/>
              <a:ext cx="510289" cy="510289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4557389"/>
                <a:satOff val="-36465"/>
                <a:lumOff val="-1269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utoShape 13">
              <a:extLst>
                <a:ext uri="{FF2B5EF4-FFF2-40B4-BE49-F238E27FC236}">
                  <a16:creationId xmlns:a16="http://schemas.microsoft.com/office/drawing/2014/main" id="{FB40DF09-96ED-6F4B-95F0-6E858B7F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7272" y="3203227"/>
              <a:ext cx="6399133" cy="445653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799" dirty="0">
                <a:latin typeface="Lato Light" panose="020F0502020204030203" pitchFamily="34" charset="0"/>
              </a:endParaRPr>
            </a:p>
          </p:txBody>
        </p: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03B0FC84-37C5-8B4B-8E27-31409940CBF2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1688796" y="11363170"/>
              <a:ext cx="3391314" cy="708008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Identification</a:t>
              </a:r>
              <a:endParaRPr lang="en-US" sz="2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2" name="Freeform 990">
              <a:extLst>
                <a:ext uri="{FF2B5EF4-FFF2-40B4-BE49-F238E27FC236}">
                  <a16:creationId xmlns:a16="http://schemas.microsoft.com/office/drawing/2014/main" id="{72C9C390-BB25-ED4C-B4B1-CA1658C1E1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2991958" y="10016714"/>
              <a:ext cx="784990" cy="784990"/>
            </a:xfrm>
            <a:custGeom>
              <a:avLst/>
              <a:gdLst>
                <a:gd name="T0" fmla="*/ 122401 w 285390"/>
                <a:gd name="T1" fmla="*/ 269276 h 285390"/>
                <a:gd name="T2" fmla="*/ 21728 w 285390"/>
                <a:gd name="T3" fmla="*/ 278152 h 285390"/>
                <a:gd name="T4" fmla="*/ 255092 w 285390"/>
                <a:gd name="T5" fmla="*/ 224969 h 285390"/>
                <a:gd name="T6" fmla="*/ 232372 w 285390"/>
                <a:gd name="T7" fmla="*/ 224969 h 285390"/>
                <a:gd name="T8" fmla="*/ 210417 w 285390"/>
                <a:gd name="T9" fmla="*/ 224969 h 285390"/>
                <a:gd name="T10" fmla="*/ 188080 w 285390"/>
                <a:gd name="T11" fmla="*/ 224969 h 285390"/>
                <a:gd name="T12" fmla="*/ 165743 w 285390"/>
                <a:gd name="T13" fmla="*/ 224969 h 285390"/>
                <a:gd name="T14" fmla="*/ 143405 w 285390"/>
                <a:gd name="T15" fmla="*/ 224969 h 285390"/>
                <a:gd name="T16" fmla="*/ 121068 w 285390"/>
                <a:gd name="T17" fmla="*/ 224969 h 285390"/>
                <a:gd name="T18" fmla="*/ 98730 w 285390"/>
                <a:gd name="T19" fmla="*/ 224969 h 285390"/>
                <a:gd name="T20" fmla="*/ 76393 w 285390"/>
                <a:gd name="T21" fmla="*/ 224969 h 285390"/>
                <a:gd name="T22" fmla="*/ 54438 w 285390"/>
                <a:gd name="T23" fmla="*/ 224969 h 285390"/>
                <a:gd name="T24" fmla="*/ 31909 w 285390"/>
                <a:gd name="T25" fmla="*/ 224969 h 285390"/>
                <a:gd name="T26" fmla="*/ 247771 w 285390"/>
                <a:gd name="T27" fmla="*/ 207418 h 285390"/>
                <a:gd name="T28" fmla="*/ 224777 w 285390"/>
                <a:gd name="T29" fmla="*/ 207418 h 285390"/>
                <a:gd name="T30" fmla="*/ 200844 w 285390"/>
                <a:gd name="T31" fmla="*/ 207418 h 285390"/>
                <a:gd name="T32" fmla="*/ 178507 w 285390"/>
                <a:gd name="T33" fmla="*/ 207418 h 285390"/>
                <a:gd name="T34" fmla="*/ 154574 w 285390"/>
                <a:gd name="T35" fmla="*/ 207418 h 285390"/>
                <a:gd name="T36" fmla="*/ 132237 w 285390"/>
                <a:gd name="T37" fmla="*/ 207418 h 285390"/>
                <a:gd name="T38" fmla="*/ 108303 w 285390"/>
                <a:gd name="T39" fmla="*/ 207418 h 285390"/>
                <a:gd name="T40" fmla="*/ 85966 w 285390"/>
                <a:gd name="T41" fmla="*/ 207418 h 285390"/>
                <a:gd name="T42" fmla="*/ 62034 w 285390"/>
                <a:gd name="T43" fmla="*/ 207418 h 285390"/>
                <a:gd name="T44" fmla="*/ 38482 w 285390"/>
                <a:gd name="T45" fmla="*/ 207418 h 285390"/>
                <a:gd name="T46" fmla="*/ 242328 w 285390"/>
                <a:gd name="T47" fmla="*/ 191463 h 285390"/>
                <a:gd name="T48" fmla="*/ 221586 w 285390"/>
                <a:gd name="T49" fmla="*/ 191463 h 285390"/>
                <a:gd name="T50" fmla="*/ 199249 w 285390"/>
                <a:gd name="T51" fmla="*/ 191463 h 285390"/>
                <a:gd name="T52" fmla="*/ 176912 w 285390"/>
                <a:gd name="T53" fmla="*/ 191463 h 285390"/>
                <a:gd name="T54" fmla="*/ 154574 w 285390"/>
                <a:gd name="T55" fmla="*/ 191463 h 285390"/>
                <a:gd name="T56" fmla="*/ 132620 w 285390"/>
                <a:gd name="T57" fmla="*/ 191463 h 285390"/>
                <a:gd name="T58" fmla="*/ 110283 w 285390"/>
                <a:gd name="T59" fmla="*/ 191463 h 285390"/>
                <a:gd name="T60" fmla="*/ 87562 w 285390"/>
                <a:gd name="T61" fmla="*/ 191463 h 285390"/>
                <a:gd name="T62" fmla="*/ 65225 w 285390"/>
                <a:gd name="T63" fmla="*/ 191463 h 285390"/>
                <a:gd name="T64" fmla="*/ 44483 w 285390"/>
                <a:gd name="T65" fmla="*/ 191463 h 285390"/>
                <a:gd name="T66" fmla="*/ 30420 w 285390"/>
                <a:gd name="T67" fmla="*/ 182662 h 285390"/>
                <a:gd name="T68" fmla="*/ 194654 w 285390"/>
                <a:gd name="T69" fmla="*/ 82169 h 285390"/>
                <a:gd name="T70" fmla="*/ 92539 w 285390"/>
                <a:gd name="T71" fmla="*/ 82169 h 285390"/>
                <a:gd name="T72" fmla="*/ 194654 w 285390"/>
                <a:gd name="T73" fmla="*/ 73393 h 285390"/>
                <a:gd name="T74" fmla="*/ 92539 w 285390"/>
                <a:gd name="T75" fmla="*/ 73393 h 285390"/>
                <a:gd name="T76" fmla="*/ 142617 w 285390"/>
                <a:gd name="T77" fmla="*/ 54247 h 285390"/>
                <a:gd name="T78" fmla="*/ 151337 w 285390"/>
                <a:gd name="T79" fmla="*/ 75323 h 285390"/>
                <a:gd name="T80" fmla="*/ 146977 w 285390"/>
                <a:gd name="T81" fmla="*/ 119649 h 285390"/>
                <a:gd name="T82" fmla="*/ 125904 w 285390"/>
                <a:gd name="T83" fmla="*/ 109476 h 285390"/>
                <a:gd name="T84" fmla="*/ 142617 w 285390"/>
                <a:gd name="T85" fmla="*/ 94941 h 285390"/>
                <a:gd name="T86" fmla="*/ 78398 w 285390"/>
                <a:gd name="T87" fmla="*/ 37352 h 285390"/>
                <a:gd name="T88" fmla="*/ 226711 w 285390"/>
                <a:gd name="T89" fmla="*/ 127273 h 285390"/>
                <a:gd name="T90" fmla="*/ 213655 w 285390"/>
                <a:gd name="T91" fmla="*/ 28719 h 285390"/>
                <a:gd name="T92" fmla="*/ 231061 w 285390"/>
                <a:gd name="T93" fmla="*/ 135546 h 285390"/>
                <a:gd name="T94" fmla="*/ 57004 w 285390"/>
                <a:gd name="T95" fmla="*/ 135546 h 285390"/>
                <a:gd name="T96" fmla="*/ 74410 w 285390"/>
                <a:gd name="T97" fmla="*/ 28719 h 285390"/>
                <a:gd name="T98" fmla="*/ 254962 w 285390"/>
                <a:gd name="T99" fmla="*/ 21701 h 285390"/>
                <a:gd name="T100" fmla="*/ 264016 w 285390"/>
                <a:gd name="T101" fmla="*/ 21701 h 285390"/>
                <a:gd name="T102" fmla="*/ 265465 w 285390"/>
                <a:gd name="T103" fmla="*/ 286832 h 285390"/>
                <a:gd name="T104" fmla="*/ 23178 w 285390"/>
                <a:gd name="T105" fmla="*/ 177598 h 28539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85390" h="285390">
                  <a:moveTo>
                    <a:pt x="121785" y="258763"/>
                  </a:moveTo>
                  <a:lnTo>
                    <a:pt x="162017" y="258763"/>
                  </a:lnTo>
                  <a:cubicBezTo>
                    <a:pt x="164531" y="258763"/>
                    <a:pt x="166328" y="260961"/>
                    <a:pt x="166328" y="263159"/>
                  </a:cubicBezTo>
                  <a:cubicBezTo>
                    <a:pt x="166328" y="265724"/>
                    <a:pt x="164531" y="267922"/>
                    <a:pt x="162017" y="267922"/>
                  </a:cubicBezTo>
                  <a:lnTo>
                    <a:pt x="121785" y="267922"/>
                  </a:lnTo>
                  <a:cubicBezTo>
                    <a:pt x="119271" y="267922"/>
                    <a:pt x="117475" y="265724"/>
                    <a:pt x="117475" y="263159"/>
                  </a:cubicBezTo>
                  <a:cubicBezTo>
                    <a:pt x="117475" y="260961"/>
                    <a:pt x="119271" y="258763"/>
                    <a:pt x="121785" y="258763"/>
                  </a:cubicBezTo>
                  <a:close/>
                  <a:moveTo>
                    <a:pt x="8648" y="250841"/>
                  </a:moveTo>
                  <a:lnTo>
                    <a:pt x="8648" y="263797"/>
                  </a:lnTo>
                  <a:cubicBezTo>
                    <a:pt x="8648" y="270995"/>
                    <a:pt x="14413" y="276753"/>
                    <a:pt x="21620" y="276753"/>
                  </a:cubicBezTo>
                  <a:lnTo>
                    <a:pt x="264130" y="276753"/>
                  </a:lnTo>
                  <a:cubicBezTo>
                    <a:pt x="271337" y="276753"/>
                    <a:pt x="276742" y="270995"/>
                    <a:pt x="276742" y="263797"/>
                  </a:cubicBezTo>
                  <a:lnTo>
                    <a:pt x="276742" y="250841"/>
                  </a:lnTo>
                  <a:lnTo>
                    <a:pt x="8648" y="250841"/>
                  </a:lnTo>
                  <a:close/>
                  <a:moveTo>
                    <a:pt x="253809" y="223838"/>
                  </a:moveTo>
                  <a:cubicBezTo>
                    <a:pt x="256476" y="223838"/>
                    <a:pt x="258381" y="225743"/>
                    <a:pt x="258381" y="228410"/>
                  </a:cubicBezTo>
                  <a:cubicBezTo>
                    <a:pt x="258381" y="231077"/>
                    <a:pt x="256476" y="232982"/>
                    <a:pt x="253809" y="232982"/>
                  </a:cubicBezTo>
                  <a:cubicBezTo>
                    <a:pt x="251523" y="232982"/>
                    <a:pt x="249237" y="231077"/>
                    <a:pt x="249237" y="228410"/>
                  </a:cubicBezTo>
                  <a:cubicBezTo>
                    <a:pt x="249237" y="225743"/>
                    <a:pt x="251523" y="223838"/>
                    <a:pt x="253809" y="223838"/>
                  </a:cubicBezTo>
                  <a:close/>
                  <a:moveTo>
                    <a:pt x="231203" y="223838"/>
                  </a:moveTo>
                  <a:cubicBezTo>
                    <a:pt x="234251" y="223838"/>
                    <a:pt x="236156" y="225743"/>
                    <a:pt x="236156" y="228410"/>
                  </a:cubicBezTo>
                  <a:cubicBezTo>
                    <a:pt x="236156" y="231077"/>
                    <a:pt x="234251" y="232982"/>
                    <a:pt x="231203" y="232982"/>
                  </a:cubicBezTo>
                  <a:cubicBezTo>
                    <a:pt x="228917" y="232982"/>
                    <a:pt x="227012" y="231077"/>
                    <a:pt x="227012" y="228410"/>
                  </a:cubicBezTo>
                  <a:cubicBezTo>
                    <a:pt x="227012" y="225743"/>
                    <a:pt x="228917" y="223838"/>
                    <a:pt x="231203" y="223838"/>
                  </a:cubicBezTo>
                  <a:close/>
                  <a:moveTo>
                    <a:pt x="209359" y="223838"/>
                  </a:moveTo>
                  <a:cubicBezTo>
                    <a:pt x="212026" y="223838"/>
                    <a:pt x="213931" y="225743"/>
                    <a:pt x="213931" y="228410"/>
                  </a:cubicBezTo>
                  <a:cubicBezTo>
                    <a:pt x="213931" y="231077"/>
                    <a:pt x="212026" y="232982"/>
                    <a:pt x="209359" y="232982"/>
                  </a:cubicBezTo>
                  <a:cubicBezTo>
                    <a:pt x="206692" y="232982"/>
                    <a:pt x="204787" y="231077"/>
                    <a:pt x="204787" y="228410"/>
                  </a:cubicBezTo>
                  <a:cubicBezTo>
                    <a:pt x="204787" y="225743"/>
                    <a:pt x="206692" y="223838"/>
                    <a:pt x="209359" y="223838"/>
                  </a:cubicBezTo>
                  <a:close/>
                  <a:moveTo>
                    <a:pt x="187134" y="223838"/>
                  </a:moveTo>
                  <a:cubicBezTo>
                    <a:pt x="189420" y="223838"/>
                    <a:pt x="191706" y="225743"/>
                    <a:pt x="191706" y="228410"/>
                  </a:cubicBezTo>
                  <a:cubicBezTo>
                    <a:pt x="191706" y="231077"/>
                    <a:pt x="189420" y="232982"/>
                    <a:pt x="187134" y="232982"/>
                  </a:cubicBezTo>
                  <a:cubicBezTo>
                    <a:pt x="184467" y="232982"/>
                    <a:pt x="182562" y="231077"/>
                    <a:pt x="182562" y="228410"/>
                  </a:cubicBezTo>
                  <a:cubicBezTo>
                    <a:pt x="182562" y="225743"/>
                    <a:pt x="184467" y="223838"/>
                    <a:pt x="187134" y="223838"/>
                  </a:cubicBezTo>
                  <a:close/>
                  <a:moveTo>
                    <a:pt x="164909" y="223838"/>
                  </a:moveTo>
                  <a:cubicBezTo>
                    <a:pt x="167576" y="223838"/>
                    <a:pt x="169481" y="225743"/>
                    <a:pt x="169481" y="228410"/>
                  </a:cubicBezTo>
                  <a:cubicBezTo>
                    <a:pt x="169481" y="231077"/>
                    <a:pt x="167576" y="232982"/>
                    <a:pt x="164909" y="232982"/>
                  </a:cubicBezTo>
                  <a:cubicBezTo>
                    <a:pt x="162623" y="232982"/>
                    <a:pt x="160337" y="231077"/>
                    <a:pt x="160337" y="228410"/>
                  </a:cubicBezTo>
                  <a:cubicBezTo>
                    <a:pt x="160337" y="225743"/>
                    <a:pt x="162623" y="223838"/>
                    <a:pt x="164909" y="223838"/>
                  </a:cubicBezTo>
                  <a:close/>
                  <a:moveTo>
                    <a:pt x="142684" y="223838"/>
                  </a:moveTo>
                  <a:cubicBezTo>
                    <a:pt x="144970" y="223838"/>
                    <a:pt x="147256" y="225743"/>
                    <a:pt x="147256" y="228410"/>
                  </a:cubicBezTo>
                  <a:cubicBezTo>
                    <a:pt x="147256" y="231077"/>
                    <a:pt x="144970" y="232982"/>
                    <a:pt x="142684" y="232982"/>
                  </a:cubicBezTo>
                  <a:cubicBezTo>
                    <a:pt x="140017" y="232982"/>
                    <a:pt x="138112" y="231077"/>
                    <a:pt x="138112" y="228410"/>
                  </a:cubicBezTo>
                  <a:cubicBezTo>
                    <a:pt x="138112" y="225743"/>
                    <a:pt x="140017" y="223838"/>
                    <a:pt x="142684" y="223838"/>
                  </a:cubicBezTo>
                  <a:close/>
                  <a:moveTo>
                    <a:pt x="120459" y="223838"/>
                  </a:moveTo>
                  <a:cubicBezTo>
                    <a:pt x="122745" y="223838"/>
                    <a:pt x="125031" y="225743"/>
                    <a:pt x="125031" y="228410"/>
                  </a:cubicBezTo>
                  <a:cubicBezTo>
                    <a:pt x="125031" y="231077"/>
                    <a:pt x="122745" y="232982"/>
                    <a:pt x="120459" y="232982"/>
                  </a:cubicBezTo>
                  <a:cubicBezTo>
                    <a:pt x="117792" y="232982"/>
                    <a:pt x="115887" y="231077"/>
                    <a:pt x="115887" y="228410"/>
                  </a:cubicBezTo>
                  <a:cubicBezTo>
                    <a:pt x="115887" y="225743"/>
                    <a:pt x="117792" y="223838"/>
                    <a:pt x="120459" y="223838"/>
                  </a:cubicBezTo>
                  <a:close/>
                  <a:moveTo>
                    <a:pt x="98234" y="223838"/>
                  </a:moveTo>
                  <a:cubicBezTo>
                    <a:pt x="100901" y="223838"/>
                    <a:pt x="102806" y="225743"/>
                    <a:pt x="102806" y="228410"/>
                  </a:cubicBezTo>
                  <a:cubicBezTo>
                    <a:pt x="102806" y="231077"/>
                    <a:pt x="100901" y="232982"/>
                    <a:pt x="98234" y="232982"/>
                  </a:cubicBezTo>
                  <a:cubicBezTo>
                    <a:pt x="95567" y="232982"/>
                    <a:pt x="93662" y="231077"/>
                    <a:pt x="93662" y="228410"/>
                  </a:cubicBezTo>
                  <a:cubicBezTo>
                    <a:pt x="93662" y="225743"/>
                    <a:pt x="95567" y="223838"/>
                    <a:pt x="98234" y="223838"/>
                  </a:cubicBezTo>
                  <a:close/>
                  <a:moveTo>
                    <a:pt x="76009" y="223838"/>
                  </a:moveTo>
                  <a:cubicBezTo>
                    <a:pt x="78295" y="223838"/>
                    <a:pt x="80581" y="225743"/>
                    <a:pt x="80581" y="228410"/>
                  </a:cubicBezTo>
                  <a:cubicBezTo>
                    <a:pt x="80581" y="231077"/>
                    <a:pt x="78295" y="232982"/>
                    <a:pt x="76009" y="232982"/>
                  </a:cubicBezTo>
                  <a:cubicBezTo>
                    <a:pt x="73342" y="232982"/>
                    <a:pt x="71437" y="231077"/>
                    <a:pt x="71437" y="228410"/>
                  </a:cubicBezTo>
                  <a:cubicBezTo>
                    <a:pt x="71437" y="225743"/>
                    <a:pt x="73342" y="223838"/>
                    <a:pt x="76009" y="223838"/>
                  </a:cubicBezTo>
                  <a:close/>
                  <a:moveTo>
                    <a:pt x="54165" y="223838"/>
                  </a:moveTo>
                  <a:cubicBezTo>
                    <a:pt x="56451" y="223838"/>
                    <a:pt x="58356" y="225743"/>
                    <a:pt x="58356" y="228410"/>
                  </a:cubicBezTo>
                  <a:cubicBezTo>
                    <a:pt x="58356" y="231077"/>
                    <a:pt x="56451" y="232982"/>
                    <a:pt x="54165" y="232982"/>
                  </a:cubicBezTo>
                  <a:cubicBezTo>
                    <a:pt x="51498" y="232982"/>
                    <a:pt x="49212" y="231077"/>
                    <a:pt x="49212" y="228410"/>
                  </a:cubicBezTo>
                  <a:cubicBezTo>
                    <a:pt x="49212" y="225743"/>
                    <a:pt x="51498" y="223838"/>
                    <a:pt x="54165" y="223838"/>
                  </a:cubicBezTo>
                  <a:close/>
                  <a:moveTo>
                    <a:pt x="31749" y="223838"/>
                  </a:moveTo>
                  <a:cubicBezTo>
                    <a:pt x="33947" y="223838"/>
                    <a:pt x="36145" y="225743"/>
                    <a:pt x="36145" y="228410"/>
                  </a:cubicBezTo>
                  <a:cubicBezTo>
                    <a:pt x="36145" y="231077"/>
                    <a:pt x="33947" y="232982"/>
                    <a:pt x="31749" y="232982"/>
                  </a:cubicBezTo>
                  <a:cubicBezTo>
                    <a:pt x="29185" y="232982"/>
                    <a:pt x="26987" y="231077"/>
                    <a:pt x="26987" y="228410"/>
                  </a:cubicBezTo>
                  <a:cubicBezTo>
                    <a:pt x="26987" y="225743"/>
                    <a:pt x="29185" y="223838"/>
                    <a:pt x="31749" y="223838"/>
                  </a:cubicBezTo>
                  <a:close/>
                  <a:moveTo>
                    <a:pt x="246525" y="206375"/>
                  </a:moveTo>
                  <a:cubicBezTo>
                    <a:pt x="248841" y="206375"/>
                    <a:pt x="250494" y="208280"/>
                    <a:pt x="250494" y="210947"/>
                  </a:cubicBezTo>
                  <a:cubicBezTo>
                    <a:pt x="250494" y="213614"/>
                    <a:pt x="248841" y="215519"/>
                    <a:pt x="246525" y="215519"/>
                  </a:cubicBezTo>
                  <a:cubicBezTo>
                    <a:pt x="244541" y="215519"/>
                    <a:pt x="242887" y="213614"/>
                    <a:pt x="242887" y="210947"/>
                  </a:cubicBezTo>
                  <a:cubicBezTo>
                    <a:pt x="242887" y="208280"/>
                    <a:pt x="244541" y="206375"/>
                    <a:pt x="246525" y="206375"/>
                  </a:cubicBezTo>
                  <a:close/>
                  <a:moveTo>
                    <a:pt x="223647" y="206375"/>
                  </a:moveTo>
                  <a:cubicBezTo>
                    <a:pt x="226314" y="206375"/>
                    <a:pt x="228219" y="208280"/>
                    <a:pt x="228219" y="210947"/>
                  </a:cubicBezTo>
                  <a:cubicBezTo>
                    <a:pt x="228219" y="213614"/>
                    <a:pt x="226314" y="215519"/>
                    <a:pt x="223647" y="215519"/>
                  </a:cubicBezTo>
                  <a:cubicBezTo>
                    <a:pt x="220980" y="215519"/>
                    <a:pt x="219075" y="213614"/>
                    <a:pt x="219075" y="210947"/>
                  </a:cubicBezTo>
                  <a:cubicBezTo>
                    <a:pt x="219075" y="208280"/>
                    <a:pt x="220980" y="206375"/>
                    <a:pt x="223647" y="206375"/>
                  </a:cubicBezTo>
                  <a:close/>
                  <a:moveTo>
                    <a:pt x="199834" y="206375"/>
                  </a:moveTo>
                  <a:cubicBezTo>
                    <a:pt x="202501" y="206375"/>
                    <a:pt x="204406" y="208280"/>
                    <a:pt x="204406" y="210947"/>
                  </a:cubicBezTo>
                  <a:cubicBezTo>
                    <a:pt x="204406" y="213614"/>
                    <a:pt x="202501" y="215519"/>
                    <a:pt x="199834" y="215519"/>
                  </a:cubicBezTo>
                  <a:cubicBezTo>
                    <a:pt x="197167" y="215519"/>
                    <a:pt x="195262" y="213614"/>
                    <a:pt x="195262" y="210947"/>
                  </a:cubicBezTo>
                  <a:cubicBezTo>
                    <a:pt x="195262" y="208280"/>
                    <a:pt x="197167" y="206375"/>
                    <a:pt x="199834" y="206375"/>
                  </a:cubicBezTo>
                  <a:close/>
                  <a:moveTo>
                    <a:pt x="177609" y="206375"/>
                  </a:moveTo>
                  <a:cubicBezTo>
                    <a:pt x="180276" y="206375"/>
                    <a:pt x="182181" y="208280"/>
                    <a:pt x="182181" y="210947"/>
                  </a:cubicBezTo>
                  <a:cubicBezTo>
                    <a:pt x="182181" y="213614"/>
                    <a:pt x="180276" y="215519"/>
                    <a:pt x="177609" y="215519"/>
                  </a:cubicBezTo>
                  <a:cubicBezTo>
                    <a:pt x="174942" y="215519"/>
                    <a:pt x="173037" y="213614"/>
                    <a:pt x="173037" y="210947"/>
                  </a:cubicBezTo>
                  <a:cubicBezTo>
                    <a:pt x="173037" y="208280"/>
                    <a:pt x="174942" y="206375"/>
                    <a:pt x="177609" y="206375"/>
                  </a:cubicBezTo>
                  <a:close/>
                  <a:moveTo>
                    <a:pt x="153797" y="206375"/>
                  </a:moveTo>
                  <a:cubicBezTo>
                    <a:pt x="156464" y="206375"/>
                    <a:pt x="158369" y="208280"/>
                    <a:pt x="158369" y="210947"/>
                  </a:cubicBezTo>
                  <a:cubicBezTo>
                    <a:pt x="158369" y="213614"/>
                    <a:pt x="156464" y="215519"/>
                    <a:pt x="153797" y="215519"/>
                  </a:cubicBezTo>
                  <a:cubicBezTo>
                    <a:pt x="151130" y="215519"/>
                    <a:pt x="149225" y="213614"/>
                    <a:pt x="149225" y="210947"/>
                  </a:cubicBezTo>
                  <a:cubicBezTo>
                    <a:pt x="149225" y="208280"/>
                    <a:pt x="151130" y="206375"/>
                    <a:pt x="153797" y="206375"/>
                  </a:cubicBezTo>
                  <a:close/>
                  <a:moveTo>
                    <a:pt x="131572" y="206375"/>
                  </a:moveTo>
                  <a:cubicBezTo>
                    <a:pt x="134239" y="206375"/>
                    <a:pt x="136144" y="208280"/>
                    <a:pt x="136144" y="210947"/>
                  </a:cubicBezTo>
                  <a:cubicBezTo>
                    <a:pt x="136144" y="213614"/>
                    <a:pt x="134239" y="215519"/>
                    <a:pt x="131572" y="215519"/>
                  </a:cubicBezTo>
                  <a:cubicBezTo>
                    <a:pt x="128905" y="215519"/>
                    <a:pt x="127000" y="213614"/>
                    <a:pt x="127000" y="210947"/>
                  </a:cubicBezTo>
                  <a:cubicBezTo>
                    <a:pt x="127000" y="208280"/>
                    <a:pt x="128905" y="206375"/>
                    <a:pt x="131572" y="206375"/>
                  </a:cubicBezTo>
                  <a:close/>
                  <a:moveTo>
                    <a:pt x="107759" y="206375"/>
                  </a:moveTo>
                  <a:cubicBezTo>
                    <a:pt x="110045" y="206375"/>
                    <a:pt x="112331" y="208280"/>
                    <a:pt x="112331" y="210947"/>
                  </a:cubicBezTo>
                  <a:cubicBezTo>
                    <a:pt x="112331" y="213614"/>
                    <a:pt x="110045" y="215519"/>
                    <a:pt x="107759" y="215519"/>
                  </a:cubicBezTo>
                  <a:cubicBezTo>
                    <a:pt x="105092" y="215519"/>
                    <a:pt x="103187" y="213614"/>
                    <a:pt x="103187" y="210947"/>
                  </a:cubicBezTo>
                  <a:cubicBezTo>
                    <a:pt x="103187" y="208280"/>
                    <a:pt x="105092" y="206375"/>
                    <a:pt x="107759" y="206375"/>
                  </a:cubicBezTo>
                  <a:close/>
                  <a:moveTo>
                    <a:pt x="85534" y="206375"/>
                  </a:moveTo>
                  <a:cubicBezTo>
                    <a:pt x="87820" y="206375"/>
                    <a:pt x="90106" y="208280"/>
                    <a:pt x="90106" y="210947"/>
                  </a:cubicBezTo>
                  <a:cubicBezTo>
                    <a:pt x="90106" y="213614"/>
                    <a:pt x="87820" y="215519"/>
                    <a:pt x="85534" y="215519"/>
                  </a:cubicBezTo>
                  <a:cubicBezTo>
                    <a:pt x="82867" y="215519"/>
                    <a:pt x="80962" y="213614"/>
                    <a:pt x="80962" y="210947"/>
                  </a:cubicBezTo>
                  <a:cubicBezTo>
                    <a:pt x="80962" y="208280"/>
                    <a:pt x="82867" y="206375"/>
                    <a:pt x="85534" y="206375"/>
                  </a:cubicBezTo>
                  <a:close/>
                  <a:moveTo>
                    <a:pt x="61722" y="206375"/>
                  </a:moveTo>
                  <a:cubicBezTo>
                    <a:pt x="64008" y="206375"/>
                    <a:pt x="66294" y="208280"/>
                    <a:pt x="66294" y="210947"/>
                  </a:cubicBezTo>
                  <a:cubicBezTo>
                    <a:pt x="66294" y="213614"/>
                    <a:pt x="64008" y="215519"/>
                    <a:pt x="61722" y="215519"/>
                  </a:cubicBezTo>
                  <a:cubicBezTo>
                    <a:pt x="59055" y="215519"/>
                    <a:pt x="57150" y="213614"/>
                    <a:pt x="57150" y="210947"/>
                  </a:cubicBezTo>
                  <a:cubicBezTo>
                    <a:pt x="57150" y="208280"/>
                    <a:pt x="59055" y="206375"/>
                    <a:pt x="61722" y="206375"/>
                  </a:cubicBezTo>
                  <a:close/>
                  <a:moveTo>
                    <a:pt x="38290" y="206375"/>
                  </a:moveTo>
                  <a:cubicBezTo>
                    <a:pt x="40576" y="206375"/>
                    <a:pt x="42481" y="208280"/>
                    <a:pt x="42481" y="210947"/>
                  </a:cubicBezTo>
                  <a:cubicBezTo>
                    <a:pt x="42481" y="213614"/>
                    <a:pt x="40576" y="215519"/>
                    <a:pt x="38290" y="215519"/>
                  </a:cubicBezTo>
                  <a:cubicBezTo>
                    <a:pt x="35623" y="215519"/>
                    <a:pt x="33337" y="213614"/>
                    <a:pt x="33337" y="210947"/>
                  </a:cubicBezTo>
                  <a:cubicBezTo>
                    <a:pt x="33337" y="208280"/>
                    <a:pt x="35623" y="206375"/>
                    <a:pt x="38290" y="206375"/>
                  </a:cubicBezTo>
                  <a:close/>
                  <a:moveTo>
                    <a:pt x="241109" y="190500"/>
                  </a:moveTo>
                  <a:cubicBezTo>
                    <a:pt x="243776" y="190500"/>
                    <a:pt x="245681" y="192405"/>
                    <a:pt x="245681" y="195072"/>
                  </a:cubicBezTo>
                  <a:cubicBezTo>
                    <a:pt x="245681" y="197358"/>
                    <a:pt x="243776" y="199644"/>
                    <a:pt x="241109" y="199644"/>
                  </a:cubicBezTo>
                  <a:cubicBezTo>
                    <a:pt x="238442" y="199644"/>
                    <a:pt x="236537" y="197358"/>
                    <a:pt x="236537" y="195072"/>
                  </a:cubicBezTo>
                  <a:cubicBezTo>
                    <a:pt x="236537" y="192405"/>
                    <a:pt x="238442" y="190500"/>
                    <a:pt x="241109" y="190500"/>
                  </a:cubicBezTo>
                  <a:close/>
                  <a:moveTo>
                    <a:pt x="220472" y="190500"/>
                  </a:moveTo>
                  <a:cubicBezTo>
                    <a:pt x="223139" y="190500"/>
                    <a:pt x="225044" y="192405"/>
                    <a:pt x="225044" y="195072"/>
                  </a:cubicBezTo>
                  <a:cubicBezTo>
                    <a:pt x="225044" y="197358"/>
                    <a:pt x="223139" y="199644"/>
                    <a:pt x="220472" y="199644"/>
                  </a:cubicBezTo>
                  <a:cubicBezTo>
                    <a:pt x="217805" y="199644"/>
                    <a:pt x="215900" y="197358"/>
                    <a:pt x="215900" y="195072"/>
                  </a:cubicBezTo>
                  <a:cubicBezTo>
                    <a:pt x="215900" y="192405"/>
                    <a:pt x="217805" y="190500"/>
                    <a:pt x="220472" y="190500"/>
                  </a:cubicBezTo>
                  <a:close/>
                  <a:moveTo>
                    <a:pt x="198247" y="190500"/>
                  </a:moveTo>
                  <a:cubicBezTo>
                    <a:pt x="200914" y="190500"/>
                    <a:pt x="202819" y="192405"/>
                    <a:pt x="202819" y="195072"/>
                  </a:cubicBezTo>
                  <a:cubicBezTo>
                    <a:pt x="202819" y="197358"/>
                    <a:pt x="200914" y="199644"/>
                    <a:pt x="198247" y="199644"/>
                  </a:cubicBezTo>
                  <a:cubicBezTo>
                    <a:pt x="195580" y="199644"/>
                    <a:pt x="193675" y="197358"/>
                    <a:pt x="193675" y="195072"/>
                  </a:cubicBezTo>
                  <a:cubicBezTo>
                    <a:pt x="193675" y="192405"/>
                    <a:pt x="195580" y="190500"/>
                    <a:pt x="198247" y="190500"/>
                  </a:cubicBezTo>
                  <a:close/>
                  <a:moveTo>
                    <a:pt x="176022" y="190500"/>
                  </a:moveTo>
                  <a:cubicBezTo>
                    <a:pt x="178308" y="190500"/>
                    <a:pt x="180594" y="192405"/>
                    <a:pt x="180594" y="195072"/>
                  </a:cubicBezTo>
                  <a:cubicBezTo>
                    <a:pt x="180594" y="197358"/>
                    <a:pt x="178308" y="199644"/>
                    <a:pt x="176022" y="199644"/>
                  </a:cubicBezTo>
                  <a:cubicBezTo>
                    <a:pt x="173355" y="199644"/>
                    <a:pt x="171450" y="197358"/>
                    <a:pt x="171450" y="195072"/>
                  </a:cubicBezTo>
                  <a:cubicBezTo>
                    <a:pt x="171450" y="192405"/>
                    <a:pt x="173355" y="190500"/>
                    <a:pt x="176022" y="190500"/>
                  </a:cubicBezTo>
                  <a:close/>
                  <a:moveTo>
                    <a:pt x="153797" y="190500"/>
                  </a:moveTo>
                  <a:cubicBezTo>
                    <a:pt x="156083" y="190500"/>
                    <a:pt x="158369" y="192405"/>
                    <a:pt x="158369" y="195072"/>
                  </a:cubicBezTo>
                  <a:cubicBezTo>
                    <a:pt x="158369" y="197358"/>
                    <a:pt x="156083" y="199644"/>
                    <a:pt x="153797" y="199644"/>
                  </a:cubicBezTo>
                  <a:cubicBezTo>
                    <a:pt x="151130" y="199644"/>
                    <a:pt x="149225" y="197358"/>
                    <a:pt x="149225" y="195072"/>
                  </a:cubicBezTo>
                  <a:cubicBezTo>
                    <a:pt x="149225" y="192405"/>
                    <a:pt x="151130" y="190500"/>
                    <a:pt x="153797" y="190500"/>
                  </a:cubicBezTo>
                  <a:close/>
                  <a:moveTo>
                    <a:pt x="131953" y="190500"/>
                  </a:moveTo>
                  <a:cubicBezTo>
                    <a:pt x="134239" y="190500"/>
                    <a:pt x="136144" y="192405"/>
                    <a:pt x="136144" y="195072"/>
                  </a:cubicBezTo>
                  <a:cubicBezTo>
                    <a:pt x="136144" y="197358"/>
                    <a:pt x="134239" y="199644"/>
                    <a:pt x="131953" y="199644"/>
                  </a:cubicBezTo>
                  <a:cubicBezTo>
                    <a:pt x="129286" y="199644"/>
                    <a:pt x="127000" y="197358"/>
                    <a:pt x="127000" y="195072"/>
                  </a:cubicBezTo>
                  <a:cubicBezTo>
                    <a:pt x="127000" y="192405"/>
                    <a:pt x="129286" y="190500"/>
                    <a:pt x="131953" y="190500"/>
                  </a:cubicBezTo>
                  <a:close/>
                  <a:moveTo>
                    <a:pt x="109728" y="190500"/>
                  </a:moveTo>
                  <a:cubicBezTo>
                    <a:pt x="112014" y="190500"/>
                    <a:pt x="113919" y="192405"/>
                    <a:pt x="113919" y="195072"/>
                  </a:cubicBezTo>
                  <a:cubicBezTo>
                    <a:pt x="113919" y="197358"/>
                    <a:pt x="112014" y="199644"/>
                    <a:pt x="109728" y="199644"/>
                  </a:cubicBezTo>
                  <a:cubicBezTo>
                    <a:pt x="106680" y="199644"/>
                    <a:pt x="104775" y="197358"/>
                    <a:pt x="104775" y="195072"/>
                  </a:cubicBezTo>
                  <a:cubicBezTo>
                    <a:pt x="104775" y="192405"/>
                    <a:pt x="106680" y="190500"/>
                    <a:pt x="109728" y="190500"/>
                  </a:cubicBezTo>
                  <a:close/>
                  <a:moveTo>
                    <a:pt x="87122" y="190500"/>
                  </a:moveTo>
                  <a:cubicBezTo>
                    <a:pt x="89789" y="190500"/>
                    <a:pt x="91694" y="192405"/>
                    <a:pt x="91694" y="195072"/>
                  </a:cubicBezTo>
                  <a:cubicBezTo>
                    <a:pt x="91694" y="197358"/>
                    <a:pt x="89789" y="199644"/>
                    <a:pt x="87122" y="199644"/>
                  </a:cubicBezTo>
                  <a:cubicBezTo>
                    <a:pt x="84455" y="199644"/>
                    <a:pt x="82550" y="197358"/>
                    <a:pt x="82550" y="195072"/>
                  </a:cubicBezTo>
                  <a:cubicBezTo>
                    <a:pt x="82550" y="192405"/>
                    <a:pt x="84455" y="190500"/>
                    <a:pt x="87122" y="190500"/>
                  </a:cubicBezTo>
                  <a:close/>
                  <a:moveTo>
                    <a:pt x="64897" y="190500"/>
                  </a:moveTo>
                  <a:cubicBezTo>
                    <a:pt x="67564" y="190500"/>
                    <a:pt x="69469" y="192405"/>
                    <a:pt x="69469" y="195072"/>
                  </a:cubicBezTo>
                  <a:cubicBezTo>
                    <a:pt x="69469" y="197358"/>
                    <a:pt x="67564" y="199644"/>
                    <a:pt x="64897" y="199644"/>
                  </a:cubicBezTo>
                  <a:cubicBezTo>
                    <a:pt x="62230" y="199644"/>
                    <a:pt x="60325" y="197358"/>
                    <a:pt x="60325" y="195072"/>
                  </a:cubicBezTo>
                  <a:cubicBezTo>
                    <a:pt x="60325" y="192405"/>
                    <a:pt x="62230" y="190500"/>
                    <a:pt x="64897" y="190500"/>
                  </a:cubicBezTo>
                  <a:close/>
                  <a:moveTo>
                    <a:pt x="44259" y="190500"/>
                  </a:moveTo>
                  <a:cubicBezTo>
                    <a:pt x="46545" y="190500"/>
                    <a:pt x="48831" y="192405"/>
                    <a:pt x="48831" y="195072"/>
                  </a:cubicBezTo>
                  <a:cubicBezTo>
                    <a:pt x="48831" y="197358"/>
                    <a:pt x="46545" y="199644"/>
                    <a:pt x="44259" y="199644"/>
                  </a:cubicBezTo>
                  <a:cubicBezTo>
                    <a:pt x="41592" y="199644"/>
                    <a:pt x="39687" y="197358"/>
                    <a:pt x="39687" y="195072"/>
                  </a:cubicBezTo>
                  <a:cubicBezTo>
                    <a:pt x="39687" y="192405"/>
                    <a:pt x="41592" y="190500"/>
                    <a:pt x="44259" y="190500"/>
                  </a:cubicBezTo>
                  <a:close/>
                  <a:moveTo>
                    <a:pt x="30268" y="181743"/>
                  </a:moveTo>
                  <a:lnTo>
                    <a:pt x="10089" y="242204"/>
                  </a:lnTo>
                  <a:lnTo>
                    <a:pt x="275300" y="242204"/>
                  </a:lnTo>
                  <a:lnTo>
                    <a:pt x="255121" y="181743"/>
                  </a:lnTo>
                  <a:lnTo>
                    <a:pt x="30268" y="181743"/>
                  </a:lnTo>
                  <a:close/>
                  <a:moveTo>
                    <a:pt x="193675" y="81756"/>
                  </a:moveTo>
                  <a:cubicBezTo>
                    <a:pt x="188685" y="81756"/>
                    <a:pt x="184765" y="85394"/>
                    <a:pt x="184765" y="90488"/>
                  </a:cubicBezTo>
                  <a:cubicBezTo>
                    <a:pt x="184765" y="95217"/>
                    <a:pt x="188685" y="99219"/>
                    <a:pt x="193675" y="99219"/>
                  </a:cubicBezTo>
                  <a:cubicBezTo>
                    <a:pt x="197951" y="99219"/>
                    <a:pt x="201871" y="95217"/>
                    <a:pt x="201871" y="90488"/>
                  </a:cubicBezTo>
                  <a:cubicBezTo>
                    <a:pt x="201871" y="85394"/>
                    <a:pt x="197951" y="81756"/>
                    <a:pt x="193675" y="81756"/>
                  </a:cubicBezTo>
                  <a:close/>
                  <a:moveTo>
                    <a:pt x="92074" y="81756"/>
                  </a:moveTo>
                  <a:cubicBezTo>
                    <a:pt x="87441" y="81756"/>
                    <a:pt x="83521" y="85394"/>
                    <a:pt x="83521" y="90488"/>
                  </a:cubicBezTo>
                  <a:cubicBezTo>
                    <a:pt x="83521" y="95217"/>
                    <a:pt x="87441" y="99219"/>
                    <a:pt x="92074" y="99219"/>
                  </a:cubicBezTo>
                  <a:cubicBezTo>
                    <a:pt x="96707" y="99219"/>
                    <a:pt x="100627" y="95217"/>
                    <a:pt x="100627" y="90488"/>
                  </a:cubicBezTo>
                  <a:cubicBezTo>
                    <a:pt x="100627" y="85394"/>
                    <a:pt x="96707" y="81756"/>
                    <a:pt x="92074" y="81756"/>
                  </a:cubicBezTo>
                  <a:close/>
                  <a:moveTo>
                    <a:pt x="193675" y="73025"/>
                  </a:moveTo>
                  <a:cubicBezTo>
                    <a:pt x="202941" y="73025"/>
                    <a:pt x="210781" y="80665"/>
                    <a:pt x="210781" y="90488"/>
                  </a:cubicBezTo>
                  <a:cubicBezTo>
                    <a:pt x="210781" y="99946"/>
                    <a:pt x="202941" y="107586"/>
                    <a:pt x="193675" y="107586"/>
                  </a:cubicBezTo>
                  <a:cubicBezTo>
                    <a:pt x="184053" y="107586"/>
                    <a:pt x="176212" y="99946"/>
                    <a:pt x="176212" y="90488"/>
                  </a:cubicBezTo>
                  <a:cubicBezTo>
                    <a:pt x="176212" y="80665"/>
                    <a:pt x="184053" y="73025"/>
                    <a:pt x="193675" y="73025"/>
                  </a:cubicBezTo>
                  <a:close/>
                  <a:moveTo>
                    <a:pt x="92074" y="73025"/>
                  </a:moveTo>
                  <a:cubicBezTo>
                    <a:pt x="101340" y="73025"/>
                    <a:pt x="109180" y="80665"/>
                    <a:pt x="109180" y="90488"/>
                  </a:cubicBezTo>
                  <a:cubicBezTo>
                    <a:pt x="109180" y="99946"/>
                    <a:pt x="101340" y="107586"/>
                    <a:pt x="92074" y="107586"/>
                  </a:cubicBezTo>
                  <a:cubicBezTo>
                    <a:pt x="82452" y="107586"/>
                    <a:pt x="74612" y="99946"/>
                    <a:pt x="74612" y="90488"/>
                  </a:cubicBezTo>
                  <a:cubicBezTo>
                    <a:pt x="74612" y="80665"/>
                    <a:pt x="82452" y="73025"/>
                    <a:pt x="92074" y="73025"/>
                  </a:cubicBezTo>
                  <a:close/>
                  <a:moveTo>
                    <a:pt x="141900" y="53975"/>
                  </a:moveTo>
                  <a:cubicBezTo>
                    <a:pt x="144069" y="53975"/>
                    <a:pt x="146238" y="56144"/>
                    <a:pt x="146238" y="58675"/>
                  </a:cubicBezTo>
                  <a:lnTo>
                    <a:pt x="146238" y="61567"/>
                  </a:lnTo>
                  <a:cubicBezTo>
                    <a:pt x="152022" y="62651"/>
                    <a:pt x="156722" y="66266"/>
                    <a:pt x="158529" y="71689"/>
                  </a:cubicBezTo>
                  <a:cubicBezTo>
                    <a:pt x="159614" y="73858"/>
                    <a:pt x="158529" y="76389"/>
                    <a:pt x="156360" y="77473"/>
                  </a:cubicBezTo>
                  <a:cubicBezTo>
                    <a:pt x="154191" y="78196"/>
                    <a:pt x="151661" y="77112"/>
                    <a:pt x="150576" y="74943"/>
                  </a:cubicBezTo>
                  <a:cubicBezTo>
                    <a:pt x="149492" y="72050"/>
                    <a:pt x="145877" y="69520"/>
                    <a:pt x="141900" y="69520"/>
                  </a:cubicBezTo>
                  <a:cubicBezTo>
                    <a:pt x="136477" y="69520"/>
                    <a:pt x="132501" y="73497"/>
                    <a:pt x="132501" y="77835"/>
                  </a:cubicBezTo>
                  <a:cubicBezTo>
                    <a:pt x="132501" y="83257"/>
                    <a:pt x="135393" y="85788"/>
                    <a:pt x="141900" y="85788"/>
                  </a:cubicBezTo>
                  <a:cubicBezTo>
                    <a:pt x="153107" y="85788"/>
                    <a:pt x="159975" y="92657"/>
                    <a:pt x="159975" y="102779"/>
                  </a:cubicBezTo>
                  <a:cubicBezTo>
                    <a:pt x="159975" y="110732"/>
                    <a:pt x="154191" y="117239"/>
                    <a:pt x="146238" y="119047"/>
                  </a:cubicBezTo>
                  <a:lnTo>
                    <a:pt x="146238" y="122301"/>
                  </a:lnTo>
                  <a:cubicBezTo>
                    <a:pt x="146238" y="124470"/>
                    <a:pt x="144069" y="126639"/>
                    <a:pt x="141900" y="126639"/>
                  </a:cubicBezTo>
                  <a:cubicBezTo>
                    <a:pt x="139369" y="126639"/>
                    <a:pt x="137562" y="124470"/>
                    <a:pt x="137562" y="122301"/>
                  </a:cubicBezTo>
                  <a:lnTo>
                    <a:pt x="137562" y="119047"/>
                  </a:lnTo>
                  <a:cubicBezTo>
                    <a:pt x="131778" y="117962"/>
                    <a:pt x="127440" y="114347"/>
                    <a:pt x="125271" y="108925"/>
                  </a:cubicBezTo>
                  <a:cubicBezTo>
                    <a:pt x="124186" y="106756"/>
                    <a:pt x="125271" y="104225"/>
                    <a:pt x="127440" y="103502"/>
                  </a:cubicBezTo>
                  <a:cubicBezTo>
                    <a:pt x="129609" y="102417"/>
                    <a:pt x="132139" y="103502"/>
                    <a:pt x="132862" y="105671"/>
                  </a:cubicBezTo>
                  <a:cubicBezTo>
                    <a:pt x="134670" y="108925"/>
                    <a:pt x="138285" y="111094"/>
                    <a:pt x="141900" y="111094"/>
                  </a:cubicBezTo>
                  <a:cubicBezTo>
                    <a:pt x="146961" y="111094"/>
                    <a:pt x="151299" y="107479"/>
                    <a:pt x="151299" y="102779"/>
                  </a:cubicBezTo>
                  <a:cubicBezTo>
                    <a:pt x="151299" y="97356"/>
                    <a:pt x="148046" y="94464"/>
                    <a:pt x="141900" y="94464"/>
                  </a:cubicBezTo>
                  <a:cubicBezTo>
                    <a:pt x="128524" y="94464"/>
                    <a:pt x="123825" y="85788"/>
                    <a:pt x="123825" y="77835"/>
                  </a:cubicBezTo>
                  <a:cubicBezTo>
                    <a:pt x="123825" y="69881"/>
                    <a:pt x="129609" y="63374"/>
                    <a:pt x="137562" y="61567"/>
                  </a:cubicBezTo>
                  <a:lnTo>
                    <a:pt x="137562" y="58675"/>
                  </a:lnTo>
                  <a:cubicBezTo>
                    <a:pt x="137562" y="56144"/>
                    <a:pt x="139369" y="53975"/>
                    <a:pt x="141900" y="53975"/>
                  </a:cubicBezTo>
                  <a:close/>
                  <a:moveTo>
                    <a:pt x="78003" y="37164"/>
                  </a:moveTo>
                  <a:cubicBezTo>
                    <a:pt x="76199" y="45753"/>
                    <a:pt x="69344" y="52553"/>
                    <a:pt x="60685" y="53984"/>
                  </a:cubicBezTo>
                  <a:lnTo>
                    <a:pt x="60685" y="126633"/>
                  </a:lnTo>
                  <a:cubicBezTo>
                    <a:pt x="69344" y="128422"/>
                    <a:pt x="76199" y="134864"/>
                    <a:pt x="78003" y="143453"/>
                  </a:cubicBezTo>
                  <a:lnTo>
                    <a:pt x="208973" y="143453"/>
                  </a:lnTo>
                  <a:cubicBezTo>
                    <a:pt x="210416" y="134864"/>
                    <a:pt x="217271" y="128422"/>
                    <a:pt x="225570" y="126633"/>
                  </a:cubicBezTo>
                  <a:lnTo>
                    <a:pt x="225570" y="53984"/>
                  </a:lnTo>
                  <a:cubicBezTo>
                    <a:pt x="217271" y="52553"/>
                    <a:pt x="210416" y="45753"/>
                    <a:pt x="208973" y="37164"/>
                  </a:cubicBezTo>
                  <a:lnTo>
                    <a:pt x="78003" y="37164"/>
                  </a:lnTo>
                  <a:close/>
                  <a:moveTo>
                    <a:pt x="74035" y="28575"/>
                  </a:moveTo>
                  <a:lnTo>
                    <a:pt x="212581" y="28575"/>
                  </a:lnTo>
                  <a:cubicBezTo>
                    <a:pt x="215106" y="28575"/>
                    <a:pt x="216910" y="30722"/>
                    <a:pt x="216910" y="32869"/>
                  </a:cubicBezTo>
                  <a:cubicBezTo>
                    <a:pt x="216910" y="40027"/>
                    <a:pt x="222683" y="45753"/>
                    <a:pt x="229899" y="45753"/>
                  </a:cubicBezTo>
                  <a:cubicBezTo>
                    <a:pt x="232425" y="45753"/>
                    <a:pt x="234589" y="47542"/>
                    <a:pt x="234589" y="50405"/>
                  </a:cubicBezTo>
                  <a:lnTo>
                    <a:pt x="234589" y="130570"/>
                  </a:lnTo>
                  <a:cubicBezTo>
                    <a:pt x="234589" y="132717"/>
                    <a:pt x="232425" y="134864"/>
                    <a:pt x="229899" y="134864"/>
                  </a:cubicBezTo>
                  <a:cubicBezTo>
                    <a:pt x="222683" y="134864"/>
                    <a:pt x="216910" y="140590"/>
                    <a:pt x="216910" y="147748"/>
                  </a:cubicBezTo>
                  <a:cubicBezTo>
                    <a:pt x="216910" y="150253"/>
                    <a:pt x="215106" y="152042"/>
                    <a:pt x="212581" y="152042"/>
                  </a:cubicBezTo>
                  <a:lnTo>
                    <a:pt x="74035" y="152042"/>
                  </a:lnTo>
                  <a:cubicBezTo>
                    <a:pt x="71509" y="152042"/>
                    <a:pt x="69705" y="150253"/>
                    <a:pt x="69705" y="147748"/>
                  </a:cubicBezTo>
                  <a:cubicBezTo>
                    <a:pt x="69705" y="140590"/>
                    <a:pt x="63932" y="134864"/>
                    <a:pt x="56716" y="134864"/>
                  </a:cubicBezTo>
                  <a:cubicBezTo>
                    <a:pt x="54191" y="134864"/>
                    <a:pt x="52387" y="132717"/>
                    <a:pt x="52387" y="130570"/>
                  </a:cubicBezTo>
                  <a:lnTo>
                    <a:pt x="52387" y="50405"/>
                  </a:lnTo>
                  <a:cubicBezTo>
                    <a:pt x="52387" y="47542"/>
                    <a:pt x="54191" y="45753"/>
                    <a:pt x="56716" y="45753"/>
                  </a:cubicBezTo>
                  <a:cubicBezTo>
                    <a:pt x="63932" y="45753"/>
                    <a:pt x="69705" y="40027"/>
                    <a:pt x="69705" y="32869"/>
                  </a:cubicBezTo>
                  <a:cubicBezTo>
                    <a:pt x="69705" y="30722"/>
                    <a:pt x="71509" y="28575"/>
                    <a:pt x="74035" y="28575"/>
                  </a:cubicBezTo>
                  <a:close/>
                  <a:moveTo>
                    <a:pt x="44682" y="8637"/>
                  </a:moveTo>
                  <a:cubicBezTo>
                    <a:pt x="37475" y="8637"/>
                    <a:pt x="31710" y="14395"/>
                    <a:pt x="31710" y="21593"/>
                  </a:cubicBezTo>
                  <a:lnTo>
                    <a:pt x="31710" y="173106"/>
                  </a:lnTo>
                  <a:lnTo>
                    <a:pt x="253680" y="173106"/>
                  </a:lnTo>
                  <a:lnTo>
                    <a:pt x="253680" y="21593"/>
                  </a:lnTo>
                  <a:cubicBezTo>
                    <a:pt x="253680" y="14395"/>
                    <a:pt x="248275" y="8637"/>
                    <a:pt x="241068" y="8637"/>
                  </a:cubicBezTo>
                  <a:lnTo>
                    <a:pt x="44682" y="8637"/>
                  </a:lnTo>
                  <a:close/>
                  <a:moveTo>
                    <a:pt x="44682" y="0"/>
                  </a:moveTo>
                  <a:lnTo>
                    <a:pt x="241068" y="0"/>
                  </a:lnTo>
                  <a:cubicBezTo>
                    <a:pt x="252599" y="0"/>
                    <a:pt x="262688" y="9717"/>
                    <a:pt x="262688" y="21593"/>
                  </a:cubicBezTo>
                  <a:lnTo>
                    <a:pt x="262688" y="176705"/>
                  </a:lnTo>
                  <a:lnTo>
                    <a:pt x="285390" y="245083"/>
                  </a:lnTo>
                  <a:cubicBezTo>
                    <a:pt x="285390" y="245803"/>
                    <a:pt x="285390" y="246163"/>
                    <a:pt x="285390" y="246523"/>
                  </a:cubicBezTo>
                  <a:lnTo>
                    <a:pt x="285390" y="263797"/>
                  </a:lnTo>
                  <a:cubicBezTo>
                    <a:pt x="285390" y="275673"/>
                    <a:pt x="275661" y="285390"/>
                    <a:pt x="264130" y="285390"/>
                  </a:cubicBezTo>
                  <a:lnTo>
                    <a:pt x="21620" y="285390"/>
                  </a:lnTo>
                  <a:cubicBezTo>
                    <a:pt x="9729" y="285390"/>
                    <a:pt x="0" y="275673"/>
                    <a:pt x="0" y="263797"/>
                  </a:cubicBezTo>
                  <a:lnTo>
                    <a:pt x="0" y="246523"/>
                  </a:lnTo>
                  <a:cubicBezTo>
                    <a:pt x="0" y="246163"/>
                    <a:pt x="0" y="245803"/>
                    <a:pt x="0" y="245083"/>
                  </a:cubicBezTo>
                  <a:lnTo>
                    <a:pt x="23062" y="176705"/>
                  </a:lnTo>
                  <a:lnTo>
                    <a:pt x="23062" y="21593"/>
                  </a:lnTo>
                  <a:cubicBezTo>
                    <a:pt x="23062" y="9717"/>
                    <a:pt x="32791" y="0"/>
                    <a:pt x="446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8651D618-0702-BD4E-9175-B57560717DF1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5466062" y="9915274"/>
              <a:ext cx="3910040" cy="69127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Authentication</a:t>
              </a:r>
            </a:p>
          </p:txBody>
        </p:sp>
        <p:sp>
          <p:nvSpPr>
            <p:cNvPr id="21" name="Freeform 984">
              <a:extLst>
                <a:ext uri="{FF2B5EF4-FFF2-40B4-BE49-F238E27FC236}">
                  <a16:creationId xmlns:a16="http://schemas.microsoft.com/office/drawing/2014/main" id="{8924903F-F61D-8847-973E-832E25E36C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4384994" y="5699834"/>
              <a:ext cx="597463" cy="784990"/>
            </a:xfrm>
            <a:custGeom>
              <a:avLst/>
              <a:gdLst>
                <a:gd name="T0" fmla="*/ 132017 w 217126"/>
                <a:gd name="T1" fmla="*/ 278152 h 285390"/>
                <a:gd name="T2" fmla="*/ 55280 w 217126"/>
                <a:gd name="T3" fmla="*/ 215215 h 285390"/>
                <a:gd name="T4" fmla="*/ 57098 w 217126"/>
                <a:gd name="T5" fmla="*/ 253918 h 285390"/>
                <a:gd name="T6" fmla="*/ 163294 w 217126"/>
                <a:gd name="T7" fmla="*/ 239087 h 285390"/>
                <a:gd name="T8" fmla="*/ 74555 w 217126"/>
                <a:gd name="T9" fmla="*/ 230407 h 285390"/>
                <a:gd name="T10" fmla="*/ 164021 w 217126"/>
                <a:gd name="T11" fmla="*/ 215215 h 285390"/>
                <a:gd name="T12" fmla="*/ 91779 w 217126"/>
                <a:gd name="T13" fmla="*/ 124998 h 285390"/>
                <a:gd name="T14" fmla="*/ 91779 w 217126"/>
                <a:gd name="T15" fmla="*/ 93227 h 285390"/>
                <a:gd name="T16" fmla="*/ 132279 w 217126"/>
                <a:gd name="T17" fmla="*/ 88897 h 285390"/>
                <a:gd name="T18" fmla="*/ 87440 w 217126"/>
                <a:gd name="T19" fmla="*/ 133663 h 285390"/>
                <a:gd name="T20" fmla="*/ 87440 w 217126"/>
                <a:gd name="T21" fmla="*/ 84563 h 285390"/>
                <a:gd name="T22" fmla="*/ 65458 w 217126"/>
                <a:gd name="T23" fmla="*/ 143941 h 285390"/>
                <a:gd name="T24" fmla="*/ 149920 w 217126"/>
                <a:gd name="T25" fmla="*/ 143941 h 285390"/>
                <a:gd name="T26" fmla="*/ 72708 w 217126"/>
                <a:gd name="T27" fmla="*/ 67027 h 285390"/>
                <a:gd name="T28" fmla="*/ 85759 w 217126"/>
                <a:gd name="T29" fmla="*/ 58319 h 285390"/>
                <a:gd name="T30" fmla="*/ 107508 w 217126"/>
                <a:gd name="T31" fmla="*/ 35101 h 285390"/>
                <a:gd name="T32" fmla="*/ 129258 w 217126"/>
                <a:gd name="T33" fmla="*/ 58319 h 285390"/>
                <a:gd name="T34" fmla="*/ 137958 w 217126"/>
                <a:gd name="T35" fmla="*/ 39457 h 285390"/>
                <a:gd name="T36" fmla="*/ 158619 w 217126"/>
                <a:gd name="T37" fmla="*/ 74283 h 285390"/>
                <a:gd name="T38" fmla="*/ 181819 w 217126"/>
                <a:gd name="T39" fmla="*/ 82991 h 285390"/>
                <a:gd name="T40" fmla="*/ 158619 w 217126"/>
                <a:gd name="T41" fmla="*/ 104759 h 285390"/>
                <a:gd name="T42" fmla="*/ 177107 w 217126"/>
                <a:gd name="T43" fmla="*/ 113466 h 285390"/>
                <a:gd name="T44" fmla="*/ 177107 w 217126"/>
                <a:gd name="T45" fmla="*/ 130880 h 285390"/>
                <a:gd name="T46" fmla="*/ 158619 w 217126"/>
                <a:gd name="T47" fmla="*/ 139587 h 285390"/>
                <a:gd name="T48" fmla="*/ 137958 w 217126"/>
                <a:gd name="T49" fmla="*/ 159904 h 285390"/>
                <a:gd name="T50" fmla="*/ 129258 w 217126"/>
                <a:gd name="T51" fmla="*/ 178407 h 285390"/>
                <a:gd name="T52" fmla="*/ 111858 w 217126"/>
                <a:gd name="T53" fmla="*/ 178407 h 285390"/>
                <a:gd name="T54" fmla="*/ 103158 w 217126"/>
                <a:gd name="T55" fmla="*/ 159904 h 285390"/>
                <a:gd name="T56" fmla="*/ 81408 w 217126"/>
                <a:gd name="T57" fmla="*/ 183123 h 285390"/>
                <a:gd name="T58" fmla="*/ 72708 w 217126"/>
                <a:gd name="T59" fmla="*/ 159904 h 285390"/>
                <a:gd name="T60" fmla="*/ 37910 w 217126"/>
                <a:gd name="T61" fmla="*/ 139587 h 285390"/>
                <a:gd name="T62" fmla="*/ 56759 w 217126"/>
                <a:gd name="T63" fmla="*/ 130880 h 285390"/>
                <a:gd name="T64" fmla="*/ 33560 w 217126"/>
                <a:gd name="T65" fmla="*/ 109112 h 285390"/>
                <a:gd name="T66" fmla="*/ 56759 w 217126"/>
                <a:gd name="T67" fmla="*/ 87345 h 285390"/>
                <a:gd name="T68" fmla="*/ 37910 w 217126"/>
                <a:gd name="T69" fmla="*/ 78638 h 285390"/>
                <a:gd name="T70" fmla="*/ 72708 w 217126"/>
                <a:gd name="T71" fmla="*/ 58319 h 285390"/>
                <a:gd name="T72" fmla="*/ 81408 w 217126"/>
                <a:gd name="T73" fmla="*/ 35101 h 285390"/>
                <a:gd name="T74" fmla="*/ 37824 w 217126"/>
                <a:gd name="T75" fmla="*/ 179045 h 285390"/>
                <a:gd name="T76" fmla="*/ 181115 w 217126"/>
                <a:gd name="T77" fmla="*/ 178321 h 285390"/>
                <a:gd name="T78" fmla="*/ 109104 w 217126"/>
                <a:gd name="T79" fmla="*/ 0 h 285390"/>
                <a:gd name="T80" fmla="*/ 172386 w 217126"/>
                <a:gd name="T81" fmla="*/ 221726 h 285390"/>
                <a:gd name="T82" fmla="*/ 160384 w 217126"/>
                <a:gd name="T83" fmla="*/ 262599 h 285390"/>
                <a:gd name="T84" fmla="*/ 58917 w 217126"/>
                <a:gd name="T85" fmla="*/ 262599 h 285390"/>
                <a:gd name="T86" fmla="*/ 46916 w 217126"/>
                <a:gd name="T87" fmla="*/ 222449 h 285390"/>
                <a:gd name="T88" fmla="*/ 109104 w 217126"/>
                <a:gd name="T89" fmla="*/ 0 h 2853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17126" h="285390">
                  <a:moveTo>
                    <a:pt x="67197" y="261278"/>
                  </a:moveTo>
                  <a:cubicBezTo>
                    <a:pt x="69365" y="269915"/>
                    <a:pt x="77313" y="276753"/>
                    <a:pt x="86706" y="276753"/>
                  </a:cubicBezTo>
                  <a:lnTo>
                    <a:pt x="131143" y="276753"/>
                  </a:lnTo>
                  <a:cubicBezTo>
                    <a:pt x="140536" y="276753"/>
                    <a:pt x="148484" y="269915"/>
                    <a:pt x="150652" y="261278"/>
                  </a:cubicBezTo>
                  <a:lnTo>
                    <a:pt x="67197" y="261278"/>
                  </a:lnTo>
                  <a:close/>
                  <a:moveTo>
                    <a:pt x="54914" y="214133"/>
                  </a:moveTo>
                  <a:cubicBezTo>
                    <a:pt x="55275" y="216292"/>
                    <a:pt x="55275" y="218811"/>
                    <a:pt x="55275" y="221330"/>
                  </a:cubicBezTo>
                  <a:lnTo>
                    <a:pt x="55275" y="251201"/>
                  </a:lnTo>
                  <a:cubicBezTo>
                    <a:pt x="55275" y="251921"/>
                    <a:pt x="55998" y="252641"/>
                    <a:pt x="56720" y="252641"/>
                  </a:cubicBezTo>
                  <a:lnTo>
                    <a:pt x="161128" y="252641"/>
                  </a:lnTo>
                  <a:cubicBezTo>
                    <a:pt x="161851" y="252641"/>
                    <a:pt x="162212" y="251921"/>
                    <a:pt x="162212" y="251201"/>
                  </a:cubicBezTo>
                  <a:lnTo>
                    <a:pt x="162212" y="237885"/>
                  </a:lnTo>
                  <a:lnTo>
                    <a:pt x="74061" y="237885"/>
                  </a:lnTo>
                  <a:cubicBezTo>
                    <a:pt x="71894" y="237885"/>
                    <a:pt x="69726" y="236086"/>
                    <a:pt x="69726" y="233567"/>
                  </a:cubicBezTo>
                  <a:cubicBezTo>
                    <a:pt x="69726" y="231047"/>
                    <a:pt x="71894" y="229248"/>
                    <a:pt x="74061" y="229248"/>
                  </a:cubicBezTo>
                  <a:lnTo>
                    <a:pt x="162212" y="229248"/>
                  </a:lnTo>
                  <a:lnTo>
                    <a:pt x="162212" y="220611"/>
                  </a:lnTo>
                  <a:cubicBezTo>
                    <a:pt x="162212" y="218451"/>
                    <a:pt x="162574" y="216292"/>
                    <a:pt x="162935" y="214133"/>
                  </a:cubicBezTo>
                  <a:lnTo>
                    <a:pt x="54914" y="214133"/>
                  </a:lnTo>
                  <a:close/>
                  <a:moveTo>
                    <a:pt x="91171" y="92759"/>
                  </a:moveTo>
                  <a:lnTo>
                    <a:pt x="91171" y="124370"/>
                  </a:lnTo>
                  <a:lnTo>
                    <a:pt x="122782" y="124370"/>
                  </a:lnTo>
                  <a:lnTo>
                    <a:pt x="122782" y="92759"/>
                  </a:lnTo>
                  <a:lnTo>
                    <a:pt x="91171" y="92759"/>
                  </a:lnTo>
                  <a:close/>
                  <a:moveTo>
                    <a:pt x="86861" y="84138"/>
                  </a:moveTo>
                  <a:lnTo>
                    <a:pt x="127092" y="84138"/>
                  </a:lnTo>
                  <a:cubicBezTo>
                    <a:pt x="129607" y="84138"/>
                    <a:pt x="131403" y="85934"/>
                    <a:pt x="131403" y="88449"/>
                  </a:cubicBezTo>
                  <a:lnTo>
                    <a:pt x="131403" y="128680"/>
                  </a:lnTo>
                  <a:cubicBezTo>
                    <a:pt x="131403" y="131195"/>
                    <a:pt x="129607" y="132991"/>
                    <a:pt x="127092" y="132991"/>
                  </a:cubicBezTo>
                  <a:lnTo>
                    <a:pt x="86861" y="132991"/>
                  </a:lnTo>
                  <a:cubicBezTo>
                    <a:pt x="84346" y="132991"/>
                    <a:pt x="82550" y="131195"/>
                    <a:pt x="82550" y="128680"/>
                  </a:cubicBezTo>
                  <a:lnTo>
                    <a:pt x="82550" y="88449"/>
                  </a:lnTo>
                  <a:cubicBezTo>
                    <a:pt x="82550" y="85934"/>
                    <a:pt x="84346" y="84138"/>
                    <a:pt x="86861" y="84138"/>
                  </a:cubicBezTo>
                  <a:close/>
                  <a:moveTo>
                    <a:pt x="72227" y="66691"/>
                  </a:moveTo>
                  <a:cubicBezTo>
                    <a:pt x="68266" y="66691"/>
                    <a:pt x="65025" y="69940"/>
                    <a:pt x="65025" y="73910"/>
                  </a:cubicBezTo>
                  <a:lnTo>
                    <a:pt x="65025" y="143217"/>
                  </a:lnTo>
                  <a:cubicBezTo>
                    <a:pt x="65025" y="147188"/>
                    <a:pt x="68266" y="150076"/>
                    <a:pt x="72227" y="150076"/>
                  </a:cubicBezTo>
                  <a:lnTo>
                    <a:pt x="141725" y="150076"/>
                  </a:lnTo>
                  <a:cubicBezTo>
                    <a:pt x="145326" y="150076"/>
                    <a:pt x="148927" y="147188"/>
                    <a:pt x="148927" y="143217"/>
                  </a:cubicBezTo>
                  <a:lnTo>
                    <a:pt x="148927" y="73910"/>
                  </a:lnTo>
                  <a:cubicBezTo>
                    <a:pt x="148927" y="69940"/>
                    <a:pt x="145326" y="66691"/>
                    <a:pt x="141725" y="66691"/>
                  </a:cubicBezTo>
                  <a:lnTo>
                    <a:pt x="72227" y="66691"/>
                  </a:lnTo>
                  <a:close/>
                  <a:moveTo>
                    <a:pt x="80869" y="34925"/>
                  </a:moveTo>
                  <a:cubicBezTo>
                    <a:pt x="83030" y="34925"/>
                    <a:pt x="85191" y="36730"/>
                    <a:pt x="85191" y="39257"/>
                  </a:cubicBezTo>
                  <a:lnTo>
                    <a:pt x="85191" y="58027"/>
                  </a:lnTo>
                  <a:lnTo>
                    <a:pt x="102475" y="58027"/>
                  </a:lnTo>
                  <a:lnTo>
                    <a:pt x="102475" y="39257"/>
                  </a:lnTo>
                  <a:cubicBezTo>
                    <a:pt x="102475" y="36730"/>
                    <a:pt x="104636" y="34925"/>
                    <a:pt x="106796" y="34925"/>
                  </a:cubicBezTo>
                  <a:cubicBezTo>
                    <a:pt x="109317" y="34925"/>
                    <a:pt x="111117" y="36730"/>
                    <a:pt x="111117" y="39257"/>
                  </a:cubicBezTo>
                  <a:lnTo>
                    <a:pt x="111117" y="58027"/>
                  </a:lnTo>
                  <a:lnTo>
                    <a:pt x="128402" y="58027"/>
                  </a:lnTo>
                  <a:lnTo>
                    <a:pt x="128402" y="39257"/>
                  </a:lnTo>
                  <a:cubicBezTo>
                    <a:pt x="128402" y="36730"/>
                    <a:pt x="130202" y="34925"/>
                    <a:pt x="133083" y="34925"/>
                  </a:cubicBezTo>
                  <a:cubicBezTo>
                    <a:pt x="135243" y="34925"/>
                    <a:pt x="137044" y="36730"/>
                    <a:pt x="137044" y="39257"/>
                  </a:cubicBezTo>
                  <a:lnTo>
                    <a:pt x="137044" y="58027"/>
                  </a:lnTo>
                  <a:lnTo>
                    <a:pt x="141725" y="58027"/>
                  </a:lnTo>
                  <a:cubicBezTo>
                    <a:pt x="150367" y="58027"/>
                    <a:pt x="157569" y="65247"/>
                    <a:pt x="157569" y="73910"/>
                  </a:cubicBezTo>
                  <a:lnTo>
                    <a:pt x="157569" y="78242"/>
                  </a:lnTo>
                  <a:lnTo>
                    <a:pt x="175934" y="78242"/>
                  </a:lnTo>
                  <a:cubicBezTo>
                    <a:pt x="178455" y="78242"/>
                    <a:pt x="180615" y="80047"/>
                    <a:pt x="180615" y="82574"/>
                  </a:cubicBezTo>
                  <a:cubicBezTo>
                    <a:pt x="180615" y="84739"/>
                    <a:pt x="178455" y="86905"/>
                    <a:pt x="175934" y="86905"/>
                  </a:cubicBezTo>
                  <a:lnTo>
                    <a:pt x="157569" y="86905"/>
                  </a:lnTo>
                  <a:lnTo>
                    <a:pt x="157569" y="104232"/>
                  </a:lnTo>
                  <a:lnTo>
                    <a:pt x="175934" y="104232"/>
                  </a:lnTo>
                  <a:cubicBezTo>
                    <a:pt x="178455" y="104232"/>
                    <a:pt x="180615" y="106398"/>
                    <a:pt x="180615" y="108564"/>
                  </a:cubicBezTo>
                  <a:cubicBezTo>
                    <a:pt x="180615" y="111090"/>
                    <a:pt x="178455" y="112895"/>
                    <a:pt x="175934" y="112895"/>
                  </a:cubicBezTo>
                  <a:lnTo>
                    <a:pt x="157569" y="112895"/>
                  </a:lnTo>
                  <a:lnTo>
                    <a:pt x="157569" y="130222"/>
                  </a:lnTo>
                  <a:lnTo>
                    <a:pt x="175934" y="130222"/>
                  </a:lnTo>
                  <a:cubicBezTo>
                    <a:pt x="178455" y="130222"/>
                    <a:pt x="180615" y="132027"/>
                    <a:pt x="180615" y="134554"/>
                  </a:cubicBezTo>
                  <a:cubicBezTo>
                    <a:pt x="180615" y="137081"/>
                    <a:pt x="178455" y="138885"/>
                    <a:pt x="175934" y="138885"/>
                  </a:cubicBezTo>
                  <a:lnTo>
                    <a:pt x="157569" y="138885"/>
                  </a:lnTo>
                  <a:lnTo>
                    <a:pt x="157569" y="143217"/>
                  </a:lnTo>
                  <a:cubicBezTo>
                    <a:pt x="157569" y="151880"/>
                    <a:pt x="150367" y="159100"/>
                    <a:pt x="141725" y="159100"/>
                  </a:cubicBezTo>
                  <a:lnTo>
                    <a:pt x="137044" y="159100"/>
                  </a:lnTo>
                  <a:lnTo>
                    <a:pt x="137044" y="177510"/>
                  </a:lnTo>
                  <a:cubicBezTo>
                    <a:pt x="137044" y="180036"/>
                    <a:pt x="135243" y="182202"/>
                    <a:pt x="133083" y="182202"/>
                  </a:cubicBezTo>
                  <a:cubicBezTo>
                    <a:pt x="130202" y="182202"/>
                    <a:pt x="128402" y="180036"/>
                    <a:pt x="128402" y="177510"/>
                  </a:cubicBezTo>
                  <a:lnTo>
                    <a:pt x="128402" y="159100"/>
                  </a:lnTo>
                  <a:lnTo>
                    <a:pt x="111117" y="159100"/>
                  </a:lnTo>
                  <a:lnTo>
                    <a:pt x="111117" y="177510"/>
                  </a:lnTo>
                  <a:cubicBezTo>
                    <a:pt x="111117" y="180036"/>
                    <a:pt x="109317" y="182202"/>
                    <a:pt x="106796" y="182202"/>
                  </a:cubicBezTo>
                  <a:cubicBezTo>
                    <a:pt x="104636" y="182202"/>
                    <a:pt x="102475" y="180036"/>
                    <a:pt x="102475" y="177510"/>
                  </a:cubicBezTo>
                  <a:lnTo>
                    <a:pt x="102475" y="159100"/>
                  </a:lnTo>
                  <a:lnTo>
                    <a:pt x="85191" y="159100"/>
                  </a:lnTo>
                  <a:lnTo>
                    <a:pt x="85191" y="177510"/>
                  </a:lnTo>
                  <a:cubicBezTo>
                    <a:pt x="85191" y="180036"/>
                    <a:pt x="83030" y="182202"/>
                    <a:pt x="80869" y="182202"/>
                  </a:cubicBezTo>
                  <a:cubicBezTo>
                    <a:pt x="78709" y="182202"/>
                    <a:pt x="76548" y="180036"/>
                    <a:pt x="76548" y="177510"/>
                  </a:cubicBezTo>
                  <a:lnTo>
                    <a:pt x="76548" y="159100"/>
                  </a:lnTo>
                  <a:lnTo>
                    <a:pt x="72227" y="159100"/>
                  </a:lnTo>
                  <a:cubicBezTo>
                    <a:pt x="63585" y="159100"/>
                    <a:pt x="56383" y="151880"/>
                    <a:pt x="56383" y="143217"/>
                  </a:cubicBezTo>
                  <a:lnTo>
                    <a:pt x="56383" y="138885"/>
                  </a:lnTo>
                  <a:lnTo>
                    <a:pt x="37658" y="138885"/>
                  </a:lnTo>
                  <a:cubicBezTo>
                    <a:pt x="35138" y="138885"/>
                    <a:pt x="33337" y="137081"/>
                    <a:pt x="33337" y="134554"/>
                  </a:cubicBezTo>
                  <a:cubicBezTo>
                    <a:pt x="33337" y="132027"/>
                    <a:pt x="35138" y="130222"/>
                    <a:pt x="37658" y="130222"/>
                  </a:cubicBezTo>
                  <a:lnTo>
                    <a:pt x="56383" y="130222"/>
                  </a:lnTo>
                  <a:lnTo>
                    <a:pt x="56383" y="112895"/>
                  </a:lnTo>
                  <a:lnTo>
                    <a:pt x="37658" y="112895"/>
                  </a:lnTo>
                  <a:cubicBezTo>
                    <a:pt x="35138" y="112895"/>
                    <a:pt x="33337" y="111090"/>
                    <a:pt x="33337" y="108564"/>
                  </a:cubicBezTo>
                  <a:cubicBezTo>
                    <a:pt x="33337" y="106398"/>
                    <a:pt x="35138" y="104232"/>
                    <a:pt x="37658" y="104232"/>
                  </a:cubicBezTo>
                  <a:lnTo>
                    <a:pt x="56383" y="104232"/>
                  </a:lnTo>
                  <a:lnTo>
                    <a:pt x="56383" y="86905"/>
                  </a:lnTo>
                  <a:lnTo>
                    <a:pt x="37658" y="86905"/>
                  </a:lnTo>
                  <a:cubicBezTo>
                    <a:pt x="35138" y="86905"/>
                    <a:pt x="33337" y="84739"/>
                    <a:pt x="33337" y="82574"/>
                  </a:cubicBezTo>
                  <a:cubicBezTo>
                    <a:pt x="33337" y="80047"/>
                    <a:pt x="35138" y="78242"/>
                    <a:pt x="37658" y="78242"/>
                  </a:cubicBezTo>
                  <a:lnTo>
                    <a:pt x="56383" y="78242"/>
                  </a:lnTo>
                  <a:lnTo>
                    <a:pt x="56383" y="73910"/>
                  </a:lnTo>
                  <a:cubicBezTo>
                    <a:pt x="56383" y="65247"/>
                    <a:pt x="63585" y="58027"/>
                    <a:pt x="72227" y="58027"/>
                  </a:cubicBezTo>
                  <a:lnTo>
                    <a:pt x="76548" y="58027"/>
                  </a:lnTo>
                  <a:lnTo>
                    <a:pt x="76548" y="39257"/>
                  </a:lnTo>
                  <a:cubicBezTo>
                    <a:pt x="76548" y="36730"/>
                    <a:pt x="78709" y="34925"/>
                    <a:pt x="80869" y="34925"/>
                  </a:cubicBezTo>
                  <a:close/>
                  <a:moveTo>
                    <a:pt x="108382" y="8637"/>
                  </a:moveTo>
                  <a:cubicBezTo>
                    <a:pt x="53469" y="8637"/>
                    <a:pt x="8670" y="53623"/>
                    <a:pt x="8670" y="108326"/>
                  </a:cubicBezTo>
                  <a:cubicBezTo>
                    <a:pt x="8670" y="134958"/>
                    <a:pt x="18786" y="159070"/>
                    <a:pt x="37573" y="178144"/>
                  </a:cubicBezTo>
                  <a:cubicBezTo>
                    <a:pt x="45160" y="185702"/>
                    <a:pt x="50579" y="195059"/>
                    <a:pt x="53469" y="205495"/>
                  </a:cubicBezTo>
                  <a:lnTo>
                    <a:pt x="164380" y="205495"/>
                  </a:lnTo>
                  <a:cubicBezTo>
                    <a:pt x="166909" y="195059"/>
                    <a:pt x="171967" y="185342"/>
                    <a:pt x="179915" y="177424"/>
                  </a:cubicBezTo>
                  <a:cubicBezTo>
                    <a:pt x="198340" y="158710"/>
                    <a:pt x="208455" y="134238"/>
                    <a:pt x="208455" y="108326"/>
                  </a:cubicBezTo>
                  <a:cubicBezTo>
                    <a:pt x="208455" y="53623"/>
                    <a:pt x="163296" y="8637"/>
                    <a:pt x="108382" y="8637"/>
                  </a:cubicBezTo>
                  <a:close/>
                  <a:moveTo>
                    <a:pt x="108382" y="0"/>
                  </a:moveTo>
                  <a:cubicBezTo>
                    <a:pt x="168354" y="0"/>
                    <a:pt x="217126" y="48585"/>
                    <a:pt x="217126" y="108326"/>
                  </a:cubicBezTo>
                  <a:cubicBezTo>
                    <a:pt x="217126" y="136757"/>
                    <a:pt x="205926" y="163389"/>
                    <a:pt x="186056" y="183542"/>
                  </a:cubicBezTo>
                  <a:cubicBezTo>
                    <a:pt x="176302" y="193259"/>
                    <a:pt x="171244" y="206575"/>
                    <a:pt x="171244" y="220611"/>
                  </a:cubicBezTo>
                  <a:lnTo>
                    <a:pt x="171244" y="251201"/>
                  </a:lnTo>
                  <a:cubicBezTo>
                    <a:pt x="171244" y="256599"/>
                    <a:pt x="166548" y="261278"/>
                    <a:pt x="161128" y="261278"/>
                  </a:cubicBezTo>
                  <a:lnTo>
                    <a:pt x="159322" y="261278"/>
                  </a:lnTo>
                  <a:cubicBezTo>
                    <a:pt x="157154" y="274954"/>
                    <a:pt x="145232" y="285390"/>
                    <a:pt x="131143" y="285390"/>
                  </a:cubicBezTo>
                  <a:lnTo>
                    <a:pt x="86706" y="285390"/>
                  </a:lnTo>
                  <a:cubicBezTo>
                    <a:pt x="72616" y="285390"/>
                    <a:pt x="60694" y="274954"/>
                    <a:pt x="58527" y="261278"/>
                  </a:cubicBezTo>
                  <a:lnTo>
                    <a:pt x="56720" y="261278"/>
                  </a:lnTo>
                  <a:cubicBezTo>
                    <a:pt x="51301" y="261278"/>
                    <a:pt x="46605" y="256599"/>
                    <a:pt x="46605" y="251201"/>
                  </a:cubicBezTo>
                  <a:lnTo>
                    <a:pt x="46605" y="221330"/>
                  </a:lnTo>
                  <a:cubicBezTo>
                    <a:pt x="46605" y="207295"/>
                    <a:pt x="41185" y="193979"/>
                    <a:pt x="31431" y="184262"/>
                  </a:cubicBezTo>
                  <a:cubicBezTo>
                    <a:pt x="11199" y="163749"/>
                    <a:pt x="0" y="136757"/>
                    <a:pt x="0" y="108326"/>
                  </a:cubicBezTo>
                  <a:cubicBezTo>
                    <a:pt x="0" y="48585"/>
                    <a:pt x="48772" y="0"/>
                    <a:pt x="108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993">
              <a:extLst>
                <a:ext uri="{FF2B5EF4-FFF2-40B4-BE49-F238E27FC236}">
                  <a16:creationId xmlns:a16="http://schemas.microsoft.com/office/drawing/2014/main" id="{4D8D9555-EF94-F847-8C84-F68C0F6224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8794407" y="4194248"/>
              <a:ext cx="784990" cy="784990"/>
            </a:xfrm>
            <a:custGeom>
              <a:avLst/>
              <a:gdLst>
                <a:gd name="T0" fmla="*/ 145001 w 285390"/>
                <a:gd name="T1" fmla="*/ 154383 h 285390"/>
                <a:gd name="T2" fmla="*/ 119473 w 285390"/>
                <a:gd name="T3" fmla="*/ 145193 h 285390"/>
                <a:gd name="T4" fmla="*/ 114878 w 285390"/>
                <a:gd name="T5" fmla="*/ 149406 h 285390"/>
                <a:gd name="T6" fmla="*/ 100135 w 285390"/>
                <a:gd name="T7" fmla="*/ 149406 h 285390"/>
                <a:gd name="T8" fmla="*/ 95539 w 285390"/>
                <a:gd name="T9" fmla="*/ 145193 h 285390"/>
                <a:gd name="T10" fmla="*/ 145001 w 285390"/>
                <a:gd name="T11" fmla="*/ 130450 h 285390"/>
                <a:gd name="T12" fmla="*/ 119473 w 285390"/>
                <a:gd name="T13" fmla="*/ 121260 h 285390"/>
                <a:gd name="T14" fmla="*/ 114878 w 285390"/>
                <a:gd name="T15" fmla="*/ 125855 h 285390"/>
                <a:gd name="T16" fmla="*/ 100135 w 285390"/>
                <a:gd name="T17" fmla="*/ 125855 h 285390"/>
                <a:gd name="T18" fmla="*/ 95539 w 285390"/>
                <a:gd name="T19" fmla="*/ 121260 h 285390"/>
                <a:gd name="T20" fmla="*/ 145001 w 285390"/>
                <a:gd name="T21" fmla="*/ 106518 h 285390"/>
                <a:gd name="T22" fmla="*/ 119473 w 285390"/>
                <a:gd name="T23" fmla="*/ 97327 h 285390"/>
                <a:gd name="T24" fmla="*/ 114878 w 285390"/>
                <a:gd name="T25" fmla="*/ 101540 h 285390"/>
                <a:gd name="T26" fmla="*/ 100135 w 285390"/>
                <a:gd name="T27" fmla="*/ 101540 h 285390"/>
                <a:gd name="T28" fmla="*/ 95539 w 285390"/>
                <a:gd name="T29" fmla="*/ 97327 h 285390"/>
                <a:gd name="T30" fmla="*/ 208653 w 285390"/>
                <a:gd name="T31" fmla="*/ 112239 h 285390"/>
                <a:gd name="T32" fmla="*/ 208653 w 285390"/>
                <a:gd name="T33" fmla="*/ 82967 h 285390"/>
                <a:gd name="T34" fmla="*/ 212987 w 285390"/>
                <a:gd name="T35" fmla="*/ 162833 h 285390"/>
                <a:gd name="T36" fmla="*/ 204317 w 285390"/>
                <a:gd name="T37" fmla="*/ 120189 h 285390"/>
                <a:gd name="T38" fmla="*/ 75650 w 285390"/>
                <a:gd name="T39" fmla="*/ 80536 h 285390"/>
                <a:gd name="T40" fmla="*/ 164914 w 285390"/>
                <a:gd name="T41" fmla="*/ 80536 h 285390"/>
                <a:gd name="T42" fmla="*/ 169592 w 285390"/>
                <a:gd name="T43" fmla="*/ 71798 h 285390"/>
                <a:gd name="T44" fmla="*/ 169592 w 285390"/>
                <a:gd name="T45" fmla="*/ 179931 h 285390"/>
                <a:gd name="T46" fmla="*/ 67011 w 285390"/>
                <a:gd name="T47" fmla="*/ 76169 h 285390"/>
                <a:gd name="T48" fmla="*/ 42633 w 285390"/>
                <a:gd name="T49" fmla="*/ 68166 h 285390"/>
                <a:gd name="T50" fmla="*/ 31034 w 285390"/>
                <a:gd name="T51" fmla="*/ 99049 h 285390"/>
                <a:gd name="T52" fmla="*/ 42633 w 285390"/>
                <a:gd name="T53" fmla="*/ 149917 h 285390"/>
                <a:gd name="T54" fmla="*/ 31034 w 285390"/>
                <a:gd name="T55" fmla="*/ 180437 h 285390"/>
                <a:gd name="T56" fmla="*/ 42633 w 285390"/>
                <a:gd name="T57" fmla="*/ 209504 h 285390"/>
                <a:gd name="T58" fmla="*/ 42633 w 285390"/>
                <a:gd name="T59" fmla="*/ 43821 h 285390"/>
                <a:gd name="T60" fmla="*/ 251731 w 285390"/>
                <a:gd name="T61" fmla="*/ 39097 h 285390"/>
                <a:gd name="T62" fmla="*/ 38282 w 285390"/>
                <a:gd name="T63" fmla="*/ 218225 h 285390"/>
                <a:gd name="T64" fmla="*/ 26687 w 285390"/>
                <a:gd name="T65" fmla="*/ 189157 h 285390"/>
                <a:gd name="T66" fmla="*/ 26687 w 285390"/>
                <a:gd name="T67" fmla="*/ 145557 h 285390"/>
                <a:gd name="T68" fmla="*/ 26687 w 285390"/>
                <a:gd name="T69" fmla="*/ 107769 h 285390"/>
                <a:gd name="T70" fmla="*/ 26687 w 285390"/>
                <a:gd name="T71" fmla="*/ 63804 h 285390"/>
                <a:gd name="T72" fmla="*/ 38282 w 285390"/>
                <a:gd name="T73" fmla="*/ 35101 h 285390"/>
                <a:gd name="T74" fmla="*/ 8681 w 285390"/>
                <a:gd name="T75" fmla="*/ 278152 h 285390"/>
                <a:gd name="T76" fmla="*/ 79575 w 285390"/>
                <a:gd name="T77" fmla="*/ 243429 h 285390"/>
                <a:gd name="T78" fmla="*/ 227151 w 285390"/>
                <a:gd name="T79" fmla="*/ 278152 h 285390"/>
                <a:gd name="T80" fmla="*/ 259343 w 285390"/>
                <a:gd name="T81" fmla="*/ 8681 h 285390"/>
                <a:gd name="T82" fmla="*/ 259343 w 285390"/>
                <a:gd name="T83" fmla="*/ 0 h 285390"/>
                <a:gd name="T84" fmla="*/ 282493 w 285390"/>
                <a:gd name="T85" fmla="*/ 286832 h 285390"/>
                <a:gd name="T86" fmla="*/ 204363 w 285390"/>
                <a:gd name="T87" fmla="*/ 252109 h 285390"/>
                <a:gd name="T88" fmla="*/ 62212 w 285390"/>
                <a:gd name="T89" fmla="*/ 286832 h 285390"/>
                <a:gd name="T90" fmla="*/ 0 w 285390"/>
                <a:gd name="T91" fmla="*/ 27851 h 2853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85390" h="285390">
                  <a:moveTo>
                    <a:pt x="144272" y="144463"/>
                  </a:moveTo>
                  <a:cubicBezTo>
                    <a:pt x="146939" y="144463"/>
                    <a:pt x="148844" y="146368"/>
                    <a:pt x="148844" y="148654"/>
                  </a:cubicBezTo>
                  <a:cubicBezTo>
                    <a:pt x="148844" y="151702"/>
                    <a:pt x="146939" y="153607"/>
                    <a:pt x="144272" y="153607"/>
                  </a:cubicBezTo>
                  <a:cubicBezTo>
                    <a:pt x="141986" y="153607"/>
                    <a:pt x="139700" y="151702"/>
                    <a:pt x="139700" y="148654"/>
                  </a:cubicBezTo>
                  <a:cubicBezTo>
                    <a:pt x="139700" y="146368"/>
                    <a:pt x="141986" y="144463"/>
                    <a:pt x="144272" y="144463"/>
                  </a:cubicBezTo>
                  <a:close/>
                  <a:moveTo>
                    <a:pt x="118872" y="144463"/>
                  </a:moveTo>
                  <a:cubicBezTo>
                    <a:pt x="121539" y="144463"/>
                    <a:pt x="123444" y="146368"/>
                    <a:pt x="123444" y="148654"/>
                  </a:cubicBezTo>
                  <a:cubicBezTo>
                    <a:pt x="123444" y="151702"/>
                    <a:pt x="121539" y="153607"/>
                    <a:pt x="118872" y="153607"/>
                  </a:cubicBezTo>
                  <a:cubicBezTo>
                    <a:pt x="116586" y="153607"/>
                    <a:pt x="114300" y="151702"/>
                    <a:pt x="114300" y="148654"/>
                  </a:cubicBezTo>
                  <a:cubicBezTo>
                    <a:pt x="114300" y="146368"/>
                    <a:pt x="116586" y="144463"/>
                    <a:pt x="118872" y="144463"/>
                  </a:cubicBezTo>
                  <a:close/>
                  <a:moveTo>
                    <a:pt x="95059" y="144463"/>
                  </a:moveTo>
                  <a:cubicBezTo>
                    <a:pt x="97345" y="144463"/>
                    <a:pt x="99631" y="146368"/>
                    <a:pt x="99631" y="148654"/>
                  </a:cubicBezTo>
                  <a:cubicBezTo>
                    <a:pt x="99631" y="151702"/>
                    <a:pt x="97345" y="153607"/>
                    <a:pt x="95059" y="153607"/>
                  </a:cubicBezTo>
                  <a:cubicBezTo>
                    <a:pt x="92773" y="153607"/>
                    <a:pt x="90487" y="151702"/>
                    <a:pt x="90487" y="148654"/>
                  </a:cubicBezTo>
                  <a:cubicBezTo>
                    <a:pt x="90487" y="146368"/>
                    <a:pt x="92773" y="144463"/>
                    <a:pt x="95059" y="144463"/>
                  </a:cubicBezTo>
                  <a:close/>
                  <a:moveTo>
                    <a:pt x="144272" y="120650"/>
                  </a:moveTo>
                  <a:cubicBezTo>
                    <a:pt x="146939" y="120650"/>
                    <a:pt x="148844" y="122555"/>
                    <a:pt x="148844" y="125222"/>
                  </a:cubicBezTo>
                  <a:cubicBezTo>
                    <a:pt x="148844" y="127508"/>
                    <a:pt x="146939" y="129794"/>
                    <a:pt x="144272" y="129794"/>
                  </a:cubicBezTo>
                  <a:cubicBezTo>
                    <a:pt x="141986" y="129794"/>
                    <a:pt x="139700" y="127508"/>
                    <a:pt x="139700" y="125222"/>
                  </a:cubicBezTo>
                  <a:cubicBezTo>
                    <a:pt x="139700" y="122555"/>
                    <a:pt x="141986" y="120650"/>
                    <a:pt x="144272" y="120650"/>
                  </a:cubicBezTo>
                  <a:close/>
                  <a:moveTo>
                    <a:pt x="118872" y="120650"/>
                  </a:moveTo>
                  <a:cubicBezTo>
                    <a:pt x="121539" y="120650"/>
                    <a:pt x="123444" y="122555"/>
                    <a:pt x="123444" y="125222"/>
                  </a:cubicBezTo>
                  <a:cubicBezTo>
                    <a:pt x="123444" y="127508"/>
                    <a:pt x="121539" y="129794"/>
                    <a:pt x="118872" y="129794"/>
                  </a:cubicBezTo>
                  <a:cubicBezTo>
                    <a:pt x="116586" y="129794"/>
                    <a:pt x="114300" y="127508"/>
                    <a:pt x="114300" y="125222"/>
                  </a:cubicBezTo>
                  <a:cubicBezTo>
                    <a:pt x="114300" y="122555"/>
                    <a:pt x="116586" y="120650"/>
                    <a:pt x="118872" y="120650"/>
                  </a:cubicBezTo>
                  <a:close/>
                  <a:moveTo>
                    <a:pt x="95059" y="120650"/>
                  </a:moveTo>
                  <a:cubicBezTo>
                    <a:pt x="97345" y="120650"/>
                    <a:pt x="99631" y="122555"/>
                    <a:pt x="99631" y="125222"/>
                  </a:cubicBezTo>
                  <a:cubicBezTo>
                    <a:pt x="99631" y="127508"/>
                    <a:pt x="97345" y="129794"/>
                    <a:pt x="95059" y="129794"/>
                  </a:cubicBezTo>
                  <a:cubicBezTo>
                    <a:pt x="92773" y="129794"/>
                    <a:pt x="90487" y="127508"/>
                    <a:pt x="90487" y="125222"/>
                  </a:cubicBezTo>
                  <a:cubicBezTo>
                    <a:pt x="90487" y="122555"/>
                    <a:pt x="92773" y="120650"/>
                    <a:pt x="95059" y="120650"/>
                  </a:cubicBezTo>
                  <a:close/>
                  <a:moveTo>
                    <a:pt x="144272" y="96838"/>
                  </a:moveTo>
                  <a:cubicBezTo>
                    <a:pt x="146939" y="96838"/>
                    <a:pt x="148844" y="98743"/>
                    <a:pt x="148844" y="101029"/>
                  </a:cubicBezTo>
                  <a:cubicBezTo>
                    <a:pt x="148844" y="103696"/>
                    <a:pt x="146939" y="105982"/>
                    <a:pt x="144272" y="105982"/>
                  </a:cubicBezTo>
                  <a:cubicBezTo>
                    <a:pt x="141986" y="105982"/>
                    <a:pt x="139700" y="103696"/>
                    <a:pt x="139700" y="101029"/>
                  </a:cubicBezTo>
                  <a:cubicBezTo>
                    <a:pt x="139700" y="98743"/>
                    <a:pt x="141986" y="96838"/>
                    <a:pt x="144272" y="96838"/>
                  </a:cubicBezTo>
                  <a:close/>
                  <a:moveTo>
                    <a:pt x="118872" y="96838"/>
                  </a:moveTo>
                  <a:cubicBezTo>
                    <a:pt x="121539" y="96838"/>
                    <a:pt x="123444" y="98743"/>
                    <a:pt x="123444" y="101029"/>
                  </a:cubicBezTo>
                  <a:cubicBezTo>
                    <a:pt x="123444" y="103696"/>
                    <a:pt x="121539" y="105982"/>
                    <a:pt x="118872" y="105982"/>
                  </a:cubicBezTo>
                  <a:cubicBezTo>
                    <a:pt x="116586" y="105982"/>
                    <a:pt x="114300" y="103696"/>
                    <a:pt x="114300" y="101029"/>
                  </a:cubicBezTo>
                  <a:cubicBezTo>
                    <a:pt x="114300" y="98743"/>
                    <a:pt x="116586" y="96838"/>
                    <a:pt x="118872" y="96838"/>
                  </a:cubicBezTo>
                  <a:close/>
                  <a:moveTo>
                    <a:pt x="95059" y="96838"/>
                  </a:moveTo>
                  <a:cubicBezTo>
                    <a:pt x="97345" y="96838"/>
                    <a:pt x="99631" y="98743"/>
                    <a:pt x="99631" y="101029"/>
                  </a:cubicBezTo>
                  <a:cubicBezTo>
                    <a:pt x="99631" y="103696"/>
                    <a:pt x="97345" y="105982"/>
                    <a:pt x="95059" y="105982"/>
                  </a:cubicBezTo>
                  <a:cubicBezTo>
                    <a:pt x="92773" y="105982"/>
                    <a:pt x="90487" y="103696"/>
                    <a:pt x="90487" y="101029"/>
                  </a:cubicBezTo>
                  <a:cubicBezTo>
                    <a:pt x="90487" y="98743"/>
                    <a:pt x="92773" y="96838"/>
                    <a:pt x="95059" y="96838"/>
                  </a:cubicBezTo>
                  <a:close/>
                  <a:moveTo>
                    <a:pt x="207603" y="91180"/>
                  </a:moveTo>
                  <a:cubicBezTo>
                    <a:pt x="202211" y="91180"/>
                    <a:pt x="197539" y="95854"/>
                    <a:pt x="197539" y="101247"/>
                  </a:cubicBezTo>
                  <a:cubicBezTo>
                    <a:pt x="197539" y="107000"/>
                    <a:pt x="202211" y="111675"/>
                    <a:pt x="207603" y="111675"/>
                  </a:cubicBezTo>
                  <a:cubicBezTo>
                    <a:pt x="213354" y="111675"/>
                    <a:pt x="218026" y="107000"/>
                    <a:pt x="218026" y="101247"/>
                  </a:cubicBezTo>
                  <a:cubicBezTo>
                    <a:pt x="218026" y="95854"/>
                    <a:pt x="213354" y="91180"/>
                    <a:pt x="207603" y="91180"/>
                  </a:cubicBezTo>
                  <a:close/>
                  <a:moveTo>
                    <a:pt x="207603" y="82550"/>
                  </a:moveTo>
                  <a:cubicBezTo>
                    <a:pt x="218026" y="82550"/>
                    <a:pt x="226653" y="91180"/>
                    <a:pt x="226653" y="101247"/>
                  </a:cubicBezTo>
                  <a:cubicBezTo>
                    <a:pt x="226653" y="110237"/>
                    <a:pt x="220183" y="117787"/>
                    <a:pt x="211916" y="119585"/>
                  </a:cubicBezTo>
                  <a:lnTo>
                    <a:pt x="211916" y="162014"/>
                  </a:lnTo>
                  <a:cubicBezTo>
                    <a:pt x="211916" y="164531"/>
                    <a:pt x="210119" y="166329"/>
                    <a:pt x="207603" y="166329"/>
                  </a:cubicBezTo>
                  <a:cubicBezTo>
                    <a:pt x="205446" y="166329"/>
                    <a:pt x="203290" y="164531"/>
                    <a:pt x="203290" y="162014"/>
                  </a:cubicBezTo>
                  <a:lnTo>
                    <a:pt x="203290" y="119585"/>
                  </a:lnTo>
                  <a:cubicBezTo>
                    <a:pt x="195023" y="117787"/>
                    <a:pt x="188912" y="110237"/>
                    <a:pt x="188912" y="101247"/>
                  </a:cubicBezTo>
                  <a:cubicBezTo>
                    <a:pt x="188912" y="91180"/>
                    <a:pt x="197539" y="82550"/>
                    <a:pt x="207603" y="82550"/>
                  </a:cubicBezTo>
                  <a:close/>
                  <a:moveTo>
                    <a:pt x="75270" y="80132"/>
                  </a:moveTo>
                  <a:lnTo>
                    <a:pt x="75270" y="170332"/>
                  </a:lnTo>
                  <a:lnTo>
                    <a:pt x="164084" y="170332"/>
                  </a:lnTo>
                  <a:lnTo>
                    <a:pt x="164084" y="80132"/>
                  </a:lnTo>
                  <a:lnTo>
                    <a:pt x="75270" y="80132"/>
                  </a:lnTo>
                  <a:close/>
                  <a:moveTo>
                    <a:pt x="70972" y="71438"/>
                  </a:moveTo>
                  <a:lnTo>
                    <a:pt x="168739" y="71438"/>
                  </a:lnTo>
                  <a:cubicBezTo>
                    <a:pt x="170888" y="71438"/>
                    <a:pt x="172679" y="73611"/>
                    <a:pt x="172679" y="75785"/>
                  </a:cubicBezTo>
                  <a:lnTo>
                    <a:pt x="172679" y="174679"/>
                  </a:lnTo>
                  <a:cubicBezTo>
                    <a:pt x="172679" y="176853"/>
                    <a:pt x="170888" y="179026"/>
                    <a:pt x="168739" y="179026"/>
                  </a:cubicBezTo>
                  <a:lnTo>
                    <a:pt x="70972" y="179026"/>
                  </a:lnTo>
                  <a:cubicBezTo>
                    <a:pt x="68465" y="179026"/>
                    <a:pt x="66675" y="176853"/>
                    <a:pt x="66675" y="174679"/>
                  </a:cubicBezTo>
                  <a:lnTo>
                    <a:pt x="66675" y="75785"/>
                  </a:lnTo>
                  <a:cubicBezTo>
                    <a:pt x="66675" y="73611"/>
                    <a:pt x="68465" y="71438"/>
                    <a:pt x="70972" y="71438"/>
                  </a:cubicBezTo>
                  <a:close/>
                  <a:moveTo>
                    <a:pt x="42417" y="43601"/>
                  </a:moveTo>
                  <a:lnTo>
                    <a:pt x="42417" y="67822"/>
                  </a:lnTo>
                  <a:cubicBezTo>
                    <a:pt x="42417" y="70353"/>
                    <a:pt x="40253" y="72160"/>
                    <a:pt x="38090" y="72160"/>
                  </a:cubicBezTo>
                  <a:lnTo>
                    <a:pt x="30878" y="72160"/>
                  </a:lnTo>
                  <a:lnTo>
                    <a:pt x="30878" y="98551"/>
                  </a:lnTo>
                  <a:lnTo>
                    <a:pt x="38090" y="98551"/>
                  </a:lnTo>
                  <a:cubicBezTo>
                    <a:pt x="40253" y="98551"/>
                    <a:pt x="42417" y="100359"/>
                    <a:pt x="42417" y="102528"/>
                  </a:cubicBezTo>
                  <a:lnTo>
                    <a:pt x="42417" y="149163"/>
                  </a:lnTo>
                  <a:cubicBezTo>
                    <a:pt x="42417" y="151693"/>
                    <a:pt x="40253" y="153501"/>
                    <a:pt x="38090" y="153501"/>
                  </a:cubicBezTo>
                  <a:lnTo>
                    <a:pt x="30878" y="153501"/>
                  </a:lnTo>
                  <a:lnTo>
                    <a:pt x="30878" y="179530"/>
                  </a:lnTo>
                  <a:lnTo>
                    <a:pt x="38090" y="179530"/>
                  </a:lnTo>
                  <a:cubicBezTo>
                    <a:pt x="40253" y="179530"/>
                    <a:pt x="42417" y="181337"/>
                    <a:pt x="42417" y="183868"/>
                  </a:cubicBezTo>
                  <a:lnTo>
                    <a:pt x="42417" y="208450"/>
                  </a:lnTo>
                  <a:lnTo>
                    <a:pt x="241811" y="208450"/>
                  </a:lnTo>
                  <a:lnTo>
                    <a:pt x="241811" y="43601"/>
                  </a:lnTo>
                  <a:lnTo>
                    <a:pt x="42417" y="43601"/>
                  </a:lnTo>
                  <a:close/>
                  <a:moveTo>
                    <a:pt x="38090" y="34925"/>
                  </a:moveTo>
                  <a:lnTo>
                    <a:pt x="246138" y="34925"/>
                  </a:lnTo>
                  <a:cubicBezTo>
                    <a:pt x="248301" y="34925"/>
                    <a:pt x="250465" y="36732"/>
                    <a:pt x="250465" y="38901"/>
                  </a:cubicBezTo>
                  <a:lnTo>
                    <a:pt x="250465" y="212789"/>
                  </a:lnTo>
                  <a:cubicBezTo>
                    <a:pt x="250465" y="215319"/>
                    <a:pt x="248301" y="217127"/>
                    <a:pt x="246138" y="217127"/>
                  </a:cubicBezTo>
                  <a:lnTo>
                    <a:pt x="38090" y="217127"/>
                  </a:lnTo>
                  <a:cubicBezTo>
                    <a:pt x="35566" y="217127"/>
                    <a:pt x="33763" y="215319"/>
                    <a:pt x="33763" y="212789"/>
                  </a:cubicBezTo>
                  <a:lnTo>
                    <a:pt x="33763" y="188206"/>
                  </a:lnTo>
                  <a:lnTo>
                    <a:pt x="26552" y="188206"/>
                  </a:lnTo>
                  <a:cubicBezTo>
                    <a:pt x="24028" y="188206"/>
                    <a:pt x="22225" y="186037"/>
                    <a:pt x="22225" y="183868"/>
                  </a:cubicBezTo>
                  <a:lnTo>
                    <a:pt x="22225" y="149163"/>
                  </a:lnTo>
                  <a:cubicBezTo>
                    <a:pt x="22225" y="146632"/>
                    <a:pt x="24028" y="144825"/>
                    <a:pt x="26552" y="144825"/>
                  </a:cubicBezTo>
                  <a:lnTo>
                    <a:pt x="33763" y="144825"/>
                  </a:lnTo>
                  <a:lnTo>
                    <a:pt x="33763" y="107227"/>
                  </a:lnTo>
                  <a:lnTo>
                    <a:pt x="26552" y="107227"/>
                  </a:lnTo>
                  <a:cubicBezTo>
                    <a:pt x="24028" y="107227"/>
                    <a:pt x="22225" y="105058"/>
                    <a:pt x="22225" y="102528"/>
                  </a:cubicBezTo>
                  <a:lnTo>
                    <a:pt x="22225" y="67822"/>
                  </a:lnTo>
                  <a:cubicBezTo>
                    <a:pt x="22225" y="65653"/>
                    <a:pt x="24028" y="63484"/>
                    <a:pt x="26552" y="63484"/>
                  </a:cubicBezTo>
                  <a:lnTo>
                    <a:pt x="33763" y="63484"/>
                  </a:lnTo>
                  <a:lnTo>
                    <a:pt x="33763" y="38901"/>
                  </a:lnTo>
                  <a:cubicBezTo>
                    <a:pt x="33763" y="36732"/>
                    <a:pt x="35566" y="34925"/>
                    <a:pt x="38090" y="34925"/>
                  </a:cubicBezTo>
                  <a:close/>
                  <a:moveTo>
                    <a:pt x="27351" y="8637"/>
                  </a:moveTo>
                  <a:cubicBezTo>
                    <a:pt x="16914" y="8637"/>
                    <a:pt x="8637" y="17274"/>
                    <a:pt x="8637" y="27711"/>
                  </a:cubicBezTo>
                  <a:lnTo>
                    <a:pt x="8637" y="276753"/>
                  </a:lnTo>
                  <a:lnTo>
                    <a:pt x="59021" y="276753"/>
                  </a:lnTo>
                  <a:lnTo>
                    <a:pt x="75216" y="244723"/>
                  </a:lnTo>
                  <a:cubicBezTo>
                    <a:pt x="75936" y="243284"/>
                    <a:pt x="77375" y="242204"/>
                    <a:pt x="79175" y="242204"/>
                  </a:cubicBezTo>
                  <a:lnTo>
                    <a:pt x="205855" y="242204"/>
                  </a:lnTo>
                  <a:cubicBezTo>
                    <a:pt x="207655" y="242204"/>
                    <a:pt x="209094" y="243284"/>
                    <a:pt x="209814" y="244723"/>
                  </a:cubicBezTo>
                  <a:lnTo>
                    <a:pt x="226009" y="276753"/>
                  </a:lnTo>
                  <a:lnTo>
                    <a:pt x="276393" y="276753"/>
                  </a:lnTo>
                  <a:lnTo>
                    <a:pt x="276393" y="27711"/>
                  </a:lnTo>
                  <a:cubicBezTo>
                    <a:pt x="276393" y="17274"/>
                    <a:pt x="268116" y="8637"/>
                    <a:pt x="258039" y="8637"/>
                  </a:cubicBezTo>
                  <a:lnTo>
                    <a:pt x="27351" y="8637"/>
                  </a:lnTo>
                  <a:close/>
                  <a:moveTo>
                    <a:pt x="27351" y="0"/>
                  </a:moveTo>
                  <a:lnTo>
                    <a:pt x="258039" y="0"/>
                  </a:lnTo>
                  <a:cubicBezTo>
                    <a:pt x="273154" y="0"/>
                    <a:pt x="285390" y="12236"/>
                    <a:pt x="285390" y="27711"/>
                  </a:cubicBezTo>
                  <a:lnTo>
                    <a:pt x="285390" y="281072"/>
                  </a:lnTo>
                  <a:cubicBezTo>
                    <a:pt x="285390" y="283591"/>
                    <a:pt x="283231" y="285390"/>
                    <a:pt x="281072" y="285390"/>
                  </a:cubicBezTo>
                  <a:lnTo>
                    <a:pt x="223490" y="285390"/>
                  </a:lnTo>
                  <a:cubicBezTo>
                    <a:pt x="221690" y="285390"/>
                    <a:pt x="220251" y="284671"/>
                    <a:pt x="219531" y="283231"/>
                  </a:cubicBezTo>
                  <a:lnTo>
                    <a:pt x="203336" y="250841"/>
                  </a:lnTo>
                  <a:lnTo>
                    <a:pt x="82054" y="250841"/>
                  </a:lnTo>
                  <a:lnTo>
                    <a:pt x="65499" y="283231"/>
                  </a:lnTo>
                  <a:cubicBezTo>
                    <a:pt x="65139" y="284671"/>
                    <a:pt x="63700" y="285390"/>
                    <a:pt x="61900" y="285390"/>
                  </a:cubicBezTo>
                  <a:lnTo>
                    <a:pt x="4318" y="285390"/>
                  </a:lnTo>
                  <a:cubicBezTo>
                    <a:pt x="1799" y="285390"/>
                    <a:pt x="0" y="283591"/>
                    <a:pt x="0" y="281072"/>
                  </a:cubicBezTo>
                  <a:lnTo>
                    <a:pt x="0" y="27711"/>
                  </a:lnTo>
                  <a:cubicBezTo>
                    <a:pt x="0" y="12236"/>
                    <a:pt x="12236" y="0"/>
                    <a:pt x="273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1002">
              <a:extLst>
                <a:ext uri="{FF2B5EF4-FFF2-40B4-BE49-F238E27FC236}">
                  <a16:creationId xmlns:a16="http://schemas.microsoft.com/office/drawing/2014/main" id="{EA3913E8-768E-5043-AF12-B0A7782982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0561327" y="7031583"/>
              <a:ext cx="723935" cy="784990"/>
            </a:xfrm>
            <a:custGeom>
              <a:avLst/>
              <a:gdLst>
                <a:gd name="T0" fmla="*/ 176799 w 263164"/>
                <a:gd name="T1" fmla="*/ 265032 h 285391"/>
                <a:gd name="T2" fmla="*/ 169137 w 263164"/>
                <a:gd name="T3" fmla="*/ 267868 h 285391"/>
                <a:gd name="T4" fmla="*/ 87729 w 263164"/>
                <a:gd name="T5" fmla="*/ 261841 h 285391"/>
                <a:gd name="T6" fmla="*/ 93858 w 263164"/>
                <a:gd name="T7" fmla="*/ 267868 h 285391"/>
                <a:gd name="T8" fmla="*/ 86197 w 263164"/>
                <a:gd name="T9" fmla="*/ 265032 h 285391"/>
                <a:gd name="T10" fmla="*/ 136893 w 263164"/>
                <a:gd name="T11" fmla="*/ 266258 h 285391"/>
                <a:gd name="T12" fmla="*/ 132295 w 263164"/>
                <a:gd name="T13" fmla="*/ 261663 h 285391"/>
                <a:gd name="T14" fmla="*/ 50817 w 263164"/>
                <a:gd name="T15" fmla="*/ 278159 h 285391"/>
                <a:gd name="T16" fmla="*/ 221054 w 263164"/>
                <a:gd name="T17" fmla="*/ 251789 h 285391"/>
                <a:gd name="T18" fmla="*/ 135870 w 263164"/>
                <a:gd name="T19" fmla="*/ 146360 h 285391"/>
                <a:gd name="T20" fmla="*/ 146048 w 263164"/>
                <a:gd name="T21" fmla="*/ 165254 h 285391"/>
                <a:gd name="T22" fmla="*/ 122057 w 263164"/>
                <a:gd name="T23" fmla="*/ 165981 h 285391"/>
                <a:gd name="T24" fmla="*/ 135870 w 263164"/>
                <a:gd name="T25" fmla="*/ 207401 h 285391"/>
                <a:gd name="T26" fmla="*/ 127145 w 263164"/>
                <a:gd name="T27" fmla="*/ 210307 h 285391"/>
                <a:gd name="T28" fmla="*/ 116968 w 263164"/>
                <a:gd name="T29" fmla="*/ 191414 h 285391"/>
                <a:gd name="T30" fmla="*/ 140959 w 263164"/>
                <a:gd name="T31" fmla="*/ 191050 h 285391"/>
                <a:gd name="T32" fmla="*/ 127145 w 263164"/>
                <a:gd name="T33" fmla="*/ 149631 h 285391"/>
                <a:gd name="T34" fmla="*/ 132126 w 263164"/>
                <a:gd name="T35" fmla="*/ 136693 h 285391"/>
                <a:gd name="T36" fmla="*/ 174510 w 263164"/>
                <a:gd name="T37" fmla="*/ 178334 h 285391"/>
                <a:gd name="T38" fmla="*/ 183205 w 263164"/>
                <a:gd name="T39" fmla="*/ 178334 h 285391"/>
                <a:gd name="T40" fmla="*/ 132126 w 263164"/>
                <a:gd name="T41" fmla="*/ 127640 h 285391"/>
                <a:gd name="T42" fmla="*/ 43558 w 263164"/>
                <a:gd name="T43" fmla="*/ 243481 h 285391"/>
                <a:gd name="T44" fmla="*/ 196009 w 263164"/>
                <a:gd name="T45" fmla="*/ 101872 h 285391"/>
                <a:gd name="T46" fmla="*/ 132125 w 263164"/>
                <a:gd name="T47" fmla="*/ 101872 h 285391"/>
                <a:gd name="T48" fmla="*/ 68238 w 263164"/>
                <a:gd name="T49" fmla="*/ 101872 h 285391"/>
                <a:gd name="T50" fmla="*/ 225046 w 263164"/>
                <a:gd name="T51" fmla="*/ 110179 h 285391"/>
                <a:gd name="T52" fmla="*/ 255900 w 263164"/>
                <a:gd name="T53" fmla="*/ 84170 h 285391"/>
                <a:gd name="T54" fmla="*/ 136480 w 263164"/>
                <a:gd name="T55" fmla="*/ 85615 h 285391"/>
                <a:gd name="T56" fmla="*/ 192016 w 263164"/>
                <a:gd name="T57" fmla="*/ 85615 h 285391"/>
                <a:gd name="T58" fmla="*/ 72594 w 263164"/>
                <a:gd name="T59" fmla="*/ 84170 h 285391"/>
                <a:gd name="T60" fmla="*/ 103086 w 263164"/>
                <a:gd name="T61" fmla="*/ 110179 h 285391"/>
                <a:gd name="T62" fmla="*/ 72594 w 263164"/>
                <a:gd name="T63" fmla="*/ 84170 h 285391"/>
                <a:gd name="T64" fmla="*/ 33395 w 263164"/>
                <a:gd name="T65" fmla="*/ 110179 h 285391"/>
                <a:gd name="T66" fmla="*/ 63884 w 263164"/>
                <a:gd name="T67" fmla="*/ 84170 h 285391"/>
                <a:gd name="T68" fmla="*/ 199275 w 263164"/>
                <a:gd name="T69" fmla="*/ 75500 h 285391"/>
                <a:gd name="T70" fmla="*/ 185120 w 263164"/>
                <a:gd name="T71" fmla="*/ 43711 h 285391"/>
                <a:gd name="T72" fmla="*/ 189475 w 263164"/>
                <a:gd name="T73" fmla="*/ 75500 h 285391"/>
                <a:gd name="T74" fmla="*/ 88567 w 263164"/>
                <a:gd name="T75" fmla="*/ 43711 h 285391"/>
                <a:gd name="T76" fmla="*/ 127769 w 263164"/>
                <a:gd name="T77" fmla="*/ 43711 h 285391"/>
                <a:gd name="T78" fmla="*/ 13793 w 263164"/>
                <a:gd name="T79" fmla="*/ 75500 h 285391"/>
                <a:gd name="T80" fmla="*/ 41380 w 263164"/>
                <a:gd name="T81" fmla="*/ 43711 h 285391"/>
                <a:gd name="T82" fmla="*/ 132295 w 263164"/>
                <a:gd name="T83" fmla="*/ 26756 h 285391"/>
                <a:gd name="T84" fmla="*/ 50817 w 263164"/>
                <a:gd name="T85" fmla="*/ 9030 h 285391"/>
                <a:gd name="T86" fmla="*/ 221054 w 263164"/>
                <a:gd name="T87" fmla="*/ 35041 h 285391"/>
                <a:gd name="T88" fmla="*/ 50817 w 263164"/>
                <a:gd name="T89" fmla="*/ 9030 h 285391"/>
                <a:gd name="T90" fmla="*/ 229765 w 263164"/>
                <a:gd name="T91" fmla="*/ 16254 h 285391"/>
                <a:gd name="T92" fmla="*/ 264610 w 263164"/>
                <a:gd name="T93" fmla="*/ 79835 h 285391"/>
                <a:gd name="T94" fmla="*/ 229765 w 263164"/>
                <a:gd name="T95" fmla="*/ 118850 h 285391"/>
                <a:gd name="T96" fmla="*/ 50817 w 263164"/>
                <a:gd name="T97" fmla="*/ 286829 h 285391"/>
                <a:gd name="T98" fmla="*/ 33395 w 263164"/>
                <a:gd name="T99" fmla="*/ 118850 h 285391"/>
                <a:gd name="T100" fmla="*/ 1087 w 263164"/>
                <a:gd name="T101" fmla="*/ 76945 h 285391"/>
                <a:gd name="T102" fmla="*/ 50817 w 263164"/>
                <a:gd name="T103" fmla="*/ 0 h 2853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63164" h="285391">
                  <a:moveTo>
                    <a:pt x="168212" y="260527"/>
                  </a:moveTo>
                  <a:cubicBezTo>
                    <a:pt x="169736" y="258763"/>
                    <a:pt x="173165" y="258763"/>
                    <a:pt x="174689" y="260527"/>
                  </a:cubicBezTo>
                  <a:cubicBezTo>
                    <a:pt x="175451" y="261233"/>
                    <a:pt x="175832" y="262291"/>
                    <a:pt x="175832" y="263702"/>
                  </a:cubicBezTo>
                  <a:cubicBezTo>
                    <a:pt x="175832" y="264760"/>
                    <a:pt x="175451" y="265819"/>
                    <a:pt x="174689" y="266524"/>
                  </a:cubicBezTo>
                  <a:cubicBezTo>
                    <a:pt x="173927" y="267583"/>
                    <a:pt x="172403" y="267935"/>
                    <a:pt x="171641" y="267935"/>
                  </a:cubicBezTo>
                  <a:cubicBezTo>
                    <a:pt x="170117" y="267935"/>
                    <a:pt x="168974" y="267583"/>
                    <a:pt x="168212" y="266524"/>
                  </a:cubicBezTo>
                  <a:cubicBezTo>
                    <a:pt x="167450" y="265819"/>
                    <a:pt x="166688" y="264760"/>
                    <a:pt x="166688" y="263702"/>
                  </a:cubicBezTo>
                  <a:cubicBezTo>
                    <a:pt x="166688" y="262291"/>
                    <a:pt x="167450" y="261233"/>
                    <a:pt x="168212" y="260527"/>
                  </a:cubicBezTo>
                  <a:close/>
                  <a:moveTo>
                    <a:pt x="87249" y="260527"/>
                  </a:moveTo>
                  <a:cubicBezTo>
                    <a:pt x="88773" y="258763"/>
                    <a:pt x="91821" y="258763"/>
                    <a:pt x="93345" y="260527"/>
                  </a:cubicBezTo>
                  <a:cubicBezTo>
                    <a:pt x="94488" y="261233"/>
                    <a:pt x="94869" y="262291"/>
                    <a:pt x="94869" y="263702"/>
                  </a:cubicBezTo>
                  <a:cubicBezTo>
                    <a:pt x="94869" y="264760"/>
                    <a:pt x="94488" y="265819"/>
                    <a:pt x="93345" y="266524"/>
                  </a:cubicBezTo>
                  <a:cubicBezTo>
                    <a:pt x="92583" y="267583"/>
                    <a:pt x="91440" y="267935"/>
                    <a:pt x="90297" y="267935"/>
                  </a:cubicBezTo>
                  <a:cubicBezTo>
                    <a:pt x="89154" y="267935"/>
                    <a:pt x="88011" y="267583"/>
                    <a:pt x="87249" y="266524"/>
                  </a:cubicBezTo>
                  <a:cubicBezTo>
                    <a:pt x="86106" y="265819"/>
                    <a:pt x="85725" y="264760"/>
                    <a:pt x="85725" y="263702"/>
                  </a:cubicBezTo>
                  <a:cubicBezTo>
                    <a:pt x="85725" y="262291"/>
                    <a:pt x="86106" y="261233"/>
                    <a:pt x="87249" y="260527"/>
                  </a:cubicBezTo>
                  <a:close/>
                  <a:moveTo>
                    <a:pt x="131572" y="260350"/>
                  </a:moveTo>
                  <a:cubicBezTo>
                    <a:pt x="134239" y="260350"/>
                    <a:pt x="136144" y="262255"/>
                    <a:pt x="136144" y="264922"/>
                  </a:cubicBezTo>
                  <a:cubicBezTo>
                    <a:pt x="136144" y="267208"/>
                    <a:pt x="134239" y="269494"/>
                    <a:pt x="131572" y="269494"/>
                  </a:cubicBezTo>
                  <a:cubicBezTo>
                    <a:pt x="129286" y="269494"/>
                    <a:pt x="127000" y="267208"/>
                    <a:pt x="127000" y="264922"/>
                  </a:cubicBezTo>
                  <a:cubicBezTo>
                    <a:pt x="127000" y="262255"/>
                    <a:pt x="129286" y="260350"/>
                    <a:pt x="131572" y="260350"/>
                  </a:cubicBezTo>
                  <a:close/>
                  <a:moveTo>
                    <a:pt x="43319" y="250526"/>
                  </a:moveTo>
                  <a:lnTo>
                    <a:pt x="43319" y="269576"/>
                  </a:lnTo>
                  <a:cubicBezTo>
                    <a:pt x="43319" y="273529"/>
                    <a:pt x="46568" y="276764"/>
                    <a:pt x="50539" y="276764"/>
                  </a:cubicBezTo>
                  <a:lnTo>
                    <a:pt x="212625" y="276764"/>
                  </a:lnTo>
                  <a:cubicBezTo>
                    <a:pt x="216596" y="276764"/>
                    <a:pt x="219845" y="273529"/>
                    <a:pt x="219845" y="269576"/>
                  </a:cubicBezTo>
                  <a:lnTo>
                    <a:pt x="219845" y="250526"/>
                  </a:lnTo>
                  <a:lnTo>
                    <a:pt x="43319" y="250526"/>
                  </a:lnTo>
                  <a:close/>
                  <a:moveTo>
                    <a:pt x="130788" y="141288"/>
                  </a:moveTo>
                  <a:cubicBezTo>
                    <a:pt x="133319" y="141288"/>
                    <a:pt x="135127" y="143457"/>
                    <a:pt x="135127" y="145626"/>
                  </a:cubicBezTo>
                  <a:lnTo>
                    <a:pt x="135127" y="148880"/>
                  </a:lnTo>
                  <a:cubicBezTo>
                    <a:pt x="140911" y="149964"/>
                    <a:pt x="145610" y="153580"/>
                    <a:pt x="147779" y="159002"/>
                  </a:cubicBezTo>
                  <a:cubicBezTo>
                    <a:pt x="148864" y="161171"/>
                    <a:pt x="147779" y="163702"/>
                    <a:pt x="145249" y="164425"/>
                  </a:cubicBezTo>
                  <a:cubicBezTo>
                    <a:pt x="143080" y="165509"/>
                    <a:pt x="140549" y="164425"/>
                    <a:pt x="139826" y="162256"/>
                  </a:cubicBezTo>
                  <a:cubicBezTo>
                    <a:pt x="138380" y="159002"/>
                    <a:pt x="134765" y="156833"/>
                    <a:pt x="130788" y="156833"/>
                  </a:cubicBezTo>
                  <a:cubicBezTo>
                    <a:pt x="125727" y="156833"/>
                    <a:pt x="121389" y="160448"/>
                    <a:pt x="121389" y="165148"/>
                  </a:cubicBezTo>
                  <a:cubicBezTo>
                    <a:pt x="121389" y="170571"/>
                    <a:pt x="124643" y="173101"/>
                    <a:pt x="130788" y="173101"/>
                  </a:cubicBezTo>
                  <a:cubicBezTo>
                    <a:pt x="141995" y="173101"/>
                    <a:pt x="148864" y="179970"/>
                    <a:pt x="148864" y="190092"/>
                  </a:cubicBezTo>
                  <a:cubicBezTo>
                    <a:pt x="148864" y="198045"/>
                    <a:pt x="143080" y="204552"/>
                    <a:pt x="135127" y="206360"/>
                  </a:cubicBezTo>
                  <a:lnTo>
                    <a:pt x="135127" y="209252"/>
                  </a:lnTo>
                  <a:cubicBezTo>
                    <a:pt x="135127" y="211783"/>
                    <a:pt x="133319" y="213952"/>
                    <a:pt x="130788" y="213952"/>
                  </a:cubicBezTo>
                  <a:cubicBezTo>
                    <a:pt x="128619" y="213952"/>
                    <a:pt x="126450" y="211783"/>
                    <a:pt x="126450" y="209252"/>
                  </a:cubicBezTo>
                  <a:lnTo>
                    <a:pt x="126450" y="206360"/>
                  </a:lnTo>
                  <a:cubicBezTo>
                    <a:pt x="121028" y="205276"/>
                    <a:pt x="116328" y="201660"/>
                    <a:pt x="114159" y="196238"/>
                  </a:cubicBezTo>
                  <a:cubicBezTo>
                    <a:pt x="113075" y="194069"/>
                    <a:pt x="114159" y="191538"/>
                    <a:pt x="116328" y="190454"/>
                  </a:cubicBezTo>
                  <a:cubicBezTo>
                    <a:pt x="118497" y="189731"/>
                    <a:pt x="121028" y="190815"/>
                    <a:pt x="122112" y="192623"/>
                  </a:cubicBezTo>
                  <a:cubicBezTo>
                    <a:pt x="123558" y="195876"/>
                    <a:pt x="127173" y="198407"/>
                    <a:pt x="130788" y="198407"/>
                  </a:cubicBezTo>
                  <a:cubicBezTo>
                    <a:pt x="136211" y="198407"/>
                    <a:pt x="140188" y="194430"/>
                    <a:pt x="140188" y="190092"/>
                  </a:cubicBezTo>
                  <a:cubicBezTo>
                    <a:pt x="140188" y="184669"/>
                    <a:pt x="136934" y="181777"/>
                    <a:pt x="130788" y="181777"/>
                  </a:cubicBezTo>
                  <a:cubicBezTo>
                    <a:pt x="117413" y="181777"/>
                    <a:pt x="112713" y="173101"/>
                    <a:pt x="112713" y="165148"/>
                  </a:cubicBezTo>
                  <a:cubicBezTo>
                    <a:pt x="112713" y="157195"/>
                    <a:pt x="118497" y="150688"/>
                    <a:pt x="126450" y="148880"/>
                  </a:cubicBezTo>
                  <a:lnTo>
                    <a:pt x="126450" y="145626"/>
                  </a:lnTo>
                  <a:cubicBezTo>
                    <a:pt x="126450" y="143457"/>
                    <a:pt x="128619" y="141288"/>
                    <a:pt x="130788" y="141288"/>
                  </a:cubicBezTo>
                  <a:close/>
                  <a:moveTo>
                    <a:pt x="131403" y="136007"/>
                  </a:moveTo>
                  <a:cubicBezTo>
                    <a:pt x="108345" y="136007"/>
                    <a:pt x="89610" y="154382"/>
                    <a:pt x="89610" y="177440"/>
                  </a:cubicBezTo>
                  <a:cubicBezTo>
                    <a:pt x="89610" y="200498"/>
                    <a:pt x="108345" y="219593"/>
                    <a:pt x="131403" y="219593"/>
                  </a:cubicBezTo>
                  <a:cubicBezTo>
                    <a:pt x="154461" y="219593"/>
                    <a:pt x="173556" y="200498"/>
                    <a:pt x="173556" y="177440"/>
                  </a:cubicBezTo>
                  <a:cubicBezTo>
                    <a:pt x="173556" y="154382"/>
                    <a:pt x="154461" y="136007"/>
                    <a:pt x="131403" y="136007"/>
                  </a:cubicBezTo>
                  <a:close/>
                  <a:moveTo>
                    <a:pt x="131403" y="127000"/>
                  </a:moveTo>
                  <a:cubicBezTo>
                    <a:pt x="159505" y="127000"/>
                    <a:pt x="182203" y="149698"/>
                    <a:pt x="182203" y="177440"/>
                  </a:cubicBezTo>
                  <a:cubicBezTo>
                    <a:pt x="182203" y="205542"/>
                    <a:pt x="159505" y="228240"/>
                    <a:pt x="131403" y="228240"/>
                  </a:cubicBezTo>
                  <a:cubicBezTo>
                    <a:pt x="103661" y="228240"/>
                    <a:pt x="80963" y="205542"/>
                    <a:pt x="80963" y="177440"/>
                  </a:cubicBezTo>
                  <a:cubicBezTo>
                    <a:pt x="80963" y="149698"/>
                    <a:pt x="103661" y="127000"/>
                    <a:pt x="131403" y="127000"/>
                  </a:cubicBezTo>
                  <a:close/>
                  <a:moveTo>
                    <a:pt x="67866" y="101360"/>
                  </a:moveTo>
                  <a:cubicBezTo>
                    <a:pt x="62813" y="110346"/>
                    <a:pt x="53788" y="116816"/>
                    <a:pt x="43319" y="117894"/>
                  </a:cubicBezTo>
                  <a:lnTo>
                    <a:pt x="43319" y="242259"/>
                  </a:lnTo>
                  <a:lnTo>
                    <a:pt x="219845" y="242259"/>
                  </a:lnTo>
                  <a:lnTo>
                    <a:pt x="219845" y="117894"/>
                  </a:lnTo>
                  <a:cubicBezTo>
                    <a:pt x="209015" y="116816"/>
                    <a:pt x="199990" y="110346"/>
                    <a:pt x="194937" y="101360"/>
                  </a:cubicBezTo>
                  <a:cubicBezTo>
                    <a:pt x="189522" y="111784"/>
                    <a:pt x="178692" y="118254"/>
                    <a:pt x="166418" y="118254"/>
                  </a:cubicBezTo>
                  <a:lnTo>
                    <a:pt x="160281" y="118254"/>
                  </a:lnTo>
                  <a:cubicBezTo>
                    <a:pt x="148007" y="118254"/>
                    <a:pt x="137178" y="111784"/>
                    <a:pt x="131402" y="101360"/>
                  </a:cubicBezTo>
                  <a:cubicBezTo>
                    <a:pt x="125626" y="111784"/>
                    <a:pt x="114796" y="118254"/>
                    <a:pt x="102522" y="118254"/>
                  </a:cubicBezTo>
                  <a:lnTo>
                    <a:pt x="96746" y="118254"/>
                  </a:lnTo>
                  <a:cubicBezTo>
                    <a:pt x="84473" y="118254"/>
                    <a:pt x="73642" y="111784"/>
                    <a:pt x="67866" y="101360"/>
                  </a:cubicBezTo>
                  <a:close/>
                  <a:moveTo>
                    <a:pt x="199629" y="83748"/>
                  </a:moveTo>
                  <a:lnTo>
                    <a:pt x="199629" y="85186"/>
                  </a:lnTo>
                  <a:cubicBezTo>
                    <a:pt x="199629" y="98844"/>
                    <a:pt x="210459" y="109627"/>
                    <a:pt x="223816" y="109627"/>
                  </a:cubicBezTo>
                  <a:lnTo>
                    <a:pt x="229953" y="109627"/>
                  </a:lnTo>
                  <a:cubicBezTo>
                    <a:pt x="243310" y="109627"/>
                    <a:pt x="254500" y="98844"/>
                    <a:pt x="254500" y="85186"/>
                  </a:cubicBezTo>
                  <a:lnTo>
                    <a:pt x="254500" y="83748"/>
                  </a:lnTo>
                  <a:lnTo>
                    <a:pt x="199629" y="83748"/>
                  </a:lnTo>
                  <a:close/>
                  <a:moveTo>
                    <a:pt x="135734" y="83748"/>
                  </a:moveTo>
                  <a:lnTo>
                    <a:pt x="135734" y="85186"/>
                  </a:lnTo>
                  <a:cubicBezTo>
                    <a:pt x="135734" y="98844"/>
                    <a:pt x="146924" y="109627"/>
                    <a:pt x="160281" y="109627"/>
                  </a:cubicBezTo>
                  <a:lnTo>
                    <a:pt x="166418" y="109627"/>
                  </a:lnTo>
                  <a:cubicBezTo>
                    <a:pt x="179775" y="109627"/>
                    <a:pt x="190966" y="98844"/>
                    <a:pt x="190966" y="85186"/>
                  </a:cubicBezTo>
                  <a:lnTo>
                    <a:pt x="190966" y="83748"/>
                  </a:lnTo>
                  <a:lnTo>
                    <a:pt x="135734" y="83748"/>
                  </a:lnTo>
                  <a:close/>
                  <a:moveTo>
                    <a:pt x="72198" y="83748"/>
                  </a:moveTo>
                  <a:lnTo>
                    <a:pt x="72198" y="85186"/>
                  </a:lnTo>
                  <a:cubicBezTo>
                    <a:pt x="72198" y="98844"/>
                    <a:pt x="83029" y="109627"/>
                    <a:pt x="96746" y="109627"/>
                  </a:cubicBezTo>
                  <a:lnTo>
                    <a:pt x="102522" y="109627"/>
                  </a:lnTo>
                  <a:cubicBezTo>
                    <a:pt x="115879" y="109627"/>
                    <a:pt x="127070" y="98844"/>
                    <a:pt x="127070" y="85186"/>
                  </a:cubicBezTo>
                  <a:lnTo>
                    <a:pt x="127070" y="83748"/>
                  </a:lnTo>
                  <a:lnTo>
                    <a:pt x="72198" y="83748"/>
                  </a:lnTo>
                  <a:close/>
                  <a:moveTo>
                    <a:pt x="8664" y="83748"/>
                  </a:moveTo>
                  <a:lnTo>
                    <a:pt x="8664" y="85186"/>
                  </a:lnTo>
                  <a:cubicBezTo>
                    <a:pt x="8664" y="98844"/>
                    <a:pt x="19493" y="109627"/>
                    <a:pt x="33211" y="109627"/>
                  </a:cubicBezTo>
                  <a:lnTo>
                    <a:pt x="38626" y="109627"/>
                  </a:lnTo>
                  <a:cubicBezTo>
                    <a:pt x="52344" y="109627"/>
                    <a:pt x="63535" y="98844"/>
                    <a:pt x="63535" y="85186"/>
                  </a:cubicBezTo>
                  <a:lnTo>
                    <a:pt x="63535" y="83748"/>
                  </a:lnTo>
                  <a:lnTo>
                    <a:pt x="8664" y="83748"/>
                  </a:lnTo>
                  <a:close/>
                  <a:moveTo>
                    <a:pt x="184107" y="43491"/>
                  </a:moveTo>
                  <a:lnTo>
                    <a:pt x="198185" y="75121"/>
                  </a:lnTo>
                  <a:lnTo>
                    <a:pt x="249447" y="75121"/>
                  </a:lnTo>
                  <a:lnTo>
                    <a:pt x="222011" y="43491"/>
                  </a:lnTo>
                  <a:lnTo>
                    <a:pt x="184107" y="43491"/>
                  </a:lnTo>
                  <a:close/>
                  <a:moveTo>
                    <a:pt x="135734" y="43491"/>
                  </a:moveTo>
                  <a:lnTo>
                    <a:pt x="135734" y="75121"/>
                  </a:lnTo>
                  <a:lnTo>
                    <a:pt x="188439" y="75121"/>
                  </a:lnTo>
                  <a:lnTo>
                    <a:pt x="175082" y="43491"/>
                  </a:lnTo>
                  <a:lnTo>
                    <a:pt x="135734" y="43491"/>
                  </a:lnTo>
                  <a:close/>
                  <a:moveTo>
                    <a:pt x="88083" y="43491"/>
                  </a:moveTo>
                  <a:lnTo>
                    <a:pt x="74364" y="75121"/>
                  </a:lnTo>
                  <a:lnTo>
                    <a:pt x="127070" y="75121"/>
                  </a:lnTo>
                  <a:lnTo>
                    <a:pt x="127070" y="43491"/>
                  </a:lnTo>
                  <a:lnTo>
                    <a:pt x="88083" y="43491"/>
                  </a:lnTo>
                  <a:close/>
                  <a:moveTo>
                    <a:pt x="41153" y="43491"/>
                  </a:moveTo>
                  <a:lnTo>
                    <a:pt x="13717" y="75121"/>
                  </a:lnTo>
                  <a:lnTo>
                    <a:pt x="64979" y="75121"/>
                  </a:lnTo>
                  <a:lnTo>
                    <a:pt x="78696" y="43491"/>
                  </a:lnTo>
                  <a:lnTo>
                    <a:pt x="41153" y="43491"/>
                  </a:lnTo>
                  <a:close/>
                  <a:moveTo>
                    <a:pt x="131572" y="17463"/>
                  </a:moveTo>
                  <a:cubicBezTo>
                    <a:pt x="134239" y="17463"/>
                    <a:pt x="136144" y="19661"/>
                    <a:pt x="136144" y="22225"/>
                  </a:cubicBezTo>
                  <a:cubicBezTo>
                    <a:pt x="136144" y="24423"/>
                    <a:pt x="134239" y="26621"/>
                    <a:pt x="131572" y="26621"/>
                  </a:cubicBezTo>
                  <a:cubicBezTo>
                    <a:pt x="129286" y="26621"/>
                    <a:pt x="127000" y="24423"/>
                    <a:pt x="127000" y="22225"/>
                  </a:cubicBezTo>
                  <a:cubicBezTo>
                    <a:pt x="127000" y="19661"/>
                    <a:pt x="129286" y="17463"/>
                    <a:pt x="131572" y="17463"/>
                  </a:cubicBezTo>
                  <a:close/>
                  <a:moveTo>
                    <a:pt x="50539" y="8986"/>
                  </a:moveTo>
                  <a:cubicBezTo>
                    <a:pt x="46568" y="8986"/>
                    <a:pt x="43319" y="12221"/>
                    <a:pt x="43319" y="16174"/>
                  </a:cubicBezTo>
                  <a:lnTo>
                    <a:pt x="43319" y="34865"/>
                  </a:lnTo>
                  <a:lnTo>
                    <a:pt x="219845" y="34865"/>
                  </a:lnTo>
                  <a:lnTo>
                    <a:pt x="219845" y="16174"/>
                  </a:lnTo>
                  <a:cubicBezTo>
                    <a:pt x="219845" y="12221"/>
                    <a:pt x="216596" y="8986"/>
                    <a:pt x="212625" y="8986"/>
                  </a:cubicBezTo>
                  <a:lnTo>
                    <a:pt x="50539" y="8986"/>
                  </a:lnTo>
                  <a:close/>
                  <a:moveTo>
                    <a:pt x="50539" y="0"/>
                  </a:moveTo>
                  <a:lnTo>
                    <a:pt x="212625" y="0"/>
                  </a:lnTo>
                  <a:cubicBezTo>
                    <a:pt x="221289" y="0"/>
                    <a:pt x="228509" y="7188"/>
                    <a:pt x="228509" y="16174"/>
                  </a:cubicBezTo>
                  <a:lnTo>
                    <a:pt x="228509" y="37381"/>
                  </a:lnTo>
                  <a:lnTo>
                    <a:pt x="262081" y="76559"/>
                  </a:lnTo>
                  <a:cubicBezTo>
                    <a:pt x="262803" y="77278"/>
                    <a:pt x="263164" y="78356"/>
                    <a:pt x="263164" y="79435"/>
                  </a:cubicBezTo>
                  <a:lnTo>
                    <a:pt x="263164" y="85186"/>
                  </a:lnTo>
                  <a:cubicBezTo>
                    <a:pt x="263164" y="103517"/>
                    <a:pt x="248003" y="118254"/>
                    <a:pt x="229953" y="118254"/>
                  </a:cubicBezTo>
                  <a:lnTo>
                    <a:pt x="228509" y="118254"/>
                  </a:lnTo>
                  <a:lnTo>
                    <a:pt x="228509" y="269576"/>
                  </a:lnTo>
                  <a:cubicBezTo>
                    <a:pt x="228509" y="278202"/>
                    <a:pt x="221289" y="285391"/>
                    <a:pt x="212625" y="285391"/>
                  </a:cubicBezTo>
                  <a:lnTo>
                    <a:pt x="50539" y="285391"/>
                  </a:lnTo>
                  <a:cubicBezTo>
                    <a:pt x="41875" y="285391"/>
                    <a:pt x="34655" y="278202"/>
                    <a:pt x="34655" y="269576"/>
                  </a:cubicBezTo>
                  <a:lnTo>
                    <a:pt x="34655" y="118254"/>
                  </a:lnTo>
                  <a:lnTo>
                    <a:pt x="33211" y="118254"/>
                  </a:lnTo>
                  <a:cubicBezTo>
                    <a:pt x="14800" y="118254"/>
                    <a:pt x="0" y="103517"/>
                    <a:pt x="0" y="85186"/>
                  </a:cubicBezTo>
                  <a:lnTo>
                    <a:pt x="0" y="79435"/>
                  </a:lnTo>
                  <a:cubicBezTo>
                    <a:pt x="0" y="78356"/>
                    <a:pt x="361" y="77278"/>
                    <a:pt x="1083" y="76559"/>
                  </a:cubicBezTo>
                  <a:lnTo>
                    <a:pt x="34655" y="37381"/>
                  </a:lnTo>
                  <a:lnTo>
                    <a:pt x="34655" y="16174"/>
                  </a:lnTo>
                  <a:cubicBezTo>
                    <a:pt x="34655" y="7188"/>
                    <a:pt x="41875" y="0"/>
                    <a:pt x="505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7" name="Freeform 1011">
              <a:extLst>
                <a:ext uri="{FF2B5EF4-FFF2-40B4-BE49-F238E27FC236}">
                  <a16:creationId xmlns:a16="http://schemas.microsoft.com/office/drawing/2014/main" id="{826ED190-3813-2B46-975A-44A7BAD5E3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772550" y="8580750"/>
              <a:ext cx="784990" cy="754461"/>
            </a:xfrm>
            <a:custGeom>
              <a:avLst/>
              <a:gdLst>
                <a:gd name="T0" fmla="*/ 212764 w 285390"/>
                <a:gd name="T1" fmla="*/ 251762 h 274277"/>
                <a:gd name="T2" fmla="*/ 149610 w 285390"/>
                <a:gd name="T3" fmla="*/ 242570 h 274277"/>
                <a:gd name="T4" fmla="*/ 149610 w 285390"/>
                <a:gd name="T5" fmla="*/ 251762 h 274277"/>
                <a:gd name="T6" fmla="*/ 124147 w 285390"/>
                <a:gd name="T7" fmla="*/ 242570 h 274277"/>
                <a:gd name="T8" fmla="*/ 100517 w 285390"/>
                <a:gd name="T9" fmla="*/ 247166 h 274277"/>
                <a:gd name="T10" fmla="*/ 85790 w 285390"/>
                <a:gd name="T11" fmla="*/ 247166 h 274277"/>
                <a:gd name="T12" fmla="*/ 61858 w 285390"/>
                <a:gd name="T13" fmla="*/ 242570 h 274277"/>
                <a:gd name="T14" fmla="*/ 247437 w 285390"/>
                <a:gd name="T15" fmla="*/ 251787 h 274277"/>
                <a:gd name="T16" fmla="*/ 243139 w 285390"/>
                <a:gd name="T17" fmla="*/ 243189 h 274277"/>
                <a:gd name="T18" fmla="*/ 30934 w 285390"/>
                <a:gd name="T19" fmla="*/ 238889 h 274277"/>
                <a:gd name="T20" fmla="*/ 35230 w 285390"/>
                <a:gd name="T21" fmla="*/ 251787 h 274277"/>
                <a:gd name="T22" fmla="*/ 26635 w 285390"/>
                <a:gd name="T23" fmla="*/ 234590 h 274277"/>
                <a:gd name="T24" fmla="*/ 26933 w 285390"/>
                <a:gd name="T25" fmla="*/ 218274 h 274277"/>
                <a:gd name="T26" fmla="*/ 224968 w 285390"/>
                <a:gd name="T27" fmla="*/ 173127 h 274277"/>
                <a:gd name="T28" fmla="*/ 224968 w 285390"/>
                <a:gd name="T29" fmla="*/ 173127 h 274277"/>
                <a:gd name="T30" fmla="*/ 205822 w 285390"/>
                <a:gd name="T31" fmla="*/ 183340 h 274277"/>
                <a:gd name="T32" fmla="*/ 224620 w 285390"/>
                <a:gd name="T33" fmla="*/ 214570 h 274277"/>
                <a:gd name="T34" fmla="*/ 26933 w 285390"/>
                <a:gd name="T35" fmla="*/ 148414 h 274277"/>
                <a:gd name="T36" fmla="*/ 22337 w 285390"/>
                <a:gd name="T37" fmla="*/ 171203 h 274277"/>
                <a:gd name="T38" fmla="*/ 247437 w 285390"/>
                <a:gd name="T39" fmla="*/ 114901 h 274277"/>
                <a:gd name="T40" fmla="*/ 243139 w 285390"/>
                <a:gd name="T41" fmla="*/ 127798 h 274277"/>
                <a:gd name="T42" fmla="*/ 238841 w 285390"/>
                <a:gd name="T43" fmla="*/ 114901 h 274277"/>
                <a:gd name="T44" fmla="*/ 212764 w 285390"/>
                <a:gd name="T45" fmla="*/ 124093 h 274277"/>
                <a:gd name="T46" fmla="*/ 149610 w 285390"/>
                <a:gd name="T47" fmla="*/ 114901 h 274277"/>
                <a:gd name="T48" fmla="*/ 149610 w 285390"/>
                <a:gd name="T49" fmla="*/ 124093 h 274277"/>
                <a:gd name="T50" fmla="*/ 124147 w 285390"/>
                <a:gd name="T51" fmla="*/ 114901 h 274277"/>
                <a:gd name="T52" fmla="*/ 100517 w 285390"/>
                <a:gd name="T53" fmla="*/ 119497 h 274277"/>
                <a:gd name="T54" fmla="*/ 85790 w 285390"/>
                <a:gd name="T55" fmla="*/ 119497 h 274277"/>
                <a:gd name="T56" fmla="*/ 61858 w 285390"/>
                <a:gd name="T57" fmla="*/ 114901 h 274277"/>
                <a:gd name="T58" fmla="*/ 35230 w 285390"/>
                <a:gd name="T59" fmla="*/ 123499 h 274277"/>
                <a:gd name="T60" fmla="*/ 22337 w 285390"/>
                <a:gd name="T61" fmla="*/ 127798 h 274277"/>
                <a:gd name="T62" fmla="*/ 8681 w 285390"/>
                <a:gd name="T63" fmla="*/ 108551 h 274277"/>
                <a:gd name="T64" fmla="*/ 266578 w 285390"/>
                <a:gd name="T65" fmla="*/ 259438 h 274277"/>
                <a:gd name="T66" fmla="*/ 224620 w 285390"/>
                <a:gd name="T67" fmla="*/ 145097 h 274277"/>
                <a:gd name="T68" fmla="*/ 15915 w 285390"/>
                <a:gd name="T69" fmla="*/ 101314 h 274277"/>
                <a:gd name="T70" fmla="*/ 88980 w 285390"/>
                <a:gd name="T71" fmla="*/ 81414 h 274277"/>
                <a:gd name="T72" fmla="*/ 185081 w 285390"/>
                <a:gd name="T73" fmla="*/ 77622 h 274277"/>
                <a:gd name="T74" fmla="*/ 189293 w 285390"/>
                <a:gd name="T75" fmla="*/ 61870 h 274277"/>
                <a:gd name="T76" fmla="*/ 224981 w 285390"/>
                <a:gd name="T77" fmla="*/ 48849 h 274277"/>
                <a:gd name="T78" fmla="*/ 240535 w 285390"/>
                <a:gd name="T79" fmla="*/ 48125 h 274277"/>
                <a:gd name="T80" fmla="*/ 194271 w 285390"/>
                <a:gd name="T81" fmla="*/ 38123 h 274277"/>
                <a:gd name="T82" fmla="*/ 185081 w 285390"/>
                <a:gd name="T83" fmla="*/ 38123 h 274277"/>
                <a:gd name="T84" fmla="*/ 216300 w 285390"/>
                <a:gd name="T85" fmla="*/ 92630 h 274277"/>
                <a:gd name="T86" fmla="*/ 135277 w 285390"/>
                <a:gd name="T87" fmla="*/ 8682 h 274277"/>
                <a:gd name="T88" fmla="*/ 135277 w 285390"/>
                <a:gd name="T89" fmla="*/ 8682 h 274277"/>
                <a:gd name="T90" fmla="*/ 126596 w 285390"/>
                <a:gd name="T91" fmla="*/ 92630 h 274277"/>
                <a:gd name="T92" fmla="*/ 209066 w 285390"/>
                <a:gd name="T93" fmla="*/ 0 h 274277"/>
                <a:gd name="T94" fmla="*/ 245960 w 285390"/>
                <a:gd name="T95" fmla="*/ 41250 h 274277"/>
                <a:gd name="T96" fmla="*/ 275258 w 285390"/>
                <a:gd name="T97" fmla="*/ 108551 h 274277"/>
                <a:gd name="T98" fmla="*/ 286832 w 285390"/>
                <a:gd name="T99" fmla="*/ 218912 h 274277"/>
                <a:gd name="T100" fmla="*/ 259343 w 285390"/>
                <a:gd name="T101" fmla="*/ 275719 h 274277"/>
                <a:gd name="T102" fmla="*/ 0 w 285390"/>
                <a:gd name="T103" fmla="*/ 107827 h 274277"/>
                <a:gd name="T104" fmla="*/ 104895 w 285390"/>
                <a:gd name="T105" fmla="*/ 0 h 27427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85390" h="274277">
                  <a:moveTo>
                    <a:pt x="193118" y="241300"/>
                  </a:moveTo>
                  <a:lnTo>
                    <a:pt x="211694" y="241300"/>
                  </a:lnTo>
                  <a:cubicBezTo>
                    <a:pt x="213797" y="241300"/>
                    <a:pt x="215550" y="243586"/>
                    <a:pt x="215550" y="245872"/>
                  </a:cubicBezTo>
                  <a:cubicBezTo>
                    <a:pt x="215550" y="248539"/>
                    <a:pt x="213797" y="250444"/>
                    <a:pt x="211694" y="250444"/>
                  </a:cubicBezTo>
                  <a:lnTo>
                    <a:pt x="193118" y="250444"/>
                  </a:lnTo>
                  <a:cubicBezTo>
                    <a:pt x="190665" y="250444"/>
                    <a:pt x="188912" y="248539"/>
                    <a:pt x="188912" y="245872"/>
                  </a:cubicBezTo>
                  <a:cubicBezTo>
                    <a:pt x="188912" y="243586"/>
                    <a:pt x="190665" y="241300"/>
                    <a:pt x="193118" y="241300"/>
                  </a:cubicBezTo>
                  <a:close/>
                  <a:moveTo>
                    <a:pt x="148858" y="241300"/>
                  </a:moveTo>
                  <a:lnTo>
                    <a:pt x="168274" y="241300"/>
                  </a:lnTo>
                  <a:cubicBezTo>
                    <a:pt x="170472" y="241300"/>
                    <a:pt x="172670" y="243586"/>
                    <a:pt x="172670" y="245872"/>
                  </a:cubicBezTo>
                  <a:cubicBezTo>
                    <a:pt x="172670" y="248539"/>
                    <a:pt x="170472" y="250444"/>
                    <a:pt x="168274" y="250444"/>
                  </a:cubicBezTo>
                  <a:lnTo>
                    <a:pt x="148858" y="250444"/>
                  </a:lnTo>
                  <a:cubicBezTo>
                    <a:pt x="146660" y="250444"/>
                    <a:pt x="144462" y="248539"/>
                    <a:pt x="144462" y="245872"/>
                  </a:cubicBezTo>
                  <a:cubicBezTo>
                    <a:pt x="144462" y="243586"/>
                    <a:pt x="146660" y="241300"/>
                    <a:pt x="148858" y="241300"/>
                  </a:cubicBezTo>
                  <a:close/>
                  <a:moveTo>
                    <a:pt x="104714" y="241300"/>
                  </a:moveTo>
                  <a:lnTo>
                    <a:pt x="123523" y="241300"/>
                  </a:lnTo>
                  <a:cubicBezTo>
                    <a:pt x="126055" y="241300"/>
                    <a:pt x="128225" y="243586"/>
                    <a:pt x="128225" y="245872"/>
                  </a:cubicBezTo>
                  <a:cubicBezTo>
                    <a:pt x="128225" y="248539"/>
                    <a:pt x="126055" y="250444"/>
                    <a:pt x="123523" y="250444"/>
                  </a:cubicBezTo>
                  <a:lnTo>
                    <a:pt x="104714" y="250444"/>
                  </a:lnTo>
                  <a:cubicBezTo>
                    <a:pt x="102182" y="250444"/>
                    <a:pt x="100012" y="248539"/>
                    <a:pt x="100012" y="245872"/>
                  </a:cubicBezTo>
                  <a:cubicBezTo>
                    <a:pt x="100012" y="243586"/>
                    <a:pt x="102182" y="241300"/>
                    <a:pt x="104714" y="241300"/>
                  </a:cubicBezTo>
                  <a:close/>
                  <a:moveTo>
                    <a:pt x="61546" y="241300"/>
                  </a:moveTo>
                  <a:lnTo>
                    <a:pt x="80596" y="241300"/>
                  </a:lnTo>
                  <a:cubicBezTo>
                    <a:pt x="83160" y="241300"/>
                    <a:pt x="85358" y="243586"/>
                    <a:pt x="85358" y="245872"/>
                  </a:cubicBezTo>
                  <a:cubicBezTo>
                    <a:pt x="85358" y="248539"/>
                    <a:pt x="83160" y="250444"/>
                    <a:pt x="80596" y="250444"/>
                  </a:cubicBezTo>
                  <a:lnTo>
                    <a:pt x="61546" y="250444"/>
                  </a:lnTo>
                  <a:cubicBezTo>
                    <a:pt x="58981" y="250444"/>
                    <a:pt x="57150" y="248539"/>
                    <a:pt x="57150" y="245872"/>
                  </a:cubicBezTo>
                  <a:cubicBezTo>
                    <a:pt x="57150" y="243586"/>
                    <a:pt x="58981" y="241300"/>
                    <a:pt x="61546" y="241300"/>
                  </a:cubicBezTo>
                  <a:close/>
                  <a:moveTo>
                    <a:pt x="246192" y="233362"/>
                  </a:moveTo>
                  <a:cubicBezTo>
                    <a:pt x="248331" y="233362"/>
                    <a:pt x="250469" y="235144"/>
                    <a:pt x="250469" y="237639"/>
                  </a:cubicBezTo>
                  <a:lnTo>
                    <a:pt x="250469" y="246192"/>
                  </a:lnTo>
                  <a:cubicBezTo>
                    <a:pt x="250469" y="248687"/>
                    <a:pt x="248331" y="250469"/>
                    <a:pt x="246192" y="250469"/>
                  </a:cubicBezTo>
                  <a:lnTo>
                    <a:pt x="237639" y="250469"/>
                  </a:lnTo>
                  <a:cubicBezTo>
                    <a:pt x="235144" y="250469"/>
                    <a:pt x="233362" y="248687"/>
                    <a:pt x="233362" y="246192"/>
                  </a:cubicBezTo>
                  <a:cubicBezTo>
                    <a:pt x="233362" y="244054"/>
                    <a:pt x="235144" y="241916"/>
                    <a:pt x="237639" y="241916"/>
                  </a:cubicBezTo>
                  <a:lnTo>
                    <a:pt x="241916" y="241916"/>
                  </a:lnTo>
                  <a:lnTo>
                    <a:pt x="241916" y="237639"/>
                  </a:lnTo>
                  <a:cubicBezTo>
                    <a:pt x="241916" y="235144"/>
                    <a:pt x="243697" y="233362"/>
                    <a:pt x="246192" y="233362"/>
                  </a:cubicBezTo>
                  <a:close/>
                  <a:moveTo>
                    <a:pt x="26501" y="233362"/>
                  </a:moveTo>
                  <a:cubicBezTo>
                    <a:pt x="28996" y="233362"/>
                    <a:pt x="30778" y="235144"/>
                    <a:pt x="30778" y="237639"/>
                  </a:cubicBezTo>
                  <a:lnTo>
                    <a:pt x="30778" y="241916"/>
                  </a:lnTo>
                  <a:lnTo>
                    <a:pt x="35054" y="241916"/>
                  </a:lnTo>
                  <a:cubicBezTo>
                    <a:pt x="37549" y="241916"/>
                    <a:pt x="39330" y="244054"/>
                    <a:pt x="39330" y="246192"/>
                  </a:cubicBezTo>
                  <a:cubicBezTo>
                    <a:pt x="39330" y="248687"/>
                    <a:pt x="37549" y="250469"/>
                    <a:pt x="35054" y="250469"/>
                  </a:cubicBezTo>
                  <a:lnTo>
                    <a:pt x="26501" y="250469"/>
                  </a:lnTo>
                  <a:cubicBezTo>
                    <a:pt x="24007" y="250469"/>
                    <a:pt x="22225" y="248687"/>
                    <a:pt x="22225" y="246192"/>
                  </a:cubicBezTo>
                  <a:lnTo>
                    <a:pt x="22225" y="237639"/>
                  </a:lnTo>
                  <a:cubicBezTo>
                    <a:pt x="22225" y="235144"/>
                    <a:pt x="24007" y="233362"/>
                    <a:pt x="26501" y="233362"/>
                  </a:cubicBezTo>
                  <a:close/>
                  <a:moveTo>
                    <a:pt x="26797" y="190500"/>
                  </a:moveTo>
                  <a:cubicBezTo>
                    <a:pt x="29464" y="190500"/>
                    <a:pt x="31369" y="192276"/>
                    <a:pt x="31369" y="194761"/>
                  </a:cubicBezTo>
                  <a:lnTo>
                    <a:pt x="31369" y="212516"/>
                  </a:lnTo>
                  <a:cubicBezTo>
                    <a:pt x="31369" y="215002"/>
                    <a:pt x="29464" y="217132"/>
                    <a:pt x="26797" y="217132"/>
                  </a:cubicBezTo>
                  <a:cubicBezTo>
                    <a:pt x="24130" y="217132"/>
                    <a:pt x="22225" y="215002"/>
                    <a:pt x="22225" y="212516"/>
                  </a:cubicBezTo>
                  <a:lnTo>
                    <a:pt x="22225" y="194761"/>
                  </a:lnTo>
                  <a:cubicBezTo>
                    <a:pt x="22225" y="192276"/>
                    <a:pt x="24130" y="190500"/>
                    <a:pt x="26797" y="190500"/>
                  </a:cubicBezTo>
                  <a:close/>
                  <a:moveTo>
                    <a:pt x="223837" y="172221"/>
                  </a:moveTo>
                  <a:cubicBezTo>
                    <a:pt x="218086" y="172221"/>
                    <a:pt x="213414" y="176938"/>
                    <a:pt x="213414" y="182381"/>
                  </a:cubicBezTo>
                  <a:cubicBezTo>
                    <a:pt x="213414" y="187824"/>
                    <a:pt x="218086" y="192541"/>
                    <a:pt x="223837" y="192541"/>
                  </a:cubicBezTo>
                  <a:cubicBezTo>
                    <a:pt x="229229" y="192541"/>
                    <a:pt x="233901" y="187824"/>
                    <a:pt x="233901" y="182381"/>
                  </a:cubicBezTo>
                  <a:cubicBezTo>
                    <a:pt x="233901" y="176938"/>
                    <a:pt x="229229" y="172221"/>
                    <a:pt x="223837" y="172221"/>
                  </a:cubicBezTo>
                  <a:close/>
                  <a:moveTo>
                    <a:pt x="223837" y="163512"/>
                  </a:moveTo>
                  <a:cubicBezTo>
                    <a:pt x="233901" y="163512"/>
                    <a:pt x="242528" y="171858"/>
                    <a:pt x="242528" y="182381"/>
                  </a:cubicBezTo>
                  <a:cubicBezTo>
                    <a:pt x="242528" y="192904"/>
                    <a:pt x="233901" y="201249"/>
                    <a:pt x="223837" y="201249"/>
                  </a:cubicBezTo>
                  <a:cubicBezTo>
                    <a:pt x="213414" y="201249"/>
                    <a:pt x="204787" y="192904"/>
                    <a:pt x="204787" y="182381"/>
                  </a:cubicBezTo>
                  <a:cubicBezTo>
                    <a:pt x="204787" y="171858"/>
                    <a:pt x="213414" y="163512"/>
                    <a:pt x="223837" y="163512"/>
                  </a:cubicBezTo>
                  <a:close/>
                  <a:moveTo>
                    <a:pt x="223490" y="152976"/>
                  </a:moveTo>
                  <a:cubicBezTo>
                    <a:pt x="206575" y="152976"/>
                    <a:pt x="193259" y="166294"/>
                    <a:pt x="193259" y="183212"/>
                  </a:cubicBezTo>
                  <a:cubicBezTo>
                    <a:pt x="193259" y="199769"/>
                    <a:pt x="206575" y="213447"/>
                    <a:pt x="223490" y="213447"/>
                  </a:cubicBezTo>
                  <a:lnTo>
                    <a:pt x="276393" y="213447"/>
                  </a:lnTo>
                  <a:lnTo>
                    <a:pt x="276393" y="152976"/>
                  </a:lnTo>
                  <a:lnTo>
                    <a:pt x="223490" y="152976"/>
                  </a:lnTo>
                  <a:close/>
                  <a:moveTo>
                    <a:pt x="26797" y="147637"/>
                  </a:moveTo>
                  <a:cubicBezTo>
                    <a:pt x="29464" y="147637"/>
                    <a:pt x="31369" y="149436"/>
                    <a:pt x="31369" y="151595"/>
                  </a:cubicBezTo>
                  <a:lnTo>
                    <a:pt x="31369" y="170307"/>
                  </a:lnTo>
                  <a:cubicBezTo>
                    <a:pt x="31369" y="172466"/>
                    <a:pt x="29464" y="174265"/>
                    <a:pt x="26797" y="174265"/>
                  </a:cubicBezTo>
                  <a:cubicBezTo>
                    <a:pt x="24130" y="174265"/>
                    <a:pt x="22225" y="172466"/>
                    <a:pt x="22225" y="170307"/>
                  </a:cubicBezTo>
                  <a:lnTo>
                    <a:pt x="22225" y="151595"/>
                  </a:lnTo>
                  <a:cubicBezTo>
                    <a:pt x="22225" y="149436"/>
                    <a:pt x="24130" y="147637"/>
                    <a:pt x="26797" y="147637"/>
                  </a:cubicBezTo>
                  <a:close/>
                  <a:moveTo>
                    <a:pt x="237639" y="114300"/>
                  </a:moveTo>
                  <a:lnTo>
                    <a:pt x="246192" y="114300"/>
                  </a:lnTo>
                  <a:cubicBezTo>
                    <a:pt x="248331" y="114300"/>
                    <a:pt x="250469" y="116082"/>
                    <a:pt x="250469" y="118577"/>
                  </a:cubicBezTo>
                  <a:lnTo>
                    <a:pt x="250469" y="127129"/>
                  </a:lnTo>
                  <a:cubicBezTo>
                    <a:pt x="250469" y="129268"/>
                    <a:pt x="248331" y="131406"/>
                    <a:pt x="246192" y="131406"/>
                  </a:cubicBezTo>
                  <a:cubicBezTo>
                    <a:pt x="243697" y="131406"/>
                    <a:pt x="241916" y="129268"/>
                    <a:pt x="241916" y="127129"/>
                  </a:cubicBezTo>
                  <a:lnTo>
                    <a:pt x="241916" y="122853"/>
                  </a:lnTo>
                  <a:lnTo>
                    <a:pt x="237639" y="122853"/>
                  </a:lnTo>
                  <a:cubicBezTo>
                    <a:pt x="235144" y="122853"/>
                    <a:pt x="233362" y="120715"/>
                    <a:pt x="233362" y="118577"/>
                  </a:cubicBezTo>
                  <a:cubicBezTo>
                    <a:pt x="233362" y="116082"/>
                    <a:pt x="235144" y="114300"/>
                    <a:pt x="237639" y="114300"/>
                  </a:cubicBezTo>
                  <a:close/>
                  <a:moveTo>
                    <a:pt x="193118" y="114300"/>
                  </a:moveTo>
                  <a:lnTo>
                    <a:pt x="211694" y="114300"/>
                  </a:lnTo>
                  <a:cubicBezTo>
                    <a:pt x="213797" y="114300"/>
                    <a:pt x="215550" y="116205"/>
                    <a:pt x="215550" y="118872"/>
                  </a:cubicBezTo>
                  <a:cubicBezTo>
                    <a:pt x="215550" y="121158"/>
                    <a:pt x="213797" y="123444"/>
                    <a:pt x="211694" y="123444"/>
                  </a:cubicBezTo>
                  <a:lnTo>
                    <a:pt x="193118" y="123444"/>
                  </a:lnTo>
                  <a:cubicBezTo>
                    <a:pt x="190665" y="123444"/>
                    <a:pt x="188912" y="121158"/>
                    <a:pt x="188912" y="118872"/>
                  </a:cubicBezTo>
                  <a:cubicBezTo>
                    <a:pt x="188912" y="116205"/>
                    <a:pt x="190665" y="114300"/>
                    <a:pt x="193118" y="114300"/>
                  </a:cubicBezTo>
                  <a:close/>
                  <a:moveTo>
                    <a:pt x="148858" y="114300"/>
                  </a:moveTo>
                  <a:lnTo>
                    <a:pt x="168274" y="114300"/>
                  </a:lnTo>
                  <a:cubicBezTo>
                    <a:pt x="170472" y="114300"/>
                    <a:pt x="172670" y="116205"/>
                    <a:pt x="172670" y="118872"/>
                  </a:cubicBezTo>
                  <a:cubicBezTo>
                    <a:pt x="172670" y="121158"/>
                    <a:pt x="170472" y="123444"/>
                    <a:pt x="168274" y="123444"/>
                  </a:cubicBezTo>
                  <a:lnTo>
                    <a:pt x="148858" y="123444"/>
                  </a:lnTo>
                  <a:cubicBezTo>
                    <a:pt x="146660" y="123444"/>
                    <a:pt x="144462" y="121158"/>
                    <a:pt x="144462" y="118872"/>
                  </a:cubicBezTo>
                  <a:cubicBezTo>
                    <a:pt x="144462" y="116205"/>
                    <a:pt x="146660" y="114300"/>
                    <a:pt x="148858" y="114300"/>
                  </a:cubicBezTo>
                  <a:close/>
                  <a:moveTo>
                    <a:pt x="104714" y="114300"/>
                  </a:moveTo>
                  <a:lnTo>
                    <a:pt x="123523" y="114300"/>
                  </a:lnTo>
                  <a:cubicBezTo>
                    <a:pt x="126055" y="114300"/>
                    <a:pt x="128225" y="116205"/>
                    <a:pt x="128225" y="118872"/>
                  </a:cubicBezTo>
                  <a:cubicBezTo>
                    <a:pt x="128225" y="121158"/>
                    <a:pt x="126055" y="123444"/>
                    <a:pt x="123523" y="123444"/>
                  </a:cubicBezTo>
                  <a:lnTo>
                    <a:pt x="104714" y="123444"/>
                  </a:lnTo>
                  <a:cubicBezTo>
                    <a:pt x="102182" y="123444"/>
                    <a:pt x="100012" y="121158"/>
                    <a:pt x="100012" y="118872"/>
                  </a:cubicBezTo>
                  <a:cubicBezTo>
                    <a:pt x="100012" y="116205"/>
                    <a:pt x="102182" y="114300"/>
                    <a:pt x="104714" y="114300"/>
                  </a:cubicBezTo>
                  <a:close/>
                  <a:moveTo>
                    <a:pt x="61546" y="114300"/>
                  </a:moveTo>
                  <a:lnTo>
                    <a:pt x="80596" y="114300"/>
                  </a:lnTo>
                  <a:cubicBezTo>
                    <a:pt x="83160" y="114300"/>
                    <a:pt x="85358" y="116205"/>
                    <a:pt x="85358" y="118872"/>
                  </a:cubicBezTo>
                  <a:cubicBezTo>
                    <a:pt x="85358" y="121158"/>
                    <a:pt x="83160" y="123444"/>
                    <a:pt x="80596" y="123444"/>
                  </a:cubicBezTo>
                  <a:lnTo>
                    <a:pt x="61546" y="123444"/>
                  </a:lnTo>
                  <a:cubicBezTo>
                    <a:pt x="58981" y="123444"/>
                    <a:pt x="57150" y="121158"/>
                    <a:pt x="57150" y="118872"/>
                  </a:cubicBezTo>
                  <a:cubicBezTo>
                    <a:pt x="57150" y="116205"/>
                    <a:pt x="58981" y="114300"/>
                    <a:pt x="61546" y="114300"/>
                  </a:cubicBezTo>
                  <a:close/>
                  <a:moveTo>
                    <a:pt x="26501" y="114300"/>
                  </a:moveTo>
                  <a:lnTo>
                    <a:pt x="35054" y="114300"/>
                  </a:lnTo>
                  <a:cubicBezTo>
                    <a:pt x="37549" y="114300"/>
                    <a:pt x="39330" y="116082"/>
                    <a:pt x="39330" y="118577"/>
                  </a:cubicBezTo>
                  <a:cubicBezTo>
                    <a:pt x="39330" y="120715"/>
                    <a:pt x="37549" y="122853"/>
                    <a:pt x="35054" y="122853"/>
                  </a:cubicBezTo>
                  <a:lnTo>
                    <a:pt x="30778" y="122853"/>
                  </a:lnTo>
                  <a:lnTo>
                    <a:pt x="30778" y="127129"/>
                  </a:lnTo>
                  <a:cubicBezTo>
                    <a:pt x="30778" y="129268"/>
                    <a:pt x="28996" y="131406"/>
                    <a:pt x="26501" y="131406"/>
                  </a:cubicBezTo>
                  <a:cubicBezTo>
                    <a:pt x="24007" y="131406"/>
                    <a:pt x="22225" y="129268"/>
                    <a:pt x="22225" y="127129"/>
                  </a:cubicBezTo>
                  <a:lnTo>
                    <a:pt x="22225" y="118577"/>
                  </a:lnTo>
                  <a:cubicBezTo>
                    <a:pt x="22225" y="116082"/>
                    <a:pt x="24007" y="114300"/>
                    <a:pt x="26501" y="114300"/>
                  </a:cubicBezTo>
                  <a:close/>
                  <a:moveTo>
                    <a:pt x="15835" y="100784"/>
                  </a:moveTo>
                  <a:cubicBezTo>
                    <a:pt x="11876" y="100784"/>
                    <a:pt x="8637" y="104384"/>
                    <a:pt x="8637" y="107983"/>
                  </a:cubicBezTo>
                  <a:lnTo>
                    <a:pt x="8637" y="258080"/>
                  </a:lnTo>
                  <a:cubicBezTo>
                    <a:pt x="8637" y="262399"/>
                    <a:pt x="11876" y="265279"/>
                    <a:pt x="15835" y="265279"/>
                  </a:cubicBezTo>
                  <a:lnTo>
                    <a:pt x="258039" y="265279"/>
                  </a:lnTo>
                  <a:cubicBezTo>
                    <a:pt x="261638" y="265279"/>
                    <a:pt x="265237" y="262399"/>
                    <a:pt x="265237" y="258080"/>
                  </a:cubicBezTo>
                  <a:lnTo>
                    <a:pt x="265237" y="222085"/>
                  </a:lnTo>
                  <a:lnTo>
                    <a:pt x="223490" y="222085"/>
                  </a:lnTo>
                  <a:cubicBezTo>
                    <a:pt x="201897" y="222085"/>
                    <a:pt x="184622" y="204808"/>
                    <a:pt x="184622" y="183212"/>
                  </a:cubicBezTo>
                  <a:cubicBezTo>
                    <a:pt x="184622" y="161975"/>
                    <a:pt x="201897" y="144338"/>
                    <a:pt x="223490" y="144338"/>
                  </a:cubicBezTo>
                  <a:lnTo>
                    <a:pt x="265237" y="144338"/>
                  </a:lnTo>
                  <a:lnTo>
                    <a:pt x="265237" y="107983"/>
                  </a:lnTo>
                  <a:cubicBezTo>
                    <a:pt x="265237" y="104384"/>
                    <a:pt x="261638" y="100784"/>
                    <a:pt x="258039" y="100784"/>
                  </a:cubicBezTo>
                  <a:lnTo>
                    <a:pt x="15835" y="100784"/>
                  </a:lnTo>
                  <a:close/>
                  <a:moveTo>
                    <a:pt x="88532" y="80988"/>
                  </a:moveTo>
                  <a:lnTo>
                    <a:pt x="41027" y="92146"/>
                  </a:lnTo>
                  <a:lnTo>
                    <a:pt x="88532" y="92146"/>
                  </a:lnTo>
                  <a:lnTo>
                    <a:pt x="88532" y="80988"/>
                  </a:lnTo>
                  <a:close/>
                  <a:moveTo>
                    <a:pt x="188341" y="73025"/>
                  </a:moveTo>
                  <a:cubicBezTo>
                    <a:pt x="191008" y="73025"/>
                    <a:pt x="193294" y="74930"/>
                    <a:pt x="193294" y="77216"/>
                  </a:cubicBezTo>
                  <a:cubicBezTo>
                    <a:pt x="193294" y="79883"/>
                    <a:pt x="191008" y="82169"/>
                    <a:pt x="188341" y="82169"/>
                  </a:cubicBezTo>
                  <a:cubicBezTo>
                    <a:pt x="186055" y="82169"/>
                    <a:pt x="184150" y="79883"/>
                    <a:pt x="184150" y="77216"/>
                  </a:cubicBezTo>
                  <a:cubicBezTo>
                    <a:pt x="184150" y="74930"/>
                    <a:pt x="186055" y="73025"/>
                    <a:pt x="188341" y="73025"/>
                  </a:cubicBezTo>
                  <a:close/>
                  <a:moveTo>
                    <a:pt x="188341" y="52387"/>
                  </a:moveTo>
                  <a:cubicBezTo>
                    <a:pt x="191008" y="52387"/>
                    <a:pt x="193294" y="54585"/>
                    <a:pt x="193294" y="57150"/>
                  </a:cubicBezTo>
                  <a:cubicBezTo>
                    <a:pt x="193294" y="59348"/>
                    <a:pt x="191008" y="61546"/>
                    <a:pt x="188341" y="61546"/>
                  </a:cubicBezTo>
                  <a:cubicBezTo>
                    <a:pt x="186055" y="61546"/>
                    <a:pt x="184150" y="59348"/>
                    <a:pt x="184150" y="57150"/>
                  </a:cubicBezTo>
                  <a:cubicBezTo>
                    <a:pt x="184150" y="54585"/>
                    <a:pt x="186055" y="52387"/>
                    <a:pt x="188341" y="52387"/>
                  </a:cubicBezTo>
                  <a:close/>
                  <a:moveTo>
                    <a:pt x="233207" y="46433"/>
                  </a:moveTo>
                  <a:lnTo>
                    <a:pt x="223850" y="48593"/>
                  </a:lnTo>
                  <a:lnTo>
                    <a:pt x="223850" y="92146"/>
                  </a:lnTo>
                  <a:lnTo>
                    <a:pt x="242204" y="92146"/>
                  </a:lnTo>
                  <a:lnTo>
                    <a:pt x="242204" y="53632"/>
                  </a:lnTo>
                  <a:cubicBezTo>
                    <a:pt x="242204" y="51472"/>
                    <a:pt x="241124" y="49313"/>
                    <a:pt x="239325" y="47873"/>
                  </a:cubicBezTo>
                  <a:cubicBezTo>
                    <a:pt x="237525" y="46433"/>
                    <a:pt x="235366" y="46073"/>
                    <a:pt x="233207" y="46433"/>
                  </a:cubicBezTo>
                  <a:close/>
                  <a:moveTo>
                    <a:pt x="185293" y="35101"/>
                  </a:moveTo>
                  <a:cubicBezTo>
                    <a:pt x="186817" y="33337"/>
                    <a:pt x="189865" y="33337"/>
                    <a:pt x="191770" y="35101"/>
                  </a:cubicBezTo>
                  <a:cubicBezTo>
                    <a:pt x="192532" y="35807"/>
                    <a:pt x="193294" y="36865"/>
                    <a:pt x="193294" y="37923"/>
                  </a:cubicBezTo>
                  <a:cubicBezTo>
                    <a:pt x="193294" y="39334"/>
                    <a:pt x="192532" y="40393"/>
                    <a:pt x="191770" y="41098"/>
                  </a:cubicBezTo>
                  <a:cubicBezTo>
                    <a:pt x="191008" y="41804"/>
                    <a:pt x="189865" y="42509"/>
                    <a:pt x="188341" y="42509"/>
                  </a:cubicBezTo>
                  <a:cubicBezTo>
                    <a:pt x="187198" y="42509"/>
                    <a:pt x="186055" y="41804"/>
                    <a:pt x="185293" y="41098"/>
                  </a:cubicBezTo>
                  <a:cubicBezTo>
                    <a:pt x="184531" y="40393"/>
                    <a:pt x="184150" y="39334"/>
                    <a:pt x="184150" y="37923"/>
                  </a:cubicBezTo>
                  <a:cubicBezTo>
                    <a:pt x="184150" y="36865"/>
                    <a:pt x="184531" y="35807"/>
                    <a:pt x="185293" y="35101"/>
                  </a:cubicBezTo>
                  <a:close/>
                  <a:moveTo>
                    <a:pt x="163388" y="8638"/>
                  </a:moveTo>
                  <a:lnTo>
                    <a:pt x="163388" y="92146"/>
                  </a:lnTo>
                  <a:lnTo>
                    <a:pt x="215212" y="92146"/>
                  </a:lnTo>
                  <a:lnTo>
                    <a:pt x="215212" y="15837"/>
                  </a:lnTo>
                  <a:cubicBezTo>
                    <a:pt x="215212" y="11878"/>
                    <a:pt x="212333" y="8638"/>
                    <a:pt x="208015" y="8638"/>
                  </a:cubicBezTo>
                  <a:lnTo>
                    <a:pt x="163388" y="8638"/>
                  </a:lnTo>
                  <a:close/>
                  <a:moveTo>
                    <a:pt x="134597" y="8638"/>
                  </a:moveTo>
                  <a:lnTo>
                    <a:pt x="134597" y="92146"/>
                  </a:lnTo>
                  <a:lnTo>
                    <a:pt x="154751" y="92146"/>
                  </a:lnTo>
                  <a:lnTo>
                    <a:pt x="154751" y="8638"/>
                  </a:lnTo>
                  <a:lnTo>
                    <a:pt x="134597" y="8638"/>
                  </a:lnTo>
                  <a:close/>
                  <a:moveTo>
                    <a:pt x="104367" y="8638"/>
                  </a:moveTo>
                  <a:cubicBezTo>
                    <a:pt x="100408" y="8638"/>
                    <a:pt x="97169" y="11878"/>
                    <a:pt x="97169" y="15837"/>
                  </a:cubicBezTo>
                  <a:lnTo>
                    <a:pt x="97169" y="92146"/>
                  </a:lnTo>
                  <a:lnTo>
                    <a:pt x="125960" y="92146"/>
                  </a:lnTo>
                  <a:lnTo>
                    <a:pt x="125960" y="8638"/>
                  </a:lnTo>
                  <a:lnTo>
                    <a:pt x="104367" y="8638"/>
                  </a:lnTo>
                  <a:close/>
                  <a:moveTo>
                    <a:pt x="104367" y="0"/>
                  </a:moveTo>
                  <a:lnTo>
                    <a:pt x="208015" y="0"/>
                  </a:lnTo>
                  <a:cubicBezTo>
                    <a:pt x="216652" y="0"/>
                    <a:pt x="223850" y="7199"/>
                    <a:pt x="223850" y="15837"/>
                  </a:cubicBezTo>
                  <a:lnTo>
                    <a:pt x="223850" y="39954"/>
                  </a:lnTo>
                  <a:lnTo>
                    <a:pt x="231047" y="38154"/>
                  </a:lnTo>
                  <a:cubicBezTo>
                    <a:pt x="236086" y="37074"/>
                    <a:pt x="240764" y="38154"/>
                    <a:pt x="244723" y="41034"/>
                  </a:cubicBezTo>
                  <a:cubicBezTo>
                    <a:pt x="248682" y="44273"/>
                    <a:pt x="250841" y="48593"/>
                    <a:pt x="250841" y="53632"/>
                  </a:cubicBezTo>
                  <a:lnTo>
                    <a:pt x="250841" y="92146"/>
                  </a:lnTo>
                  <a:lnTo>
                    <a:pt x="258039" y="92146"/>
                  </a:lnTo>
                  <a:cubicBezTo>
                    <a:pt x="266676" y="92146"/>
                    <a:pt x="273874" y="99345"/>
                    <a:pt x="273874" y="107983"/>
                  </a:cubicBezTo>
                  <a:lnTo>
                    <a:pt x="273874" y="144338"/>
                  </a:lnTo>
                  <a:lnTo>
                    <a:pt x="281072" y="144338"/>
                  </a:lnTo>
                  <a:cubicBezTo>
                    <a:pt x="283231" y="144338"/>
                    <a:pt x="285390" y="146137"/>
                    <a:pt x="285390" y="148657"/>
                  </a:cubicBezTo>
                  <a:lnTo>
                    <a:pt x="285390" y="217766"/>
                  </a:lnTo>
                  <a:cubicBezTo>
                    <a:pt x="285390" y="220286"/>
                    <a:pt x="283231" y="222085"/>
                    <a:pt x="281072" y="222085"/>
                  </a:cubicBezTo>
                  <a:lnTo>
                    <a:pt x="273874" y="222085"/>
                  </a:lnTo>
                  <a:lnTo>
                    <a:pt x="273874" y="258080"/>
                  </a:lnTo>
                  <a:cubicBezTo>
                    <a:pt x="273874" y="267078"/>
                    <a:pt x="266676" y="274277"/>
                    <a:pt x="258039" y="274277"/>
                  </a:cubicBezTo>
                  <a:lnTo>
                    <a:pt x="15835" y="274277"/>
                  </a:lnTo>
                  <a:cubicBezTo>
                    <a:pt x="6838" y="274277"/>
                    <a:pt x="0" y="267078"/>
                    <a:pt x="0" y="258080"/>
                  </a:cubicBezTo>
                  <a:lnTo>
                    <a:pt x="0" y="125981"/>
                  </a:lnTo>
                  <a:lnTo>
                    <a:pt x="0" y="107263"/>
                  </a:lnTo>
                  <a:cubicBezTo>
                    <a:pt x="0" y="98985"/>
                    <a:pt x="6118" y="91786"/>
                    <a:pt x="14395" y="89626"/>
                  </a:cubicBezTo>
                  <a:lnTo>
                    <a:pt x="88532" y="72349"/>
                  </a:lnTo>
                  <a:lnTo>
                    <a:pt x="88532" y="15837"/>
                  </a:lnTo>
                  <a:cubicBezTo>
                    <a:pt x="88532" y="7199"/>
                    <a:pt x="95730" y="0"/>
                    <a:pt x="1043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1ACBA0E5-5A4D-0F40-BA95-7593CB955DBE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9224752" y="8427966"/>
              <a:ext cx="3391314" cy="708008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Authorization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C1BD9BF-EFBF-F94E-9CAB-D323FCA171F5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12988069" y="7028128"/>
              <a:ext cx="3391314" cy="72148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Auditing</a:t>
              </a:r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63592AAD-734F-6346-ACAE-76C74E79AE0E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16846659" y="5531468"/>
              <a:ext cx="4680487" cy="708008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Accounting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A7476911-2E40-464D-9B80-4D1AEA080DB3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1640248" y="5531466"/>
              <a:ext cx="3346780" cy="3788864"/>
            </a:xfrm>
            <a:prstGeom prst="rect">
              <a:avLst/>
            </a:prstGeom>
          </p:spPr>
          <p:txBody>
            <a:bodyPr vert="horz" wrap="square" lIns="217490" tIns="108745" rIns="217490" bIns="108745" rtlCol="0" anchor="b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700"/>
                </a:lnSpc>
              </a:pPr>
              <a:r>
                <a:rPr lang="en-US" sz="2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Identification is claiming to be an identity when attempting to access a secured area or system</a:t>
              </a: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0C7030B7-1673-984B-BAB1-8F87245A2C72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5269912" y="5935706"/>
              <a:ext cx="3346780" cy="2012347"/>
            </a:xfrm>
            <a:prstGeom prst="rect">
              <a:avLst/>
            </a:prstGeom>
          </p:spPr>
          <p:txBody>
            <a:bodyPr vert="horz" wrap="square" lIns="217490" tIns="108745" rIns="217490" bIns="108745" rtlCol="0" anchor="b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700"/>
                </a:lnSpc>
              </a:pPr>
              <a:r>
                <a:rPr lang="en-US" sz="2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Authentication is proving that you are that claimed identity</a:t>
              </a:r>
            </a:p>
          </p:txBody>
        </p:sp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5904EA0C-ED73-ED4B-AA24-FBD794D82B95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9147396" y="2725727"/>
              <a:ext cx="3535794" cy="3196692"/>
            </a:xfrm>
            <a:prstGeom prst="rect">
              <a:avLst/>
            </a:prstGeom>
          </p:spPr>
          <p:txBody>
            <a:bodyPr vert="horz" wrap="square" lIns="217490" tIns="108745" rIns="217490" bIns="108745" rtlCol="0" anchor="b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700"/>
                </a:lnSpc>
              </a:pPr>
              <a:r>
                <a:rPr lang="en-US" sz="2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Authorization is defining the permissions (i.e., allow/grant and/or deny) of a </a:t>
              </a:r>
              <a:r>
                <a:rPr lang="en-US" sz="2600" dirty="0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resource</a:t>
              </a:r>
              <a:endPara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18ABAFEE-E92E-3843-959F-9F7A9ADFEF66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12748984" y="2051269"/>
              <a:ext cx="3346780" cy="3196692"/>
            </a:xfrm>
            <a:prstGeom prst="rect">
              <a:avLst/>
            </a:prstGeom>
          </p:spPr>
          <p:txBody>
            <a:bodyPr vert="horz" wrap="square" lIns="217490" tIns="108745" rIns="217490" bIns="108745" rtlCol="0" anchor="b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700"/>
                </a:lnSpc>
              </a:pPr>
              <a:r>
                <a:rPr lang="en-US" sz="2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Auditing is recording a log of the events and activities related to the system and subjects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3560425" y="2626245"/>
            <a:ext cx="86523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three As in this abbreviation refer to </a:t>
            </a:r>
            <a:r>
              <a:rPr lang="en-US" u="sng" dirty="0"/>
              <a:t>authentication, authorization, and accounting </a:t>
            </a:r>
            <a:r>
              <a:rPr lang="en-US" u="sng" dirty="0" smtClean="0"/>
              <a:t>.</a:t>
            </a:r>
            <a:r>
              <a:rPr lang="en-US" dirty="0" smtClean="0"/>
              <a:t>However</a:t>
            </a:r>
            <a:r>
              <a:rPr lang="en-US" dirty="0"/>
              <a:t>, what is not as clear is that although there are three letters in the acronym, it actually refers to five </a:t>
            </a:r>
            <a:r>
              <a:rPr lang="en-US" dirty="0" smtClean="0"/>
              <a:t>elements </a:t>
            </a:r>
            <a:endParaRPr lang="en-US" dirty="0"/>
          </a:p>
        </p:txBody>
      </p:sp>
      <p:sp>
        <p:nvSpPr>
          <p:cNvPr id="39" name="Freeform: Shape 16">
            <a:extLst>
              <a:ext uri="{FF2B5EF4-FFF2-40B4-BE49-F238E27FC236}">
                <a16:creationId xmlns:a16="http://schemas.microsoft.com/office/drawing/2014/main" id="{9FD4ABAC-34E5-4BA8-80CB-A20130C09BA8}"/>
              </a:ext>
            </a:extLst>
          </p:cNvPr>
          <p:cNvSpPr/>
          <p:nvPr/>
        </p:nvSpPr>
        <p:spPr>
          <a:xfrm>
            <a:off x="11985466" y="3686113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23621" y="10451788"/>
            <a:ext cx="534065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Accounting (aka accountability) is reviewing log files to check for compliance and violations in order to hold subjects accountable for their actions</a:t>
            </a:r>
          </a:p>
        </p:txBody>
      </p:sp>
    </p:spTree>
    <p:extLst>
      <p:ext uri="{BB962C8B-B14F-4D97-AF65-F5344CB8AC3E}">
        <p14:creationId xmlns:p14="http://schemas.microsoft.com/office/powerpoint/2010/main" val="3123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571353" y="6420695"/>
            <a:ext cx="9742514" cy="1911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7660040" y="6518805"/>
            <a:ext cx="10436257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VPN</a:t>
            </a:r>
            <a:endParaRPr lang="en-US" sz="88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660040" y="5299740"/>
            <a:ext cx="194136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18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42720" y="9960583"/>
            <a:ext cx="12188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type of VPN is also known as a host-to-host VPN or an end-to-end encrypted VPN</a:t>
            </a:r>
          </a:p>
        </p:txBody>
      </p:sp>
    </p:spTree>
    <p:extLst>
      <p:ext uri="{BB962C8B-B14F-4D97-AF65-F5344CB8AC3E}">
        <p14:creationId xmlns:p14="http://schemas.microsoft.com/office/powerpoint/2010/main" val="29651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7660040" y="6518805"/>
            <a:ext cx="7630614" cy="144655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Cryptography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7571353" y="6420695"/>
            <a:ext cx="9742514" cy="1911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7660040" y="6518805"/>
            <a:ext cx="10436257" cy="144655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PCI DSS</a:t>
            </a:r>
            <a:endParaRPr lang="en-US" sz="88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7660040" y="5299740"/>
            <a:ext cx="194136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000" b="1" dirty="0" smtClean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</a:t>
            </a:r>
            <a:endParaRPr lang="en-US" sz="9000" b="1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87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7628" y="306861"/>
            <a:ext cx="14725772" cy="1264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Account Data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Cardholder Data Includes  </a:t>
            </a:r>
            <a:endParaRPr lang="en-US" sz="2400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Primary Account Number (PAN)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Storage Restriction [Data kept to minimum]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Stored as Readable  [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] </a:t>
            </a: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Exception :  and business must provide justifications  </a:t>
            </a:r>
          </a:p>
          <a:p>
            <a:pPr marL="2057400" lvl="4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Masked (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Unreversible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  : Either X mark or some logic.  </a:t>
            </a:r>
          </a:p>
          <a:p>
            <a:pPr marL="2057400" lvl="4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Hash (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Unreversible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 : Hashing and salting.  </a:t>
            </a:r>
          </a:p>
          <a:p>
            <a:pPr marL="2057400" lvl="4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Encryption : Only strong encryption + key management (KEK &amp; KDK) </a:t>
            </a: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Not allowed  </a:t>
            </a:r>
          </a:p>
          <a:p>
            <a:pPr marL="2057400" lvl="4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Encoded (Reversible):  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Not Allowed.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Cardholder Name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Storage Restriction [Data kept to minimum]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Stored as Readable  [Yes]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Expiration Date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Storage Restriction [Data kept to minimum]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Stored as Readable  [Yes]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Code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Storage Restriction [Data kept to minimum]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Stored as Readable  [Yes] </a:t>
            </a:r>
          </a:p>
          <a:p>
            <a:pPr fontAlgn="base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Sensitive Authentication Data Includes  </a:t>
            </a:r>
            <a:endParaRPr lang="en-US" sz="2400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Full Track Data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(Magnetic Stripe data or equivalent on chip) 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Storage Restriction [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No,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Cannot be stored after Authorization]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Stored as Readable 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 [No] 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Exception : Encrypted until Authorization, immediately to be removed after Authorization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Card Verification code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Storage Restriction [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Cannot be stored after Authorization]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Stored as Readable  [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] </a:t>
            </a: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Exception : Encrypted until Authorization, immediately to be removed after Authorization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Pins/Pin Blocks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Storage Restriction [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 Cannot be stored after Authorization]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Stored as Readable  [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] </a:t>
            </a: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Exception : Encrypted until Authorization  immediately to be removed after Authorization 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19367" y="768133"/>
            <a:ext cx="59686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u="sng" dirty="0">
                <a:latin typeface="Calibri" panose="020F0502020204030204" pitchFamily="34" charset="0"/>
              </a:rPr>
              <a:t>Card Number Schema</a:t>
            </a:r>
            <a:r>
              <a:rPr lang="en-US" sz="2800" dirty="0">
                <a:latin typeface="Calibri" panose="020F0502020204030204" pitchFamily="34" charset="0"/>
              </a:rPr>
              <a:t> </a:t>
            </a:r>
            <a:endParaRPr lang="en-US" sz="7200" dirty="0">
              <a:latin typeface="Segoe UI" panose="020B0502040204020203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BIN 6 </a:t>
            </a:r>
            <a:endParaRPr lang="en-US" sz="28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123456MMMMMM1234 </a:t>
            </a:r>
            <a:endParaRPr lang="en-US" sz="28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M = Masking 6 digits  </a:t>
            </a:r>
            <a:endParaRPr lang="en-US" sz="28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BIN 8  </a:t>
            </a:r>
            <a:endParaRPr lang="en-US" sz="28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12345678MMMM1234 </a:t>
            </a:r>
            <a:endParaRPr lang="en-US" sz="28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M = Masking 4 digits  </a:t>
            </a:r>
            <a:endParaRPr lang="en-US" sz="2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65751" y="5219940"/>
            <a:ext cx="783260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u="sng" dirty="0">
                <a:latin typeface="Calibri" panose="020F0502020204030204" pitchFamily="34" charset="0"/>
              </a:rPr>
              <a:t>Continuous Assurance</a:t>
            </a:r>
            <a:r>
              <a:rPr lang="en-US" sz="2400" dirty="0">
                <a:latin typeface="Calibri" panose="020F0502020204030204" pitchFamily="34" charset="0"/>
              </a:rPr>
              <a:t>  </a:t>
            </a:r>
            <a:endParaRPr lang="en-US" sz="6600" dirty="0">
              <a:latin typeface="Calibri" panose="020F050202020403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Or Any significant change 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Daily log review  (SIEM) </a:t>
            </a:r>
            <a:endParaRPr lang="en-US" sz="24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Quarterly days cycle: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Internal VA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External VA (ASV: External Vendor,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Qualys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)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User Management Review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Wireless scans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Process is Mandatory tool CDD is Optional  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sz="6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Semi-annual: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Firewall Cleansing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Segmentation PT  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sz="6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Annual: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Internal Application PT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External Application PT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Internal Network PT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External Network PT 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70948" y="5180289"/>
            <a:ext cx="9146068" cy="3103768"/>
            <a:chOff x="9933240" y="5025196"/>
            <a:chExt cx="4314028" cy="1406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D90B29-54A5-CB42-A766-41FCD2877DF6}"/>
                </a:ext>
              </a:extLst>
            </p:cNvPr>
            <p:cNvSpPr/>
            <p:nvPr/>
          </p:nvSpPr>
          <p:spPr>
            <a:xfrm>
              <a:off x="9933242" y="5558206"/>
              <a:ext cx="4314026" cy="8736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3EA1A-14C5-364D-B2B3-DDF2F5912A26}"/>
                </a:ext>
              </a:extLst>
            </p:cNvPr>
            <p:cNvSpPr txBox="1"/>
            <p:nvPr/>
          </p:nvSpPr>
          <p:spPr>
            <a:xfrm>
              <a:off x="10069600" y="5631825"/>
              <a:ext cx="3599217" cy="65558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Cryptography</a:t>
              </a:r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B9665-331B-0340-A6D9-60555337A01C}"/>
                </a:ext>
              </a:extLst>
            </p:cNvPr>
            <p:cNvSpPr txBox="1"/>
            <p:nvPr/>
          </p:nvSpPr>
          <p:spPr>
            <a:xfrm>
              <a:off x="9933240" y="5025196"/>
              <a:ext cx="400131" cy="6695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9000" b="1" dirty="0" smtClean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  <a:endParaRPr lang="en-US" sz="9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5E3841-41FF-4E92-9005-982B11D1A4C5}"/>
              </a:ext>
            </a:extLst>
          </p:cNvPr>
          <p:cNvSpPr/>
          <p:nvPr/>
        </p:nvSpPr>
        <p:spPr>
          <a:xfrm>
            <a:off x="8937315" y="3880558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1766" y="883"/>
                </a:moveTo>
                <a:cubicBezTo>
                  <a:pt x="1766" y="1371"/>
                  <a:pt x="1371" y="1766"/>
                  <a:pt x="883" y="1766"/>
                </a:cubicBezTo>
                <a:cubicBezTo>
                  <a:pt x="395" y="1766"/>
                  <a:pt x="0" y="1371"/>
                  <a:pt x="0" y="883"/>
                </a:cubicBezTo>
                <a:cubicBezTo>
                  <a:pt x="0" y="395"/>
                  <a:pt x="395" y="0"/>
                  <a:pt x="883" y="0"/>
                </a:cubicBezTo>
                <a:cubicBezTo>
                  <a:pt x="1371" y="0"/>
                  <a:pt x="1766" y="395"/>
                  <a:pt x="1766" y="88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5152346-F658-4676-B3D2-C314C4D4E29A}"/>
              </a:ext>
            </a:extLst>
          </p:cNvPr>
          <p:cNvSpPr/>
          <p:nvPr/>
        </p:nvSpPr>
        <p:spPr>
          <a:xfrm>
            <a:off x="10037349" y="3653824"/>
            <a:ext cx="1326768" cy="2652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0">
                <a:moveTo>
                  <a:pt x="0" y="2130"/>
                </a:moveTo>
                <a:lnTo>
                  <a:pt x="0" y="2080"/>
                </a:lnTo>
                <a:cubicBezTo>
                  <a:pt x="559" y="2080"/>
                  <a:pt x="1014" y="1624"/>
                  <a:pt x="1014" y="1065"/>
                </a:cubicBezTo>
                <a:cubicBezTo>
                  <a:pt x="1014" y="505"/>
                  <a:pt x="559" y="50"/>
                  <a:pt x="0" y="50"/>
                </a:cubicBezTo>
                <a:lnTo>
                  <a:pt x="0" y="0"/>
                </a:lnTo>
                <a:cubicBezTo>
                  <a:pt x="587" y="0"/>
                  <a:pt x="1066" y="477"/>
                  <a:pt x="1066" y="1065"/>
                </a:cubicBezTo>
                <a:cubicBezTo>
                  <a:pt x="1066" y="1653"/>
                  <a:pt x="587" y="2130"/>
                  <a:pt x="0" y="213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6BCFE56-0A08-424B-8124-3DF8962DFBB1}"/>
              </a:ext>
            </a:extLst>
          </p:cNvPr>
          <p:cNvSpPr/>
          <p:nvPr/>
        </p:nvSpPr>
        <p:spPr>
          <a:xfrm>
            <a:off x="8937315" y="7023690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1766" y="883"/>
                </a:moveTo>
                <a:cubicBezTo>
                  <a:pt x="1766" y="1371"/>
                  <a:pt x="1371" y="1766"/>
                  <a:pt x="883" y="1766"/>
                </a:cubicBezTo>
                <a:cubicBezTo>
                  <a:pt x="395" y="1766"/>
                  <a:pt x="0" y="1371"/>
                  <a:pt x="0" y="883"/>
                </a:cubicBezTo>
                <a:cubicBezTo>
                  <a:pt x="0" y="395"/>
                  <a:pt x="395" y="0"/>
                  <a:pt x="883" y="0"/>
                </a:cubicBezTo>
                <a:cubicBezTo>
                  <a:pt x="1371" y="0"/>
                  <a:pt x="1766" y="395"/>
                  <a:pt x="1766" y="88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8142ED3-8B53-4851-A181-0E5EDF57C36D}"/>
              </a:ext>
            </a:extLst>
          </p:cNvPr>
          <p:cNvSpPr/>
          <p:nvPr/>
        </p:nvSpPr>
        <p:spPr>
          <a:xfrm>
            <a:off x="10037349" y="6798202"/>
            <a:ext cx="1326768" cy="2653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1">
                <a:moveTo>
                  <a:pt x="0" y="2131"/>
                </a:moveTo>
                <a:lnTo>
                  <a:pt x="0" y="2080"/>
                </a:lnTo>
                <a:cubicBezTo>
                  <a:pt x="559" y="2080"/>
                  <a:pt x="1014" y="1625"/>
                  <a:pt x="1014" y="1065"/>
                </a:cubicBezTo>
                <a:cubicBezTo>
                  <a:pt x="1014" y="506"/>
                  <a:pt x="559" y="51"/>
                  <a:pt x="0" y="51"/>
                </a:cubicBezTo>
                <a:lnTo>
                  <a:pt x="0" y="0"/>
                </a:lnTo>
                <a:cubicBezTo>
                  <a:pt x="587" y="0"/>
                  <a:pt x="1066" y="478"/>
                  <a:pt x="1066" y="1065"/>
                </a:cubicBezTo>
                <a:cubicBezTo>
                  <a:pt x="1066" y="1653"/>
                  <a:pt x="587" y="2131"/>
                  <a:pt x="0" y="213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9DD259D-F18D-4814-966F-2FA25E9E40C7}"/>
              </a:ext>
            </a:extLst>
          </p:cNvPr>
          <p:cNvSpPr/>
          <p:nvPr/>
        </p:nvSpPr>
        <p:spPr>
          <a:xfrm>
            <a:off x="8937315" y="10168068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1766" y="883"/>
                </a:moveTo>
                <a:cubicBezTo>
                  <a:pt x="1766" y="1371"/>
                  <a:pt x="1371" y="1766"/>
                  <a:pt x="883" y="1766"/>
                </a:cubicBezTo>
                <a:cubicBezTo>
                  <a:pt x="395" y="1766"/>
                  <a:pt x="0" y="1371"/>
                  <a:pt x="0" y="883"/>
                </a:cubicBezTo>
                <a:cubicBezTo>
                  <a:pt x="0" y="395"/>
                  <a:pt x="395" y="0"/>
                  <a:pt x="883" y="0"/>
                </a:cubicBezTo>
                <a:cubicBezTo>
                  <a:pt x="1371" y="0"/>
                  <a:pt x="1766" y="395"/>
                  <a:pt x="1766" y="88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59814AB-0FCB-4D8A-9F92-8503D40CB5B6}"/>
              </a:ext>
            </a:extLst>
          </p:cNvPr>
          <p:cNvSpPr/>
          <p:nvPr/>
        </p:nvSpPr>
        <p:spPr>
          <a:xfrm>
            <a:off x="10037349" y="9941331"/>
            <a:ext cx="1326768" cy="2653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1">
                <a:moveTo>
                  <a:pt x="0" y="2131"/>
                </a:moveTo>
                <a:lnTo>
                  <a:pt x="0" y="2080"/>
                </a:lnTo>
                <a:cubicBezTo>
                  <a:pt x="559" y="2080"/>
                  <a:pt x="1014" y="1625"/>
                  <a:pt x="1014" y="1065"/>
                </a:cubicBezTo>
                <a:cubicBezTo>
                  <a:pt x="1014" y="506"/>
                  <a:pt x="559" y="51"/>
                  <a:pt x="0" y="51"/>
                </a:cubicBezTo>
                <a:lnTo>
                  <a:pt x="0" y="0"/>
                </a:lnTo>
                <a:cubicBezTo>
                  <a:pt x="587" y="0"/>
                  <a:pt x="1066" y="478"/>
                  <a:pt x="1066" y="1065"/>
                </a:cubicBezTo>
                <a:cubicBezTo>
                  <a:pt x="1066" y="1653"/>
                  <a:pt x="587" y="2131"/>
                  <a:pt x="0" y="213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BE6F7E6-EFC7-49F0-8EB7-A9FE2B16A139}"/>
              </a:ext>
            </a:extLst>
          </p:cNvPr>
          <p:cNvSpPr/>
          <p:nvPr/>
        </p:nvSpPr>
        <p:spPr>
          <a:xfrm>
            <a:off x="13241522" y="5452747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0" y="883"/>
                </a:moveTo>
                <a:cubicBezTo>
                  <a:pt x="0" y="1371"/>
                  <a:pt x="395" y="1766"/>
                  <a:pt x="883" y="1766"/>
                </a:cubicBezTo>
                <a:cubicBezTo>
                  <a:pt x="1371" y="1766"/>
                  <a:pt x="1766" y="1371"/>
                  <a:pt x="1766" y="883"/>
                </a:cubicBezTo>
                <a:cubicBezTo>
                  <a:pt x="1766" y="395"/>
                  <a:pt x="1371" y="0"/>
                  <a:pt x="883" y="0"/>
                </a:cubicBezTo>
                <a:cubicBezTo>
                  <a:pt x="395" y="0"/>
                  <a:pt x="0" y="395"/>
                  <a:pt x="0" y="88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EFC34B2-DC8A-4047-B759-9BC84A2D2E35}"/>
              </a:ext>
            </a:extLst>
          </p:cNvPr>
          <p:cNvSpPr/>
          <p:nvPr/>
        </p:nvSpPr>
        <p:spPr>
          <a:xfrm>
            <a:off x="13013542" y="5226013"/>
            <a:ext cx="1326768" cy="2653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1">
                <a:moveTo>
                  <a:pt x="1066" y="2131"/>
                </a:moveTo>
                <a:cubicBezTo>
                  <a:pt x="479" y="2131"/>
                  <a:pt x="0" y="1652"/>
                  <a:pt x="0" y="1065"/>
                </a:cubicBezTo>
                <a:cubicBezTo>
                  <a:pt x="0" y="477"/>
                  <a:pt x="479" y="0"/>
                  <a:pt x="1066" y="0"/>
                </a:cubicBezTo>
                <a:lnTo>
                  <a:pt x="1066" y="51"/>
                </a:lnTo>
                <a:cubicBezTo>
                  <a:pt x="507" y="51"/>
                  <a:pt x="52" y="505"/>
                  <a:pt x="52" y="1065"/>
                </a:cubicBezTo>
                <a:cubicBezTo>
                  <a:pt x="52" y="1625"/>
                  <a:pt x="507" y="2080"/>
                  <a:pt x="1066" y="208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823A1B1-F7AE-4A7E-89C7-1ED7C7909C78}"/>
              </a:ext>
            </a:extLst>
          </p:cNvPr>
          <p:cNvSpPr/>
          <p:nvPr/>
        </p:nvSpPr>
        <p:spPr>
          <a:xfrm>
            <a:off x="13241522" y="8595879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0" y="883"/>
                </a:moveTo>
                <a:cubicBezTo>
                  <a:pt x="0" y="1371"/>
                  <a:pt x="395" y="1766"/>
                  <a:pt x="883" y="1766"/>
                </a:cubicBezTo>
                <a:cubicBezTo>
                  <a:pt x="1371" y="1766"/>
                  <a:pt x="1766" y="1371"/>
                  <a:pt x="1766" y="883"/>
                </a:cubicBezTo>
                <a:cubicBezTo>
                  <a:pt x="1766" y="396"/>
                  <a:pt x="1371" y="0"/>
                  <a:pt x="883" y="0"/>
                </a:cubicBezTo>
                <a:cubicBezTo>
                  <a:pt x="395" y="0"/>
                  <a:pt x="0" y="396"/>
                  <a:pt x="0" y="88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D4EC0FAC-CE32-436C-9C69-BFD03103E05E}"/>
              </a:ext>
            </a:extLst>
          </p:cNvPr>
          <p:cNvSpPr/>
          <p:nvPr/>
        </p:nvSpPr>
        <p:spPr>
          <a:xfrm>
            <a:off x="13013542" y="8369145"/>
            <a:ext cx="1326768" cy="2652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0">
                <a:moveTo>
                  <a:pt x="1066" y="2130"/>
                </a:moveTo>
                <a:cubicBezTo>
                  <a:pt x="479" y="2130"/>
                  <a:pt x="0" y="1653"/>
                  <a:pt x="0" y="1065"/>
                </a:cubicBezTo>
                <a:cubicBezTo>
                  <a:pt x="0" y="478"/>
                  <a:pt x="479" y="0"/>
                  <a:pt x="1066" y="0"/>
                </a:cubicBezTo>
                <a:lnTo>
                  <a:pt x="1066" y="50"/>
                </a:lnTo>
                <a:cubicBezTo>
                  <a:pt x="507" y="50"/>
                  <a:pt x="52" y="506"/>
                  <a:pt x="52" y="1065"/>
                </a:cubicBezTo>
                <a:cubicBezTo>
                  <a:pt x="52" y="1625"/>
                  <a:pt x="507" y="2080"/>
                  <a:pt x="1066" y="208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ADD94B45-2697-4011-81A3-B3FB448614A2}"/>
              </a:ext>
            </a:extLst>
          </p:cNvPr>
          <p:cNvSpPr/>
          <p:nvPr/>
        </p:nvSpPr>
        <p:spPr>
          <a:xfrm>
            <a:off x="11341100" y="4978400"/>
            <a:ext cx="1684020" cy="1447800"/>
          </a:xfrm>
          <a:custGeom>
            <a:avLst/>
            <a:gdLst>
              <a:gd name="connsiteX0" fmla="*/ 0 w 1684020"/>
              <a:gd name="connsiteY0" fmla="*/ 137361 h 1722583"/>
              <a:gd name="connsiteX1" fmla="*/ 848360 w 1684020"/>
              <a:gd name="connsiteY1" fmla="*/ 139901 h 1722583"/>
              <a:gd name="connsiteX2" fmla="*/ 850900 w 1684020"/>
              <a:gd name="connsiteY2" fmla="*/ 1585161 h 1722583"/>
              <a:gd name="connsiteX3" fmla="*/ 1684020 w 1684020"/>
              <a:gd name="connsiteY3" fmla="*/ 1580081 h 1722583"/>
              <a:gd name="connsiteX0" fmla="*/ 0 w 1684020"/>
              <a:gd name="connsiteY0" fmla="*/ 104799 h 1690021"/>
              <a:gd name="connsiteX1" fmla="*/ 848360 w 1684020"/>
              <a:gd name="connsiteY1" fmla="*/ 107339 h 1690021"/>
              <a:gd name="connsiteX2" fmla="*/ 850900 w 1684020"/>
              <a:gd name="connsiteY2" fmla="*/ 1552599 h 1690021"/>
              <a:gd name="connsiteX3" fmla="*/ 1684020 w 1684020"/>
              <a:gd name="connsiteY3" fmla="*/ 1547519 h 1690021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497665"/>
              <a:gd name="connsiteX1" fmla="*/ 848360 w 1684020"/>
              <a:gd name="connsiteY1" fmla="*/ 2540 h 1497665"/>
              <a:gd name="connsiteX2" fmla="*/ 850900 w 1684020"/>
              <a:gd name="connsiteY2" fmla="*/ 1447800 h 1497665"/>
              <a:gd name="connsiteX3" fmla="*/ 1684020 w 1684020"/>
              <a:gd name="connsiteY3" fmla="*/ 1442720 h 1497665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020" h="1447800">
                <a:moveTo>
                  <a:pt x="0" y="0"/>
                </a:moveTo>
                <a:cubicBezTo>
                  <a:pt x="284692" y="4657"/>
                  <a:pt x="565573" y="1693"/>
                  <a:pt x="848360" y="2540"/>
                </a:cubicBezTo>
                <a:cubicBezTo>
                  <a:pt x="849630" y="725170"/>
                  <a:pt x="846878" y="1173480"/>
                  <a:pt x="850900" y="1447800"/>
                </a:cubicBezTo>
                <a:lnTo>
                  <a:pt x="1684020" y="1442720"/>
                </a:lnTo>
              </a:path>
            </a:pathLst>
          </a:custGeom>
          <a:noFill/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A88193BE-E56C-4C8D-9D97-1D9B6CF74EC0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Cryptography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9B217CE2-84DC-44C2-BDDF-203F772142BC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Encryption is a way to </a:t>
            </a:r>
            <a:r>
              <a:rPr lang="en-US" sz="3000" b="1" spc="-120" dirty="0">
                <a:latin typeface="Poppins" panose="00000500000000000000" pitchFamily="2" charset="0"/>
                <a:cs typeface="Poppins" panose="00000500000000000000" pitchFamily="2" charset="0"/>
              </a:rPr>
              <a:t>conceal information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04631D6C-C701-4ABF-999A-0B9E99605D8F}"/>
              </a:ext>
            </a:extLst>
          </p:cNvPr>
          <p:cNvSpPr txBox="1"/>
          <p:nvPr/>
        </p:nvSpPr>
        <p:spPr>
          <a:xfrm>
            <a:off x="2411734" y="4042796"/>
            <a:ext cx="598091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Encryption</a:t>
            </a:r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5623370-A7B7-4196-88D9-D1ECE9DB1264}"/>
              </a:ext>
            </a:extLst>
          </p:cNvPr>
          <p:cNvSpPr txBox="1"/>
          <p:nvPr/>
        </p:nvSpPr>
        <p:spPr>
          <a:xfrm>
            <a:off x="5827477" y="4825133"/>
            <a:ext cx="3109838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Reversible Algorithm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CCC1C225-C0B2-426C-AC34-2C391D4FAF6C}"/>
              </a:ext>
            </a:extLst>
          </p:cNvPr>
          <p:cNvSpPr txBox="1"/>
          <p:nvPr/>
        </p:nvSpPr>
        <p:spPr>
          <a:xfrm>
            <a:off x="1893072" y="7161796"/>
            <a:ext cx="598091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Hashing</a:t>
            </a:r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EC658E2-69B2-4764-ABFD-AC5158877367}"/>
              </a:ext>
            </a:extLst>
          </p:cNvPr>
          <p:cNvSpPr txBox="1"/>
          <p:nvPr/>
        </p:nvSpPr>
        <p:spPr>
          <a:xfrm>
            <a:off x="5969954" y="7993534"/>
            <a:ext cx="3127423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Irreversible Algorithm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4928A1A-C86A-42B6-B5B0-C70A84490AEC}"/>
              </a:ext>
            </a:extLst>
          </p:cNvPr>
          <p:cNvSpPr txBox="1"/>
          <p:nvPr/>
        </p:nvSpPr>
        <p:spPr>
          <a:xfrm>
            <a:off x="2411734" y="10361576"/>
            <a:ext cx="59809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Digital signature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5E15F61E-F115-4B0A-BB6B-17939E4AB2D1}"/>
              </a:ext>
            </a:extLst>
          </p:cNvPr>
          <p:cNvSpPr txBox="1"/>
          <p:nvPr/>
        </p:nvSpPr>
        <p:spPr>
          <a:xfrm>
            <a:off x="5021704" y="11155862"/>
            <a:ext cx="1896500" cy="50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stamp 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F83AD463-CCF4-4595-BA98-985608F136DF}"/>
              </a:ext>
            </a:extLst>
          </p:cNvPr>
          <p:cNvSpPr txBox="1"/>
          <p:nvPr/>
        </p:nvSpPr>
        <p:spPr>
          <a:xfrm>
            <a:off x="15985001" y="5612754"/>
            <a:ext cx="598091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Symmetric</a:t>
            </a:r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510DB476-7CB9-452F-88E7-830FA843E03A}"/>
              </a:ext>
            </a:extLst>
          </p:cNvPr>
          <p:cNvSpPr txBox="1"/>
          <p:nvPr/>
        </p:nvSpPr>
        <p:spPr>
          <a:xfrm>
            <a:off x="16178432" y="6374000"/>
            <a:ext cx="5980918" cy="35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Shared Key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46FC839C-539B-4CB1-BCC8-AEDFC8BC1FAF}"/>
              </a:ext>
            </a:extLst>
          </p:cNvPr>
          <p:cNvSpPr txBox="1"/>
          <p:nvPr/>
        </p:nvSpPr>
        <p:spPr>
          <a:xfrm>
            <a:off x="15985001" y="8756291"/>
            <a:ext cx="598091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Asymmetric</a:t>
            </a:r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D0464A3-D66B-4AAF-886F-D19BB82AE183}"/>
              </a:ext>
            </a:extLst>
          </p:cNvPr>
          <p:cNvSpPr txBox="1"/>
          <p:nvPr/>
        </p:nvSpPr>
        <p:spPr>
          <a:xfrm>
            <a:off x="16178432" y="9468336"/>
            <a:ext cx="5980918" cy="35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Public Key, Private Key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FF47B3A5-F2D2-4430-8023-B082B3E7BF04}"/>
              </a:ext>
            </a:extLst>
          </p:cNvPr>
          <p:cNvSpPr txBox="1"/>
          <p:nvPr/>
        </p:nvSpPr>
        <p:spPr>
          <a:xfrm>
            <a:off x="9410701" y="440170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 sz="7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E11C7421-285D-4D77-8B63-C3493A55DA71}"/>
              </a:ext>
            </a:extLst>
          </p:cNvPr>
          <p:cNvSpPr txBox="1"/>
          <p:nvPr/>
        </p:nvSpPr>
        <p:spPr>
          <a:xfrm>
            <a:off x="9410701" y="7545976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US" sz="7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D35845D8-AAC8-46E3-99FA-2823B8D9B45D}"/>
              </a:ext>
            </a:extLst>
          </p:cNvPr>
          <p:cNvSpPr txBox="1"/>
          <p:nvPr/>
        </p:nvSpPr>
        <p:spPr>
          <a:xfrm>
            <a:off x="9410701" y="1069024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lang="en-US" sz="7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76FC2B7-22D8-4EF6-A3E9-00CA700083B4}"/>
              </a:ext>
            </a:extLst>
          </p:cNvPr>
          <p:cNvSpPr txBox="1"/>
          <p:nvPr/>
        </p:nvSpPr>
        <p:spPr>
          <a:xfrm>
            <a:off x="13529401" y="5918277"/>
            <a:ext cx="1498501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1.1</a:t>
            </a:r>
            <a:endParaRPr lang="en-US" sz="7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26062809-14A5-48F8-8C8D-FEBDBB317351}"/>
              </a:ext>
            </a:extLst>
          </p:cNvPr>
          <p:cNvSpPr txBox="1"/>
          <p:nvPr/>
        </p:nvSpPr>
        <p:spPr>
          <a:xfrm>
            <a:off x="13590765" y="9061409"/>
            <a:ext cx="14965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1.2</a:t>
            </a:r>
            <a:endParaRPr lang="en-US" sz="7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Freeform: Shape 502">
            <a:extLst>
              <a:ext uri="{FF2B5EF4-FFF2-40B4-BE49-F238E27FC236}">
                <a16:creationId xmlns:a16="http://schemas.microsoft.com/office/drawing/2014/main" id="{ADD94B45-2697-4011-81A3-B3FB448614A2}"/>
              </a:ext>
            </a:extLst>
          </p:cNvPr>
          <p:cNvSpPr/>
          <p:nvPr/>
        </p:nvSpPr>
        <p:spPr>
          <a:xfrm>
            <a:off x="11364118" y="4978400"/>
            <a:ext cx="1649424" cy="4833815"/>
          </a:xfrm>
          <a:custGeom>
            <a:avLst/>
            <a:gdLst>
              <a:gd name="connsiteX0" fmla="*/ 0 w 1684020"/>
              <a:gd name="connsiteY0" fmla="*/ 137361 h 1722583"/>
              <a:gd name="connsiteX1" fmla="*/ 848360 w 1684020"/>
              <a:gd name="connsiteY1" fmla="*/ 139901 h 1722583"/>
              <a:gd name="connsiteX2" fmla="*/ 850900 w 1684020"/>
              <a:gd name="connsiteY2" fmla="*/ 1585161 h 1722583"/>
              <a:gd name="connsiteX3" fmla="*/ 1684020 w 1684020"/>
              <a:gd name="connsiteY3" fmla="*/ 1580081 h 1722583"/>
              <a:gd name="connsiteX0" fmla="*/ 0 w 1684020"/>
              <a:gd name="connsiteY0" fmla="*/ 104799 h 1690021"/>
              <a:gd name="connsiteX1" fmla="*/ 848360 w 1684020"/>
              <a:gd name="connsiteY1" fmla="*/ 107339 h 1690021"/>
              <a:gd name="connsiteX2" fmla="*/ 850900 w 1684020"/>
              <a:gd name="connsiteY2" fmla="*/ 1552599 h 1690021"/>
              <a:gd name="connsiteX3" fmla="*/ 1684020 w 1684020"/>
              <a:gd name="connsiteY3" fmla="*/ 1547519 h 1690021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497665"/>
              <a:gd name="connsiteX1" fmla="*/ 848360 w 1684020"/>
              <a:gd name="connsiteY1" fmla="*/ 2540 h 1497665"/>
              <a:gd name="connsiteX2" fmla="*/ 850900 w 1684020"/>
              <a:gd name="connsiteY2" fmla="*/ 1447800 h 1497665"/>
              <a:gd name="connsiteX3" fmla="*/ 1684020 w 1684020"/>
              <a:gd name="connsiteY3" fmla="*/ 1442720 h 1497665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020" h="1447800">
                <a:moveTo>
                  <a:pt x="0" y="0"/>
                </a:moveTo>
                <a:cubicBezTo>
                  <a:pt x="284692" y="4657"/>
                  <a:pt x="565573" y="1693"/>
                  <a:pt x="848360" y="2540"/>
                </a:cubicBezTo>
                <a:cubicBezTo>
                  <a:pt x="849630" y="725170"/>
                  <a:pt x="846878" y="1173480"/>
                  <a:pt x="850900" y="1447800"/>
                </a:cubicBezTo>
                <a:lnTo>
                  <a:pt x="1684020" y="1442720"/>
                </a:lnTo>
              </a:path>
            </a:pathLst>
          </a:cu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6780" y="12935635"/>
            <a:ext cx="6601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https://gchq.github.io/CyberChef/</a:t>
            </a:r>
          </a:p>
        </p:txBody>
      </p:sp>
    </p:spTree>
    <p:extLst>
      <p:ext uri="{BB962C8B-B14F-4D97-AF65-F5344CB8AC3E}">
        <p14:creationId xmlns:p14="http://schemas.microsoft.com/office/powerpoint/2010/main" val="2241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C8677-B872-D44E-92C4-7F7043B359F0}"/>
              </a:ext>
            </a:extLst>
          </p:cNvPr>
          <p:cNvSpPr txBox="1"/>
          <p:nvPr/>
        </p:nvSpPr>
        <p:spPr>
          <a:xfrm>
            <a:off x="9597438" y="612372"/>
            <a:ext cx="5182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B793F-D3F3-1442-8A3A-3ACADA4059C4}"/>
              </a:ext>
            </a:extLst>
          </p:cNvPr>
          <p:cNvSpPr txBox="1"/>
          <p:nvPr/>
        </p:nvSpPr>
        <p:spPr>
          <a:xfrm>
            <a:off x="10657800" y="1575186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Lets use the web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D44CE-2CAE-4E44-851C-CD6570E19DED}"/>
              </a:ext>
            </a:extLst>
          </p:cNvPr>
          <p:cNvSpPr/>
          <p:nvPr/>
        </p:nvSpPr>
        <p:spPr>
          <a:xfrm>
            <a:off x="5627385" y="2259605"/>
            <a:ext cx="1729946" cy="1729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E3D7A-AFF3-EC4C-A5AE-D0B8DA88A5DD}"/>
              </a:ext>
            </a:extLst>
          </p:cNvPr>
          <p:cNvSpPr txBox="1"/>
          <p:nvPr/>
        </p:nvSpPr>
        <p:spPr>
          <a:xfrm>
            <a:off x="6178810" y="2616746"/>
            <a:ext cx="62709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  <a:endParaRPr lang="en-US" sz="6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9B4AB-81C3-C64B-A635-E2DD7EAC2B3D}"/>
              </a:ext>
            </a:extLst>
          </p:cNvPr>
          <p:cNvSpPr txBox="1"/>
          <p:nvPr/>
        </p:nvSpPr>
        <p:spPr>
          <a:xfrm>
            <a:off x="7984978" y="2678603"/>
            <a:ext cx="86485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Can you </a:t>
            </a:r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list few 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 </a:t>
            </a:r>
            <a:r>
              <a:rPr lang="en-US" sz="3200" b="1" u="sng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Symmetric</a:t>
            </a:r>
            <a:r>
              <a:rPr lang="en-US" sz="3200" b="1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algorithms ?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C760CB-1B62-6741-9E40-1C3CC7AF7D15}"/>
              </a:ext>
            </a:extLst>
          </p:cNvPr>
          <p:cNvSpPr/>
          <p:nvPr/>
        </p:nvSpPr>
        <p:spPr>
          <a:xfrm>
            <a:off x="5627386" y="4477327"/>
            <a:ext cx="1729946" cy="172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A890A-2375-C340-8418-B6E55D63F940}"/>
              </a:ext>
            </a:extLst>
          </p:cNvPr>
          <p:cNvSpPr txBox="1"/>
          <p:nvPr/>
        </p:nvSpPr>
        <p:spPr>
          <a:xfrm>
            <a:off x="6178811" y="4834468"/>
            <a:ext cx="62709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  <a:endParaRPr lang="en-US" sz="6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765B0-86F0-C546-81AC-56F23618886A}"/>
              </a:ext>
            </a:extLst>
          </p:cNvPr>
          <p:cNvSpPr txBox="1"/>
          <p:nvPr/>
        </p:nvSpPr>
        <p:spPr>
          <a:xfrm>
            <a:off x="7984979" y="4887277"/>
            <a:ext cx="887935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Can you list few of </a:t>
            </a:r>
            <a:r>
              <a:rPr lang="en-US" sz="3200" b="1" u="sng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</a:t>
            </a:r>
            <a:r>
              <a:rPr lang="en-US" sz="3200" b="1" u="sng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symmetric</a:t>
            </a:r>
            <a:r>
              <a:rPr lang="en-US" sz="3200" b="1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algorithms 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F6A505-6F40-2542-9A3E-6E36A8DE36FC}"/>
              </a:ext>
            </a:extLst>
          </p:cNvPr>
          <p:cNvSpPr/>
          <p:nvPr/>
        </p:nvSpPr>
        <p:spPr>
          <a:xfrm>
            <a:off x="5627386" y="6666026"/>
            <a:ext cx="1729946" cy="17299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BF09B-DC27-7444-9F90-7739D79BFF71}"/>
              </a:ext>
            </a:extLst>
          </p:cNvPr>
          <p:cNvSpPr txBox="1"/>
          <p:nvPr/>
        </p:nvSpPr>
        <p:spPr>
          <a:xfrm>
            <a:off x="6178811" y="7023167"/>
            <a:ext cx="62709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  <a:endParaRPr lang="en-US" sz="6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AB3CDF-39A2-6A44-A01D-EBEFD7AF9704}"/>
              </a:ext>
            </a:extLst>
          </p:cNvPr>
          <p:cNvSpPr txBox="1"/>
          <p:nvPr/>
        </p:nvSpPr>
        <p:spPr>
          <a:xfrm>
            <a:off x="7908757" y="7009804"/>
            <a:ext cx="799289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Can you list few of </a:t>
            </a:r>
            <a:r>
              <a:rPr lang="en-US" sz="3200" b="1" u="sng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Hashing</a:t>
            </a:r>
            <a:r>
              <a:rPr lang="en-US" sz="3200" b="1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algorithms ?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C0A8FD5-E374-E847-B24A-40043FA94873}"/>
              </a:ext>
            </a:extLst>
          </p:cNvPr>
          <p:cNvSpPr txBox="1">
            <a:spLocks/>
          </p:cNvSpPr>
          <p:nvPr/>
        </p:nvSpPr>
        <p:spPr>
          <a:xfrm>
            <a:off x="7984978" y="7682514"/>
            <a:ext cx="10765285" cy="35631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5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What does HMAC provide?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6A55D6-B746-0741-921B-ED26606154E1}"/>
              </a:ext>
            </a:extLst>
          </p:cNvPr>
          <p:cNvSpPr/>
          <p:nvPr/>
        </p:nvSpPr>
        <p:spPr>
          <a:xfrm>
            <a:off x="5627386" y="8835176"/>
            <a:ext cx="1729946" cy="17299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FEF07-6DE1-BB43-92C6-EA4E96E61E43}"/>
              </a:ext>
            </a:extLst>
          </p:cNvPr>
          <p:cNvSpPr txBox="1"/>
          <p:nvPr/>
        </p:nvSpPr>
        <p:spPr>
          <a:xfrm>
            <a:off x="6178810" y="9192317"/>
            <a:ext cx="62709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  <a:endParaRPr lang="en-US" sz="6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4140FD-E640-584B-9B33-1F8F6007B15A}"/>
              </a:ext>
            </a:extLst>
          </p:cNvPr>
          <p:cNvSpPr txBox="1"/>
          <p:nvPr/>
        </p:nvSpPr>
        <p:spPr>
          <a:xfrm>
            <a:off x="7984980" y="9394362"/>
            <a:ext cx="1220879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u="sng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Digital signature</a:t>
            </a:r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: What </a:t>
            </a:r>
            <a:r>
              <a:rPr lang="en-US" sz="3200" b="1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Certificate attributes includes </a:t>
            </a:r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?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6A55D6-B746-0741-921B-ED26606154E1}"/>
              </a:ext>
            </a:extLst>
          </p:cNvPr>
          <p:cNvSpPr/>
          <p:nvPr/>
        </p:nvSpPr>
        <p:spPr>
          <a:xfrm>
            <a:off x="5627385" y="11004326"/>
            <a:ext cx="1729946" cy="17299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3FEF07-6DE1-BB43-92C6-EA4E96E61E43}"/>
              </a:ext>
            </a:extLst>
          </p:cNvPr>
          <p:cNvSpPr txBox="1"/>
          <p:nvPr/>
        </p:nvSpPr>
        <p:spPr>
          <a:xfrm>
            <a:off x="6178809" y="11361467"/>
            <a:ext cx="62709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  <a:endParaRPr lang="en-US" sz="6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4140FD-E640-584B-9B33-1F8F6007B15A}"/>
              </a:ext>
            </a:extLst>
          </p:cNvPr>
          <p:cNvSpPr txBox="1"/>
          <p:nvPr/>
        </p:nvSpPr>
        <p:spPr>
          <a:xfrm>
            <a:off x="7984980" y="11704429"/>
            <a:ext cx="113463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u="sng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Encoding</a:t>
            </a:r>
            <a:r>
              <a:rPr lang="en-US" sz="3200" b="1" spc="150" dirty="0" smtClean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 </a:t>
            </a:r>
            <a:r>
              <a:rPr lang="en-US" sz="3200" b="1" spc="15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? Do you consider Encoding an Encryption?</a:t>
            </a:r>
          </a:p>
        </p:txBody>
      </p:sp>
    </p:spTree>
    <p:extLst>
      <p:ext uri="{BB962C8B-B14F-4D97-AF65-F5344CB8AC3E}">
        <p14:creationId xmlns:p14="http://schemas.microsoft.com/office/powerpoint/2010/main" val="33282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3" name="Freeform 59">
            <a:extLst>
              <a:ext uri="{FF2B5EF4-FFF2-40B4-BE49-F238E27FC236}">
                <a16:creationId xmlns:a16="http://schemas.microsoft.com/office/drawing/2014/main" id="{CB70C357-F698-794A-8654-CCE94AB1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589" y="3987407"/>
            <a:ext cx="4740501" cy="4740501"/>
          </a:xfrm>
          <a:custGeom>
            <a:avLst/>
            <a:gdLst>
              <a:gd name="T0" fmla="*/ 3805 w 3806"/>
              <a:gd name="T1" fmla="*/ 1902 h 3805"/>
              <a:gd name="T2" fmla="*/ 3805 w 3806"/>
              <a:gd name="T3" fmla="*/ 1902 h 3805"/>
              <a:gd name="T4" fmla="*/ 1903 w 3806"/>
              <a:gd name="T5" fmla="*/ 3804 h 3805"/>
              <a:gd name="T6" fmla="*/ 1903 w 3806"/>
              <a:gd name="T7" fmla="*/ 3804 h 3805"/>
              <a:gd name="T8" fmla="*/ 0 w 3806"/>
              <a:gd name="T9" fmla="*/ 1902 h 3805"/>
              <a:gd name="T10" fmla="*/ 0 w 3806"/>
              <a:gd name="T11" fmla="*/ 1902 h 3805"/>
              <a:gd name="T12" fmla="*/ 1903 w 3806"/>
              <a:gd name="T13" fmla="*/ 0 h 3805"/>
              <a:gd name="T14" fmla="*/ 1903 w 3806"/>
              <a:gd name="T15" fmla="*/ 0 h 3805"/>
              <a:gd name="T16" fmla="*/ 3805 w 3806"/>
              <a:gd name="T17" fmla="*/ 1902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6" h="3805">
                <a:moveTo>
                  <a:pt x="3805" y="1902"/>
                </a:moveTo>
                <a:lnTo>
                  <a:pt x="3805" y="1902"/>
                </a:lnTo>
                <a:cubicBezTo>
                  <a:pt x="3805" y="2952"/>
                  <a:pt x="2953" y="3804"/>
                  <a:pt x="1903" y="3804"/>
                </a:cubicBezTo>
                <a:lnTo>
                  <a:pt x="1903" y="3804"/>
                </a:lnTo>
                <a:cubicBezTo>
                  <a:pt x="852" y="3804"/>
                  <a:pt x="0" y="2952"/>
                  <a:pt x="0" y="1902"/>
                </a:cubicBezTo>
                <a:lnTo>
                  <a:pt x="0" y="1902"/>
                </a:lnTo>
                <a:cubicBezTo>
                  <a:pt x="0" y="851"/>
                  <a:pt x="852" y="0"/>
                  <a:pt x="1903" y="0"/>
                </a:cubicBezTo>
                <a:lnTo>
                  <a:pt x="1903" y="0"/>
                </a:lnTo>
                <a:cubicBezTo>
                  <a:pt x="2953" y="0"/>
                  <a:pt x="3805" y="851"/>
                  <a:pt x="3805" y="19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04" name="Freeform 60">
            <a:extLst>
              <a:ext uri="{FF2B5EF4-FFF2-40B4-BE49-F238E27FC236}">
                <a16:creationId xmlns:a16="http://schemas.microsoft.com/office/drawing/2014/main" id="{1486EEBB-43AE-7E40-BFC7-C71317A9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406" y="4124732"/>
            <a:ext cx="4460355" cy="4460354"/>
          </a:xfrm>
          <a:custGeom>
            <a:avLst/>
            <a:gdLst>
              <a:gd name="T0" fmla="*/ 3579 w 3580"/>
              <a:gd name="T1" fmla="*/ 1789 h 3579"/>
              <a:gd name="T2" fmla="*/ 3579 w 3580"/>
              <a:gd name="T3" fmla="*/ 1789 h 3579"/>
              <a:gd name="T4" fmla="*/ 1790 w 3580"/>
              <a:gd name="T5" fmla="*/ 3578 h 3579"/>
              <a:gd name="T6" fmla="*/ 1790 w 3580"/>
              <a:gd name="T7" fmla="*/ 3578 h 3579"/>
              <a:gd name="T8" fmla="*/ 0 w 3580"/>
              <a:gd name="T9" fmla="*/ 1789 h 3579"/>
              <a:gd name="T10" fmla="*/ 0 w 3580"/>
              <a:gd name="T11" fmla="*/ 1789 h 3579"/>
              <a:gd name="T12" fmla="*/ 1790 w 3580"/>
              <a:gd name="T13" fmla="*/ 0 h 3579"/>
              <a:gd name="T14" fmla="*/ 1790 w 3580"/>
              <a:gd name="T15" fmla="*/ 0 h 3579"/>
              <a:gd name="T16" fmla="*/ 3579 w 3580"/>
              <a:gd name="T17" fmla="*/ 1789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0" h="3579">
                <a:moveTo>
                  <a:pt x="3579" y="1789"/>
                </a:moveTo>
                <a:lnTo>
                  <a:pt x="3579" y="1789"/>
                </a:lnTo>
                <a:cubicBezTo>
                  <a:pt x="3579" y="2776"/>
                  <a:pt x="2778" y="3578"/>
                  <a:pt x="1790" y="3578"/>
                </a:cubicBezTo>
                <a:lnTo>
                  <a:pt x="1790" y="3578"/>
                </a:lnTo>
                <a:cubicBezTo>
                  <a:pt x="801" y="3578"/>
                  <a:pt x="0" y="2776"/>
                  <a:pt x="0" y="1789"/>
                </a:cubicBezTo>
                <a:lnTo>
                  <a:pt x="0" y="1789"/>
                </a:lnTo>
                <a:cubicBezTo>
                  <a:pt x="0" y="801"/>
                  <a:pt x="801" y="0"/>
                  <a:pt x="1790" y="0"/>
                </a:cubicBezTo>
                <a:lnTo>
                  <a:pt x="1790" y="0"/>
                </a:lnTo>
                <a:cubicBezTo>
                  <a:pt x="2778" y="0"/>
                  <a:pt x="3579" y="801"/>
                  <a:pt x="3579" y="1789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3513" y="4124325"/>
            <a:ext cx="4459287" cy="4459288"/>
          </a:xfrm>
        </p:spPr>
      </p:pic>
      <p:sp>
        <p:nvSpPr>
          <p:cNvPr id="6205" name="Freeform 61">
            <a:extLst>
              <a:ext uri="{FF2B5EF4-FFF2-40B4-BE49-F238E27FC236}">
                <a16:creationId xmlns:a16="http://schemas.microsoft.com/office/drawing/2014/main" id="{14B1447F-59CC-734B-95D0-67992FC8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9" y="3987407"/>
            <a:ext cx="4740497" cy="4740501"/>
          </a:xfrm>
          <a:custGeom>
            <a:avLst/>
            <a:gdLst>
              <a:gd name="T0" fmla="*/ 3806 w 3807"/>
              <a:gd name="T1" fmla="*/ 1902 h 3805"/>
              <a:gd name="T2" fmla="*/ 3806 w 3807"/>
              <a:gd name="T3" fmla="*/ 1902 h 3805"/>
              <a:gd name="T4" fmla="*/ 1903 w 3807"/>
              <a:gd name="T5" fmla="*/ 3804 h 3805"/>
              <a:gd name="T6" fmla="*/ 1903 w 3807"/>
              <a:gd name="T7" fmla="*/ 3804 h 3805"/>
              <a:gd name="T8" fmla="*/ 0 w 3807"/>
              <a:gd name="T9" fmla="*/ 1902 h 3805"/>
              <a:gd name="T10" fmla="*/ 0 w 3807"/>
              <a:gd name="T11" fmla="*/ 1902 h 3805"/>
              <a:gd name="T12" fmla="*/ 1903 w 3807"/>
              <a:gd name="T13" fmla="*/ 0 h 3805"/>
              <a:gd name="T14" fmla="*/ 1903 w 3807"/>
              <a:gd name="T15" fmla="*/ 0 h 3805"/>
              <a:gd name="T16" fmla="*/ 3806 w 3807"/>
              <a:gd name="T17" fmla="*/ 1902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7" h="3805">
                <a:moveTo>
                  <a:pt x="3806" y="1902"/>
                </a:moveTo>
                <a:lnTo>
                  <a:pt x="3806" y="1902"/>
                </a:lnTo>
                <a:cubicBezTo>
                  <a:pt x="3806" y="2952"/>
                  <a:pt x="2954" y="3804"/>
                  <a:pt x="1903" y="3804"/>
                </a:cubicBezTo>
                <a:lnTo>
                  <a:pt x="1903" y="3804"/>
                </a:lnTo>
                <a:cubicBezTo>
                  <a:pt x="852" y="3804"/>
                  <a:pt x="0" y="2952"/>
                  <a:pt x="0" y="1902"/>
                </a:cubicBezTo>
                <a:lnTo>
                  <a:pt x="0" y="1902"/>
                </a:lnTo>
                <a:cubicBezTo>
                  <a:pt x="0" y="851"/>
                  <a:pt x="852" y="0"/>
                  <a:pt x="1903" y="0"/>
                </a:cubicBezTo>
                <a:lnTo>
                  <a:pt x="1903" y="0"/>
                </a:lnTo>
                <a:cubicBezTo>
                  <a:pt x="2954" y="0"/>
                  <a:pt x="3806" y="851"/>
                  <a:pt x="3806" y="19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06" name="Freeform 62">
            <a:extLst>
              <a:ext uri="{FF2B5EF4-FFF2-40B4-BE49-F238E27FC236}">
                <a16:creationId xmlns:a16="http://schemas.microsoft.com/office/drawing/2014/main" id="{50CF2046-36DC-EA4B-8DF7-49FA919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36" y="4124732"/>
            <a:ext cx="4460355" cy="4460354"/>
          </a:xfrm>
          <a:custGeom>
            <a:avLst/>
            <a:gdLst>
              <a:gd name="T0" fmla="*/ 3578 w 3579"/>
              <a:gd name="T1" fmla="*/ 1789 h 3579"/>
              <a:gd name="T2" fmla="*/ 3578 w 3579"/>
              <a:gd name="T3" fmla="*/ 1789 h 3579"/>
              <a:gd name="T4" fmla="*/ 1789 w 3579"/>
              <a:gd name="T5" fmla="*/ 3578 h 3579"/>
              <a:gd name="T6" fmla="*/ 1789 w 3579"/>
              <a:gd name="T7" fmla="*/ 3578 h 3579"/>
              <a:gd name="T8" fmla="*/ 0 w 3579"/>
              <a:gd name="T9" fmla="*/ 1789 h 3579"/>
              <a:gd name="T10" fmla="*/ 0 w 3579"/>
              <a:gd name="T11" fmla="*/ 1789 h 3579"/>
              <a:gd name="T12" fmla="*/ 1789 w 3579"/>
              <a:gd name="T13" fmla="*/ 0 h 3579"/>
              <a:gd name="T14" fmla="*/ 1789 w 3579"/>
              <a:gd name="T15" fmla="*/ 0 h 3579"/>
              <a:gd name="T16" fmla="*/ 3578 w 3579"/>
              <a:gd name="T17" fmla="*/ 1789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9" h="3579">
                <a:moveTo>
                  <a:pt x="3578" y="1789"/>
                </a:moveTo>
                <a:lnTo>
                  <a:pt x="3578" y="1789"/>
                </a:lnTo>
                <a:cubicBezTo>
                  <a:pt x="3578" y="2776"/>
                  <a:pt x="2777" y="3578"/>
                  <a:pt x="1789" y="3578"/>
                </a:cubicBezTo>
                <a:lnTo>
                  <a:pt x="1789" y="3578"/>
                </a:lnTo>
                <a:cubicBezTo>
                  <a:pt x="801" y="3578"/>
                  <a:pt x="0" y="2776"/>
                  <a:pt x="0" y="1789"/>
                </a:cubicBezTo>
                <a:lnTo>
                  <a:pt x="0" y="1789"/>
                </a:lnTo>
                <a:cubicBezTo>
                  <a:pt x="0" y="801"/>
                  <a:pt x="801" y="0"/>
                  <a:pt x="1789" y="0"/>
                </a:cubicBezTo>
                <a:lnTo>
                  <a:pt x="1789" y="0"/>
                </a:lnTo>
                <a:cubicBezTo>
                  <a:pt x="2777" y="0"/>
                  <a:pt x="3578" y="801"/>
                  <a:pt x="3578" y="1789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00988" y="4124325"/>
            <a:ext cx="4459287" cy="4459288"/>
          </a:xfrm>
        </p:spPr>
      </p:pic>
      <p:sp>
        <p:nvSpPr>
          <p:cNvPr id="6207" name="Freeform 63">
            <a:extLst>
              <a:ext uri="{FF2B5EF4-FFF2-40B4-BE49-F238E27FC236}">
                <a16:creationId xmlns:a16="http://schemas.microsoft.com/office/drawing/2014/main" id="{70D001A6-0E60-B142-AFB1-B2BD689A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5647" y="3987407"/>
            <a:ext cx="4740501" cy="4740501"/>
          </a:xfrm>
          <a:custGeom>
            <a:avLst/>
            <a:gdLst>
              <a:gd name="T0" fmla="*/ 3804 w 3805"/>
              <a:gd name="T1" fmla="*/ 1902 h 3805"/>
              <a:gd name="T2" fmla="*/ 3804 w 3805"/>
              <a:gd name="T3" fmla="*/ 1902 h 3805"/>
              <a:gd name="T4" fmla="*/ 1903 w 3805"/>
              <a:gd name="T5" fmla="*/ 3804 h 3805"/>
              <a:gd name="T6" fmla="*/ 1903 w 3805"/>
              <a:gd name="T7" fmla="*/ 3804 h 3805"/>
              <a:gd name="T8" fmla="*/ 0 w 3805"/>
              <a:gd name="T9" fmla="*/ 1902 h 3805"/>
              <a:gd name="T10" fmla="*/ 0 w 3805"/>
              <a:gd name="T11" fmla="*/ 1902 h 3805"/>
              <a:gd name="T12" fmla="*/ 1903 w 3805"/>
              <a:gd name="T13" fmla="*/ 0 h 3805"/>
              <a:gd name="T14" fmla="*/ 1903 w 3805"/>
              <a:gd name="T15" fmla="*/ 0 h 3805"/>
              <a:gd name="T16" fmla="*/ 3804 w 3805"/>
              <a:gd name="T17" fmla="*/ 1902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5" h="3805">
                <a:moveTo>
                  <a:pt x="3804" y="1902"/>
                </a:moveTo>
                <a:lnTo>
                  <a:pt x="3804" y="1902"/>
                </a:lnTo>
                <a:cubicBezTo>
                  <a:pt x="3804" y="2952"/>
                  <a:pt x="2953" y="3804"/>
                  <a:pt x="1903" y="3804"/>
                </a:cubicBezTo>
                <a:lnTo>
                  <a:pt x="1903" y="3804"/>
                </a:lnTo>
                <a:cubicBezTo>
                  <a:pt x="852" y="3804"/>
                  <a:pt x="0" y="2952"/>
                  <a:pt x="0" y="1902"/>
                </a:cubicBezTo>
                <a:lnTo>
                  <a:pt x="0" y="1902"/>
                </a:lnTo>
                <a:cubicBezTo>
                  <a:pt x="0" y="851"/>
                  <a:pt x="852" y="0"/>
                  <a:pt x="1903" y="0"/>
                </a:cubicBezTo>
                <a:lnTo>
                  <a:pt x="1903" y="0"/>
                </a:lnTo>
                <a:cubicBezTo>
                  <a:pt x="2953" y="0"/>
                  <a:pt x="3804" y="851"/>
                  <a:pt x="3804" y="19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08" name="Freeform 64">
            <a:extLst>
              <a:ext uri="{FF2B5EF4-FFF2-40B4-BE49-F238E27FC236}">
                <a16:creationId xmlns:a16="http://schemas.microsoft.com/office/drawing/2014/main" id="{AAFF5EF2-8F53-F841-8B76-2CCDABF0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462" y="4124732"/>
            <a:ext cx="4460355" cy="4460354"/>
          </a:xfrm>
          <a:custGeom>
            <a:avLst/>
            <a:gdLst>
              <a:gd name="T0" fmla="*/ 3578 w 3579"/>
              <a:gd name="T1" fmla="*/ 1789 h 3579"/>
              <a:gd name="T2" fmla="*/ 3578 w 3579"/>
              <a:gd name="T3" fmla="*/ 1789 h 3579"/>
              <a:gd name="T4" fmla="*/ 1790 w 3579"/>
              <a:gd name="T5" fmla="*/ 3578 h 3579"/>
              <a:gd name="T6" fmla="*/ 1790 w 3579"/>
              <a:gd name="T7" fmla="*/ 3578 h 3579"/>
              <a:gd name="T8" fmla="*/ 0 w 3579"/>
              <a:gd name="T9" fmla="*/ 1789 h 3579"/>
              <a:gd name="T10" fmla="*/ 0 w 3579"/>
              <a:gd name="T11" fmla="*/ 1789 h 3579"/>
              <a:gd name="T12" fmla="*/ 1790 w 3579"/>
              <a:gd name="T13" fmla="*/ 0 h 3579"/>
              <a:gd name="T14" fmla="*/ 1790 w 3579"/>
              <a:gd name="T15" fmla="*/ 0 h 3579"/>
              <a:gd name="T16" fmla="*/ 3578 w 3579"/>
              <a:gd name="T17" fmla="*/ 1789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9" h="3579">
                <a:moveTo>
                  <a:pt x="3578" y="1789"/>
                </a:moveTo>
                <a:lnTo>
                  <a:pt x="3578" y="1789"/>
                </a:lnTo>
                <a:cubicBezTo>
                  <a:pt x="3578" y="2776"/>
                  <a:pt x="2777" y="3578"/>
                  <a:pt x="1790" y="3578"/>
                </a:cubicBezTo>
                <a:lnTo>
                  <a:pt x="1790" y="3578"/>
                </a:lnTo>
                <a:cubicBezTo>
                  <a:pt x="802" y="3578"/>
                  <a:pt x="0" y="2776"/>
                  <a:pt x="0" y="1789"/>
                </a:cubicBezTo>
                <a:lnTo>
                  <a:pt x="0" y="1789"/>
                </a:lnTo>
                <a:cubicBezTo>
                  <a:pt x="0" y="801"/>
                  <a:pt x="802" y="0"/>
                  <a:pt x="1790" y="0"/>
                </a:cubicBezTo>
                <a:lnTo>
                  <a:pt x="1790" y="0"/>
                </a:lnTo>
                <a:cubicBezTo>
                  <a:pt x="2777" y="0"/>
                  <a:pt x="3578" y="801"/>
                  <a:pt x="3578" y="1789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28463" y="4124325"/>
            <a:ext cx="4459287" cy="4459288"/>
          </a:xfrm>
        </p:spPr>
      </p:pic>
      <p:sp>
        <p:nvSpPr>
          <p:cNvPr id="6209" name="Freeform 65">
            <a:extLst>
              <a:ext uri="{FF2B5EF4-FFF2-40B4-BE49-F238E27FC236}">
                <a16:creationId xmlns:a16="http://schemas.microsoft.com/office/drawing/2014/main" id="{4714E1EF-F0D9-1E47-BBFE-2186E10F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3175" y="3987407"/>
            <a:ext cx="4740497" cy="4740501"/>
          </a:xfrm>
          <a:custGeom>
            <a:avLst/>
            <a:gdLst>
              <a:gd name="T0" fmla="*/ 3805 w 3806"/>
              <a:gd name="T1" fmla="*/ 1902 h 3805"/>
              <a:gd name="T2" fmla="*/ 3805 w 3806"/>
              <a:gd name="T3" fmla="*/ 1902 h 3805"/>
              <a:gd name="T4" fmla="*/ 1902 w 3806"/>
              <a:gd name="T5" fmla="*/ 3804 h 3805"/>
              <a:gd name="T6" fmla="*/ 1902 w 3806"/>
              <a:gd name="T7" fmla="*/ 3804 h 3805"/>
              <a:gd name="T8" fmla="*/ 0 w 3806"/>
              <a:gd name="T9" fmla="*/ 1902 h 3805"/>
              <a:gd name="T10" fmla="*/ 0 w 3806"/>
              <a:gd name="T11" fmla="*/ 1902 h 3805"/>
              <a:gd name="T12" fmla="*/ 1902 w 3806"/>
              <a:gd name="T13" fmla="*/ 0 h 3805"/>
              <a:gd name="T14" fmla="*/ 1902 w 3806"/>
              <a:gd name="T15" fmla="*/ 0 h 3805"/>
              <a:gd name="T16" fmla="*/ 3805 w 3806"/>
              <a:gd name="T17" fmla="*/ 1902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6" h="3805">
                <a:moveTo>
                  <a:pt x="3805" y="1902"/>
                </a:moveTo>
                <a:lnTo>
                  <a:pt x="3805" y="1902"/>
                </a:lnTo>
                <a:cubicBezTo>
                  <a:pt x="3805" y="2952"/>
                  <a:pt x="2953" y="3804"/>
                  <a:pt x="1902" y="3804"/>
                </a:cubicBezTo>
                <a:lnTo>
                  <a:pt x="1902" y="3804"/>
                </a:lnTo>
                <a:cubicBezTo>
                  <a:pt x="851" y="3804"/>
                  <a:pt x="0" y="2952"/>
                  <a:pt x="0" y="1902"/>
                </a:cubicBezTo>
                <a:lnTo>
                  <a:pt x="0" y="1902"/>
                </a:lnTo>
                <a:cubicBezTo>
                  <a:pt x="0" y="851"/>
                  <a:pt x="851" y="0"/>
                  <a:pt x="1902" y="0"/>
                </a:cubicBezTo>
                <a:lnTo>
                  <a:pt x="1902" y="0"/>
                </a:lnTo>
                <a:cubicBezTo>
                  <a:pt x="2953" y="0"/>
                  <a:pt x="3805" y="851"/>
                  <a:pt x="3805" y="19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10" name="Freeform 66">
            <a:extLst>
              <a:ext uri="{FF2B5EF4-FFF2-40B4-BE49-F238E27FC236}">
                <a16:creationId xmlns:a16="http://schemas.microsoft.com/office/drawing/2014/main" id="{DC78172F-D116-4741-8C8D-1C07EF2E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994" y="4124732"/>
            <a:ext cx="4460355" cy="4460354"/>
          </a:xfrm>
          <a:custGeom>
            <a:avLst/>
            <a:gdLst>
              <a:gd name="T0" fmla="*/ 3578 w 3579"/>
              <a:gd name="T1" fmla="*/ 1789 h 3579"/>
              <a:gd name="T2" fmla="*/ 3578 w 3579"/>
              <a:gd name="T3" fmla="*/ 1789 h 3579"/>
              <a:gd name="T4" fmla="*/ 1789 w 3579"/>
              <a:gd name="T5" fmla="*/ 3578 h 3579"/>
              <a:gd name="T6" fmla="*/ 1789 w 3579"/>
              <a:gd name="T7" fmla="*/ 3578 h 3579"/>
              <a:gd name="T8" fmla="*/ 0 w 3579"/>
              <a:gd name="T9" fmla="*/ 1789 h 3579"/>
              <a:gd name="T10" fmla="*/ 0 w 3579"/>
              <a:gd name="T11" fmla="*/ 1789 h 3579"/>
              <a:gd name="T12" fmla="*/ 1789 w 3579"/>
              <a:gd name="T13" fmla="*/ 0 h 3579"/>
              <a:gd name="T14" fmla="*/ 1789 w 3579"/>
              <a:gd name="T15" fmla="*/ 0 h 3579"/>
              <a:gd name="T16" fmla="*/ 3578 w 3579"/>
              <a:gd name="T17" fmla="*/ 1789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9" h="3579">
                <a:moveTo>
                  <a:pt x="3578" y="1789"/>
                </a:moveTo>
                <a:lnTo>
                  <a:pt x="3578" y="1789"/>
                </a:lnTo>
                <a:cubicBezTo>
                  <a:pt x="3578" y="2776"/>
                  <a:pt x="2777" y="3578"/>
                  <a:pt x="1789" y="3578"/>
                </a:cubicBezTo>
                <a:lnTo>
                  <a:pt x="1789" y="3578"/>
                </a:lnTo>
                <a:cubicBezTo>
                  <a:pt x="801" y="3578"/>
                  <a:pt x="0" y="2776"/>
                  <a:pt x="0" y="1789"/>
                </a:cubicBezTo>
                <a:lnTo>
                  <a:pt x="0" y="1789"/>
                </a:lnTo>
                <a:cubicBezTo>
                  <a:pt x="0" y="801"/>
                  <a:pt x="801" y="0"/>
                  <a:pt x="1789" y="0"/>
                </a:cubicBezTo>
                <a:lnTo>
                  <a:pt x="1789" y="0"/>
                </a:lnTo>
                <a:cubicBezTo>
                  <a:pt x="2777" y="0"/>
                  <a:pt x="3578" y="801"/>
                  <a:pt x="3578" y="1789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55938" y="4124325"/>
            <a:ext cx="4459287" cy="4459288"/>
          </a:xfrm>
        </p:spPr>
      </p:pic>
      <p:sp>
        <p:nvSpPr>
          <p:cNvPr id="6213" name="Freeform 69">
            <a:extLst>
              <a:ext uri="{FF2B5EF4-FFF2-40B4-BE49-F238E27FC236}">
                <a16:creationId xmlns:a16="http://schemas.microsoft.com/office/drawing/2014/main" id="{2171034B-88DF-1E4A-885F-81FAA6EA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42" y="9280438"/>
            <a:ext cx="20417656" cy="71408"/>
          </a:xfrm>
          <a:custGeom>
            <a:avLst/>
            <a:gdLst>
              <a:gd name="T0" fmla="*/ 16367 w 16390"/>
              <a:gd name="T1" fmla="*/ 56 h 57"/>
              <a:gd name="T2" fmla="*/ 23 w 16390"/>
              <a:gd name="T3" fmla="*/ 56 h 57"/>
              <a:gd name="T4" fmla="*/ 23 w 16390"/>
              <a:gd name="T5" fmla="*/ 56 h 57"/>
              <a:gd name="T6" fmla="*/ 0 w 16390"/>
              <a:gd name="T7" fmla="*/ 34 h 57"/>
              <a:gd name="T8" fmla="*/ 0 w 16390"/>
              <a:gd name="T9" fmla="*/ 23 h 57"/>
              <a:gd name="T10" fmla="*/ 0 w 16390"/>
              <a:gd name="T11" fmla="*/ 23 h 57"/>
              <a:gd name="T12" fmla="*/ 23 w 16390"/>
              <a:gd name="T13" fmla="*/ 0 h 57"/>
              <a:gd name="T14" fmla="*/ 16367 w 16390"/>
              <a:gd name="T15" fmla="*/ 0 h 57"/>
              <a:gd name="T16" fmla="*/ 16367 w 16390"/>
              <a:gd name="T17" fmla="*/ 0 h 57"/>
              <a:gd name="T18" fmla="*/ 16389 w 16390"/>
              <a:gd name="T19" fmla="*/ 23 h 57"/>
              <a:gd name="T20" fmla="*/ 16389 w 16390"/>
              <a:gd name="T21" fmla="*/ 34 h 57"/>
              <a:gd name="T22" fmla="*/ 16389 w 16390"/>
              <a:gd name="T23" fmla="*/ 34 h 57"/>
              <a:gd name="T24" fmla="*/ 16367 w 16390"/>
              <a:gd name="T2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390" h="57">
                <a:moveTo>
                  <a:pt x="16367" y="56"/>
                </a:moveTo>
                <a:lnTo>
                  <a:pt x="23" y="56"/>
                </a:lnTo>
                <a:lnTo>
                  <a:pt x="23" y="56"/>
                </a:lnTo>
                <a:cubicBezTo>
                  <a:pt x="10" y="56"/>
                  <a:pt x="0" y="46"/>
                  <a:pt x="0" y="34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lnTo>
                  <a:pt x="16367" y="0"/>
                </a:lnTo>
                <a:lnTo>
                  <a:pt x="16367" y="0"/>
                </a:lnTo>
                <a:cubicBezTo>
                  <a:pt x="16379" y="0"/>
                  <a:pt x="16389" y="10"/>
                  <a:pt x="16389" y="23"/>
                </a:cubicBezTo>
                <a:lnTo>
                  <a:pt x="16389" y="34"/>
                </a:lnTo>
                <a:lnTo>
                  <a:pt x="16389" y="34"/>
                </a:lnTo>
                <a:cubicBezTo>
                  <a:pt x="16389" y="46"/>
                  <a:pt x="16379" y="56"/>
                  <a:pt x="16367" y="5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14" name="Freeform 70">
            <a:extLst>
              <a:ext uri="{FF2B5EF4-FFF2-40B4-BE49-F238E27FC236}">
                <a16:creationId xmlns:a16="http://schemas.microsoft.com/office/drawing/2014/main" id="{D3F04643-E1E2-E54C-86DE-1DFA7A8B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622" y="9062980"/>
            <a:ext cx="433949" cy="433953"/>
          </a:xfrm>
          <a:custGeom>
            <a:avLst/>
            <a:gdLst>
              <a:gd name="T0" fmla="*/ 346 w 347"/>
              <a:gd name="T1" fmla="*/ 173 h 347"/>
              <a:gd name="T2" fmla="*/ 346 w 347"/>
              <a:gd name="T3" fmla="*/ 173 h 347"/>
              <a:gd name="T4" fmla="*/ 173 w 347"/>
              <a:gd name="T5" fmla="*/ 346 h 347"/>
              <a:gd name="T6" fmla="*/ 173 w 347"/>
              <a:gd name="T7" fmla="*/ 346 h 347"/>
              <a:gd name="T8" fmla="*/ 0 w 347"/>
              <a:gd name="T9" fmla="*/ 173 h 347"/>
              <a:gd name="T10" fmla="*/ 0 w 347"/>
              <a:gd name="T11" fmla="*/ 173 h 347"/>
              <a:gd name="T12" fmla="*/ 173 w 347"/>
              <a:gd name="T13" fmla="*/ 0 h 347"/>
              <a:gd name="T14" fmla="*/ 173 w 347"/>
              <a:gd name="T15" fmla="*/ 0 h 347"/>
              <a:gd name="T16" fmla="*/ 346 w 347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347">
                <a:moveTo>
                  <a:pt x="346" y="173"/>
                </a:moveTo>
                <a:lnTo>
                  <a:pt x="346" y="173"/>
                </a:lnTo>
                <a:cubicBezTo>
                  <a:pt x="346" y="269"/>
                  <a:pt x="269" y="346"/>
                  <a:pt x="173" y="346"/>
                </a:cubicBezTo>
                <a:lnTo>
                  <a:pt x="173" y="346"/>
                </a:lnTo>
                <a:cubicBezTo>
                  <a:pt x="78" y="346"/>
                  <a:pt x="0" y="269"/>
                  <a:pt x="0" y="173"/>
                </a:cubicBezTo>
                <a:lnTo>
                  <a:pt x="0" y="173"/>
                </a:lnTo>
                <a:cubicBezTo>
                  <a:pt x="0" y="78"/>
                  <a:pt x="78" y="0"/>
                  <a:pt x="173" y="0"/>
                </a:cubicBezTo>
                <a:lnTo>
                  <a:pt x="173" y="0"/>
                </a:lnTo>
                <a:cubicBezTo>
                  <a:pt x="269" y="0"/>
                  <a:pt x="346" y="78"/>
                  <a:pt x="346" y="1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15" name="Freeform 71">
            <a:extLst>
              <a:ext uri="{FF2B5EF4-FFF2-40B4-BE49-F238E27FC236}">
                <a16:creationId xmlns:a16="http://schemas.microsoft.com/office/drawing/2014/main" id="{6637EE09-22BB-094E-9E77-6DFF2ECB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518" y="9062980"/>
            <a:ext cx="433949" cy="433953"/>
          </a:xfrm>
          <a:custGeom>
            <a:avLst/>
            <a:gdLst>
              <a:gd name="T0" fmla="*/ 346 w 347"/>
              <a:gd name="T1" fmla="*/ 173 h 347"/>
              <a:gd name="T2" fmla="*/ 346 w 347"/>
              <a:gd name="T3" fmla="*/ 173 h 347"/>
              <a:gd name="T4" fmla="*/ 173 w 347"/>
              <a:gd name="T5" fmla="*/ 346 h 347"/>
              <a:gd name="T6" fmla="*/ 173 w 347"/>
              <a:gd name="T7" fmla="*/ 346 h 347"/>
              <a:gd name="T8" fmla="*/ 0 w 347"/>
              <a:gd name="T9" fmla="*/ 173 h 347"/>
              <a:gd name="T10" fmla="*/ 0 w 347"/>
              <a:gd name="T11" fmla="*/ 173 h 347"/>
              <a:gd name="T12" fmla="*/ 173 w 347"/>
              <a:gd name="T13" fmla="*/ 0 h 347"/>
              <a:gd name="T14" fmla="*/ 173 w 347"/>
              <a:gd name="T15" fmla="*/ 0 h 347"/>
              <a:gd name="T16" fmla="*/ 346 w 347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347">
                <a:moveTo>
                  <a:pt x="346" y="173"/>
                </a:moveTo>
                <a:lnTo>
                  <a:pt x="346" y="173"/>
                </a:lnTo>
                <a:cubicBezTo>
                  <a:pt x="346" y="269"/>
                  <a:pt x="269" y="346"/>
                  <a:pt x="173" y="346"/>
                </a:cubicBezTo>
                <a:lnTo>
                  <a:pt x="173" y="346"/>
                </a:lnTo>
                <a:cubicBezTo>
                  <a:pt x="77" y="346"/>
                  <a:pt x="0" y="269"/>
                  <a:pt x="0" y="173"/>
                </a:cubicBezTo>
                <a:lnTo>
                  <a:pt x="0" y="173"/>
                </a:lnTo>
                <a:cubicBezTo>
                  <a:pt x="0" y="78"/>
                  <a:pt x="77" y="0"/>
                  <a:pt x="173" y="0"/>
                </a:cubicBezTo>
                <a:lnTo>
                  <a:pt x="173" y="0"/>
                </a:lnTo>
                <a:cubicBezTo>
                  <a:pt x="269" y="0"/>
                  <a:pt x="346" y="78"/>
                  <a:pt x="346" y="1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16" name="Freeform 72">
            <a:extLst>
              <a:ext uri="{FF2B5EF4-FFF2-40B4-BE49-F238E27FC236}">
                <a16:creationId xmlns:a16="http://schemas.microsoft.com/office/drawing/2014/main" id="{16312967-7EC8-B74F-A07B-CD31E07B5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414" y="9062980"/>
            <a:ext cx="428458" cy="433953"/>
          </a:xfrm>
          <a:custGeom>
            <a:avLst/>
            <a:gdLst>
              <a:gd name="T0" fmla="*/ 344 w 345"/>
              <a:gd name="T1" fmla="*/ 173 h 347"/>
              <a:gd name="T2" fmla="*/ 344 w 345"/>
              <a:gd name="T3" fmla="*/ 173 h 347"/>
              <a:gd name="T4" fmla="*/ 173 w 345"/>
              <a:gd name="T5" fmla="*/ 346 h 347"/>
              <a:gd name="T6" fmla="*/ 173 w 345"/>
              <a:gd name="T7" fmla="*/ 346 h 347"/>
              <a:gd name="T8" fmla="*/ 0 w 345"/>
              <a:gd name="T9" fmla="*/ 173 h 347"/>
              <a:gd name="T10" fmla="*/ 0 w 345"/>
              <a:gd name="T11" fmla="*/ 173 h 347"/>
              <a:gd name="T12" fmla="*/ 173 w 345"/>
              <a:gd name="T13" fmla="*/ 0 h 347"/>
              <a:gd name="T14" fmla="*/ 173 w 345"/>
              <a:gd name="T15" fmla="*/ 0 h 347"/>
              <a:gd name="T16" fmla="*/ 344 w 345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7">
                <a:moveTo>
                  <a:pt x="344" y="173"/>
                </a:moveTo>
                <a:lnTo>
                  <a:pt x="344" y="173"/>
                </a:lnTo>
                <a:cubicBezTo>
                  <a:pt x="344" y="269"/>
                  <a:pt x="267" y="346"/>
                  <a:pt x="173" y="346"/>
                </a:cubicBezTo>
                <a:lnTo>
                  <a:pt x="173" y="346"/>
                </a:lnTo>
                <a:cubicBezTo>
                  <a:pt x="77" y="346"/>
                  <a:pt x="0" y="269"/>
                  <a:pt x="0" y="173"/>
                </a:cubicBezTo>
                <a:lnTo>
                  <a:pt x="0" y="173"/>
                </a:lnTo>
                <a:cubicBezTo>
                  <a:pt x="0" y="78"/>
                  <a:pt x="77" y="0"/>
                  <a:pt x="173" y="0"/>
                </a:cubicBezTo>
                <a:lnTo>
                  <a:pt x="173" y="0"/>
                </a:lnTo>
                <a:cubicBezTo>
                  <a:pt x="267" y="0"/>
                  <a:pt x="344" y="78"/>
                  <a:pt x="344" y="1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17" name="Freeform 73">
            <a:extLst>
              <a:ext uri="{FF2B5EF4-FFF2-40B4-BE49-F238E27FC236}">
                <a16:creationId xmlns:a16="http://schemas.microsoft.com/office/drawing/2014/main" id="{C41DD78D-B2E5-C444-BC08-4AD84DBA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311" y="9062980"/>
            <a:ext cx="433949" cy="433953"/>
          </a:xfrm>
          <a:custGeom>
            <a:avLst/>
            <a:gdLst>
              <a:gd name="T0" fmla="*/ 346 w 347"/>
              <a:gd name="T1" fmla="*/ 173 h 347"/>
              <a:gd name="T2" fmla="*/ 346 w 347"/>
              <a:gd name="T3" fmla="*/ 173 h 347"/>
              <a:gd name="T4" fmla="*/ 173 w 347"/>
              <a:gd name="T5" fmla="*/ 346 h 347"/>
              <a:gd name="T6" fmla="*/ 173 w 347"/>
              <a:gd name="T7" fmla="*/ 346 h 347"/>
              <a:gd name="T8" fmla="*/ 0 w 347"/>
              <a:gd name="T9" fmla="*/ 173 h 347"/>
              <a:gd name="T10" fmla="*/ 0 w 347"/>
              <a:gd name="T11" fmla="*/ 173 h 347"/>
              <a:gd name="T12" fmla="*/ 173 w 347"/>
              <a:gd name="T13" fmla="*/ 0 h 347"/>
              <a:gd name="T14" fmla="*/ 173 w 347"/>
              <a:gd name="T15" fmla="*/ 0 h 347"/>
              <a:gd name="T16" fmla="*/ 346 w 347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347">
                <a:moveTo>
                  <a:pt x="346" y="173"/>
                </a:moveTo>
                <a:lnTo>
                  <a:pt x="346" y="173"/>
                </a:lnTo>
                <a:cubicBezTo>
                  <a:pt x="346" y="269"/>
                  <a:pt x="268" y="346"/>
                  <a:pt x="173" y="346"/>
                </a:cubicBezTo>
                <a:lnTo>
                  <a:pt x="173" y="346"/>
                </a:lnTo>
                <a:cubicBezTo>
                  <a:pt x="78" y="346"/>
                  <a:pt x="0" y="269"/>
                  <a:pt x="0" y="173"/>
                </a:cubicBezTo>
                <a:lnTo>
                  <a:pt x="0" y="173"/>
                </a:lnTo>
                <a:cubicBezTo>
                  <a:pt x="0" y="78"/>
                  <a:pt x="78" y="0"/>
                  <a:pt x="173" y="0"/>
                </a:cubicBezTo>
                <a:lnTo>
                  <a:pt x="173" y="0"/>
                </a:lnTo>
                <a:cubicBezTo>
                  <a:pt x="268" y="0"/>
                  <a:pt x="346" y="78"/>
                  <a:pt x="346" y="1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6EB058-3480-024E-BC10-A1DAAC8EB60D}"/>
              </a:ext>
            </a:extLst>
          </p:cNvPr>
          <p:cNvGrpSpPr/>
          <p:nvPr/>
        </p:nvGrpSpPr>
        <p:grpSpPr>
          <a:xfrm>
            <a:off x="4235965" y="12232192"/>
            <a:ext cx="3290333" cy="598744"/>
            <a:chOff x="2482610" y="11351312"/>
            <a:chExt cx="3290333" cy="598744"/>
          </a:xfrm>
        </p:grpSpPr>
        <p:sp>
          <p:nvSpPr>
            <p:cNvPr id="6231" name="Freeform 87">
              <a:extLst>
                <a:ext uri="{FF2B5EF4-FFF2-40B4-BE49-F238E27FC236}">
                  <a16:creationId xmlns:a16="http://schemas.microsoft.com/office/drawing/2014/main" id="{26D7CAA5-974D-954E-ABA7-F0CCC3C3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222" y="11521600"/>
              <a:ext cx="137325" cy="252680"/>
            </a:xfrm>
            <a:custGeom>
              <a:avLst/>
              <a:gdLst>
                <a:gd name="T0" fmla="*/ 81 w 109"/>
                <a:gd name="T1" fmla="*/ 0 h 202"/>
                <a:gd name="T2" fmla="*/ 81 w 109"/>
                <a:gd name="T3" fmla="*/ 0 h 202"/>
                <a:gd name="T4" fmla="*/ 36 w 109"/>
                <a:gd name="T5" fmla="*/ 49 h 202"/>
                <a:gd name="T6" fmla="*/ 36 w 109"/>
                <a:gd name="T7" fmla="*/ 79 h 202"/>
                <a:gd name="T8" fmla="*/ 0 w 109"/>
                <a:gd name="T9" fmla="*/ 79 h 202"/>
                <a:gd name="T10" fmla="*/ 0 w 109"/>
                <a:gd name="T11" fmla="*/ 115 h 202"/>
                <a:gd name="T12" fmla="*/ 36 w 109"/>
                <a:gd name="T13" fmla="*/ 115 h 202"/>
                <a:gd name="T14" fmla="*/ 36 w 109"/>
                <a:gd name="T15" fmla="*/ 201 h 202"/>
                <a:gd name="T16" fmla="*/ 72 w 109"/>
                <a:gd name="T17" fmla="*/ 201 h 202"/>
                <a:gd name="T18" fmla="*/ 72 w 109"/>
                <a:gd name="T19" fmla="*/ 115 h 202"/>
                <a:gd name="T20" fmla="*/ 101 w 109"/>
                <a:gd name="T21" fmla="*/ 115 h 202"/>
                <a:gd name="T22" fmla="*/ 108 w 109"/>
                <a:gd name="T23" fmla="*/ 79 h 202"/>
                <a:gd name="T24" fmla="*/ 72 w 109"/>
                <a:gd name="T25" fmla="*/ 79 h 202"/>
                <a:gd name="T26" fmla="*/ 72 w 109"/>
                <a:gd name="T27" fmla="*/ 55 h 202"/>
                <a:gd name="T28" fmla="*/ 72 w 109"/>
                <a:gd name="T29" fmla="*/ 55 h 202"/>
                <a:gd name="T30" fmla="*/ 88 w 109"/>
                <a:gd name="T31" fmla="*/ 36 h 202"/>
                <a:gd name="T32" fmla="*/ 108 w 109"/>
                <a:gd name="T33" fmla="*/ 36 h 202"/>
                <a:gd name="T34" fmla="*/ 108 w 109"/>
                <a:gd name="T35" fmla="*/ 1 h 202"/>
                <a:gd name="T36" fmla="*/ 108 w 109"/>
                <a:gd name="T37" fmla="*/ 1 h 202"/>
                <a:gd name="T38" fmla="*/ 81 w 109"/>
                <a:gd name="T3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202">
                  <a:moveTo>
                    <a:pt x="81" y="0"/>
                  </a:moveTo>
                  <a:lnTo>
                    <a:pt x="81" y="0"/>
                  </a:lnTo>
                  <a:cubicBezTo>
                    <a:pt x="53" y="0"/>
                    <a:pt x="36" y="15"/>
                    <a:pt x="36" y="49"/>
                  </a:cubicBezTo>
                  <a:lnTo>
                    <a:pt x="36" y="79"/>
                  </a:lnTo>
                  <a:lnTo>
                    <a:pt x="0" y="79"/>
                  </a:lnTo>
                  <a:lnTo>
                    <a:pt x="0" y="115"/>
                  </a:lnTo>
                  <a:lnTo>
                    <a:pt x="36" y="115"/>
                  </a:lnTo>
                  <a:lnTo>
                    <a:pt x="36" y="201"/>
                  </a:lnTo>
                  <a:lnTo>
                    <a:pt x="72" y="201"/>
                  </a:lnTo>
                  <a:lnTo>
                    <a:pt x="72" y="115"/>
                  </a:lnTo>
                  <a:lnTo>
                    <a:pt x="101" y="115"/>
                  </a:lnTo>
                  <a:lnTo>
                    <a:pt x="108" y="79"/>
                  </a:lnTo>
                  <a:lnTo>
                    <a:pt x="72" y="79"/>
                  </a:lnTo>
                  <a:lnTo>
                    <a:pt x="72" y="55"/>
                  </a:lnTo>
                  <a:lnTo>
                    <a:pt x="72" y="55"/>
                  </a:lnTo>
                  <a:cubicBezTo>
                    <a:pt x="72" y="42"/>
                    <a:pt x="76" y="36"/>
                    <a:pt x="88" y="36"/>
                  </a:cubicBezTo>
                  <a:lnTo>
                    <a:pt x="108" y="36"/>
                  </a:lnTo>
                  <a:lnTo>
                    <a:pt x="108" y="1"/>
                  </a:lnTo>
                  <a:lnTo>
                    <a:pt x="108" y="1"/>
                  </a:lnTo>
                  <a:cubicBezTo>
                    <a:pt x="104" y="1"/>
                    <a:pt x="95" y="0"/>
                    <a:pt x="8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32" name="Freeform 88">
              <a:extLst>
                <a:ext uri="{FF2B5EF4-FFF2-40B4-BE49-F238E27FC236}">
                  <a16:creationId xmlns:a16="http://schemas.microsoft.com/office/drawing/2014/main" id="{BA67785B-4E3D-984C-BD98-CB1AC06F0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850" y="11543572"/>
              <a:ext cx="263667" cy="214227"/>
            </a:xfrm>
            <a:custGeom>
              <a:avLst/>
              <a:gdLst>
                <a:gd name="T0" fmla="*/ 210 w 211"/>
                <a:gd name="T1" fmla="*/ 20 h 172"/>
                <a:gd name="T2" fmla="*/ 210 w 211"/>
                <a:gd name="T3" fmla="*/ 20 h 172"/>
                <a:gd name="T4" fmla="*/ 185 w 211"/>
                <a:gd name="T5" fmla="*/ 27 h 172"/>
                <a:gd name="T6" fmla="*/ 185 w 211"/>
                <a:gd name="T7" fmla="*/ 27 h 172"/>
                <a:gd name="T8" fmla="*/ 205 w 211"/>
                <a:gd name="T9" fmla="*/ 3 h 172"/>
                <a:gd name="T10" fmla="*/ 205 w 211"/>
                <a:gd name="T11" fmla="*/ 3 h 172"/>
                <a:gd name="T12" fmla="*/ 177 w 211"/>
                <a:gd name="T13" fmla="*/ 13 h 172"/>
                <a:gd name="T14" fmla="*/ 177 w 211"/>
                <a:gd name="T15" fmla="*/ 13 h 172"/>
                <a:gd name="T16" fmla="*/ 146 w 211"/>
                <a:gd name="T17" fmla="*/ 0 h 172"/>
                <a:gd name="T18" fmla="*/ 146 w 211"/>
                <a:gd name="T19" fmla="*/ 0 h 172"/>
                <a:gd name="T20" fmla="*/ 102 w 211"/>
                <a:gd name="T21" fmla="*/ 43 h 172"/>
                <a:gd name="T22" fmla="*/ 102 w 211"/>
                <a:gd name="T23" fmla="*/ 43 h 172"/>
                <a:gd name="T24" fmla="*/ 103 w 211"/>
                <a:gd name="T25" fmla="*/ 53 h 172"/>
                <a:gd name="T26" fmla="*/ 103 w 211"/>
                <a:gd name="T27" fmla="*/ 53 h 172"/>
                <a:gd name="T28" fmla="*/ 15 w 211"/>
                <a:gd name="T29" fmla="*/ 8 h 172"/>
                <a:gd name="T30" fmla="*/ 15 w 211"/>
                <a:gd name="T31" fmla="*/ 8 h 172"/>
                <a:gd name="T32" fmla="*/ 9 w 211"/>
                <a:gd name="T33" fmla="*/ 30 h 172"/>
                <a:gd name="T34" fmla="*/ 9 w 211"/>
                <a:gd name="T35" fmla="*/ 30 h 172"/>
                <a:gd name="T36" fmla="*/ 28 w 211"/>
                <a:gd name="T37" fmla="*/ 65 h 172"/>
                <a:gd name="T38" fmla="*/ 28 w 211"/>
                <a:gd name="T39" fmla="*/ 65 h 172"/>
                <a:gd name="T40" fmla="*/ 9 w 211"/>
                <a:gd name="T41" fmla="*/ 60 h 172"/>
                <a:gd name="T42" fmla="*/ 9 w 211"/>
                <a:gd name="T43" fmla="*/ 60 h 172"/>
                <a:gd name="T44" fmla="*/ 9 w 211"/>
                <a:gd name="T45" fmla="*/ 60 h 172"/>
                <a:gd name="T46" fmla="*/ 43 w 211"/>
                <a:gd name="T47" fmla="*/ 103 h 172"/>
                <a:gd name="T48" fmla="*/ 43 w 211"/>
                <a:gd name="T49" fmla="*/ 103 h 172"/>
                <a:gd name="T50" fmla="*/ 32 w 211"/>
                <a:gd name="T51" fmla="*/ 104 h 172"/>
                <a:gd name="T52" fmla="*/ 32 w 211"/>
                <a:gd name="T53" fmla="*/ 104 h 172"/>
                <a:gd name="T54" fmla="*/ 23 w 211"/>
                <a:gd name="T55" fmla="*/ 104 h 172"/>
                <a:gd name="T56" fmla="*/ 23 w 211"/>
                <a:gd name="T57" fmla="*/ 104 h 172"/>
                <a:gd name="T58" fmla="*/ 64 w 211"/>
                <a:gd name="T59" fmla="*/ 134 h 172"/>
                <a:gd name="T60" fmla="*/ 64 w 211"/>
                <a:gd name="T61" fmla="*/ 134 h 172"/>
                <a:gd name="T62" fmla="*/ 10 w 211"/>
                <a:gd name="T63" fmla="*/ 152 h 172"/>
                <a:gd name="T64" fmla="*/ 10 w 211"/>
                <a:gd name="T65" fmla="*/ 152 h 172"/>
                <a:gd name="T66" fmla="*/ 0 w 211"/>
                <a:gd name="T67" fmla="*/ 151 h 172"/>
                <a:gd name="T68" fmla="*/ 0 w 211"/>
                <a:gd name="T69" fmla="*/ 151 h 172"/>
                <a:gd name="T70" fmla="*/ 66 w 211"/>
                <a:gd name="T71" fmla="*/ 171 h 172"/>
                <a:gd name="T72" fmla="*/ 66 w 211"/>
                <a:gd name="T73" fmla="*/ 171 h 172"/>
                <a:gd name="T74" fmla="*/ 189 w 211"/>
                <a:gd name="T75" fmla="*/ 48 h 172"/>
                <a:gd name="T76" fmla="*/ 189 w 211"/>
                <a:gd name="T77" fmla="*/ 48 h 172"/>
                <a:gd name="T78" fmla="*/ 189 w 211"/>
                <a:gd name="T79" fmla="*/ 43 h 172"/>
                <a:gd name="T80" fmla="*/ 189 w 211"/>
                <a:gd name="T81" fmla="*/ 43 h 172"/>
                <a:gd name="T82" fmla="*/ 210 w 211"/>
                <a:gd name="T83" fmla="*/ 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72">
                  <a:moveTo>
                    <a:pt x="210" y="20"/>
                  </a:moveTo>
                  <a:lnTo>
                    <a:pt x="210" y="20"/>
                  </a:lnTo>
                  <a:cubicBezTo>
                    <a:pt x="203" y="24"/>
                    <a:pt x="194" y="26"/>
                    <a:pt x="185" y="27"/>
                  </a:cubicBezTo>
                  <a:lnTo>
                    <a:pt x="185" y="27"/>
                  </a:lnTo>
                  <a:cubicBezTo>
                    <a:pt x="194" y="22"/>
                    <a:pt x="201" y="13"/>
                    <a:pt x="205" y="3"/>
                  </a:cubicBezTo>
                  <a:lnTo>
                    <a:pt x="205" y="3"/>
                  </a:lnTo>
                  <a:cubicBezTo>
                    <a:pt x="196" y="8"/>
                    <a:pt x="187" y="12"/>
                    <a:pt x="177" y="13"/>
                  </a:cubicBezTo>
                  <a:lnTo>
                    <a:pt x="177" y="13"/>
                  </a:lnTo>
                  <a:cubicBezTo>
                    <a:pt x="169" y="6"/>
                    <a:pt x="158" y="0"/>
                    <a:pt x="146" y="0"/>
                  </a:cubicBezTo>
                  <a:lnTo>
                    <a:pt x="146" y="0"/>
                  </a:lnTo>
                  <a:cubicBezTo>
                    <a:pt x="122" y="0"/>
                    <a:pt x="102" y="19"/>
                    <a:pt x="102" y="43"/>
                  </a:cubicBezTo>
                  <a:lnTo>
                    <a:pt x="102" y="43"/>
                  </a:lnTo>
                  <a:cubicBezTo>
                    <a:pt x="102" y="46"/>
                    <a:pt x="103" y="50"/>
                    <a:pt x="103" y="53"/>
                  </a:cubicBezTo>
                  <a:lnTo>
                    <a:pt x="103" y="53"/>
                  </a:lnTo>
                  <a:cubicBezTo>
                    <a:pt x="68" y="51"/>
                    <a:pt x="36" y="34"/>
                    <a:pt x="15" y="8"/>
                  </a:cubicBezTo>
                  <a:lnTo>
                    <a:pt x="15" y="8"/>
                  </a:lnTo>
                  <a:cubicBezTo>
                    <a:pt x="11" y="14"/>
                    <a:pt x="9" y="22"/>
                    <a:pt x="9" y="30"/>
                  </a:cubicBezTo>
                  <a:lnTo>
                    <a:pt x="9" y="30"/>
                  </a:lnTo>
                  <a:cubicBezTo>
                    <a:pt x="9" y="45"/>
                    <a:pt x="16" y="58"/>
                    <a:pt x="28" y="65"/>
                  </a:cubicBezTo>
                  <a:lnTo>
                    <a:pt x="28" y="65"/>
                  </a:lnTo>
                  <a:cubicBezTo>
                    <a:pt x="21" y="65"/>
                    <a:pt x="14" y="64"/>
                    <a:pt x="9" y="60"/>
                  </a:cubicBezTo>
                  <a:lnTo>
                    <a:pt x="9" y="60"/>
                  </a:lnTo>
                  <a:lnTo>
                    <a:pt x="9" y="60"/>
                  </a:lnTo>
                  <a:cubicBezTo>
                    <a:pt x="9" y="82"/>
                    <a:pt x="23" y="99"/>
                    <a:pt x="43" y="103"/>
                  </a:cubicBezTo>
                  <a:lnTo>
                    <a:pt x="43" y="103"/>
                  </a:lnTo>
                  <a:cubicBezTo>
                    <a:pt x="39" y="104"/>
                    <a:pt x="36" y="104"/>
                    <a:pt x="32" y="104"/>
                  </a:cubicBezTo>
                  <a:lnTo>
                    <a:pt x="32" y="104"/>
                  </a:lnTo>
                  <a:cubicBezTo>
                    <a:pt x="29" y="104"/>
                    <a:pt x="26" y="104"/>
                    <a:pt x="23" y="104"/>
                  </a:cubicBezTo>
                  <a:lnTo>
                    <a:pt x="23" y="104"/>
                  </a:lnTo>
                  <a:cubicBezTo>
                    <a:pt x="29" y="121"/>
                    <a:pt x="44" y="133"/>
                    <a:pt x="64" y="134"/>
                  </a:cubicBezTo>
                  <a:lnTo>
                    <a:pt x="64" y="134"/>
                  </a:lnTo>
                  <a:cubicBezTo>
                    <a:pt x="49" y="145"/>
                    <a:pt x="31" y="152"/>
                    <a:pt x="10" y="152"/>
                  </a:cubicBezTo>
                  <a:lnTo>
                    <a:pt x="10" y="152"/>
                  </a:lnTo>
                  <a:cubicBezTo>
                    <a:pt x="7" y="152"/>
                    <a:pt x="3" y="152"/>
                    <a:pt x="0" y="151"/>
                  </a:cubicBezTo>
                  <a:lnTo>
                    <a:pt x="0" y="151"/>
                  </a:lnTo>
                  <a:cubicBezTo>
                    <a:pt x="19" y="164"/>
                    <a:pt x="42" y="171"/>
                    <a:pt x="66" y="171"/>
                  </a:cubicBezTo>
                  <a:lnTo>
                    <a:pt x="66" y="171"/>
                  </a:lnTo>
                  <a:cubicBezTo>
                    <a:pt x="146" y="171"/>
                    <a:pt x="189" y="105"/>
                    <a:pt x="189" y="48"/>
                  </a:cubicBezTo>
                  <a:lnTo>
                    <a:pt x="189" y="48"/>
                  </a:lnTo>
                  <a:cubicBezTo>
                    <a:pt x="189" y="46"/>
                    <a:pt x="189" y="45"/>
                    <a:pt x="189" y="43"/>
                  </a:cubicBezTo>
                  <a:lnTo>
                    <a:pt x="189" y="43"/>
                  </a:lnTo>
                  <a:cubicBezTo>
                    <a:pt x="198" y="37"/>
                    <a:pt x="205" y="29"/>
                    <a:pt x="210" y="2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33" name="Freeform 89">
              <a:extLst>
                <a:ext uri="{FF2B5EF4-FFF2-40B4-BE49-F238E27FC236}">
                  <a16:creationId xmlns:a16="http://schemas.microsoft.com/office/drawing/2014/main" id="{65C05A02-72A1-C04D-ACA2-5D969FB5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272" y="11549062"/>
              <a:ext cx="329583" cy="203244"/>
            </a:xfrm>
            <a:custGeom>
              <a:avLst/>
              <a:gdLst>
                <a:gd name="T0" fmla="*/ 35 w 266"/>
                <a:gd name="T1" fmla="*/ 90 h 164"/>
                <a:gd name="T2" fmla="*/ 74 w 266"/>
                <a:gd name="T3" fmla="*/ 90 h 164"/>
                <a:gd name="T4" fmla="*/ 74 w 266"/>
                <a:gd name="T5" fmla="*/ 90 h 164"/>
                <a:gd name="T6" fmla="*/ 100 w 266"/>
                <a:gd name="T7" fmla="*/ 113 h 164"/>
                <a:gd name="T8" fmla="*/ 100 w 266"/>
                <a:gd name="T9" fmla="*/ 113 h 164"/>
                <a:gd name="T10" fmla="*/ 74 w 266"/>
                <a:gd name="T11" fmla="*/ 135 h 164"/>
                <a:gd name="T12" fmla="*/ 35 w 266"/>
                <a:gd name="T13" fmla="*/ 135 h 164"/>
                <a:gd name="T14" fmla="*/ 35 w 266"/>
                <a:gd name="T15" fmla="*/ 90 h 164"/>
                <a:gd name="T16" fmla="*/ 210 w 266"/>
                <a:gd name="T17" fmla="*/ 66 h 164"/>
                <a:gd name="T18" fmla="*/ 210 w 266"/>
                <a:gd name="T19" fmla="*/ 66 h 164"/>
                <a:gd name="T20" fmla="*/ 226 w 266"/>
                <a:gd name="T21" fmla="*/ 72 h 164"/>
                <a:gd name="T22" fmla="*/ 226 w 266"/>
                <a:gd name="T23" fmla="*/ 72 h 164"/>
                <a:gd name="T24" fmla="*/ 234 w 266"/>
                <a:gd name="T25" fmla="*/ 89 h 164"/>
                <a:gd name="T26" fmla="*/ 185 w 266"/>
                <a:gd name="T27" fmla="*/ 89 h 164"/>
                <a:gd name="T28" fmla="*/ 185 w 266"/>
                <a:gd name="T29" fmla="*/ 89 h 164"/>
                <a:gd name="T30" fmla="*/ 186 w 266"/>
                <a:gd name="T31" fmla="*/ 82 h 164"/>
                <a:gd name="T32" fmla="*/ 186 w 266"/>
                <a:gd name="T33" fmla="*/ 82 h 164"/>
                <a:gd name="T34" fmla="*/ 190 w 266"/>
                <a:gd name="T35" fmla="*/ 74 h 164"/>
                <a:gd name="T36" fmla="*/ 190 w 266"/>
                <a:gd name="T37" fmla="*/ 74 h 164"/>
                <a:gd name="T38" fmla="*/ 198 w 266"/>
                <a:gd name="T39" fmla="*/ 69 h 164"/>
                <a:gd name="T40" fmla="*/ 198 w 266"/>
                <a:gd name="T41" fmla="*/ 69 h 164"/>
                <a:gd name="T42" fmla="*/ 210 w 266"/>
                <a:gd name="T43" fmla="*/ 66 h 164"/>
                <a:gd name="T44" fmla="*/ 210 w 266"/>
                <a:gd name="T45" fmla="*/ 44 h 164"/>
                <a:gd name="T46" fmla="*/ 210 w 266"/>
                <a:gd name="T47" fmla="*/ 44 h 164"/>
                <a:gd name="T48" fmla="*/ 155 w 266"/>
                <a:gd name="T49" fmla="*/ 100 h 164"/>
                <a:gd name="T50" fmla="*/ 155 w 266"/>
                <a:gd name="T51" fmla="*/ 100 h 164"/>
                <a:gd name="T52" fmla="*/ 210 w 266"/>
                <a:gd name="T53" fmla="*/ 158 h 164"/>
                <a:gd name="T54" fmla="*/ 210 w 266"/>
                <a:gd name="T55" fmla="*/ 158 h 164"/>
                <a:gd name="T56" fmla="*/ 261 w 266"/>
                <a:gd name="T57" fmla="*/ 121 h 164"/>
                <a:gd name="T58" fmla="*/ 235 w 266"/>
                <a:gd name="T59" fmla="*/ 121 h 164"/>
                <a:gd name="T60" fmla="*/ 235 w 266"/>
                <a:gd name="T61" fmla="*/ 121 h 164"/>
                <a:gd name="T62" fmla="*/ 212 w 266"/>
                <a:gd name="T63" fmla="*/ 135 h 164"/>
                <a:gd name="T64" fmla="*/ 212 w 266"/>
                <a:gd name="T65" fmla="*/ 135 h 164"/>
                <a:gd name="T66" fmla="*/ 185 w 266"/>
                <a:gd name="T67" fmla="*/ 108 h 164"/>
                <a:gd name="T68" fmla="*/ 263 w 266"/>
                <a:gd name="T69" fmla="*/ 108 h 164"/>
                <a:gd name="T70" fmla="*/ 263 w 266"/>
                <a:gd name="T71" fmla="*/ 108 h 164"/>
                <a:gd name="T72" fmla="*/ 210 w 266"/>
                <a:gd name="T73" fmla="*/ 44 h 164"/>
                <a:gd name="T74" fmla="*/ 35 w 266"/>
                <a:gd name="T75" fmla="*/ 28 h 164"/>
                <a:gd name="T76" fmla="*/ 69 w 266"/>
                <a:gd name="T77" fmla="*/ 28 h 164"/>
                <a:gd name="T78" fmla="*/ 69 w 266"/>
                <a:gd name="T79" fmla="*/ 28 h 164"/>
                <a:gd name="T80" fmla="*/ 93 w 266"/>
                <a:gd name="T81" fmla="*/ 47 h 164"/>
                <a:gd name="T82" fmla="*/ 93 w 266"/>
                <a:gd name="T83" fmla="*/ 47 h 164"/>
                <a:gd name="T84" fmla="*/ 72 w 266"/>
                <a:gd name="T85" fmla="*/ 66 h 164"/>
                <a:gd name="T86" fmla="*/ 35 w 266"/>
                <a:gd name="T87" fmla="*/ 66 h 164"/>
                <a:gd name="T88" fmla="*/ 35 w 266"/>
                <a:gd name="T89" fmla="*/ 28 h 164"/>
                <a:gd name="T90" fmla="*/ 178 w 266"/>
                <a:gd name="T91" fmla="*/ 30 h 164"/>
                <a:gd name="T92" fmla="*/ 239 w 266"/>
                <a:gd name="T93" fmla="*/ 30 h 164"/>
                <a:gd name="T94" fmla="*/ 239 w 266"/>
                <a:gd name="T95" fmla="*/ 15 h 164"/>
                <a:gd name="T96" fmla="*/ 178 w 266"/>
                <a:gd name="T97" fmla="*/ 15 h 164"/>
                <a:gd name="T98" fmla="*/ 178 w 266"/>
                <a:gd name="T99" fmla="*/ 30 h 164"/>
                <a:gd name="T100" fmla="*/ 0 w 266"/>
                <a:gd name="T101" fmla="*/ 0 h 164"/>
                <a:gd name="T102" fmla="*/ 0 w 266"/>
                <a:gd name="T103" fmla="*/ 163 h 164"/>
                <a:gd name="T104" fmla="*/ 78 w 266"/>
                <a:gd name="T105" fmla="*/ 163 h 164"/>
                <a:gd name="T106" fmla="*/ 78 w 266"/>
                <a:gd name="T107" fmla="*/ 163 h 164"/>
                <a:gd name="T108" fmla="*/ 136 w 266"/>
                <a:gd name="T109" fmla="*/ 116 h 164"/>
                <a:gd name="T110" fmla="*/ 136 w 266"/>
                <a:gd name="T111" fmla="*/ 116 h 164"/>
                <a:gd name="T112" fmla="*/ 106 w 266"/>
                <a:gd name="T113" fmla="*/ 74 h 164"/>
                <a:gd name="T114" fmla="*/ 106 w 266"/>
                <a:gd name="T115" fmla="*/ 74 h 164"/>
                <a:gd name="T116" fmla="*/ 128 w 266"/>
                <a:gd name="T117" fmla="*/ 41 h 164"/>
                <a:gd name="T118" fmla="*/ 128 w 266"/>
                <a:gd name="T119" fmla="*/ 41 h 164"/>
                <a:gd name="T120" fmla="*/ 76 w 266"/>
                <a:gd name="T121" fmla="*/ 0 h 164"/>
                <a:gd name="T122" fmla="*/ 0 w 266"/>
                <a:gd name="T12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" h="164">
                  <a:moveTo>
                    <a:pt x="35" y="90"/>
                  </a:moveTo>
                  <a:lnTo>
                    <a:pt x="74" y="90"/>
                  </a:lnTo>
                  <a:lnTo>
                    <a:pt x="74" y="90"/>
                  </a:lnTo>
                  <a:cubicBezTo>
                    <a:pt x="82" y="90"/>
                    <a:pt x="100" y="91"/>
                    <a:pt x="100" y="113"/>
                  </a:cubicBezTo>
                  <a:lnTo>
                    <a:pt x="100" y="113"/>
                  </a:lnTo>
                  <a:cubicBezTo>
                    <a:pt x="100" y="135"/>
                    <a:pt x="77" y="135"/>
                    <a:pt x="74" y="135"/>
                  </a:cubicBezTo>
                  <a:lnTo>
                    <a:pt x="35" y="135"/>
                  </a:lnTo>
                  <a:lnTo>
                    <a:pt x="35" y="90"/>
                  </a:lnTo>
                  <a:close/>
                  <a:moveTo>
                    <a:pt x="210" y="66"/>
                  </a:moveTo>
                  <a:lnTo>
                    <a:pt x="210" y="66"/>
                  </a:lnTo>
                  <a:cubicBezTo>
                    <a:pt x="217" y="66"/>
                    <a:pt x="223" y="68"/>
                    <a:pt x="226" y="72"/>
                  </a:cubicBezTo>
                  <a:lnTo>
                    <a:pt x="226" y="72"/>
                  </a:lnTo>
                  <a:cubicBezTo>
                    <a:pt x="230" y="76"/>
                    <a:pt x="232" y="82"/>
                    <a:pt x="234" y="89"/>
                  </a:cubicBezTo>
                  <a:lnTo>
                    <a:pt x="185" y="89"/>
                  </a:lnTo>
                  <a:lnTo>
                    <a:pt x="185" y="89"/>
                  </a:lnTo>
                  <a:cubicBezTo>
                    <a:pt x="185" y="87"/>
                    <a:pt x="186" y="84"/>
                    <a:pt x="186" y="82"/>
                  </a:cubicBezTo>
                  <a:lnTo>
                    <a:pt x="186" y="82"/>
                  </a:lnTo>
                  <a:cubicBezTo>
                    <a:pt x="187" y="80"/>
                    <a:pt x="188" y="77"/>
                    <a:pt x="190" y="74"/>
                  </a:cubicBezTo>
                  <a:lnTo>
                    <a:pt x="190" y="74"/>
                  </a:lnTo>
                  <a:cubicBezTo>
                    <a:pt x="192" y="72"/>
                    <a:pt x="195" y="70"/>
                    <a:pt x="198" y="69"/>
                  </a:cubicBezTo>
                  <a:lnTo>
                    <a:pt x="198" y="69"/>
                  </a:lnTo>
                  <a:cubicBezTo>
                    <a:pt x="201" y="67"/>
                    <a:pt x="205" y="66"/>
                    <a:pt x="210" y="66"/>
                  </a:cubicBezTo>
                  <a:close/>
                  <a:moveTo>
                    <a:pt x="210" y="44"/>
                  </a:moveTo>
                  <a:lnTo>
                    <a:pt x="210" y="44"/>
                  </a:lnTo>
                  <a:cubicBezTo>
                    <a:pt x="165" y="44"/>
                    <a:pt x="155" y="83"/>
                    <a:pt x="155" y="100"/>
                  </a:cubicBezTo>
                  <a:lnTo>
                    <a:pt x="155" y="100"/>
                  </a:lnTo>
                  <a:cubicBezTo>
                    <a:pt x="155" y="152"/>
                    <a:pt x="197" y="158"/>
                    <a:pt x="210" y="158"/>
                  </a:cubicBezTo>
                  <a:lnTo>
                    <a:pt x="210" y="158"/>
                  </a:lnTo>
                  <a:cubicBezTo>
                    <a:pt x="247" y="158"/>
                    <a:pt x="257" y="134"/>
                    <a:pt x="261" y="121"/>
                  </a:cubicBezTo>
                  <a:lnTo>
                    <a:pt x="235" y="121"/>
                  </a:lnTo>
                  <a:lnTo>
                    <a:pt x="235" y="121"/>
                  </a:lnTo>
                  <a:cubicBezTo>
                    <a:pt x="234" y="125"/>
                    <a:pt x="226" y="135"/>
                    <a:pt x="212" y="135"/>
                  </a:cubicBezTo>
                  <a:lnTo>
                    <a:pt x="212" y="135"/>
                  </a:lnTo>
                  <a:cubicBezTo>
                    <a:pt x="187" y="135"/>
                    <a:pt x="185" y="117"/>
                    <a:pt x="185" y="108"/>
                  </a:cubicBezTo>
                  <a:lnTo>
                    <a:pt x="263" y="108"/>
                  </a:lnTo>
                  <a:lnTo>
                    <a:pt x="263" y="108"/>
                  </a:lnTo>
                  <a:cubicBezTo>
                    <a:pt x="265" y="78"/>
                    <a:pt x="251" y="44"/>
                    <a:pt x="210" y="44"/>
                  </a:cubicBezTo>
                  <a:close/>
                  <a:moveTo>
                    <a:pt x="35" y="28"/>
                  </a:moveTo>
                  <a:lnTo>
                    <a:pt x="69" y="28"/>
                  </a:lnTo>
                  <a:lnTo>
                    <a:pt x="69" y="28"/>
                  </a:lnTo>
                  <a:cubicBezTo>
                    <a:pt x="72" y="28"/>
                    <a:pt x="93" y="26"/>
                    <a:pt x="93" y="47"/>
                  </a:cubicBezTo>
                  <a:lnTo>
                    <a:pt x="93" y="47"/>
                  </a:lnTo>
                  <a:cubicBezTo>
                    <a:pt x="93" y="65"/>
                    <a:pt x="78" y="66"/>
                    <a:pt x="72" y="66"/>
                  </a:cubicBezTo>
                  <a:lnTo>
                    <a:pt x="35" y="66"/>
                  </a:lnTo>
                  <a:lnTo>
                    <a:pt x="35" y="28"/>
                  </a:lnTo>
                  <a:close/>
                  <a:moveTo>
                    <a:pt x="178" y="30"/>
                  </a:moveTo>
                  <a:lnTo>
                    <a:pt x="239" y="30"/>
                  </a:lnTo>
                  <a:lnTo>
                    <a:pt x="239" y="15"/>
                  </a:lnTo>
                  <a:lnTo>
                    <a:pt x="178" y="15"/>
                  </a:lnTo>
                  <a:lnTo>
                    <a:pt x="178" y="30"/>
                  </a:lnTo>
                  <a:close/>
                  <a:moveTo>
                    <a:pt x="0" y="0"/>
                  </a:moveTo>
                  <a:lnTo>
                    <a:pt x="0" y="163"/>
                  </a:lnTo>
                  <a:lnTo>
                    <a:pt x="78" y="163"/>
                  </a:lnTo>
                  <a:lnTo>
                    <a:pt x="78" y="163"/>
                  </a:lnTo>
                  <a:cubicBezTo>
                    <a:pt x="86" y="163"/>
                    <a:pt x="136" y="161"/>
                    <a:pt x="136" y="116"/>
                  </a:cubicBezTo>
                  <a:lnTo>
                    <a:pt x="136" y="116"/>
                  </a:lnTo>
                  <a:cubicBezTo>
                    <a:pt x="136" y="87"/>
                    <a:pt x="116" y="77"/>
                    <a:pt x="106" y="74"/>
                  </a:cubicBezTo>
                  <a:lnTo>
                    <a:pt x="106" y="74"/>
                  </a:lnTo>
                  <a:cubicBezTo>
                    <a:pt x="114" y="71"/>
                    <a:pt x="128" y="63"/>
                    <a:pt x="128" y="41"/>
                  </a:cubicBezTo>
                  <a:lnTo>
                    <a:pt x="128" y="41"/>
                  </a:lnTo>
                  <a:cubicBezTo>
                    <a:pt x="128" y="28"/>
                    <a:pt x="126" y="0"/>
                    <a:pt x="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34" name="Freeform 90">
              <a:hlinkClick r:id="rId7"/>
              <a:extLst>
                <a:ext uri="{FF2B5EF4-FFF2-40B4-BE49-F238E27FC236}">
                  <a16:creationId xmlns:a16="http://schemas.microsoft.com/office/drawing/2014/main" id="{7790EB27-F009-7945-8442-C953090F4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274" y="11538077"/>
              <a:ext cx="214227" cy="225216"/>
            </a:xfrm>
            <a:custGeom>
              <a:avLst/>
              <a:gdLst>
                <a:gd name="T0" fmla="*/ 3 w 171"/>
                <a:gd name="T1" fmla="*/ 178 h 179"/>
                <a:gd name="T2" fmla="*/ 40 w 171"/>
                <a:gd name="T3" fmla="*/ 178 h 179"/>
                <a:gd name="T4" fmla="*/ 40 w 171"/>
                <a:gd name="T5" fmla="*/ 59 h 179"/>
                <a:gd name="T6" fmla="*/ 3 w 171"/>
                <a:gd name="T7" fmla="*/ 59 h 179"/>
                <a:gd name="T8" fmla="*/ 3 w 171"/>
                <a:gd name="T9" fmla="*/ 178 h 179"/>
                <a:gd name="T10" fmla="*/ 126 w 171"/>
                <a:gd name="T11" fmla="*/ 57 h 179"/>
                <a:gd name="T12" fmla="*/ 126 w 171"/>
                <a:gd name="T13" fmla="*/ 57 h 179"/>
                <a:gd name="T14" fmla="*/ 92 w 171"/>
                <a:gd name="T15" fmla="*/ 75 h 179"/>
                <a:gd name="T16" fmla="*/ 92 w 171"/>
                <a:gd name="T17" fmla="*/ 75 h 179"/>
                <a:gd name="T18" fmla="*/ 92 w 171"/>
                <a:gd name="T19" fmla="*/ 59 h 179"/>
                <a:gd name="T20" fmla="*/ 57 w 171"/>
                <a:gd name="T21" fmla="*/ 59 h 179"/>
                <a:gd name="T22" fmla="*/ 57 w 171"/>
                <a:gd name="T23" fmla="*/ 178 h 179"/>
                <a:gd name="T24" fmla="*/ 93 w 171"/>
                <a:gd name="T25" fmla="*/ 178 h 179"/>
                <a:gd name="T26" fmla="*/ 93 w 171"/>
                <a:gd name="T27" fmla="*/ 119 h 179"/>
                <a:gd name="T28" fmla="*/ 93 w 171"/>
                <a:gd name="T29" fmla="*/ 119 h 179"/>
                <a:gd name="T30" fmla="*/ 114 w 171"/>
                <a:gd name="T31" fmla="*/ 89 h 179"/>
                <a:gd name="T32" fmla="*/ 114 w 171"/>
                <a:gd name="T33" fmla="*/ 89 h 179"/>
                <a:gd name="T34" fmla="*/ 133 w 171"/>
                <a:gd name="T35" fmla="*/ 120 h 179"/>
                <a:gd name="T36" fmla="*/ 133 w 171"/>
                <a:gd name="T37" fmla="*/ 178 h 179"/>
                <a:gd name="T38" fmla="*/ 170 w 171"/>
                <a:gd name="T39" fmla="*/ 178 h 179"/>
                <a:gd name="T40" fmla="*/ 170 w 171"/>
                <a:gd name="T41" fmla="*/ 178 h 179"/>
                <a:gd name="T42" fmla="*/ 170 w 171"/>
                <a:gd name="T43" fmla="*/ 113 h 179"/>
                <a:gd name="T44" fmla="*/ 170 w 171"/>
                <a:gd name="T45" fmla="*/ 113 h 179"/>
                <a:gd name="T46" fmla="*/ 126 w 171"/>
                <a:gd name="T47" fmla="*/ 57 h 179"/>
                <a:gd name="T48" fmla="*/ 22 w 171"/>
                <a:gd name="T49" fmla="*/ 0 h 179"/>
                <a:gd name="T50" fmla="*/ 22 w 171"/>
                <a:gd name="T51" fmla="*/ 0 h 179"/>
                <a:gd name="T52" fmla="*/ 0 w 171"/>
                <a:gd name="T53" fmla="*/ 22 h 179"/>
                <a:gd name="T54" fmla="*/ 0 w 171"/>
                <a:gd name="T55" fmla="*/ 22 h 179"/>
                <a:gd name="T56" fmla="*/ 22 w 171"/>
                <a:gd name="T57" fmla="*/ 43 h 179"/>
                <a:gd name="T58" fmla="*/ 22 w 171"/>
                <a:gd name="T59" fmla="*/ 43 h 179"/>
                <a:gd name="T60" fmla="*/ 43 w 171"/>
                <a:gd name="T61" fmla="*/ 22 h 179"/>
                <a:gd name="T62" fmla="*/ 43 w 171"/>
                <a:gd name="T63" fmla="*/ 22 h 179"/>
                <a:gd name="T64" fmla="*/ 22 w 171"/>
                <a:gd name="T65" fmla="*/ 0 h 179"/>
                <a:gd name="T66" fmla="*/ 126 w 171"/>
                <a:gd name="T67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9">
                  <a:moveTo>
                    <a:pt x="3" y="178"/>
                  </a:moveTo>
                  <a:lnTo>
                    <a:pt x="40" y="178"/>
                  </a:lnTo>
                  <a:lnTo>
                    <a:pt x="40" y="59"/>
                  </a:lnTo>
                  <a:lnTo>
                    <a:pt x="3" y="59"/>
                  </a:lnTo>
                  <a:lnTo>
                    <a:pt x="3" y="178"/>
                  </a:lnTo>
                  <a:close/>
                  <a:moveTo>
                    <a:pt x="126" y="57"/>
                  </a:moveTo>
                  <a:lnTo>
                    <a:pt x="126" y="57"/>
                  </a:lnTo>
                  <a:cubicBezTo>
                    <a:pt x="108" y="57"/>
                    <a:pt x="97" y="66"/>
                    <a:pt x="92" y="75"/>
                  </a:cubicBezTo>
                  <a:lnTo>
                    <a:pt x="92" y="75"/>
                  </a:lnTo>
                  <a:lnTo>
                    <a:pt x="92" y="59"/>
                  </a:lnTo>
                  <a:lnTo>
                    <a:pt x="57" y="59"/>
                  </a:lnTo>
                  <a:lnTo>
                    <a:pt x="57" y="178"/>
                  </a:lnTo>
                  <a:lnTo>
                    <a:pt x="93" y="178"/>
                  </a:lnTo>
                  <a:lnTo>
                    <a:pt x="93" y="119"/>
                  </a:lnTo>
                  <a:lnTo>
                    <a:pt x="93" y="119"/>
                  </a:lnTo>
                  <a:cubicBezTo>
                    <a:pt x="93" y="103"/>
                    <a:pt x="94" y="89"/>
                    <a:pt x="114" y="89"/>
                  </a:cubicBezTo>
                  <a:lnTo>
                    <a:pt x="114" y="89"/>
                  </a:lnTo>
                  <a:cubicBezTo>
                    <a:pt x="132" y="89"/>
                    <a:pt x="133" y="106"/>
                    <a:pt x="133" y="120"/>
                  </a:cubicBezTo>
                  <a:lnTo>
                    <a:pt x="133" y="178"/>
                  </a:lnTo>
                  <a:lnTo>
                    <a:pt x="170" y="178"/>
                  </a:lnTo>
                  <a:lnTo>
                    <a:pt x="170" y="178"/>
                  </a:lnTo>
                  <a:lnTo>
                    <a:pt x="170" y="113"/>
                  </a:lnTo>
                  <a:lnTo>
                    <a:pt x="170" y="113"/>
                  </a:lnTo>
                  <a:cubicBezTo>
                    <a:pt x="170" y="81"/>
                    <a:pt x="163" y="57"/>
                    <a:pt x="126" y="57"/>
                  </a:cubicBezTo>
                  <a:lnTo>
                    <a:pt x="22" y="0"/>
                  </a:lnTo>
                  <a:lnTo>
                    <a:pt x="22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2" y="43"/>
                  </a:cubicBezTo>
                  <a:lnTo>
                    <a:pt x="22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2" y="0"/>
                  </a:cubicBezTo>
                  <a:lnTo>
                    <a:pt x="126" y="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35" name="Freeform 91">
              <a:extLst>
                <a:ext uri="{FF2B5EF4-FFF2-40B4-BE49-F238E27FC236}">
                  <a16:creationId xmlns:a16="http://schemas.microsoft.com/office/drawing/2014/main" id="{3C40E6EF-B9F2-4943-947B-0ACECD95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610" y="11351312"/>
              <a:ext cx="3290333" cy="598744"/>
            </a:xfrm>
            <a:custGeom>
              <a:avLst/>
              <a:gdLst>
                <a:gd name="T0" fmla="*/ 2573 w 2640"/>
                <a:gd name="T1" fmla="*/ 479 h 480"/>
                <a:gd name="T2" fmla="*/ 66 w 2640"/>
                <a:gd name="T3" fmla="*/ 479 h 480"/>
                <a:gd name="T4" fmla="*/ 66 w 2640"/>
                <a:gd name="T5" fmla="*/ 479 h 480"/>
                <a:gd name="T6" fmla="*/ 0 w 2640"/>
                <a:gd name="T7" fmla="*/ 413 h 480"/>
                <a:gd name="T8" fmla="*/ 0 w 2640"/>
                <a:gd name="T9" fmla="*/ 67 h 480"/>
                <a:gd name="T10" fmla="*/ 0 w 2640"/>
                <a:gd name="T11" fmla="*/ 67 h 480"/>
                <a:gd name="T12" fmla="*/ 66 w 2640"/>
                <a:gd name="T13" fmla="*/ 0 h 480"/>
                <a:gd name="T14" fmla="*/ 2573 w 2640"/>
                <a:gd name="T15" fmla="*/ 0 h 480"/>
                <a:gd name="T16" fmla="*/ 2573 w 2640"/>
                <a:gd name="T17" fmla="*/ 0 h 480"/>
                <a:gd name="T18" fmla="*/ 2639 w 2640"/>
                <a:gd name="T19" fmla="*/ 67 h 480"/>
                <a:gd name="T20" fmla="*/ 2639 w 2640"/>
                <a:gd name="T21" fmla="*/ 413 h 480"/>
                <a:gd name="T22" fmla="*/ 2639 w 2640"/>
                <a:gd name="T23" fmla="*/ 413 h 480"/>
                <a:gd name="T24" fmla="*/ 2573 w 2640"/>
                <a:gd name="T25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0" h="480">
                  <a:moveTo>
                    <a:pt x="2573" y="479"/>
                  </a:moveTo>
                  <a:lnTo>
                    <a:pt x="66" y="479"/>
                  </a:lnTo>
                  <a:lnTo>
                    <a:pt x="66" y="479"/>
                  </a:lnTo>
                  <a:cubicBezTo>
                    <a:pt x="30" y="479"/>
                    <a:pt x="0" y="449"/>
                    <a:pt x="0" y="413"/>
                  </a:cubicBezTo>
                  <a:lnTo>
                    <a:pt x="0" y="67"/>
                  </a:lnTo>
                  <a:lnTo>
                    <a:pt x="0" y="67"/>
                  </a:lnTo>
                  <a:cubicBezTo>
                    <a:pt x="0" y="30"/>
                    <a:pt x="30" y="0"/>
                    <a:pt x="66" y="0"/>
                  </a:cubicBezTo>
                  <a:lnTo>
                    <a:pt x="2573" y="0"/>
                  </a:lnTo>
                  <a:lnTo>
                    <a:pt x="2573" y="0"/>
                  </a:lnTo>
                  <a:cubicBezTo>
                    <a:pt x="2610" y="0"/>
                    <a:pt x="2639" y="30"/>
                    <a:pt x="2639" y="67"/>
                  </a:cubicBezTo>
                  <a:lnTo>
                    <a:pt x="2639" y="413"/>
                  </a:lnTo>
                  <a:lnTo>
                    <a:pt x="2639" y="413"/>
                  </a:lnTo>
                  <a:cubicBezTo>
                    <a:pt x="2639" y="449"/>
                    <a:pt x="2610" y="479"/>
                    <a:pt x="2573" y="479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9E2E83-E4A9-8D49-ADAF-1C45D15E71CD}"/>
              </a:ext>
            </a:extLst>
          </p:cNvPr>
          <p:cNvGrpSpPr/>
          <p:nvPr/>
        </p:nvGrpSpPr>
        <p:grpSpPr>
          <a:xfrm>
            <a:off x="8526034" y="12241469"/>
            <a:ext cx="3290333" cy="598744"/>
            <a:chOff x="6514506" y="11351312"/>
            <a:chExt cx="3290333" cy="598744"/>
          </a:xfrm>
        </p:grpSpPr>
        <p:sp>
          <p:nvSpPr>
            <p:cNvPr id="6255" name="Freeform 111">
              <a:extLst>
                <a:ext uri="{FF2B5EF4-FFF2-40B4-BE49-F238E27FC236}">
                  <a16:creationId xmlns:a16="http://schemas.microsoft.com/office/drawing/2014/main" id="{DAE6A3AA-B89C-3E48-8045-39F1C12B1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119" y="11521600"/>
              <a:ext cx="137325" cy="252680"/>
            </a:xfrm>
            <a:custGeom>
              <a:avLst/>
              <a:gdLst>
                <a:gd name="T0" fmla="*/ 81 w 109"/>
                <a:gd name="T1" fmla="*/ 0 h 202"/>
                <a:gd name="T2" fmla="*/ 81 w 109"/>
                <a:gd name="T3" fmla="*/ 0 h 202"/>
                <a:gd name="T4" fmla="*/ 35 w 109"/>
                <a:gd name="T5" fmla="*/ 49 h 202"/>
                <a:gd name="T6" fmla="*/ 35 w 109"/>
                <a:gd name="T7" fmla="*/ 79 h 202"/>
                <a:gd name="T8" fmla="*/ 0 w 109"/>
                <a:gd name="T9" fmla="*/ 79 h 202"/>
                <a:gd name="T10" fmla="*/ 0 w 109"/>
                <a:gd name="T11" fmla="*/ 115 h 202"/>
                <a:gd name="T12" fmla="*/ 35 w 109"/>
                <a:gd name="T13" fmla="*/ 115 h 202"/>
                <a:gd name="T14" fmla="*/ 35 w 109"/>
                <a:gd name="T15" fmla="*/ 201 h 202"/>
                <a:gd name="T16" fmla="*/ 72 w 109"/>
                <a:gd name="T17" fmla="*/ 201 h 202"/>
                <a:gd name="T18" fmla="*/ 72 w 109"/>
                <a:gd name="T19" fmla="*/ 115 h 202"/>
                <a:gd name="T20" fmla="*/ 100 w 109"/>
                <a:gd name="T21" fmla="*/ 115 h 202"/>
                <a:gd name="T22" fmla="*/ 108 w 109"/>
                <a:gd name="T23" fmla="*/ 79 h 202"/>
                <a:gd name="T24" fmla="*/ 72 w 109"/>
                <a:gd name="T25" fmla="*/ 79 h 202"/>
                <a:gd name="T26" fmla="*/ 72 w 109"/>
                <a:gd name="T27" fmla="*/ 55 h 202"/>
                <a:gd name="T28" fmla="*/ 72 w 109"/>
                <a:gd name="T29" fmla="*/ 55 h 202"/>
                <a:gd name="T30" fmla="*/ 88 w 109"/>
                <a:gd name="T31" fmla="*/ 36 h 202"/>
                <a:gd name="T32" fmla="*/ 108 w 109"/>
                <a:gd name="T33" fmla="*/ 36 h 202"/>
                <a:gd name="T34" fmla="*/ 108 w 109"/>
                <a:gd name="T35" fmla="*/ 1 h 202"/>
                <a:gd name="T36" fmla="*/ 108 w 109"/>
                <a:gd name="T37" fmla="*/ 1 h 202"/>
                <a:gd name="T38" fmla="*/ 81 w 109"/>
                <a:gd name="T3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202">
                  <a:moveTo>
                    <a:pt x="81" y="0"/>
                  </a:moveTo>
                  <a:lnTo>
                    <a:pt x="81" y="0"/>
                  </a:lnTo>
                  <a:cubicBezTo>
                    <a:pt x="52" y="0"/>
                    <a:pt x="35" y="15"/>
                    <a:pt x="35" y="49"/>
                  </a:cubicBezTo>
                  <a:lnTo>
                    <a:pt x="35" y="79"/>
                  </a:lnTo>
                  <a:lnTo>
                    <a:pt x="0" y="79"/>
                  </a:lnTo>
                  <a:lnTo>
                    <a:pt x="0" y="115"/>
                  </a:lnTo>
                  <a:lnTo>
                    <a:pt x="35" y="115"/>
                  </a:lnTo>
                  <a:lnTo>
                    <a:pt x="35" y="201"/>
                  </a:lnTo>
                  <a:lnTo>
                    <a:pt x="72" y="201"/>
                  </a:lnTo>
                  <a:lnTo>
                    <a:pt x="72" y="115"/>
                  </a:lnTo>
                  <a:lnTo>
                    <a:pt x="100" y="115"/>
                  </a:lnTo>
                  <a:lnTo>
                    <a:pt x="108" y="79"/>
                  </a:lnTo>
                  <a:lnTo>
                    <a:pt x="72" y="79"/>
                  </a:lnTo>
                  <a:lnTo>
                    <a:pt x="72" y="55"/>
                  </a:lnTo>
                  <a:lnTo>
                    <a:pt x="72" y="55"/>
                  </a:lnTo>
                  <a:cubicBezTo>
                    <a:pt x="72" y="42"/>
                    <a:pt x="76" y="36"/>
                    <a:pt x="88" y="36"/>
                  </a:cubicBezTo>
                  <a:lnTo>
                    <a:pt x="108" y="36"/>
                  </a:lnTo>
                  <a:lnTo>
                    <a:pt x="108" y="1"/>
                  </a:lnTo>
                  <a:lnTo>
                    <a:pt x="108" y="1"/>
                  </a:lnTo>
                  <a:cubicBezTo>
                    <a:pt x="104" y="1"/>
                    <a:pt x="94" y="0"/>
                    <a:pt x="8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56" name="Freeform 112">
              <a:extLst>
                <a:ext uri="{FF2B5EF4-FFF2-40B4-BE49-F238E27FC236}">
                  <a16:creationId xmlns:a16="http://schemas.microsoft.com/office/drawing/2014/main" id="{99784E38-D9CB-2448-984E-11B14A6A6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746" y="11543572"/>
              <a:ext cx="263667" cy="214227"/>
            </a:xfrm>
            <a:custGeom>
              <a:avLst/>
              <a:gdLst>
                <a:gd name="T0" fmla="*/ 211 w 212"/>
                <a:gd name="T1" fmla="*/ 20 h 172"/>
                <a:gd name="T2" fmla="*/ 211 w 212"/>
                <a:gd name="T3" fmla="*/ 20 h 172"/>
                <a:gd name="T4" fmla="*/ 186 w 212"/>
                <a:gd name="T5" fmla="*/ 27 h 172"/>
                <a:gd name="T6" fmla="*/ 186 w 212"/>
                <a:gd name="T7" fmla="*/ 27 h 172"/>
                <a:gd name="T8" fmla="*/ 205 w 212"/>
                <a:gd name="T9" fmla="*/ 3 h 172"/>
                <a:gd name="T10" fmla="*/ 205 w 212"/>
                <a:gd name="T11" fmla="*/ 3 h 172"/>
                <a:gd name="T12" fmla="*/ 178 w 212"/>
                <a:gd name="T13" fmla="*/ 13 h 172"/>
                <a:gd name="T14" fmla="*/ 178 w 212"/>
                <a:gd name="T15" fmla="*/ 13 h 172"/>
                <a:gd name="T16" fmla="*/ 146 w 212"/>
                <a:gd name="T17" fmla="*/ 0 h 172"/>
                <a:gd name="T18" fmla="*/ 146 w 212"/>
                <a:gd name="T19" fmla="*/ 0 h 172"/>
                <a:gd name="T20" fmla="*/ 103 w 212"/>
                <a:gd name="T21" fmla="*/ 43 h 172"/>
                <a:gd name="T22" fmla="*/ 103 w 212"/>
                <a:gd name="T23" fmla="*/ 43 h 172"/>
                <a:gd name="T24" fmla="*/ 104 w 212"/>
                <a:gd name="T25" fmla="*/ 53 h 172"/>
                <a:gd name="T26" fmla="*/ 104 w 212"/>
                <a:gd name="T27" fmla="*/ 53 h 172"/>
                <a:gd name="T28" fmla="*/ 15 w 212"/>
                <a:gd name="T29" fmla="*/ 8 h 172"/>
                <a:gd name="T30" fmla="*/ 15 w 212"/>
                <a:gd name="T31" fmla="*/ 8 h 172"/>
                <a:gd name="T32" fmla="*/ 9 w 212"/>
                <a:gd name="T33" fmla="*/ 30 h 172"/>
                <a:gd name="T34" fmla="*/ 9 w 212"/>
                <a:gd name="T35" fmla="*/ 30 h 172"/>
                <a:gd name="T36" fmla="*/ 28 w 212"/>
                <a:gd name="T37" fmla="*/ 65 h 172"/>
                <a:gd name="T38" fmla="*/ 28 w 212"/>
                <a:gd name="T39" fmla="*/ 65 h 172"/>
                <a:gd name="T40" fmla="*/ 9 w 212"/>
                <a:gd name="T41" fmla="*/ 60 h 172"/>
                <a:gd name="T42" fmla="*/ 9 w 212"/>
                <a:gd name="T43" fmla="*/ 60 h 172"/>
                <a:gd name="T44" fmla="*/ 9 w 212"/>
                <a:gd name="T45" fmla="*/ 60 h 172"/>
                <a:gd name="T46" fmla="*/ 44 w 212"/>
                <a:gd name="T47" fmla="*/ 103 h 172"/>
                <a:gd name="T48" fmla="*/ 44 w 212"/>
                <a:gd name="T49" fmla="*/ 103 h 172"/>
                <a:gd name="T50" fmla="*/ 32 w 212"/>
                <a:gd name="T51" fmla="*/ 104 h 172"/>
                <a:gd name="T52" fmla="*/ 32 w 212"/>
                <a:gd name="T53" fmla="*/ 104 h 172"/>
                <a:gd name="T54" fmla="*/ 24 w 212"/>
                <a:gd name="T55" fmla="*/ 104 h 172"/>
                <a:gd name="T56" fmla="*/ 24 w 212"/>
                <a:gd name="T57" fmla="*/ 104 h 172"/>
                <a:gd name="T58" fmla="*/ 65 w 212"/>
                <a:gd name="T59" fmla="*/ 134 h 172"/>
                <a:gd name="T60" fmla="*/ 65 w 212"/>
                <a:gd name="T61" fmla="*/ 134 h 172"/>
                <a:gd name="T62" fmla="*/ 11 w 212"/>
                <a:gd name="T63" fmla="*/ 152 h 172"/>
                <a:gd name="T64" fmla="*/ 11 w 212"/>
                <a:gd name="T65" fmla="*/ 152 h 172"/>
                <a:gd name="T66" fmla="*/ 0 w 212"/>
                <a:gd name="T67" fmla="*/ 151 h 172"/>
                <a:gd name="T68" fmla="*/ 0 w 212"/>
                <a:gd name="T69" fmla="*/ 151 h 172"/>
                <a:gd name="T70" fmla="*/ 67 w 212"/>
                <a:gd name="T71" fmla="*/ 171 h 172"/>
                <a:gd name="T72" fmla="*/ 67 w 212"/>
                <a:gd name="T73" fmla="*/ 171 h 172"/>
                <a:gd name="T74" fmla="*/ 189 w 212"/>
                <a:gd name="T75" fmla="*/ 48 h 172"/>
                <a:gd name="T76" fmla="*/ 189 w 212"/>
                <a:gd name="T77" fmla="*/ 48 h 172"/>
                <a:gd name="T78" fmla="*/ 189 w 212"/>
                <a:gd name="T79" fmla="*/ 43 h 172"/>
                <a:gd name="T80" fmla="*/ 189 w 212"/>
                <a:gd name="T81" fmla="*/ 43 h 172"/>
                <a:gd name="T82" fmla="*/ 211 w 212"/>
                <a:gd name="T83" fmla="*/ 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172">
                  <a:moveTo>
                    <a:pt x="211" y="20"/>
                  </a:moveTo>
                  <a:lnTo>
                    <a:pt x="211" y="20"/>
                  </a:lnTo>
                  <a:cubicBezTo>
                    <a:pt x="204" y="24"/>
                    <a:pt x="195" y="26"/>
                    <a:pt x="186" y="27"/>
                  </a:cubicBezTo>
                  <a:lnTo>
                    <a:pt x="186" y="27"/>
                  </a:lnTo>
                  <a:cubicBezTo>
                    <a:pt x="195" y="22"/>
                    <a:pt x="201" y="13"/>
                    <a:pt x="205" y="3"/>
                  </a:cubicBezTo>
                  <a:lnTo>
                    <a:pt x="205" y="3"/>
                  </a:lnTo>
                  <a:cubicBezTo>
                    <a:pt x="197" y="8"/>
                    <a:pt x="188" y="12"/>
                    <a:pt x="178" y="13"/>
                  </a:cubicBezTo>
                  <a:lnTo>
                    <a:pt x="178" y="13"/>
                  </a:lnTo>
                  <a:cubicBezTo>
                    <a:pt x="170" y="6"/>
                    <a:pt x="159" y="0"/>
                    <a:pt x="146" y="0"/>
                  </a:cubicBezTo>
                  <a:lnTo>
                    <a:pt x="146" y="0"/>
                  </a:lnTo>
                  <a:cubicBezTo>
                    <a:pt x="122" y="0"/>
                    <a:pt x="103" y="19"/>
                    <a:pt x="103" y="43"/>
                  </a:cubicBezTo>
                  <a:lnTo>
                    <a:pt x="103" y="43"/>
                  </a:lnTo>
                  <a:cubicBezTo>
                    <a:pt x="103" y="46"/>
                    <a:pt x="103" y="50"/>
                    <a:pt x="104" y="53"/>
                  </a:cubicBezTo>
                  <a:lnTo>
                    <a:pt x="104" y="53"/>
                  </a:lnTo>
                  <a:cubicBezTo>
                    <a:pt x="68" y="51"/>
                    <a:pt x="36" y="34"/>
                    <a:pt x="15" y="8"/>
                  </a:cubicBezTo>
                  <a:lnTo>
                    <a:pt x="15" y="8"/>
                  </a:lnTo>
                  <a:cubicBezTo>
                    <a:pt x="11" y="14"/>
                    <a:pt x="9" y="22"/>
                    <a:pt x="9" y="30"/>
                  </a:cubicBezTo>
                  <a:lnTo>
                    <a:pt x="9" y="30"/>
                  </a:lnTo>
                  <a:cubicBezTo>
                    <a:pt x="9" y="45"/>
                    <a:pt x="17" y="58"/>
                    <a:pt x="28" y="65"/>
                  </a:cubicBezTo>
                  <a:lnTo>
                    <a:pt x="28" y="65"/>
                  </a:lnTo>
                  <a:cubicBezTo>
                    <a:pt x="21" y="65"/>
                    <a:pt x="15" y="64"/>
                    <a:pt x="9" y="60"/>
                  </a:cubicBezTo>
                  <a:lnTo>
                    <a:pt x="9" y="60"/>
                  </a:lnTo>
                  <a:lnTo>
                    <a:pt x="9" y="60"/>
                  </a:lnTo>
                  <a:cubicBezTo>
                    <a:pt x="9" y="82"/>
                    <a:pt x="24" y="99"/>
                    <a:pt x="44" y="103"/>
                  </a:cubicBezTo>
                  <a:lnTo>
                    <a:pt x="44" y="103"/>
                  </a:lnTo>
                  <a:cubicBezTo>
                    <a:pt x="40" y="104"/>
                    <a:pt x="36" y="104"/>
                    <a:pt x="32" y="104"/>
                  </a:cubicBezTo>
                  <a:lnTo>
                    <a:pt x="32" y="104"/>
                  </a:lnTo>
                  <a:cubicBezTo>
                    <a:pt x="29" y="104"/>
                    <a:pt x="27" y="104"/>
                    <a:pt x="24" y="104"/>
                  </a:cubicBezTo>
                  <a:lnTo>
                    <a:pt x="24" y="104"/>
                  </a:lnTo>
                  <a:cubicBezTo>
                    <a:pt x="30" y="121"/>
                    <a:pt x="46" y="133"/>
                    <a:pt x="65" y="134"/>
                  </a:cubicBezTo>
                  <a:lnTo>
                    <a:pt x="65" y="134"/>
                  </a:lnTo>
                  <a:cubicBezTo>
                    <a:pt x="49" y="145"/>
                    <a:pt x="31" y="152"/>
                    <a:pt x="11" y="152"/>
                  </a:cubicBezTo>
                  <a:lnTo>
                    <a:pt x="11" y="152"/>
                  </a:lnTo>
                  <a:cubicBezTo>
                    <a:pt x="7" y="152"/>
                    <a:pt x="4" y="152"/>
                    <a:pt x="0" y="151"/>
                  </a:cubicBezTo>
                  <a:lnTo>
                    <a:pt x="0" y="151"/>
                  </a:lnTo>
                  <a:cubicBezTo>
                    <a:pt x="19" y="164"/>
                    <a:pt x="42" y="171"/>
                    <a:pt x="67" y="171"/>
                  </a:cubicBezTo>
                  <a:lnTo>
                    <a:pt x="67" y="171"/>
                  </a:lnTo>
                  <a:cubicBezTo>
                    <a:pt x="146" y="171"/>
                    <a:pt x="189" y="105"/>
                    <a:pt x="189" y="48"/>
                  </a:cubicBezTo>
                  <a:lnTo>
                    <a:pt x="189" y="48"/>
                  </a:lnTo>
                  <a:cubicBezTo>
                    <a:pt x="189" y="46"/>
                    <a:pt x="189" y="45"/>
                    <a:pt x="189" y="43"/>
                  </a:cubicBezTo>
                  <a:lnTo>
                    <a:pt x="189" y="43"/>
                  </a:lnTo>
                  <a:cubicBezTo>
                    <a:pt x="198" y="37"/>
                    <a:pt x="205" y="29"/>
                    <a:pt x="211" y="2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57" name="Freeform 113">
              <a:extLst>
                <a:ext uri="{FF2B5EF4-FFF2-40B4-BE49-F238E27FC236}">
                  <a16:creationId xmlns:a16="http://schemas.microsoft.com/office/drawing/2014/main" id="{F777AE41-D0D7-C349-8B7D-0A3B9132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674" y="11549062"/>
              <a:ext cx="329583" cy="203244"/>
            </a:xfrm>
            <a:custGeom>
              <a:avLst/>
              <a:gdLst>
                <a:gd name="T0" fmla="*/ 36 w 266"/>
                <a:gd name="T1" fmla="*/ 90 h 164"/>
                <a:gd name="T2" fmla="*/ 75 w 266"/>
                <a:gd name="T3" fmla="*/ 90 h 164"/>
                <a:gd name="T4" fmla="*/ 75 w 266"/>
                <a:gd name="T5" fmla="*/ 90 h 164"/>
                <a:gd name="T6" fmla="*/ 100 w 266"/>
                <a:gd name="T7" fmla="*/ 113 h 164"/>
                <a:gd name="T8" fmla="*/ 100 w 266"/>
                <a:gd name="T9" fmla="*/ 113 h 164"/>
                <a:gd name="T10" fmla="*/ 74 w 266"/>
                <a:gd name="T11" fmla="*/ 135 h 164"/>
                <a:gd name="T12" fmla="*/ 36 w 266"/>
                <a:gd name="T13" fmla="*/ 135 h 164"/>
                <a:gd name="T14" fmla="*/ 36 w 266"/>
                <a:gd name="T15" fmla="*/ 90 h 164"/>
                <a:gd name="T16" fmla="*/ 210 w 266"/>
                <a:gd name="T17" fmla="*/ 66 h 164"/>
                <a:gd name="T18" fmla="*/ 210 w 266"/>
                <a:gd name="T19" fmla="*/ 66 h 164"/>
                <a:gd name="T20" fmla="*/ 227 w 266"/>
                <a:gd name="T21" fmla="*/ 72 h 164"/>
                <a:gd name="T22" fmla="*/ 227 w 266"/>
                <a:gd name="T23" fmla="*/ 72 h 164"/>
                <a:gd name="T24" fmla="*/ 234 w 266"/>
                <a:gd name="T25" fmla="*/ 89 h 164"/>
                <a:gd name="T26" fmla="*/ 186 w 266"/>
                <a:gd name="T27" fmla="*/ 89 h 164"/>
                <a:gd name="T28" fmla="*/ 186 w 266"/>
                <a:gd name="T29" fmla="*/ 89 h 164"/>
                <a:gd name="T30" fmla="*/ 187 w 266"/>
                <a:gd name="T31" fmla="*/ 82 h 164"/>
                <a:gd name="T32" fmla="*/ 187 w 266"/>
                <a:gd name="T33" fmla="*/ 82 h 164"/>
                <a:gd name="T34" fmla="*/ 191 w 266"/>
                <a:gd name="T35" fmla="*/ 74 h 164"/>
                <a:gd name="T36" fmla="*/ 191 w 266"/>
                <a:gd name="T37" fmla="*/ 74 h 164"/>
                <a:gd name="T38" fmla="*/ 198 w 266"/>
                <a:gd name="T39" fmla="*/ 69 h 164"/>
                <a:gd name="T40" fmla="*/ 198 w 266"/>
                <a:gd name="T41" fmla="*/ 69 h 164"/>
                <a:gd name="T42" fmla="*/ 210 w 266"/>
                <a:gd name="T43" fmla="*/ 66 h 164"/>
                <a:gd name="T44" fmla="*/ 211 w 266"/>
                <a:gd name="T45" fmla="*/ 44 h 164"/>
                <a:gd name="T46" fmla="*/ 211 w 266"/>
                <a:gd name="T47" fmla="*/ 44 h 164"/>
                <a:gd name="T48" fmla="*/ 156 w 266"/>
                <a:gd name="T49" fmla="*/ 100 h 164"/>
                <a:gd name="T50" fmla="*/ 156 w 266"/>
                <a:gd name="T51" fmla="*/ 100 h 164"/>
                <a:gd name="T52" fmla="*/ 211 w 266"/>
                <a:gd name="T53" fmla="*/ 158 h 164"/>
                <a:gd name="T54" fmla="*/ 211 w 266"/>
                <a:gd name="T55" fmla="*/ 158 h 164"/>
                <a:gd name="T56" fmla="*/ 261 w 266"/>
                <a:gd name="T57" fmla="*/ 121 h 164"/>
                <a:gd name="T58" fmla="*/ 235 w 266"/>
                <a:gd name="T59" fmla="*/ 121 h 164"/>
                <a:gd name="T60" fmla="*/ 235 w 266"/>
                <a:gd name="T61" fmla="*/ 121 h 164"/>
                <a:gd name="T62" fmla="*/ 212 w 266"/>
                <a:gd name="T63" fmla="*/ 135 h 164"/>
                <a:gd name="T64" fmla="*/ 212 w 266"/>
                <a:gd name="T65" fmla="*/ 135 h 164"/>
                <a:gd name="T66" fmla="*/ 186 w 266"/>
                <a:gd name="T67" fmla="*/ 108 h 164"/>
                <a:gd name="T68" fmla="*/ 263 w 266"/>
                <a:gd name="T69" fmla="*/ 108 h 164"/>
                <a:gd name="T70" fmla="*/ 263 w 266"/>
                <a:gd name="T71" fmla="*/ 108 h 164"/>
                <a:gd name="T72" fmla="*/ 211 w 266"/>
                <a:gd name="T73" fmla="*/ 44 h 164"/>
                <a:gd name="T74" fmla="*/ 36 w 266"/>
                <a:gd name="T75" fmla="*/ 28 h 164"/>
                <a:gd name="T76" fmla="*/ 70 w 266"/>
                <a:gd name="T77" fmla="*/ 28 h 164"/>
                <a:gd name="T78" fmla="*/ 70 w 266"/>
                <a:gd name="T79" fmla="*/ 28 h 164"/>
                <a:gd name="T80" fmla="*/ 94 w 266"/>
                <a:gd name="T81" fmla="*/ 47 h 164"/>
                <a:gd name="T82" fmla="*/ 94 w 266"/>
                <a:gd name="T83" fmla="*/ 47 h 164"/>
                <a:gd name="T84" fmla="*/ 72 w 266"/>
                <a:gd name="T85" fmla="*/ 66 h 164"/>
                <a:gd name="T86" fmla="*/ 36 w 266"/>
                <a:gd name="T87" fmla="*/ 66 h 164"/>
                <a:gd name="T88" fmla="*/ 36 w 266"/>
                <a:gd name="T89" fmla="*/ 28 h 164"/>
                <a:gd name="T90" fmla="*/ 180 w 266"/>
                <a:gd name="T91" fmla="*/ 30 h 164"/>
                <a:gd name="T92" fmla="*/ 240 w 266"/>
                <a:gd name="T93" fmla="*/ 30 h 164"/>
                <a:gd name="T94" fmla="*/ 240 w 266"/>
                <a:gd name="T95" fmla="*/ 15 h 164"/>
                <a:gd name="T96" fmla="*/ 180 w 266"/>
                <a:gd name="T97" fmla="*/ 15 h 164"/>
                <a:gd name="T98" fmla="*/ 180 w 266"/>
                <a:gd name="T99" fmla="*/ 30 h 164"/>
                <a:gd name="T100" fmla="*/ 0 w 266"/>
                <a:gd name="T101" fmla="*/ 0 h 164"/>
                <a:gd name="T102" fmla="*/ 0 w 266"/>
                <a:gd name="T103" fmla="*/ 163 h 164"/>
                <a:gd name="T104" fmla="*/ 79 w 266"/>
                <a:gd name="T105" fmla="*/ 163 h 164"/>
                <a:gd name="T106" fmla="*/ 79 w 266"/>
                <a:gd name="T107" fmla="*/ 163 h 164"/>
                <a:gd name="T108" fmla="*/ 136 w 266"/>
                <a:gd name="T109" fmla="*/ 116 h 164"/>
                <a:gd name="T110" fmla="*/ 136 w 266"/>
                <a:gd name="T111" fmla="*/ 116 h 164"/>
                <a:gd name="T112" fmla="*/ 107 w 266"/>
                <a:gd name="T113" fmla="*/ 74 h 164"/>
                <a:gd name="T114" fmla="*/ 107 w 266"/>
                <a:gd name="T115" fmla="*/ 74 h 164"/>
                <a:gd name="T116" fmla="*/ 129 w 266"/>
                <a:gd name="T117" fmla="*/ 41 h 164"/>
                <a:gd name="T118" fmla="*/ 129 w 266"/>
                <a:gd name="T119" fmla="*/ 41 h 164"/>
                <a:gd name="T120" fmla="*/ 77 w 266"/>
                <a:gd name="T121" fmla="*/ 0 h 164"/>
                <a:gd name="T122" fmla="*/ 0 w 266"/>
                <a:gd name="T12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" h="164">
                  <a:moveTo>
                    <a:pt x="36" y="90"/>
                  </a:moveTo>
                  <a:lnTo>
                    <a:pt x="75" y="90"/>
                  </a:lnTo>
                  <a:lnTo>
                    <a:pt x="75" y="90"/>
                  </a:lnTo>
                  <a:cubicBezTo>
                    <a:pt x="82" y="90"/>
                    <a:pt x="100" y="91"/>
                    <a:pt x="100" y="113"/>
                  </a:cubicBezTo>
                  <a:lnTo>
                    <a:pt x="100" y="113"/>
                  </a:lnTo>
                  <a:cubicBezTo>
                    <a:pt x="100" y="135"/>
                    <a:pt x="78" y="135"/>
                    <a:pt x="74" y="135"/>
                  </a:cubicBezTo>
                  <a:lnTo>
                    <a:pt x="36" y="135"/>
                  </a:lnTo>
                  <a:lnTo>
                    <a:pt x="36" y="90"/>
                  </a:lnTo>
                  <a:close/>
                  <a:moveTo>
                    <a:pt x="210" y="66"/>
                  </a:moveTo>
                  <a:lnTo>
                    <a:pt x="210" y="66"/>
                  </a:lnTo>
                  <a:cubicBezTo>
                    <a:pt x="218" y="66"/>
                    <a:pt x="224" y="68"/>
                    <a:pt x="227" y="72"/>
                  </a:cubicBezTo>
                  <a:lnTo>
                    <a:pt x="227" y="72"/>
                  </a:lnTo>
                  <a:cubicBezTo>
                    <a:pt x="230" y="76"/>
                    <a:pt x="233" y="82"/>
                    <a:pt x="234" y="89"/>
                  </a:cubicBezTo>
                  <a:lnTo>
                    <a:pt x="186" y="89"/>
                  </a:lnTo>
                  <a:lnTo>
                    <a:pt x="186" y="89"/>
                  </a:lnTo>
                  <a:cubicBezTo>
                    <a:pt x="186" y="87"/>
                    <a:pt x="186" y="84"/>
                    <a:pt x="187" y="82"/>
                  </a:cubicBezTo>
                  <a:lnTo>
                    <a:pt x="187" y="82"/>
                  </a:lnTo>
                  <a:cubicBezTo>
                    <a:pt x="187" y="80"/>
                    <a:pt x="189" y="77"/>
                    <a:pt x="191" y="74"/>
                  </a:cubicBezTo>
                  <a:lnTo>
                    <a:pt x="191" y="74"/>
                  </a:lnTo>
                  <a:cubicBezTo>
                    <a:pt x="193" y="72"/>
                    <a:pt x="196" y="70"/>
                    <a:pt x="198" y="69"/>
                  </a:cubicBezTo>
                  <a:lnTo>
                    <a:pt x="198" y="69"/>
                  </a:lnTo>
                  <a:cubicBezTo>
                    <a:pt x="202" y="67"/>
                    <a:pt x="205" y="66"/>
                    <a:pt x="210" y="66"/>
                  </a:cubicBezTo>
                  <a:close/>
                  <a:moveTo>
                    <a:pt x="211" y="44"/>
                  </a:moveTo>
                  <a:lnTo>
                    <a:pt x="211" y="44"/>
                  </a:lnTo>
                  <a:cubicBezTo>
                    <a:pt x="166" y="44"/>
                    <a:pt x="156" y="83"/>
                    <a:pt x="156" y="100"/>
                  </a:cubicBezTo>
                  <a:lnTo>
                    <a:pt x="156" y="100"/>
                  </a:lnTo>
                  <a:cubicBezTo>
                    <a:pt x="156" y="152"/>
                    <a:pt x="198" y="158"/>
                    <a:pt x="211" y="158"/>
                  </a:cubicBezTo>
                  <a:lnTo>
                    <a:pt x="211" y="158"/>
                  </a:lnTo>
                  <a:cubicBezTo>
                    <a:pt x="247" y="158"/>
                    <a:pt x="258" y="134"/>
                    <a:pt x="261" y="121"/>
                  </a:cubicBezTo>
                  <a:lnTo>
                    <a:pt x="235" y="121"/>
                  </a:lnTo>
                  <a:lnTo>
                    <a:pt x="235" y="121"/>
                  </a:lnTo>
                  <a:cubicBezTo>
                    <a:pt x="235" y="125"/>
                    <a:pt x="227" y="135"/>
                    <a:pt x="212" y="135"/>
                  </a:cubicBezTo>
                  <a:lnTo>
                    <a:pt x="212" y="135"/>
                  </a:lnTo>
                  <a:cubicBezTo>
                    <a:pt x="187" y="135"/>
                    <a:pt x="186" y="117"/>
                    <a:pt x="186" y="108"/>
                  </a:cubicBezTo>
                  <a:lnTo>
                    <a:pt x="263" y="108"/>
                  </a:lnTo>
                  <a:lnTo>
                    <a:pt x="263" y="108"/>
                  </a:lnTo>
                  <a:cubicBezTo>
                    <a:pt x="265" y="78"/>
                    <a:pt x="252" y="44"/>
                    <a:pt x="211" y="44"/>
                  </a:cubicBezTo>
                  <a:close/>
                  <a:moveTo>
                    <a:pt x="36" y="28"/>
                  </a:moveTo>
                  <a:lnTo>
                    <a:pt x="70" y="28"/>
                  </a:lnTo>
                  <a:lnTo>
                    <a:pt x="70" y="28"/>
                  </a:lnTo>
                  <a:cubicBezTo>
                    <a:pt x="72" y="28"/>
                    <a:pt x="94" y="26"/>
                    <a:pt x="94" y="47"/>
                  </a:cubicBezTo>
                  <a:lnTo>
                    <a:pt x="94" y="47"/>
                  </a:lnTo>
                  <a:cubicBezTo>
                    <a:pt x="94" y="65"/>
                    <a:pt x="79" y="66"/>
                    <a:pt x="72" y="66"/>
                  </a:cubicBezTo>
                  <a:lnTo>
                    <a:pt x="36" y="66"/>
                  </a:lnTo>
                  <a:lnTo>
                    <a:pt x="36" y="28"/>
                  </a:lnTo>
                  <a:close/>
                  <a:moveTo>
                    <a:pt x="180" y="30"/>
                  </a:moveTo>
                  <a:lnTo>
                    <a:pt x="240" y="30"/>
                  </a:lnTo>
                  <a:lnTo>
                    <a:pt x="240" y="15"/>
                  </a:lnTo>
                  <a:lnTo>
                    <a:pt x="180" y="15"/>
                  </a:lnTo>
                  <a:lnTo>
                    <a:pt x="180" y="30"/>
                  </a:lnTo>
                  <a:close/>
                  <a:moveTo>
                    <a:pt x="0" y="0"/>
                  </a:moveTo>
                  <a:lnTo>
                    <a:pt x="0" y="163"/>
                  </a:lnTo>
                  <a:lnTo>
                    <a:pt x="79" y="163"/>
                  </a:lnTo>
                  <a:lnTo>
                    <a:pt x="79" y="163"/>
                  </a:lnTo>
                  <a:cubicBezTo>
                    <a:pt x="86" y="163"/>
                    <a:pt x="136" y="161"/>
                    <a:pt x="136" y="116"/>
                  </a:cubicBezTo>
                  <a:lnTo>
                    <a:pt x="136" y="116"/>
                  </a:lnTo>
                  <a:cubicBezTo>
                    <a:pt x="136" y="87"/>
                    <a:pt x="117" y="77"/>
                    <a:pt x="107" y="74"/>
                  </a:cubicBezTo>
                  <a:lnTo>
                    <a:pt x="107" y="74"/>
                  </a:lnTo>
                  <a:cubicBezTo>
                    <a:pt x="114" y="71"/>
                    <a:pt x="129" y="63"/>
                    <a:pt x="129" y="41"/>
                  </a:cubicBezTo>
                  <a:lnTo>
                    <a:pt x="129" y="41"/>
                  </a:lnTo>
                  <a:cubicBezTo>
                    <a:pt x="129" y="28"/>
                    <a:pt x="127" y="0"/>
                    <a:pt x="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58" name="Freeform 114">
              <a:hlinkClick r:id="rId8"/>
              <a:extLst>
                <a:ext uri="{FF2B5EF4-FFF2-40B4-BE49-F238E27FC236}">
                  <a16:creationId xmlns:a16="http://schemas.microsoft.com/office/drawing/2014/main" id="{C2DEDB91-F507-AB4F-A369-BE366F18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0171" y="11538077"/>
              <a:ext cx="214227" cy="225216"/>
            </a:xfrm>
            <a:custGeom>
              <a:avLst/>
              <a:gdLst>
                <a:gd name="T0" fmla="*/ 2 w 170"/>
                <a:gd name="T1" fmla="*/ 178 h 179"/>
                <a:gd name="T2" fmla="*/ 39 w 170"/>
                <a:gd name="T3" fmla="*/ 178 h 179"/>
                <a:gd name="T4" fmla="*/ 39 w 170"/>
                <a:gd name="T5" fmla="*/ 59 h 179"/>
                <a:gd name="T6" fmla="*/ 2 w 170"/>
                <a:gd name="T7" fmla="*/ 59 h 179"/>
                <a:gd name="T8" fmla="*/ 2 w 170"/>
                <a:gd name="T9" fmla="*/ 178 h 179"/>
                <a:gd name="T10" fmla="*/ 125 w 170"/>
                <a:gd name="T11" fmla="*/ 57 h 179"/>
                <a:gd name="T12" fmla="*/ 125 w 170"/>
                <a:gd name="T13" fmla="*/ 57 h 179"/>
                <a:gd name="T14" fmla="*/ 92 w 170"/>
                <a:gd name="T15" fmla="*/ 75 h 179"/>
                <a:gd name="T16" fmla="*/ 91 w 170"/>
                <a:gd name="T17" fmla="*/ 75 h 179"/>
                <a:gd name="T18" fmla="*/ 91 w 170"/>
                <a:gd name="T19" fmla="*/ 59 h 179"/>
                <a:gd name="T20" fmla="*/ 56 w 170"/>
                <a:gd name="T21" fmla="*/ 59 h 179"/>
                <a:gd name="T22" fmla="*/ 56 w 170"/>
                <a:gd name="T23" fmla="*/ 178 h 179"/>
                <a:gd name="T24" fmla="*/ 93 w 170"/>
                <a:gd name="T25" fmla="*/ 178 h 179"/>
                <a:gd name="T26" fmla="*/ 93 w 170"/>
                <a:gd name="T27" fmla="*/ 119 h 179"/>
                <a:gd name="T28" fmla="*/ 93 w 170"/>
                <a:gd name="T29" fmla="*/ 119 h 179"/>
                <a:gd name="T30" fmla="*/ 113 w 170"/>
                <a:gd name="T31" fmla="*/ 89 h 179"/>
                <a:gd name="T32" fmla="*/ 113 w 170"/>
                <a:gd name="T33" fmla="*/ 89 h 179"/>
                <a:gd name="T34" fmla="*/ 132 w 170"/>
                <a:gd name="T35" fmla="*/ 120 h 179"/>
                <a:gd name="T36" fmla="*/ 132 w 170"/>
                <a:gd name="T37" fmla="*/ 178 h 179"/>
                <a:gd name="T38" fmla="*/ 169 w 170"/>
                <a:gd name="T39" fmla="*/ 178 h 179"/>
                <a:gd name="T40" fmla="*/ 169 w 170"/>
                <a:gd name="T41" fmla="*/ 178 h 179"/>
                <a:gd name="T42" fmla="*/ 169 w 170"/>
                <a:gd name="T43" fmla="*/ 113 h 179"/>
                <a:gd name="T44" fmla="*/ 169 w 170"/>
                <a:gd name="T45" fmla="*/ 113 h 179"/>
                <a:gd name="T46" fmla="*/ 125 w 170"/>
                <a:gd name="T47" fmla="*/ 57 h 179"/>
                <a:gd name="T48" fmla="*/ 21 w 170"/>
                <a:gd name="T49" fmla="*/ 0 h 179"/>
                <a:gd name="T50" fmla="*/ 21 w 170"/>
                <a:gd name="T51" fmla="*/ 0 h 179"/>
                <a:gd name="T52" fmla="*/ 0 w 170"/>
                <a:gd name="T53" fmla="*/ 22 h 179"/>
                <a:gd name="T54" fmla="*/ 0 w 170"/>
                <a:gd name="T55" fmla="*/ 22 h 179"/>
                <a:gd name="T56" fmla="*/ 21 w 170"/>
                <a:gd name="T57" fmla="*/ 43 h 179"/>
                <a:gd name="T58" fmla="*/ 21 w 170"/>
                <a:gd name="T59" fmla="*/ 43 h 179"/>
                <a:gd name="T60" fmla="*/ 42 w 170"/>
                <a:gd name="T61" fmla="*/ 22 h 179"/>
                <a:gd name="T62" fmla="*/ 42 w 170"/>
                <a:gd name="T63" fmla="*/ 22 h 179"/>
                <a:gd name="T64" fmla="*/ 21 w 170"/>
                <a:gd name="T65" fmla="*/ 0 h 179"/>
                <a:gd name="T66" fmla="*/ 125 w 170"/>
                <a:gd name="T67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0" h="179">
                  <a:moveTo>
                    <a:pt x="2" y="178"/>
                  </a:moveTo>
                  <a:lnTo>
                    <a:pt x="39" y="178"/>
                  </a:lnTo>
                  <a:lnTo>
                    <a:pt x="39" y="59"/>
                  </a:lnTo>
                  <a:lnTo>
                    <a:pt x="2" y="59"/>
                  </a:lnTo>
                  <a:lnTo>
                    <a:pt x="2" y="178"/>
                  </a:lnTo>
                  <a:close/>
                  <a:moveTo>
                    <a:pt x="125" y="57"/>
                  </a:moveTo>
                  <a:lnTo>
                    <a:pt x="125" y="57"/>
                  </a:lnTo>
                  <a:cubicBezTo>
                    <a:pt x="107" y="57"/>
                    <a:pt x="97" y="66"/>
                    <a:pt x="92" y="75"/>
                  </a:cubicBezTo>
                  <a:lnTo>
                    <a:pt x="91" y="75"/>
                  </a:lnTo>
                  <a:lnTo>
                    <a:pt x="91" y="59"/>
                  </a:lnTo>
                  <a:lnTo>
                    <a:pt x="56" y="59"/>
                  </a:lnTo>
                  <a:lnTo>
                    <a:pt x="56" y="178"/>
                  </a:lnTo>
                  <a:lnTo>
                    <a:pt x="93" y="178"/>
                  </a:lnTo>
                  <a:lnTo>
                    <a:pt x="93" y="119"/>
                  </a:lnTo>
                  <a:lnTo>
                    <a:pt x="93" y="119"/>
                  </a:lnTo>
                  <a:cubicBezTo>
                    <a:pt x="93" y="103"/>
                    <a:pt x="94" y="89"/>
                    <a:pt x="113" y="89"/>
                  </a:cubicBezTo>
                  <a:lnTo>
                    <a:pt x="113" y="89"/>
                  </a:lnTo>
                  <a:cubicBezTo>
                    <a:pt x="132" y="89"/>
                    <a:pt x="132" y="106"/>
                    <a:pt x="132" y="120"/>
                  </a:cubicBezTo>
                  <a:lnTo>
                    <a:pt x="132" y="178"/>
                  </a:lnTo>
                  <a:lnTo>
                    <a:pt x="169" y="178"/>
                  </a:lnTo>
                  <a:lnTo>
                    <a:pt x="169" y="178"/>
                  </a:lnTo>
                  <a:lnTo>
                    <a:pt x="169" y="113"/>
                  </a:lnTo>
                  <a:lnTo>
                    <a:pt x="169" y="113"/>
                  </a:lnTo>
                  <a:cubicBezTo>
                    <a:pt x="169" y="81"/>
                    <a:pt x="162" y="57"/>
                    <a:pt x="125" y="57"/>
                  </a:cubicBezTo>
                  <a:lnTo>
                    <a:pt x="21" y="0"/>
                  </a:ln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  <a:lnTo>
                    <a:pt x="21" y="43"/>
                  </a:lnTo>
                  <a:cubicBezTo>
                    <a:pt x="33" y="43"/>
                    <a:pt x="42" y="33"/>
                    <a:pt x="42" y="22"/>
                  </a:cubicBezTo>
                  <a:lnTo>
                    <a:pt x="42" y="22"/>
                  </a:lnTo>
                  <a:cubicBezTo>
                    <a:pt x="42" y="10"/>
                    <a:pt x="33" y="0"/>
                    <a:pt x="21" y="0"/>
                  </a:cubicBezTo>
                  <a:lnTo>
                    <a:pt x="125" y="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59" name="Freeform 115">
              <a:extLst>
                <a:ext uri="{FF2B5EF4-FFF2-40B4-BE49-F238E27FC236}">
                  <a16:creationId xmlns:a16="http://schemas.microsoft.com/office/drawing/2014/main" id="{E808C862-3D01-224E-B7A3-F54D7898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506" y="11351312"/>
              <a:ext cx="3290333" cy="598744"/>
            </a:xfrm>
            <a:custGeom>
              <a:avLst/>
              <a:gdLst>
                <a:gd name="T0" fmla="*/ 2573 w 2641"/>
                <a:gd name="T1" fmla="*/ 479 h 480"/>
                <a:gd name="T2" fmla="*/ 67 w 2641"/>
                <a:gd name="T3" fmla="*/ 479 h 480"/>
                <a:gd name="T4" fmla="*/ 67 w 2641"/>
                <a:gd name="T5" fmla="*/ 479 h 480"/>
                <a:gd name="T6" fmla="*/ 0 w 2641"/>
                <a:gd name="T7" fmla="*/ 413 h 480"/>
                <a:gd name="T8" fmla="*/ 0 w 2641"/>
                <a:gd name="T9" fmla="*/ 67 h 480"/>
                <a:gd name="T10" fmla="*/ 0 w 2641"/>
                <a:gd name="T11" fmla="*/ 67 h 480"/>
                <a:gd name="T12" fmla="*/ 67 w 2641"/>
                <a:gd name="T13" fmla="*/ 0 h 480"/>
                <a:gd name="T14" fmla="*/ 2573 w 2641"/>
                <a:gd name="T15" fmla="*/ 0 h 480"/>
                <a:gd name="T16" fmla="*/ 2573 w 2641"/>
                <a:gd name="T17" fmla="*/ 0 h 480"/>
                <a:gd name="T18" fmla="*/ 2640 w 2641"/>
                <a:gd name="T19" fmla="*/ 67 h 480"/>
                <a:gd name="T20" fmla="*/ 2640 w 2641"/>
                <a:gd name="T21" fmla="*/ 413 h 480"/>
                <a:gd name="T22" fmla="*/ 2640 w 2641"/>
                <a:gd name="T23" fmla="*/ 413 h 480"/>
                <a:gd name="T24" fmla="*/ 2573 w 2641"/>
                <a:gd name="T25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1" h="480">
                  <a:moveTo>
                    <a:pt x="2573" y="479"/>
                  </a:moveTo>
                  <a:lnTo>
                    <a:pt x="67" y="479"/>
                  </a:lnTo>
                  <a:lnTo>
                    <a:pt x="67" y="479"/>
                  </a:lnTo>
                  <a:cubicBezTo>
                    <a:pt x="30" y="479"/>
                    <a:pt x="0" y="449"/>
                    <a:pt x="0" y="413"/>
                  </a:cubicBezTo>
                  <a:lnTo>
                    <a:pt x="0" y="67"/>
                  </a:lnTo>
                  <a:lnTo>
                    <a:pt x="0" y="67"/>
                  </a:lnTo>
                  <a:cubicBezTo>
                    <a:pt x="0" y="30"/>
                    <a:pt x="30" y="0"/>
                    <a:pt x="67" y="0"/>
                  </a:cubicBezTo>
                  <a:lnTo>
                    <a:pt x="2573" y="0"/>
                  </a:lnTo>
                  <a:lnTo>
                    <a:pt x="2573" y="0"/>
                  </a:lnTo>
                  <a:cubicBezTo>
                    <a:pt x="2610" y="0"/>
                    <a:pt x="2640" y="30"/>
                    <a:pt x="2640" y="67"/>
                  </a:cubicBezTo>
                  <a:lnTo>
                    <a:pt x="2640" y="413"/>
                  </a:lnTo>
                  <a:lnTo>
                    <a:pt x="2640" y="413"/>
                  </a:lnTo>
                  <a:cubicBezTo>
                    <a:pt x="2640" y="449"/>
                    <a:pt x="2610" y="479"/>
                    <a:pt x="2573" y="479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74DD0-187D-9F47-9C0D-541E101429AF}"/>
              </a:ext>
            </a:extLst>
          </p:cNvPr>
          <p:cNvGrpSpPr/>
          <p:nvPr/>
        </p:nvGrpSpPr>
        <p:grpSpPr>
          <a:xfrm>
            <a:off x="12914973" y="12241469"/>
            <a:ext cx="3290333" cy="598744"/>
            <a:chOff x="10546402" y="11351312"/>
            <a:chExt cx="3290333" cy="598744"/>
          </a:xfrm>
        </p:grpSpPr>
        <p:sp>
          <p:nvSpPr>
            <p:cNvPr id="6280" name="Freeform 136">
              <a:extLst>
                <a:ext uri="{FF2B5EF4-FFF2-40B4-BE49-F238E27FC236}">
                  <a16:creationId xmlns:a16="http://schemas.microsoft.com/office/drawing/2014/main" id="{EE5E49BA-EF7C-BB46-929B-B8D650383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4015" y="11521600"/>
              <a:ext cx="137325" cy="252680"/>
            </a:xfrm>
            <a:custGeom>
              <a:avLst/>
              <a:gdLst>
                <a:gd name="T0" fmla="*/ 81 w 109"/>
                <a:gd name="T1" fmla="*/ 0 h 202"/>
                <a:gd name="T2" fmla="*/ 81 w 109"/>
                <a:gd name="T3" fmla="*/ 0 h 202"/>
                <a:gd name="T4" fmla="*/ 36 w 109"/>
                <a:gd name="T5" fmla="*/ 49 h 202"/>
                <a:gd name="T6" fmla="*/ 36 w 109"/>
                <a:gd name="T7" fmla="*/ 79 h 202"/>
                <a:gd name="T8" fmla="*/ 0 w 109"/>
                <a:gd name="T9" fmla="*/ 79 h 202"/>
                <a:gd name="T10" fmla="*/ 0 w 109"/>
                <a:gd name="T11" fmla="*/ 115 h 202"/>
                <a:gd name="T12" fmla="*/ 36 w 109"/>
                <a:gd name="T13" fmla="*/ 115 h 202"/>
                <a:gd name="T14" fmla="*/ 36 w 109"/>
                <a:gd name="T15" fmla="*/ 201 h 202"/>
                <a:gd name="T16" fmla="*/ 72 w 109"/>
                <a:gd name="T17" fmla="*/ 201 h 202"/>
                <a:gd name="T18" fmla="*/ 72 w 109"/>
                <a:gd name="T19" fmla="*/ 115 h 202"/>
                <a:gd name="T20" fmla="*/ 101 w 109"/>
                <a:gd name="T21" fmla="*/ 115 h 202"/>
                <a:gd name="T22" fmla="*/ 108 w 109"/>
                <a:gd name="T23" fmla="*/ 79 h 202"/>
                <a:gd name="T24" fmla="*/ 72 w 109"/>
                <a:gd name="T25" fmla="*/ 79 h 202"/>
                <a:gd name="T26" fmla="*/ 72 w 109"/>
                <a:gd name="T27" fmla="*/ 55 h 202"/>
                <a:gd name="T28" fmla="*/ 72 w 109"/>
                <a:gd name="T29" fmla="*/ 55 h 202"/>
                <a:gd name="T30" fmla="*/ 89 w 109"/>
                <a:gd name="T31" fmla="*/ 36 h 202"/>
                <a:gd name="T32" fmla="*/ 108 w 109"/>
                <a:gd name="T33" fmla="*/ 36 h 202"/>
                <a:gd name="T34" fmla="*/ 108 w 109"/>
                <a:gd name="T35" fmla="*/ 1 h 202"/>
                <a:gd name="T36" fmla="*/ 108 w 109"/>
                <a:gd name="T37" fmla="*/ 1 h 202"/>
                <a:gd name="T38" fmla="*/ 81 w 109"/>
                <a:gd name="T3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202">
                  <a:moveTo>
                    <a:pt x="81" y="0"/>
                  </a:moveTo>
                  <a:lnTo>
                    <a:pt x="81" y="0"/>
                  </a:lnTo>
                  <a:cubicBezTo>
                    <a:pt x="53" y="0"/>
                    <a:pt x="36" y="15"/>
                    <a:pt x="36" y="49"/>
                  </a:cubicBezTo>
                  <a:lnTo>
                    <a:pt x="36" y="79"/>
                  </a:lnTo>
                  <a:lnTo>
                    <a:pt x="0" y="79"/>
                  </a:lnTo>
                  <a:lnTo>
                    <a:pt x="0" y="115"/>
                  </a:lnTo>
                  <a:lnTo>
                    <a:pt x="36" y="115"/>
                  </a:lnTo>
                  <a:lnTo>
                    <a:pt x="36" y="201"/>
                  </a:lnTo>
                  <a:lnTo>
                    <a:pt x="72" y="201"/>
                  </a:lnTo>
                  <a:lnTo>
                    <a:pt x="72" y="115"/>
                  </a:lnTo>
                  <a:lnTo>
                    <a:pt x="101" y="115"/>
                  </a:lnTo>
                  <a:lnTo>
                    <a:pt x="108" y="79"/>
                  </a:lnTo>
                  <a:lnTo>
                    <a:pt x="72" y="79"/>
                  </a:lnTo>
                  <a:lnTo>
                    <a:pt x="72" y="55"/>
                  </a:lnTo>
                  <a:lnTo>
                    <a:pt x="72" y="55"/>
                  </a:lnTo>
                  <a:cubicBezTo>
                    <a:pt x="72" y="42"/>
                    <a:pt x="76" y="36"/>
                    <a:pt x="89" y="36"/>
                  </a:cubicBezTo>
                  <a:lnTo>
                    <a:pt x="108" y="36"/>
                  </a:lnTo>
                  <a:lnTo>
                    <a:pt x="108" y="1"/>
                  </a:lnTo>
                  <a:lnTo>
                    <a:pt x="108" y="1"/>
                  </a:lnTo>
                  <a:cubicBezTo>
                    <a:pt x="105" y="1"/>
                    <a:pt x="95" y="0"/>
                    <a:pt x="8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81" name="Freeform 137">
              <a:extLst>
                <a:ext uri="{FF2B5EF4-FFF2-40B4-BE49-F238E27FC236}">
                  <a16:creationId xmlns:a16="http://schemas.microsoft.com/office/drawing/2014/main" id="{3D14039C-F243-4441-BB56-7461FED39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642" y="11543572"/>
              <a:ext cx="263667" cy="214227"/>
            </a:xfrm>
            <a:custGeom>
              <a:avLst/>
              <a:gdLst>
                <a:gd name="T0" fmla="*/ 211 w 212"/>
                <a:gd name="T1" fmla="*/ 20 h 172"/>
                <a:gd name="T2" fmla="*/ 211 w 212"/>
                <a:gd name="T3" fmla="*/ 20 h 172"/>
                <a:gd name="T4" fmla="*/ 186 w 212"/>
                <a:gd name="T5" fmla="*/ 27 h 172"/>
                <a:gd name="T6" fmla="*/ 186 w 212"/>
                <a:gd name="T7" fmla="*/ 27 h 172"/>
                <a:gd name="T8" fmla="*/ 205 w 212"/>
                <a:gd name="T9" fmla="*/ 3 h 172"/>
                <a:gd name="T10" fmla="*/ 205 w 212"/>
                <a:gd name="T11" fmla="*/ 3 h 172"/>
                <a:gd name="T12" fmla="*/ 177 w 212"/>
                <a:gd name="T13" fmla="*/ 13 h 172"/>
                <a:gd name="T14" fmla="*/ 177 w 212"/>
                <a:gd name="T15" fmla="*/ 13 h 172"/>
                <a:gd name="T16" fmla="*/ 146 w 212"/>
                <a:gd name="T17" fmla="*/ 0 h 172"/>
                <a:gd name="T18" fmla="*/ 146 w 212"/>
                <a:gd name="T19" fmla="*/ 0 h 172"/>
                <a:gd name="T20" fmla="*/ 103 w 212"/>
                <a:gd name="T21" fmla="*/ 43 h 172"/>
                <a:gd name="T22" fmla="*/ 103 w 212"/>
                <a:gd name="T23" fmla="*/ 43 h 172"/>
                <a:gd name="T24" fmla="*/ 104 w 212"/>
                <a:gd name="T25" fmla="*/ 53 h 172"/>
                <a:gd name="T26" fmla="*/ 104 w 212"/>
                <a:gd name="T27" fmla="*/ 53 h 172"/>
                <a:gd name="T28" fmla="*/ 15 w 212"/>
                <a:gd name="T29" fmla="*/ 8 h 172"/>
                <a:gd name="T30" fmla="*/ 15 w 212"/>
                <a:gd name="T31" fmla="*/ 8 h 172"/>
                <a:gd name="T32" fmla="*/ 9 w 212"/>
                <a:gd name="T33" fmla="*/ 30 h 172"/>
                <a:gd name="T34" fmla="*/ 9 w 212"/>
                <a:gd name="T35" fmla="*/ 30 h 172"/>
                <a:gd name="T36" fmla="*/ 28 w 212"/>
                <a:gd name="T37" fmla="*/ 65 h 172"/>
                <a:gd name="T38" fmla="*/ 28 w 212"/>
                <a:gd name="T39" fmla="*/ 65 h 172"/>
                <a:gd name="T40" fmla="*/ 8 w 212"/>
                <a:gd name="T41" fmla="*/ 60 h 172"/>
                <a:gd name="T42" fmla="*/ 8 w 212"/>
                <a:gd name="T43" fmla="*/ 60 h 172"/>
                <a:gd name="T44" fmla="*/ 8 w 212"/>
                <a:gd name="T45" fmla="*/ 60 h 172"/>
                <a:gd name="T46" fmla="*/ 43 w 212"/>
                <a:gd name="T47" fmla="*/ 103 h 172"/>
                <a:gd name="T48" fmla="*/ 43 w 212"/>
                <a:gd name="T49" fmla="*/ 103 h 172"/>
                <a:gd name="T50" fmla="*/ 32 w 212"/>
                <a:gd name="T51" fmla="*/ 104 h 172"/>
                <a:gd name="T52" fmla="*/ 32 w 212"/>
                <a:gd name="T53" fmla="*/ 104 h 172"/>
                <a:gd name="T54" fmla="*/ 24 w 212"/>
                <a:gd name="T55" fmla="*/ 104 h 172"/>
                <a:gd name="T56" fmla="*/ 24 w 212"/>
                <a:gd name="T57" fmla="*/ 104 h 172"/>
                <a:gd name="T58" fmla="*/ 64 w 212"/>
                <a:gd name="T59" fmla="*/ 134 h 172"/>
                <a:gd name="T60" fmla="*/ 64 w 212"/>
                <a:gd name="T61" fmla="*/ 134 h 172"/>
                <a:gd name="T62" fmla="*/ 10 w 212"/>
                <a:gd name="T63" fmla="*/ 152 h 172"/>
                <a:gd name="T64" fmla="*/ 10 w 212"/>
                <a:gd name="T65" fmla="*/ 152 h 172"/>
                <a:gd name="T66" fmla="*/ 0 w 212"/>
                <a:gd name="T67" fmla="*/ 151 h 172"/>
                <a:gd name="T68" fmla="*/ 0 w 212"/>
                <a:gd name="T69" fmla="*/ 151 h 172"/>
                <a:gd name="T70" fmla="*/ 67 w 212"/>
                <a:gd name="T71" fmla="*/ 171 h 172"/>
                <a:gd name="T72" fmla="*/ 67 w 212"/>
                <a:gd name="T73" fmla="*/ 171 h 172"/>
                <a:gd name="T74" fmla="*/ 189 w 212"/>
                <a:gd name="T75" fmla="*/ 48 h 172"/>
                <a:gd name="T76" fmla="*/ 189 w 212"/>
                <a:gd name="T77" fmla="*/ 48 h 172"/>
                <a:gd name="T78" fmla="*/ 189 w 212"/>
                <a:gd name="T79" fmla="*/ 43 h 172"/>
                <a:gd name="T80" fmla="*/ 189 w 212"/>
                <a:gd name="T81" fmla="*/ 43 h 172"/>
                <a:gd name="T82" fmla="*/ 211 w 212"/>
                <a:gd name="T83" fmla="*/ 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172">
                  <a:moveTo>
                    <a:pt x="211" y="20"/>
                  </a:moveTo>
                  <a:lnTo>
                    <a:pt x="211" y="20"/>
                  </a:lnTo>
                  <a:cubicBezTo>
                    <a:pt x="203" y="24"/>
                    <a:pt x="194" y="26"/>
                    <a:pt x="186" y="27"/>
                  </a:cubicBezTo>
                  <a:lnTo>
                    <a:pt x="186" y="27"/>
                  </a:lnTo>
                  <a:cubicBezTo>
                    <a:pt x="195" y="22"/>
                    <a:pt x="202" y="13"/>
                    <a:pt x="205" y="3"/>
                  </a:cubicBezTo>
                  <a:lnTo>
                    <a:pt x="205" y="3"/>
                  </a:lnTo>
                  <a:cubicBezTo>
                    <a:pt x="196" y="8"/>
                    <a:pt x="187" y="12"/>
                    <a:pt x="177" y="13"/>
                  </a:cubicBezTo>
                  <a:lnTo>
                    <a:pt x="177" y="13"/>
                  </a:lnTo>
                  <a:cubicBezTo>
                    <a:pt x="169" y="6"/>
                    <a:pt x="158" y="0"/>
                    <a:pt x="146" y="0"/>
                  </a:cubicBezTo>
                  <a:lnTo>
                    <a:pt x="146" y="0"/>
                  </a:lnTo>
                  <a:cubicBezTo>
                    <a:pt x="122" y="0"/>
                    <a:pt x="103" y="19"/>
                    <a:pt x="103" y="43"/>
                  </a:cubicBezTo>
                  <a:lnTo>
                    <a:pt x="103" y="43"/>
                  </a:lnTo>
                  <a:cubicBezTo>
                    <a:pt x="103" y="46"/>
                    <a:pt x="103" y="50"/>
                    <a:pt x="104" y="53"/>
                  </a:cubicBezTo>
                  <a:lnTo>
                    <a:pt x="104" y="53"/>
                  </a:lnTo>
                  <a:cubicBezTo>
                    <a:pt x="68" y="51"/>
                    <a:pt x="36" y="34"/>
                    <a:pt x="15" y="8"/>
                  </a:cubicBezTo>
                  <a:lnTo>
                    <a:pt x="15" y="8"/>
                  </a:lnTo>
                  <a:cubicBezTo>
                    <a:pt x="11" y="14"/>
                    <a:pt x="9" y="22"/>
                    <a:pt x="9" y="30"/>
                  </a:cubicBezTo>
                  <a:lnTo>
                    <a:pt x="9" y="30"/>
                  </a:lnTo>
                  <a:cubicBezTo>
                    <a:pt x="9" y="45"/>
                    <a:pt x="16" y="58"/>
                    <a:pt x="28" y="65"/>
                  </a:cubicBezTo>
                  <a:lnTo>
                    <a:pt x="28" y="65"/>
                  </a:lnTo>
                  <a:cubicBezTo>
                    <a:pt x="21" y="65"/>
                    <a:pt x="15" y="64"/>
                    <a:pt x="8" y="60"/>
                  </a:cubicBezTo>
                  <a:lnTo>
                    <a:pt x="8" y="60"/>
                  </a:lnTo>
                  <a:lnTo>
                    <a:pt x="8" y="60"/>
                  </a:lnTo>
                  <a:cubicBezTo>
                    <a:pt x="8" y="82"/>
                    <a:pt x="23" y="99"/>
                    <a:pt x="43" y="103"/>
                  </a:cubicBezTo>
                  <a:lnTo>
                    <a:pt x="43" y="103"/>
                  </a:lnTo>
                  <a:cubicBezTo>
                    <a:pt x="40" y="104"/>
                    <a:pt x="36" y="104"/>
                    <a:pt x="32" y="104"/>
                  </a:cubicBezTo>
                  <a:lnTo>
                    <a:pt x="32" y="104"/>
                  </a:lnTo>
                  <a:cubicBezTo>
                    <a:pt x="29" y="104"/>
                    <a:pt x="26" y="104"/>
                    <a:pt x="24" y="104"/>
                  </a:cubicBezTo>
                  <a:lnTo>
                    <a:pt x="24" y="104"/>
                  </a:lnTo>
                  <a:cubicBezTo>
                    <a:pt x="29" y="121"/>
                    <a:pt x="45" y="133"/>
                    <a:pt x="64" y="134"/>
                  </a:cubicBezTo>
                  <a:lnTo>
                    <a:pt x="64" y="134"/>
                  </a:lnTo>
                  <a:cubicBezTo>
                    <a:pt x="49" y="145"/>
                    <a:pt x="30" y="152"/>
                    <a:pt x="10" y="152"/>
                  </a:cubicBezTo>
                  <a:lnTo>
                    <a:pt x="10" y="152"/>
                  </a:lnTo>
                  <a:cubicBezTo>
                    <a:pt x="6" y="152"/>
                    <a:pt x="4" y="152"/>
                    <a:pt x="0" y="151"/>
                  </a:cubicBezTo>
                  <a:lnTo>
                    <a:pt x="0" y="151"/>
                  </a:lnTo>
                  <a:cubicBezTo>
                    <a:pt x="19" y="164"/>
                    <a:pt x="42" y="171"/>
                    <a:pt x="67" y="171"/>
                  </a:cubicBezTo>
                  <a:lnTo>
                    <a:pt x="67" y="171"/>
                  </a:lnTo>
                  <a:cubicBezTo>
                    <a:pt x="145" y="171"/>
                    <a:pt x="189" y="105"/>
                    <a:pt x="189" y="48"/>
                  </a:cubicBezTo>
                  <a:lnTo>
                    <a:pt x="189" y="48"/>
                  </a:lnTo>
                  <a:cubicBezTo>
                    <a:pt x="189" y="46"/>
                    <a:pt x="189" y="45"/>
                    <a:pt x="189" y="43"/>
                  </a:cubicBezTo>
                  <a:lnTo>
                    <a:pt x="189" y="43"/>
                  </a:lnTo>
                  <a:cubicBezTo>
                    <a:pt x="197" y="37"/>
                    <a:pt x="205" y="29"/>
                    <a:pt x="211" y="2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82" name="Freeform 138">
              <a:extLst>
                <a:ext uri="{FF2B5EF4-FFF2-40B4-BE49-F238E27FC236}">
                  <a16:creationId xmlns:a16="http://schemas.microsoft.com/office/drawing/2014/main" id="{64EFF513-B09C-0047-AD5C-9F74F1E9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7570" y="11549062"/>
              <a:ext cx="329583" cy="203244"/>
            </a:xfrm>
            <a:custGeom>
              <a:avLst/>
              <a:gdLst>
                <a:gd name="T0" fmla="*/ 36 w 266"/>
                <a:gd name="T1" fmla="*/ 90 h 164"/>
                <a:gd name="T2" fmla="*/ 74 w 266"/>
                <a:gd name="T3" fmla="*/ 90 h 164"/>
                <a:gd name="T4" fmla="*/ 74 w 266"/>
                <a:gd name="T5" fmla="*/ 90 h 164"/>
                <a:gd name="T6" fmla="*/ 100 w 266"/>
                <a:gd name="T7" fmla="*/ 113 h 164"/>
                <a:gd name="T8" fmla="*/ 100 w 266"/>
                <a:gd name="T9" fmla="*/ 113 h 164"/>
                <a:gd name="T10" fmla="*/ 74 w 266"/>
                <a:gd name="T11" fmla="*/ 135 h 164"/>
                <a:gd name="T12" fmla="*/ 36 w 266"/>
                <a:gd name="T13" fmla="*/ 135 h 164"/>
                <a:gd name="T14" fmla="*/ 36 w 266"/>
                <a:gd name="T15" fmla="*/ 90 h 164"/>
                <a:gd name="T16" fmla="*/ 209 w 266"/>
                <a:gd name="T17" fmla="*/ 66 h 164"/>
                <a:gd name="T18" fmla="*/ 209 w 266"/>
                <a:gd name="T19" fmla="*/ 66 h 164"/>
                <a:gd name="T20" fmla="*/ 227 w 266"/>
                <a:gd name="T21" fmla="*/ 72 h 164"/>
                <a:gd name="T22" fmla="*/ 227 w 266"/>
                <a:gd name="T23" fmla="*/ 72 h 164"/>
                <a:gd name="T24" fmla="*/ 233 w 266"/>
                <a:gd name="T25" fmla="*/ 89 h 164"/>
                <a:gd name="T26" fmla="*/ 185 w 266"/>
                <a:gd name="T27" fmla="*/ 89 h 164"/>
                <a:gd name="T28" fmla="*/ 185 w 266"/>
                <a:gd name="T29" fmla="*/ 89 h 164"/>
                <a:gd name="T30" fmla="*/ 186 w 266"/>
                <a:gd name="T31" fmla="*/ 82 h 164"/>
                <a:gd name="T32" fmla="*/ 186 w 266"/>
                <a:gd name="T33" fmla="*/ 82 h 164"/>
                <a:gd name="T34" fmla="*/ 191 w 266"/>
                <a:gd name="T35" fmla="*/ 74 h 164"/>
                <a:gd name="T36" fmla="*/ 191 w 266"/>
                <a:gd name="T37" fmla="*/ 74 h 164"/>
                <a:gd name="T38" fmla="*/ 198 w 266"/>
                <a:gd name="T39" fmla="*/ 69 h 164"/>
                <a:gd name="T40" fmla="*/ 198 w 266"/>
                <a:gd name="T41" fmla="*/ 69 h 164"/>
                <a:gd name="T42" fmla="*/ 209 w 266"/>
                <a:gd name="T43" fmla="*/ 66 h 164"/>
                <a:gd name="T44" fmla="*/ 211 w 266"/>
                <a:gd name="T45" fmla="*/ 44 h 164"/>
                <a:gd name="T46" fmla="*/ 211 w 266"/>
                <a:gd name="T47" fmla="*/ 44 h 164"/>
                <a:gd name="T48" fmla="*/ 155 w 266"/>
                <a:gd name="T49" fmla="*/ 100 h 164"/>
                <a:gd name="T50" fmla="*/ 155 w 266"/>
                <a:gd name="T51" fmla="*/ 100 h 164"/>
                <a:gd name="T52" fmla="*/ 211 w 266"/>
                <a:gd name="T53" fmla="*/ 158 h 164"/>
                <a:gd name="T54" fmla="*/ 211 w 266"/>
                <a:gd name="T55" fmla="*/ 158 h 164"/>
                <a:gd name="T56" fmla="*/ 261 w 266"/>
                <a:gd name="T57" fmla="*/ 121 h 164"/>
                <a:gd name="T58" fmla="*/ 235 w 266"/>
                <a:gd name="T59" fmla="*/ 121 h 164"/>
                <a:gd name="T60" fmla="*/ 235 w 266"/>
                <a:gd name="T61" fmla="*/ 121 h 164"/>
                <a:gd name="T62" fmla="*/ 212 w 266"/>
                <a:gd name="T63" fmla="*/ 135 h 164"/>
                <a:gd name="T64" fmla="*/ 212 w 266"/>
                <a:gd name="T65" fmla="*/ 135 h 164"/>
                <a:gd name="T66" fmla="*/ 185 w 266"/>
                <a:gd name="T67" fmla="*/ 108 h 164"/>
                <a:gd name="T68" fmla="*/ 263 w 266"/>
                <a:gd name="T69" fmla="*/ 108 h 164"/>
                <a:gd name="T70" fmla="*/ 263 w 266"/>
                <a:gd name="T71" fmla="*/ 108 h 164"/>
                <a:gd name="T72" fmla="*/ 211 w 266"/>
                <a:gd name="T73" fmla="*/ 44 h 164"/>
                <a:gd name="T74" fmla="*/ 36 w 266"/>
                <a:gd name="T75" fmla="*/ 28 h 164"/>
                <a:gd name="T76" fmla="*/ 69 w 266"/>
                <a:gd name="T77" fmla="*/ 28 h 164"/>
                <a:gd name="T78" fmla="*/ 69 w 266"/>
                <a:gd name="T79" fmla="*/ 28 h 164"/>
                <a:gd name="T80" fmla="*/ 93 w 266"/>
                <a:gd name="T81" fmla="*/ 47 h 164"/>
                <a:gd name="T82" fmla="*/ 93 w 266"/>
                <a:gd name="T83" fmla="*/ 47 h 164"/>
                <a:gd name="T84" fmla="*/ 72 w 266"/>
                <a:gd name="T85" fmla="*/ 66 h 164"/>
                <a:gd name="T86" fmla="*/ 36 w 266"/>
                <a:gd name="T87" fmla="*/ 66 h 164"/>
                <a:gd name="T88" fmla="*/ 36 w 266"/>
                <a:gd name="T89" fmla="*/ 28 h 164"/>
                <a:gd name="T90" fmla="*/ 179 w 266"/>
                <a:gd name="T91" fmla="*/ 30 h 164"/>
                <a:gd name="T92" fmla="*/ 239 w 266"/>
                <a:gd name="T93" fmla="*/ 30 h 164"/>
                <a:gd name="T94" fmla="*/ 239 w 266"/>
                <a:gd name="T95" fmla="*/ 15 h 164"/>
                <a:gd name="T96" fmla="*/ 179 w 266"/>
                <a:gd name="T97" fmla="*/ 15 h 164"/>
                <a:gd name="T98" fmla="*/ 179 w 266"/>
                <a:gd name="T99" fmla="*/ 30 h 164"/>
                <a:gd name="T100" fmla="*/ 0 w 266"/>
                <a:gd name="T101" fmla="*/ 0 h 164"/>
                <a:gd name="T102" fmla="*/ 0 w 266"/>
                <a:gd name="T103" fmla="*/ 163 h 164"/>
                <a:gd name="T104" fmla="*/ 79 w 266"/>
                <a:gd name="T105" fmla="*/ 163 h 164"/>
                <a:gd name="T106" fmla="*/ 79 w 266"/>
                <a:gd name="T107" fmla="*/ 163 h 164"/>
                <a:gd name="T108" fmla="*/ 135 w 266"/>
                <a:gd name="T109" fmla="*/ 116 h 164"/>
                <a:gd name="T110" fmla="*/ 135 w 266"/>
                <a:gd name="T111" fmla="*/ 116 h 164"/>
                <a:gd name="T112" fmla="*/ 106 w 266"/>
                <a:gd name="T113" fmla="*/ 74 h 164"/>
                <a:gd name="T114" fmla="*/ 106 w 266"/>
                <a:gd name="T115" fmla="*/ 74 h 164"/>
                <a:gd name="T116" fmla="*/ 128 w 266"/>
                <a:gd name="T117" fmla="*/ 41 h 164"/>
                <a:gd name="T118" fmla="*/ 128 w 266"/>
                <a:gd name="T119" fmla="*/ 41 h 164"/>
                <a:gd name="T120" fmla="*/ 76 w 266"/>
                <a:gd name="T121" fmla="*/ 0 h 164"/>
                <a:gd name="T122" fmla="*/ 0 w 266"/>
                <a:gd name="T12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" h="164">
                  <a:moveTo>
                    <a:pt x="36" y="90"/>
                  </a:moveTo>
                  <a:lnTo>
                    <a:pt x="74" y="90"/>
                  </a:lnTo>
                  <a:lnTo>
                    <a:pt x="74" y="90"/>
                  </a:lnTo>
                  <a:cubicBezTo>
                    <a:pt x="82" y="90"/>
                    <a:pt x="100" y="91"/>
                    <a:pt x="100" y="113"/>
                  </a:cubicBezTo>
                  <a:lnTo>
                    <a:pt x="100" y="113"/>
                  </a:lnTo>
                  <a:cubicBezTo>
                    <a:pt x="100" y="135"/>
                    <a:pt x="77" y="135"/>
                    <a:pt x="74" y="135"/>
                  </a:cubicBezTo>
                  <a:lnTo>
                    <a:pt x="36" y="135"/>
                  </a:lnTo>
                  <a:lnTo>
                    <a:pt x="36" y="90"/>
                  </a:lnTo>
                  <a:close/>
                  <a:moveTo>
                    <a:pt x="209" y="66"/>
                  </a:moveTo>
                  <a:lnTo>
                    <a:pt x="209" y="66"/>
                  </a:lnTo>
                  <a:cubicBezTo>
                    <a:pt x="217" y="66"/>
                    <a:pt x="223" y="68"/>
                    <a:pt x="227" y="72"/>
                  </a:cubicBezTo>
                  <a:lnTo>
                    <a:pt x="227" y="72"/>
                  </a:lnTo>
                  <a:cubicBezTo>
                    <a:pt x="230" y="76"/>
                    <a:pt x="233" y="82"/>
                    <a:pt x="233" y="89"/>
                  </a:cubicBezTo>
                  <a:lnTo>
                    <a:pt x="185" y="89"/>
                  </a:lnTo>
                  <a:lnTo>
                    <a:pt x="185" y="89"/>
                  </a:lnTo>
                  <a:cubicBezTo>
                    <a:pt x="185" y="87"/>
                    <a:pt x="186" y="84"/>
                    <a:pt x="186" y="82"/>
                  </a:cubicBezTo>
                  <a:lnTo>
                    <a:pt x="186" y="82"/>
                  </a:lnTo>
                  <a:cubicBezTo>
                    <a:pt x="187" y="80"/>
                    <a:pt x="188" y="77"/>
                    <a:pt x="191" y="74"/>
                  </a:cubicBezTo>
                  <a:lnTo>
                    <a:pt x="191" y="74"/>
                  </a:lnTo>
                  <a:cubicBezTo>
                    <a:pt x="192" y="72"/>
                    <a:pt x="195" y="70"/>
                    <a:pt x="198" y="69"/>
                  </a:cubicBezTo>
                  <a:lnTo>
                    <a:pt x="198" y="69"/>
                  </a:lnTo>
                  <a:cubicBezTo>
                    <a:pt x="201" y="67"/>
                    <a:pt x="205" y="66"/>
                    <a:pt x="209" y="66"/>
                  </a:cubicBezTo>
                  <a:close/>
                  <a:moveTo>
                    <a:pt x="211" y="44"/>
                  </a:moveTo>
                  <a:lnTo>
                    <a:pt x="211" y="44"/>
                  </a:lnTo>
                  <a:cubicBezTo>
                    <a:pt x="165" y="44"/>
                    <a:pt x="155" y="83"/>
                    <a:pt x="155" y="100"/>
                  </a:cubicBezTo>
                  <a:lnTo>
                    <a:pt x="155" y="100"/>
                  </a:lnTo>
                  <a:cubicBezTo>
                    <a:pt x="155" y="152"/>
                    <a:pt x="197" y="158"/>
                    <a:pt x="211" y="158"/>
                  </a:cubicBezTo>
                  <a:lnTo>
                    <a:pt x="211" y="158"/>
                  </a:lnTo>
                  <a:cubicBezTo>
                    <a:pt x="247" y="158"/>
                    <a:pt x="257" y="134"/>
                    <a:pt x="261" y="121"/>
                  </a:cubicBezTo>
                  <a:lnTo>
                    <a:pt x="235" y="121"/>
                  </a:lnTo>
                  <a:lnTo>
                    <a:pt x="235" y="121"/>
                  </a:lnTo>
                  <a:cubicBezTo>
                    <a:pt x="234" y="125"/>
                    <a:pt x="226" y="135"/>
                    <a:pt x="212" y="135"/>
                  </a:cubicBezTo>
                  <a:lnTo>
                    <a:pt x="212" y="135"/>
                  </a:lnTo>
                  <a:cubicBezTo>
                    <a:pt x="187" y="135"/>
                    <a:pt x="185" y="117"/>
                    <a:pt x="185" y="108"/>
                  </a:cubicBezTo>
                  <a:lnTo>
                    <a:pt x="263" y="108"/>
                  </a:lnTo>
                  <a:lnTo>
                    <a:pt x="263" y="108"/>
                  </a:lnTo>
                  <a:cubicBezTo>
                    <a:pt x="265" y="78"/>
                    <a:pt x="252" y="44"/>
                    <a:pt x="211" y="44"/>
                  </a:cubicBezTo>
                  <a:close/>
                  <a:moveTo>
                    <a:pt x="36" y="28"/>
                  </a:moveTo>
                  <a:lnTo>
                    <a:pt x="69" y="28"/>
                  </a:lnTo>
                  <a:lnTo>
                    <a:pt x="69" y="28"/>
                  </a:lnTo>
                  <a:cubicBezTo>
                    <a:pt x="72" y="28"/>
                    <a:pt x="93" y="26"/>
                    <a:pt x="93" y="47"/>
                  </a:cubicBezTo>
                  <a:lnTo>
                    <a:pt x="93" y="47"/>
                  </a:lnTo>
                  <a:cubicBezTo>
                    <a:pt x="93" y="65"/>
                    <a:pt x="78" y="66"/>
                    <a:pt x="72" y="66"/>
                  </a:cubicBezTo>
                  <a:lnTo>
                    <a:pt x="36" y="66"/>
                  </a:lnTo>
                  <a:lnTo>
                    <a:pt x="36" y="28"/>
                  </a:lnTo>
                  <a:close/>
                  <a:moveTo>
                    <a:pt x="179" y="30"/>
                  </a:moveTo>
                  <a:lnTo>
                    <a:pt x="239" y="30"/>
                  </a:lnTo>
                  <a:lnTo>
                    <a:pt x="239" y="15"/>
                  </a:lnTo>
                  <a:lnTo>
                    <a:pt x="179" y="15"/>
                  </a:lnTo>
                  <a:lnTo>
                    <a:pt x="179" y="30"/>
                  </a:lnTo>
                  <a:close/>
                  <a:moveTo>
                    <a:pt x="0" y="0"/>
                  </a:moveTo>
                  <a:lnTo>
                    <a:pt x="0" y="163"/>
                  </a:lnTo>
                  <a:lnTo>
                    <a:pt x="79" y="163"/>
                  </a:lnTo>
                  <a:lnTo>
                    <a:pt x="79" y="163"/>
                  </a:lnTo>
                  <a:cubicBezTo>
                    <a:pt x="86" y="163"/>
                    <a:pt x="135" y="161"/>
                    <a:pt x="135" y="116"/>
                  </a:cubicBezTo>
                  <a:lnTo>
                    <a:pt x="135" y="116"/>
                  </a:lnTo>
                  <a:cubicBezTo>
                    <a:pt x="135" y="87"/>
                    <a:pt x="116" y="77"/>
                    <a:pt x="106" y="74"/>
                  </a:cubicBezTo>
                  <a:lnTo>
                    <a:pt x="106" y="74"/>
                  </a:lnTo>
                  <a:cubicBezTo>
                    <a:pt x="113" y="71"/>
                    <a:pt x="128" y="63"/>
                    <a:pt x="128" y="41"/>
                  </a:cubicBezTo>
                  <a:lnTo>
                    <a:pt x="128" y="41"/>
                  </a:lnTo>
                  <a:cubicBezTo>
                    <a:pt x="128" y="28"/>
                    <a:pt x="126" y="0"/>
                    <a:pt x="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83" name="Freeform 139">
              <a:hlinkClick r:id="rId9"/>
              <a:extLst>
                <a:ext uri="{FF2B5EF4-FFF2-40B4-BE49-F238E27FC236}">
                  <a16:creationId xmlns:a16="http://schemas.microsoft.com/office/drawing/2014/main" id="{052AE405-060B-9E46-8FD3-589234405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67" y="11538077"/>
              <a:ext cx="214227" cy="225216"/>
            </a:xfrm>
            <a:custGeom>
              <a:avLst/>
              <a:gdLst>
                <a:gd name="T0" fmla="*/ 3 w 170"/>
                <a:gd name="T1" fmla="*/ 178 h 179"/>
                <a:gd name="T2" fmla="*/ 40 w 170"/>
                <a:gd name="T3" fmla="*/ 178 h 179"/>
                <a:gd name="T4" fmla="*/ 40 w 170"/>
                <a:gd name="T5" fmla="*/ 59 h 179"/>
                <a:gd name="T6" fmla="*/ 3 w 170"/>
                <a:gd name="T7" fmla="*/ 59 h 179"/>
                <a:gd name="T8" fmla="*/ 3 w 170"/>
                <a:gd name="T9" fmla="*/ 178 h 179"/>
                <a:gd name="T10" fmla="*/ 125 w 170"/>
                <a:gd name="T11" fmla="*/ 57 h 179"/>
                <a:gd name="T12" fmla="*/ 125 w 170"/>
                <a:gd name="T13" fmla="*/ 57 h 179"/>
                <a:gd name="T14" fmla="*/ 92 w 170"/>
                <a:gd name="T15" fmla="*/ 75 h 179"/>
                <a:gd name="T16" fmla="*/ 92 w 170"/>
                <a:gd name="T17" fmla="*/ 75 h 179"/>
                <a:gd name="T18" fmla="*/ 92 w 170"/>
                <a:gd name="T19" fmla="*/ 59 h 179"/>
                <a:gd name="T20" fmla="*/ 57 w 170"/>
                <a:gd name="T21" fmla="*/ 59 h 179"/>
                <a:gd name="T22" fmla="*/ 57 w 170"/>
                <a:gd name="T23" fmla="*/ 178 h 179"/>
                <a:gd name="T24" fmla="*/ 94 w 170"/>
                <a:gd name="T25" fmla="*/ 178 h 179"/>
                <a:gd name="T26" fmla="*/ 94 w 170"/>
                <a:gd name="T27" fmla="*/ 119 h 179"/>
                <a:gd name="T28" fmla="*/ 94 w 170"/>
                <a:gd name="T29" fmla="*/ 119 h 179"/>
                <a:gd name="T30" fmla="*/ 114 w 170"/>
                <a:gd name="T31" fmla="*/ 89 h 179"/>
                <a:gd name="T32" fmla="*/ 114 w 170"/>
                <a:gd name="T33" fmla="*/ 89 h 179"/>
                <a:gd name="T34" fmla="*/ 133 w 170"/>
                <a:gd name="T35" fmla="*/ 120 h 179"/>
                <a:gd name="T36" fmla="*/ 133 w 170"/>
                <a:gd name="T37" fmla="*/ 178 h 179"/>
                <a:gd name="T38" fmla="*/ 169 w 170"/>
                <a:gd name="T39" fmla="*/ 178 h 179"/>
                <a:gd name="T40" fmla="*/ 169 w 170"/>
                <a:gd name="T41" fmla="*/ 178 h 179"/>
                <a:gd name="T42" fmla="*/ 169 w 170"/>
                <a:gd name="T43" fmla="*/ 113 h 179"/>
                <a:gd name="T44" fmla="*/ 169 w 170"/>
                <a:gd name="T45" fmla="*/ 113 h 179"/>
                <a:gd name="T46" fmla="*/ 125 w 170"/>
                <a:gd name="T47" fmla="*/ 57 h 179"/>
                <a:gd name="T48" fmla="*/ 21 w 170"/>
                <a:gd name="T49" fmla="*/ 0 h 179"/>
                <a:gd name="T50" fmla="*/ 21 w 170"/>
                <a:gd name="T51" fmla="*/ 0 h 179"/>
                <a:gd name="T52" fmla="*/ 0 w 170"/>
                <a:gd name="T53" fmla="*/ 22 h 179"/>
                <a:gd name="T54" fmla="*/ 0 w 170"/>
                <a:gd name="T55" fmla="*/ 22 h 179"/>
                <a:gd name="T56" fmla="*/ 21 w 170"/>
                <a:gd name="T57" fmla="*/ 43 h 179"/>
                <a:gd name="T58" fmla="*/ 21 w 170"/>
                <a:gd name="T59" fmla="*/ 43 h 179"/>
                <a:gd name="T60" fmla="*/ 43 w 170"/>
                <a:gd name="T61" fmla="*/ 22 h 179"/>
                <a:gd name="T62" fmla="*/ 43 w 170"/>
                <a:gd name="T63" fmla="*/ 22 h 179"/>
                <a:gd name="T64" fmla="*/ 21 w 170"/>
                <a:gd name="T65" fmla="*/ 0 h 179"/>
                <a:gd name="T66" fmla="*/ 125 w 170"/>
                <a:gd name="T67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0" h="179">
                  <a:moveTo>
                    <a:pt x="3" y="178"/>
                  </a:moveTo>
                  <a:lnTo>
                    <a:pt x="40" y="178"/>
                  </a:lnTo>
                  <a:lnTo>
                    <a:pt x="40" y="59"/>
                  </a:lnTo>
                  <a:lnTo>
                    <a:pt x="3" y="59"/>
                  </a:lnTo>
                  <a:lnTo>
                    <a:pt x="3" y="178"/>
                  </a:lnTo>
                  <a:close/>
                  <a:moveTo>
                    <a:pt x="125" y="57"/>
                  </a:moveTo>
                  <a:lnTo>
                    <a:pt x="125" y="57"/>
                  </a:lnTo>
                  <a:cubicBezTo>
                    <a:pt x="108" y="57"/>
                    <a:pt x="97" y="66"/>
                    <a:pt x="92" y="75"/>
                  </a:cubicBezTo>
                  <a:lnTo>
                    <a:pt x="92" y="75"/>
                  </a:lnTo>
                  <a:lnTo>
                    <a:pt x="92" y="59"/>
                  </a:lnTo>
                  <a:lnTo>
                    <a:pt x="57" y="59"/>
                  </a:lnTo>
                  <a:lnTo>
                    <a:pt x="57" y="178"/>
                  </a:lnTo>
                  <a:lnTo>
                    <a:pt x="94" y="178"/>
                  </a:lnTo>
                  <a:lnTo>
                    <a:pt x="94" y="119"/>
                  </a:lnTo>
                  <a:lnTo>
                    <a:pt x="94" y="119"/>
                  </a:lnTo>
                  <a:cubicBezTo>
                    <a:pt x="94" y="103"/>
                    <a:pt x="95" y="89"/>
                    <a:pt x="114" y="89"/>
                  </a:cubicBezTo>
                  <a:lnTo>
                    <a:pt x="114" y="89"/>
                  </a:lnTo>
                  <a:cubicBezTo>
                    <a:pt x="133" y="89"/>
                    <a:pt x="133" y="106"/>
                    <a:pt x="133" y="120"/>
                  </a:cubicBezTo>
                  <a:lnTo>
                    <a:pt x="133" y="178"/>
                  </a:lnTo>
                  <a:lnTo>
                    <a:pt x="169" y="178"/>
                  </a:lnTo>
                  <a:lnTo>
                    <a:pt x="169" y="178"/>
                  </a:lnTo>
                  <a:lnTo>
                    <a:pt x="169" y="113"/>
                  </a:lnTo>
                  <a:lnTo>
                    <a:pt x="169" y="113"/>
                  </a:lnTo>
                  <a:cubicBezTo>
                    <a:pt x="169" y="81"/>
                    <a:pt x="163" y="57"/>
                    <a:pt x="125" y="57"/>
                  </a:cubicBezTo>
                  <a:lnTo>
                    <a:pt x="21" y="0"/>
                  </a:lnTo>
                  <a:lnTo>
                    <a:pt x="21" y="0"/>
                  </a:lnTo>
                  <a:cubicBezTo>
                    <a:pt x="10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10" y="43"/>
                    <a:pt x="21" y="43"/>
                  </a:cubicBez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125" y="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84" name="Freeform 140">
              <a:extLst>
                <a:ext uri="{FF2B5EF4-FFF2-40B4-BE49-F238E27FC236}">
                  <a16:creationId xmlns:a16="http://schemas.microsoft.com/office/drawing/2014/main" id="{1A4424DB-4F39-0C44-B177-D0CC8727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6402" y="11351312"/>
              <a:ext cx="3290333" cy="598744"/>
            </a:xfrm>
            <a:custGeom>
              <a:avLst/>
              <a:gdLst>
                <a:gd name="T0" fmla="*/ 2573 w 2641"/>
                <a:gd name="T1" fmla="*/ 479 h 480"/>
                <a:gd name="T2" fmla="*/ 67 w 2641"/>
                <a:gd name="T3" fmla="*/ 479 h 480"/>
                <a:gd name="T4" fmla="*/ 67 w 2641"/>
                <a:gd name="T5" fmla="*/ 479 h 480"/>
                <a:gd name="T6" fmla="*/ 0 w 2641"/>
                <a:gd name="T7" fmla="*/ 413 h 480"/>
                <a:gd name="T8" fmla="*/ 0 w 2641"/>
                <a:gd name="T9" fmla="*/ 67 h 480"/>
                <a:gd name="T10" fmla="*/ 0 w 2641"/>
                <a:gd name="T11" fmla="*/ 67 h 480"/>
                <a:gd name="T12" fmla="*/ 67 w 2641"/>
                <a:gd name="T13" fmla="*/ 0 h 480"/>
                <a:gd name="T14" fmla="*/ 2573 w 2641"/>
                <a:gd name="T15" fmla="*/ 0 h 480"/>
                <a:gd name="T16" fmla="*/ 2573 w 2641"/>
                <a:gd name="T17" fmla="*/ 0 h 480"/>
                <a:gd name="T18" fmla="*/ 2640 w 2641"/>
                <a:gd name="T19" fmla="*/ 67 h 480"/>
                <a:gd name="T20" fmla="*/ 2640 w 2641"/>
                <a:gd name="T21" fmla="*/ 413 h 480"/>
                <a:gd name="T22" fmla="*/ 2640 w 2641"/>
                <a:gd name="T23" fmla="*/ 413 h 480"/>
                <a:gd name="T24" fmla="*/ 2573 w 2641"/>
                <a:gd name="T25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1" h="480">
                  <a:moveTo>
                    <a:pt x="2573" y="479"/>
                  </a:moveTo>
                  <a:lnTo>
                    <a:pt x="67" y="479"/>
                  </a:lnTo>
                  <a:lnTo>
                    <a:pt x="67" y="479"/>
                  </a:lnTo>
                  <a:cubicBezTo>
                    <a:pt x="30" y="479"/>
                    <a:pt x="0" y="449"/>
                    <a:pt x="0" y="413"/>
                  </a:cubicBezTo>
                  <a:lnTo>
                    <a:pt x="0" y="67"/>
                  </a:lnTo>
                  <a:lnTo>
                    <a:pt x="0" y="67"/>
                  </a:lnTo>
                  <a:cubicBezTo>
                    <a:pt x="0" y="30"/>
                    <a:pt x="30" y="0"/>
                    <a:pt x="67" y="0"/>
                  </a:cubicBezTo>
                  <a:lnTo>
                    <a:pt x="2573" y="0"/>
                  </a:lnTo>
                  <a:lnTo>
                    <a:pt x="2573" y="0"/>
                  </a:lnTo>
                  <a:cubicBezTo>
                    <a:pt x="2610" y="0"/>
                    <a:pt x="2640" y="30"/>
                    <a:pt x="2640" y="67"/>
                  </a:cubicBezTo>
                  <a:lnTo>
                    <a:pt x="2640" y="413"/>
                  </a:lnTo>
                  <a:lnTo>
                    <a:pt x="2640" y="413"/>
                  </a:lnTo>
                  <a:cubicBezTo>
                    <a:pt x="2640" y="449"/>
                    <a:pt x="2610" y="479"/>
                    <a:pt x="2573" y="479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399C88-307B-BB4C-A77E-841C7AD357F0}"/>
              </a:ext>
            </a:extLst>
          </p:cNvPr>
          <p:cNvGrpSpPr/>
          <p:nvPr/>
        </p:nvGrpSpPr>
        <p:grpSpPr>
          <a:xfrm>
            <a:off x="17599925" y="12234936"/>
            <a:ext cx="3290337" cy="598744"/>
            <a:chOff x="14572806" y="11351312"/>
            <a:chExt cx="3290337" cy="598744"/>
          </a:xfrm>
        </p:grpSpPr>
        <p:sp>
          <p:nvSpPr>
            <p:cNvPr id="6302" name="Freeform 158">
              <a:extLst>
                <a:ext uri="{FF2B5EF4-FFF2-40B4-BE49-F238E27FC236}">
                  <a16:creationId xmlns:a16="http://schemas.microsoft.com/office/drawing/2014/main" id="{D8D22DAB-F510-C047-B1EB-E434BCA0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5909" y="11521600"/>
              <a:ext cx="131833" cy="252680"/>
            </a:xfrm>
            <a:custGeom>
              <a:avLst/>
              <a:gdLst>
                <a:gd name="T0" fmla="*/ 81 w 108"/>
                <a:gd name="T1" fmla="*/ 0 h 202"/>
                <a:gd name="T2" fmla="*/ 81 w 108"/>
                <a:gd name="T3" fmla="*/ 0 h 202"/>
                <a:gd name="T4" fmla="*/ 36 w 108"/>
                <a:gd name="T5" fmla="*/ 49 h 202"/>
                <a:gd name="T6" fmla="*/ 36 w 108"/>
                <a:gd name="T7" fmla="*/ 79 h 202"/>
                <a:gd name="T8" fmla="*/ 0 w 108"/>
                <a:gd name="T9" fmla="*/ 79 h 202"/>
                <a:gd name="T10" fmla="*/ 0 w 108"/>
                <a:gd name="T11" fmla="*/ 115 h 202"/>
                <a:gd name="T12" fmla="*/ 36 w 108"/>
                <a:gd name="T13" fmla="*/ 115 h 202"/>
                <a:gd name="T14" fmla="*/ 36 w 108"/>
                <a:gd name="T15" fmla="*/ 201 h 202"/>
                <a:gd name="T16" fmla="*/ 72 w 108"/>
                <a:gd name="T17" fmla="*/ 201 h 202"/>
                <a:gd name="T18" fmla="*/ 72 w 108"/>
                <a:gd name="T19" fmla="*/ 115 h 202"/>
                <a:gd name="T20" fmla="*/ 101 w 108"/>
                <a:gd name="T21" fmla="*/ 115 h 202"/>
                <a:gd name="T22" fmla="*/ 107 w 108"/>
                <a:gd name="T23" fmla="*/ 79 h 202"/>
                <a:gd name="T24" fmla="*/ 72 w 108"/>
                <a:gd name="T25" fmla="*/ 79 h 202"/>
                <a:gd name="T26" fmla="*/ 72 w 108"/>
                <a:gd name="T27" fmla="*/ 55 h 202"/>
                <a:gd name="T28" fmla="*/ 72 w 108"/>
                <a:gd name="T29" fmla="*/ 55 h 202"/>
                <a:gd name="T30" fmla="*/ 88 w 108"/>
                <a:gd name="T31" fmla="*/ 36 h 202"/>
                <a:gd name="T32" fmla="*/ 107 w 108"/>
                <a:gd name="T33" fmla="*/ 36 h 202"/>
                <a:gd name="T34" fmla="*/ 107 w 108"/>
                <a:gd name="T35" fmla="*/ 1 h 202"/>
                <a:gd name="T36" fmla="*/ 107 w 108"/>
                <a:gd name="T37" fmla="*/ 1 h 202"/>
                <a:gd name="T38" fmla="*/ 81 w 108"/>
                <a:gd name="T3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202">
                  <a:moveTo>
                    <a:pt x="81" y="0"/>
                  </a:moveTo>
                  <a:lnTo>
                    <a:pt x="81" y="0"/>
                  </a:lnTo>
                  <a:cubicBezTo>
                    <a:pt x="53" y="0"/>
                    <a:pt x="36" y="15"/>
                    <a:pt x="36" y="49"/>
                  </a:cubicBezTo>
                  <a:lnTo>
                    <a:pt x="36" y="79"/>
                  </a:lnTo>
                  <a:lnTo>
                    <a:pt x="0" y="79"/>
                  </a:lnTo>
                  <a:lnTo>
                    <a:pt x="0" y="115"/>
                  </a:lnTo>
                  <a:lnTo>
                    <a:pt x="36" y="115"/>
                  </a:lnTo>
                  <a:lnTo>
                    <a:pt x="36" y="201"/>
                  </a:lnTo>
                  <a:lnTo>
                    <a:pt x="72" y="201"/>
                  </a:lnTo>
                  <a:lnTo>
                    <a:pt x="72" y="115"/>
                  </a:lnTo>
                  <a:lnTo>
                    <a:pt x="101" y="115"/>
                  </a:lnTo>
                  <a:lnTo>
                    <a:pt x="107" y="79"/>
                  </a:lnTo>
                  <a:lnTo>
                    <a:pt x="72" y="79"/>
                  </a:lnTo>
                  <a:lnTo>
                    <a:pt x="72" y="55"/>
                  </a:lnTo>
                  <a:lnTo>
                    <a:pt x="72" y="55"/>
                  </a:lnTo>
                  <a:cubicBezTo>
                    <a:pt x="72" y="42"/>
                    <a:pt x="76" y="36"/>
                    <a:pt x="88" y="36"/>
                  </a:cubicBezTo>
                  <a:lnTo>
                    <a:pt x="107" y="36"/>
                  </a:lnTo>
                  <a:lnTo>
                    <a:pt x="107" y="1"/>
                  </a:lnTo>
                  <a:lnTo>
                    <a:pt x="107" y="1"/>
                  </a:lnTo>
                  <a:cubicBezTo>
                    <a:pt x="105" y="1"/>
                    <a:pt x="95" y="0"/>
                    <a:pt x="8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303" name="Freeform 159">
              <a:extLst>
                <a:ext uri="{FF2B5EF4-FFF2-40B4-BE49-F238E27FC236}">
                  <a16:creationId xmlns:a16="http://schemas.microsoft.com/office/drawing/2014/main" id="{ACEFCC83-83B8-0A49-B70C-D5C67B8C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7046" y="11543572"/>
              <a:ext cx="263667" cy="214227"/>
            </a:xfrm>
            <a:custGeom>
              <a:avLst/>
              <a:gdLst>
                <a:gd name="T0" fmla="*/ 211 w 212"/>
                <a:gd name="T1" fmla="*/ 20 h 172"/>
                <a:gd name="T2" fmla="*/ 211 w 212"/>
                <a:gd name="T3" fmla="*/ 20 h 172"/>
                <a:gd name="T4" fmla="*/ 186 w 212"/>
                <a:gd name="T5" fmla="*/ 27 h 172"/>
                <a:gd name="T6" fmla="*/ 186 w 212"/>
                <a:gd name="T7" fmla="*/ 27 h 172"/>
                <a:gd name="T8" fmla="*/ 205 w 212"/>
                <a:gd name="T9" fmla="*/ 3 h 172"/>
                <a:gd name="T10" fmla="*/ 205 w 212"/>
                <a:gd name="T11" fmla="*/ 3 h 172"/>
                <a:gd name="T12" fmla="*/ 178 w 212"/>
                <a:gd name="T13" fmla="*/ 13 h 172"/>
                <a:gd name="T14" fmla="*/ 178 w 212"/>
                <a:gd name="T15" fmla="*/ 13 h 172"/>
                <a:gd name="T16" fmla="*/ 146 w 212"/>
                <a:gd name="T17" fmla="*/ 0 h 172"/>
                <a:gd name="T18" fmla="*/ 146 w 212"/>
                <a:gd name="T19" fmla="*/ 0 h 172"/>
                <a:gd name="T20" fmla="*/ 103 w 212"/>
                <a:gd name="T21" fmla="*/ 43 h 172"/>
                <a:gd name="T22" fmla="*/ 103 w 212"/>
                <a:gd name="T23" fmla="*/ 43 h 172"/>
                <a:gd name="T24" fmla="*/ 104 w 212"/>
                <a:gd name="T25" fmla="*/ 53 h 172"/>
                <a:gd name="T26" fmla="*/ 104 w 212"/>
                <a:gd name="T27" fmla="*/ 53 h 172"/>
                <a:gd name="T28" fmla="*/ 15 w 212"/>
                <a:gd name="T29" fmla="*/ 8 h 172"/>
                <a:gd name="T30" fmla="*/ 15 w 212"/>
                <a:gd name="T31" fmla="*/ 8 h 172"/>
                <a:gd name="T32" fmla="*/ 9 w 212"/>
                <a:gd name="T33" fmla="*/ 30 h 172"/>
                <a:gd name="T34" fmla="*/ 9 w 212"/>
                <a:gd name="T35" fmla="*/ 30 h 172"/>
                <a:gd name="T36" fmla="*/ 28 w 212"/>
                <a:gd name="T37" fmla="*/ 65 h 172"/>
                <a:gd name="T38" fmla="*/ 28 w 212"/>
                <a:gd name="T39" fmla="*/ 65 h 172"/>
                <a:gd name="T40" fmla="*/ 9 w 212"/>
                <a:gd name="T41" fmla="*/ 60 h 172"/>
                <a:gd name="T42" fmla="*/ 9 w 212"/>
                <a:gd name="T43" fmla="*/ 60 h 172"/>
                <a:gd name="T44" fmla="*/ 9 w 212"/>
                <a:gd name="T45" fmla="*/ 60 h 172"/>
                <a:gd name="T46" fmla="*/ 44 w 212"/>
                <a:gd name="T47" fmla="*/ 103 h 172"/>
                <a:gd name="T48" fmla="*/ 44 w 212"/>
                <a:gd name="T49" fmla="*/ 103 h 172"/>
                <a:gd name="T50" fmla="*/ 32 w 212"/>
                <a:gd name="T51" fmla="*/ 104 h 172"/>
                <a:gd name="T52" fmla="*/ 32 w 212"/>
                <a:gd name="T53" fmla="*/ 104 h 172"/>
                <a:gd name="T54" fmla="*/ 24 w 212"/>
                <a:gd name="T55" fmla="*/ 104 h 172"/>
                <a:gd name="T56" fmla="*/ 24 w 212"/>
                <a:gd name="T57" fmla="*/ 104 h 172"/>
                <a:gd name="T58" fmla="*/ 65 w 212"/>
                <a:gd name="T59" fmla="*/ 134 h 172"/>
                <a:gd name="T60" fmla="*/ 65 w 212"/>
                <a:gd name="T61" fmla="*/ 134 h 172"/>
                <a:gd name="T62" fmla="*/ 11 w 212"/>
                <a:gd name="T63" fmla="*/ 152 h 172"/>
                <a:gd name="T64" fmla="*/ 11 w 212"/>
                <a:gd name="T65" fmla="*/ 152 h 172"/>
                <a:gd name="T66" fmla="*/ 0 w 212"/>
                <a:gd name="T67" fmla="*/ 151 h 172"/>
                <a:gd name="T68" fmla="*/ 0 w 212"/>
                <a:gd name="T69" fmla="*/ 151 h 172"/>
                <a:gd name="T70" fmla="*/ 67 w 212"/>
                <a:gd name="T71" fmla="*/ 171 h 172"/>
                <a:gd name="T72" fmla="*/ 67 w 212"/>
                <a:gd name="T73" fmla="*/ 171 h 172"/>
                <a:gd name="T74" fmla="*/ 190 w 212"/>
                <a:gd name="T75" fmla="*/ 48 h 172"/>
                <a:gd name="T76" fmla="*/ 190 w 212"/>
                <a:gd name="T77" fmla="*/ 48 h 172"/>
                <a:gd name="T78" fmla="*/ 189 w 212"/>
                <a:gd name="T79" fmla="*/ 43 h 172"/>
                <a:gd name="T80" fmla="*/ 189 w 212"/>
                <a:gd name="T81" fmla="*/ 43 h 172"/>
                <a:gd name="T82" fmla="*/ 211 w 212"/>
                <a:gd name="T83" fmla="*/ 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172">
                  <a:moveTo>
                    <a:pt x="211" y="20"/>
                  </a:moveTo>
                  <a:lnTo>
                    <a:pt x="211" y="20"/>
                  </a:lnTo>
                  <a:cubicBezTo>
                    <a:pt x="203" y="24"/>
                    <a:pt x="195" y="26"/>
                    <a:pt x="186" y="27"/>
                  </a:cubicBezTo>
                  <a:lnTo>
                    <a:pt x="186" y="27"/>
                  </a:lnTo>
                  <a:cubicBezTo>
                    <a:pt x="195" y="22"/>
                    <a:pt x="202" y="13"/>
                    <a:pt x="205" y="3"/>
                  </a:cubicBezTo>
                  <a:lnTo>
                    <a:pt x="205" y="3"/>
                  </a:lnTo>
                  <a:cubicBezTo>
                    <a:pt x="197" y="8"/>
                    <a:pt x="187" y="12"/>
                    <a:pt x="178" y="13"/>
                  </a:cubicBezTo>
                  <a:lnTo>
                    <a:pt x="178" y="13"/>
                  </a:lnTo>
                  <a:cubicBezTo>
                    <a:pt x="170" y="6"/>
                    <a:pt x="159" y="0"/>
                    <a:pt x="146" y="0"/>
                  </a:cubicBezTo>
                  <a:lnTo>
                    <a:pt x="146" y="0"/>
                  </a:lnTo>
                  <a:cubicBezTo>
                    <a:pt x="123" y="0"/>
                    <a:pt x="103" y="19"/>
                    <a:pt x="103" y="43"/>
                  </a:cubicBezTo>
                  <a:lnTo>
                    <a:pt x="103" y="43"/>
                  </a:lnTo>
                  <a:cubicBezTo>
                    <a:pt x="103" y="46"/>
                    <a:pt x="104" y="50"/>
                    <a:pt x="104" y="53"/>
                  </a:cubicBezTo>
                  <a:lnTo>
                    <a:pt x="104" y="53"/>
                  </a:lnTo>
                  <a:cubicBezTo>
                    <a:pt x="68" y="51"/>
                    <a:pt x="36" y="34"/>
                    <a:pt x="15" y="8"/>
                  </a:cubicBezTo>
                  <a:lnTo>
                    <a:pt x="15" y="8"/>
                  </a:lnTo>
                  <a:cubicBezTo>
                    <a:pt x="11" y="14"/>
                    <a:pt x="9" y="22"/>
                    <a:pt x="9" y="30"/>
                  </a:cubicBezTo>
                  <a:lnTo>
                    <a:pt x="9" y="30"/>
                  </a:lnTo>
                  <a:cubicBezTo>
                    <a:pt x="9" y="45"/>
                    <a:pt x="17" y="58"/>
                    <a:pt x="28" y="65"/>
                  </a:cubicBezTo>
                  <a:lnTo>
                    <a:pt x="28" y="65"/>
                  </a:lnTo>
                  <a:cubicBezTo>
                    <a:pt x="22" y="65"/>
                    <a:pt x="15" y="64"/>
                    <a:pt x="9" y="60"/>
                  </a:cubicBezTo>
                  <a:lnTo>
                    <a:pt x="9" y="60"/>
                  </a:lnTo>
                  <a:lnTo>
                    <a:pt x="9" y="60"/>
                  </a:lnTo>
                  <a:cubicBezTo>
                    <a:pt x="9" y="82"/>
                    <a:pt x="24" y="99"/>
                    <a:pt x="44" y="103"/>
                  </a:cubicBezTo>
                  <a:lnTo>
                    <a:pt x="44" y="103"/>
                  </a:lnTo>
                  <a:cubicBezTo>
                    <a:pt x="40" y="104"/>
                    <a:pt x="36" y="104"/>
                    <a:pt x="32" y="104"/>
                  </a:cubicBezTo>
                  <a:lnTo>
                    <a:pt x="32" y="104"/>
                  </a:lnTo>
                  <a:cubicBezTo>
                    <a:pt x="30" y="104"/>
                    <a:pt x="26" y="104"/>
                    <a:pt x="24" y="104"/>
                  </a:cubicBezTo>
                  <a:lnTo>
                    <a:pt x="24" y="104"/>
                  </a:lnTo>
                  <a:cubicBezTo>
                    <a:pt x="30" y="121"/>
                    <a:pt x="46" y="133"/>
                    <a:pt x="65" y="134"/>
                  </a:cubicBezTo>
                  <a:lnTo>
                    <a:pt x="65" y="134"/>
                  </a:lnTo>
                  <a:cubicBezTo>
                    <a:pt x="50" y="145"/>
                    <a:pt x="31" y="152"/>
                    <a:pt x="11" y="152"/>
                  </a:cubicBezTo>
                  <a:lnTo>
                    <a:pt x="11" y="152"/>
                  </a:lnTo>
                  <a:cubicBezTo>
                    <a:pt x="8" y="152"/>
                    <a:pt x="4" y="152"/>
                    <a:pt x="0" y="151"/>
                  </a:cubicBezTo>
                  <a:lnTo>
                    <a:pt x="0" y="151"/>
                  </a:lnTo>
                  <a:cubicBezTo>
                    <a:pt x="20" y="164"/>
                    <a:pt x="42" y="171"/>
                    <a:pt x="67" y="171"/>
                  </a:cubicBezTo>
                  <a:lnTo>
                    <a:pt x="67" y="171"/>
                  </a:lnTo>
                  <a:cubicBezTo>
                    <a:pt x="146" y="171"/>
                    <a:pt x="190" y="105"/>
                    <a:pt x="190" y="48"/>
                  </a:cubicBezTo>
                  <a:lnTo>
                    <a:pt x="190" y="48"/>
                  </a:lnTo>
                  <a:cubicBezTo>
                    <a:pt x="190" y="46"/>
                    <a:pt x="190" y="45"/>
                    <a:pt x="189" y="43"/>
                  </a:cubicBezTo>
                  <a:lnTo>
                    <a:pt x="189" y="43"/>
                  </a:lnTo>
                  <a:cubicBezTo>
                    <a:pt x="198" y="37"/>
                    <a:pt x="205" y="29"/>
                    <a:pt x="211" y="2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304" name="Freeform 160">
              <a:extLst>
                <a:ext uri="{FF2B5EF4-FFF2-40B4-BE49-F238E27FC236}">
                  <a16:creationId xmlns:a16="http://schemas.microsoft.com/office/drawing/2014/main" id="{65CFA17D-AAE8-3840-AE71-1885555C6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9466" y="11549062"/>
              <a:ext cx="329583" cy="203244"/>
            </a:xfrm>
            <a:custGeom>
              <a:avLst/>
              <a:gdLst>
                <a:gd name="T0" fmla="*/ 35 w 265"/>
                <a:gd name="T1" fmla="*/ 90 h 164"/>
                <a:gd name="T2" fmla="*/ 74 w 265"/>
                <a:gd name="T3" fmla="*/ 90 h 164"/>
                <a:gd name="T4" fmla="*/ 74 w 265"/>
                <a:gd name="T5" fmla="*/ 90 h 164"/>
                <a:gd name="T6" fmla="*/ 100 w 265"/>
                <a:gd name="T7" fmla="*/ 113 h 164"/>
                <a:gd name="T8" fmla="*/ 100 w 265"/>
                <a:gd name="T9" fmla="*/ 113 h 164"/>
                <a:gd name="T10" fmla="*/ 73 w 265"/>
                <a:gd name="T11" fmla="*/ 135 h 164"/>
                <a:gd name="T12" fmla="*/ 35 w 265"/>
                <a:gd name="T13" fmla="*/ 135 h 164"/>
                <a:gd name="T14" fmla="*/ 35 w 265"/>
                <a:gd name="T15" fmla="*/ 90 h 164"/>
                <a:gd name="T16" fmla="*/ 210 w 265"/>
                <a:gd name="T17" fmla="*/ 66 h 164"/>
                <a:gd name="T18" fmla="*/ 210 w 265"/>
                <a:gd name="T19" fmla="*/ 66 h 164"/>
                <a:gd name="T20" fmla="*/ 226 w 265"/>
                <a:gd name="T21" fmla="*/ 72 h 164"/>
                <a:gd name="T22" fmla="*/ 226 w 265"/>
                <a:gd name="T23" fmla="*/ 72 h 164"/>
                <a:gd name="T24" fmla="*/ 233 w 265"/>
                <a:gd name="T25" fmla="*/ 89 h 164"/>
                <a:gd name="T26" fmla="*/ 185 w 265"/>
                <a:gd name="T27" fmla="*/ 89 h 164"/>
                <a:gd name="T28" fmla="*/ 185 w 265"/>
                <a:gd name="T29" fmla="*/ 89 h 164"/>
                <a:gd name="T30" fmla="*/ 186 w 265"/>
                <a:gd name="T31" fmla="*/ 82 h 164"/>
                <a:gd name="T32" fmla="*/ 186 w 265"/>
                <a:gd name="T33" fmla="*/ 82 h 164"/>
                <a:gd name="T34" fmla="*/ 190 w 265"/>
                <a:gd name="T35" fmla="*/ 74 h 164"/>
                <a:gd name="T36" fmla="*/ 190 w 265"/>
                <a:gd name="T37" fmla="*/ 74 h 164"/>
                <a:gd name="T38" fmla="*/ 197 w 265"/>
                <a:gd name="T39" fmla="*/ 69 h 164"/>
                <a:gd name="T40" fmla="*/ 197 w 265"/>
                <a:gd name="T41" fmla="*/ 69 h 164"/>
                <a:gd name="T42" fmla="*/ 210 w 265"/>
                <a:gd name="T43" fmla="*/ 66 h 164"/>
                <a:gd name="T44" fmla="*/ 210 w 265"/>
                <a:gd name="T45" fmla="*/ 44 h 164"/>
                <a:gd name="T46" fmla="*/ 210 w 265"/>
                <a:gd name="T47" fmla="*/ 44 h 164"/>
                <a:gd name="T48" fmla="*/ 154 w 265"/>
                <a:gd name="T49" fmla="*/ 100 h 164"/>
                <a:gd name="T50" fmla="*/ 154 w 265"/>
                <a:gd name="T51" fmla="*/ 100 h 164"/>
                <a:gd name="T52" fmla="*/ 210 w 265"/>
                <a:gd name="T53" fmla="*/ 158 h 164"/>
                <a:gd name="T54" fmla="*/ 210 w 265"/>
                <a:gd name="T55" fmla="*/ 158 h 164"/>
                <a:gd name="T56" fmla="*/ 261 w 265"/>
                <a:gd name="T57" fmla="*/ 121 h 164"/>
                <a:gd name="T58" fmla="*/ 235 w 265"/>
                <a:gd name="T59" fmla="*/ 121 h 164"/>
                <a:gd name="T60" fmla="*/ 235 w 265"/>
                <a:gd name="T61" fmla="*/ 121 h 164"/>
                <a:gd name="T62" fmla="*/ 211 w 265"/>
                <a:gd name="T63" fmla="*/ 135 h 164"/>
                <a:gd name="T64" fmla="*/ 211 w 265"/>
                <a:gd name="T65" fmla="*/ 135 h 164"/>
                <a:gd name="T66" fmla="*/ 185 w 265"/>
                <a:gd name="T67" fmla="*/ 108 h 164"/>
                <a:gd name="T68" fmla="*/ 263 w 265"/>
                <a:gd name="T69" fmla="*/ 108 h 164"/>
                <a:gd name="T70" fmla="*/ 263 w 265"/>
                <a:gd name="T71" fmla="*/ 108 h 164"/>
                <a:gd name="T72" fmla="*/ 210 w 265"/>
                <a:gd name="T73" fmla="*/ 44 h 164"/>
                <a:gd name="T74" fmla="*/ 35 w 265"/>
                <a:gd name="T75" fmla="*/ 28 h 164"/>
                <a:gd name="T76" fmla="*/ 69 w 265"/>
                <a:gd name="T77" fmla="*/ 28 h 164"/>
                <a:gd name="T78" fmla="*/ 69 w 265"/>
                <a:gd name="T79" fmla="*/ 28 h 164"/>
                <a:gd name="T80" fmla="*/ 94 w 265"/>
                <a:gd name="T81" fmla="*/ 47 h 164"/>
                <a:gd name="T82" fmla="*/ 94 w 265"/>
                <a:gd name="T83" fmla="*/ 47 h 164"/>
                <a:gd name="T84" fmla="*/ 71 w 265"/>
                <a:gd name="T85" fmla="*/ 66 h 164"/>
                <a:gd name="T86" fmla="*/ 35 w 265"/>
                <a:gd name="T87" fmla="*/ 66 h 164"/>
                <a:gd name="T88" fmla="*/ 35 w 265"/>
                <a:gd name="T89" fmla="*/ 28 h 164"/>
                <a:gd name="T90" fmla="*/ 178 w 265"/>
                <a:gd name="T91" fmla="*/ 30 h 164"/>
                <a:gd name="T92" fmla="*/ 239 w 265"/>
                <a:gd name="T93" fmla="*/ 30 h 164"/>
                <a:gd name="T94" fmla="*/ 239 w 265"/>
                <a:gd name="T95" fmla="*/ 15 h 164"/>
                <a:gd name="T96" fmla="*/ 178 w 265"/>
                <a:gd name="T97" fmla="*/ 15 h 164"/>
                <a:gd name="T98" fmla="*/ 178 w 265"/>
                <a:gd name="T99" fmla="*/ 30 h 164"/>
                <a:gd name="T100" fmla="*/ 0 w 265"/>
                <a:gd name="T101" fmla="*/ 0 h 164"/>
                <a:gd name="T102" fmla="*/ 0 w 265"/>
                <a:gd name="T103" fmla="*/ 163 h 164"/>
                <a:gd name="T104" fmla="*/ 78 w 265"/>
                <a:gd name="T105" fmla="*/ 163 h 164"/>
                <a:gd name="T106" fmla="*/ 78 w 265"/>
                <a:gd name="T107" fmla="*/ 163 h 164"/>
                <a:gd name="T108" fmla="*/ 136 w 265"/>
                <a:gd name="T109" fmla="*/ 116 h 164"/>
                <a:gd name="T110" fmla="*/ 136 w 265"/>
                <a:gd name="T111" fmla="*/ 116 h 164"/>
                <a:gd name="T112" fmla="*/ 106 w 265"/>
                <a:gd name="T113" fmla="*/ 74 h 164"/>
                <a:gd name="T114" fmla="*/ 106 w 265"/>
                <a:gd name="T115" fmla="*/ 74 h 164"/>
                <a:gd name="T116" fmla="*/ 128 w 265"/>
                <a:gd name="T117" fmla="*/ 41 h 164"/>
                <a:gd name="T118" fmla="*/ 128 w 265"/>
                <a:gd name="T119" fmla="*/ 41 h 164"/>
                <a:gd name="T120" fmla="*/ 76 w 265"/>
                <a:gd name="T121" fmla="*/ 0 h 164"/>
                <a:gd name="T122" fmla="*/ 0 w 265"/>
                <a:gd name="T12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5" h="164">
                  <a:moveTo>
                    <a:pt x="35" y="90"/>
                  </a:moveTo>
                  <a:lnTo>
                    <a:pt x="74" y="90"/>
                  </a:lnTo>
                  <a:lnTo>
                    <a:pt x="74" y="90"/>
                  </a:lnTo>
                  <a:cubicBezTo>
                    <a:pt x="82" y="90"/>
                    <a:pt x="100" y="91"/>
                    <a:pt x="100" y="113"/>
                  </a:cubicBezTo>
                  <a:lnTo>
                    <a:pt x="100" y="113"/>
                  </a:lnTo>
                  <a:cubicBezTo>
                    <a:pt x="100" y="135"/>
                    <a:pt x="77" y="135"/>
                    <a:pt x="73" y="135"/>
                  </a:cubicBezTo>
                  <a:lnTo>
                    <a:pt x="35" y="135"/>
                  </a:lnTo>
                  <a:lnTo>
                    <a:pt x="35" y="90"/>
                  </a:lnTo>
                  <a:close/>
                  <a:moveTo>
                    <a:pt x="210" y="66"/>
                  </a:moveTo>
                  <a:lnTo>
                    <a:pt x="210" y="66"/>
                  </a:lnTo>
                  <a:cubicBezTo>
                    <a:pt x="217" y="66"/>
                    <a:pt x="222" y="68"/>
                    <a:pt x="226" y="72"/>
                  </a:cubicBezTo>
                  <a:lnTo>
                    <a:pt x="226" y="72"/>
                  </a:lnTo>
                  <a:cubicBezTo>
                    <a:pt x="230" y="76"/>
                    <a:pt x="232" y="82"/>
                    <a:pt x="233" y="89"/>
                  </a:cubicBezTo>
                  <a:lnTo>
                    <a:pt x="185" y="89"/>
                  </a:lnTo>
                  <a:lnTo>
                    <a:pt x="185" y="89"/>
                  </a:lnTo>
                  <a:cubicBezTo>
                    <a:pt x="185" y="87"/>
                    <a:pt x="185" y="84"/>
                    <a:pt x="186" y="82"/>
                  </a:cubicBezTo>
                  <a:lnTo>
                    <a:pt x="186" y="82"/>
                  </a:lnTo>
                  <a:cubicBezTo>
                    <a:pt x="187" y="80"/>
                    <a:pt x="188" y="77"/>
                    <a:pt x="190" y="74"/>
                  </a:cubicBezTo>
                  <a:lnTo>
                    <a:pt x="190" y="74"/>
                  </a:lnTo>
                  <a:cubicBezTo>
                    <a:pt x="192" y="72"/>
                    <a:pt x="194" y="70"/>
                    <a:pt x="197" y="69"/>
                  </a:cubicBezTo>
                  <a:lnTo>
                    <a:pt x="197" y="69"/>
                  </a:lnTo>
                  <a:cubicBezTo>
                    <a:pt x="201" y="67"/>
                    <a:pt x="205" y="66"/>
                    <a:pt x="210" y="66"/>
                  </a:cubicBezTo>
                  <a:close/>
                  <a:moveTo>
                    <a:pt x="210" y="44"/>
                  </a:moveTo>
                  <a:lnTo>
                    <a:pt x="210" y="44"/>
                  </a:lnTo>
                  <a:cubicBezTo>
                    <a:pt x="164" y="44"/>
                    <a:pt x="154" y="83"/>
                    <a:pt x="154" y="100"/>
                  </a:cubicBezTo>
                  <a:lnTo>
                    <a:pt x="154" y="100"/>
                  </a:lnTo>
                  <a:cubicBezTo>
                    <a:pt x="154" y="152"/>
                    <a:pt x="197" y="158"/>
                    <a:pt x="210" y="158"/>
                  </a:cubicBezTo>
                  <a:lnTo>
                    <a:pt x="210" y="158"/>
                  </a:lnTo>
                  <a:cubicBezTo>
                    <a:pt x="246" y="158"/>
                    <a:pt x="257" y="134"/>
                    <a:pt x="261" y="121"/>
                  </a:cubicBezTo>
                  <a:lnTo>
                    <a:pt x="235" y="121"/>
                  </a:lnTo>
                  <a:lnTo>
                    <a:pt x="235" y="121"/>
                  </a:lnTo>
                  <a:cubicBezTo>
                    <a:pt x="233" y="125"/>
                    <a:pt x="226" y="135"/>
                    <a:pt x="211" y="135"/>
                  </a:cubicBezTo>
                  <a:lnTo>
                    <a:pt x="211" y="135"/>
                  </a:lnTo>
                  <a:cubicBezTo>
                    <a:pt x="187" y="135"/>
                    <a:pt x="185" y="117"/>
                    <a:pt x="185" y="108"/>
                  </a:cubicBezTo>
                  <a:lnTo>
                    <a:pt x="263" y="108"/>
                  </a:lnTo>
                  <a:lnTo>
                    <a:pt x="263" y="108"/>
                  </a:lnTo>
                  <a:cubicBezTo>
                    <a:pt x="264" y="78"/>
                    <a:pt x="251" y="44"/>
                    <a:pt x="210" y="44"/>
                  </a:cubicBezTo>
                  <a:close/>
                  <a:moveTo>
                    <a:pt x="35" y="28"/>
                  </a:moveTo>
                  <a:lnTo>
                    <a:pt x="69" y="28"/>
                  </a:lnTo>
                  <a:lnTo>
                    <a:pt x="69" y="28"/>
                  </a:lnTo>
                  <a:cubicBezTo>
                    <a:pt x="72" y="28"/>
                    <a:pt x="94" y="26"/>
                    <a:pt x="94" y="47"/>
                  </a:cubicBezTo>
                  <a:lnTo>
                    <a:pt x="94" y="47"/>
                  </a:lnTo>
                  <a:cubicBezTo>
                    <a:pt x="94" y="65"/>
                    <a:pt x="78" y="66"/>
                    <a:pt x="71" y="66"/>
                  </a:cubicBezTo>
                  <a:lnTo>
                    <a:pt x="35" y="66"/>
                  </a:lnTo>
                  <a:lnTo>
                    <a:pt x="35" y="28"/>
                  </a:lnTo>
                  <a:close/>
                  <a:moveTo>
                    <a:pt x="178" y="30"/>
                  </a:moveTo>
                  <a:lnTo>
                    <a:pt x="239" y="30"/>
                  </a:lnTo>
                  <a:lnTo>
                    <a:pt x="239" y="15"/>
                  </a:lnTo>
                  <a:lnTo>
                    <a:pt x="178" y="15"/>
                  </a:lnTo>
                  <a:lnTo>
                    <a:pt x="178" y="30"/>
                  </a:lnTo>
                  <a:close/>
                  <a:moveTo>
                    <a:pt x="0" y="0"/>
                  </a:moveTo>
                  <a:lnTo>
                    <a:pt x="0" y="163"/>
                  </a:lnTo>
                  <a:lnTo>
                    <a:pt x="78" y="163"/>
                  </a:lnTo>
                  <a:lnTo>
                    <a:pt x="78" y="163"/>
                  </a:lnTo>
                  <a:cubicBezTo>
                    <a:pt x="85" y="163"/>
                    <a:pt x="136" y="161"/>
                    <a:pt x="136" y="116"/>
                  </a:cubicBezTo>
                  <a:lnTo>
                    <a:pt x="136" y="116"/>
                  </a:lnTo>
                  <a:cubicBezTo>
                    <a:pt x="136" y="87"/>
                    <a:pt x="116" y="77"/>
                    <a:pt x="106" y="74"/>
                  </a:cubicBezTo>
                  <a:lnTo>
                    <a:pt x="106" y="74"/>
                  </a:lnTo>
                  <a:cubicBezTo>
                    <a:pt x="113" y="71"/>
                    <a:pt x="128" y="63"/>
                    <a:pt x="128" y="41"/>
                  </a:cubicBezTo>
                  <a:lnTo>
                    <a:pt x="128" y="41"/>
                  </a:lnTo>
                  <a:cubicBezTo>
                    <a:pt x="128" y="28"/>
                    <a:pt x="126" y="0"/>
                    <a:pt x="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305" name="Freeform 161">
              <a:hlinkClick r:id="rId10"/>
              <a:extLst>
                <a:ext uri="{FF2B5EF4-FFF2-40B4-BE49-F238E27FC236}">
                  <a16:creationId xmlns:a16="http://schemas.microsoft.com/office/drawing/2014/main" id="{96300E87-9AD2-B443-AFD4-739D764B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961" y="11538077"/>
              <a:ext cx="214227" cy="225216"/>
            </a:xfrm>
            <a:custGeom>
              <a:avLst/>
              <a:gdLst>
                <a:gd name="T0" fmla="*/ 4 w 172"/>
                <a:gd name="T1" fmla="*/ 178 h 179"/>
                <a:gd name="T2" fmla="*/ 40 w 172"/>
                <a:gd name="T3" fmla="*/ 178 h 179"/>
                <a:gd name="T4" fmla="*/ 40 w 172"/>
                <a:gd name="T5" fmla="*/ 59 h 179"/>
                <a:gd name="T6" fmla="*/ 4 w 172"/>
                <a:gd name="T7" fmla="*/ 59 h 179"/>
                <a:gd name="T8" fmla="*/ 4 w 172"/>
                <a:gd name="T9" fmla="*/ 178 h 179"/>
                <a:gd name="T10" fmla="*/ 126 w 172"/>
                <a:gd name="T11" fmla="*/ 57 h 179"/>
                <a:gd name="T12" fmla="*/ 126 w 172"/>
                <a:gd name="T13" fmla="*/ 57 h 179"/>
                <a:gd name="T14" fmla="*/ 93 w 172"/>
                <a:gd name="T15" fmla="*/ 75 h 179"/>
                <a:gd name="T16" fmla="*/ 93 w 172"/>
                <a:gd name="T17" fmla="*/ 75 h 179"/>
                <a:gd name="T18" fmla="*/ 93 w 172"/>
                <a:gd name="T19" fmla="*/ 59 h 179"/>
                <a:gd name="T20" fmla="*/ 57 w 172"/>
                <a:gd name="T21" fmla="*/ 59 h 179"/>
                <a:gd name="T22" fmla="*/ 57 w 172"/>
                <a:gd name="T23" fmla="*/ 178 h 179"/>
                <a:gd name="T24" fmla="*/ 94 w 172"/>
                <a:gd name="T25" fmla="*/ 178 h 179"/>
                <a:gd name="T26" fmla="*/ 94 w 172"/>
                <a:gd name="T27" fmla="*/ 119 h 179"/>
                <a:gd name="T28" fmla="*/ 94 w 172"/>
                <a:gd name="T29" fmla="*/ 119 h 179"/>
                <a:gd name="T30" fmla="*/ 114 w 172"/>
                <a:gd name="T31" fmla="*/ 89 h 179"/>
                <a:gd name="T32" fmla="*/ 114 w 172"/>
                <a:gd name="T33" fmla="*/ 89 h 179"/>
                <a:gd name="T34" fmla="*/ 134 w 172"/>
                <a:gd name="T35" fmla="*/ 120 h 179"/>
                <a:gd name="T36" fmla="*/ 134 w 172"/>
                <a:gd name="T37" fmla="*/ 178 h 179"/>
                <a:gd name="T38" fmla="*/ 171 w 172"/>
                <a:gd name="T39" fmla="*/ 178 h 179"/>
                <a:gd name="T40" fmla="*/ 171 w 172"/>
                <a:gd name="T41" fmla="*/ 178 h 179"/>
                <a:gd name="T42" fmla="*/ 171 w 172"/>
                <a:gd name="T43" fmla="*/ 113 h 179"/>
                <a:gd name="T44" fmla="*/ 171 w 172"/>
                <a:gd name="T45" fmla="*/ 113 h 179"/>
                <a:gd name="T46" fmla="*/ 126 w 172"/>
                <a:gd name="T47" fmla="*/ 57 h 179"/>
                <a:gd name="T48" fmla="*/ 22 w 172"/>
                <a:gd name="T49" fmla="*/ 0 h 179"/>
                <a:gd name="T50" fmla="*/ 22 w 172"/>
                <a:gd name="T51" fmla="*/ 0 h 179"/>
                <a:gd name="T52" fmla="*/ 0 w 172"/>
                <a:gd name="T53" fmla="*/ 22 h 179"/>
                <a:gd name="T54" fmla="*/ 0 w 172"/>
                <a:gd name="T55" fmla="*/ 22 h 179"/>
                <a:gd name="T56" fmla="*/ 22 w 172"/>
                <a:gd name="T57" fmla="*/ 43 h 179"/>
                <a:gd name="T58" fmla="*/ 22 w 172"/>
                <a:gd name="T59" fmla="*/ 43 h 179"/>
                <a:gd name="T60" fmla="*/ 43 w 172"/>
                <a:gd name="T61" fmla="*/ 22 h 179"/>
                <a:gd name="T62" fmla="*/ 43 w 172"/>
                <a:gd name="T63" fmla="*/ 22 h 179"/>
                <a:gd name="T64" fmla="*/ 22 w 172"/>
                <a:gd name="T65" fmla="*/ 0 h 179"/>
                <a:gd name="T66" fmla="*/ 126 w 172"/>
                <a:gd name="T67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" h="179">
                  <a:moveTo>
                    <a:pt x="4" y="178"/>
                  </a:moveTo>
                  <a:lnTo>
                    <a:pt x="40" y="178"/>
                  </a:lnTo>
                  <a:lnTo>
                    <a:pt x="40" y="59"/>
                  </a:lnTo>
                  <a:lnTo>
                    <a:pt x="4" y="59"/>
                  </a:lnTo>
                  <a:lnTo>
                    <a:pt x="4" y="178"/>
                  </a:lnTo>
                  <a:close/>
                  <a:moveTo>
                    <a:pt x="126" y="57"/>
                  </a:moveTo>
                  <a:lnTo>
                    <a:pt x="126" y="57"/>
                  </a:lnTo>
                  <a:cubicBezTo>
                    <a:pt x="108" y="57"/>
                    <a:pt x="98" y="66"/>
                    <a:pt x="93" y="75"/>
                  </a:cubicBezTo>
                  <a:lnTo>
                    <a:pt x="93" y="75"/>
                  </a:lnTo>
                  <a:lnTo>
                    <a:pt x="93" y="59"/>
                  </a:lnTo>
                  <a:lnTo>
                    <a:pt x="57" y="59"/>
                  </a:lnTo>
                  <a:lnTo>
                    <a:pt x="57" y="178"/>
                  </a:lnTo>
                  <a:lnTo>
                    <a:pt x="94" y="178"/>
                  </a:lnTo>
                  <a:lnTo>
                    <a:pt x="94" y="119"/>
                  </a:lnTo>
                  <a:lnTo>
                    <a:pt x="94" y="119"/>
                  </a:lnTo>
                  <a:cubicBezTo>
                    <a:pt x="94" y="103"/>
                    <a:pt x="95" y="89"/>
                    <a:pt x="114" y="89"/>
                  </a:cubicBezTo>
                  <a:lnTo>
                    <a:pt x="114" y="89"/>
                  </a:lnTo>
                  <a:cubicBezTo>
                    <a:pt x="133" y="89"/>
                    <a:pt x="134" y="106"/>
                    <a:pt x="134" y="120"/>
                  </a:cubicBezTo>
                  <a:lnTo>
                    <a:pt x="134" y="178"/>
                  </a:lnTo>
                  <a:lnTo>
                    <a:pt x="171" y="178"/>
                  </a:lnTo>
                  <a:lnTo>
                    <a:pt x="171" y="178"/>
                  </a:lnTo>
                  <a:lnTo>
                    <a:pt x="171" y="113"/>
                  </a:lnTo>
                  <a:lnTo>
                    <a:pt x="171" y="113"/>
                  </a:lnTo>
                  <a:cubicBezTo>
                    <a:pt x="171" y="81"/>
                    <a:pt x="163" y="57"/>
                    <a:pt x="126" y="57"/>
                  </a:cubicBezTo>
                  <a:lnTo>
                    <a:pt x="22" y="0"/>
                  </a:lnTo>
                  <a:lnTo>
                    <a:pt x="22" y="0"/>
                  </a:lnTo>
                  <a:cubicBezTo>
                    <a:pt x="10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10" y="43"/>
                    <a:pt x="22" y="43"/>
                  </a:cubicBezTo>
                  <a:lnTo>
                    <a:pt x="22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4" y="0"/>
                    <a:pt x="22" y="0"/>
                  </a:cubicBezTo>
                  <a:lnTo>
                    <a:pt x="126" y="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306" name="Freeform 162">
              <a:extLst>
                <a:ext uri="{FF2B5EF4-FFF2-40B4-BE49-F238E27FC236}">
                  <a16:creationId xmlns:a16="http://schemas.microsoft.com/office/drawing/2014/main" id="{91E46237-2615-984C-9009-8EE6177A4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806" y="11351312"/>
              <a:ext cx="3290337" cy="598744"/>
            </a:xfrm>
            <a:custGeom>
              <a:avLst/>
              <a:gdLst>
                <a:gd name="T0" fmla="*/ 2574 w 2641"/>
                <a:gd name="T1" fmla="*/ 479 h 480"/>
                <a:gd name="T2" fmla="*/ 66 w 2641"/>
                <a:gd name="T3" fmla="*/ 479 h 480"/>
                <a:gd name="T4" fmla="*/ 66 w 2641"/>
                <a:gd name="T5" fmla="*/ 479 h 480"/>
                <a:gd name="T6" fmla="*/ 0 w 2641"/>
                <a:gd name="T7" fmla="*/ 413 h 480"/>
                <a:gd name="T8" fmla="*/ 0 w 2641"/>
                <a:gd name="T9" fmla="*/ 67 h 480"/>
                <a:gd name="T10" fmla="*/ 0 w 2641"/>
                <a:gd name="T11" fmla="*/ 67 h 480"/>
                <a:gd name="T12" fmla="*/ 66 w 2641"/>
                <a:gd name="T13" fmla="*/ 0 h 480"/>
                <a:gd name="T14" fmla="*/ 2574 w 2641"/>
                <a:gd name="T15" fmla="*/ 0 h 480"/>
                <a:gd name="T16" fmla="*/ 2574 w 2641"/>
                <a:gd name="T17" fmla="*/ 0 h 480"/>
                <a:gd name="T18" fmla="*/ 2640 w 2641"/>
                <a:gd name="T19" fmla="*/ 67 h 480"/>
                <a:gd name="T20" fmla="*/ 2640 w 2641"/>
                <a:gd name="T21" fmla="*/ 413 h 480"/>
                <a:gd name="T22" fmla="*/ 2640 w 2641"/>
                <a:gd name="T23" fmla="*/ 413 h 480"/>
                <a:gd name="T24" fmla="*/ 2574 w 2641"/>
                <a:gd name="T25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1" h="480">
                  <a:moveTo>
                    <a:pt x="2574" y="479"/>
                  </a:moveTo>
                  <a:lnTo>
                    <a:pt x="66" y="479"/>
                  </a:lnTo>
                  <a:lnTo>
                    <a:pt x="66" y="479"/>
                  </a:lnTo>
                  <a:cubicBezTo>
                    <a:pt x="30" y="479"/>
                    <a:pt x="0" y="449"/>
                    <a:pt x="0" y="413"/>
                  </a:cubicBezTo>
                  <a:lnTo>
                    <a:pt x="0" y="67"/>
                  </a:lnTo>
                  <a:lnTo>
                    <a:pt x="0" y="67"/>
                  </a:lnTo>
                  <a:cubicBezTo>
                    <a:pt x="0" y="30"/>
                    <a:pt x="30" y="0"/>
                    <a:pt x="66" y="0"/>
                  </a:cubicBezTo>
                  <a:lnTo>
                    <a:pt x="2574" y="0"/>
                  </a:lnTo>
                  <a:lnTo>
                    <a:pt x="2574" y="0"/>
                  </a:lnTo>
                  <a:cubicBezTo>
                    <a:pt x="2610" y="0"/>
                    <a:pt x="2640" y="30"/>
                    <a:pt x="2640" y="67"/>
                  </a:cubicBezTo>
                  <a:lnTo>
                    <a:pt x="2640" y="413"/>
                  </a:lnTo>
                  <a:lnTo>
                    <a:pt x="2640" y="413"/>
                  </a:lnTo>
                  <a:cubicBezTo>
                    <a:pt x="2640" y="449"/>
                    <a:pt x="2610" y="479"/>
                    <a:pt x="2574" y="479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0BB56B1-B4E9-417D-A264-B8FF9F984FD6}"/>
              </a:ext>
            </a:extLst>
          </p:cNvPr>
          <p:cNvSpPr txBox="1"/>
          <p:nvPr/>
        </p:nvSpPr>
        <p:spPr>
          <a:xfrm>
            <a:off x="1520825" y="73022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Meet the Team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6E7D0F-1741-4818-A267-613DF5A3F266}"/>
              </a:ext>
            </a:extLst>
          </p:cNvPr>
          <p:cNvSpPr txBox="1"/>
          <p:nvPr/>
        </p:nvSpPr>
        <p:spPr>
          <a:xfrm>
            <a:off x="1520826" y="1890840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 smtClean="0">
                <a:latin typeface="Poppins" pitchFamily="2" charset="77"/>
                <a:cs typeface="Poppins" pitchFamily="2" charset="77"/>
              </a:rPr>
              <a:t>How can we help you</a:t>
            </a:r>
            <a:endParaRPr lang="en-US" sz="3000" spc="-12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ABAB75-307C-4ACE-ABE7-A41C707FC867}"/>
              </a:ext>
            </a:extLst>
          </p:cNvPr>
          <p:cNvSpPr txBox="1"/>
          <p:nvPr/>
        </p:nvSpPr>
        <p:spPr>
          <a:xfrm>
            <a:off x="4174716" y="9864013"/>
            <a:ext cx="3638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Sewar</a:t>
            </a:r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400" b="1" spc="-30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Alzoubi</a:t>
            </a:r>
            <a:endParaRPr lang="en-US" sz="3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34BBF-67ED-4632-929A-7097F4B2C65F}"/>
              </a:ext>
            </a:extLst>
          </p:cNvPr>
          <p:cNvSpPr txBox="1"/>
          <p:nvPr/>
        </p:nvSpPr>
        <p:spPr>
          <a:xfrm>
            <a:off x="4174715" y="10469262"/>
            <a:ext cx="3638704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 smtClean="0">
                <a:latin typeface="Poppins" pitchFamily="2" charset="77"/>
                <a:cs typeface="Poppins" pitchFamily="2" charset="77"/>
              </a:rPr>
              <a:t>Deputy CISO</a:t>
            </a:r>
            <a:endParaRPr lang="en-US" sz="2400" spc="-2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48E831-DCF8-4756-898A-60445A147982}"/>
              </a:ext>
            </a:extLst>
          </p:cNvPr>
          <p:cNvSpPr txBox="1"/>
          <p:nvPr/>
        </p:nvSpPr>
        <p:spPr>
          <a:xfrm>
            <a:off x="8206381" y="9864013"/>
            <a:ext cx="3638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Rula</a:t>
            </a:r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Al-</a:t>
            </a:r>
            <a:r>
              <a:rPr lang="en-US" sz="3400" b="1" spc="-30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asa'd</a:t>
            </a:r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4D8632-7872-49AD-867D-6D5EDBA44E29}"/>
              </a:ext>
            </a:extLst>
          </p:cNvPr>
          <p:cNvSpPr txBox="1"/>
          <p:nvPr/>
        </p:nvSpPr>
        <p:spPr>
          <a:xfrm>
            <a:off x="8163706" y="10612648"/>
            <a:ext cx="3724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2400" spc="-20" dirty="0" smtClean="0">
                <a:latin typeface="Poppins" pitchFamily="2" charset="77"/>
                <a:cs typeface="Poppins" pitchFamily="2" charset="77"/>
              </a:rPr>
              <a:t>Head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of cybersecurity Operation Control and cloud management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D0DF3-C8CB-4E73-B63A-95F32B59F854}"/>
              </a:ext>
            </a:extLst>
          </p:cNvPr>
          <p:cNvSpPr txBox="1"/>
          <p:nvPr/>
        </p:nvSpPr>
        <p:spPr>
          <a:xfrm>
            <a:off x="12238045" y="9864013"/>
            <a:ext cx="3638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Layla Al </a:t>
            </a:r>
            <a:r>
              <a:rPr lang="en-US" sz="3400" b="1" spc="-30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Zoubi</a:t>
            </a:r>
            <a:endParaRPr lang="en-US" sz="3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1D618A-BDA3-4C5F-8F80-565F0D8C7A0C}"/>
              </a:ext>
            </a:extLst>
          </p:cNvPr>
          <p:cNvSpPr txBox="1"/>
          <p:nvPr/>
        </p:nvSpPr>
        <p:spPr>
          <a:xfrm>
            <a:off x="12566601" y="10489811"/>
            <a:ext cx="3638705" cy="143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Head of Security Architecture, Security Program and Security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35AC2-5ACB-4C6B-AE6E-D1352F41BD7E}"/>
              </a:ext>
            </a:extLst>
          </p:cNvPr>
          <p:cNvSpPr txBox="1"/>
          <p:nvPr/>
        </p:nvSpPr>
        <p:spPr>
          <a:xfrm>
            <a:off x="16270294" y="9864013"/>
            <a:ext cx="578081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Mohammad Al </a:t>
            </a:r>
            <a:r>
              <a:rPr lang="en-US" sz="3400" b="1" spc="-30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Barghouthi</a:t>
            </a:r>
            <a:endParaRPr lang="en-US" sz="3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EE4EE2-D58F-4C49-8907-E8E7BAD0A357}"/>
              </a:ext>
            </a:extLst>
          </p:cNvPr>
          <p:cNvSpPr txBox="1"/>
          <p:nvPr/>
        </p:nvSpPr>
        <p:spPr>
          <a:xfrm>
            <a:off x="17331576" y="10614737"/>
            <a:ext cx="3638704" cy="143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Information Security Assurance and Compliance Manager</a:t>
            </a:r>
          </a:p>
        </p:txBody>
      </p:sp>
    </p:spTree>
    <p:extLst>
      <p:ext uri="{BB962C8B-B14F-4D97-AF65-F5344CB8AC3E}">
        <p14:creationId xmlns:p14="http://schemas.microsoft.com/office/powerpoint/2010/main" val="2877284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70950" y="5180289"/>
            <a:ext cx="12780013" cy="3103768"/>
            <a:chOff x="9933240" y="5025196"/>
            <a:chExt cx="6028091" cy="1406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D90B29-54A5-CB42-A766-41FCD2877DF6}"/>
                </a:ext>
              </a:extLst>
            </p:cNvPr>
            <p:cNvSpPr/>
            <p:nvPr/>
          </p:nvSpPr>
          <p:spPr>
            <a:xfrm>
              <a:off x="9933242" y="5558206"/>
              <a:ext cx="6028089" cy="8736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3EA1A-14C5-364D-B2B3-DDF2F5912A26}"/>
                </a:ext>
              </a:extLst>
            </p:cNvPr>
            <p:cNvSpPr txBox="1"/>
            <p:nvPr/>
          </p:nvSpPr>
          <p:spPr>
            <a:xfrm>
              <a:off x="10069600" y="5631826"/>
              <a:ext cx="5891731" cy="65558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88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Monolithic Application</a:t>
              </a:r>
              <a:r>
                <a:rPr lang="en-US" sz="32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endPara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B9665-331B-0340-A6D9-60555337A01C}"/>
                </a:ext>
              </a:extLst>
            </p:cNvPr>
            <p:cNvSpPr txBox="1"/>
            <p:nvPr/>
          </p:nvSpPr>
          <p:spPr>
            <a:xfrm>
              <a:off x="9933240" y="5025196"/>
              <a:ext cx="400131" cy="6695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9000" b="1" dirty="0" smtClean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  <a:endParaRPr lang="en-US" sz="9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2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3553195"/>
            <a:ext cx="14624047" cy="1615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9188678" y="612372"/>
            <a:ext cx="6000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 smtClean="0">
                <a:solidFill>
                  <a:schemeClr val="tx2"/>
                </a:solidFill>
                <a:latin typeface="Bebas Neue" pitchFamily="2" charset="0"/>
              </a:rPr>
              <a:t>What is HTTP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27695" y="12601527"/>
            <a:ext cx="9189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https://www.tutorialspoint.com/http/index.htm</a:t>
            </a:r>
          </a:p>
        </p:txBody>
      </p:sp>
    </p:spTree>
    <p:extLst>
      <p:ext uri="{BB962C8B-B14F-4D97-AF65-F5344CB8AC3E}">
        <p14:creationId xmlns:p14="http://schemas.microsoft.com/office/powerpoint/2010/main" val="34477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987062"/>
            <a:ext cx="17145000" cy="10638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8226872" y="612372"/>
            <a:ext cx="7923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 smtClean="0">
                <a:solidFill>
                  <a:schemeClr val="tx2"/>
                </a:solidFill>
                <a:latin typeface="Bebas Neue" pitchFamily="2" charset="0"/>
              </a:rPr>
              <a:t>Monolithic Server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1378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5205046" y="612372"/>
            <a:ext cx="11746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Monolithic </a:t>
            </a:r>
            <a:r>
              <a:rPr lang="en-US" sz="6000" b="1" spc="600" dirty="0" smtClean="0">
                <a:solidFill>
                  <a:schemeClr val="tx2"/>
                </a:solidFill>
                <a:latin typeface="Bebas Neue" pitchFamily="2" charset="0"/>
              </a:rPr>
              <a:t>App Security 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61" y="2162909"/>
            <a:ext cx="17162585" cy="109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10130435" y="612372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tx2"/>
                </a:solidFill>
                <a:latin typeface="Bebas Neue" pitchFamily="2" charset="0"/>
              </a:rPr>
              <a:t>Concepts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8995484" y="1575186"/>
            <a:ext cx="638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Security </a:t>
            </a:r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is everyone's responsibility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13550" y="5105734"/>
            <a:ext cx="14235541" cy="3103768"/>
            <a:chOff x="9933240" y="5025196"/>
            <a:chExt cx="6714636" cy="1406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D90B29-54A5-CB42-A766-41FCD2877DF6}"/>
                </a:ext>
              </a:extLst>
            </p:cNvPr>
            <p:cNvSpPr/>
            <p:nvPr/>
          </p:nvSpPr>
          <p:spPr>
            <a:xfrm>
              <a:off x="9933242" y="5558206"/>
              <a:ext cx="6714634" cy="8736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3EA1A-14C5-364D-B2B3-DDF2F5912A26}"/>
                </a:ext>
              </a:extLst>
            </p:cNvPr>
            <p:cNvSpPr txBox="1"/>
            <p:nvPr/>
          </p:nvSpPr>
          <p:spPr>
            <a:xfrm>
              <a:off x="10069600" y="5631826"/>
              <a:ext cx="6578276" cy="65558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8800" b="1" dirty="0" err="1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Microservices</a:t>
              </a:r>
              <a:r>
                <a:rPr lang="en-US" sz="88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Application</a:t>
              </a:r>
              <a:r>
                <a:rPr lang="en-US" sz="32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endPara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B9665-331B-0340-A6D9-60555337A01C}"/>
                </a:ext>
              </a:extLst>
            </p:cNvPr>
            <p:cNvSpPr txBox="1"/>
            <p:nvPr/>
          </p:nvSpPr>
          <p:spPr>
            <a:xfrm>
              <a:off x="9933240" y="5025196"/>
              <a:ext cx="400131" cy="6695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9000" b="1" dirty="0" smtClean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  <a:endParaRPr lang="en-US" sz="9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9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1" y="2743201"/>
            <a:ext cx="11994053" cy="9100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887" y="2999493"/>
            <a:ext cx="11665964" cy="8587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5205046" y="612372"/>
            <a:ext cx="11746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 err="1" smtClean="0">
                <a:solidFill>
                  <a:schemeClr val="tx2"/>
                </a:solidFill>
                <a:latin typeface="Bebas Neue" pitchFamily="2" charset="0"/>
              </a:rPr>
              <a:t>Microservices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91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0"/>
            <a:ext cx="13118124" cy="1346047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21D44CE-2CAE-4E44-851C-CD6570E19DED}"/>
              </a:ext>
            </a:extLst>
          </p:cNvPr>
          <p:cNvSpPr/>
          <p:nvPr/>
        </p:nvSpPr>
        <p:spPr>
          <a:xfrm>
            <a:off x="14462166" y="5514842"/>
            <a:ext cx="1729946" cy="1729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9B4AB-81C3-C64B-A635-E2DD7EAC2B3D}"/>
              </a:ext>
            </a:extLst>
          </p:cNvPr>
          <p:cNvSpPr txBox="1"/>
          <p:nvPr/>
        </p:nvSpPr>
        <p:spPr>
          <a:xfrm>
            <a:off x="16417040" y="5964316"/>
            <a:ext cx="5730351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4800" b="1" dirty="0" smtClean="0"/>
              <a:t>Technical Comparison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539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2">
            <a:extLst>
              <a:ext uri="{FF2B5EF4-FFF2-40B4-BE49-F238E27FC236}">
                <a16:creationId xmlns:a16="http://schemas.microsoft.com/office/drawing/2014/main" id="{1AAB29DB-1ADF-1946-A292-BD7E0E17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87523"/>
            <a:ext cx="7124479" cy="9678747"/>
          </a:xfrm>
          <a:custGeom>
            <a:avLst/>
            <a:gdLst>
              <a:gd name="T0" fmla="*/ 5718 w 5719"/>
              <a:gd name="T1" fmla="*/ 7767 h 7768"/>
              <a:gd name="T2" fmla="*/ 0 w 5719"/>
              <a:gd name="T3" fmla="*/ 7767 h 7768"/>
              <a:gd name="T4" fmla="*/ 0 w 5719"/>
              <a:gd name="T5" fmla="*/ 0 h 7768"/>
              <a:gd name="T6" fmla="*/ 5718 w 5719"/>
              <a:gd name="T7" fmla="*/ 0 h 7768"/>
              <a:gd name="T8" fmla="*/ 5718 w 5719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9" h="7768">
                <a:moveTo>
                  <a:pt x="5718" y="7767"/>
                </a:moveTo>
                <a:lnTo>
                  <a:pt x="0" y="7767"/>
                </a:lnTo>
                <a:lnTo>
                  <a:pt x="0" y="0"/>
                </a:lnTo>
                <a:lnTo>
                  <a:pt x="5718" y="0"/>
                </a:lnTo>
                <a:lnTo>
                  <a:pt x="5718" y="77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E115418B-1FDB-0842-97D3-C36754C0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836" y="3287523"/>
            <a:ext cx="7118989" cy="9678747"/>
          </a:xfrm>
          <a:custGeom>
            <a:avLst/>
            <a:gdLst>
              <a:gd name="T0" fmla="*/ 5716 w 5717"/>
              <a:gd name="T1" fmla="*/ 7767 h 7768"/>
              <a:gd name="T2" fmla="*/ 0 w 5717"/>
              <a:gd name="T3" fmla="*/ 7767 h 7768"/>
              <a:gd name="T4" fmla="*/ 0 w 5717"/>
              <a:gd name="T5" fmla="*/ 0 h 7768"/>
              <a:gd name="T6" fmla="*/ 5716 w 5717"/>
              <a:gd name="T7" fmla="*/ 0 h 7768"/>
              <a:gd name="T8" fmla="*/ 5716 w 5717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7" h="7768">
                <a:moveTo>
                  <a:pt x="5716" y="7767"/>
                </a:moveTo>
                <a:lnTo>
                  <a:pt x="0" y="7767"/>
                </a:lnTo>
                <a:lnTo>
                  <a:pt x="0" y="0"/>
                </a:lnTo>
                <a:lnTo>
                  <a:pt x="5716" y="0"/>
                </a:lnTo>
                <a:lnTo>
                  <a:pt x="5716" y="77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77D28561-60CB-9441-86D7-615FBB7A8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315" y="3287523"/>
            <a:ext cx="7124483" cy="9678747"/>
          </a:xfrm>
          <a:custGeom>
            <a:avLst/>
            <a:gdLst>
              <a:gd name="T0" fmla="*/ 5718 w 5719"/>
              <a:gd name="T1" fmla="*/ 7767 h 7768"/>
              <a:gd name="T2" fmla="*/ 0 w 5719"/>
              <a:gd name="T3" fmla="*/ 7767 h 7768"/>
              <a:gd name="T4" fmla="*/ 0 w 5719"/>
              <a:gd name="T5" fmla="*/ 0 h 7768"/>
              <a:gd name="T6" fmla="*/ 5718 w 5719"/>
              <a:gd name="T7" fmla="*/ 0 h 7768"/>
              <a:gd name="T8" fmla="*/ 5718 w 5719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9" h="7768">
                <a:moveTo>
                  <a:pt x="5718" y="7767"/>
                </a:moveTo>
                <a:lnTo>
                  <a:pt x="0" y="7767"/>
                </a:lnTo>
                <a:lnTo>
                  <a:pt x="0" y="0"/>
                </a:lnTo>
                <a:lnTo>
                  <a:pt x="5718" y="0"/>
                </a:lnTo>
                <a:lnTo>
                  <a:pt x="5718" y="77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08FB-EFAC-9F41-AC22-4A93A3F7FBA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Discussing </a:t>
            </a:r>
            <a:r>
              <a:rPr lang="en-US" sz="7400" b="1" spc="-290" dirty="0" err="1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Microservices</a:t>
            </a:r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27361-0D66-3B44-BD65-21F0ED55215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“Lift and shift” existing applications into modern cloud architectures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6722-7145-8149-841F-D90E6A2F22BF}"/>
              </a:ext>
            </a:extLst>
          </p:cNvPr>
          <p:cNvSpPr txBox="1"/>
          <p:nvPr/>
        </p:nvSpPr>
        <p:spPr>
          <a:xfrm>
            <a:off x="1673225" y="3423315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4837F-2419-3F40-95CA-4C32656B58E8}"/>
              </a:ext>
            </a:extLst>
          </p:cNvPr>
          <p:cNvSpPr txBox="1"/>
          <p:nvPr/>
        </p:nvSpPr>
        <p:spPr>
          <a:xfrm>
            <a:off x="1819290" y="4514136"/>
            <a:ext cx="5777522" cy="2354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1- More Coherent &amp; Less Coupling</a:t>
            </a:r>
          </a:p>
          <a:p>
            <a:pPr>
              <a:lnSpc>
                <a:spcPts val="3600"/>
              </a:lnSpc>
            </a:pPr>
            <a:endParaRPr lang="en-US" sz="28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8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8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2- </a:t>
            </a:r>
            <a:r>
              <a:rPr lang="en-US" sz="28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Easy Maintenance</a:t>
            </a:r>
          </a:p>
          <a:p>
            <a:pPr>
              <a:lnSpc>
                <a:spcPts val="3600"/>
              </a:lnSpc>
            </a:pPr>
            <a:endParaRPr lang="en-US" sz="28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8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8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3- </a:t>
            </a:r>
            <a:r>
              <a:rPr lang="en-US" sz="28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Fast Development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69D86-1243-F84B-8CE2-ACD9FDBA6171}"/>
              </a:ext>
            </a:extLst>
          </p:cNvPr>
          <p:cNvSpPr txBox="1"/>
          <p:nvPr/>
        </p:nvSpPr>
        <p:spPr>
          <a:xfrm>
            <a:off x="2369090" y="8818497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1- As New Deployment with having current version running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26733-99DC-1149-AEE7-DD071C02FC74}"/>
              </a:ext>
            </a:extLst>
          </p:cNvPr>
          <p:cNvSpPr txBox="1"/>
          <p:nvPr/>
        </p:nvSpPr>
        <p:spPr>
          <a:xfrm>
            <a:off x="8788400" y="3423315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Releases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9427B-8A0B-3548-BB0E-683044848D5E}"/>
              </a:ext>
            </a:extLst>
          </p:cNvPr>
          <p:cNvSpPr txBox="1"/>
          <p:nvPr/>
        </p:nvSpPr>
        <p:spPr>
          <a:xfrm>
            <a:off x="9304788" y="4444857"/>
            <a:ext cx="5777522" cy="2354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1- Release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 one package</a:t>
            </a:r>
          </a:p>
          <a:p>
            <a:pPr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 </a:t>
            </a: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2- Easy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Delivery</a:t>
            </a:r>
          </a:p>
          <a:p>
            <a:pPr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3-  Version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Controlled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671D7-CBF2-4A48-B8EA-1AB53BD6227E}"/>
              </a:ext>
            </a:extLst>
          </p:cNvPr>
          <p:cNvSpPr txBox="1"/>
          <p:nvPr/>
        </p:nvSpPr>
        <p:spPr>
          <a:xfrm>
            <a:off x="9202324" y="8859008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1- You can Scale Resources depending on demand Automatically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9186D-6B1F-A440-B92E-D36751EDA20C}"/>
              </a:ext>
            </a:extLst>
          </p:cNvPr>
          <p:cNvSpPr txBox="1"/>
          <p:nvPr/>
        </p:nvSpPr>
        <p:spPr>
          <a:xfrm>
            <a:off x="15919450" y="3423315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Deployment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7C42E0-CA41-FC46-9997-70F54FC2079D}"/>
              </a:ext>
            </a:extLst>
          </p:cNvPr>
          <p:cNvSpPr txBox="1"/>
          <p:nvPr/>
        </p:nvSpPr>
        <p:spPr>
          <a:xfrm>
            <a:off x="15919450" y="4579448"/>
            <a:ext cx="5777522" cy="51249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1- </a:t>
            </a: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Segregation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to handle deployment</a:t>
            </a:r>
          </a:p>
          <a:p>
            <a:pPr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2- Less overhead on Developer </a:t>
            </a:r>
          </a:p>
          <a:p>
            <a:pPr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3-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Cross Platform</a:t>
            </a:r>
          </a:p>
          <a:p>
            <a:pPr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4- Easy Troubleshooting</a:t>
            </a:r>
          </a:p>
          <a:p>
            <a:pPr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5-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Stable Integration </a:t>
            </a:r>
          </a:p>
          <a:p>
            <a:pPr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400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6- 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Less Configuration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18861-5299-9845-9FAC-529738BA08F7}"/>
              </a:ext>
            </a:extLst>
          </p:cNvPr>
          <p:cNvSpPr txBox="1"/>
          <p:nvPr/>
        </p:nvSpPr>
        <p:spPr>
          <a:xfrm>
            <a:off x="16399526" y="10839034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1- Service Availability  (Not OS </a:t>
            </a:r>
            <a:r>
              <a:rPr lang="en-US" sz="2400" spc="-2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Availabily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and Not DR </a:t>
            </a:r>
            <a:r>
              <a:rPr lang="en-US" sz="2400" spc="-2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Availabilty</a:t>
            </a: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316722-7145-8149-841F-D90E6A2F22BF}"/>
              </a:ext>
            </a:extLst>
          </p:cNvPr>
          <p:cNvSpPr txBox="1"/>
          <p:nvPr/>
        </p:nvSpPr>
        <p:spPr>
          <a:xfrm>
            <a:off x="2021316" y="8076418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Upgrade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E26733-99DC-1149-AEE7-DD071C02FC74}"/>
              </a:ext>
            </a:extLst>
          </p:cNvPr>
          <p:cNvSpPr txBox="1"/>
          <p:nvPr/>
        </p:nvSpPr>
        <p:spPr>
          <a:xfrm>
            <a:off x="9057375" y="8076418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Scalability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E26733-99DC-1149-AEE7-DD071C02FC74}"/>
              </a:ext>
            </a:extLst>
          </p:cNvPr>
          <p:cNvSpPr txBox="1"/>
          <p:nvPr/>
        </p:nvSpPr>
        <p:spPr>
          <a:xfrm>
            <a:off x="15924940" y="10109209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1410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EDC791-1210-5348-AF5D-5B6AED1C85DB}"/>
              </a:ext>
            </a:extLst>
          </p:cNvPr>
          <p:cNvSpPr/>
          <p:nvPr/>
        </p:nvSpPr>
        <p:spPr>
          <a:xfrm>
            <a:off x="3756025" y="2489200"/>
            <a:ext cx="17678400" cy="10464800"/>
          </a:xfrm>
          <a:prstGeom prst="roundRect">
            <a:avLst>
              <a:gd name="adj" fmla="val 3075"/>
            </a:avLst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Shape 47653">
            <a:extLst>
              <a:ext uri="{FF2B5EF4-FFF2-40B4-BE49-F238E27FC236}">
                <a16:creationId xmlns:a16="http://schemas.microsoft.com/office/drawing/2014/main" id="{B8AD9C4A-6194-FA48-B7B2-63C16329867E}"/>
              </a:ext>
            </a:extLst>
          </p:cNvPr>
          <p:cNvSpPr/>
          <p:nvPr/>
        </p:nvSpPr>
        <p:spPr>
          <a:xfrm rot="10800000">
            <a:off x="2585817" y="4190654"/>
            <a:ext cx="1170208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" name="Shape 47654">
            <a:extLst>
              <a:ext uri="{FF2B5EF4-FFF2-40B4-BE49-F238E27FC236}">
                <a16:creationId xmlns:a16="http://schemas.microsoft.com/office/drawing/2014/main" id="{E7EDCB58-19BF-114E-B811-1D8FF0C1A0AE}"/>
              </a:ext>
            </a:extLst>
          </p:cNvPr>
          <p:cNvSpPr/>
          <p:nvPr/>
        </p:nvSpPr>
        <p:spPr>
          <a:xfrm>
            <a:off x="2585817" y="2857500"/>
            <a:ext cx="13136783" cy="133315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736D7D3-5A45-AD41-A78F-67A23F109F7E}"/>
              </a:ext>
            </a:extLst>
          </p:cNvPr>
          <p:cNvSpPr/>
          <p:nvPr/>
        </p:nvSpPr>
        <p:spPr>
          <a:xfrm>
            <a:off x="15722601" y="2857500"/>
            <a:ext cx="4772024" cy="1333154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Shape 47653">
            <a:extLst>
              <a:ext uri="{FF2B5EF4-FFF2-40B4-BE49-F238E27FC236}">
                <a16:creationId xmlns:a16="http://schemas.microsoft.com/office/drawing/2014/main" id="{AFC170F0-305F-9343-AF22-D6973ED0C3FA}"/>
              </a:ext>
            </a:extLst>
          </p:cNvPr>
          <p:cNvSpPr/>
          <p:nvPr/>
        </p:nvSpPr>
        <p:spPr>
          <a:xfrm rot="10800000">
            <a:off x="2585817" y="6146454"/>
            <a:ext cx="1170208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2" name="Shape 47654">
            <a:extLst>
              <a:ext uri="{FF2B5EF4-FFF2-40B4-BE49-F238E27FC236}">
                <a16:creationId xmlns:a16="http://schemas.microsoft.com/office/drawing/2014/main" id="{CCB16940-8576-8F44-B16D-026FB35F4520}"/>
              </a:ext>
            </a:extLst>
          </p:cNvPr>
          <p:cNvSpPr/>
          <p:nvPr/>
        </p:nvSpPr>
        <p:spPr>
          <a:xfrm>
            <a:off x="2585817" y="4813300"/>
            <a:ext cx="13136783" cy="133315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A0FADC5E-A4A0-2548-8979-F9915EA90481}"/>
              </a:ext>
            </a:extLst>
          </p:cNvPr>
          <p:cNvSpPr/>
          <p:nvPr/>
        </p:nvSpPr>
        <p:spPr>
          <a:xfrm>
            <a:off x="15722601" y="4813300"/>
            <a:ext cx="4772024" cy="1333154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Shape 47653">
            <a:extLst>
              <a:ext uri="{FF2B5EF4-FFF2-40B4-BE49-F238E27FC236}">
                <a16:creationId xmlns:a16="http://schemas.microsoft.com/office/drawing/2014/main" id="{E0633C8D-9324-5041-8382-5C8C7201EDF0}"/>
              </a:ext>
            </a:extLst>
          </p:cNvPr>
          <p:cNvSpPr/>
          <p:nvPr/>
        </p:nvSpPr>
        <p:spPr>
          <a:xfrm rot="10800000">
            <a:off x="2585817" y="8102254"/>
            <a:ext cx="1170208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6" name="Shape 47654">
            <a:extLst>
              <a:ext uri="{FF2B5EF4-FFF2-40B4-BE49-F238E27FC236}">
                <a16:creationId xmlns:a16="http://schemas.microsoft.com/office/drawing/2014/main" id="{3313CD05-274A-0B48-B185-ED85561151C4}"/>
              </a:ext>
            </a:extLst>
          </p:cNvPr>
          <p:cNvSpPr/>
          <p:nvPr/>
        </p:nvSpPr>
        <p:spPr>
          <a:xfrm>
            <a:off x="2585817" y="6858430"/>
            <a:ext cx="13136783" cy="1333154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5463E8E9-6D6E-DD4C-A2EB-FDD648ADD85D}"/>
              </a:ext>
            </a:extLst>
          </p:cNvPr>
          <p:cNvSpPr/>
          <p:nvPr/>
        </p:nvSpPr>
        <p:spPr>
          <a:xfrm>
            <a:off x="15722601" y="6846305"/>
            <a:ext cx="4772024" cy="1333154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Shape 47653">
            <a:extLst>
              <a:ext uri="{FF2B5EF4-FFF2-40B4-BE49-F238E27FC236}">
                <a16:creationId xmlns:a16="http://schemas.microsoft.com/office/drawing/2014/main" id="{4C982319-3B52-E94A-A801-FFE157D72208}"/>
              </a:ext>
            </a:extLst>
          </p:cNvPr>
          <p:cNvSpPr/>
          <p:nvPr/>
        </p:nvSpPr>
        <p:spPr>
          <a:xfrm rot="10800000">
            <a:off x="2585817" y="10058574"/>
            <a:ext cx="1170208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0" name="Shape 47654">
            <a:extLst>
              <a:ext uri="{FF2B5EF4-FFF2-40B4-BE49-F238E27FC236}">
                <a16:creationId xmlns:a16="http://schemas.microsoft.com/office/drawing/2014/main" id="{3AE9532C-B71B-0240-B2E1-F0DEB247A790}"/>
              </a:ext>
            </a:extLst>
          </p:cNvPr>
          <p:cNvSpPr/>
          <p:nvPr/>
        </p:nvSpPr>
        <p:spPr>
          <a:xfrm>
            <a:off x="2585817" y="8725420"/>
            <a:ext cx="13136783" cy="133315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3AA29257-C5CA-5043-AEC1-3046F019707B}"/>
              </a:ext>
            </a:extLst>
          </p:cNvPr>
          <p:cNvSpPr/>
          <p:nvPr/>
        </p:nvSpPr>
        <p:spPr>
          <a:xfrm>
            <a:off x="15722601" y="8725420"/>
            <a:ext cx="4772024" cy="133315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Shape 47653">
            <a:extLst>
              <a:ext uri="{FF2B5EF4-FFF2-40B4-BE49-F238E27FC236}">
                <a16:creationId xmlns:a16="http://schemas.microsoft.com/office/drawing/2014/main" id="{61A08B9D-5BCA-054C-8EA6-4EEC58E11F20}"/>
              </a:ext>
            </a:extLst>
          </p:cNvPr>
          <p:cNvSpPr/>
          <p:nvPr/>
        </p:nvSpPr>
        <p:spPr>
          <a:xfrm rot="10800000">
            <a:off x="2585817" y="12013854"/>
            <a:ext cx="1170208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47654">
            <a:extLst>
              <a:ext uri="{FF2B5EF4-FFF2-40B4-BE49-F238E27FC236}">
                <a16:creationId xmlns:a16="http://schemas.microsoft.com/office/drawing/2014/main" id="{2731B2F5-D91A-2A4E-A3E3-D18395914203}"/>
              </a:ext>
            </a:extLst>
          </p:cNvPr>
          <p:cNvSpPr/>
          <p:nvPr/>
        </p:nvSpPr>
        <p:spPr>
          <a:xfrm>
            <a:off x="2585817" y="10680700"/>
            <a:ext cx="13136783" cy="1333154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3A1784C6-AAC9-844C-85B4-871D14CA5306}"/>
              </a:ext>
            </a:extLst>
          </p:cNvPr>
          <p:cNvSpPr/>
          <p:nvPr/>
        </p:nvSpPr>
        <p:spPr>
          <a:xfrm>
            <a:off x="15722601" y="10680700"/>
            <a:ext cx="4772024" cy="1333154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2B37C4-27DA-914C-95F7-B4E423C0C183}"/>
              </a:ext>
            </a:extLst>
          </p:cNvPr>
          <p:cNvSpPr txBox="1"/>
          <p:nvPr/>
        </p:nvSpPr>
        <p:spPr>
          <a:xfrm>
            <a:off x="10541597" y="612372"/>
            <a:ext cx="3294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Exercise 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8DDA7F-CB1F-334C-BC0F-F730F00065A2}"/>
              </a:ext>
            </a:extLst>
          </p:cNvPr>
          <p:cNvSpPr txBox="1"/>
          <p:nvPr/>
        </p:nvSpPr>
        <p:spPr>
          <a:xfrm>
            <a:off x="9643905" y="1575186"/>
            <a:ext cx="5089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Build Your first </a:t>
            </a:r>
            <a:r>
              <a:rPr lang="en-US" sz="2400" spc="300" dirty="0" err="1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Microservice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EDC3DE-A029-2943-B71A-D872A386E96B}"/>
              </a:ext>
            </a:extLst>
          </p:cNvPr>
          <p:cNvSpPr txBox="1"/>
          <p:nvPr/>
        </p:nvSpPr>
        <p:spPr>
          <a:xfrm>
            <a:off x="16149033" y="3225454"/>
            <a:ext cx="14029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Step 1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138349-C110-434A-8A5C-39720A54C839}"/>
              </a:ext>
            </a:extLst>
          </p:cNvPr>
          <p:cNvSpPr txBox="1"/>
          <p:nvPr/>
        </p:nvSpPr>
        <p:spPr>
          <a:xfrm>
            <a:off x="16149033" y="5187489"/>
            <a:ext cx="14029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Step 2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CD2D50-600C-EA4D-9F5E-9DB4E26F55B8}"/>
              </a:ext>
            </a:extLst>
          </p:cNvPr>
          <p:cNvSpPr txBox="1"/>
          <p:nvPr/>
        </p:nvSpPr>
        <p:spPr>
          <a:xfrm>
            <a:off x="16149033" y="7143289"/>
            <a:ext cx="14029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Step 3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75BAB-14E1-CE45-94E5-5809396B5164}"/>
              </a:ext>
            </a:extLst>
          </p:cNvPr>
          <p:cNvSpPr txBox="1"/>
          <p:nvPr/>
        </p:nvSpPr>
        <p:spPr>
          <a:xfrm>
            <a:off x="16149033" y="9099089"/>
            <a:ext cx="14029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Step 4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C575CF-4159-894A-81E0-438863BC3787}"/>
              </a:ext>
            </a:extLst>
          </p:cNvPr>
          <p:cNvSpPr txBox="1"/>
          <p:nvPr/>
        </p:nvSpPr>
        <p:spPr>
          <a:xfrm>
            <a:off x="16149033" y="11054889"/>
            <a:ext cx="14029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Step 5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0401540-9A50-8A47-B1FE-0CBD1803655E}"/>
              </a:ext>
            </a:extLst>
          </p:cNvPr>
          <p:cNvSpPr txBox="1">
            <a:spLocks/>
          </p:cNvSpPr>
          <p:nvPr/>
        </p:nvSpPr>
        <p:spPr>
          <a:xfrm>
            <a:off x="3122734" y="3235649"/>
            <a:ext cx="12062948" cy="5643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4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simple HTTP API using python  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F90A171D-85FC-F64C-A9F8-34C4CBDFABED}"/>
              </a:ext>
            </a:extLst>
          </p:cNvPr>
          <p:cNvSpPr txBox="1">
            <a:spLocks/>
          </p:cNvSpPr>
          <p:nvPr/>
        </p:nvSpPr>
        <p:spPr>
          <a:xfrm>
            <a:off x="3122735" y="11071436"/>
            <a:ext cx="12062946" cy="5508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Upload Code to Artifact Docker 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Hub  (</a:t>
            </a:r>
            <a:r>
              <a:rPr lang="en-US" sz="3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Optional)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6F2ADE67-E4F9-1141-9ED8-BE16114AADF2}"/>
              </a:ext>
            </a:extLst>
          </p:cNvPr>
          <p:cNvSpPr txBox="1">
            <a:spLocks/>
          </p:cNvSpPr>
          <p:nvPr/>
        </p:nvSpPr>
        <p:spPr>
          <a:xfrm>
            <a:off x="3122735" y="9109283"/>
            <a:ext cx="12062946" cy="5643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4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Deploy Docker into Docker Desktop 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107287A-10B9-4342-A35D-010E252D1ED7}"/>
              </a:ext>
            </a:extLst>
          </p:cNvPr>
          <p:cNvSpPr txBox="1">
            <a:spLocks/>
          </p:cNvSpPr>
          <p:nvPr/>
        </p:nvSpPr>
        <p:spPr>
          <a:xfrm>
            <a:off x="3122734" y="7289280"/>
            <a:ext cx="12062947" cy="5643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4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Docker container 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AEA4FE6F-ADE8-434F-B31C-881C8DDEC1FA}"/>
              </a:ext>
            </a:extLst>
          </p:cNvPr>
          <p:cNvSpPr txBox="1">
            <a:spLocks/>
          </p:cNvSpPr>
          <p:nvPr/>
        </p:nvSpPr>
        <p:spPr>
          <a:xfrm>
            <a:off x="3123506" y="5201326"/>
            <a:ext cx="12062175" cy="5643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4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Upload the code to GitHub portal (Optional)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4E7D9-BF6D-F143-A666-F3F1ACBCAEEF}"/>
              </a:ext>
            </a:extLst>
          </p:cNvPr>
          <p:cNvSpPr txBox="1"/>
          <p:nvPr/>
        </p:nvSpPr>
        <p:spPr>
          <a:xfrm>
            <a:off x="9642325" y="612372"/>
            <a:ext cx="5093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HTTP Get API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2341-8214-EC45-9592-6740C77132C4}"/>
              </a:ext>
            </a:extLst>
          </p:cNvPr>
          <p:cNvSpPr txBox="1"/>
          <p:nvPr/>
        </p:nvSpPr>
        <p:spPr>
          <a:xfrm>
            <a:off x="10980797" y="146905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Simple Code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500B7-6040-3D4E-A5E9-E128A5DD72DC}"/>
              </a:ext>
            </a:extLst>
          </p:cNvPr>
          <p:cNvSpPr/>
          <p:nvPr/>
        </p:nvSpPr>
        <p:spPr>
          <a:xfrm>
            <a:off x="918958" y="1954299"/>
            <a:ext cx="21925068" cy="11480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E97AF61-600E-C044-9D04-5F79C7221420}"/>
              </a:ext>
            </a:extLst>
          </p:cNvPr>
          <p:cNvSpPr txBox="1">
            <a:spLocks/>
          </p:cNvSpPr>
          <p:nvPr/>
        </p:nvSpPr>
        <p:spPr>
          <a:xfrm>
            <a:off x="3005391" y="8672876"/>
            <a:ext cx="5303828" cy="3154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from typing import Union</a:t>
            </a:r>
          </a:p>
          <a:p>
            <a:pPr algn="l">
              <a:lnSpc>
                <a:spcPts val="3500"/>
              </a:lnSpc>
            </a:pPr>
            <a:r>
              <a:rPr lang="en-US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fastapi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import </a:t>
            </a:r>
            <a:r>
              <a:rPr lang="en-US" dirty="0" err="1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FastAPI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 =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FastAPI</a:t>
            </a:r>
            <a:r>
              <a:rPr lang="en-US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()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app.get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("/")</a:t>
            </a:r>
          </a:p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async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def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get():</a:t>
            </a: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   return {"Item": </a:t>
            </a:r>
            <a:r>
              <a:rPr lang="en-US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“Hello From Docker"}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418737" y="2571030"/>
            <a:ext cx="767389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Install IntelliJ IDEA Community Edition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391705" y="3379813"/>
            <a:ext cx="56957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Install Python Latest Version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377061" y="4088508"/>
            <a:ext cx="817723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Check pip Installation (System Variables)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418737" y="4907583"/>
            <a:ext cx="50770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pip install </a:t>
            </a:r>
            <a:r>
              <a:rPr lang="en-US" sz="3200" b="1" dirty="0" err="1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fastapi</a:t>
            </a: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uvicorn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481983" y="8057377"/>
            <a:ext cx="58272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Write the below code (main)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1554420" y="11913954"/>
            <a:ext cx="78999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uvicorn</a:t>
            </a: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main:app</a:t>
            </a: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--port 8080 --reload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418737" y="5726658"/>
            <a:ext cx="51109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 </a:t>
            </a:r>
            <a:r>
              <a:rPr lang="en-US" sz="32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requirements.txt 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7666" y="6379776"/>
            <a:ext cx="46778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fastapi&gt;=0.68.0,&lt;0.69.0</a:t>
            </a:r>
          </a:p>
          <a:p>
            <a:r>
              <a:rPr lang="it-IT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pydantic&gt;=1.8.0,&lt;2.0.0</a:t>
            </a:r>
          </a:p>
          <a:p>
            <a:r>
              <a:rPr lang="it-IT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uvicorn&gt;=0.15.0,&lt;</a:t>
            </a:r>
            <a:r>
              <a:rPr lang="it-IT" sz="28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0.16.0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647703" y="12347865"/>
            <a:ext cx="11489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https://github.com/BugsCleaners/ApplicationIntroduction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493885" y="11355410"/>
            <a:ext cx="9844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https://fastapi.tiangolo.com/deployment/docker/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131" y="2313011"/>
            <a:ext cx="4640396" cy="55518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75" y="8094238"/>
            <a:ext cx="7074148" cy="303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BB56B1-B4E9-417D-A264-B8FF9F984FD6}"/>
              </a:ext>
            </a:extLst>
          </p:cNvPr>
          <p:cNvSpPr txBox="1"/>
          <p:nvPr/>
        </p:nvSpPr>
        <p:spPr>
          <a:xfrm>
            <a:off x="1204302" y="5741836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One Team One vision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4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243862-4893-324E-9B52-1364CCDFD800}"/>
              </a:ext>
            </a:extLst>
          </p:cNvPr>
          <p:cNvSpPr/>
          <p:nvPr/>
        </p:nvSpPr>
        <p:spPr>
          <a:xfrm>
            <a:off x="863424" y="1930715"/>
            <a:ext cx="22561023" cy="110467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4E7D9-BF6D-F143-A666-F3F1ACBCAEEF}"/>
              </a:ext>
            </a:extLst>
          </p:cNvPr>
          <p:cNvSpPr txBox="1"/>
          <p:nvPr/>
        </p:nvSpPr>
        <p:spPr>
          <a:xfrm>
            <a:off x="10817328" y="612372"/>
            <a:ext cx="2743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Docker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02341-8214-EC45-9592-6740C77132C4}"/>
              </a:ext>
            </a:extLst>
          </p:cNvPr>
          <p:cNvSpPr txBox="1"/>
          <p:nvPr/>
        </p:nvSpPr>
        <p:spPr>
          <a:xfrm>
            <a:off x="10980797" y="146905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Simple Code</a:t>
            </a:r>
            <a:endParaRPr lang="en-US" sz="2400" spc="30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335" y="3643024"/>
            <a:ext cx="6053846" cy="67516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25565" y="4905000"/>
            <a:ext cx="139797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FROM </a:t>
            </a:r>
            <a:r>
              <a:rPr lang="it-IT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python:latest</a:t>
            </a:r>
          </a:p>
          <a:p>
            <a:endParaRPr lang="it-IT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r>
              <a:rPr lang="it-IT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WORKDIR /code</a:t>
            </a:r>
          </a:p>
          <a:p>
            <a:endParaRPr lang="it-IT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r>
              <a:rPr lang="it-IT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COPY ./requirements.txt /code/requirements.txt</a:t>
            </a:r>
          </a:p>
          <a:p>
            <a:endParaRPr lang="it-IT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r>
              <a:rPr lang="it-IT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RUN pip install --no-cache-dir --upgrade -r /code/requirements.txt</a:t>
            </a:r>
          </a:p>
          <a:p>
            <a:r>
              <a:rPr lang="it-IT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RUN pip install fastapi uvicorn</a:t>
            </a:r>
          </a:p>
          <a:p>
            <a:endParaRPr lang="it-IT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r>
              <a:rPr lang="it-IT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COPY ./ms1 /code/app</a:t>
            </a:r>
          </a:p>
          <a:p>
            <a:endParaRPr lang="it-IT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r>
              <a:rPr lang="it-IT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CMD ["uvicorn", "app.main:app", "--host", "0.0.0.0", "--port", "80"]</a:t>
            </a:r>
          </a:p>
          <a:p>
            <a:endParaRPr lang="it-IT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044876" y="3493156"/>
            <a:ext cx="907812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 </a:t>
            </a:r>
            <a:r>
              <a:rPr lang="en-US" sz="3200" b="1" dirty="0" err="1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Dockerfile</a:t>
            </a:r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in the main (Test) Directory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012176" y="4222637"/>
            <a:ext cx="56861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Write the below Commands 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164576" y="9759916"/>
            <a:ext cx="34579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Build The Image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164576" y="2726448"/>
            <a:ext cx="59811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Install Docker Desktop Engine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18755" y="10260169"/>
            <a:ext cx="139797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Docker build –t myname </a:t>
            </a:r>
            <a:r>
              <a:rPr lang="it-IT" sz="44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39412" y="12107030"/>
            <a:ext cx="1397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18755" y="11031188"/>
            <a:ext cx="1397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Docker </a:t>
            </a:r>
            <a:r>
              <a:rPr lang="it-IT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tag  </a:t>
            </a:r>
            <a:r>
              <a:rPr lang="it-IT" sz="28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ImageID DockerhubUsername/RepoName:TagName </a:t>
            </a:r>
            <a:endParaRPr lang="it-IT" sz="4400" dirty="0" smtClean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8935" y="12100452"/>
            <a:ext cx="1397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Docker push DockerhubUsername/RepoName:TagName </a:t>
            </a:r>
            <a:endParaRPr lang="it-IT" sz="4400" dirty="0" smtClean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2985191" y="11554408"/>
            <a:ext cx="6577442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Login using your Username/Password</a:t>
            </a:r>
            <a:endParaRPr lang="en-US" sz="28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90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4" y="1628035"/>
            <a:ext cx="21541154" cy="11465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4E7D9-BF6D-F143-A666-F3F1ACBCAEEF}"/>
              </a:ext>
            </a:extLst>
          </p:cNvPr>
          <p:cNvSpPr txBox="1"/>
          <p:nvPr/>
        </p:nvSpPr>
        <p:spPr>
          <a:xfrm>
            <a:off x="10976828" y="612372"/>
            <a:ext cx="2424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Result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28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id="{504047FC-A8E5-4803-B52B-86FF00EA0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17"/>
            <a:ext cx="22872586" cy="8124053"/>
          </a:xfrm>
          <a:custGeom>
            <a:avLst/>
            <a:gdLst>
              <a:gd name="T0" fmla="*/ 0 w 18360"/>
              <a:gd name="T1" fmla="*/ 6519 h 6520"/>
              <a:gd name="T2" fmla="*/ 18359 w 18360"/>
              <a:gd name="T3" fmla="*/ 6519 h 6520"/>
              <a:gd name="T4" fmla="*/ 18359 w 18360"/>
              <a:gd name="T5" fmla="*/ 0 h 6520"/>
              <a:gd name="T6" fmla="*/ 0 w 18360"/>
              <a:gd name="T7" fmla="*/ 0 h 6520"/>
              <a:gd name="T8" fmla="*/ 0 w 18360"/>
              <a:gd name="T9" fmla="*/ 6519 h 6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60" h="6520">
                <a:moveTo>
                  <a:pt x="0" y="6519"/>
                </a:moveTo>
                <a:lnTo>
                  <a:pt x="18359" y="6519"/>
                </a:lnTo>
                <a:lnTo>
                  <a:pt x="18359" y="0"/>
                </a:lnTo>
                <a:lnTo>
                  <a:pt x="0" y="0"/>
                </a:lnTo>
                <a:lnTo>
                  <a:pt x="0" y="6519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7F709CE4-DA49-4708-8E22-62A043FAA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17"/>
            <a:ext cx="24377650" cy="13710366"/>
          </a:xfrm>
          <a:custGeom>
            <a:avLst/>
            <a:gdLst>
              <a:gd name="T0" fmla="*/ 19569 w 19570"/>
              <a:gd name="T1" fmla="*/ 11007 h 11008"/>
              <a:gd name="T2" fmla="*/ 0 w 19570"/>
              <a:gd name="T3" fmla="*/ 11007 h 11008"/>
              <a:gd name="T4" fmla="*/ 0 w 19570"/>
              <a:gd name="T5" fmla="*/ 0 h 11008"/>
              <a:gd name="T6" fmla="*/ 19569 w 19570"/>
              <a:gd name="T7" fmla="*/ 0 h 11008"/>
              <a:gd name="T8" fmla="*/ 19569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19569" y="11007"/>
                </a:moveTo>
                <a:lnTo>
                  <a:pt x="0" y="11007"/>
                </a:lnTo>
                <a:lnTo>
                  <a:pt x="0" y="0"/>
                </a:lnTo>
                <a:lnTo>
                  <a:pt x="19569" y="0"/>
                </a:lnTo>
                <a:lnTo>
                  <a:pt x="19569" y="11007"/>
                </a:ln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AB049BC9-D83C-41D4-BC8E-515D1DB81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056" y="6704198"/>
            <a:ext cx="16687540" cy="4938150"/>
          </a:xfrm>
          <a:prstGeom prst="roundRect">
            <a:avLst>
              <a:gd name="adj" fmla="val 16011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9C9BE669-F853-4ECD-A8CC-1ED7031F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9675" y="5479275"/>
            <a:ext cx="2098302" cy="2098301"/>
          </a:xfrm>
          <a:custGeom>
            <a:avLst/>
            <a:gdLst>
              <a:gd name="T0" fmla="*/ 1683 w 1684"/>
              <a:gd name="T1" fmla="*/ 842 h 1683"/>
              <a:gd name="T2" fmla="*/ 1683 w 1684"/>
              <a:gd name="T3" fmla="*/ 842 h 1683"/>
              <a:gd name="T4" fmla="*/ 842 w 1684"/>
              <a:gd name="T5" fmla="*/ 1682 h 1683"/>
              <a:gd name="T6" fmla="*/ 842 w 1684"/>
              <a:gd name="T7" fmla="*/ 1682 h 1683"/>
              <a:gd name="T8" fmla="*/ 0 w 1684"/>
              <a:gd name="T9" fmla="*/ 842 h 1683"/>
              <a:gd name="T10" fmla="*/ 0 w 1684"/>
              <a:gd name="T11" fmla="*/ 842 h 1683"/>
              <a:gd name="T12" fmla="*/ 842 w 1684"/>
              <a:gd name="T13" fmla="*/ 0 h 1683"/>
              <a:gd name="T14" fmla="*/ 842 w 1684"/>
              <a:gd name="T15" fmla="*/ 0 h 1683"/>
              <a:gd name="T16" fmla="*/ 1683 w 1684"/>
              <a:gd name="T17" fmla="*/ 84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4" h="1683">
                <a:moveTo>
                  <a:pt x="1683" y="842"/>
                </a:moveTo>
                <a:lnTo>
                  <a:pt x="1683" y="842"/>
                </a:lnTo>
                <a:cubicBezTo>
                  <a:pt x="1683" y="1306"/>
                  <a:pt x="1306" y="1682"/>
                  <a:pt x="842" y="1682"/>
                </a:cubicBezTo>
                <a:lnTo>
                  <a:pt x="842" y="1682"/>
                </a:lnTo>
                <a:cubicBezTo>
                  <a:pt x="377" y="1682"/>
                  <a:pt x="0" y="1306"/>
                  <a:pt x="0" y="842"/>
                </a:cubicBezTo>
                <a:lnTo>
                  <a:pt x="0" y="842"/>
                </a:lnTo>
                <a:cubicBezTo>
                  <a:pt x="0" y="377"/>
                  <a:pt x="377" y="0"/>
                  <a:pt x="842" y="0"/>
                </a:cubicBezTo>
                <a:lnTo>
                  <a:pt x="842" y="0"/>
                </a:lnTo>
                <a:cubicBezTo>
                  <a:pt x="1306" y="0"/>
                  <a:pt x="1683" y="377"/>
                  <a:pt x="1683" y="8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FF52886E-7AF6-46C9-95F2-88253FCA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092" y="8121374"/>
            <a:ext cx="1510559" cy="5594625"/>
          </a:xfrm>
          <a:custGeom>
            <a:avLst/>
            <a:gdLst>
              <a:gd name="T0" fmla="*/ 1210 w 1211"/>
              <a:gd name="T1" fmla="*/ 4488 h 4489"/>
              <a:gd name="T2" fmla="*/ 0 w 1211"/>
              <a:gd name="T3" fmla="*/ 4488 h 4489"/>
              <a:gd name="T4" fmla="*/ 0 w 1211"/>
              <a:gd name="T5" fmla="*/ 0 h 4489"/>
              <a:gd name="T6" fmla="*/ 1210 w 1211"/>
              <a:gd name="T7" fmla="*/ 0 h 4489"/>
              <a:gd name="T8" fmla="*/ 1210 w 1211"/>
              <a:gd name="T9" fmla="*/ 4488 h 4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1" h="4489">
                <a:moveTo>
                  <a:pt x="1210" y="4488"/>
                </a:moveTo>
                <a:lnTo>
                  <a:pt x="0" y="4488"/>
                </a:lnTo>
                <a:lnTo>
                  <a:pt x="0" y="0"/>
                </a:lnTo>
                <a:lnTo>
                  <a:pt x="1210" y="0"/>
                </a:lnTo>
                <a:lnTo>
                  <a:pt x="1210" y="44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DF104AB-0BE3-43A3-8BF5-EFE2657CC299}"/>
              </a:ext>
            </a:extLst>
          </p:cNvPr>
          <p:cNvSpPr/>
          <p:nvPr/>
        </p:nvSpPr>
        <p:spPr>
          <a:xfrm>
            <a:off x="11788445" y="5839460"/>
            <a:ext cx="873421" cy="1376680"/>
          </a:xfrm>
          <a:custGeom>
            <a:avLst/>
            <a:gdLst>
              <a:gd name="connsiteX0" fmla="*/ 877249 w 2411445"/>
              <a:gd name="connsiteY0" fmla="*/ 2857843 h 3800906"/>
              <a:gd name="connsiteX1" fmla="*/ 1244313 w 2411445"/>
              <a:gd name="connsiteY1" fmla="*/ 2994699 h 3800906"/>
              <a:gd name="connsiteX2" fmla="*/ 1388649 w 2411445"/>
              <a:gd name="connsiteY2" fmla="*/ 3335595 h 3800906"/>
              <a:gd name="connsiteX3" fmla="*/ 1244313 w 2411445"/>
              <a:gd name="connsiteY3" fmla="*/ 3667782 h 3800906"/>
              <a:gd name="connsiteX4" fmla="*/ 877249 w 2411445"/>
              <a:gd name="connsiteY4" fmla="*/ 3800906 h 3800906"/>
              <a:gd name="connsiteX5" fmla="*/ 503963 w 2411445"/>
              <a:gd name="connsiteY5" fmla="*/ 3667782 h 3800906"/>
              <a:gd name="connsiteX6" fmla="*/ 359627 w 2411445"/>
              <a:gd name="connsiteY6" fmla="*/ 3335595 h 3800906"/>
              <a:gd name="connsiteX7" fmla="*/ 503963 w 2411445"/>
              <a:gd name="connsiteY7" fmla="*/ 2994699 h 3800906"/>
              <a:gd name="connsiteX8" fmla="*/ 877249 w 2411445"/>
              <a:gd name="connsiteY8" fmla="*/ 2857843 h 3800906"/>
              <a:gd name="connsiteX9" fmla="*/ 1213613 w 2411445"/>
              <a:gd name="connsiteY9" fmla="*/ 0 h 3800906"/>
              <a:gd name="connsiteX10" fmla="*/ 2083971 w 2411445"/>
              <a:gd name="connsiteY10" fmla="*/ 283898 h 3800906"/>
              <a:gd name="connsiteX11" fmla="*/ 2411445 w 2411445"/>
              <a:gd name="connsiteY11" fmla="*/ 1087031 h 3800906"/>
              <a:gd name="connsiteX12" fmla="*/ 2098913 w 2411445"/>
              <a:gd name="connsiteY12" fmla="*/ 1830395 h 3800906"/>
              <a:gd name="connsiteX13" fmla="*/ 1274625 w 2411445"/>
              <a:gd name="connsiteY13" fmla="*/ 2101842 h 3800906"/>
              <a:gd name="connsiteX14" fmla="*/ 1249723 w 2411445"/>
              <a:gd name="connsiteY14" fmla="*/ 2482863 h 3800906"/>
              <a:gd name="connsiteX15" fmla="*/ 487691 w 2411445"/>
              <a:gd name="connsiteY15" fmla="*/ 2482863 h 3800906"/>
              <a:gd name="connsiteX16" fmla="*/ 461543 w 2411445"/>
              <a:gd name="connsiteY16" fmla="*/ 1537781 h 3800906"/>
              <a:gd name="connsiteX17" fmla="*/ 766605 w 2411445"/>
              <a:gd name="connsiteY17" fmla="*/ 1537781 h 3800906"/>
              <a:gd name="connsiteX18" fmla="*/ 1363031 w 2411445"/>
              <a:gd name="connsiteY18" fmla="*/ 1441903 h 3800906"/>
              <a:gd name="connsiteX19" fmla="*/ 1568481 w 2411445"/>
              <a:gd name="connsiteY19" fmla="*/ 1090766 h 3800906"/>
              <a:gd name="connsiteX20" fmla="*/ 1472603 w 2411445"/>
              <a:gd name="connsiteY20" fmla="*/ 811849 h 3800906"/>
              <a:gd name="connsiteX21" fmla="*/ 1203651 w 2411445"/>
              <a:gd name="connsiteY21" fmla="*/ 710990 h 3800906"/>
              <a:gd name="connsiteX22" fmla="*/ 918513 w 2411445"/>
              <a:gd name="connsiteY22" fmla="*/ 814339 h 3800906"/>
              <a:gd name="connsiteX23" fmla="*/ 817657 w 2411445"/>
              <a:gd name="connsiteY23" fmla="*/ 1096992 h 3800906"/>
              <a:gd name="connsiteX24" fmla="*/ 839 w 2411445"/>
              <a:gd name="connsiteY24" fmla="*/ 1096992 h 3800906"/>
              <a:gd name="connsiteX25" fmla="*/ 130335 w 2411445"/>
              <a:gd name="connsiteY25" fmla="*/ 537912 h 3800906"/>
              <a:gd name="connsiteX26" fmla="*/ 544969 w 2411445"/>
              <a:gd name="connsiteY26" fmla="*/ 144439 h 3800906"/>
              <a:gd name="connsiteX27" fmla="*/ 1213613 w 2411445"/>
              <a:gd name="connsiteY27" fmla="*/ 0 h 380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411445" h="3800906">
                <a:moveTo>
                  <a:pt x="877249" y="2857843"/>
                </a:moveTo>
                <a:cubicBezTo>
                  <a:pt x="1026563" y="2857843"/>
                  <a:pt x="1148503" y="2903877"/>
                  <a:pt x="1244313" y="2994699"/>
                </a:cubicBezTo>
                <a:cubicBezTo>
                  <a:pt x="1341367" y="3086766"/>
                  <a:pt x="1388649" y="3199984"/>
                  <a:pt x="1388649" y="3335595"/>
                </a:cubicBezTo>
                <a:cubicBezTo>
                  <a:pt x="1388649" y="3466231"/>
                  <a:pt x="1341367" y="3578204"/>
                  <a:pt x="1244313" y="3667782"/>
                </a:cubicBezTo>
                <a:cubicBezTo>
                  <a:pt x="1148503" y="3757361"/>
                  <a:pt x="1026563" y="3800906"/>
                  <a:pt x="877249" y="3800906"/>
                </a:cubicBezTo>
                <a:cubicBezTo>
                  <a:pt x="724203" y="3800906"/>
                  <a:pt x="601019" y="3757361"/>
                  <a:pt x="503963" y="3667782"/>
                </a:cubicBezTo>
                <a:cubicBezTo>
                  <a:pt x="406909" y="3578204"/>
                  <a:pt x="359627" y="3466231"/>
                  <a:pt x="359627" y="3335595"/>
                </a:cubicBezTo>
                <a:cubicBezTo>
                  <a:pt x="359627" y="3199984"/>
                  <a:pt x="406909" y="3086766"/>
                  <a:pt x="503963" y="2994699"/>
                </a:cubicBezTo>
                <a:cubicBezTo>
                  <a:pt x="601019" y="2903877"/>
                  <a:pt x="724203" y="2857843"/>
                  <a:pt x="877249" y="2857843"/>
                </a:cubicBezTo>
                <a:close/>
                <a:moveTo>
                  <a:pt x="1213613" y="0"/>
                </a:moveTo>
                <a:cubicBezTo>
                  <a:pt x="1575951" y="0"/>
                  <a:pt x="1866071" y="94632"/>
                  <a:pt x="2083971" y="283898"/>
                </a:cubicBezTo>
                <a:cubicBezTo>
                  <a:pt x="2301873" y="473163"/>
                  <a:pt x="2411445" y="740874"/>
                  <a:pt x="2411445" y="1087031"/>
                </a:cubicBezTo>
                <a:cubicBezTo>
                  <a:pt x="2411445" y="1404548"/>
                  <a:pt x="2308097" y="1652336"/>
                  <a:pt x="2098913" y="1830395"/>
                </a:cubicBezTo>
                <a:cubicBezTo>
                  <a:pt x="1890973" y="2008454"/>
                  <a:pt x="1615795" y="2098106"/>
                  <a:pt x="1274625" y="2101842"/>
                </a:cubicBezTo>
                <a:lnTo>
                  <a:pt x="1249723" y="2482863"/>
                </a:lnTo>
                <a:lnTo>
                  <a:pt x="487691" y="2482863"/>
                </a:lnTo>
                <a:lnTo>
                  <a:pt x="461543" y="1537781"/>
                </a:lnTo>
                <a:lnTo>
                  <a:pt x="766605" y="1537781"/>
                </a:lnTo>
                <a:cubicBezTo>
                  <a:pt x="1028085" y="1537781"/>
                  <a:pt x="1226065" y="1506652"/>
                  <a:pt x="1363031" y="1441903"/>
                </a:cubicBezTo>
                <a:cubicBezTo>
                  <a:pt x="1499997" y="1377155"/>
                  <a:pt x="1568481" y="1261354"/>
                  <a:pt x="1568481" y="1090766"/>
                </a:cubicBezTo>
                <a:cubicBezTo>
                  <a:pt x="1568481" y="973720"/>
                  <a:pt x="1536107" y="880333"/>
                  <a:pt x="1472603" y="811849"/>
                </a:cubicBezTo>
                <a:cubicBezTo>
                  <a:pt x="1407857" y="744610"/>
                  <a:pt x="1318205" y="710990"/>
                  <a:pt x="1203651" y="710990"/>
                </a:cubicBezTo>
                <a:cubicBezTo>
                  <a:pt x="1081627" y="710990"/>
                  <a:pt x="986997" y="745855"/>
                  <a:pt x="918513" y="814339"/>
                </a:cubicBezTo>
                <a:cubicBezTo>
                  <a:pt x="851275" y="884068"/>
                  <a:pt x="817657" y="978701"/>
                  <a:pt x="817657" y="1096992"/>
                </a:cubicBezTo>
                <a:lnTo>
                  <a:pt x="839" y="1096992"/>
                </a:lnTo>
                <a:cubicBezTo>
                  <a:pt x="-6631" y="890294"/>
                  <a:pt x="35703" y="704764"/>
                  <a:pt x="130335" y="537912"/>
                </a:cubicBezTo>
                <a:cubicBezTo>
                  <a:pt x="222475" y="372305"/>
                  <a:pt x="360687" y="241562"/>
                  <a:pt x="544969" y="144439"/>
                </a:cubicBezTo>
                <a:cubicBezTo>
                  <a:pt x="730495" y="47316"/>
                  <a:pt x="953377" y="0"/>
                  <a:pt x="1213613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AAC9E8-43C9-48C1-8A3D-596FB81AB919}"/>
              </a:ext>
            </a:extLst>
          </p:cNvPr>
          <p:cNvSpPr txBox="1"/>
          <p:nvPr/>
        </p:nvSpPr>
        <p:spPr>
          <a:xfrm>
            <a:off x="5645663" y="8199202"/>
            <a:ext cx="1308632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spc="-300" dirty="0">
                <a:latin typeface="Poppins" panose="00000500000000000000" pitchFamily="2" charset="0"/>
                <a:cs typeface="Poppins" panose="00000500000000000000" pitchFamily="2" charset="0"/>
              </a:rPr>
              <a:t>DO YOU HAVE ANY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AE7767-AD2E-4024-B012-68EC758D5780}"/>
              </a:ext>
            </a:extLst>
          </p:cNvPr>
          <p:cNvSpPr txBox="1"/>
          <p:nvPr/>
        </p:nvSpPr>
        <p:spPr>
          <a:xfrm>
            <a:off x="5645664" y="9006759"/>
            <a:ext cx="13086321" cy="2323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500" spc="-580" dirty="0">
                <a:latin typeface="Poppins" panose="00000500000000000000" pitchFamily="2" charset="0"/>
                <a:cs typeface="Poppins" panose="00000500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01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">
            <a:extLst>
              <a:ext uri="{FF2B5EF4-FFF2-40B4-BE49-F238E27FC236}">
                <a16:creationId xmlns:a16="http://schemas.microsoft.com/office/drawing/2014/main" id="{BDB437C9-B5EF-404B-B8B3-55E1BBB5D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2681"/>
            <a:ext cx="24377648" cy="8486757"/>
          </a:xfrm>
          <a:custGeom>
            <a:avLst/>
            <a:gdLst>
              <a:gd name="T0" fmla="*/ 0 w 19570"/>
              <a:gd name="T1" fmla="*/ 4449415 h 6811"/>
              <a:gd name="T2" fmla="*/ 12782129 w 19570"/>
              <a:gd name="T3" fmla="*/ 4449415 h 6811"/>
              <a:gd name="T4" fmla="*/ 12782129 w 19570"/>
              <a:gd name="T5" fmla="*/ 0 h 6811"/>
              <a:gd name="T6" fmla="*/ 0 w 19570"/>
              <a:gd name="T7" fmla="*/ 0 h 6811"/>
              <a:gd name="T8" fmla="*/ 0 w 19570"/>
              <a:gd name="T9" fmla="*/ 4449415 h 68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70" h="6811">
                <a:moveTo>
                  <a:pt x="0" y="6810"/>
                </a:moveTo>
                <a:lnTo>
                  <a:pt x="19569" y="6810"/>
                </a:lnTo>
                <a:lnTo>
                  <a:pt x="19569" y="0"/>
                </a:lnTo>
                <a:lnTo>
                  <a:pt x="0" y="0"/>
                </a:lnTo>
                <a:lnTo>
                  <a:pt x="0" y="681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3385F02-2430-754A-B24A-A603A3FB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81"/>
            <a:ext cx="11156150" cy="12397806"/>
          </a:xfrm>
          <a:custGeom>
            <a:avLst/>
            <a:gdLst>
              <a:gd name="T0" fmla="*/ 5849240 w 8958"/>
              <a:gd name="T1" fmla="*/ 3250095 h 9951"/>
              <a:gd name="T2" fmla="*/ 5849240 w 8958"/>
              <a:gd name="T3" fmla="*/ 3250095 h 9951"/>
              <a:gd name="T4" fmla="*/ 2600388 w 8958"/>
              <a:gd name="T5" fmla="*/ 6500190 h 9951"/>
              <a:gd name="T6" fmla="*/ 2600388 w 8958"/>
              <a:gd name="T7" fmla="*/ 6500190 h 9951"/>
              <a:gd name="T8" fmla="*/ 0 w 8958"/>
              <a:gd name="T9" fmla="*/ 5198845 h 9951"/>
              <a:gd name="T10" fmla="*/ 0 w 8958"/>
              <a:gd name="T11" fmla="*/ 1301345 h 9951"/>
              <a:gd name="T12" fmla="*/ 0 w 8958"/>
              <a:gd name="T13" fmla="*/ 1301345 h 9951"/>
              <a:gd name="T14" fmla="*/ 2600388 w 8958"/>
              <a:gd name="T15" fmla="*/ 0 h 9951"/>
              <a:gd name="T16" fmla="*/ 2600388 w 8958"/>
              <a:gd name="T17" fmla="*/ 0 h 9951"/>
              <a:gd name="T18" fmla="*/ 5849240 w 8958"/>
              <a:gd name="T19" fmla="*/ 3250095 h 99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58" h="9951">
                <a:moveTo>
                  <a:pt x="8957" y="4975"/>
                </a:moveTo>
                <a:lnTo>
                  <a:pt x="8957" y="4975"/>
                </a:lnTo>
                <a:cubicBezTo>
                  <a:pt x="8957" y="7722"/>
                  <a:pt x="6730" y="9950"/>
                  <a:pt x="3982" y="9950"/>
                </a:cubicBezTo>
                <a:cubicBezTo>
                  <a:pt x="2353" y="9950"/>
                  <a:pt x="908" y="9167"/>
                  <a:pt x="0" y="7958"/>
                </a:cubicBezTo>
                <a:lnTo>
                  <a:pt x="0" y="1992"/>
                </a:lnTo>
                <a:cubicBezTo>
                  <a:pt x="908" y="782"/>
                  <a:pt x="2353" y="0"/>
                  <a:pt x="3982" y="0"/>
                </a:cubicBezTo>
                <a:cubicBezTo>
                  <a:pt x="6730" y="0"/>
                  <a:pt x="8957" y="2227"/>
                  <a:pt x="8957" y="49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5700C5AA-846E-4C46-96F4-2103839A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672" y="2117507"/>
            <a:ext cx="5459979" cy="8376893"/>
          </a:xfrm>
          <a:custGeom>
            <a:avLst/>
            <a:gdLst>
              <a:gd name="T0" fmla="*/ 2195941 w 4382"/>
              <a:gd name="T1" fmla="*/ 20254 h 6723"/>
              <a:gd name="T2" fmla="*/ 2195941 w 4382"/>
              <a:gd name="T3" fmla="*/ 20254 h 6723"/>
              <a:gd name="T4" fmla="*/ 2862368 w 4382"/>
              <a:gd name="T5" fmla="*/ 123483 h 6723"/>
              <a:gd name="T6" fmla="*/ 2862368 w 4382"/>
              <a:gd name="T7" fmla="*/ 103229 h 6723"/>
              <a:gd name="T8" fmla="*/ 2862368 w 4382"/>
              <a:gd name="T9" fmla="*/ 103229 h 6723"/>
              <a:gd name="T10" fmla="*/ 2195941 w 4382"/>
              <a:gd name="T11" fmla="*/ 0 h 6723"/>
              <a:gd name="T12" fmla="*/ 2195941 w 4382"/>
              <a:gd name="T13" fmla="*/ 0 h 6723"/>
              <a:gd name="T14" fmla="*/ 642906 w 4382"/>
              <a:gd name="T15" fmla="*/ 643548 h 6723"/>
              <a:gd name="T16" fmla="*/ 642906 w 4382"/>
              <a:gd name="T17" fmla="*/ 643548 h 6723"/>
              <a:gd name="T18" fmla="*/ 0 w 4382"/>
              <a:gd name="T19" fmla="*/ 2196557 h 6723"/>
              <a:gd name="T20" fmla="*/ 0 w 4382"/>
              <a:gd name="T21" fmla="*/ 2196557 h 6723"/>
              <a:gd name="T22" fmla="*/ 642906 w 4382"/>
              <a:gd name="T23" fmla="*/ 3748259 h 6723"/>
              <a:gd name="T24" fmla="*/ 642906 w 4382"/>
              <a:gd name="T25" fmla="*/ 3748259 h 6723"/>
              <a:gd name="T26" fmla="*/ 2195941 w 4382"/>
              <a:gd name="T27" fmla="*/ 4391807 h 6723"/>
              <a:gd name="T28" fmla="*/ 2195941 w 4382"/>
              <a:gd name="T29" fmla="*/ 4391807 h 6723"/>
              <a:gd name="T30" fmla="*/ 2862368 w 4382"/>
              <a:gd name="T31" fmla="*/ 4289231 h 6723"/>
              <a:gd name="T32" fmla="*/ 2862368 w 4382"/>
              <a:gd name="T33" fmla="*/ 4267670 h 6723"/>
              <a:gd name="T34" fmla="*/ 2862368 w 4382"/>
              <a:gd name="T35" fmla="*/ 4267670 h 6723"/>
              <a:gd name="T36" fmla="*/ 2195941 w 4382"/>
              <a:gd name="T37" fmla="*/ 4371553 h 6723"/>
              <a:gd name="T38" fmla="*/ 2195941 w 4382"/>
              <a:gd name="T39" fmla="*/ 4371553 h 6723"/>
              <a:gd name="T40" fmla="*/ 657280 w 4382"/>
              <a:gd name="T41" fmla="*/ 3734538 h 6723"/>
              <a:gd name="T42" fmla="*/ 657280 w 4382"/>
              <a:gd name="T43" fmla="*/ 3734538 h 6723"/>
              <a:gd name="T44" fmla="*/ 20254 w 4382"/>
              <a:gd name="T45" fmla="*/ 2196557 h 6723"/>
              <a:gd name="T46" fmla="*/ 20254 w 4382"/>
              <a:gd name="T47" fmla="*/ 2196557 h 6723"/>
              <a:gd name="T48" fmla="*/ 657280 w 4382"/>
              <a:gd name="T49" fmla="*/ 657268 h 6723"/>
              <a:gd name="T50" fmla="*/ 657280 w 4382"/>
              <a:gd name="T51" fmla="*/ 657268 h 6723"/>
              <a:gd name="T52" fmla="*/ 2195941 w 4382"/>
              <a:gd name="T53" fmla="*/ 20254 h 672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382" h="6723">
                <a:moveTo>
                  <a:pt x="3361" y="31"/>
                </a:moveTo>
                <a:lnTo>
                  <a:pt x="3361" y="31"/>
                </a:lnTo>
                <a:cubicBezTo>
                  <a:pt x="3712" y="31"/>
                  <a:pt x="4056" y="85"/>
                  <a:pt x="4381" y="189"/>
                </a:cubicBezTo>
                <a:lnTo>
                  <a:pt x="4381" y="158"/>
                </a:lnTo>
                <a:cubicBezTo>
                  <a:pt x="4055" y="54"/>
                  <a:pt x="3712" y="0"/>
                  <a:pt x="3361" y="0"/>
                </a:cubicBezTo>
                <a:cubicBezTo>
                  <a:pt x="2463" y="0"/>
                  <a:pt x="1619" y="350"/>
                  <a:pt x="984" y="985"/>
                </a:cubicBezTo>
                <a:cubicBezTo>
                  <a:pt x="349" y="1620"/>
                  <a:pt x="0" y="2464"/>
                  <a:pt x="0" y="3362"/>
                </a:cubicBezTo>
                <a:cubicBezTo>
                  <a:pt x="0" y="4258"/>
                  <a:pt x="349" y="5102"/>
                  <a:pt x="984" y="5737"/>
                </a:cubicBezTo>
                <a:cubicBezTo>
                  <a:pt x="1619" y="6372"/>
                  <a:pt x="2463" y="6722"/>
                  <a:pt x="3361" y="6722"/>
                </a:cubicBezTo>
                <a:cubicBezTo>
                  <a:pt x="3712" y="6722"/>
                  <a:pt x="4055" y="6668"/>
                  <a:pt x="4381" y="6565"/>
                </a:cubicBezTo>
                <a:lnTo>
                  <a:pt x="4381" y="6532"/>
                </a:lnTo>
                <a:cubicBezTo>
                  <a:pt x="4056" y="6637"/>
                  <a:pt x="3712" y="6691"/>
                  <a:pt x="3361" y="6691"/>
                </a:cubicBezTo>
                <a:cubicBezTo>
                  <a:pt x="2471" y="6691"/>
                  <a:pt x="1635" y="6345"/>
                  <a:pt x="1006" y="5716"/>
                </a:cubicBezTo>
                <a:cubicBezTo>
                  <a:pt x="377" y="5087"/>
                  <a:pt x="31" y="4250"/>
                  <a:pt x="31" y="3362"/>
                </a:cubicBezTo>
                <a:cubicBezTo>
                  <a:pt x="31" y="2472"/>
                  <a:pt x="377" y="1636"/>
                  <a:pt x="1006" y="1006"/>
                </a:cubicBezTo>
                <a:cubicBezTo>
                  <a:pt x="1635" y="378"/>
                  <a:pt x="2471" y="31"/>
                  <a:pt x="3361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74B415A5-0F3B-2C4D-9169-7E776D3A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040" y="11279904"/>
            <a:ext cx="3526464" cy="2433418"/>
          </a:xfrm>
          <a:custGeom>
            <a:avLst/>
            <a:gdLst>
              <a:gd name="T0" fmla="*/ 1848501 w 2831"/>
              <a:gd name="T1" fmla="*/ 924656 h 1954"/>
              <a:gd name="T2" fmla="*/ 1848501 w 2831"/>
              <a:gd name="T3" fmla="*/ 924656 h 1954"/>
              <a:gd name="T4" fmla="*/ 1779264 w 2831"/>
              <a:gd name="T5" fmla="*/ 1275320 h 1954"/>
              <a:gd name="T6" fmla="*/ 68584 w 2831"/>
              <a:gd name="T7" fmla="*/ 1275320 h 1954"/>
              <a:gd name="T8" fmla="*/ 68584 w 2831"/>
              <a:gd name="T9" fmla="*/ 1275320 h 1954"/>
              <a:gd name="T10" fmla="*/ 0 w 2831"/>
              <a:gd name="T11" fmla="*/ 924656 h 1954"/>
              <a:gd name="T12" fmla="*/ 0 w 2831"/>
              <a:gd name="T13" fmla="*/ 924656 h 1954"/>
              <a:gd name="T14" fmla="*/ 924250 w 2831"/>
              <a:gd name="T15" fmla="*/ 0 h 1954"/>
              <a:gd name="T16" fmla="*/ 924250 w 2831"/>
              <a:gd name="T17" fmla="*/ 0 h 1954"/>
              <a:gd name="T18" fmla="*/ 1848501 w 2831"/>
              <a:gd name="T19" fmla="*/ 924656 h 19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31" h="1954">
                <a:moveTo>
                  <a:pt x="2830" y="1416"/>
                </a:moveTo>
                <a:lnTo>
                  <a:pt x="2830" y="1416"/>
                </a:lnTo>
                <a:cubicBezTo>
                  <a:pt x="2830" y="1606"/>
                  <a:pt x="2792" y="1787"/>
                  <a:pt x="2724" y="1953"/>
                </a:cubicBezTo>
                <a:lnTo>
                  <a:pt x="105" y="1953"/>
                </a:lnTo>
                <a:cubicBezTo>
                  <a:pt x="38" y="1787"/>
                  <a:pt x="0" y="1606"/>
                  <a:pt x="0" y="1416"/>
                </a:cubicBezTo>
                <a:cubicBezTo>
                  <a:pt x="0" y="634"/>
                  <a:pt x="633" y="0"/>
                  <a:pt x="1415" y="0"/>
                </a:cubicBezTo>
                <a:cubicBezTo>
                  <a:pt x="2196" y="0"/>
                  <a:pt x="2830" y="634"/>
                  <a:pt x="2830" y="14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415630" y="4140704"/>
            <a:ext cx="8125935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500" b="1" spc="-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14766672" y="10138586"/>
            <a:ext cx="65180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KEEP </a:t>
            </a:r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 TOUCH</a:t>
            </a:r>
          </a:p>
        </p:txBody>
      </p:sp>
    </p:spTree>
    <p:extLst>
      <p:ext uri="{BB962C8B-B14F-4D97-AF65-F5344CB8AC3E}">
        <p14:creationId xmlns:p14="http://schemas.microsoft.com/office/powerpoint/2010/main" val="6213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BB56B1-B4E9-417D-A264-B8FF9F984FD6}"/>
              </a:ext>
            </a:extLst>
          </p:cNvPr>
          <p:cNvSpPr txBox="1"/>
          <p:nvPr/>
        </p:nvSpPr>
        <p:spPr>
          <a:xfrm>
            <a:off x="1520825" y="73022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Meet the Team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5" y="2655277"/>
            <a:ext cx="17672538" cy="105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7" y="3130061"/>
            <a:ext cx="16424031" cy="10038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B56B1-B4E9-417D-A264-B8FF9F984FD6}"/>
              </a:ext>
            </a:extLst>
          </p:cNvPr>
          <p:cNvSpPr txBox="1"/>
          <p:nvPr/>
        </p:nvSpPr>
        <p:spPr>
          <a:xfrm>
            <a:off x="1520825" y="73022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Meet the Team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8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15" y="2406901"/>
            <a:ext cx="18164908" cy="10834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B56B1-B4E9-417D-A264-B8FF9F984FD6}"/>
              </a:ext>
            </a:extLst>
          </p:cNvPr>
          <p:cNvSpPr txBox="1"/>
          <p:nvPr/>
        </p:nvSpPr>
        <p:spPr>
          <a:xfrm>
            <a:off x="1520825" y="73022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Meet the Team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9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GPIA - Theme 03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E7D8"/>
      </a:accent1>
      <a:accent2>
        <a:srgbClr val="29CEDC"/>
      </a:accent2>
      <a:accent3>
        <a:srgbClr val="34B9DF"/>
      </a:accent3>
      <a:accent4>
        <a:srgbClr val="42A6E3"/>
      </a:accent4>
      <a:accent5>
        <a:srgbClr val="5091E7"/>
      </a:accent5>
      <a:accent6>
        <a:srgbClr val="5D76E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89148</TotalTime>
  <Words>1801</Words>
  <Application>Microsoft Office PowerPoint</Application>
  <PresentationFormat>Custom</PresentationFormat>
  <Paragraphs>569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1" baseType="lpstr">
      <vt:lpstr>Microsoft YaHei</vt:lpstr>
      <vt:lpstr>arial</vt:lpstr>
      <vt:lpstr>arial</vt:lpstr>
      <vt:lpstr>Bebas Neue</vt:lpstr>
      <vt:lpstr>Calibri</vt:lpstr>
      <vt:lpstr>Helvetica Light</vt:lpstr>
      <vt:lpstr>Lato</vt:lpstr>
      <vt:lpstr>Lato Light</vt:lpstr>
      <vt:lpstr>League Spartan</vt:lpstr>
      <vt:lpstr>Lucida Sans</vt:lpstr>
      <vt:lpstr>Mukta ExtraLight</vt:lpstr>
      <vt:lpstr>Open Sans Light</vt:lpstr>
      <vt:lpstr>Poppins</vt:lpstr>
      <vt:lpstr>Poppins Light</vt:lpstr>
      <vt:lpstr>Poppins Medium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AQ</dc:creator>
  <cp:keywords/>
  <dc:description/>
  <cp:lastModifiedBy>AQ</cp:lastModifiedBy>
  <cp:revision>15526</cp:revision>
  <cp:lastPrinted>2019-05-26T17:52:52Z</cp:lastPrinted>
  <dcterms:created xsi:type="dcterms:W3CDTF">2014-11-12T21:47:38Z</dcterms:created>
  <dcterms:modified xsi:type="dcterms:W3CDTF">2023-08-10T11:39:24Z</dcterms:modified>
  <cp:category/>
</cp:coreProperties>
</file>