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60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DBDAC6-38BF-4C7C-8C50-F70DD58112B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FBE43076-93DA-46C5-898B-2F2F72CC5E6B}">
      <dgm:prSet/>
      <dgm:spPr/>
      <dgm:t>
        <a:bodyPr/>
        <a:lstStyle/>
        <a:p>
          <a:pPr rtl="0"/>
          <a:r>
            <a:rPr lang="en-US" dirty="0" smtClean="0"/>
            <a:t>Abstract</a:t>
          </a:r>
          <a:endParaRPr lang="zh-CN" dirty="0"/>
        </a:p>
      </dgm:t>
    </dgm:pt>
    <dgm:pt modelId="{AF08052A-4C74-4644-BFA1-AF1F118526E3}" type="parTrans" cxnId="{219E3AC2-743A-45CB-B6DB-674196F7EB57}">
      <dgm:prSet/>
      <dgm:spPr/>
      <dgm:t>
        <a:bodyPr/>
        <a:lstStyle/>
        <a:p>
          <a:endParaRPr lang="zh-CN" altLang="en-US"/>
        </a:p>
      </dgm:t>
    </dgm:pt>
    <dgm:pt modelId="{2660BC9C-BFAB-49D1-9F4B-AA78A140D040}" type="sibTrans" cxnId="{219E3AC2-743A-45CB-B6DB-674196F7EB57}">
      <dgm:prSet/>
      <dgm:spPr/>
      <dgm:t>
        <a:bodyPr/>
        <a:lstStyle/>
        <a:p>
          <a:endParaRPr lang="zh-CN" altLang="en-US"/>
        </a:p>
      </dgm:t>
    </dgm:pt>
    <dgm:pt modelId="{DD165C73-CA78-4FE7-B73B-218B03872056}">
      <dgm:prSet/>
      <dgm:spPr/>
      <dgm:t>
        <a:bodyPr/>
        <a:lstStyle/>
        <a:p>
          <a:pPr rtl="0"/>
          <a:r>
            <a:rPr lang="en-US" dirty="0" smtClean="0"/>
            <a:t>Introduction</a:t>
          </a:r>
          <a:endParaRPr lang="zh-CN" dirty="0"/>
        </a:p>
      </dgm:t>
    </dgm:pt>
    <dgm:pt modelId="{ECEECC53-0906-4651-BE2B-0B3802A4A207}" type="parTrans" cxnId="{6530C486-812F-4239-88F6-A80D31E56C70}">
      <dgm:prSet/>
      <dgm:spPr/>
      <dgm:t>
        <a:bodyPr/>
        <a:lstStyle/>
        <a:p>
          <a:endParaRPr lang="zh-CN" altLang="en-US"/>
        </a:p>
      </dgm:t>
    </dgm:pt>
    <dgm:pt modelId="{32697F53-28F1-4B99-AB99-7371A4ABF9FF}" type="sibTrans" cxnId="{6530C486-812F-4239-88F6-A80D31E56C70}">
      <dgm:prSet/>
      <dgm:spPr/>
      <dgm:t>
        <a:bodyPr/>
        <a:lstStyle/>
        <a:p>
          <a:endParaRPr lang="zh-CN" altLang="en-US"/>
        </a:p>
      </dgm:t>
    </dgm:pt>
    <dgm:pt modelId="{36BAF925-58BC-4B79-9E76-0FF2FC87047B}">
      <dgm:prSet/>
      <dgm:spPr/>
      <dgm:t>
        <a:bodyPr/>
        <a:lstStyle/>
        <a:p>
          <a:pPr rtl="0"/>
          <a:r>
            <a:rPr lang="en-US" dirty="0" smtClean="0"/>
            <a:t>Design Goals</a:t>
          </a:r>
          <a:endParaRPr lang="zh-CN" dirty="0"/>
        </a:p>
      </dgm:t>
    </dgm:pt>
    <dgm:pt modelId="{5DA8C146-7E48-4B42-AD87-726F8CF00743}" type="parTrans" cxnId="{E9D28C67-307D-49C3-8817-173A4F5F32E6}">
      <dgm:prSet/>
      <dgm:spPr/>
      <dgm:t>
        <a:bodyPr/>
        <a:lstStyle/>
        <a:p>
          <a:endParaRPr lang="zh-CN" altLang="en-US"/>
        </a:p>
      </dgm:t>
    </dgm:pt>
    <dgm:pt modelId="{E2058AAF-1307-4E30-99A0-16838E1D6D87}" type="sibTrans" cxnId="{E9D28C67-307D-49C3-8817-173A4F5F32E6}">
      <dgm:prSet/>
      <dgm:spPr/>
      <dgm:t>
        <a:bodyPr/>
        <a:lstStyle/>
        <a:p>
          <a:endParaRPr lang="zh-CN" altLang="en-US"/>
        </a:p>
      </dgm:t>
    </dgm:pt>
    <dgm:pt modelId="{B44118C0-B083-4791-A700-4C8FCE11D6E0}">
      <dgm:prSet/>
      <dgm:spPr/>
      <dgm:t>
        <a:bodyPr/>
        <a:lstStyle/>
        <a:p>
          <a:pPr rtl="0"/>
          <a:r>
            <a:rPr lang="en-US" dirty="0" smtClean="0"/>
            <a:t>Multi-Shadowed Cloaking</a:t>
          </a:r>
          <a:endParaRPr lang="zh-CN" dirty="0"/>
        </a:p>
      </dgm:t>
    </dgm:pt>
    <dgm:pt modelId="{152CECC5-357D-49BC-A714-DD4794D18B1F}" type="parTrans" cxnId="{12AB21D4-3142-4D1C-B145-B883CC755868}">
      <dgm:prSet/>
      <dgm:spPr/>
      <dgm:t>
        <a:bodyPr/>
        <a:lstStyle/>
        <a:p>
          <a:endParaRPr lang="zh-CN" altLang="en-US"/>
        </a:p>
      </dgm:t>
    </dgm:pt>
    <dgm:pt modelId="{3637469E-5AE8-4A65-A35C-2BB553369AF0}" type="sibTrans" cxnId="{12AB21D4-3142-4D1C-B145-B883CC755868}">
      <dgm:prSet/>
      <dgm:spPr/>
      <dgm:t>
        <a:bodyPr/>
        <a:lstStyle/>
        <a:p>
          <a:endParaRPr lang="zh-CN" altLang="en-US"/>
        </a:p>
      </dgm:t>
    </dgm:pt>
    <dgm:pt modelId="{6FB5B838-38A6-498B-80BC-78FAAD2C60C8}">
      <dgm:prSet/>
      <dgm:spPr/>
      <dgm:t>
        <a:bodyPr/>
        <a:lstStyle/>
        <a:p>
          <a:pPr rtl="0"/>
          <a:r>
            <a:rPr lang="en-US" dirty="0" smtClean="0"/>
            <a:t>Overshadow Overview</a:t>
          </a:r>
          <a:endParaRPr lang="zh-CN" dirty="0"/>
        </a:p>
      </dgm:t>
    </dgm:pt>
    <dgm:pt modelId="{0458C8C4-21C8-4967-9F8C-E2D60967F7C5}" type="parTrans" cxnId="{E52C657E-3B05-4E27-BD32-33859A821EEF}">
      <dgm:prSet/>
      <dgm:spPr/>
      <dgm:t>
        <a:bodyPr/>
        <a:lstStyle/>
        <a:p>
          <a:endParaRPr lang="zh-CN" altLang="en-US"/>
        </a:p>
      </dgm:t>
    </dgm:pt>
    <dgm:pt modelId="{6EFA2AF7-62F8-4D5B-98D0-2991D7D7E6C0}" type="sibTrans" cxnId="{E52C657E-3B05-4E27-BD32-33859A821EEF}">
      <dgm:prSet/>
      <dgm:spPr/>
      <dgm:t>
        <a:bodyPr/>
        <a:lstStyle/>
        <a:p>
          <a:endParaRPr lang="zh-CN" altLang="en-US"/>
        </a:p>
      </dgm:t>
    </dgm:pt>
    <dgm:pt modelId="{05FF2C86-F2BC-4DEC-BAE5-A6F6E2286225}">
      <dgm:prSet/>
      <dgm:spPr/>
      <dgm:t>
        <a:bodyPr/>
        <a:lstStyle/>
        <a:p>
          <a:pPr rtl="0"/>
          <a:r>
            <a:rPr lang="en-US" dirty="0" smtClean="0"/>
            <a:t>OS Integration with Cloaking</a:t>
          </a:r>
          <a:endParaRPr lang="zh-CN" dirty="0"/>
        </a:p>
      </dgm:t>
    </dgm:pt>
    <dgm:pt modelId="{EC0D194D-E994-4D90-B8A4-3DFAA998B24E}" type="parTrans" cxnId="{057A0910-587F-4C82-8ED2-399A2A63E793}">
      <dgm:prSet/>
      <dgm:spPr/>
      <dgm:t>
        <a:bodyPr/>
        <a:lstStyle/>
        <a:p>
          <a:endParaRPr lang="zh-CN" altLang="en-US"/>
        </a:p>
      </dgm:t>
    </dgm:pt>
    <dgm:pt modelId="{06C9696C-D2E8-4CB9-9216-B453B3AA7149}" type="sibTrans" cxnId="{057A0910-587F-4C82-8ED2-399A2A63E793}">
      <dgm:prSet/>
      <dgm:spPr/>
      <dgm:t>
        <a:bodyPr/>
        <a:lstStyle/>
        <a:p>
          <a:endParaRPr lang="zh-CN" altLang="en-US"/>
        </a:p>
      </dgm:t>
    </dgm:pt>
    <dgm:pt modelId="{FB089A7D-683E-424B-838B-A4A1546F4DD5}">
      <dgm:prSet/>
      <dgm:spPr/>
      <dgm:t>
        <a:bodyPr/>
        <a:lstStyle/>
        <a:p>
          <a:pPr rtl="0"/>
          <a:r>
            <a:rPr lang="en-US" dirty="0" smtClean="0"/>
            <a:t>Adapting System Calls</a:t>
          </a:r>
          <a:endParaRPr lang="zh-CN" dirty="0"/>
        </a:p>
      </dgm:t>
    </dgm:pt>
    <dgm:pt modelId="{79E3287D-84B0-4383-A2C3-97B0E0BBAF72}" type="parTrans" cxnId="{50233849-B1E0-46E0-A453-2F97E8B1C027}">
      <dgm:prSet/>
      <dgm:spPr/>
      <dgm:t>
        <a:bodyPr/>
        <a:lstStyle/>
        <a:p>
          <a:endParaRPr lang="zh-CN" altLang="en-US"/>
        </a:p>
      </dgm:t>
    </dgm:pt>
    <dgm:pt modelId="{5F4362A5-6DAF-4B76-A51B-5781E96B60CF}" type="sibTrans" cxnId="{50233849-B1E0-46E0-A453-2F97E8B1C027}">
      <dgm:prSet/>
      <dgm:spPr/>
      <dgm:t>
        <a:bodyPr/>
        <a:lstStyle/>
        <a:p>
          <a:endParaRPr lang="zh-CN" altLang="en-US"/>
        </a:p>
      </dgm:t>
    </dgm:pt>
    <dgm:pt modelId="{ECA08707-90C8-4993-833F-F7F58BE1F8D2}" type="pres">
      <dgm:prSet presAssocID="{E9DBDAC6-38BF-4C7C-8C50-F70DD58112BB}" presName="Name0" presStyleCnt="0">
        <dgm:presLayoutVars>
          <dgm:dir/>
          <dgm:animLvl val="lvl"/>
          <dgm:resizeHandles val="exact"/>
        </dgm:presLayoutVars>
      </dgm:prSet>
      <dgm:spPr/>
      <dgm:t>
        <a:bodyPr/>
        <a:lstStyle/>
        <a:p>
          <a:endParaRPr lang="zh-CN" altLang="en-US"/>
        </a:p>
      </dgm:t>
    </dgm:pt>
    <dgm:pt modelId="{D04BE20B-FCEF-4FD9-906D-F576B93C2D24}" type="pres">
      <dgm:prSet presAssocID="{FBE43076-93DA-46C5-898B-2F2F72CC5E6B}" presName="linNode" presStyleCnt="0"/>
      <dgm:spPr/>
    </dgm:pt>
    <dgm:pt modelId="{0E01B974-80D8-4BD4-9FC0-506EDE9F9683}" type="pres">
      <dgm:prSet presAssocID="{FBE43076-93DA-46C5-898B-2F2F72CC5E6B}" presName="parentText" presStyleLbl="node1" presStyleIdx="0" presStyleCnt="7">
        <dgm:presLayoutVars>
          <dgm:chMax val="1"/>
          <dgm:bulletEnabled val="1"/>
        </dgm:presLayoutVars>
      </dgm:prSet>
      <dgm:spPr/>
      <dgm:t>
        <a:bodyPr/>
        <a:lstStyle/>
        <a:p>
          <a:endParaRPr lang="zh-CN" altLang="en-US"/>
        </a:p>
      </dgm:t>
    </dgm:pt>
    <dgm:pt modelId="{CB6A1716-9122-4FB9-89FA-5267BE8B8D72}" type="pres">
      <dgm:prSet presAssocID="{2660BC9C-BFAB-49D1-9F4B-AA78A140D040}" presName="sp" presStyleCnt="0"/>
      <dgm:spPr/>
    </dgm:pt>
    <dgm:pt modelId="{1511F9D8-58F7-43F6-B20A-7B5DCC95A94B}" type="pres">
      <dgm:prSet presAssocID="{DD165C73-CA78-4FE7-B73B-218B03872056}" presName="linNode" presStyleCnt="0"/>
      <dgm:spPr/>
    </dgm:pt>
    <dgm:pt modelId="{1EE52513-9D3E-4344-BECD-24AB5C26856D}" type="pres">
      <dgm:prSet presAssocID="{DD165C73-CA78-4FE7-B73B-218B03872056}" presName="parentText" presStyleLbl="node1" presStyleIdx="1" presStyleCnt="7">
        <dgm:presLayoutVars>
          <dgm:chMax val="1"/>
          <dgm:bulletEnabled val="1"/>
        </dgm:presLayoutVars>
      </dgm:prSet>
      <dgm:spPr/>
      <dgm:t>
        <a:bodyPr/>
        <a:lstStyle/>
        <a:p>
          <a:endParaRPr lang="zh-CN" altLang="en-US"/>
        </a:p>
      </dgm:t>
    </dgm:pt>
    <dgm:pt modelId="{2790C42B-A6FD-4BB6-B6D7-8E5EE00056D8}" type="pres">
      <dgm:prSet presAssocID="{32697F53-28F1-4B99-AB99-7371A4ABF9FF}" presName="sp" presStyleCnt="0"/>
      <dgm:spPr/>
    </dgm:pt>
    <dgm:pt modelId="{C365130A-5CF3-462F-91B5-DBDE41771591}" type="pres">
      <dgm:prSet presAssocID="{36BAF925-58BC-4B79-9E76-0FF2FC87047B}" presName="linNode" presStyleCnt="0"/>
      <dgm:spPr/>
    </dgm:pt>
    <dgm:pt modelId="{FFDF0FA1-3E25-47CF-B85A-A0DA063556CF}" type="pres">
      <dgm:prSet presAssocID="{36BAF925-58BC-4B79-9E76-0FF2FC87047B}" presName="parentText" presStyleLbl="node1" presStyleIdx="2" presStyleCnt="7">
        <dgm:presLayoutVars>
          <dgm:chMax val="1"/>
          <dgm:bulletEnabled val="1"/>
        </dgm:presLayoutVars>
      </dgm:prSet>
      <dgm:spPr/>
      <dgm:t>
        <a:bodyPr/>
        <a:lstStyle/>
        <a:p>
          <a:endParaRPr lang="zh-CN" altLang="en-US"/>
        </a:p>
      </dgm:t>
    </dgm:pt>
    <dgm:pt modelId="{771C57B0-4657-447B-9BCB-98FA14122506}" type="pres">
      <dgm:prSet presAssocID="{E2058AAF-1307-4E30-99A0-16838E1D6D87}" presName="sp" presStyleCnt="0"/>
      <dgm:spPr/>
    </dgm:pt>
    <dgm:pt modelId="{9042DD0D-E44A-430F-B9E5-E5C07291FA16}" type="pres">
      <dgm:prSet presAssocID="{B44118C0-B083-4791-A700-4C8FCE11D6E0}" presName="linNode" presStyleCnt="0"/>
      <dgm:spPr/>
    </dgm:pt>
    <dgm:pt modelId="{A481C553-A33A-463F-9044-01AC026623C7}" type="pres">
      <dgm:prSet presAssocID="{B44118C0-B083-4791-A700-4C8FCE11D6E0}" presName="parentText" presStyleLbl="node1" presStyleIdx="3" presStyleCnt="7">
        <dgm:presLayoutVars>
          <dgm:chMax val="1"/>
          <dgm:bulletEnabled val="1"/>
        </dgm:presLayoutVars>
      </dgm:prSet>
      <dgm:spPr/>
      <dgm:t>
        <a:bodyPr/>
        <a:lstStyle/>
        <a:p>
          <a:endParaRPr lang="zh-CN" altLang="en-US"/>
        </a:p>
      </dgm:t>
    </dgm:pt>
    <dgm:pt modelId="{75B7CE79-1BC8-4CBD-87B1-6439F1124968}" type="pres">
      <dgm:prSet presAssocID="{3637469E-5AE8-4A65-A35C-2BB553369AF0}" presName="sp" presStyleCnt="0"/>
      <dgm:spPr/>
    </dgm:pt>
    <dgm:pt modelId="{7D47F9DD-67C6-4AD3-8FC4-9CCF8CB3EF42}" type="pres">
      <dgm:prSet presAssocID="{6FB5B838-38A6-498B-80BC-78FAAD2C60C8}" presName="linNode" presStyleCnt="0"/>
      <dgm:spPr/>
    </dgm:pt>
    <dgm:pt modelId="{E4857DCD-AAE5-4269-A3EE-91EDC4A75AE5}" type="pres">
      <dgm:prSet presAssocID="{6FB5B838-38A6-498B-80BC-78FAAD2C60C8}" presName="parentText" presStyleLbl="node1" presStyleIdx="4" presStyleCnt="7">
        <dgm:presLayoutVars>
          <dgm:chMax val="1"/>
          <dgm:bulletEnabled val="1"/>
        </dgm:presLayoutVars>
      </dgm:prSet>
      <dgm:spPr/>
      <dgm:t>
        <a:bodyPr/>
        <a:lstStyle/>
        <a:p>
          <a:endParaRPr lang="zh-CN" altLang="en-US"/>
        </a:p>
      </dgm:t>
    </dgm:pt>
    <dgm:pt modelId="{8552EE22-5ED8-4CD7-BAE5-79C80C70C0E7}" type="pres">
      <dgm:prSet presAssocID="{6EFA2AF7-62F8-4D5B-98D0-2991D7D7E6C0}" presName="sp" presStyleCnt="0"/>
      <dgm:spPr/>
    </dgm:pt>
    <dgm:pt modelId="{9DB01AD9-5BCF-4213-87F7-19F0A7CD54B0}" type="pres">
      <dgm:prSet presAssocID="{05FF2C86-F2BC-4DEC-BAE5-A6F6E2286225}" presName="linNode" presStyleCnt="0"/>
      <dgm:spPr/>
    </dgm:pt>
    <dgm:pt modelId="{4D81FFC1-B39D-4782-996D-7A9708B8FC1A}" type="pres">
      <dgm:prSet presAssocID="{05FF2C86-F2BC-4DEC-BAE5-A6F6E2286225}" presName="parentText" presStyleLbl="node1" presStyleIdx="5" presStyleCnt="7">
        <dgm:presLayoutVars>
          <dgm:chMax val="1"/>
          <dgm:bulletEnabled val="1"/>
        </dgm:presLayoutVars>
      </dgm:prSet>
      <dgm:spPr/>
      <dgm:t>
        <a:bodyPr/>
        <a:lstStyle/>
        <a:p>
          <a:endParaRPr lang="zh-CN" altLang="en-US"/>
        </a:p>
      </dgm:t>
    </dgm:pt>
    <dgm:pt modelId="{EDF5C224-367F-4000-B656-582A19E26CEB}" type="pres">
      <dgm:prSet presAssocID="{06C9696C-D2E8-4CB9-9216-B453B3AA7149}" presName="sp" presStyleCnt="0"/>
      <dgm:spPr/>
    </dgm:pt>
    <dgm:pt modelId="{09F1DCCB-EAFB-4D93-9EEF-FFDE86084D31}" type="pres">
      <dgm:prSet presAssocID="{FB089A7D-683E-424B-838B-A4A1546F4DD5}" presName="linNode" presStyleCnt="0"/>
      <dgm:spPr/>
    </dgm:pt>
    <dgm:pt modelId="{94BD5BEC-5602-470A-BA24-AC3BE03A4B29}" type="pres">
      <dgm:prSet presAssocID="{FB089A7D-683E-424B-838B-A4A1546F4DD5}" presName="parentText" presStyleLbl="node1" presStyleIdx="6" presStyleCnt="7">
        <dgm:presLayoutVars>
          <dgm:chMax val="1"/>
          <dgm:bulletEnabled val="1"/>
        </dgm:presLayoutVars>
      </dgm:prSet>
      <dgm:spPr/>
      <dgm:t>
        <a:bodyPr/>
        <a:lstStyle/>
        <a:p>
          <a:endParaRPr lang="zh-CN" altLang="en-US"/>
        </a:p>
      </dgm:t>
    </dgm:pt>
  </dgm:ptLst>
  <dgm:cxnLst>
    <dgm:cxn modelId="{50233849-B1E0-46E0-A453-2F97E8B1C027}" srcId="{E9DBDAC6-38BF-4C7C-8C50-F70DD58112BB}" destId="{FB089A7D-683E-424B-838B-A4A1546F4DD5}" srcOrd="6" destOrd="0" parTransId="{79E3287D-84B0-4383-A2C3-97B0E0BBAF72}" sibTransId="{5F4362A5-6DAF-4B76-A51B-5781E96B60CF}"/>
    <dgm:cxn modelId="{E3F462B5-6D22-472C-A836-A047BF8B1BCF}" type="presOf" srcId="{DD165C73-CA78-4FE7-B73B-218B03872056}" destId="{1EE52513-9D3E-4344-BECD-24AB5C26856D}" srcOrd="0" destOrd="0" presId="urn:microsoft.com/office/officeart/2005/8/layout/vList5"/>
    <dgm:cxn modelId="{057A0910-587F-4C82-8ED2-399A2A63E793}" srcId="{E9DBDAC6-38BF-4C7C-8C50-F70DD58112BB}" destId="{05FF2C86-F2BC-4DEC-BAE5-A6F6E2286225}" srcOrd="5" destOrd="0" parTransId="{EC0D194D-E994-4D90-B8A4-3DFAA998B24E}" sibTransId="{06C9696C-D2E8-4CB9-9216-B453B3AA7149}"/>
    <dgm:cxn modelId="{219E3AC2-743A-45CB-B6DB-674196F7EB57}" srcId="{E9DBDAC6-38BF-4C7C-8C50-F70DD58112BB}" destId="{FBE43076-93DA-46C5-898B-2F2F72CC5E6B}" srcOrd="0" destOrd="0" parTransId="{AF08052A-4C74-4644-BFA1-AF1F118526E3}" sibTransId="{2660BC9C-BFAB-49D1-9F4B-AA78A140D040}"/>
    <dgm:cxn modelId="{511C2D39-EBCE-4AFC-81DD-5208871B437F}" type="presOf" srcId="{FBE43076-93DA-46C5-898B-2F2F72CC5E6B}" destId="{0E01B974-80D8-4BD4-9FC0-506EDE9F9683}" srcOrd="0" destOrd="0" presId="urn:microsoft.com/office/officeart/2005/8/layout/vList5"/>
    <dgm:cxn modelId="{13ACC0B9-D0B2-4188-B292-B77D8B78A10D}" type="presOf" srcId="{05FF2C86-F2BC-4DEC-BAE5-A6F6E2286225}" destId="{4D81FFC1-B39D-4782-996D-7A9708B8FC1A}" srcOrd="0" destOrd="0" presId="urn:microsoft.com/office/officeart/2005/8/layout/vList5"/>
    <dgm:cxn modelId="{12AB21D4-3142-4D1C-B145-B883CC755868}" srcId="{E9DBDAC6-38BF-4C7C-8C50-F70DD58112BB}" destId="{B44118C0-B083-4791-A700-4C8FCE11D6E0}" srcOrd="3" destOrd="0" parTransId="{152CECC5-357D-49BC-A714-DD4794D18B1F}" sibTransId="{3637469E-5AE8-4A65-A35C-2BB553369AF0}"/>
    <dgm:cxn modelId="{4C1ACA7B-2610-40D7-A3B1-12FB21BC39D9}" type="presOf" srcId="{36BAF925-58BC-4B79-9E76-0FF2FC87047B}" destId="{FFDF0FA1-3E25-47CF-B85A-A0DA063556CF}" srcOrd="0" destOrd="0" presId="urn:microsoft.com/office/officeart/2005/8/layout/vList5"/>
    <dgm:cxn modelId="{E52C657E-3B05-4E27-BD32-33859A821EEF}" srcId="{E9DBDAC6-38BF-4C7C-8C50-F70DD58112BB}" destId="{6FB5B838-38A6-498B-80BC-78FAAD2C60C8}" srcOrd="4" destOrd="0" parTransId="{0458C8C4-21C8-4967-9F8C-E2D60967F7C5}" sibTransId="{6EFA2AF7-62F8-4D5B-98D0-2991D7D7E6C0}"/>
    <dgm:cxn modelId="{C69CF8AB-8313-4B2A-AE14-80BF142C577C}" type="presOf" srcId="{B44118C0-B083-4791-A700-4C8FCE11D6E0}" destId="{A481C553-A33A-463F-9044-01AC026623C7}" srcOrd="0" destOrd="0" presId="urn:microsoft.com/office/officeart/2005/8/layout/vList5"/>
    <dgm:cxn modelId="{ACA25BD1-2852-4366-9219-D176B4B38C59}" type="presOf" srcId="{E9DBDAC6-38BF-4C7C-8C50-F70DD58112BB}" destId="{ECA08707-90C8-4993-833F-F7F58BE1F8D2}" srcOrd="0" destOrd="0" presId="urn:microsoft.com/office/officeart/2005/8/layout/vList5"/>
    <dgm:cxn modelId="{6530C486-812F-4239-88F6-A80D31E56C70}" srcId="{E9DBDAC6-38BF-4C7C-8C50-F70DD58112BB}" destId="{DD165C73-CA78-4FE7-B73B-218B03872056}" srcOrd="1" destOrd="0" parTransId="{ECEECC53-0906-4651-BE2B-0B3802A4A207}" sibTransId="{32697F53-28F1-4B99-AB99-7371A4ABF9FF}"/>
    <dgm:cxn modelId="{C9CC3E95-8B88-48F6-98CA-7F6527CCD12A}" type="presOf" srcId="{6FB5B838-38A6-498B-80BC-78FAAD2C60C8}" destId="{E4857DCD-AAE5-4269-A3EE-91EDC4A75AE5}" srcOrd="0" destOrd="0" presId="urn:microsoft.com/office/officeart/2005/8/layout/vList5"/>
    <dgm:cxn modelId="{D2A25765-1DD5-4D92-8DB2-8D6504A0B20C}" type="presOf" srcId="{FB089A7D-683E-424B-838B-A4A1546F4DD5}" destId="{94BD5BEC-5602-470A-BA24-AC3BE03A4B29}" srcOrd="0" destOrd="0" presId="urn:microsoft.com/office/officeart/2005/8/layout/vList5"/>
    <dgm:cxn modelId="{E9D28C67-307D-49C3-8817-173A4F5F32E6}" srcId="{E9DBDAC6-38BF-4C7C-8C50-F70DD58112BB}" destId="{36BAF925-58BC-4B79-9E76-0FF2FC87047B}" srcOrd="2" destOrd="0" parTransId="{5DA8C146-7E48-4B42-AD87-726F8CF00743}" sibTransId="{E2058AAF-1307-4E30-99A0-16838E1D6D87}"/>
    <dgm:cxn modelId="{F06003DD-44AD-4110-BCD1-9528CD9CAE4A}" type="presParOf" srcId="{ECA08707-90C8-4993-833F-F7F58BE1F8D2}" destId="{D04BE20B-FCEF-4FD9-906D-F576B93C2D24}" srcOrd="0" destOrd="0" presId="urn:microsoft.com/office/officeart/2005/8/layout/vList5"/>
    <dgm:cxn modelId="{7E9B4366-FF3E-46A1-AB26-DC7D3A5274B8}" type="presParOf" srcId="{D04BE20B-FCEF-4FD9-906D-F576B93C2D24}" destId="{0E01B974-80D8-4BD4-9FC0-506EDE9F9683}" srcOrd="0" destOrd="0" presId="urn:microsoft.com/office/officeart/2005/8/layout/vList5"/>
    <dgm:cxn modelId="{8E499085-114B-45D9-BE26-AABE05FBF16E}" type="presParOf" srcId="{ECA08707-90C8-4993-833F-F7F58BE1F8D2}" destId="{CB6A1716-9122-4FB9-89FA-5267BE8B8D72}" srcOrd="1" destOrd="0" presId="urn:microsoft.com/office/officeart/2005/8/layout/vList5"/>
    <dgm:cxn modelId="{7AEFB3D2-E710-429B-B9A1-A6FC3AA53F25}" type="presParOf" srcId="{ECA08707-90C8-4993-833F-F7F58BE1F8D2}" destId="{1511F9D8-58F7-43F6-B20A-7B5DCC95A94B}" srcOrd="2" destOrd="0" presId="urn:microsoft.com/office/officeart/2005/8/layout/vList5"/>
    <dgm:cxn modelId="{AFBCB89B-6A37-48F6-B9AD-C8BF4A1F01DD}" type="presParOf" srcId="{1511F9D8-58F7-43F6-B20A-7B5DCC95A94B}" destId="{1EE52513-9D3E-4344-BECD-24AB5C26856D}" srcOrd="0" destOrd="0" presId="urn:microsoft.com/office/officeart/2005/8/layout/vList5"/>
    <dgm:cxn modelId="{CD3F5D04-BDFF-4A10-BC2B-92F9FFD0B5BB}" type="presParOf" srcId="{ECA08707-90C8-4993-833F-F7F58BE1F8D2}" destId="{2790C42B-A6FD-4BB6-B6D7-8E5EE00056D8}" srcOrd="3" destOrd="0" presId="urn:microsoft.com/office/officeart/2005/8/layout/vList5"/>
    <dgm:cxn modelId="{0E2F3B5B-4067-4270-A9BE-1BB6C175549F}" type="presParOf" srcId="{ECA08707-90C8-4993-833F-F7F58BE1F8D2}" destId="{C365130A-5CF3-462F-91B5-DBDE41771591}" srcOrd="4" destOrd="0" presId="urn:microsoft.com/office/officeart/2005/8/layout/vList5"/>
    <dgm:cxn modelId="{8182D184-346F-4DD1-8083-D7F62790F370}" type="presParOf" srcId="{C365130A-5CF3-462F-91B5-DBDE41771591}" destId="{FFDF0FA1-3E25-47CF-B85A-A0DA063556CF}" srcOrd="0" destOrd="0" presId="urn:microsoft.com/office/officeart/2005/8/layout/vList5"/>
    <dgm:cxn modelId="{A1743DAC-5631-48F0-A2E4-4C097587B1F3}" type="presParOf" srcId="{ECA08707-90C8-4993-833F-F7F58BE1F8D2}" destId="{771C57B0-4657-447B-9BCB-98FA14122506}" srcOrd="5" destOrd="0" presId="urn:microsoft.com/office/officeart/2005/8/layout/vList5"/>
    <dgm:cxn modelId="{FC654314-C2A2-4C66-B809-51918D9730AB}" type="presParOf" srcId="{ECA08707-90C8-4993-833F-F7F58BE1F8D2}" destId="{9042DD0D-E44A-430F-B9E5-E5C07291FA16}" srcOrd="6" destOrd="0" presId="urn:microsoft.com/office/officeart/2005/8/layout/vList5"/>
    <dgm:cxn modelId="{A52A3FDF-6E48-4E16-A86E-27798DC6E869}" type="presParOf" srcId="{9042DD0D-E44A-430F-B9E5-E5C07291FA16}" destId="{A481C553-A33A-463F-9044-01AC026623C7}" srcOrd="0" destOrd="0" presId="urn:microsoft.com/office/officeart/2005/8/layout/vList5"/>
    <dgm:cxn modelId="{C4CBB29F-1060-4EFB-A5F8-A6B03ABC6290}" type="presParOf" srcId="{ECA08707-90C8-4993-833F-F7F58BE1F8D2}" destId="{75B7CE79-1BC8-4CBD-87B1-6439F1124968}" srcOrd="7" destOrd="0" presId="urn:microsoft.com/office/officeart/2005/8/layout/vList5"/>
    <dgm:cxn modelId="{F724C3CE-8F21-4835-BFB1-02F15EB583CA}" type="presParOf" srcId="{ECA08707-90C8-4993-833F-F7F58BE1F8D2}" destId="{7D47F9DD-67C6-4AD3-8FC4-9CCF8CB3EF42}" srcOrd="8" destOrd="0" presId="urn:microsoft.com/office/officeart/2005/8/layout/vList5"/>
    <dgm:cxn modelId="{16792516-B867-42DA-82C4-8653DD17A86C}" type="presParOf" srcId="{7D47F9DD-67C6-4AD3-8FC4-9CCF8CB3EF42}" destId="{E4857DCD-AAE5-4269-A3EE-91EDC4A75AE5}" srcOrd="0" destOrd="0" presId="urn:microsoft.com/office/officeart/2005/8/layout/vList5"/>
    <dgm:cxn modelId="{6688B09F-E12F-442B-926E-8FFAC972B407}" type="presParOf" srcId="{ECA08707-90C8-4993-833F-F7F58BE1F8D2}" destId="{8552EE22-5ED8-4CD7-BAE5-79C80C70C0E7}" srcOrd="9" destOrd="0" presId="urn:microsoft.com/office/officeart/2005/8/layout/vList5"/>
    <dgm:cxn modelId="{70767610-A3AE-4D8A-AFD3-70C9C897B39D}" type="presParOf" srcId="{ECA08707-90C8-4993-833F-F7F58BE1F8D2}" destId="{9DB01AD9-5BCF-4213-87F7-19F0A7CD54B0}" srcOrd="10" destOrd="0" presId="urn:microsoft.com/office/officeart/2005/8/layout/vList5"/>
    <dgm:cxn modelId="{9228A9F1-EAF5-4079-AEB2-C62F970CBAFA}" type="presParOf" srcId="{9DB01AD9-5BCF-4213-87F7-19F0A7CD54B0}" destId="{4D81FFC1-B39D-4782-996D-7A9708B8FC1A}" srcOrd="0" destOrd="0" presId="urn:microsoft.com/office/officeart/2005/8/layout/vList5"/>
    <dgm:cxn modelId="{146DAB4A-49EE-459E-83A2-D3BBF239EA2D}" type="presParOf" srcId="{ECA08707-90C8-4993-833F-F7F58BE1F8D2}" destId="{EDF5C224-367F-4000-B656-582A19E26CEB}" srcOrd="11" destOrd="0" presId="urn:microsoft.com/office/officeart/2005/8/layout/vList5"/>
    <dgm:cxn modelId="{FB8F08C4-4370-4420-8323-E33154687D90}" type="presParOf" srcId="{ECA08707-90C8-4993-833F-F7F58BE1F8D2}" destId="{09F1DCCB-EAFB-4D93-9EEF-FFDE86084D31}" srcOrd="12" destOrd="0" presId="urn:microsoft.com/office/officeart/2005/8/layout/vList5"/>
    <dgm:cxn modelId="{F9126B05-0B44-48A5-B688-032612C35F83}" type="presParOf" srcId="{09F1DCCB-EAFB-4D93-9EEF-FFDE86084D31}" destId="{94BD5BEC-5602-470A-BA24-AC3BE03A4B29}"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4B6EF578-6A99-43CB-922C-C86136A4487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520C8706-F134-4A19-A648-5C82D268A7ED}">
      <dgm:prSet/>
      <dgm:spPr/>
      <dgm:t>
        <a:bodyPr/>
        <a:lstStyle/>
        <a:p>
          <a:pPr rtl="0"/>
          <a:r>
            <a:rPr lang="en-US" b="1" dirty="0" smtClean="0">
              <a:solidFill>
                <a:srgbClr val="92D050"/>
              </a:solidFill>
            </a:rPr>
            <a:t>Overshadow</a:t>
          </a:r>
          <a:r>
            <a:rPr lang="en-US" dirty="0" smtClean="0"/>
            <a:t> offers a last line of defense for application data.</a:t>
          </a:r>
          <a:endParaRPr lang="zh-CN" dirty="0"/>
        </a:p>
      </dgm:t>
    </dgm:pt>
    <dgm:pt modelId="{5ACAB37E-BE26-4463-AAA6-FDD505E31C9B}" type="parTrans" cxnId="{7FD0F84F-DB3E-48E5-A47C-2AC140F4837E}">
      <dgm:prSet/>
      <dgm:spPr/>
      <dgm:t>
        <a:bodyPr/>
        <a:lstStyle/>
        <a:p>
          <a:endParaRPr lang="zh-CN" altLang="en-US"/>
        </a:p>
      </dgm:t>
    </dgm:pt>
    <dgm:pt modelId="{CFBCFBE4-D99C-42EB-9CBE-B1B3F5F9F7B1}" type="sibTrans" cxnId="{7FD0F84F-DB3E-48E5-A47C-2AC140F4837E}">
      <dgm:prSet/>
      <dgm:spPr/>
      <dgm:t>
        <a:bodyPr/>
        <a:lstStyle/>
        <a:p>
          <a:endParaRPr lang="zh-CN" altLang="en-US"/>
        </a:p>
      </dgm:t>
    </dgm:pt>
    <dgm:pt modelId="{90030471-42DF-4137-9391-168BA8F7DAEC}">
      <dgm:prSet/>
      <dgm:spPr/>
      <dgm:t>
        <a:bodyPr/>
        <a:lstStyle/>
        <a:p>
          <a:pPr rtl="0"/>
          <a:r>
            <a:rPr lang="en-US" dirty="0" smtClean="0"/>
            <a:t>be integrated with existing systems.</a:t>
          </a:r>
          <a:endParaRPr lang="zh-CN" dirty="0"/>
        </a:p>
      </dgm:t>
    </dgm:pt>
    <dgm:pt modelId="{7ECC3A47-5B53-4CDD-B92C-5D8B10BAAF08}" type="parTrans" cxnId="{548D542A-4B16-40AA-8E40-B5C34D6AF521}">
      <dgm:prSet/>
      <dgm:spPr/>
      <dgm:t>
        <a:bodyPr/>
        <a:lstStyle/>
        <a:p>
          <a:endParaRPr lang="zh-CN" altLang="en-US"/>
        </a:p>
      </dgm:t>
    </dgm:pt>
    <dgm:pt modelId="{D80571A9-A4DF-47C5-AA88-A9C7422F587F}" type="sibTrans" cxnId="{548D542A-4B16-40AA-8E40-B5C34D6AF521}">
      <dgm:prSet/>
      <dgm:spPr/>
      <dgm:t>
        <a:bodyPr/>
        <a:lstStyle/>
        <a:p>
          <a:endParaRPr lang="zh-CN" altLang="en-US"/>
        </a:p>
      </dgm:t>
    </dgm:pt>
    <dgm:pt modelId="{051B42DC-1E4D-4024-996E-041E35CA8A50}">
      <dgm:prSet/>
      <dgm:spPr/>
      <dgm:t>
        <a:bodyPr/>
        <a:lstStyle/>
        <a:p>
          <a:pPr rtl="0"/>
          <a:r>
            <a:rPr lang="en-US" dirty="0" smtClean="0"/>
            <a:t>used to protect a wide range of </a:t>
          </a:r>
          <a:r>
            <a:rPr lang="en-US" dirty="0" err="1" smtClean="0"/>
            <a:t>unmodiﬁed</a:t>
          </a:r>
          <a:r>
            <a:rPr lang="en-US" dirty="0" smtClean="0"/>
            <a:t> legacy applications</a:t>
          </a:r>
          <a:endParaRPr lang="zh-CN" dirty="0"/>
        </a:p>
      </dgm:t>
    </dgm:pt>
    <dgm:pt modelId="{C358FCF9-8F87-4761-A5C4-85D8399CA6C7}" type="parTrans" cxnId="{67746D88-9836-4856-88A9-197AACCEB134}">
      <dgm:prSet/>
      <dgm:spPr/>
      <dgm:t>
        <a:bodyPr/>
        <a:lstStyle/>
        <a:p>
          <a:endParaRPr lang="zh-CN" altLang="en-US"/>
        </a:p>
      </dgm:t>
    </dgm:pt>
    <dgm:pt modelId="{B0CE1D5E-74CE-4241-91DC-C8CA7D1F21D6}" type="sibTrans" cxnId="{67746D88-9836-4856-88A9-197AACCEB134}">
      <dgm:prSet/>
      <dgm:spPr/>
      <dgm:t>
        <a:bodyPr/>
        <a:lstStyle/>
        <a:p>
          <a:endParaRPr lang="zh-CN" altLang="en-US"/>
        </a:p>
      </dgm:t>
    </dgm:pt>
    <dgm:pt modelId="{A798ECFE-724E-472F-AE54-551D2DB2D9C6}">
      <dgm:prSet/>
      <dgm:spPr/>
      <dgm:t>
        <a:bodyPr/>
        <a:lstStyle/>
        <a:p>
          <a:pPr rtl="0"/>
          <a:r>
            <a:rPr lang="en-US" dirty="0" smtClean="0"/>
            <a:t>evaluate this approach is practical  </a:t>
          </a:r>
          <a:endParaRPr lang="zh-CN" dirty="0"/>
        </a:p>
      </dgm:t>
    </dgm:pt>
    <dgm:pt modelId="{91A5AA86-674C-4379-A60D-A00024A60F1D}" type="parTrans" cxnId="{441196DB-55CE-48F7-9ED8-A4BAE68B170F}">
      <dgm:prSet/>
      <dgm:spPr/>
      <dgm:t>
        <a:bodyPr/>
        <a:lstStyle/>
        <a:p>
          <a:endParaRPr lang="zh-CN" altLang="en-US"/>
        </a:p>
      </dgm:t>
    </dgm:pt>
    <dgm:pt modelId="{A9CC2B0C-D86E-442C-BDDB-0C543381A31C}" type="sibTrans" cxnId="{441196DB-55CE-48F7-9ED8-A4BAE68B170F}">
      <dgm:prSet/>
      <dgm:spPr/>
      <dgm:t>
        <a:bodyPr/>
        <a:lstStyle/>
        <a:p>
          <a:endParaRPr lang="zh-CN" altLang="en-US"/>
        </a:p>
      </dgm:t>
    </dgm:pt>
    <dgm:pt modelId="{BA906433-D2BD-4EFE-82FD-6A5F35335A34}" type="pres">
      <dgm:prSet presAssocID="{4B6EF578-6A99-43CB-922C-C86136A44873}" presName="Name0" presStyleCnt="0">
        <dgm:presLayoutVars>
          <dgm:dir/>
          <dgm:animLvl val="lvl"/>
          <dgm:resizeHandles val="exact"/>
        </dgm:presLayoutVars>
      </dgm:prSet>
      <dgm:spPr/>
      <dgm:t>
        <a:bodyPr/>
        <a:lstStyle/>
        <a:p>
          <a:endParaRPr lang="zh-CN" altLang="en-US"/>
        </a:p>
      </dgm:t>
    </dgm:pt>
    <dgm:pt modelId="{F9413742-3E30-46FA-AE44-6512565C6B76}" type="pres">
      <dgm:prSet presAssocID="{520C8706-F134-4A19-A648-5C82D268A7ED}" presName="linNode" presStyleCnt="0"/>
      <dgm:spPr/>
    </dgm:pt>
    <dgm:pt modelId="{210CE6E3-4E97-4EB1-90F8-17C04777604C}" type="pres">
      <dgm:prSet presAssocID="{520C8706-F134-4A19-A648-5C82D268A7ED}" presName="parentText" presStyleLbl="node1" presStyleIdx="0" presStyleCnt="1">
        <dgm:presLayoutVars>
          <dgm:chMax val="1"/>
          <dgm:bulletEnabled val="1"/>
        </dgm:presLayoutVars>
      </dgm:prSet>
      <dgm:spPr/>
      <dgm:t>
        <a:bodyPr/>
        <a:lstStyle/>
        <a:p>
          <a:endParaRPr lang="zh-CN" altLang="en-US"/>
        </a:p>
      </dgm:t>
    </dgm:pt>
    <dgm:pt modelId="{4A60DD33-F8E2-4A6D-A4E2-31205AEBFA13}" type="pres">
      <dgm:prSet presAssocID="{520C8706-F134-4A19-A648-5C82D268A7ED}" presName="descendantText" presStyleLbl="alignAccFollowNode1" presStyleIdx="0" presStyleCnt="1">
        <dgm:presLayoutVars>
          <dgm:bulletEnabled val="1"/>
        </dgm:presLayoutVars>
      </dgm:prSet>
      <dgm:spPr/>
      <dgm:t>
        <a:bodyPr/>
        <a:lstStyle/>
        <a:p>
          <a:endParaRPr lang="zh-CN" altLang="en-US"/>
        </a:p>
      </dgm:t>
    </dgm:pt>
  </dgm:ptLst>
  <dgm:cxnLst>
    <dgm:cxn modelId="{7FD0F84F-DB3E-48E5-A47C-2AC140F4837E}" srcId="{4B6EF578-6A99-43CB-922C-C86136A44873}" destId="{520C8706-F134-4A19-A648-5C82D268A7ED}" srcOrd="0" destOrd="0" parTransId="{5ACAB37E-BE26-4463-AAA6-FDD505E31C9B}" sibTransId="{CFBCFBE4-D99C-42EB-9CBE-B1B3F5F9F7B1}"/>
    <dgm:cxn modelId="{5F42BD63-0A27-49BB-9773-D2CD9728862F}" type="presOf" srcId="{A798ECFE-724E-472F-AE54-551D2DB2D9C6}" destId="{4A60DD33-F8E2-4A6D-A4E2-31205AEBFA13}" srcOrd="0" destOrd="2" presId="urn:microsoft.com/office/officeart/2005/8/layout/vList5"/>
    <dgm:cxn modelId="{5296B443-3650-4E97-8DFE-F26BF8392B25}" type="presOf" srcId="{4B6EF578-6A99-43CB-922C-C86136A44873}" destId="{BA906433-D2BD-4EFE-82FD-6A5F35335A34}" srcOrd="0" destOrd="0" presId="urn:microsoft.com/office/officeart/2005/8/layout/vList5"/>
    <dgm:cxn modelId="{8BEC7DC5-AB1F-4F61-92F3-3BD82756C0CD}" type="presOf" srcId="{90030471-42DF-4137-9391-168BA8F7DAEC}" destId="{4A60DD33-F8E2-4A6D-A4E2-31205AEBFA13}" srcOrd="0" destOrd="0" presId="urn:microsoft.com/office/officeart/2005/8/layout/vList5"/>
    <dgm:cxn modelId="{2D22F815-B600-4B3A-A751-BF318B48AD35}" type="presOf" srcId="{051B42DC-1E4D-4024-996E-041E35CA8A50}" destId="{4A60DD33-F8E2-4A6D-A4E2-31205AEBFA13}" srcOrd="0" destOrd="1" presId="urn:microsoft.com/office/officeart/2005/8/layout/vList5"/>
    <dgm:cxn modelId="{67746D88-9836-4856-88A9-197AACCEB134}" srcId="{520C8706-F134-4A19-A648-5C82D268A7ED}" destId="{051B42DC-1E4D-4024-996E-041E35CA8A50}" srcOrd="1" destOrd="0" parTransId="{C358FCF9-8F87-4761-A5C4-85D8399CA6C7}" sibTransId="{B0CE1D5E-74CE-4241-91DC-C8CA7D1F21D6}"/>
    <dgm:cxn modelId="{548D542A-4B16-40AA-8E40-B5C34D6AF521}" srcId="{520C8706-F134-4A19-A648-5C82D268A7ED}" destId="{90030471-42DF-4137-9391-168BA8F7DAEC}" srcOrd="0" destOrd="0" parTransId="{7ECC3A47-5B53-4CDD-B92C-5D8B10BAAF08}" sibTransId="{D80571A9-A4DF-47C5-AA88-A9C7422F587F}"/>
    <dgm:cxn modelId="{EC1E8355-53BD-4E5B-B9F5-8335BE6F7797}" type="presOf" srcId="{520C8706-F134-4A19-A648-5C82D268A7ED}" destId="{210CE6E3-4E97-4EB1-90F8-17C04777604C}" srcOrd="0" destOrd="0" presId="urn:microsoft.com/office/officeart/2005/8/layout/vList5"/>
    <dgm:cxn modelId="{441196DB-55CE-48F7-9ED8-A4BAE68B170F}" srcId="{520C8706-F134-4A19-A648-5C82D268A7ED}" destId="{A798ECFE-724E-472F-AE54-551D2DB2D9C6}" srcOrd="2" destOrd="0" parTransId="{91A5AA86-674C-4379-A60D-A00024A60F1D}" sibTransId="{A9CC2B0C-D86E-442C-BDDB-0C543381A31C}"/>
    <dgm:cxn modelId="{AAEB49A1-BF89-43DD-9FCF-280380E3092A}" type="presParOf" srcId="{BA906433-D2BD-4EFE-82FD-6A5F35335A34}" destId="{F9413742-3E30-46FA-AE44-6512565C6B76}" srcOrd="0" destOrd="0" presId="urn:microsoft.com/office/officeart/2005/8/layout/vList5"/>
    <dgm:cxn modelId="{AD5FBD8F-98DF-4AB6-AEF4-72DD3BF4CAF1}" type="presParOf" srcId="{F9413742-3E30-46FA-AE44-6512565C6B76}" destId="{210CE6E3-4E97-4EB1-90F8-17C04777604C}" srcOrd="0" destOrd="0" presId="urn:microsoft.com/office/officeart/2005/8/layout/vList5"/>
    <dgm:cxn modelId="{71547E69-012A-4C0B-A599-1FB272E833F6}" type="presParOf" srcId="{F9413742-3E30-46FA-AE44-6512565C6B76}" destId="{4A60DD33-F8E2-4A6D-A4E2-31205AEBFA13}" srcOrd="1" destOrd="0" presId="urn:microsoft.com/office/officeart/2005/8/layout/vList5"/>
  </dgm:cxnLst>
  <dgm:bg/>
  <dgm:whole/>
</dgm:dataModel>
</file>

<file path=ppt/diagrams/data3.xml><?xml version="1.0" encoding="utf-8"?>
<dgm:dataModel xmlns:dgm="http://schemas.openxmlformats.org/drawingml/2006/diagram" xmlns:a="http://schemas.openxmlformats.org/drawingml/2006/main">
  <dgm:ptLst>
    <dgm:pt modelId="{62D136C7-D99E-4B70-8E48-9CB1DAC712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E1999045-E3FF-4C13-873D-CCB643612EE1}">
      <dgm:prSet/>
      <dgm:spPr/>
      <dgm:t>
        <a:bodyPr/>
        <a:lstStyle/>
        <a:p>
          <a:pPr rtl="0"/>
          <a:r>
            <a:rPr lang="en-US" dirty="0" smtClean="0"/>
            <a:t>Why Overshadow targets whole-application protection</a:t>
          </a:r>
          <a:endParaRPr lang="zh-CN" dirty="0"/>
        </a:p>
      </dgm:t>
    </dgm:pt>
    <dgm:pt modelId="{307FCDFB-E461-4147-B8A1-83A025B44A60}" type="parTrans" cxnId="{9F34C8E1-946B-455F-87A2-353B7674B8AB}">
      <dgm:prSet/>
      <dgm:spPr/>
      <dgm:t>
        <a:bodyPr/>
        <a:lstStyle/>
        <a:p>
          <a:endParaRPr lang="zh-CN" altLang="en-US"/>
        </a:p>
      </dgm:t>
    </dgm:pt>
    <dgm:pt modelId="{C9605DAC-8BA1-4A63-A196-63314B7ED830}" type="sibTrans" cxnId="{9F34C8E1-946B-455F-87A2-353B7674B8AB}">
      <dgm:prSet/>
      <dgm:spPr/>
      <dgm:t>
        <a:bodyPr/>
        <a:lstStyle/>
        <a:p>
          <a:endParaRPr lang="zh-CN" altLang="en-US"/>
        </a:p>
      </dgm:t>
    </dgm:pt>
    <dgm:pt modelId="{AB963C7E-BA40-4008-B164-C76F57292A51}">
      <dgm:prSet/>
      <dgm:spPr/>
      <dgm:t>
        <a:bodyPr/>
        <a:lstStyle/>
        <a:p>
          <a:pPr rtl="0"/>
          <a:r>
            <a:rPr lang="en-US" dirty="0" smtClean="0"/>
            <a:t>The threats it attempts to address.</a:t>
          </a:r>
          <a:endParaRPr lang="zh-CN" dirty="0"/>
        </a:p>
      </dgm:t>
    </dgm:pt>
    <dgm:pt modelId="{831CBDC6-E6FD-4C24-BBF1-5F78DA634ED7}" type="parTrans" cxnId="{F3E20CFF-7F59-4E44-A510-86B385257792}">
      <dgm:prSet/>
      <dgm:spPr/>
      <dgm:t>
        <a:bodyPr/>
        <a:lstStyle/>
        <a:p>
          <a:endParaRPr lang="zh-CN" altLang="en-US"/>
        </a:p>
      </dgm:t>
    </dgm:pt>
    <dgm:pt modelId="{5BEB1024-DFD9-4B5C-A594-9F21EB1D5FD3}" type="sibTrans" cxnId="{F3E20CFF-7F59-4E44-A510-86B385257792}">
      <dgm:prSet/>
      <dgm:spPr/>
      <dgm:t>
        <a:bodyPr/>
        <a:lstStyle/>
        <a:p>
          <a:endParaRPr lang="zh-CN" altLang="en-US"/>
        </a:p>
      </dgm:t>
    </dgm:pt>
    <dgm:pt modelId="{58B457C9-4404-4B54-88D2-0B7E2F3726EE}" type="pres">
      <dgm:prSet presAssocID="{62D136C7-D99E-4B70-8E48-9CB1DAC71278}" presName="linear" presStyleCnt="0">
        <dgm:presLayoutVars>
          <dgm:animLvl val="lvl"/>
          <dgm:resizeHandles val="exact"/>
        </dgm:presLayoutVars>
      </dgm:prSet>
      <dgm:spPr/>
      <dgm:t>
        <a:bodyPr/>
        <a:lstStyle/>
        <a:p>
          <a:endParaRPr lang="zh-CN" altLang="en-US"/>
        </a:p>
      </dgm:t>
    </dgm:pt>
    <dgm:pt modelId="{6C9298E3-76FF-4640-838A-C27DE8A4001C}" type="pres">
      <dgm:prSet presAssocID="{E1999045-E3FF-4C13-873D-CCB643612EE1}" presName="parentText" presStyleLbl="node1" presStyleIdx="0" presStyleCnt="2">
        <dgm:presLayoutVars>
          <dgm:chMax val="0"/>
          <dgm:bulletEnabled val="1"/>
        </dgm:presLayoutVars>
      </dgm:prSet>
      <dgm:spPr/>
      <dgm:t>
        <a:bodyPr/>
        <a:lstStyle/>
        <a:p>
          <a:endParaRPr lang="zh-CN" altLang="en-US"/>
        </a:p>
      </dgm:t>
    </dgm:pt>
    <dgm:pt modelId="{5467F147-A618-4905-9783-0074AB37B1CF}" type="pres">
      <dgm:prSet presAssocID="{C9605DAC-8BA1-4A63-A196-63314B7ED830}" presName="spacer" presStyleCnt="0"/>
      <dgm:spPr/>
    </dgm:pt>
    <dgm:pt modelId="{B7FFA88F-6099-4EFD-9BD2-DBF8E2179C0F}" type="pres">
      <dgm:prSet presAssocID="{AB963C7E-BA40-4008-B164-C76F57292A51}" presName="parentText" presStyleLbl="node1" presStyleIdx="1" presStyleCnt="2">
        <dgm:presLayoutVars>
          <dgm:chMax val="0"/>
          <dgm:bulletEnabled val="1"/>
        </dgm:presLayoutVars>
      </dgm:prSet>
      <dgm:spPr/>
      <dgm:t>
        <a:bodyPr/>
        <a:lstStyle/>
        <a:p>
          <a:endParaRPr lang="zh-CN" altLang="en-US"/>
        </a:p>
      </dgm:t>
    </dgm:pt>
  </dgm:ptLst>
  <dgm:cxnLst>
    <dgm:cxn modelId="{9F34C8E1-946B-455F-87A2-353B7674B8AB}" srcId="{62D136C7-D99E-4B70-8E48-9CB1DAC71278}" destId="{E1999045-E3FF-4C13-873D-CCB643612EE1}" srcOrd="0" destOrd="0" parTransId="{307FCDFB-E461-4147-B8A1-83A025B44A60}" sibTransId="{C9605DAC-8BA1-4A63-A196-63314B7ED830}"/>
    <dgm:cxn modelId="{D34D970B-143A-4D15-8A52-C7500B6D19E2}" type="presOf" srcId="{62D136C7-D99E-4B70-8E48-9CB1DAC71278}" destId="{58B457C9-4404-4B54-88D2-0B7E2F3726EE}" srcOrd="0" destOrd="0" presId="urn:microsoft.com/office/officeart/2005/8/layout/vList2"/>
    <dgm:cxn modelId="{31B91389-8E00-4F3A-ABEB-1E40048B626A}" type="presOf" srcId="{AB963C7E-BA40-4008-B164-C76F57292A51}" destId="{B7FFA88F-6099-4EFD-9BD2-DBF8E2179C0F}" srcOrd="0" destOrd="0" presId="urn:microsoft.com/office/officeart/2005/8/layout/vList2"/>
    <dgm:cxn modelId="{F3E20CFF-7F59-4E44-A510-86B385257792}" srcId="{62D136C7-D99E-4B70-8E48-9CB1DAC71278}" destId="{AB963C7E-BA40-4008-B164-C76F57292A51}" srcOrd="1" destOrd="0" parTransId="{831CBDC6-E6FD-4C24-BBF1-5F78DA634ED7}" sibTransId="{5BEB1024-DFD9-4B5C-A594-9F21EB1D5FD3}"/>
    <dgm:cxn modelId="{278FE66F-1BD5-486D-8F6C-596CC64C5054}" type="presOf" srcId="{E1999045-E3FF-4C13-873D-CCB643612EE1}" destId="{6C9298E3-76FF-4640-838A-C27DE8A4001C}" srcOrd="0" destOrd="0" presId="urn:microsoft.com/office/officeart/2005/8/layout/vList2"/>
    <dgm:cxn modelId="{CD184EB8-62BB-4B61-83EA-8E527B776006}" type="presParOf" srcId="{58B457C9-4404-4B54-88D2-0B7E2F3726EE}" destId="{6C9298E3-76FF-4640-838A-C27DE8A4001C}" srcOrd="0" destOrd="0" presId="urn:microsoft.com/office/officeart/2005/8/layout/vList2"/>
    <dgm:cxn modelId="{FF0D97D0-2128-4799-BC94-8182361FC0A0}" type="presParOf" srcId="{58B457C9-4404-4B54-88D2-0B7E2F3726EE}" destId="{5467F147-A618-4905-9783-0074AB37B1CF}" srcOrd="1" destOrd="0" presId="urn:microsoft.com/office/officeart/2005/8/layout/vList2"/>
    <dgm:cxn modelId="{EA19F3FD-C901-417B-8328-C925CA0CA345}" type="presParOf" srcId="{58B457C9-4404-4B54-88D2-0B7E2F3726EE}" destId="{B7FFA88F-6099-4EFD-9BD2-DBF8E2179C0F}" srcOrd="2"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4511B26E-8CFF-4053-A0BE-BFD3B6AE58FA}"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D5E32FCD-7CDA-4867-BD36-937EDDF971D5}">
      <dgm:prSet/>
      <dgm:spPr/>
      <dgm:t>
        <a:bodyPr/>
        <a:lstStyle/>
        <a:p>
          <a:pPr rtl="0"/>
          <a:r>
            <a:rPr lang="en-US" dirty="0" smtClean="0"/>
            <a:t>Multi-Shadowed Cloaking</a:t>
          </a:r>
          <a:endParaRPr lang="zh-CN" dirty="0"/>
        </a:p>
      </dgm:t>
    </dgm:pt>
    <dgm:pt modelId="{26610F86-5CDA-4F2C-983B-A8D4DFAC47EC}" type="parTrans" cxnId="{54C2AC67-84D5-4221-95C4-E337EDDAC3AD}">
      <dgm:prSet/>
      <dgm:spPr/>
      <dgm:t>
        <a:bodyPr/>
        <a:lstStyle/>
        <a:p>
          <a:endParaRPr lang="zh-CN" altLang="en-US"/>
        </a:p>
      </dgm:t>
    </dgm:pt>
    <dgm:pt modelId="{FE6E88F5-B8A0-4D5E-97A3-A7907FCC2090}" type="sibTrans" cxnId="{54C2AC67-84D5-4221-95C4-E337EDDAC3AD}">
      <dgm:prSet/>
      <dgm:spPr/>
      <dgm:t>
        <a:bodyPr/>
        <a:lstStyle/>
        <a:p>
          <a:endParaRPr lang="zh-CN" altLang="en-US"/>
        </a:p>
      </dgm:t>
    </dgm:pt>
    <dgm:pt modelId="{EE88B4A8-C06A-42C4-84BA-5492F09BF60B}">
      <dgm:prSet/>
      <dgm:spPr/>
      <dgm:t>
        <a:bodyPr/>
        <a:lstStyle/>
        <a:p>
          <a:pPr rtl="0"/>
          <a:r>
            <a:rPr lang="en-US" dirty="0" smtClean="0"/>
            <a:t>Multi-Shadowing</a:t>
          </a:r>
          <a:endParaRPr lang="zh-CN" dirty="0"/>
        </a:p>
      </dgm:t>
    </dgm:pt>
    <dgm:pt modelId="{21BD030F-8213-4552-8BFA-4181F7116F68}" type="parTrans" cxnId="{45FDD26B-AB20-49D6-9A1F-CD665E744FA7}">
      <dgm:prSet/>
      <dgm:spPr/>
      <dgm:t>
        <a:bodyPr/>
        <a:lstStyle/>
        <a:p>
          <a:endParaRPr lang="zh-CN" altLang="en-US"/>
        </a:p>
      </dgm:t>
    </dgm:pt>
    <dgm:pt modelId="{F31DF009-F0F0-4C81-AE06-7F0B3675CF79}" type="sibTrans" cxnId="{45FDD26B-AB20-49D6-9A1F-CD665E744FA7}">
      <dgm:prSet/>
      <dgm:spPr/>
      <dgm:t>
        <a:bodyPr/>
        <a:lstStyle/>
        <a:p>
          <a:endParaRPr lang="zh-CN" altLang="en-US"/>
        </a:p>
      </dgm:t>
    </dgm:pt>
    <dgm:pt modelId="{6AF41150-3840-43AC-8F17-5A580B0CCB23}">
      <dgm:prSet/>
      <dgm:spPr/>
      <dgm:t>
        <a:bodyPr/>
        <a:lstStyle/>
        <a:p>
          <a:pPr rtl="0"/>
          <a:r>
            <a:rPr lang="en-US" dirty="0" smtClean="0"/>
            <a:t>Memory Cloaking</a:t>
          </a:r>
          <a:endParaRPr lang="zh-CN" dirty="0"/>
        </a:p>
      </dgm:t>
    </dgm:pt>
    <dgm:pt modelId="{1B32E7CF-2E39-476D-8A7B-DCB98905F7C9}" type="parTrans" cxnId="{A5635AF2-6951-4903-B677-F0F03AA51FDF}">
      <dgm:prSet/>
      <dgm:spPr/>
      <dgm:t>
        <a:bodyPr/>
        <a:lstStyle/>
        <a:p>
          <a:endParaRPr lang="zh-CN" altLang="en-US"/>
        </a:p>
      </dgm:t>
    </dgm:pt>
    <dgm:pt modelId="{436F17CD-BA89-4A3A-8142-E158B8741409}" type="sibTrans" cxnId="{A5635AF2-6951-4903-B677-F0F03AA51FDF}">
      <dgm:prSet/>
      <dgm:spPr/>
      <dgm:t>
        <a:bodyPr/>
        <a:lstStyle/>
        <a:p>
          <a:endParaRPr lang="zh-CN" altLang="en-US"/>
        </a:p>
      </dgm:t>
    </dgm:pt>
    <dgm:pt modelId="{892DCDAB-10D5-4945-8004-F97FFEE06018}" type="pres">
      <dgm:prSet presAssocID="{4511B26E-8CFF-4053-A0BE-BFD3B6AE58FA}" presName="Name0" presStyleCnt="0">
        <dgm:presLayoutVars>
          <dgm:chMax val="7"/>
          <dgm:dir/>
          <dgm:animLvl val="lvl"/>
          <dgm:resizeHandles val="exact"/>
        </dgm:presLayoutVars>
      </dgm:prSet>
      <dgm:spPr/>
      <dgm:t>
        <a:bodyPr/>
        <a:lstStyle/>
        <a:p>
          <a:endParaRPr lang="zh-CN" altLang="en-US"/>
        </a:p>
      </dgm:t>
    </dgm:pt>
    <dgm:pt modelId="{5217A9EB-393B-4286-8945-C6537D25DD7C}" type="pres">
      <dgm:prSet presAssocID="{D5E32FCD-7CDA-4867-BD36-937EDDF971D5}" presName="circle1" presStyleLbl="node1" presStyleIdx="0" presStyleCnt="3"/>
      <dgm:spPr/>
    </dgm:pt>
    <dgm:pt modelId="{737BD1C2-52FD-4424-A212-7CFC15E9BEE1}" type="pres">
      <dgm:prSet presAssocID="{D5E32FCD-7CDA-4867-BD36-937EDDF971D5}" presName="space" presStyleCnt="0"/>
      <dgm:spPr/>
    </dgm:pt>
    <dgm:pt modelId="{E65AD985-DFA0-4B61-9340-D596EE0E170D}" type="pres">
      <dgm:prSet presAssocID="{D5E32FCD-7CDA-4867-BD36-937EDDF971D5}" presName="rect1" presStyleLbl="alignAcc1" presStyleIdx="0" presStyleCnt="3"/>
      <dgm:spPr/>
      <dgm:t>
        <a:bodyPr/>
        <a:lstStyle/>
        <a:p>
          <a:endParaRPr lang="zh-CN" altLang="en-US"/>
        </a:p>
      </dgm:t>
    </dgm:pt>
    <dgm:pt modelId="{21FEA01F-BA5B-4899-AEFF-A5D136BF7FCA}" type="pres">
      <dgm:prSet presAssocID="{EE88B4A8-C06A-42C4-84BA-5492F09BF60B}" presName="vertSpace2" presStyleLbl="node1" presStyleIdx="0" presStyleCnt="3"/>
      <dgm:spPr/>
    </dgm:pt>
    <dgm:pt modelId="{B445EEDD-D76E-4A19-9822-99DA7FE255B7}" type="pres">
      <dgm:prSet presAssocID="{EE88B4A8-C06A-42C4-84BA-5492F09BF60B}" presName="circle2" presStyleLbl="node1" presStyleIdx="1" presStyleCnt="3"/>
      <dgm:spPr/>
    </dgm:pt>
    <dgm:pt modelId="{464DF7AC-6899-4E97-8E5F-A8C059E86429}" type="pres">
      <dgm:prSet presAssocID="{EE88B4A8-C06A-42C4-84BA-5492F09BF60B}" presName="rect2" presStyleLbl="alignAcc1" presStyleIdx="1" presStyleCnt="3"/>
      <dgm:spPr/>
      <dgm:t>
        <a:bodyPr/>
        <a:lstStyle/>
        <a:p>
          <a:endParaRPr lang="zh-CN" altLang="en-US"/>
        </a:p>
      </dgm:t>
    </dgm:pt>
    <dgm:pt modelId="{8B9C4CAB-6DD7-44BD-B24B-E62B82B91ABC}" type="pres">
      <dgm:prSet presAssocID="{6AF41150-3840-43AC-8F17-5A580B0CCB23}" presName="vertSpace3" presStyleLbl="node1" presStyleIdx="1" presStyleCnt="3"/>
      <dgm:spPr/>
    </dgm:pt>
    <dgm:pt modelId="{C7911C64-556A-4BA2-B404-E280ED246050}" type="pres">
      <dgm:prSet presAssocID="{6AF41150-3840-43AC-8F17-5A580B0CCB23}" presName="circle3" presStyleLbl="node1" presStyleIdx="2" presStyleCnt="3"/>
      <dgm:spPr/>
    </dgm:pt>
    <dgm:pt modelId="{1F16D552-6C93-4767-935F-8E38289B3434}" type="pres">
      <dgm:prSet presAssocID="{6AF41150-3840-43AC-8F17-5A580B0CCB23}" presName="rect3" presStyleLbl="alignAcc1" presStyleIdx="2" presStyleCnt="3"/>
      <dgm:spPr/>
      <dgm:t>
        <a:bodyPr/>
        <a:lstStyle/>
        <a:p>
          <a:endParaRPr lang="zh-CN" altLang="en-US"/>
        </a:p>
      </dgm:t>
    </dgm:pt>
    <dgm:pt modelId="{14AC2BB1-BEF3-4D1D-81D3-D97CBF9FBF6B}" type="pres">
      <dgm:prSet presAssocID="{D5E32FCD-7CDA-4867-BD36-937EDDF971D5}" presName="rect1ParTxNoCh" presStyleLbl="alignAcc1" presStyleIdx="2" presStyleCnt="3">
        <dgm:presLayoutVars>
          <dgm:chMax val="1"/>
          <dgm:bulletEnabled val="1"/>
        </dgm:presLayoutVars>
      </dgm:prSet>
      <dgm:spPr/>
      <dgm:t>
        <a:bodyPr/>
        <a:lstStyle/>
        <a:p>
          <a:endParaRPr lang="zh-CN" altLang="en-US"/>
        </a:p>
      </dgm:t>
    </dgm:pt>
    <dgm:pt modelId="{699D2641-0CF2-44E6-8DBE-0B3F40C33982}" type="pres">
      <dgm:prSet presAssocID="{EE88B4A8-C06A-42C4-84BA-5492F09BF60B}" presName="rect2ParTxNoCh" presStyleLbl="alignAcc1" presStyleIdx="2" presStyleCnt="3">
        <dgm:presLayoutVars>
          <dgm:chMax val="1"/>
          <dgm:bulletEnabled val="1"/>
        </dgm:presLayoutVars>
      </dgm:prSet>
      <dgm:spPr/>
      <dgm:t>
        <a:bodyPr/>
        <a:lstStyle/>
        <a:p>
          <a:endParaRPr lang="zh-CN" altLang="en-US"/>
        </a:p>
      </dgm:t>
    </dgm:pt>
    <dgm:pt modelId="{169DB251-DA85-41D3-8F50-73EEF729CE17}" type="pres">
      <dgm:prSet presAssocID="{6AF41150-3840-43AC-8F17-5A580B0CCB23}" presName="rect3ParTxNoCh" presStyleLbl="alignAcc1" presStyleIdx="2" presStyleCnt="3">
        <dgm:presLayoutVars>
          <dgm:chMax val="1"/>
          <dgm:bulletEnabled val="1"/>
        </dgm:presLayoutVars>
      </dgm:prSet>
      <dgm:spPr/>
      <dgm:t>
        <a:bodyPr/>
        <a:lstStyle/>
        <a:p>
          <a:endParaRPr lang="zh-CN" altLang="en-US"/>
        </a:p>
      </dgm:t>
    </dgm:pt>
  </dgm:ptLst>
  <dgm:cxnLst>
    <dgm:cxn modelId="{45FDD26B-AB20-49D6-9A1F-CD665E744FA7}" srcId="{4511B26E-8CFF-4053-A0BE-BFD3B6AE58FA}" destId="{EE88B4A8-C06A-42C4-84BA-5492F09BF60B}" srcOrd="1" destOrd="0" parTransId="{21BD030F-8213-4552-8BFA-4181F7116F68}" sibTransId="{F31DF009-F0F0-4C81-AE06-7F0B3675CF79}"/>
    <dgm:cxn modelId="{3EEACAF1-D904-474A-B221-DE43AB539F70}" type="presOf" srcId="{EE88B4A8-C06A-42C4-84BA-5492F09BF60B}" destId="{699D2641-0CF2-44E6-8DBE-0B3F40C33982}" srcOrd="1" destOrd="0" presId="urn:microsoft.com/office/officeart/2005/8/layout/target3"/>
    <dgm:cxn modelId="{CA41DBFE-763C-4A2D-9194-8A0415081340}" type="presOf" srcId="{D5E32FCD-7CDA-4867-BD36-937EDDF971D5}" destId="{14AC2BB1-BEF3-4D1D-81D3-D97CBF9FBF6B}" srcOrd="1" destOrd="0" presId="urn:microsoft.com/office/officeart/2005/8/layout/target3"/>
    <dgm:cxn modelId="{758CAF35-E682-47AC-BE84-7999A4350B5C}" type="presOf" srcId="{4511B26E-8CFF-4053-A0BE-BFD3B6AE58FA}" destId="{892DCDAB-10D5-4945-8004-F97FFEE06018}" srcOrd="0" destOrd="0" presId="urn:microsoft.com/office/officeart/2005/8/layout/target3"/>
    <dgm:cxn modelId="{E776D62F-8BBC-4553-B411-1923F7887E04}" type="presOf" srcId="{D5E32FCD-7CDA-4867-BD36-937EDDF971D5}" destId="{E65AD985-DFA0-4B61-9340-D596EE0E170D}" srcOrd="0" destOrd="0" presId="urn:microsoft.com/office/officeart/2005/8/layout/target3"/>
    <dgm:cxn modelId="{09677EE7-7FD0-457A-B89D-6424F79D8F17}" type="presOf" srcId="{EE88B4A8-C06A-42C4-84BA-5492F09BF60B}" destId="{464DF7AC-6899-4E97-8E5F-A8C059E86429}" srcOrd="0" destOrd="0" presId="urn:microsoft.com/office/officeart/2005/8/layout/target3"/>
    <dgm:cxn modelId="{54C2AC67-84D5-4221-95C4-E337EDDAC3AD}" srcId="{4511B26E-8CFF-4053-A0BE-BFD3B6AE58FA}" destId="{D5E32FCD-7CDA-4867-BD36-937EDDF971D5}" srcOrd="0" destOrd="0" parTransId="{26610F86-5CDA-4F2C-983B-A8D4DFAC47EC}" sibTransId="{FE6E88F5-B8A0-4D5E-97A3-A7907FCC2090}"/>
    <dgm:cxn modelId="{2F0F0F54-58BB-4CC2-AF3A-5D7D05D1C7F6}" type="presOf" srcId="{6AF41150-3840-43AC-8F17-5A580B0CCB23}" destId="{169DB251-DA85-41D3-8F50-73EEF729CE17}" srcOrd="1" destOrd="0" presId="urn:microsoft.com/office/officeart/2005/8/layout/target3"/>
    <dgm:cxn modelId="{A5635AF2-6951-4903-B677-F0F03AA51FDF}" srcId="{4511B26E-8CFF-4053-A0BE-BFD3B6AE58FA}" destId="{6AF41150-3840-43AC-8F17-5A580B0CCB23}" srcOrd="2" destOrd="0" parTransId="{1B32E7CF-2E39-476D-8A7B-DCB98905F7C9}" sibTransId="{436F17CD-BA89-4A3A-8142-E158B8741409}"/>
    <dgm:cxn modelId="{E119AEC0-B4B7-4FC7-BE4E-5D3BFF294FB9}" type="presOf" srcId="{6AF41150-3840-43AC-8F17-5A580B0CCB23}" destId="{1F16D552-6C93-4767-935F-8E38289B3434}" srcOrd="0" destOrd="0" presId="urn:microsoft.com/office/officeart/2005/8/layout/target3"/>
    <dgm:cxn modelId="{9C44A798-2E54-43A5-BAD6-8B768DE3FAB7}" type="presParOf" srcId="{892DCDAB-10D5-4945-8004-F97FFEE06018}" destId="{5217A9EB-393B-4286-8945-C6537D25DD7C}" srcOrd="0" destOrd="0" presId="urn:microsoft.com/office/officeart/2005/8/layout/target3"/>
    <dgm:cxn modelId="{2900BE9E-8476-474A-AA82-5EE12D866AFB}" type="presParOf" srcId="{892DCDAB-10D5-4945-8004-F97FFEE06018}" destId="{737BD1C2-52FD-4424-A212-7CFC15E9BEE1}" srcOrd="1" destOrd="0" presId="urn:microsoft.com/office/officeart/2005/8/layout/target3"/>
    <dgm:cxn modelId="{229CA454-8330-41CF-9AEB-06D2936D8DDE}" type="presParOf" srcId="{892DCDAB-10D5-4945-8004-F97FFEE06018}" destId="{E65AD985-DFA0-4B61-9340-D596EE0E170D}" srcOrd="2" destOrd="0" presId="urn:microsoft.com/office/officeart/2005/8/layout/target3"/>
    <dgm:cxn modelId="{5FDFE1D1-5E6D-4FFF-A003-88523AE9B72E}" type="presParOf" srcId="{892DCDAB-10D5-4945-8004-F97FFEE06018}" destId="{21FEA01F-BA5B-4899-AEFF-A5D136BF7FCA}" srcOrd="3" destOrd="0" presId="urn:microsoft.com/office/officeart/2005/8/layout/target3"/>
    <dgm:cxn modelId="{BCF2E948-7662-48AD-A389-BB97DA12DF68}" type="presParOf" srcId="{892DCDAB-10D5-4945-8004-F97FFEE06018}" destId="{B445EEDD-D76E-4A19-9822-99DA7FE255B7}" srcOrd="4" destOrd="0" presId="urn:microsoft.com/office/officeart/2005/8/layout/target3"/>
    <dgm:cxn modelId="{D17447F9-05C8-45C3-81C9-0BF4E12EE63B}" type="presParOf" srcId="{892DCDAB-10D5-4945-8004-F97FFEE06018}" destId="{464DF7AC-6899-4E97-8E5F-A8C059E86429}" srcOrd="5" destOrd="0" presId="urn:microsoft.com/office/officeart/2005/8/layout/target3"/>
    <dgm:cxn modelId="{480DD7D0-54FB-4710-9ECF-F2B2D9AB8C24}" type="presParOf" srcId="{892DCDAB-10D5-4945-8004-F97FFEE06018}" destId="{8B9C4CAB-6DD7-44BD-B24B-E62B82B91ABC}" srcOrd="6" destOrd="0" presId="urn:microsoft.com/office/officeart/2005/8/layout/target3"/>
    <dgm:cxn modelId="{D1F27E7A-9439-49F8-85EA-0F0E44BA4B6C}" type="presParOf" srcId="{892DCDAB-10D5-4945-8004-F97FFEE06018}" destId="{C7911C64-556A-4BA2-B404-E280ED246050}" srcOrd="7" destOrd="0" presId="urn:microsoft.com/office/officeart/2005/8/layout/target3"/>
    <dgm:cxn modelId="{6A375E4E-EEC7-4EBC-986F-6C8E07AC743E}" type="presParOf" srcId="{892DCDAB-10D5-4945-8004-F97FFEE06018}" destId="{1F16D552-6C93-4767-935F-8E38289B3434}" srcOrd="8" destOrd="0" presId="urn:microsoft.com/office/officeart/2005/8/layout/target3"/>
    <dgm:cxn modelId="{6BE02F63-BC35-4146-870E-EDEA1D111C4E}" type="presParOf" srcId="{892DCDAB-10D5-4945-8004-F97FFEE06018}" destId="{14AC2BB1-BEF3-4D1D-81D3-D97CBF9FBF6B}" srcOrd="9" destOrd="0" presId="urn:microsoft.com/office/officeart/2005/8/layout/target3"/>
    <dgm:cxn modelId="{1F844DF4-4855-4B3F-B460-6650541B46CD}" type="presParOf" srcId="{892DCDAB-10D5-4945-8004-F97FFEE06018}" destId="{699D2641-0CF2-44E6-8DBE-0B3F40C33982}" srcOrd="10" destOrd="0" presId="urn:microsoft.com/office/officeart/2005/8/layout/target3"/>
    <dgm:cxn modelId="{CA073CDE-A36B-442C-A3C1-DBAE54971309}" type="presParOf" srcId="{892DCDAB-10D5-4945-8004-F97FFEE06018}" destId="{169DB251-DA85-41D3-8F50-73EEF729CE17}" srcOrd="11" destOrd="0" presId="urn:microsoft.com/office/officeart/2005/8/layout/target3"/>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2008-11-19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2008-11-19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A Virtualization-Based Approach to Retrofitting Protection in Commodity Operating Systems</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dirty="0" smtClean="0"/>
              <a:t>Multi-Shadowing</a:t>
            </a:r>
            <a:endParaRPr lang="zh-CN" altLang="en-US" dirty="0"/>
          </a:p>
        </p:txBody>
      </p:sp>
      <p:sp>
        <p:nvSpPr>
          <p:cNvPr id="3" name="内容占位符 2"/>
          <p:cNvSpPr>
            <a:spLocks noGrp="1"/>
          </p:cNvSpPr>
          <p:nvPr>
            <p:ph idx="1"/>
          </p:nvPr>
        </p:nvSpPr>
        <p:spPr/>
        <p:txBody>
          <a:bodyPr/>
          <a:lstStyle/>
          <a:p>
            <a:r>
              <a:rPr lang="en-US" altLang="zh-CN" dirty="0" smtClean="0"/>
              <a:t>Multi-shadowing is a novel mechanism that supports context dependent, one-to-many GPPN-to-MPN mappings. </a:t>
            </a:r>
          </a:p>
          <a:p>
            <a:r>
              <a:rPr lang="en-US" altLang="zh-CN" dirty="0" smtClean="0"/>
              <a:t>Conceptually  multiple shadow page tables are used to provide different views of guest physical memory to different shadow contexts.</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Gu\桌面\未命名.bmp"/>
          <p:cNvPicPr>
            <a:picLocks noGrp="1" noChangeAspect="1" noChangeArrowheads="1"/>
          </p:cNvPicPr>
          <p:nvPr>
            <p:ph idx="1"/>
          </p:nvPr>
        </p:nvPicPr>
        <p:blipFill>
          <a:blip r:embed="rId2"/>
          <a:srcRect/>
          <a:stretch>
            <a:fillRect/>
          </a:stretch>
        </p:blipFill>
        <p:spPr bwMode="auto">
          <a:xfrm>
            <a:off x="1785918" y="1500174"/>
            <a:ext cx="6072230" cy="4153707"/>
          </a:xfrm>
          <a:prstGeom prst="rect">
            <a:avLst/>
          </a:prstGeom>
          <a:noFill/>
        </p:spPr>
      </p:pic>
      <p:sp>
        <p:nvSpPr>
          <p:cNvPr id="2" name="标题 1"/>
          <p:cNvSpPr>
            <a:spLocks noGrp="1"/>
          </p:cNvSpPr>
          <p:nvPr>
            <p:ph type="title"/>
          </p:nvPr>
        </p:nvSpPr>
        <p:spPr/>
        <p:txBody>
          <a:bodyPr/>
          <a:lstStyle/>
          <a:p>
            <a:r>
              <a:rPr lang="en-US" altLang="zh-CN" dirty="0" smtClean="0"/>
              <a:t>Memory Cloaking</a:t>
            </a:r>
            <a:endParaRPr lang="zh-CN" altLang="en-US" dirty="0"/>
          </a:p>
        </p:txBody>
      </p:sp>
      <p:sp>
        <p:nvSpPr>
          <p:cNvPr id="5" name="矩形 4"/>
          <p:cNvSpPr/>
          <p:nvPr/>
        </p:nvSpPr>
        <p:spPr>
          <a:xfrm>
            <a:off x="3000364" y="5572139"/>
            <a:ext cx="4286280" cy="369332"/>
          </a:xfrm>
          <a:prstGeom prst="rect">
            <a:avLst/>
          </a:prstGeom>
        </p:spPr>
        <p:txBody>
          <a:bodyPr wrap="square">
            <a:spAutoFit/>
          </a:bodyPr>
          <a:lstStyle/>
          <a:p>
            <a:r>
              <a:rPr lang="en-US" altLang="zh-CN" dirty="0" smtClean="0"/>
              <a:t>Figure 1:Basic Cloaking Protocol.</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Figure 1:Basic Cloaking Protocol.</a:t>
            </a:r>
            <a:endParaRPr lang="zh-CN" altLang="en-US" dirty="0"/>
          </a:p>
        </p:txBody>
      </p:sp>
      <p:sp>
        <p:nvSpPr>
          <p:cNvPr id="3" name="内容占位符 2"/>
          <p:cNvSpPr>
            <a:spLocks noGrp="1"/>
          </p:cNvSpPr>
          <p:nvPr>
            <p:ph idx="1"/>
          </p:nvPr>
        </p:nvSpPr>
        <p:spPr>
          <a:xfrm>
            <a:off x="500034" y="1500174"/>
            <a:ext cx="8229600" cy="4525963"/>
          </a:xfrm>
        </p:spPr>
        <p:txBody>
          <a:bodyPr>
            <a:normAutofit lnSpcReduction="10000"/>
          </a:bodyPr>
          <a:lstStyle/>
          <a:p>
            <a:pPr algn="dist">
              <a:buNone/>
            </a:pPr>
            <a:r>
              <a:rPr lang="en-US" altLang="zh-CN" dirty="0" smtClean="0"/>
              <a:t>    State transition diagram for maintaining the secrecy and integrity of a single cloaked page. Application reads RA and writes WA manipulate plaintext page contents, while kernel reads RK and writes WK use an encrypted version of the page. A</a:t>
            </a:r>
          </a:p>
          <a:p>
            <a:pPr algn="dist">
              <a:buNone/>
            </a:pPr>
            <a:r>
              <a:rPr lang="en-US" altLang="zh-CN" dirty="0" smtClean="0"/>
              <a:t>    secure hash H is computed and stored immediately after page encryption, and </a:t>
            </a:r>
            <a:r>
              <a:rPr lang="en-US" altLang="zh-CN" dirty="0" err="1" smtClean="0"/>
              <a:t>veriﬁed</a:t>
            </a:r>
            <a:r>
              <a:rPr lang="en-US" altLang="zh-CN" dirty="0" smtClean="0"/>
              <a:t> immediately prior to page decryption.  </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Figure 1:Basic Cloaking Protocol.</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transition 1:encrypts the page, generates an integrity hash, map into the system shadow.</a:t>
            </a:r>
          </a:p>
          <a:p>
            <a:r>
              <a:rPr lang="en-US" altLang="zh-CN" dirty="0" smtClean="0"/>
              <a:t>transition 2:veriﬁe its integrity hash, decrypt, map the page into application shadow.</a:t>
            </a:r>
          </a:p>
          <a:p>
            <a:r>
              <a:rPr lang="en-US" altLang="zh-CN" dirty="0" smtClean="0"/>
              <a:t>transition 3: the page is mapped read-only and its(IV,H) is retained. </a:t>
            </a:r>
          </a:p>
          <a:p>
            <a:r>
              <a:rPr lang="en-US" altLang="zh-CN" dirty="0" smtClean="0"/>
              <a:t>transition 4: the (IV,H) is discarded, and the page protection is changed to read/write. </a:t>
            </a:r>
          </a:p>
          <a:p>
            <a:r>
              <a:rPr lang="en-US" altLang="zh-CN" dirty="0" smtClean="0"/>
              <a:t>transition 5:the VMM proceeds as in transition 1</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Overshadow Overview</a:t>
            </a:r>
            <a:endParaRPr lang="zh-CN" altLang="en-US" dirty="0"/>
          </a:p>
        </p:txBody>
      </p:sp>
      <p:sp>
        <p:nvSpPr>
          <p:cNvPr id="3" name="内容占位符 2"/>
          <p:cNvSpPr>
            <a:spLocks noGrp="1"/>
          </p:cNvSpPr>
          <p:nvPr>
            <p:ph idx="1"/>
          </p:nvPr>
        </p:nvSpPr>
        <p:spPr/>
        <p:txBody>
          <a:bodyPr/>
          <a:lstStyle/>
          <a:p>
            <a:pPr algn="dist"/>
            <a:r>
              <a:rPr lang="en-US" altLang="zh-CN" dirty="0" smtClean="0"/>
              <a:t>Cloaking is a low-level primitive that protects the privacy and integrity of individual memory pages. Overshadow leverages this basic mechanism to cloak whole applications, cryptographically isolating application resources from the operating system.</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Figure 2. Overshadow Architecture.</a:t>
            </a:r>
            <a:endParaRPr lang="zh-CN" altLang="en-US" dirty="0"/>
          </a:p>
        </p:txBody>
      </p:sp>
      <p:pic>
        <p:nvPicPr>
          <p:cNvPr id="1026" name="Picture 2" descr="C:\Documents and Settings\Gu\桌面\2.bmp"/>
          <p:cNvPicPr>
            <a:picLocks noGrp="1" noChangeAspect="1" noChangeArrowheads="1"/>
          </p:cNvPicPr>
          <p:nvPr>
            <p:ph idx="1"/>
          </p:nvPr>
        </p:nvPicPr>
        <p:blipFill>
          <a:blip r:embed="rId2"/>
          <a:srcRect/>
          <a:stretch>
            <a:fillRect/>
          </a:stretch>
        </p:blipFill>
        <p:spPr bwMode="auto">
          <a:xfrm>
            <a:off x="2214547" y="1643050"/>
            <a:ext cx="4786346" cy="3858431"/>
          </a:xfrm>
          <a:prstGeom prst="rect">
            <a:avLst/>
          </a:prstGeom>
          <a:noFill/>
        </p:spPr>
      </p:pic>
      <p:sp>
        <p:nvSpPr>
          <p:cNvPr id="5" name="矩形 4"/>
          <p:cNvSpPr/>
          <p:nvPr/>
        </p:nvSpPr>
        <p:spPr>
          <a:xfrm>
            <a:off x="2824470" y="5460326"/>
            <a:ext cx="3495059" cy="369332"/>
          </a:xfrm>
          <a:prstGeom prst="rect">
            <a:avLst/>
          </a:prstGeom>
        </p:spPr>
        <p:txBody>
          <a:bodyPr wrap="square">
            <a:spAutoFit/>
          </a:bodyPr>
          <a:lstStyle/>
          <a:p>
            <a:r>
              <a:rPr lang="en-US" altLang="zh-CN" dirty="0" smtClean="0"/>
              <a:t>Figure 2. Overshadow Architecture.</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Figure 2. Overshadow Architecture.</a:t>
            </a:r>
            <a:endParaRPr lang="zh-CN" altLang="en-US" dirty="0"/>
          </a:p>
        </p:txBody>
      </p:sp>
      <p:sp>
        <p:nvSpPr>
          <p:cNvPr id="3" name="内容占位符 2"/>
          <p:cNvSpPr>
            <a:spLocks noGrp="1"/>
          </p:cNvSpPr>
          <p:nvPr>
            <p:ph idx="1"/>
          </p:nvPr>
        </p:nvSpPr>
        <p:spPr/>
        <p:txBody>
          <a:bodyPr/>
          <a:lstStyle/>
          <a:p>
            <a:pPr algn="just"/>
            <a:r>
              <a:rPr lang="en-US" altLang="zh-CN" dirty="0" smtClean="0"/>
              <a:t>The VMM enforces two virtualization barriers (gray lines). One isolates the guest from the host, and the other cryptographically isolates cloaked applications from the guest OS. The </a:t>
            </a:r>
            <a:r>
              <a:rPr lang="en-US" altLang="zh-CN" u="sng" dirty="0" smtClean="0"/>
              <a:t>shim</a:t>
            </a:r>
            <a:r>
              <a:rPr lang="en-US" altLang="zh-CN" dirty="0" smtClean="0"/>
              <a:t> cooperates with the VMM to interpose on all control flow  between the cloaked application  and OS.</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Figure 2. Overshadow Architecture.</a:t>
            </a:r>
            <a:endParaRPr lang="zh-CN" altLang="en-US" dirty="0"/>
          </a:p>
        </p:txBody>
      </p:sp>
      <p:sp>
        <p:nvSpPr>
          <p:cNvPr id="3" name="内容占位符 2"/>
          <p:cNvSpPr>
            <a:spLocks noGrp="1"/>
          </p:cNvSpPr>
          <p:nvPr>
            <p:ph idx="1"/>
          </p:nvPr>
        </p:nvSpPr>
        <p:spPr/>
        <p:txBody>
          <a:bodyPr/>
          <a:lstStyle/>
          <a:p>
            <a:pPr algn="just"/>
            <a:r>
              <a:rPr lang="en-US" altLang="zh-CN" dirty="0" smtClean="0"/>
              <a:t>Overshadow introduces a shim into the address space of the cloaked application, which cooperates with the VMM to mediate all interactions with the OS</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 Integration with Cloaking</a:t>
            </a:r>
            <a:endParaRPr lang="zh-CN" altLang="en-US" dirty="0"/>
          </a:p>
        </p:txBody>
      </p:sp>
      <p:sp>
        <p:nvSpPr>
          <p:cNvPr id="3" name="内容占位符 2"/>
          <p:cNvSpPr>
            <a:spLocks noGrp="1"/>
          </p:cNvSpPr>
          <p:nvPr>
            <p:ph idx="1"/>
          </p:nvPr>
        </p:nvSpPr>
        <p:spPr/>
        <p:txBody>
          <a:bodyPr/>
          <a:lstStyle/>
          <a:p>
            <a:r>
              <a:rPr lang="en-US" altLang="zh-CN" dirty="0" smtClean="0"/>
              <a:t>From figure </a:t>
            </a:r>
            <a:r>
              <a:rPr lang="en-US" altLang="zh-CN" dirty="0" smtClean="0"/>
              <a:t>2,we </a:t>
            </a:r>
            <a:r>
              <a:rPr lang="en-US" altLang="zh-CN" dirty="0" smtClean="0"/>
              <a:t>know that through shim The VMM interposes on transitions between the cloaked user-mode application and the guest kernel</a:t>
            </a:r>
          </a:p>
          <a:p>
            <a:r>
              <a:rPr lang="en-US" altLang="zh-CN" dirty="0" smtClean="0"/>
              <a:t>How dose the shim work?</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Shim Overview</a:t>
            </a:r>
            <a:endParaRPr lang="zh-CN" altLang="en-US" dirty="0"/>
          </a:p>
        </p:txBody>
      </p:sp>
      <p:sp>
        <p:nvSpPr>
          <p:cNvPr id="3" name="内容占位符 2"/>
          <p:cNvSpPr>
            <a:spLocks noGrp="1"/>
          </p:cNvSpPr>
          <p:nvPr>
            <p:ph idx="1"/>
          </p:nvPr>
        </p:nvSpPr>
        <p:spPr/>
        <p:txBody>
          <a:bodyPr/>
          <a:lstStyle/>
          <a:p>
            <a:pPr algn="dist"/>
            <a:r>
              <a:rPr lang="en-US" altLang="zh-CN" dirty="0" smtClean="0"/>
              <a:t> It uses an explicit </a:t>
            </a:r>
            <a:r>
              <a:rPr lang="en-US" altLang="zh-CN" dirty="0" err="1" smtClean="0"/>
              <a:t>hypercall</a:t>
            </a:r>
            <a:r>
              <a:rPr lang="en-US" altLang="zh-CN" dirty="0" smtClean="0"/>
              <a:t> interface for interacting with the VMM(a secure</a:t>
            </a:r>
          </a:p>
          <a:p>
            <a:pPr algn="just">
              <a:buNone/>
            </a:pPr>
            <a:r>
              <a:rPr lang="en-US" altLang="zh-CN" dirty="0" smtClean="0"/>
              <a:t>    communication mechanism between the guest and the VMM.); It also facilitates extensibility</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Shim including</a:t>
            </a:r>
            <a:endParaRPr lang="zh-CN" altLang="en-US" dirty="0"/>
          </a:p>
        </p:txBody>
      </p:sp>
      <p:sp>
        <p:nvSpPr>
          <p:cNvPr id="3" name="内容占位符 2"/>
          <p:cNvSpPr>
            <a:spLocks noGrp="1"/>
          </p:cNvSpPr>
          <p:nvPr>
            <p:ph idx="1"/>
          </p:nvPr>
        </p:nvSpPr>
        <p:spPr/>
        <p:txBody>
          <a:bodyPr>
            <a:normAutofit lnSpcReduction="10000"/>
          </a:bodyPr>
          <a:lstStyle/>
          <a:p>
            <a:pPr algn="just"/>
            <a:r>
              <a:rPr lang="en-US" altLang="zh-CN" b="1" dirty="0" smtClean="0"/>
              <a:t>Shim Memory : </a:t>
            </a:r>
            <a:r>
              <a:rPr lang="en-US" altLang="zh-CN" dirty="0" smtClean="0"/>
              <a:t>consist of both cloaked and uncloaked regions, each with its own distinct code, data and stack space</a:t>
            </a:r>
          </a:p>
          <a:p>
            <a:pPr algn="just"/>
            <a:r>
              <a:rPr lang="en-US" altLang="zh-CN" b="1" dirty="0" err="1" smtClean="0"/>
              <a:t>Hypercall</a:t>
            </a:r>
            <a:r>
              <a:rPr lang="en-US" altLang="zh-CN" b="1" dirty="0" smtClean="0"/>
              <a:t> Interface : </a:t>
            </a:r>
            <a:r>
              <a:rPr lang="en-US" altLang="zh-CN" dirty="0" smtClean="0"/>
              <a:t>The VMM exports a small </a:t>
            </a:r>
            <a:r>
              <a:rPr lang="en-US" altLang="zh-CN" dirty="0" err="1" smtClean="0"/>
              <a:t>hypercall</a:t>
            </a:r>
            <a:r>
              <a:rPr lang="en-US" altLang="zh-CN" dirty="0" smtClean="0"/>
              <a:t> interface to the shim</a:t>
            </a:r>
            <a:r>
              <a:rPr lang="en-US" altLang="zh-CN" b="1" dirty="0" smtClean="0"/>
              <a:t>. </a:t>
            </a:r>
          </a:p>
          <a:p>
            <a:pPr algn="just"/>
            <a:r>
              <a:rPr lang="en-US" altLang="zh-CN" b="1" dirty="0" smtClean="0"/>
              <a:t>Loading Cloaked Applications : </a:t>
            </a:r>
            <a:r>
              <a:rPr lang="en-US" altLang="zh-CN" dirty="0" smtClean="0"/>
              <a:t>a loader program is run with the shim linked into a distinct  portion of its address space</a:t>
            </a:r>
          </a:p>
          <a:p>
            <a:pPr algn="just"/>
            <a:r>
              <a:rPr lang="en-US" altLang="zh-CN" b="1" dirty="0" smtClean="0"/>
              <a:t>Identity Management.</a:t>
            </a:r>
            <a:endParaRPr lang="zh-CN" alt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Faults and Interrupts</a:t>
            </a:r>
            <a:endParaRPr lang="zh-CN" altLang="en-US" dirty="0"/>
          </a:p>
        </p:txBody>
      </p:sp>
      <p:pic>
        <p:nvPicPr>
          <p:cNvPr id="2050" name="Picture 2" descr="C:\Documents and Settings\Gu\桌面\3.bmp"/>
          <p:cNvPicPr>
            <a:picLocks noGrp="1" noChangeAspect="1" noChangeArrowheads="1"/>
          </p:cNvPicPr>
          <p:nvPr>
            <p:ph idx="1"/>
          </p:nvPr>
        </p:nvPicPr>
        <p:blipFill>
          <a:blip r:embed="rId2"/>
          <a:srcRect/>
          <a:stretch>
            <a:fillRect/>
          </a:stretch>
        </p:blipFill>
        <p:spPr bwMode="auto">
          <a:xfrm>
            <a:off x="2143108" y="1500174"/>
            <a:ext cx="5581672" cy="4287058"/>
          </a:xfrm>
          <a:prstGeom prst="rect">
            <a:avLst/>
          </a:prstGeom>
          <a:noFill/>
        </p:spPr>
      </p:pic>
      <p:sp>
        <p:nvSpPr>
          <p:cNvPr id="5" name="矩形 4"/>
          <p:cNvSpPr/>
          <p:nvPr/>
        </p:nvSpPr>
        <p:spPr>
          <a:xfrm>
            <a:off x="2143108" y="5786454"/>
            <a:ext cx="6500858" cy="369332"/>
          </a:xfrm>
          <a:prstGeom prst="rect">
            <a:avLst/>
          </a:prstGeom>
        </p:spPr>
        <p:txBody>
          <a:bodyPr wrap="square">
            <a:spAutoFit/>
          </a:bodyPr>
          <a:lstStyle/>
          <a:p>
            <a:r>
              <a:rPr lang="en-US" altLang="zh-CN" dirty="0" smtClean="0"/>
              <a:t>Figure 3. Control Flow for Handling Faults and Interrupts</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Figure 3. Control Flow for Handling Faults and Interrupts</a:t>
            </a:r>
            <a:endParaRPr lang="zh-CN" altLang="en-US" dirty="0"/>
          </a:p>
        </p:txBody>
      </p:sp>
      <p:sp>
        <p:nvSpPr>
          <p:cNvPr id="3" name="内容占位符 2"/>
          <p:cNvSpPr>
            <a:spLocks noGrp="1"/>
          </p:cNvSpPr>
          <p:nvPr>
            <p:ph idx="1"/>
          </p:nvPr>
        </p:nvSpPr>
        <p:spPr/>
        <p:txBody>
          <a:bodyPr/>
          <a:lstStyle/>
          <a:p>
            <a:r>
              <a:rPr lang="en-US" altLang="zh-CN" dirty="0" smtClean="0"/>
              <a:t>The fault occurs in step 1, and control is transferred to the VMM. In step 2, the VMM saves the contents of all application registers to the CTC(cloaked thread context) in the cloaked shim. The VMM then zeros out</a:t>
            </a:r>
          </a:p>
          <a:p>
            <a:pPr>
              <a:buNone/>
            </a:pPr>
            <a:r>
              <a:rPr lang="en-US" altLang="zh-CN" dirty="0" smtClean="0"/>
              <a:t>    the application’s general-purpose registers,</a:t>
            </a:r>
            <a:r>
              <a:rPr lang="zh-CN" altLang="en-US" dirty="0" smtClean="0"/>
              <a:t>在把权限交给</a:t>
            </a:r>
            <a:r>
              <a:rPr lang="en-US" altLang="zh-CN" dirty="0" smtClean="0"/>
              <a:t>kernel</a:t>
            </a:r>
            <a:r>
              <a:rPr lang="zh-CN" altLang="en-US" dirty="0" smtClean="0"/>
              <a:t>前，修改</a:t>
            </a:r>
            <a:r>
              <a:rPr lang="en-US" altLang="zh-CN" dirty="0" err="1" smtClean="0"/>
              <a:t>ip</a:t>
            </a:r>
            <a:r>
              <a:rPr lang="zh-CN" altLang="en-US" dirty="0" smtClean="0"/>
              <a:t>和</a:t>
            </a:r>
            <a:r>
              <a:rPr lang="en-US" altLang="zh-CN" dirty="0" smtClean="0"/>
              <a:t>sp</a:t>
            </a:r>
            <a:r>
              <a:rPr lang="zh-CN" altLang="en-US" dirty="0" smtClean="0"/>
              <a:t>寄存器的值，使它指向</a:t>
            </a:r>
            <a:r>
              <a:rPr lang="en-US" altLang="zh-CN" dirty="0" smtClean="0"/>
              <a:t>the uncloaked shim</a:t>
            </a:r>
            <a:r>
              <a:rPr lang="zh-CN" altLang="en-US" dirty="0" smtClean="0"/>
              <a:t>的地址．</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Figure 3. Control Flow for Handling Faults and Interrupts</a:t>
            </a:r>
            <a:endParaRPr lang="zh-CN" altLang="en-US" dirty="0"/>
          </a:p>
        </p:txBody>
      </p:sp>
      <p:sp>
        <p:nvSpPr>
          <p:cNvPr id="3" name="内容占位符 2"/>
          <p:cNvSpPr>
            <a:spLocks noGrp="1"/>
          </p:cNvSpPr>
          <p:nvPr>
            <p:ph idx="1"/>
          </p:nvPr>
        </p:nvSpPr>
        <p:spPr/>
        <p:txBody>
          <a:bodyPr>
            <a:normAutofit/>
          </a:bodyPr>
          <a:lstStyle/>
          <a:p>
            <a:r>
              <a:rPr lang="en-US" altLang="zh-CN" dirty="0" smtClean="0"/>
              <a:t>The kernel handles the fault as usual in step 3, and then returns</a:t>
            </a:r>
            <a:r>
              <a:rPr lang="zh-CN" altLang="en-US" dirty="0" smtClean="0"/>
              <a:t> </a:t>
            </a:r>
            <a:r>
              <a:rPr lang="en-US" altLang="zh-CN" dirty="0" smtClean="0"/>
              <a:t>to the trampoline handler in the uncloaked shim setup in step 2.</a:t>
            </a:r>
          </a:p>
          <a:p>
            <a:r>
              <a:rPr lang="en-US" altLang="zh-CN" dirty="0" smtClean="0"/>
              <a:t>In step 4, through the </a:t>
            </a:r>
            <a:r>
              <a:rPr lang="en-US" altLang="zh-CN" dirty="0" err="1" smtClean="0"/>
              <a:t>hypercall</a:t>
            </a:r>
            <a:r>
              <a:rPr lang="en-US" altLang="zh-CN" dirty="0" smtClean="0"/>
              <a:t> into the VMM to resume cloaked execution.</a:t>
            </a:r>
          </a:p>
          <a:p>
            <a:r>
              <a:rPr lang="en-US" altLang="zh-CN" dirty="0" smtClean="0"/>
              <a:t>In step 5, the VMM restores the registers saved in step 2, and returns control to the faulting instruction in the cloaked application.</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 Call Redirection</a:t>
            </a:r>
            <a:endParaRPr lang="zh-CN" altLang="en-US" dirty="0"/>
          </a:p>
        </p:txBody>
      </p:sp>
      <p:pic>
        <p:nvPicPr>
          <p:cNvPr id="3074" name="Picture 2" descr="C:\Documents and Settings\Gu\桌面\4.bmp"/>
          <p:cNvPicPr>
            <a:picLocks noGrp="1" noChangeAspect="1" noChangeArrowheads="1"/>
          </p:cNvPicPr>
          <p:nvPr>
            <p:ph idx="1"/>
          </p:nvPr>
        </p:nvPicPr>
        <p:blipFill>
          <a:blip r:embed="rId2"/>
          <a:srcRect/>
          <a:stretch>
            <a:fillRect/>
          </a:stretch>
        </p:blipFill>
        <p:spPr bwMode="auto">
          <a:xfrm>
            <a:off x="2085974" y="1500175"/>
            <a:ext cx="5343545" cy="4158470"/>
          </a:xfrm>
          <a:prstGeom prst="rect">
            <a:avLst/>
          </a:prstGeom>
          <a:noFill/>
        </p:spPr>
      </p:pic>
      <p:sp>
        <p:nvSpPr>
          <p:cNvPr id="5" name="矩形 4"/>
          <p:cNvSpPr/>
          <p:nvPr/>
        </p:nvSpPr>
        <p:spPr>
          <a:xfrm>
            <a:off x="2428860" y="5691157"/>
            <a:ext cx="5000660" cy="369332"/>
          </a:xfrm>
          <a:prstGeom prst="rect">
            <a:avLst/>
          </a:prstGeom>
        </p:spPr>
        <p:txBody>
          <a:bodyPr wrap="square">
            <a:spAutoFit/>
          </a:bodyPr>
          <a:lstStyle/>
          <a:p>
            <a:r>
              <a:rPr lang="en-US" altLang="zh-CN" dirty="0" smtClean="0"/>
              <a:t>Figure 4. Control Flow for Handling System Calls</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Figure 4. Control Flow for Handling System Calls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Step1</a:t>
            </a:r>
            <a:r>
              <a:rPr lang="zh-CN" altLang="en-US" dirty="0" smtClean="0"/>
              <a:t>和中断处理时一样</a:t>
            </a:r>
            <a:r>
              <a:rPr lang="en-US" altLang="zh-CN" dirty="0" smtClean="0"/>
              <a:t>.</a:t>
            </a:r>
          </a:p>
          <a:p>
            <a:r>
              <a:rPr lang="en-US" altLang="zh-CN" dirty="0" smtClean="0"/>
              <a:t>Step2: The IP is set to an entry point in the cloaked shim corresponding to a system call dispatch handler; similarly, the SP is set to a private stack in the cloaked shim for executing this handler. The VMM then redirects control to the dispatch handler in the cloaked shim.</a:t>
            </a:r>
          </a:p>
          <a:p>
            <a:r>
              <a:rPr lang="en-US" altLang="zh-CN" dirty="0" smtClean="0"/>
              <a:t>Step3: the cloaked dispatch handler performs any operations required to proxy the system call on behalf of the application.</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Figure 4. Control Flow for Handling System Calls</a:t>
            </a:r>
            <a:endParaRPr lang="zh-CN" altLang="en-US" dirty="0"/>
          </a:p>
        </p:txBody>
      </p:sp>
      <p:sp>
        <p:nvSpPr>
          <p:cNvPr id="3" name="内容占位符 2"/>
          <p:cNvSpPr>
            <a:spLocks noGrp="1"/>
          </p:cNvSpPr>
          <p:nvPr>
            <p:ph idx="1"/>
          </p:nvPr>
        </p:nvSpPr>
        <p:spPr/>
        <p:txBody>
          <a:bodyPr/>
          <a:lstStyle/>
          <a:p>
            <a:r>
              <a:rPr lang="en-US" altLang="zh-CN" dirty="0" smtClean="0"/>
              <a:t>In step 4:The return IP and SP are </a:t>
            </a:r>
            <a:r>
              <a:rPr lang="en-US" altLang="zh-CN" dirty="0" err="1" smtClean="0"/>
              <a:t>modiﬁed</a:t>
            </a:r>
            <a:r>
              <a:rPr lang="en-US" altLang="zh-CN" dirty="0" smtClean="0"/>
              <a:t> to point to addresses in the uncloaked shim. Finally, the VMM transfers control to the kernel.</a:t>
            </a:r>
          </a:p>
          <a:p>
            <a:r>
              <a:rPr lang="en-US" altLang="zh-CN" dirty="0" smtClean="0"/>
              <a:t>Step3-to-step9:</a:t>
            </a:r>
            <a:r>
              <a:rPr lang="zh-CN" altLang="en-US" dirty="0" smtClean="0"/>
              <a:t>返回</a:t>
            </a:r>
            <a:r>
              <a:rPr lang="en-US" altLang="zh-CN" dirty="0" smtClean="0"/>
              <a:t>(</a:t>
            </a:r>
            <a:r>
              <a:rPr lang="zh-CN" altLang="en-US" dirty="0" smtClean="0"/>
              <a:t>略</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Managing Protection Metadata</a:t>
            </a:r>
            <a:endParaRPr lang="zh-CN" altLang="en-US" dirty="0"/>
          </a:p>
        </p:txBody>
      </p:sp>
      <p:sp>
        <p:nvSpPr>
          <p:cNvPr id="3" name="内容占位符 2"/>
          <p:cNvSpPr>
            <a:spLocks noGrp="1"/>
          </p:cNvSpPr>
          <p:nvPr>
            <p:ph idx="1"/>
          </p:nvPr>
        </p:nvSpPr>
        <p:spPr>
          <a:xfrm>
            <a:off x="0" y="1600200"/>
            <a:ext cx="8786842" cy="4525963"/>
          </a:xfrm>
        </p:spPr>
        <p:txBody>
          <a:bodyPr>
            <a:normAutofit/>
          </a:bodyPr>
          <a:lstStyle/>
          <a:p>
            <a:pPr algn="just"/>
            <a:r>
              <a:rPr lang="en-US" altLang="zh-CN" dirty="0" smtClean="0"/>
              <a:t>Overshadow introduces </a:t>
            </a:r>
            <a:r>
              <a:rPr lang="en-US" altLang="zh-CN" dirty="0" smtClean="0"/>
              <a:t>OS-neutral abstractions </a:t>
            </a:r>
            <a:r>
              <a:rPr lang="en-US" altLang="zh-CN" dirty="0" smtClean="0"/>
              <a:t>for cloaking </a:t>
            </a:r>
            <a:r>
              <a:rPr lang="en-US" altLang="zh-CN" dirty="0" smtClean="0"/>
              <a:t>both persistent </a:t>
            </a:r>
            <a:r>
              <a:rPr lang="en-US" altLang="zh-CN" dirty="0" smtClean="0"/>
              <a:t>and non-persistent resources, such as </a:t>
            </a:r>
            <a:r>
              <a:rPr lang="en-US" altLang="zh-CN" dirty="0" err="1" smtClean="0"/>
              <a:t>ﬁles</a:t>
            </a:r>
            <a:r>
              <a:rPr lang="en-US" altLang="zh-CN" dirty="0" smtClean="0"/>
              <a:t> and </a:t>
            </a:r>
            <a:r>
              <a:rPr lang="en-US" altLang="zh-CN" dirty="0" smtClean="0"/>
              <a:t>private memory </a:t>
            </a:r>
            <a:r>
              <a:rPr lang="en-US" altLang="zh-CN" dirty="0" smtClean="0"/>
              <a:t>regions. For each resource, protection metadata, such </a:t>
            </a:r>
            <a:r>
              <a:rPr lang="en-US" altLang="zh-CN" dirty="0" smtClean="0"/>
              <a:t>as (IV,H</a:t>
            </a:r>
            <a:r>
              <a:rPr lang="en-US" altLang="zh-CN" dirty="0" smtClean="0"/>
              <a:t>) pairs, must be managed to enforce privacy and </a:t>
            </a:r>
            <a:r>
              <a:rPr lang="en-US" altLang="zh-CN" dirty="0" smtClean="0"/>
              <a:t>integrity , ordering</a:t>
            </a:r>
            <a:r>
              <a:rPr lang="en-US" altLang="zh-CN" dirty="0" smtClean="0"/>
              <a:t>, and freshness (to prevent rollback). </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Figure 5. Protection Metadata Management</a:t>
            </a:r>
            <a:endParaRPr lang="zh-CN" altLang="en-US" dirty="0"/>
          </a:p>
        </p:txBody>
      </p:sp>
      <p:pic>
        <p:nvPicPr>
          <p:cNvPr id="1026" name="Picture 2" descr="C:\Documents and Settings\Gu\桌面\5.bmp"/>
          <p:cNvPicPr>
            <a:picLocks noGrp="1" noChangeAspect="1" noChangeArrowheads="1"/>
          </p:cNvPicPr>
          <p:nvPr>
            <p:ph idx="1"/>
          </p:nvPr>
        </p:nvPicPr>
        <p:blipFill>
          <a:blip r:embed="rId2"/>
          <a:srcRect/>
          <a:stretch>
            <a:fillRect/>
          </a:stretch>
        </p:blipFill>
        <p:spPr bwMode="auto">
          <a:xfrm>
            <a:off x="1571604" y="1643050"/>
            <a:ext cx="5786478" cy="3577445"/>
          </a:xfrm>
          <a:prstGeom prst="rect">
            <a:avLst/>
          </a:prstGeom>
          <a:noFill/>
        </p:spPr>
      </p:pic>
      <p:sp>
        <p:nvSpPr>
          <p:cNvPr id="5" name="矩形 4"/>
          <p:cNvSpPr/>
          <p:nvPr/>
        </p:nvSpPr>
        <p:spPr>
          <a:xfrm>
            <a:off x="2214546" y="5214950"/>
            <a:ext cx="4857784" cy="369332"/>
          </a:xfrm>
          <a:prstGeom prst="rect">
            <a:avLst/>
          </a:prstGeom>
        </p:spPr>
        <p:txBody>
          <a:bodyPr wrap="square">
            <a:spAutoFit/>
          </a:bodyPr>
          <a:lstStyle/>
          <a:p>
            <a:r>
              <a:rPr lang="en-US" altLang="zh-CN" dirty="0" smtClean="0"/>
              <a:t>Figure 5. Protection Metadata Management</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Figure 5. Protection Metadata Management</a:t>
            </a:r>
            <a:endParaRPr lang="zh-CN" altLang="en-US" dirty="0"/>
          </a:p>
        </p:txBody>
      </p:sp>
      <p:sp>
        <p:nvSpPr>
          <p:cNvPr id="3" name="内容占位符 2"/>
          <p:cNvSpPr>
            <a:spLocks noGrp="1"/>
          </p:cNvSpPr>
          <p:nvPr>
            <p:ph idx="1"/>
          </p:nvPr>
        </p:nvSpPr>
        <p:spPr/>
        <p:txBody>
          <a:bodyPr/>
          <a:lstStyle/>
          <a:p>
            <a:r>
              <a:rPr lang="en-US" altLang="zh-CN" dirty="0" smtClean="0"/>
              <a:t>Figure 5 </a:t>
            </a:r>
            <a:r>
              <a:rPr lang="en-US" altLang="zh-CN" dirty="0" smtClean="0"/>
              <a:t>provides an </a:t>
            </a:r>
            <a:r>
              <a:rPr lang="en-US" altLang="zh-CN" dirty="0" smtClean="0"/>
              <a:t>overview of the components involved </a:t>
            </a:r>
            <a:r>
              <a:rPr lang="en-US" altLang="zh-CN" dirty="0" smtClean="0"/>
              <a:t>in </a:t>
            </a:r>
            <a:r>
              <a:rPr lang="en-US" altLang="zh-CN" dirty="0" smtClean="0"/>
              <a:t>metadata protection</a:t>
            </a:r>
            <a:r>
              <a:rPr lang="en-US" altLang="zh-CN" dirty="0" smtClean="0"/>
              <a:t>.</a:t>
            </a:r>
          </a:p>
          <a:p>
            <a:r>
              <a:rPr lang="en-US" altLang="zh-CN" dirty="0" smtClean="0"/>
              <a:t>Questions</a:t>
            </a:r>
          </a:p>
          <a:p>
            <a:pPr marL="514350" indent="-514350">
              <a:buNone/>
            </a:pPr>
            <a:r>
              <a:rPr lang="en-US" altLang="zh-CN" dirty="0" smtClean="0"/>
              <a:t>           1. </a:t>
            </a:r>
            <a:r>
              <a:rPr lang="en-US" altLang="zh-CN" dirty="0" smtClean="0"/>
              <a:t>how metadata is stored and mapped to</a:t>
            </a:r>
          </a:p>
          <a:p>
            <a:pPr marL="514350" indent="-514350">
              <a:buNone/>
            </a:pPr>
            <a:r>
              <a:rPr lang="en-US" altLang="zh-CN" dirty="0" smtClean="0"/>
              <a:t>           protected objects?</a:t>
            </a:r>
          </a:p>
          <a:p>
            <a:pPr marL="514350" indent="-514350">
              <a:buNone/>
            </a:pPr>
            <a:r>
              <a:rPr lang="en-US" altLang="zh-CN" dirty="0" smtClean="0"/>
              <a:t>           2. how it is used to enforce </a:t>
            </a:r>
            <a:r>
              <a:rPr lang="en-US" altLang="zh-CN" dirty="0" smtClean="0"/>
              <a:t>protection?</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Abstract</a:t>
            </a:r>
            <a:endParaRPr lang="zh-CN" alt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question1</a:t>
            </a:r>
            <a:endParaRPr lang="zh-CN" altLang="en-US" dirty="0"/>
          </a:p>
        </p:txBody>
      </p:sp>
      <p:sp>
        <p:nvSpPr>
          <p:cNvPr id="3" name="内容占位符 2"/>
          <p:cNvSpPr>
            <a:spLocks noGrp="1"/>
          </p:cNvSpPr>
          <p:nvPr>
            <p:ph idx="1"/>
          </p:nvPr>
        </p:nvSpPr>
        <p:spPr/>
        <p:txBody>
          <a:bodyPr>
            <a:normAutofit fontScale="92500" lnSpcReduction="10000"/>
          </a:bodyPr>
          <a:lstStyle/>
          <a:p>
            <a:pPr algn="just"/>
            <a:r>
              <a:rPr lang="en-US" altLang="zh-CN" dirty="0" smtClean="0"/>
              <a:t>Each cloaked resource is associated with a unique 64-bit resource </a:t>
            </a:r>
            <a:r>
              <a:rPr lang="en-US" altLang="zh-CN" dirty="0" err="1" smtClean="0"/>
              <a:t>identiﬁer</a:t>
            </a:r>
            <a:r>
              <a:rPr lang="en-US" altLang="zh-CN" dirty="0" smtClean="0"/>
              <a:t> (</a:t>
            </a:r>
            <a:r>
              <a:rPr lang="en-US" altLang="zh-CN" dirty="0" smtClean="0"/>
              <a:t>RID).</a:t>
            </a:r>
          </a:p>
          <a:p>
            <a:pPr algn="just"/>
            <a:r>
              <a:rPr lang="en-US" altLang="zh-CN" dirty="0" smtClean="0"/>
              <a:t>Each RID has a corresponding resource metadata object (RMD</a:t>
            </a:r>
            <a:r>
              <a:rPr lang="en-US" altLang="zh-CN" dirty="0" smtClean="0"/>
              <a:t>)</a:t>
            </a:r>
          </a:p>
          <a:p>
            <a:pPr algn="just"/>
            <a:r>
              <a:rPr lang="en-US" altLang="zh-CN" dirty="0" smtClean="0"/>
              <a:t>An </a:t>
            </a:r>
            <a:r>
              <a:rPr lang="en-US" altLang="zh-CN" dirty="0" smtClean="0"/>
              <a:t>RMD is an ordered set of (</a:t>
            </a:r>
            <a:r>
              <a:rPr lang="en-US" altLang="zh-CN" dirty="0" smtClean="0"/>
              <a:t>IV,H) pairs</a:t>
            </a:r>
            <a:r>
              <a:rPr lang="en-US" altLang="zh-CN" dirty="0" smtClean="0"/>
              <a:t>, one per encrypted page, addressed by a 32-bit resource </a:t>
            </a:r>
            <a:r>
              <a:rPr lang="en-US" altLang="zh-CN" dirty="0" smtClean="0"/>
              <a:t>page number </a:t>
            </a:r>
            <a:r>
              <a:rPr lang="en-US" altLang="zh-CN" dirty="0" smtClean="0"/>
              <a:t>(RPN</a:t>
            </a:r>
            <a:r>
              <a:rPr lang="en-US" altLang="zh-CN" dirty="0" smtClean="0"/>
              <a:t>).</a:t>
            </a:r>
          </a:p>
          <a:p>
            <a:pPr algn="just"/>
            <a:r>
              <a:rPr lang="en-US" altLang="zh-CN" dirty="0" smtClean="0"/>
              <a:t>When a resource is mapped into memory, its RMD is </a:t>
            </a:r>
            <a:r>
              <a:rPr lang="en-US" altLang="zh-CN" dirty="0" smtClean="0"/>
              <a:t>loaded into </a:t>
            </a:r>
            <a:r>
              <a:rPr lang="en-US" altLang="zh-CN" dirty="0" smtClean="0"/>
              <a:t>the metadata cache (MDC) in the VMM</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question1</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metadata </a:t>
            </a:r>
            <a:r>
              <a:rPr lang="en-US" altLang="zh-CN" dirty="0" err="1" smtClean="0"/>
              <a:t>lookaside</a:t>
            </a:r>
            <a:r>
              <a:rPr lang="en-US" altLang="zh-CN" dirty="0" smtClean="0"/>
              <a:t> </a:t>
            </a:r>
            <a:r>
              <a:rPr lang="en-US" altLang="zh-CN" dirty="0" smtClean="0"/>
              <a:t>buffer(MLB) :is </a:t>
            </a:r>
            <a:r>
              <a:rPr lang="en-US" altLang="zh-CN" dirty="0" smtClean="0"/>
              <a:t>used to map a virtual address to a </a:t>
            </a:r>
            <a:r>
              <a:rPr lang="en-US" altLang="zh-CN" dirty="0" smtClean="0"/>
              <a:t>resource</a:t>
            </a:r>
          </a:p>
          <a:p>
            <a:r>
              <a:rPr lang="en-US" altLang="zh-CN" dirty="0" smtClean="0"/>
              <a:t>(</a:t>
            </a:r>
            <a:r>
              <a:rPr lang="en-US" altLang="zh-CN" dirty="0" smtClean="0"/>
              <a:t>start , end</a:t>
            </a:r>
            <a:r>
              <a:rPr lang="en-US" altLang="zh-CN" dirty="0" smtClean="0"/>
              <a:t>) </a:t>
            </a:r>
            <a:r>
              <a:rPr lang="en-US" altLang="zh-CN" dirty="0" smtClean="0"/>
              <a:t>→</a:t>
            </a:r>
            <a:r>
              <a:rPr lang="en-US" altLang="zh-CN" dirty="0" smtClean="0"/>
              <a:t>(RID, RPN):</a:t>
            </a:r>
            <a:r>
              <a:rPr lang="en-US" altLang="zh-CN" dirty="0" smtClean="0"/>
              <a:t>start and </a:t>
            </a:r>
            <a:r>
              <a:rPr lang="en-US" altLang="zh-CN" dirty="0" smtClean="0"/>
              <a:t>end denote the virtual address range into which the resource is mapped; RID denotes the resource being mapped, and RPN </a:t>
            </a:r>
            <a:r>
              <a:rPr lang="en-US" altLang="zh-CN" dirty="0" smtClean="0"/>
              <a:t>denotes the </a:t>
            </a:r>
            <a:r>
              <a:rPr lang="en-US" altLang="zh-CN" dirty="0" err="1" smtClean="0"/>
              <a:t>ﬁrst</a:t>
            </a:r>
            <a:r>
              <a:rPr lang="en-US" altLang="zh-CN" dirty="0" smtClean="0"/>
              <a:t> RPN in the mapping</a:t>
            </a:r>
            <a:r>
              <a:rPr lang="en-US" altLang="zh-CN" dirty="0" smtClean="0"/>
              <a:t>.</a:t>
            </a:r>
          </a:p>
          <a:p>
            <a:r>
              <a:rPr lang="en-US" altLang="zh-CN" dirty="0" smtClean="0"/>
              <a:t>unique security </a:t>
            </a:r>
            <a:r>
              <a:rPr lang="en-US" altLang="zh-CN" dirty="0" err="1" smtClean="0"/>
              <a:t>identiﬁer</a:t>
            </a:r>
            <a:r>
              <a:rPr lang="en-US" altLang="zh-CN" dirty="0" smtClean="0"/>
              <a:t> (SID) that </a:t>
            </a:r>
            <a:r>
              <a:rPr lang="en-US" altLang="zh-CN" dirty="0" err="1" smtClean="0"/>
              <a:t>identiﬁes</a:t>
            </a:r>
            <a:r>
              <a:rPr lang="en-US" altLang="zh-CN" dirty="0" smtClean="0"/>
              <a:t> an </a:t>
            </a:r>
            <a:r>
              <a:rPr lang="en-US" altLang="zh-CN" dirty="0" smtClean="0"/>
              <a:t>Over-shadow </a:t>
            </a:r>
            <a:r>
              <a:rPr lang="en-US" altLang="zh-CN" dirty="0" smtClean="0"/>
              <a:t>protection domain</a:t>
            </a:r>
            <a:r>
              <a:rPr lang="en-US" altLang="zh-CN" dirty="0" smtClean="0"/>
              <a:t>.</a:t>
            </a:r>
          </a:p>
          <a:p>
            <a:r>
              <a:rPr lang="en-US" altLang="zh-CN" dirty="0" smtClean="0"/>
              <a:t>address space </a:t>
            </a:r>
            <a:r>
              <a:rPr lang="en-US" altLang="zh-CN" dirty="0" err="1" smtClean="0"/>
              <a:t>identiﬁer</a:t>
            </a:r>
            <a:r>
              <a:rPr lang="en-US" altLang="zh-CN" dirty="0" smtClean="0"/>
              <a:t> (ASID) that </a:t>
            </a:r>
            <a:r>
              <a:rPr lang="en-US" altLang="zh-CN" dirty="0" err="1" smtClean="0"/>
              <a:t>deﬁnes</a:t>
            </a:r>
            <a:r>
              <a:rPr lang="en-US" altLang="zh-CN" dirty="0" smtClean="0"/>
              <a:t> its </a:t>
            </a:r>
            <a:r>
              <a:rPr lang="en-US" altLang="zh-CN" dirty="0" smtClean="0"/>
              <a:t>shadow context.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question2</a:t>
            </a:r>
            <a:endParaRPr lang="zh-CN" altLang="en-US" dirty="0"/>
          </a:p>
        </p:txBody>
      </p:sp>
      <p:sp>
        <p:nvSpPr>
          <p:cNvPr id="3" name="内容占位符 2"/>
          <p:cNvSpPr>
            <a:spLocks noGrp="1"/>
          </p:cNvSpPr>
          <p:nvPr>
            <p:ph idx="1"/>
          </p:nvPr>
        </p:nvSpPr>
        <p:spPr/>
        <p:txBody>
          <a:bodyPr>
            <a:normAutofit/>
          </a:bodyPr>
          <a:lstStyle/>
          <a:p>
            <a:r>
              <a:rPr lang="en-US" altLang="zh-CN" dirty="0" smtClean="0"/>
              <a:t>When a process accesses a cloaked page in its shadow </a:t>
            </a:r>
            <a:r>
              <a:rPr lang="en-US" altLang="zh-CN" dirty="0" smtClean="0"/>
              <a:t>context</a:t>
            </a:r>
            <a:r>
              <a:rPr lang="en-US" altLang="zh-CN" dirty="0" smtClean="0"/>
              <a:t>, </a:t>
            </a:r>
            <a:r>
              <a:rPr lang="en-US" altLang="zh-CN" dirty="0" smtClean="0"/>
              <a:t>its ASID </a:t>
            </a:r>
            <a:r>
              <a:rPr lang="en-US" altLang="zh-CN" dirty="0" smtClean="0"/>
              <a:t>and GVPN are known</a:t>
            </a:r>
            <a:r>
              <a:rPr lang="en-US" altLang="zh-CN" dirty="0" smtClean="0"/>
              <a:t>.</a:t>
            </a:r>
          </a:p>
          <a:p>
            <a:pPr algn="just"/>
            <a:r>
              <a:rPr lang="en-US" altLang="zh-CN" dirty="0" smtClean="0"/>
              <a:t>If </a:t>
            </a:r>
            <a:r>
              <a:rPr lang="en-US" altLang="zh-CN" dirty="0" smtClean="0"/>
              <a:t>the page is encrypted, the access will fault into the </a:t>
            </a:r>
            <a:r>
              <a:rPr lang="en-US" altLang="zh-CN" dirty="0" smtClean="0"/>
              <a:t>VMM , since </a:t>
            </a:r>
            <a:r>
              <a:rPr lang="en-US" altLang="zh-CN" dirty="0" smtClean="0"/>
              <a:t>the GVPN is not mapped into the shadow for that </a:t>
            </a:r>
            <a:r>
              <a:rPr lang="en-US" altLang="zh-CN" dirty="0" smtClean="0"/>
              <a:t>ASID .The </a:t>
            </a:r>
            <a:r>
              <a:rPr lang="en-US" altLang="zh-CN" dirty="0" smtClean="0"/>
              <a:t>VMM looks up the faulting address in the MLB, and uses</a:t>
            </a:r>
          </a:p>
          <a:p>
            <a:pPr algn="just">
              <a:buNone/>
            </a:pPr>
            <a:r>
              <a:rPr lang="en-US" altLang="zh-CN" dirty="0" smtClean="0"/>
              <a:t>    the </a:t>
            </a:r>
            <a:r>
              <a:rPr lang="en-US" altLang="zh-CN" dirty="0" smtClean="0"/>
              <a:t>resulting (RID, RPN) to index into the MDC and fetch </a:t>
            </a:r>
            <a:r>
              <a:rPr lang="en-US" altLang="zh-CN" dirty="0" smtClean="0"/>
              <a:t>the (IV,H</a:t>
            </a:r>
            <a:r>
              <a:rPr lang="en-US" altLang="zh-CN" dirty="0" smtClean="0"/>
              <a:t>) needed to decrypt </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                                   </a:t>
            </a:r>
          </a:p>
          <a:p>
            <a:endParaRPr lang="en-US" altLang="zh-CN" dirty="0" smtClean="0"/>
          </a:p>
          <a:p>
            <a:pPr>
              <a:buNone/>
            </a:pPr>
            <a:r>
              <a:rPr lang="en-US" altLang="zh-CN" dirty="0" smtClean="0"/>
              <a:t> </a:t>
            </a:r>
            <a:r>
              <a:rPr lang="en-US" altLang="zh-CN" dirty="0" smtClean="0"/>
              <a:t>                                Thank you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p>
        </p:txBody>
      </p:sp>
      <p:sp>
        <p:nvSpPr>
          <p:cNvPr id="3" name="内容占位符 2"/>
          <p:cNvSpPr>
            <a:spLocks noGrp="1"/>
          </p:cNvSpPr>
          <p:nvPr>
            <p:ph idx="1"/>
          </p:nvPr>
        </p:nvSpPr>
        <p:spPr/>
        <p:txBody>
          <a:bodyPr/>
          <a:lstStyle/>
          <a:p>
            <a:r>
              <a:rPr lang="en-US" altLang="zh-CN" dirty="0" smtClean="0"/>
              <a:t>Overshadow adds this protection through a novel technique called multi-shadowing which leverages the extra level of indirection offered by memory virtualization in a virtual machine monitor(VMM).</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dirty="0" smtClean="0"/>
              <a:t>Design Goals</a:t>
            </a:r>
            <a:endParaRPr lang="zh-CN" alt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dirty="0" smtClean="0"/>
              <a:t>Why Overshadow targets whole-application protection</a:t>
            </a:r>
            <a:endParaRPr lang="zh-CN" altLang="en-US" dirty="0"/>
          </a:p>
        </p:txBody>
      </p:sp>
      <p:sp>
        <p:nvSpPr>
          <p:cNvPr id="3" name="内容占位符 2"/>
          <p:cNvSpPr>
            <a:spLocks noGrp="1"/>
          </p:cNvSpPr>
          <p:nvPr>
            <p:ph idx="1"/>
          </p:nvPr>
        </p:nvSpPr>
        <p:spPr/>
        <p:txBody>
          <a:bodyPr/>
          <a:lstStyle/>
          <a:p>
            <a:r>
              <a:rPr lang="en-US" altLang="zh-CN" dirty="0" smtClean="0"/>
              <a:t>Ease of Adoption.</a:t>
            </a:r>
            <a:r>
              <a:rPr lang="zh-CN" altLang="en-US" dirty="0" smtClean="0"/>
              <a:t>（可移植性）</a:t>
            </a:r>
            <a:endParaRPr lang="en-US" altLang="zh-CN" dirty="0" smtClean="0"/>
          </a:p>
          <a:p>
            <a:r>
              <a:rPr lang="en-US" altLang="zh-CN" dirty="0" smtClean="0"/>
              <a:t>Support for Diverse Applications.</a:t>
            </a:r>
            <a:r>
              <a:rPr lang="zh-CN" altLang="en-US" dirty="0" smtClean="0"/>
              <a:t>（兼容性）</a:t>
            </a:r>
            <a:endParaRPr lang="en-US" altLang="zh-CN" dirty="0" smtClean="0"/>
          </a:p>
          <a:p>
            <a:r>
              <a:rPr lang="en-US" altLang="zh-CN" dirty="0" smtClean="0"/>
              <a:t>Incremental Path to Higher Assurance.</a:t>
            </a:r>
            <a:r>
              <a:rPr lang="zh-CN" altLang="en-US" dirty="0" smtClean="0"/>
              <a:t>（安全性）</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dirty="0" smtClean="0"/>
              <a:t>The threats it attempts to address.</a:t>
            </a:r>
            <a:endParaRPr lang="zh-CN" altLang="en-US" dirty="0"/>
          </a:p>
        </p:txBody>
      </p:sp>
      <p:sp>
        <p:nvSpPr>
          <p:cNvPr id="3" name="内容占位符 2"/>
          <p:cNvSpPr>
            <a:spLocks noGrp="1"/>
          </p:cNvSpPr>
          <p:nvPr>
            <p:ph idx="1"/>
          </p:nvPr>
        </p:nvSpPr>
        <p:spPr/>
        <p:txBody>
          <a:bodyPr>
            <a:normAutofit/>
          </a:bodyPr>
          <a:lstStyle/>
          <a:p>
            <a:r>
              <a:rPr lang="en-US" altLang="zh-CN" dirty="0" smtClean="0"/>
              <a:t>Threat Model</a:t>
            </a:r>
            <a:r>
              <a:rPr lang="zh-CN" altLang="en-US" dirty="0" smtClean="0"/>
              <a:t>：建立威胁模型的原因很简单，就是找出系统的潜在威胁并建立一个稳固的防守策铬来对抗这些威胁。</a:t>
            </a:r>
            <a:endParaRPr lang="en-US" altLang="zh-CN" dirty="0" smtClean="0"/>
          </a:p>
          <a:p>
            <a:r>
              <a:rPr lang="en-US" altLang="zh-CN" dirty="0" smtClean="0"/>
              <a:t>Overshadow prevents the guest operating system from reading or modifying application code, data and registers, but makes no attempt to provide availability in the face of a hostile OS</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dirty="0" smtClean="0"/>
              <a:t>Multi-Shadowed Cloaking</a:t>
            </a:r>
            <a:endParaRPr lang="zh-CN" alt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dirty="0" smtClean="0"/>
              <a:t>Multi-Shadowed Cloaking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To support isolation physical memory is virtualized by adding an extra level of address translation.</a:t>
            </a:r>
          </a:p>
          <a:p>
            <a:r>
              <a:rPr lang="en-US" altLang="zh-CN" dirty="0" smtClean="0"/>
              <a:t>VM(GVPN-to-GPPN)</a:t>
            </a:r>
          </a:p>
          <a:p>
            <a:r>
              <a:rPr lang="en-US" altLang="zh-CN" dirty="0" smtClean="0"/>
              <a:t>VMM (GPPN-to-MPN):maintains a </a:t>
            </a:r>
            <a:r>
              <a:rPr lang="en-US" altLang="zh-CN" dirty="0" err="1" smtClean="0"/>
              <a:t>pmap</a:t>
            </a:r>
            <a:r>
              <a:rPr lang="en-US" altLang="zh-CN" dirty="0" smtClean="0"/>
              <a:t> data structure</a:t>
            </a:r>
          </a:p>
          <a:p>
            <a:r>
              <a:rPr lang="en-US" altLang="zh-CN" dirty="0" smtClean="0"/>
              <a:t>VMM Also contain GVPN-to-MPN mappings, Since the hardware TLB caches direct GVPN-to-MPN mappings</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1373</Words>
  <PresentationFormat>全屏显示(4:3)</PresentationFormat>
  <Paragraphs>113</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A Virtualization-Based Approach to Retrofitting Protection in Commodity Operating Systems</vt:lpstr>
      <vt:lpstr>outline</vt:lpstr>
      <vt:lpstr>Abstract</vt:lpstr>
      <vt:lpstr>Introduction</vt:lpstr>
      <vt:lpstr>Design Goals</vt:lpstr>
      <vt:lpstr>Why Overshadow targets whole-application protection</vt:lpstr>
      <vt:lpstr>The threats it attempts to address.</vt:lpstr>
      <vt:lpstr>Multi-Shadowed Cloaking</vt:lpstr>
      <vt:lpstr>Multi-Shadowed Cloaking</vt:lpstr>
      <vt:lpstr>Multi-Shadowing</vt:lpstr>
      <vt:lpstr>Memory Cloaking</vt:lpstr>
      <vt:lpstr>Figure 1:Basic Cloaking Protocol.</vt:lpstr>
      <vt:lpstr>Figure 1:Basic Cloaking Protocol.</vt:lpstr>
      <vt:lpstr> Overshadow Overview</vt:lpstr>
      <vt:lpstr>Figure 2. Overshadow Architecture.</vt:lpstr>
      <vt:lpstr>Figure 2. Overshadow Architecture.</vt:lpstr>
      <vt:lpstr>Figure 2. Overshadow Architecture.</vt:lpstr>
      <vt:lpstr>OS Integration with Cloaking</vt:lpstr>
      <vt:lpstr>Shim Overview</vt:lpstr>
      <vt:lpstr>Shim including</vt:lpstr>
      <vt:lpstr>Faults and Interrupts</vt:lpstr>
      <vt:lpstr>Figure 3. Control Flow for Handling Faults and Interrupts</vt:lpstr>
      <vt:lpstr>Figure 3. Control Flow for Handling Faults and Interrupts</vt:lpstr>
      <vt:lpstr>System Call Redirection</vt:lpstr>
      <vt:lpstr>Figure 4. Control Flow for Handling System Calls</vt:lpstr>
      <vt:lpstr>Figure 4. Control Flow for Handling System Calls</vt:lpstr>
      <vt:lpstr>Managing Protection Metadata</vt:lpstr>
      <vt:lpstr>Figure 5. Protection Metadata Management</vt:lpstr>
      <vt:lpstr>Figure 5. Protection Metadata Management</vt:lpstr>
      <vt:lpstr>question1</vt:lpstr>
      <vt:lpstr>question1</vt:lpstr>
      <vt:lpstr>question2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Virtualization-Based Approach to Retrofitting Protection in Commodity Operating Systems</dc:title>
  <cp:lastModifiedBy>Gu</cp:lastModifiedBy>
  <cp:revision>52</cp:revision>
  <dcterms:modified xsi:type="dcterms:W3CDTF">2008-11-19T10:55:59Z</dcterms:modified>
</cp:coreProperties>
</file>