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08" autoAdjust="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C46-272B-BCC0-C63D-F48EDDFDE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3ECFC-A547-C3E9-E8BE-12C2509F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5DA1-88E7-DE57-B7B8-D973C7E6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18BA-8360-0CB2-1CE0-C15E547B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AD4-F9FE-1305-02D2-56A3C70F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52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49F9-9ABF-76E0-FB56-466CA414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FD041-489C-1EDB-798A-8BCD1568E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1FE1-F9A2-564C-B199-6D9F99CB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5842-9456-93B8-E1F2-715BF831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167B-95C2-7891-7A99-3443B9EB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45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2ED99-FD5E-886E-D437-78083FA14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A0AA5-72FA-7600-42BE-244E0FE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8A69-F612-02B7-F296-FF9937B6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9E9D-7062-01E5-2EDB-872A8CD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5289-9498-3C48-86A5-C68D4FF0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140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AB74-BA30-DB7F-A5FE-9C187E21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EFC5-EB04-9714-CADA-2041B9B7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F94B-1F89-8332-6014-88C72EEF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E059-FE74-3E86-C328-ADDFEDA8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A95F-D59C-9B71-4C22-C529C5EF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695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B038-84CC-E9A3-D6AF-85B27467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17B04-B7B9-FA35-7A16-51909A05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B310-DF5E-CC76-8654-D046D6DD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7B46-144F-20E9-4298-077211CA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6626-84DD-B73F-1318-BD1ADB2D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962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C0F-2BE0-46CD-9959-C1F16CE6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EDDB-EF97-C736-078D-D2294CA6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A3B14-A68E-F7CE-CDB1-2F148134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F4D6-33AB-C168-7E65-6C6B55B9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B0FD-9E58-E3AF-61F8-D45E7DF7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6587-5A26-AFFC-B534-E4A551F8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9388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2BAE-7E50-4BD6-E495-0C5B2E38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9235-A936-D0F4-87AD-DB26A492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118C-2BB9-7438-CA66-13A105AA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DD3DB-60DB-376B-5445-AFD328E18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6FFC6-8703-7BA8-4994-04C4FF23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4D1-A7D4-FDF4-454E-47F78AA2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BF2C9-28CB-8DB4-98CD-0E5A059E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F3432-01AB-26AD-DCAF-8DB8F210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46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E8B3-5440-81EC-8287-C4216634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78766-CF4F-F1CD-DB7B-D8D85E1E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C81B7-DC8F-BCE3-C4D0-AA419F7F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1BC15-14ED-0FC5-85F4-831242C4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74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AADC7-780F-8578-8908-991A56C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07663-2F40-6AEE-E445-9309F407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9294-E65B-4F81-E1A6-8D3BA5D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43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3743-BA2D-B8BF-3425-C0EAD4EF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5946-A8F1-9B1D-760D-339D48C2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040F-BE40-77FC-93E5-4F7E68B2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43B4D-70C1-A791-3B36-44A15384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29670-CA63-40C1-794B-B163C059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AF91-4D4E-16F3-CABB-46C493F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18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3E6-A427-891D-1661-1DD76FBE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76203-0A10-DFB8-962D-8B42BD13A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C8D0-2A90-CABE-F66D-C9A06926E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544C-50D0-62F2-70A6-4148A7F4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63F5-DFFB-5928-D6EE-6656F111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8512F-DA52-DEF7-E450-F09429B2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1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37727-F0F0-970F-25A2-DD34F64D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222F-F9CD-CE97-0503-9384BB56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79D2-7F0A-1A43-9FD6-38786BEA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7B5E-01D7-4E8D-80A7-377B5B4DFBEF}" type="datetimeFigureOut">
              <a:rPr lang="en-DK" smtClean="0"/>
              <a:t>11/10/2022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0A4D-AAB0-AD5A-818B-5560E581F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5390-AE91-519A-49BA-2B86F083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67C6-071A-48B5-B9E9-54964D97154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787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stas.sharepoint.com/:f:/r/sites/DEP-InfrastructureandPlatformManagement/Shared%20Documents/HPM-Monitoring/SQL/SQL%20Insights%20(Preview)?csf=1&amp;web=1&amp;e=0qfXqV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D397D-2F07-CC07-FAF6-728207A1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Insights (Preview)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09BE0-F847-F563-0D4C-77CE75E6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Requirements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 (Ubuntu 18.04) – we will start with recommended min spec Standard_B2s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Vault – for storing password for the SQL user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Data Collection Rule (monitoring profile) – Where the connection strings are stored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Steps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SQL Authentication enabled on all instances?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Configuration – Validate and document TCP port configuration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9C1A9-EA1C-6D7F-537C-B249E4DE7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Monitoring of SQL instances both IaaS and MI</a:t>
            </a:r>
          </a:p>
          <a:p>
            <a:r>
              <a:rPr lang="en-GB" dirty="0"/>
              <a:t>Enhancing our operational possibilities within the SQL space</a:t>
            </a:r>
          </a:p>
          <a:p>
            <a:r>
              <a:rPr lang="en-GB" dirty="0"/>
              <a:t>Built upon </a:t>
            </a:r>
            <a:r>
              <a:rPr lang="en-GB" dirty="0" err="1"/>
              <a:t>Telegraf</a:t>
            </a:r>
            <a:r>
              <a:rPr lang="en-GB" dirty="0"/>
              <a:t> queries coming out of a Collector Agent (VM)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1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D397D-2F07-CC07-FAF6-728207A1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Snapshot-based SQL backup (Preview)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09BE0-F847-F563-0D4C-77CE75E6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7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Requirements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creation for this purpose – SAP Project has allowed for us to utilize YE1 SBX / YE6 as test cases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Steps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Managed Identity on YE1 / YE6 VM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Assign permissions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Policy – Only SAP-DEV is onboarded to Preview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Communicate status with SAP + Execute on backup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Link to Documents in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Sharepoint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9C1A9-EA1C-6D7F-537C-B249E4DE7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Snapshot based SQL backup to optimize performance on larger DBs (&gt;6TB~)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BC526-9933-1799-4617-09A2BCA7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1" y="2702273"/>
            <a:ext cx="4837796" cy="28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50DA487FBCA941AA1D148BAF78BBA7" ma:contentTypeVersion="6" ma:contentTypeDescription="Create a new document." ma:contentTypeScope="" ma:versionID="351bf5ccf2789c65cb8f2efc1eea9f46">
  <xsd:schema xmlns:xsd="http://www.w3.org/2001/XMLSchema" xmlns:xs="http://www.w3.org/2001/XMLSchema" xmlns:p="http://schemas.microsoft.com/office/2006/metadata/properties" xmlns:ns2="62a29321-5060-424e-916d-885744b29b20" xmlns:ns3="d63561a7-acf4-44f6-8bcc-bed605bb8746" targetNamespace="http://schemas.microsoft.com/office/2006/metadata/properties" ma:root="true" ma:fieldsID="683c8708e21b17380cc11c3b05bf2d49" ns2:_="" ns3:_="">
    <xsd:import namespace="62a29321-5060-424e-916d-885744b29b20"/>
    <xsd:import namespace="d63561a7-acf4-44f6-8bcc-bed605bb87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29321-5060-424e-916d-885744b29b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561a7-acf4-44f6-8bcc-bed605bb87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481D89-247C-49A1-9FEE-36C681881875}"/>
</file>

<file path=customXml/itemProps2.xml><?xml version="1.0" encoding="utf-8"?>
<ds:datastoreItem xmlns:ds="http://schemas.openxmlformats.org/officeDocument/2006/customXml" ds:itemID="{22312F09-98FF-4892-97A3-EA7801CF395B}"/>
</file>

<file path=customXml/itemProps3.xml><?xml version="1.0" encoding="utf-8"?>
<ds:datastoreItem xmlns:ds="http://schemas.openxmlformats.org/officeDocument/2006/customXml" ds:itemID="{DA5690D5-F834-4175-AF3A-21B7ADF9993A}"/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170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SQL Insights (Preview)</vt:lpstr>
      <vt:lpstr>Snapshot-based SQL backup (Preview)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Insights (Preview)</dc:title>
  <dc:creator>DAJU (Danni Juhl)</dc:creator>
  <cp:lastModifiedBy>DAJU (Danni Juhl)</cp:lastModifiedBy>
  <cp:revision>2</cp:revision>
  <dcterms:created xsi:type="dcterms:W3CDTF">2022-10-11T05:04:24Z</dcterms:created>
  <dcterms:modified xsi:type="dcterms:W3CDTF">2022-10-11T13:10:47Z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6da113-a6a5-4314-81ba-650e1140fe7d_Enabled">
    <vt:lpwstr>true</vt:lpwstr>
  </property>
  <property fmtid="{D5CDD505-2E9C-101B-9397-08002B2CF9AE}" pid="3" name="MSIP_Label_1c6da113-a6a5-4314-81ba-650e1140fe7d_SetDate">
    <vt:lpwstr>2022-10-11T06:48:07Z</vt:lpwstr>
  </property>
  <property fmtid="{D5CDD505-2E9C-101B-9397-08002B2CF9AE}" pid="4" name="MSIP_Label_1c6da113-a6a5-4314-81ba-650e1140fe7d_Method">
    <vt:lpwstr>Privileged</vt:lpwstr>
  </property>
  <property fmtid="{D5CDD505-2E9C-101B-9397-08002B2CF9AE}" pid="5" name="MSIP_Label_1c6da113-a6a5-4314-81ba-650e1140fe7d_Name">
    <vt:lpwstr>Non-NNIT Content</vt:lpwstr>
  </property>
  <property fmtid="{D5CDD505-2E9C-101B-9397-08002B2CF9AE}" pid="6" name="MSIP_Label_1c6da113-a6a5-4314-81ba-650e1140fe7d_SiteId">
    <vt:lpwstr>eae82d0e-137d-4df8-ab74-34f582042d39</vt:lpwstr>
  </property>
  <property fmtid="{D5CDD505-2E9C-101B-9397-08002B2CF9AE}" pid="7" name="MSIP_Label_1c6da113-a6a5-4314-81ba-650e1140fe7d_ActionId">
    <vt:lpwstr>d547c258-9841-4921-bedf-736f7c0673ae</vt:lpwstr>
  </property>
  <property fmtid="{D5CDD505-2E9C-101B-9397-08002B2CF9AE}" pid="8" name="MSIP_Label_1c6da113-a6a5-4314-81ba-650e1140fe7d_ContentBits">
    <vt:lpwstr>0</vt:lpwstr>
  </property>
  <property fmtid="{D5CDD505-2E9C-101B-9397-08002B2CF9AE}" pid="9" name="ContentTypeId">
    <vt:lpwstr>0x0101007950DA487FBCA941AA1D148BAF78BBA7</vt:lpwstr>
  </property>
</Properties>
</file>