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2"/>
    <p:sldMasterId id="2147483889" r:id="rId23"/>
    <p:sldMasterId id="2147483931" r:id="rId24"/>
    <p:sldMasterId id="2147483803" r:id="rId25"/>
    <p:sldMasterId id="2147483846" r:id="rId26"/>
  </p:sldMasterIdLst>
  <p:notesMasterIdLst>
    <p:notesMasterId r:id="rId40"/>
  </p:notesMasterIdLst>
  <p:handoutMasterIdLst>
    <p:handoutMasterId r:id="rId41"/>
  </p:handoutMasterIdLst>
  <p:sldIdLst>
    <p:sldId id="3240" r:id="rId27"/>
    <p:sldId id="2134806236" r:id="rId28"/>
    <p:sldId id="2134806217" r:id="rId29"/>
    <p:sldId id="2134806230" r:id="rId30"/>
    <p:sldId id="2134806228" r:id="rId31"/>
    <p:sldId id="2134806243" r:id="rId32"/>
    <p:sldId id="2134806241" r:id="rId33"/>
    <p:sldId id="2134806245" r:id="rId34"/>
    <p:sldId id="2134806246" r:id="rId35"/>
    <p:sldId id="2134806235" r:id="rId36"/>
    <p:sldId id="2134806240" r:id="rId37"/>
    <p:sldId id="2134806242" r:id="rId38"/>
    <p:sldId id="2134806244"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2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Foden" initials="SF" lastIdx="70" clrIdx="0">
    <p:extLst>
      <p:ext uri="{19B8F6BF-5375-455C-9EA6-DF929625EA0E}">
        <p15:presenceInfo xmlns:p15="http://schemas.microsoft.com/office/powerpoint/2012/main" userId="S::seifo@vestas.com::4e075855-10ee-42bf-94e7-ced36ce7f311" providerId="AD"/>
      </p:ext>
    </p:extLst>
  </p:cmAuthor>
  <p:cmAuthor id="2" name="Lea Luca Weber" initials="LLW" lastIdx="4" clrIdx="1">
    <p:extLst>
      <p:ext uri="{19B8F6BF-5375-455C-9EA6-DF929625EA0E}">
        <p15:presenceInfo xmlns:p15="http://schemas.microsoft.com/office/powerpoint/2012/main" userId="S::leweb@vestas.com::92d36c46-f399-4789-a699-273f82f8ec1d" providerId="AD"/>
      </p:ext>
    </p:extLst>
  </p:cmAuthor>
  <p:cmAuthor id="3" name="Sune Sonne Andersen" initials="SSA" lastIdx="1" clrIdx="2">
    <p:extLst>
      <p:ext uri="{19B8F6BF-5375-455C-9EA6-DF929625EA0E}">
        <p15:presenceInfo xmlns:p15="http://schemas.microsoft.com/office/powerpoint/2012/main" userId="S::snead@vestas.com::539771fc-ae84-4466-b083-2a3973e4ea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7"/>
    <a:srgbClr val="999999"/>
    <a:srgbClr val="3D9CD7"/>
    <a:srgbClr val="6AB3E0"/>
    <a:srgbClr val="C0DFF2"/>
    <a:srgbClr val="CCCCCC"/>
    <a:srgbClr val="53585F"/>
    <a:srgbClr val="D5D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887EC-7279-401A-86E1-70F4E69C6913}" v="445" dt="2022-09-27T06:22:50.713"/>
    <p1510:client id="{38173D74-A46C-3E02-F287-B59F7407313A}" v="140" dt="2022-09-27T04:01:45.514"/>
    <p1510:client id="{6C8E6518-A9C2-034F-A0E5-A4FBD24516A6}" v="10" dt="2022-09-27T06:42:36.170"/>
    <p1510:client id="{786182EB-684D-184A-84D6-82901FEF61B7}" v="64" dt="2022-09-27T12:18:34.166"/>
    <p1510:client id="{B401A620-D30B-01D8-762B-10A26EB20338}" v="93" dt="2022-09-27T07:00:32.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orient="horz" pos="22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Master" Target="slideMasters/slideMaster5.xml"/><Relationship Id="rId39" Type="http://schemas.openxmlformats.org/officeDocument/2006/relationships/slide" Target="slides/slide13.xml"/><Relationship Id="rId21" Type="http://schemas.openxmlformats.org/officeDocument/2006/relationships/customXml" Target="../customXml/item21.xml"/><Relationship Id="rId34" Type="http://schemas.openxmlformats.org/officeDocument/2006/relationships/slide" Target="slides/slide8.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3.xml"/><Relationship Id="rId11" Type="http://schemas.openxmlformats.org/officeDocument/2006/relationships/customXml" Target="../customXml/item11.xml"/><Relationship Id="rId24" Type="http://schemas.openxmlformats.org/officeDocument/2006/relationships/slideMaster" Target="slideMasters/slideMaster3.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2.xml"/><Relationship Id="rId28" Type="http://schemas.openxmlformats.org/officeDocument/2006/relationships/slide" Target="slides/slide2.xml"/><Relationship Id="rId36" Type="http://schemas.openxmlformats.org/officeDocument/2006/relationships/slide" Target="slides/slide10.xml"/><Relationship Id="rId49"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1.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4.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oels Astrup" userId="S::toatr@vestas.com::6f89bc22-dca0-4897-a560-393c0d63649f" providerId="AD" clId="Web-{6C8E6518-A9C2-034F-A0E5-A4FBD24516A6}"/>
    <pc:docChg chg="modSld">
      <pc:chgData name="Troels Astrup" userId="S::toatr@vestas.com::6f89bc22-dca0-4897-a560-393c0d63649f" providerId="AD" clId="Web-{6C8E6518-A9C2-034F-A0E5-A4FBD24516A6}" dt="2022-09-27T06:42:36.170" v="8" actId="1076"/>
      <pc:docMkLst>
        <pc:docMk/>
      </pc:docMkLst>
      <pc:sldChg chg="addSp modSp">
        <pc:chgData name="Troels Astrup" userId="S::toatr@vestas.com::6f89bc22-dca0-4897-a560-393c0d63649f" providerId="AD" clId="Web-{6C8E6518-A9C2-034F-A0E5-A4FBD24516A6}" dt="2022-09-27T06:42:36.170" v="8" actId="1076"/>
        <pc:sldMkLst>
          <pc:docMk/>
          <pc:sldMk cId="1100252061" sldId="2134806246"/>
        </pc:sldMkLst>
        <pc:spChg chg="add mod">
          <ac:chgData name="Troels Astrup" userId="S::toatr@vestas.com::6f89bc22-dca0-4897-a560-393c0d63649f" providerId="AD" clId="Web-{6C8E6518-A9C2-034F-A0E5-A4FBD24516A6}" dt="2022-09-27T06:42:16.076" v="6" actId="1076"/>
          <ac:spMkLst>
            <pc:docMk/>
            <pc:sldMk cId="1100252061" sldId="2134806246"/>
            <ac:spMk id="4" creationId="{8397E694-18EB-5D9F-DBFA-084F1DC6E57D}"/>
          </ac:spMkLst>
        </pc:spChg>
        <pc:spChg chg="add mod">
          <ac:chgData name="Troels Astrup" userId="S::toatr@vestas.com::6f89bc22-dca0-4897-a560-393c0d63649f" providerId="AD" clId="Web-{6C8E6518-A9C2-034F-A0E5-A4FBD24516A6}" dt="2022-09-27T06:42:36.170" v="8" actId="1076"/>
          <ac:spMkLst>
            <pc:docMk/>
            <pc:sldMk cId="1100252061" sldId="2134806246"/>
            <ac:spMk id="5" creationId="{6E596897-CD46-9749-AA85-991942979BD4}"/>
          </ac:spMkLst>
        </pc:spChg>
      </pc:sldChg>
    </pc:docChg>
  </pc:docChgLst>
  <pc:docChgLst>
    <pc:chgData name="Troels Astrup" userId="S::toatr@vestas.com::6f89bc22-dca0-4897-a560-393c0d63649f" providerId="AD" clId="Web-{38173D74-A46C-3E02-F287-B59F7407313A}"/>
    <pc:docChg chg="addSld modSld">
      <pc:chgData name="Troels Astrup" userId="S::toatr@vestas.com::6f89bc22-dca0-4897-a560-393c0d63649f" providerId="AD" clId="Web-{38173D74-A46C-3E02-F287-B59F7407313A}" dt="2022-09-27T04:01:45.514" v="136" actId="14100"/>
      <pc:docMkLst>
        <pc:docMk/>
      </pc:docMkLst>
      <pc:sldChg chg="modSp">
        <pc:chgData name="Troels Astrup" userId="S::toatr@vestas.com::6f89bc22-dca0-4897-a560-393c0d63649f" providerId="AD" clId="Web-{38173D74-A46C-3E02-F287-B59F7407313A}" dt="2022-09-27T03:58:47.981" v="58" actId="20577"/>
        <pc:sldMkLst>
          <pc:docMk/>
          <pc:sldMk cId="901503533" sldId="2134806228"/>
        </pc:sldMkLst>
        <pc:spChg chg="mod">
          <ac:chgData name="Troels Astrup" userId="S::toatr@vestas.com::6f89bc22-dca0-4897-a560-393c0d63649f" providerId="AD" clId="Web-{38173D74-A46C-3E02-F287-B59F7407313A}" dt="2022-09-27T03:58:47.981" v="58" actId="20577"/>
          <ac:spMkLst>
            <pc:docMk/>
            <pc:sldMk cId="901503533" sldId="2134806228"/>
            <ac:spMk id="20" creationId="{B0AB92AB-09EF-44F2-9CA2-411A0925FB44}"/>
          </ac:spMkLst>
        </pc:spChg>
      </pc:sldChg>
      <pc:sldChg chg="delSp modSp">
        <pc:chgData name="Troels Astrup" userId="S::toatr@vestas.com::6f89bc22-dca0-4897-a560-393c0d63649f" providerId="AD" clId="Web-{38173D74-A46C-3E02-F287-B59F7407313A}" dt="2022-09-27T04:00:58.091" v="130"/>
        <pc:sldMkLst>
          <pc:docMk/>
          <pc:sldMk cId="3827131014" sldId="2134806241"/>
        </pc:sldMkLst>
        <pc:spChg chg="mod">
          <ac:chgData name="Troels Astrup" userId="S::toatr@vestas.com::6f89bc22-dca0-4897-a560-393c0d63649f" providerId="AD" clId="Web-{38173D74-A46C-3E02-F287-B59F7407313A}" dt="2022-09-27T03:59:25.606" v="93" actId="20577"/>
          <ac:spMkLst>
            <pc:docMk/>
            <pc:sldMk cId="3827131014" sldId="2134806241"/>
            <ac:spMk id="5" creationId="{A4CA9F7B-B533-466A-AB1A-6A6D35FB524A}"/>
          </ac:spMkLst>
        </pc:spChg>
        <pc:spChg chg="del mod">
          <ac:chgData name="Troels Astrup" userId="S::toatr@vestas.com::6f89bc22-dca0-4897-a560-393c0d63649f" providerId="AD" clId="Web-{38173D74-A46C-3E02-F287-B59F7407313A}" dt="2022-09-27T04:00:53.919" v="129"/>
          <ac:spMkLst>
            <pc:docMk/>
            <pc:sldMk cId="3827131014" sldId="2134806241"/>
            <ac:spMk id="73" creationId="{EB28671B-348E-438C-9566-23BEE88BC3D8}"/>
          </ac:spMkLst>
        </pc:spChg>
        <pc:spChg chg="del">
          <ac:chgData name="Troels Astrup" userId="S::toatr@vestas.com::6f89bc22-dca0-4897-a560-393c0d63649f" providerId="AD" clId="Web-{38173D74-A46C-3E02-F287-B59F7407313A}" dt="2022-09-27T04:00:58.091" v="130"/>
          <ac:spMkLst>
            <pc:docMk/>
            <pc:sldMk cId="3827131014" sldId="2134806241"/>
            <ac:spMk id="86" creationId="{B0D49296-B68E-4C69-870E-81BAFD58337F}"/>
          </ac:spMkLst>
        </pc:spChg>
      </pc:sldChg>
      <pc:sldChg chg="delSp modSp add replId">
        <pc:chgData name="Troels Astrup" userId="S::toatr@vestas.com::6f89bc22-dca0-4897-a560-393c0d63649f" providerId="AD" clId="Web-{38173D74-A46C-3E02-F287-B59F7407313A}" dt="2022-09-27T04:01:45.514" v="136" actId="14100"/>
        <pc:sldMkLst>
          <pc:docMk/>
          <pc:sldMk cId="1118103130" sldId="2134806245"/>
        </pc:sldMkLst>
        <pc:spChg chg="del">
          <ac:chgData name="Troels Astrup" userId="S::toatr@vestas.com::6f89bc22-dca0-4897-a560-393c0d63649f" providerId="AD" clId="Web-{38173D74-A46C-3E02-F287-B59F7407313A}" dt="2022-09-27T04:01:03.326" v="131"/>
          <ac:spMkLst>
            <pc:docMk/>
            <pc:sldMk cId="1118103130" sldId="2134806245"/>
            <ac:spMk id="5" creationId="{A4CA9F7B-B533-466A-AB1A-6A6D35FB524A}"/>
          </ac:spMkLst>
        </pc:spChg>
        <pc:spChg chg="mod">
          <ac:chgData name="Troels Astrup" userId="S::toatr@vestas.com::6f89bc22-dca0-4897-a560-393c0d63649f" providerId="AD" clId="Web-{38173D74-A46C-3E02-F287-B59F7407313A}" dt="2022-09-27T04:01:45.514" v="136" actId="14100"/>
          <ac:spMkLst>
            <pc:docMk/>
            <pc:sldMk cId="1118103130" sldId="2134806245"/>
            <ac:spMk id="73" creationId="{EB28671B-348E-438C-9566-23BEE88BC3D8}"/>
          </ac:spMkLst>
        </pc:spChg>
      </pc:sldChg>
    </pc:docChg>
  </pc:docChgLst>
  <pc:docChgLst>
    <pc:chgData name="Troels Astrup" userId="S::toatr@vestas.com::6f89bc22-dca0-4897-a560-393c0d63649f" providerId="AD" clId="Web-{786182EB-684D-184A-84D6-82901FEF61B7}"/>
    <pc:docChg chg="modSld">
      <pc:chgData name="Troels Astrup" userId="S::toatr@vestas.com::6f89bc22-dca0-4897-a560-393c0d63649f" providerId="AD" clId="Web-{786182EB-684D-184A-84D6-82901FEF61B7}" dt="2022-09-27T12:18:34.166" v="63" actId="1076"/>
      <pc:docMkLst>
        <pc:docMk/>
      </pc:docMkLst>
      <pc:sldChg chg="modSp">
        <pc:chgData name="Troels Astrup" userId="S::toatr@vestas.com::6f89bc22-dca0-4897-a560-393c0d63649f" providerId="AD" clId="Web-{786182EB-684D-184A-84D6-82901FEF61B7}" dt="2022-09-27T12:18:34.166" v="63" actId="1076"/>
        <pc:sldMkLst>
          <pc:docMk/>
          <pc:sldMk cId="2483401908" sldId="2134806240"/>
        </pc:sldMkLst>
        <pc:spChg chg="mod">
          <ac:chgData name="Troels Astrup" userId="S::toatr@vestas.com::6f89bc22-dca0-4897-a560-393c0d63649f" providerId="AD" clId="Web-{786182EB-684D-184A-84D6-82901FEF61B7}" dt="2022-09-27T12:18:33.838" v="51" actId="1076"/>
          <ac:spMkLst>
            <pc:docMk/>
            <pc:sldMk cId="2483401908" sldId="2134806240"/>
            <ac:spMk id="16" creationId="{B65A60C7-B9E0-485A-ABB4-3994ECA54851}"/>
          </ac:spMkLst>
        </pc:spChg>
        <pc:spChg chg="mod">
          <ac:chgData name="Troels Astrup" userId="S::toatr@vestas.com::6f89bc22-dca0-4897-a560-393c0d63649f" providerId="AD" clId="Web-{786182EB-684D-184A-84D6-82901FEF61B7}" dt="2022-09-27T12:18:33.869" v="52" actId="1076"/>
          <ac:spMkLst>
            <pc:docMk/>
            <pc:sldMk cId="2483401908" sldId="2134806240"/>
            <ac:spMk id="18" creationId="{5742721B-9090-41B4-92F6-0D8553156C39}"/>
          </ac:spMkLst>
        </pc:spChg>
        <pc:spChg chg="mod">
          <ac:chgData name="Troels Astrup" userId="S::toatr@vestas.com::6f89bc22-dca0-4897-a560-393c0d63649f" providerId="AD" clId="Web-{786182EB-684D-184A-84D6-82901FEF61B7}" dt="2022-09-27T12:18:33.901" v="53" actId="1076"/>
          <ac:spMkLst>
            <pc:docMk/>
            <pc:sldMk cId="2483401908" sldId="2134806240"/>
            <ac:spMk id="19" creationId="{9832BE24-7417-48B0-97DE-8308623EBF9E}"/>
          </ac:spMkLst>
        </pc:spChg>
        <pc:spChg chg="mod">
          <ac:chgData name="Troels Astrup" userId="S::toatr@vestas.com::6f89bc22-dca0-4897-a560-393c0d63649f" providerId="AD" clId="Web-{786182EB-684D-184A-84D6-82901FEF61B7}" dt="2022-09-27T12:18:33.916" v="54" actId="1076"/>
          <ac:spMkLst>
            <pc:docMk/>
            <pc:sldMk cId="2483401908" sldId="2134806240"/>
            <ac:spMk id="20" creationId="{C0A495BE-78AC-4644-8F3A-0490BE15FAFC}"/>
          </ac:spMkLst>
        </pc:spChg>
        <pc:spChg chg="mod">
          <ac:chgData name="Troels Astrup" userId="S::toatr@vestas.com::6f89bc22-dca0-4897-a560-393c0d63649f" providerId="AD" clId="Web-{786182EB-684D-184A-84D6-82901FEF61B7}" dt="2022-09-27T12:18:33.948" v="55" actId="1076"/>
          <ac:spMkLst>
            <pc:docMk/>
            <pc:sldMk cId="2483401908" sldId="2134806240"/>
            <ac:spMk id="21" creationId="{71A5E8D3-B56C-4F4C-BC4B-FBC9DD9212E2}"/>
          </ac:spMkLst>
        </pc:spChg>
        <pc:spChg chg="mod">
          <ac:chgData name="Troels Astrup" userId="S::toatr@vestas.com::6f89bc22-dca0-4897-a560-393c0d63649f" providerId="AD" clId="Web-{786182EB-684D-184A-84D6-82901FEF61B7}" dt="2022-09-27T12:18:33.979" v="56" actId="1076"/>
          <ac:spMkLst>
            <pc:docMk/>
            <pc:sldMk cId="2483401908" sldId="2134806240"/>
            <ac:spMk id="22" creationId="{E80D4F05-DBF1-4BA7-82FD-885396F91FD1}"/>
          </ac:spMkLst>
        </pc:spChg>
        <pc:spChg chg="mod">
          <ac:chgData name="Troels Astrup" userId="S::toatr@vestas.com::6f89bc22-dca0-4897-a560-393c0d63649f" providerId="AD" clId="Web-{786182EB-684D-184A-84D6-82901FEF61B7}" dt="2022-09-27T12:18:34.010" v="57" actId="1076"/>
          <ac:spMkLst>
            <pc:docMk/>
            <pc:sldMk cId="2483401908" sldId="2134806240"/>
            <ac:spMk id="23" creationId="{4EDEC3DB-1E5A-4362-886D-A3380EF4FD1E}"/>
          </ac:spMkLst>
        </pc:spChg>
        <pc:spChg chg="mod">
          <ac:chgData name="Troels Astrup" userId="S::toatr@vestas.com::6f89bc22-dca0-4897-a560-393c0d63649f" providerId="AD" clId="Web-{786182EB-684D-184A-84D6-82901FEF61B7}" dt="2022-09-27T12:18:34.041" v="58" actId="1076"/>
          <ac:spMkLst>
            <pc:docMk/>
            <pc:sldMk cId="2483401908" sldId="2134806240"/>
            <ac:spMk id="24" creationId="{ACC9DAED-CCF4-4B1B-96BE-31AF43870CDE}"/>
          </ac:spMkLst>
        </pc:spChg>
        <pc:spChg chg="mod">
          <ac:chgData name="Troels Astrup" userId="S::toatr@vestas.com::6f89bc22-dca0-4897-a560-393c0d63649f" providerId="AD" clId="Web-{786182EB-684D-184A-84D6-82901FEF61B7}" dt="2022-09-27T12:18:34.073" v="59" actId="1076"/>
          <ac:spMkLst>
            <pc:docMk/>
            <pc:sldMk cId="2483401908" sldId="2134806240"/>
            <ac:spMk id="25" creationId="{8C35814A-A577-4E66-A86B-60F96A950196}"/>
          </ac:spMkLst>
        </pc:spChg>
        <pc:spChg chg="mod">
          <ac:chgData name="Troels Astrup" userId="S::toatr@vestas.com::6f89bc22-dca0-4897-a560-393c0d63649f" providerId="AD" clId="Web-{786182EB-684D-184A-84D6-82901FEF61B7}" dt="2022-09-27T12:18:34.088" v="60" actId="1076"/>
          <ac:spMkLst>
            <pc:docMk/>
            <pc:sldMk cId="2483401908" sldId="2134806240"/>
            <ac:spMk id="26" creationId="{D786F337-E82B-4E26-BC01-DBD8D8905BFD}"/>
          </ac:spMkLst>
        </pc:spChg>
        <pc:spChg chg="mod">
          <ac:chgData name="Troels Astrup" userId="S::toatr@vestas.com::6f89bc22-dca0-4897-a560-393c0d63649f" providerId="AD" clId="Web-{786182EB-684D-184A-84D6-82901FEF61B7}" dt="2022-09-27T12:18:34.119" v="61" actId="1076"/>
          <ac:spMkLst>
            <pc:docMk/>
            <pc:sldMk cId="2483401908" sldId="2134806240"/>
            <ac:spMk id="27" creationId="{92F6AE56-6D7F-440C-BAB9-D4B505CC3B3D}"/>
          </ac:spMkLst>
        </pc:spChg>
        <pc:spChg chg="mod">
          <ac:chgData name="Troels Astrup" userId="S::toatr@vestas.com::6f89bc22-dca0-4897-a560-393c0d63649f" providerId="AD" clId="Web-{786182EB-684D-184A-84D6-82901FEF61B7}" dt="2022-09-27T12:18:34.151" v="62" actId="1076"/>
          <ac:spMkLst>
            <pc:docMk/>
            <pc:sldMk cId="2483401908" sldId="2134806240"/>
            <ac:spMk id="34" creationId="{255DD954-076C-4F69-B660-A102D52A5ABB}"/>
          </ac:spMkLst>
        </pc:spChg>
        <pc:spChg chg="mod">
          <ac:chgData name="Troels Astrup" userId="S::toatr@vestas.com::6f89bc22-dca0-4897-a560-393c0d63649f" providerId="AD" clId="Web-{786182EB-684D-184A-84D6-82901FEF61B7}" dt="2022-09-27T12:18:34.166" v="63" actId="1076"/>
          <ac:spMkLst>
            <pc:docMk/>
            <pc:sldMk cId="2483401908" sldId="2134806240"/>
            <ac:spMk id="35" creationId="{D04D5F6F-8930-49D2-9F8C-FAD16968B4E2}"/>
          </ac:spMkLst>
        </pc:spChg>
      </pc:sldChg>
      <pc:sldChg chg="modSp">
        <pc:chgData name="Troels Astrup" userId="S::toatr@vestas.com::6f89bc22-dca0-4897-a560-393c0d63649f" providerId="AD" clId="Web-{786182EB-684D-184A-84D6-82901FEF61B7}" dt="2022-09-27T11:47:57.937" v="50" actId="20577"/>
        <pc:sldMkLst>
          <pc:docMk/>
          <pc:sldMk cId="1100252061" sldId="2134806246"/>
        </pc:sldMkLst>
        <pc:spChg chg="mod">
          <ac:chgData name="Troels Astrup" userId="S::toatr@vestas.com::6f89bc22-dca0-4897-a560-393c0d63649f" providerId="AD" clId="Web-{786182EB-684D-184A-84D6-82901FEF61B7}" dt="2022-09-27T11:47:57.937" v="50" actId="20577"/>
          <ac:spMkLst>
            <pc:docMk/>
            <pc:sldMk cId="1100252061" sldId="2134806246"/>
            <ac:spMk id="73" creationId="{EB28671B-348E-438C-9566-23BEE88BC3D8}"/>
          </ac:spMkLst>
        </pc:spChg>
      </pc:sldChg>
    </pc:docChg>
  </pc:docChgLst>
  <pc:docChgLst>
    <pc:chgData name="Troels Astrup" userId="6f89bc22-dca0-4897-a560-393c0d63649f" providerId="ADAL" clId="{348887EC-7279-401A-86E1-70F4E69C6913}"/>
    <pc:docChg chg="undo redo custSel addSld delSld modSld sldOrd">
      <pc:chgData name="Troels Astrup" userId="6f89bc22-dca0-4897-a560-393c0d63649f" providerId="ADAL" clId="{348887EC-7279-401A-86E1-70F4E69C6913}" dt="2022-09-27T06:23:05.431" v="1666" actId="1076"/>
      <pc:docMkLst>
        <pc:docMk/>
      </pc:docMkLst>
      <pc:sldChg chg="modSp mod">
        <pc:chgData name="Troels Astrup" userId="6f89bc22-dca0-4897-a560-393c0d63649f" providerId="ADAL" clId="{348887EC-7279-401A-86E1-70F4E69C6913}" dt="2022-09-26T12:22:18.848" v="11" actId="20577"/>
        <pc:sldMkLst>
          <pc:docMk/>
          <pc:sldMk cId="1892481699" sldId="3240"/>
        </pc:sldMkLst>
        <pc:spChg chg="mod">
          <ac:chgData name="Troels Astrup" userId="6f89bc22-dca0-4897-a560-393c0d63649f" providerId="ADAL" clId="{348887EC-7279-401A-86E1-70F4E69C6913}" dt="2022-09-26T12:22:18.848" v="11" actId="20577"/>
          <ac:spMkLst>
            <pc:docMk/>
            <pc:sldMk cId="1892481699" sldId="3240"/>
            <ac:spMk id="47" creationId="{E7F03B2C-E191-4E08-9388-9AD7E9611741}"/>
          </ac:spMkLst>
        </pc:spChg>
        <pc:spChg chg="mod">
          <ac:chgData name="Troels Astrup" userId="6f89bc22-dca0-4897-a560-393c0d63649f" providerId="ADAL" clId="{348887EC-7279-401A-86E1-70F4E69C6913}" dt="2022-09-26T12:22:14.759" v="1" actId="6549"/>
          <ac:spMkLst>
            <pc:docMk/>
            <pc:sldMk cId="1892481699" sldId="3240"/>
            <ac:spMk id="48" creationId="{7345A18D-CDE1-467B-BC14-F946F463FB14}"/>
          </ac:spMkLst>
        </pc:spChg>
      </pc:sldChg>
      <pc:sldChg chg="ord">
        <pc:chgData name="Troels Astrup" userId="6f89bc22-dca0-4897-a560-393c0d63649f" providerId="ADAL" clId="{348887EC-7279-401A-86E1-70F4E69C6913}" dt="2022-09-26T12:27:36.804" v="21"/>
        <pc:sldMkLst>
          <pc:docMk/>
          <pc:sldMk cId="580853029" sldId="2134806217"/>
        </pc:sldMkLst>
      </pc:sldChg>
      <pc:sldChg chg="modSp mod">
        <pc:chgData name="Troels Astrup" userId="6f89bc22-dca0-4897-a560-393c0d63649f" providerId="ADAL" clId="{348887EC-7279-401A-86E1-70F4E69C6913}" dt="2022-09-26T12:22:56.461" v="16" actId="20577"/>
        <pc:sldMkLst>
          <pc:docMk/>
          <pc:sldMk cId="901503533" sldId="2134806228"/>
        </pc:sldMkLst>
        <pc:spChg chg="mod">
          <ac:chgData name="Troels Astrup" userId="6f89bc22-dca0-4897-a560-393c0d63649f" providerId="ADAL" clId="{348887EC-7279-401A-86E1-70F4E69C6913}" dt="2022-09-26T12:22:56.461" v="16" actId="20577"/>
          <ac:spMkLst>
            <pc:docMk/>
            <pc:sldMk cId="901503533" sldId="2134806228"/>
            <ac:spMk id="16" creationId="{C2369831-02A5-47AA-867C-3BEE2B7E5D9A}"/>
          </ac:spMkLst>
        </pc:spChg>
      </pc:sldChg>
      <pc:sldChg chg="del">
        <pc:chgData name="Troels Astrup" userId="6f89bc22-dca0-4897-a560-393c0d63649f" providerId="ADAL" clId="{348887EC-7279-401A-86E1-70F4E69C6913}" dt="2022-09-26T12:22:26.168" v="12" actId="47"/>
        <pc:sldMkLst>
          <pc:docMk/>
          <pc:sldMk cId="4110393643" sldId="2134806232"/>
        </pc:sldMkLst>
      </pc:sldChg>
      <pc:sldChg chg="ord">
        <pc:chgData name="Troels Astrup" userId="6f89bc22-dca0-4897-a560-393c0d63649f" providerId="ADAL" clId="{348887EC-7279-401A-86E1-70F4E69C6913}" dt="2022-09-26T12:27:42.482" v="23"/>
        <pc:sldMkLst>
          <pc:docMk/>
          <pc:sldMk cId="298435917" sldId="2134806235"/>
        </pc:sldMkLst>
      </pc:sldChg>
      <pc:sldChg chg="ord">
        <pc:chgData name="Troels Astrup" userId="6f89bc22-dca0-4897-a560-393c0d63649f" providerId="ADAL" clId="{348887EC-7279-401A-86E1-70F4E69C6913}" dt="2022-09-26T12:27:33.496" v="19"/>
        <pc:sldMkLst>
          <pc:docMk/>
          <pc:sldMk cId="2554973612" sldId="2134806236"/>
        </pc:sldMkLst>
      </pc:sldChg>
      <pc:sldChg chg="del">
        <pc:chgData name="Troels Astrup" userId="6f89bc22-dca0-4897-a560-393c0d63649f" providerId="ADAL" clId="{348887EC-7279-401A-86E1-70F4E69C6913}" dt="2022-09-26T12:26:56.144" v="17" actId="47"/>
        <pc:sldMkLst>
          <pc:docMk/>
          <pc:sldMk cId="2454137732" sldId="2134806238"/>
        </pc:sldMkLst>
      </pc:sldChg>
      <pc:sldChg chg="addSp delSp modSp mod ord">
        <pc:chgData name="Troels Astrup" userId="6f89bc22-dca0-4897-a560-393c0d63649f" providerId="ADAL" clId="{348887EC-7279-401A-86E1-70F4E69C6913}" dt="2022-09-26T12:44:54.231" v="532" actId="14100"/>
        <pc:sldMkLst>
          <pc:docMk/>
          <pc:sldMk cId="3827131014" sldId="2134806241"/>
        </pc:sldMkLst>
        <pc:spChg chg="add del">
          <ac:chgData name="Troels Astrup" userId="6f89bc22-dca0-4897-a560-393c0d63649f" providerId="ADAL" clId="{348887EC-7279-401A-86E1-70F4E69C6913}" dt="2022-09-26T12:28:42.123" v="30" actId="478"/>
          <ac:spMkLst>
            <pc:docMk/>
            <pc:sldMk cId="3827131014" sldId="2134806241"/>
            <ac:spMk id="4" creationId="{8FEC1E4C-30A5-449F-AC0A-39297D85D599}"/>
          </ac:spMkLst>
        </pc:spChg>
        <pc:spChg chg="add mod">
          <ac:chgData name="Troels Astrup" userId="6f89bc22-dca0-4897-a560-393c0d63649f" providerId="ADAL" clId="{348887EC-7279-401A-86E1-70F4E69C6913}" dt="2022-09-26T12:34:43.656" v="188" actId="20577"/>
          <ac:spMkLst>
            <pc:docMk/>
            <pc:sldMk cId="3827131014" sldId="2134806241"/>
            <ac:spMk id="5" creationId="{A4CA9F7B-B533-466A-AB1A-6A6D35FB524A}"/>
          </ac:spMkLst>
        </pc:spChg>
        <pc:spChg chg="add del">
          <ac:chgData name="Troels Astrup" userId="6f89bc22-dca0-4897-a560-393c0d63649f" providerId="ADAL" clId="{348887EC-7279-401A-86E1-70F4E69C6913}" dt="2022-09-26T12:31:04.121" v="74"/>
          <ac:spMkLst>
            <pc:docMk/>
            <pc:sldMk cId="3827131014" sldId="2134806241"/>
            <ac:spMk id="6" creationId="{800942A3-3383-4805-AA30-568475412BB7}"/>
          </ac:spMkLst>
        </pc:spChg>
        <pc:spChg chg="add del">
          <ac:chgData name="Troels Astrup" userId="6f89bc22-dca0-4897-a560-393c0d63649f" providerId="ADAL" clId="{348887EC-7279-401A-86E1-70F4E69C6913}" dt="2022-09-26T12:31:11.754" v="79"/>
          <ac:spMkLst>
            <pc:docMk/>
            <pc:sldMk cId="3827131014" sldId="2134806241"/>
            <ac:spMk id="7" creationId="{867F51C0-C2C7-4728-B9C6-B9DE0F44A2C6}"/>
          </ac:spMkLst>
        </pc:spChg>
        <pc:spChg chg="add del">
          <ac:chgData name="Troels Astrup" userId="6f89bc22-dca0-4897-a560-393c0d63649f" providerId="ADAL" clId="{348887EC-7279-401A-86E1-70F4E69C6913}" dt="2022-09-26T12:31:33.792" v="95"/>
          <ac:spMkLst>
            <pc:docMk/>
            <pc:sldMk cId="3827131014" sldId="2134806241"/>
            <ac:spMk id="11" creationId="{13310F47-FCCB-4FA1-897D-B0550679D3BB}"/>
          </ac:spMkLst>
        </pc:spChg>
        <pc:spChg chg="add del mod">
          <ac:chgData name="Troels Astrup" userId="6f89bc22-dca0-4897-a560-393c0d63649f" providerId="ADAL" clId="{348887EC-7279-401A-86E1-70F4E69C6913}" dt="2022-09-26T12:31:57.897" v="103"/>
          <ac:spMkLst>
            <pc:docMk/>
            <pc:sldMk cId="3827131014" sldId="2134806241"/>
            <ac:spMk id="12" creationId="{ED4486AA-6C07-47FC-979C-052BA828AF10}"/>
          </ac:spMkLst>
        </pc:spChg>
        <pc:spChg chg="add del mod">
          <ac:chgData name="Troels Astrup" userId="6f89bc22-dca0-4897-a560-393c0d63649f" providerId="ADAL" clId="{348887EC-7279-401A-86E1-70F4E69C6913}" dt="2022-09-26T12:31:56.602" v="101"/>
          <ac:spMkLst>
            <pc:docMk/>
            <pc:sldMk cId="3827131014" sldId="2134806241"/>
            <ac:spMk id="13" creationId="{E595CC14-7B6B-48BB-91DB-E7E861D9235D}"/>
          </ac:spMkLst>
        </pc:spChg>
        <pc:spChg chg="add del">
          <ac:chgData name="Troels Astrup" userId="6f89bc22-dca0-4897-a560-393c0d63649f" providerId="ADAL" clId="{348887EC-7279-401A-86E1-70F4E69C6913}" dt="2022-09-26T12:32:06.263" v="105"/>
          <ac:spMkLst>
            <pc:docMk/>
            <pc:sldMk cId="3827131014" sldId="2134806241"/>
            <ac:spMk id="14" creationId="{326B272C-90A3-40DF-A636-8A579C3B05A8}"/>
          </ac:spMkLst>
        </pc:spChg>
        <pc:spChg chg="add del">
          <ac:chgData name="Troels Astrup" userId="6f89bc22-dca0-4897-a560-393c0d63649f" providerId="ADAL" clId="{348887EC-7279-401A-86E1-70F4E69C6913}" dt="2022-09-26T12:32:18.061" v="112"/>
          <ac:spMkLst>
            <pc:docMk/>
            <pc:sldMk cId="3827131014" sldId="2134806241"/>
            <ac:spMk id="15" creationId="{54ED1CA6-4C89-45AB-A9D4-900BBEDBA658}"/>
          </ac:spMkLst>
        </pc:spChg>
        <pc:spChg chg="add del mod">
          <ac:chgData name="Troels Astrup" userId="6f89bc22-dca0-4897-a560-393c0d63649f" providerId="ADAL" clId="{348887EC-7279-401A-86E1-70F4E69C6913}" dt="2022-09-26T12:32:17.643" v="111"/>
          <ac:spMkLst>
            <pc:docMk/>
            <pc:sldMk cId="3827131014" sldId="2134806241"/>
            <ac:spMk id="16" creationId="{C37DA9C9-1D59-4A56-A39E-BBFB02FDA978}"/>
          </ac:spMkLst>
        </pc:spChg>
        <pc:spChg chg="add mod">
          <ac:chgData name="Troels Astrup" userId="6f89bc22-dca0-4897-a560-393c0d63649f" providerId="ADAL" clId="{348887EC-7279-401A-86E1-70F4E69C6913}" dt="2022-09-26T12:43:50.289" v="495" actId="403"/>
          <ac:spMkLst>
            <pc:docMk/>
            <pc:sldMk cId="3827131014" sldId="2134806241"/>
            <ac:spMk id="73" creationId="{EB28671B-348E-438C-9566-23BEE88BC3D8}"/>
          </ac:spMkLst>
        </pc:spChg>
        <pc:spChg chg="add del mod">
          <ac:chgData name="Troels Astrup" userId="6f89bc22-dca0-4897-a560-393c0d63649f" providerId="ADAL" clId="{348887EC-7279-401A-86E1-70F4E69C6913}" dt="2022-09-26T12:38:54.602" v="365" actId="478"/>
          <ac:spMkLst>
            <pc:docMk/>
            <pc:sldMk cId="3827131014" sldId="2134806241"/>
            <ac:spMk id="74" creationId="{1B767AAB-1C1F-4CCD-B8B9-28C27EA60DD0}"/>
          </ac:spMkLst>
        </pc:spChg>
        <pc:spChg chg="add mod">
          <ac:chgData name="Troels Astrup" userId="6f89bc22-dca0-4897-a560-393c0d63649f" providerId="ADAL" clId="{348887EC-7279-401A-86E1-70F4E69C6913}" dt="2022-09-26T12:39:32.492" v="371" actId="1076"/>
          <ac:spMkLst>
            <pc:docMk/>
            <pc:sldMk cId="3827131014" sldId="2134806241"/>
            <ac:spMk id="75" creationId="{6A790721-25D9-4611-A325-DBF0F2682A88}"/>
          </ac:spMkLst>
        </pc:spChg>
        <pc:spChg chg="add mod">
          <ac:chgData name="Troels Astrup" userId="6f89bc22-dca0-4897-a560-393c0d63649f" providerId="ADAL" clId="{348887EC-7279-401A-86E1-70F4E69C6913}" dt="2022-09-26T12:39:42.568" v="377" actId="20577"/>
          <ac:spMkLst>
            <pc:docMk/>
            <pc:sldMk cId="3827131014" sldId="2134806241"/>
            <ac:spMk id="76" creationId="{776079A3-5617-484A-8782-56A26EEE7BEC}"/>
          </ac:spMkLst>
        </pc:spChg>
        <pc:spChg chg="add mod">
          <ac:chgData name="Troels Astrup" userId="6f89bc22-dca0-4897-a560-393c0d63649f" providerId="ADAL" clId="{348887EC-7279-401A-86E1-70F4E69C6913}" dt="2022-09-26T12:44:54.231" v="532" actId="14100"/>
          <ac:spMkLst>
            <pc:docMk/>
            <pc:sldMk cId="3827131014" sldId="2134806241"/>
            <ac:spMk id="86" creationId="{B0D49296-B68E-4C69-870E-81BAFD58337F}"/>
          </ac:spMkLst>
        </pc:spChg>
        <pc:spChg chg="mod">
          <ac:chgData name="Troels Astrup" userId="6f89bc22-dca0-4897-a560-393c0d63649f" providerId="ADAL" clId="{348887EC-7279-401A-86E1-70F4E69C6913}" dt="2022-09-26T12:29:06.449" v="33" actId="1076"/>
          <ac:spMkLst>
            <pc:docMk/>
            <pc:sldMk cId="3827131014" sldId="2134806241"/>
            <ac:spMk id="96" creationId="{6C89D6AC-B5AA-47ED-AD86-6BEAFEFEB8EF}"/>
          </ac:spMkLst>
        </pc:spChg>
        <pc:spChg chg="mod">
          <ac:chgData name="Troels Astrup" userId="6f89bc22-dca0-4897-a560-393c0d63649f" providerId="ADAL" clId="{348887EC-7279-401A-86E1-70F4E69C6913}" dt="2022-09-26T12:28:13.371" v="27" actId="1076"/>
          <ac:spMkLst>
            <pc:docMk/>
            <pc:sldMk cId="3827131014" sldId="2134806241"/>
            <ac:spMk id="117" creationId="{9B2A399B-3A3D-4517-9B17-A8F34A9845C3}"/>
          </ac:spMkLst>
        </pc:spChg>
        <pc:spChg chg="mod">
          <ac:chgData name="Troels Astrup" userId="6f89bc22-dca0-4897-a560-393c0d63649f" providerId="ADAL" clId="{348887EC-7279-401A-86E1-70F4E69C6913}" dt="2022-09-26T12:28:19.498" v="28" actId="1076"/>
          <ac:spMkLst>
            <pc:docMk/>
            <pc:sldMk cId="3827131014" sldId="2134806241"/>
            <ac:spMk id="124" creationId="{582DDB33-D368-4470-A857-533D6A279325}"/>
          </ac:spMkLst>
        </pc:spChg>
        <pc:cxnChg chg="add mod">
          <ac:chgData name="Troels Astrup" userId="6f89bc22-dca0-4897-a560-393c0d63649f" providerId="ADAL" clId="{348887EC-7279-401A-86E1-70F4E69C6913}" dt="2022-09-26T12:40:29.367" v="385" actId="14100"/>
          <ac:cxnSpMkLst>
            <pc:docMk/>
            <pc:sldMk cId="3827131014" sldId="2134806241"/>
            <ac:cxnSpMk id="18" creationId="{7D9B9AD7-6386-488C-8EF1-89DC5A9C7436}"/>
          </ac:cxnSpMkLst>
        </pc:cxnChg>
        <pc:cxnChg chg="add del mod">
          <ac:chgData name="Troels Astrup" userId="6f89bc22-dca0-4897-a560-393c0d63649f" providerId="ADAL" clId="{348887EC-7279-401A-86E1-70F4E69C6913}" dt="2022-09-26T12:40:42.874" v="387" actId="478"/>
          <ac:cxnSpMkLst>
            <pc:docMk/>
            <pc:sldMk cId="3827131014" sldId="2134806241"/>
            <ac:cxnSpMk id="79" creationId="{9900F1D3-B4C9-447C-AE6D-54389DCD4C86}"/>
          </ac:cxnSpMkLst>
        </pc:cxnChg>
      </pc:sldChg>
      <pc:sldChg chg="modSp add mod">
        <pc:chgData name="Troels Astrup" userId="6f89bc22-dca0-4897-a560-393c0d63649f" providerId="ADAL" clId="{348887EC-7279-401A-86E1-70F4E69C6913}" dt="2022-09-26T12:35:27.384" v="192" actId="1076"/>
        <pc:sldMkLst>
          <pc:docMk/>
          <pc:sldMk cId="1176899267" sldId="2134806243"/>
        </pc:sldMkLst>
        <pc:spChg chg="mod">
          <ac:chgData name="Troels Astrup" userId="6f89bc22-dca0-4897-a560-393c0d63649f" providerId="ADAL" clId="{348887EC-7279-401A-86E1-70F4E69C6913}" dt="2022-09-26T12:35:27.384" v="192" actId="1076"/>
          <ac:spMkLst>
            <pc:docMk/>
            <pc:sldMk cId="1176899267" sldId="2134806243"/>
            <ac:spMk id="117" creationId="{9B2A399B-3A3D-4517-9B17-A8F34A9845C3}"/>
          </ac:spMkLst>
        </pc:spChg>
        <pc:spChg chg="mod">
          <ac:chgData name="Troels Astrup" userId="6f89bc22-dca0-4897-a560-393c0d63649f" providerId="ADAL" clId="{348887EC-7279-401A-86E1-70F4E69C6913}" dt="2022-09-26T12:35:24.326" v="191" actId="1076"/>
          <ac:spMkLst>
            <pc:docMk/>
            <pc:sldMk cId="1176899267" sldId="2134806243"/>
            <ac:spMk id="124" creationId="{582DDB33-D368-4470-A857-533D6A279325}"/>
          </ac:spMkLst>
        </pc:spChg>
      </pc:sldChg>
      <pc:sldChg chg="delSp modSp new mod">
        <pc:chgData name="Troels Astrup" userId="6f89bc22-dca0-4897-a560-393c0d63649f" providerId="ADAL" clId="{348887EC-7279-401A-86E1-70F4E69C6913}" dt="2022-09-26T12:46:48.759" v="554" actId="478"/>
        <pc:sldMkLst>
          <pc:docMk/>
          <pc:sldMk cId="1637984411" sldId="2134806244"/>
        </pc:sldMkLst>
        <pc:spChg chg="mod">
          <ac:chgData name="Troels Astrup" userId="6f89bc22-dca0-4897-a560-393c0d63649f" providerId="ADAL" clId="{348887EC-7279-401A-86E1-70F4E69C6913}" dt="2022-09-26T12:45:19.169" v="550" actId="20577"/>
          <ac:spMkLst>
            <pc:docMk/>
            <pc:sldMk cId="1637984411" sldId="2134806244"/>
            <ac:spMk id="2" creationId="{7F7CFDF2-F5EB-41B6-AEF0-9BD2506F7F83}"/>
          </ac:spMkLst>
        </pc:spChg>
        <pc:spChg chg="del">
          <ac:chgData name="Troels Astrup" userId="6f89bc22-dca0-4897-a560-393c0d63649f" providerId="ADAL" clId="{348887EC-7279-401A-86E1-70F4E69C6913}" dt="2022-09-26T12:46:48.759" v="554" actId="478"/>
          <ac:spMkLst>
            <pc:docMk/>
            <pc:sldMk cId="1637984411" sldId="2134806244"/>
            <ac:spMk id="3" creationId="{3EDD7FA8-9C72-479D-B745-6D9ECDFB8348}"/>
          </ac:spMkLst>
        </pc:spChg>
        <pc:spChg chg="mod">
          <ac:chgData name="Troels Astrup" userId="6f89bc22-dca0-4897-a560-393c0d63649f" providerId="ADAL" clId="{348887EC-7279-401A-86E1-70F4E69C6913}" dt="2022-09-26T12:46:32.881" v="551"/>
          <ac:spMkLst>
            <pc:docMk/>
            <pc:sldMk cId="1637984411" sldId="2134806244"/>
            <ac:spMk id="4" creationId="{08A73A3E-A64C-42BB-BEBD-43F1819344A1}"/>
          </ac:spMkLst>
        </pc:spChg>
        <pc:spChg chg="del">
          <ac:chgData name="Troels Astrup" userId="6f89bc22-dca0-4897-a560-393c0d63649f" providerId="ADAL" clId="{348887EC-7279-401A-86E1-70F4E69C6913}" dt="2022-09-26T12:46:47.642" v="553" actId="478"/>
          <ac:spMkLst>
            <pc:docMk/>
            <pc:sldMk cId="1637984411" sldId="2134806244"/>
            <ac:spMk id="5" creationId="{45A555CD-3550-487F-BC85-41DB77B223D6}"/>
          </ac:spMkLst>
        </pc:spChg>
        <pc:spChg chg="del">
          <ac:chgData name="Troels Astrup" userId="6f89bc22-dca0-4897-a560-393c0d63649f" providerId="ADAL" clId="{348887EC-7279-401A-86E1-70F4E69C6913}" dt="2022-09-26T12:46:44.432" v="552" actId="478"/>
          <ac:spMkLst>
            <pc:docMk/>
            <pc:sldMk cId="1637984411" sldId="2134806244"/>
            <ac:spMk id="7" creationId="{997CC7D5-6243-4967-9683-8B2EE8172879}"/>
          </ac:spMkLst>
        </pc:spChg>
      </pc:sldChg>
      <pc:sldChg chg="modSp mod">
        <pc:chgData name="Troels Astrup" userId="6f89bc22-dca0-4897-a560-393c0d63649f" providerId="ADAL" clId="{348887EC-7279-401A-86E1-70F4E69C6913}" dt="2022-09-27T04:08:47.959" v="958" actId="5793"/>
        <pc:sldMkLst>
          <pc:docMk/>
          <pc:sldMk cId="1118103130" sldId="2134806245"/>
        </pc:sldMkLst>
        <pc:spChg chg="mod">
          <ac:chgData name="Troels Astrup" userId="6f89bc22-dca0-4897-a560-393c0d63649f" providerId="ADAL" clId="{348887EC-7279-401A-86E1-70F4E69C6913}" dt="2022-09-27T04:08:47.959" v="958" actId="5793"/>
          <ac:spMkLst>
            <pc:docMk/>
            <pc:sldMk cId="1118103130" sldId="2134806245"/>
            <ac:spMk id="73" creationId="{EB28671B-348E-438C-9566-23BEE88BC3D8}"/>
          </ac:spMkLst>
        </pc:spChg>
      </pc:sldChg>
      <pc:sldChg chg="addSp delSp modSp add mod">
        <pc:chgData name="Troels Astrup" userId="6f89bc22-dca0-4897-a560-393c0d63649f" providerId="ADAL" clId="{348887EC-7279-401A-86E1-70F4E69C6913}" dt="2022-09-27T06:23:05.431" v="1666" actId="1076"/>
        <pc:sldMkLst>
          <pc:docMk/>
          <pc:sldMk cId="1100252061" sldId="2134806246"/>
        </pc:sldMkLst>
        <pc:spChg chg="add mod">
          <ac:chgData name="Troels Astrup" userId="6f89bc22-dca0-4897-a560-393c0d63649f" providerId="ADAL" clId="{348887EC-7279-401A-86E1-70F4E69C6913}" dt="2022-09-27T06:22:37.936" v="1662" actId="1076"/>
          <ac:spMkLst>
            <pc:docMk/>
            <pc:sldMk cId="1100252061" sldId="2134806246"/>
            <ac:spMk id="72" creationId="{9E5D9362-9C30-438C-AAAB-094DBC173374}"/>
          </ac:spMkLst>
        </pc:spChg>
        <pc:spChg chg="mod">
          <ac:chgData name="Troels Astrup" userId="6f89bc22-dca0-4897-a560-393c0d63649f" providerId="ADAL" clId="{348887EC-7279-401A-86E1-70F4E69C6913}" dt="2022-09-27T06:18:49.905" v="1586" actId="14100"/>
          <ac:spMkLst>
            <pc:docMk/>
            <pc:sldMk cId="1100252061" sldId="2134806246"/>
            <ac:spMk id="73" creationId="{EB28671B-348E-438C-9566-23BEE88BC3D8}"/>
          </ac:spMkLst>
        </pc:spChg>
        <pc:spChg chg="add mod">
          <ac:chgData name="Troels Astrup" userId="6f89bc22-dca0-4897-a560-393c0d63649f" providerId="ADAL" clId="{348887EC-7279-401A-86E1-70F4E69C6913}" dt="2022-09-27T06:20:51.217" v="1635" actId="20577"/>
          <ac:spMkLst>
            <pc:docMk/>
            <pc:sldMk cId="1100252061" sldId="2134806246"/>
            <ac:spMk id="74" creationId="{D9B9E134-38DE-49B7-B725-E212295F2FE9}"/>
          </ac:spMkLst>
        </pc:spChg>
        <pc:spChg chg="add mod">
          <ac:chgData name="Troels Astrup" userId="6f89bc22-dca0-4897-a560-393c0d63649f" providerId="ADAL" clId="{348887EC-7279-401A-86E1-70F4E69C6913}" dt="2022-09-27T06:20:43.478" v="1617" actId="20577"/>
          <ac:spMkLst>
            <pc:docMk/>
            <pc:sldMk cId="1100252061" sldId="2134806246"/>
            <ac:spMk id="77" creationId="{B4700B02-81C6-4975-B001-FE7FF5211AF5}"/>
          </ac:spMkLst>
        </pc:spChg>
        <pc:spChg chg="mod">
          <ac:chgData name="Troels Astrup" userId="6f89bc22-dca0-4897-a560-393c0d63649f" providerId="ADAL" clId="{348887EC-7279-401A-86E1-70F4E69C6913}" dt="2022-09-27T06:19:35.347" v="1592" actId="14100"/>
          <ac:spMkLst>
            <pc:docMk/>
            <pc:sldMk cId="1100252061" sldId="2134806246"/>
            <ac:spMk id="78" creationId="{040578BF-39BB-47A7-8855-71059207AD3A}"/>
          </ac:spMkLst>
        </pc:spChg>
        <pc:spChg chg="add mod">
          <ac:chgData name="Troels Astrup" userId="6f89bc22-dca0-4897-a560-393c0d63649f" providerId="ADAL" clId="{348887EC-7279-401A-86E1-70F4E69C6913}" dt="2022-09-27T06:21:17.336" v="1643" actId="1076"/>
          <ac:spMkLst>
            <pc:docMk/>
            <pc:sldMk cId="1100252061" sldId="2134806246"/>
            <ac:spMk id="79" creationId="{0D972012-0E2F-4AC0-AC6D-3903E668A49C}"/>
          </ac:spMkLst>
        </pc:spChg>
        <pc:spChg chg="add mod">
          <ac:chgData name="Troels Astrup" userId="6f89bc22-dca0-4897-a560-393c0d63649f" providerId="ADAL" clId="{348887EC-7279-401A-86E1-70F4E69C6913}" dt="2022-09-27T06:21:58.382" v="1656" actId="14100"/>
          <ac:spMkLst>
            <pc:docMk/>
            <pc:sldMk cId="1100252061" sldId="2134806246"/>
            <ac:spMk id="80" creationId="{BBF70A57-2310-4DBE-B52E-0C3AE45581B3}"/>
          </ac:spMkLst>
        </pc:spChg>
        <pc:spChg chg="add mod">
          <ac:chgData name="Troels Astrup" userId="6f89bc22-dca0-4897-a560-393c0d63649f" providerId="ADAL" clId="{348887EC-7279-401A-86E1-70F4E69C6913}" dt="2022-09-27T06:23:05.431" v="1666" actId="1076"/>
          <ac:spMkLst>
            <pc:docMk/>
            <pc:sldMk cId="1100252061" sldId="2134806246"/>
            <ac:spMk id="81" creationId="{040F44D8-05D1-4496-8F9D-C745D21E84EE}"/>
          </ac:spMkLst>
        </pc:spChg>
        <pc:spChg chg="del">
          <ac:chgData name="Troels Astrup" userId="6f89bc22-dca0-4897-a560-393c0d63649f" providerId="ADAL" clId="{348887EC-7279-401A-86E1-70F4E69C6913}" dt="2022-09-27T04:10:06.599" v="985" actId="478"/>
          <ac:spMkLst>
            <pc:docMk/>
            <pc:sldMk cId="1100252061" sldId="2134806246"/>
            <ac:spMk id="86" creationId="{B0D49296-B68E-4C69-870E-81BAFD58337F}"/>
          </ac:spMkLst>
        </pc:spChg>
        <pc:spChg chg="del">
          <ac:chgData name="Troels Astrup" userId="6f89bc22-dca0-4897-a560-393c0d63649f" providerId="ADAL" clId="{348887EC-7279-401A-86E1-70F4E69C6913}" dt="2022-09-27T06:21:25.128" v="1644" actId="478"/>
          <ac:spMkLst>
            <pc:docMk/>
            <pc:sldMk cId="1100252061" sldId="2134806246"/>
            <ac:spMk id="114" creationId="{88822C2F-77E8-4683-BDEB-CB4DBC698EFC}"/>
          </ac:spMkLst>
        </pc:spChg>
        <pc:spChg chg="mod">
          <ac:chgData name="Troels Astrup" userId="6f89bc22-dca0-4897-a560-393c0d63649f" providerId="ADAL" clId="{348887EC-7279-401A-86E1-70F4E69C6913}" dt="2022-09-27T06:22:25.179" v="1659" actId="1076"/>
          <ac:spMkLst>
            <pc:docMk/>
            <pc:sldMk cId="1100252061" sldId="2134806246"/>
            <ac:spMk id="117" creationId="{9B2A399B-3A3D-4517-9B17-A8F34A9845C3}"/>
          </ac:spMkLst>
        </pc:spChg>
        <pc:spChg chg="mod">
          <ac:chgData name="Troels Astrup" userId="6f89bc22-dca0-4897-a560-393c0d63649f" providerId="ADAL" clId="{348887EC-7279-401A-86E1-70F4E69C6913}" dt="2022-09-27T06:22:29.941" v="1661" actId="404"/>
          <ac:spMkLst>
            <pc:docMk/>
            <pc:sldMk cId="1100252061" sldId="2134806246"/>
            <ac:spMk id="121" creationId="{92B6C311-A8C5-498B-AC4B-0461B273E868}"/>
          </ac:spMkLst>
        </pc:spChg>
        <pc:spChg chg="del">
          <ac:chgData name="Troels Astrup" userId="6f89bc22-dca0-4897-a560-393c0d63649f" providerId="ADAL" clId="{348887EC-7279-401A-86E1-70F4E69C6913}" dt="2022-09-27T06:21:27.047" v="1645" actId="478"/>
          <ac:spMkLst>
            <pc:docMk/>
            <pc:sldMk cId="1100252061" sldId="2134806246"/>
            <ac:spMk id="125" creationId="{4D231D48-3071-47CB-9663-A00CD5EFFA7D}"/>
          </ac:spMkLst>
        </pc:spChg>
        <pc:spChg chg="mod">
          <ac:chgData name="Troels Astrup" userId="6f89bc22-dca0-4897-a560-393c0d63649f" providerId="ADAL" clId="{348887EC-7279-401A-86E1-70F4E69C6913}" dt="2022-09-27T06:19:55.372" v="1597" actId="14100"/>
          <ac:spMkLst>
            <pc:docMk/>
            <pc:sldMk cId="1100252061" sldId="2134806246"/>
            <ac:spMk id="131" creationId="{433CD59D-98E4-4E6B-8036-73694F906879}"/>
          </ac:spMkLst>
        </pc:spChg>
        <pc:cxnChg chg="add del mod">
          <ac:chgData name="Troels Astrup" userId="6f89bc22-dca0-4897-a560-393c0d63649f" providerId="ADAL" clId="{348887EC-7279-401A-86E1-70F4E69C6913}" dt="2022-09-27T06:21:10.082" v="1641" actId="478"/>
          <ac:cxnSpMkLst>
            <pc:docMk/>
            <pc:sldMk cId="1100252061" sldId="2134806246"/>
            <ac:cxnSpMk id="5" creationId="{FCA37C14-4B7B-493F-BEEC-E40CDA5D7EAA}"/>
          </ac:cxnSpMkLst>
        </pc:cxnChg>
        <pc:cxnChg chg="mod">
          <ac:chgData name="Troels Astrup" userId="6f89bc22-dca0-4897-a560-393c0d63649f" providerId="ADAL" clId="{348887EC-7279-401A-86E1-70F4E69C6913}" dt="2022-09-27T06:19:58.227" v="1598" actId="14100"/>
          <ac:cxnSpMkLst>
            <pc:docMk/>
            <pc:sldMk cId="1100252061" sldId="2134806246"/>
            <ac:cxnSpMk id="18" creationId="{7D9B9AD7-6386-488C-8EF1-89DC5A9C7436}"/>
          </ac:cxnSpMkLst>
        </pc:cxnChg>
      </pc:sldChg>
    </pc:docChg>
  </pc:docChgLst>
  <pc:docChgLst>
    <pc:chgData name="Troels Astrup" userId="6f89bc22-dca0-4897-a560-393c0d63649f" providerId="ADAL" clId="{EE9EA165-A0C2-47E2-A7D2-4EAE7B306BDE}"/>
    <pc:docChg chg="undo redo custSel addSld delSld modSld sldOrd">
      <pc:chgData name="Troels Astrup" userId="6f89bc22-dca0-4897-a560-393c0d63649f" providerId="ADAL" clId="{EE9EA165-A0C2-47E2-A7D2-4EAE7B306BDE}" dt="2022-09-23T13:22:26.816" v="8440" actId="20577"/>
      <pc:docMkLst>
        <pc:docMk/>
      </pc:docMkLst>
      <pc:sldChg chg="modSp mod">
        <pc:chgData name="Troels Astrup" userId="6f89bc22-dca0-4897-a560-393c0d63649f" providerId="ADAL" clId="{EE9EA165-A0C2-47E2-A7D2-4EAE7B306BDE}" dt="2022-09-22T07:52:00.637" v="7852" actId="20577"/>
        <pc:sldMkLst>
          <pc:docMk/>
          <pc:sldMk cId="1892481699" sldId="3240"/>
        </pc:sldMkLst>
        <pc:spChg chg="mod">
          <ac:chgData name="Troels Astrup" userId="6f89bc22-dca0-4897-a560-393c0d63649f" providerId="ADAL" clId="{EE9EA165-A0C2-47E2-A7D2-4EAE7B306BDE}" dt="2022-09-19T11:29:55.198" v="78" actId="20577"/>
          <ac:spMkLst>
            <pc:docMk/>
            <pc:sldMk cId="1892481699" sldId="3240"/>
            <ac:spMk id="46" creationId="{EE3B9ABD-EC66-43A6-BB0A-1A8929552FEC}"/>
          </ac:spMkLst>
        </pc:spChg>
        <pc:spChg chg="mod">
          <ac:chgData name="Troels Astrup" userId="6f89bc22-dca0-4897-a560-393c0d63649f" providerId="ADAL" clId="{EE9EA165-A0C2-47E2-A7D2-4EAE7B306BDE}" dt="2022-09-22T07:52:00.637" v="7852" actId="20577"/>
          <ac:spMkLst>
            <pc:docMk/>
            <pc:sldMk cId="1892481699" sldId="3240"/>
            <ac:spMk id="48" creationId="{7345A18D-CDE1-467B-BC14-F946F463FB14}"/>
          </ac:spMkLst>
        </pc:spChg>
      </pc:sldChg>
      <pc:sldChg chg="delSp modSp add del mod">
        <pc:chgData name="Troels Astrup" userId="6f89bc22-dca0-4897-a560-393c0d63649f" providerId="ADAL" clId="{EE9EA165-A0C2-47E2-A7D2-4EAE7B306BDE}" dt="2022-09-20T10:01:38.879" v="3030" actId="47"/>
        <pc:sldMkLst>
          <pc:docMk/>
          <pc:sldMk cId="2493709683" sldId="2134806206"/>
        </pc:sldMkLst>
        <pc:spChg chg="mod">
          <ac:chgData name="Troels Astrup" userId="6f89bc22-dca0-4897-a560-393c0d63649f" providerId="ADAL" clId="{EE9EA165-A0C2-47E2-A7D2-4EAE7B306BDE}" dt="2022-09-20T10:00:52.281" v="3026"/>
          <ac:spMkLst>
            <pc:docMk/>
            <pc:sldMk cId="2493709683" sldId="2134806206"/>
            <ac:spMk id="3" creationId="{76E6DCA8-5977-4013-B0AD-2328480378DE}"/>
          </ac:spMkLst>
        </pc:spChg>
        <pc:spChg chg="del mod">
          <ac:chgData name="Troels Astrup" userId="6f89bc22-dca0-4897-a560-393c0d63649f" providerId="ADAL" clId="{EE9EA165-A0C2-47E2-A7D2-4EAE7B306BDE}" dt="2022-09-20T10:00:45.323" v="3025"/>
          <ac:spMkLst>
            <pc:docMk/>
            <pc:sldMk cId="2493709683" sldId="2134806206"/>
            <ac:spMk id="4" creationId="{D10F8B16-6A23-4225-810D-F66DFC1159BE}"/>
          </ac:spMkLst>
        </pc:spChg>
        <pc:spChg chg="del">
          <ac:chgData name="Troels Astrup" userId="6f89bc22-dca0-4897-a560-393c0d63649f" providerId="ADAL" clId="{EE9EA165-A0C2-47E2-A7D2-4EAE7B306BDE}" dt="2022-09-20T09:57:57.906" v="2850" actId="478"/>
          <ac:spMkLst>
            <pc:docMk/>
            <pc:sldMk cId="2493709683" sldId="2134806206"/>
            <ac:spMk id="48" creationId="{134C89C9-4C73-424C-AD33-77DF6BF2FDA7}"/>
          </ac:spMkLst>
        </pc:spChg>
        <pc:graphicFrameChg chg="mod">
          <ac:chgData name="Troels Astrup" userId="6f89bc22-dca0-4897-a560-393c0d63649f" providerId="ADAL" clId="{EE9EA165-A0C2-47E2-A7D2-4EAE7B306BDE}" dt="2022-09-20T10:00:36.896" v="2954" actId="20577"/>
          <ac:graphicFrameMkLst>
            <pc:docMk/>
            <pc:sldMk cId="2493709683" sldId="2134806206"/>
            <ac:graphicFrameMk id="49" creationId="{60DFA258-FB98-44E6-ACB7-9EBE64E1FB0F}"/>
          </ac:graphicFrameMkLst>
        </pc:graphicFrameChg>
      </pc:sldChg>
      <pc:sldChg chg="addSp delSp modSp del mod">
        <pc:chgData name="Troels Astrup" userId="6f89bc22-dca0-4897-a560-393c0d63649f" providerId="ADAL" clId="{EE9EA165-A0C2-47E2-A7D2-4EAE7B306BDE}" dt="2022-09-22T05:59:49.091" v="5812" actId="47"/>
        <pc:sldMkLst>
          <pc:docMk/>
          <pc:sldMk cId="2557751518" sldId="2134806215"/>
        </pc:sldMkLst>
        <pc:spChg chg="mod">
          <ac:chgData name="Troels Astrup" userId="6f89bc22-dca0-4897-a560-393c0d63649f" providerId="ADAL" clId="{EE9EA165-A0C2-47E2-A7D2-4EAE7B306BDE}" dt="2022-09-19T11:33:52.592" v="205"/>
          <ac:spMkLst>
            <pc:docMk/>
            <pc:sldMk cId="2557751518" sldId="2134806215"/>
            <ac:spMk id="3" creationId="{0DDD2732-E12C-4D39-BF94-4C3F394CA7A7}"/>
          </ac:spMkLst>
        </pc:spChg>
        <pc:spChg chg="add del mod">
          <ac:chgData name="Troels Astrup" userId="6f89bc22-dca0-4897-a560-393c0d63649f" providerId="ADAL" clId="{EE9EA165-A0C2-47E2-A7D2-4EAE7B306BDE}" dt="2022-09-21T06:42:08.953" v="4576" actId="478"/>
          <ac:spMkLst>
            <pc:docMk/>
            <pc:sldMk cId="2557751518" sldId="2134806215"/>
            <ac:spMk id="5" creationId="{084D7580-DDFB-4EC6-96DC-660EA0DB56F8}"/>
          </ac:spMkLst>
        </pc:spChg>
        <pc:spChg chg="add del">
          <ac:chgData name="Troels Astrup" userId="6f89bc22-dca0-4897-a560-393c0d63649f" providerId="ADAL" clId="{EE9EA165-A0C2-47E2-A7D2-4EAE7B306BDE}" dt="2022-09-21T06:42:08.953" v="4576" actId="478"/>
          <ac:spMkLst>
            <pc:docMk/>
            <pc:sldMk cId="2557751518" sldId="2134806215"/>
            <ac:spMk id="10" creationId="{BB2777A3-ED8A-4B0D-B170-5B220F3F00CD}"/>
          </ac:spMkLst>
        </pc:spChg>
        <pc:spChg chg="add del">
          <ac:chgData name="Troels Astrup" userId="6f89bc22-dca0-4897-a560-393c0d63649f" providerId="ADAL" clId="{EE9EA165-A0C2-47E2-A7D2-4EAE7B306BDE}" dt="2022-09-21T06:42:28.772" v="4578" actId="478"/>
          <ac:spMkLst>
            <pc:docMk/>
            <pc:sldMk cId="2557751518" sldId="2134806215"/>
            <ac:spMk id="31" creationId="{9507AF42-58B6-4F4A-AC64-0B329492B066}"/>
          </ac:spMkLst>
        </pc:spChg>
        <pc:spChg chg="add del">
          <ac:chgData name="Troels Astrup" userId="6f89bc22-dca0-4897-a560-393c0d63649f" providerId="ADAL" clId="{EE9EA165-A0C2-47E2-A7D2-4EAE7B306BDE}" dt="2022-09-21T06:42:12.327" v="4577" actId="478"/>
          <ac:spMkLst>
            <pc:docMk/>
            <pc:sldMk cId="2557751518" sldId="2134806215"/>
            <ac:spMk id="44" creationId="{8DB61555-3B10-4B9F-8E9C-84E29D41B3E5}"/>
          </ac:spMkLst>
        </pc:spChg>
        <pc:spChg chg="add del">
          <ac:chgData name="Troels Astrup" userId="6f89bc22-dca0-4897-a560-393c0d63649f" providerId="ADAL" clId="{EE9EA165-A0C2-47E2-A7D2-4EAE7B306BDE}" dt="2022-09-21T06:42:12.327" v="4577" actId="478"/>
          <ac:spMkLst>
            <pc:docMk/>
            <pc:sldMk cId="2557751518" sldId="2134806215"/>
            <ac:spMk id="45" creationId="{B938FF1E-F2D3-47DB-A3B8-2957413839EC}"/>
          </ac:spMkLst>
        </pc:spChg>
        <pc:spChg chg="add del">
          <ac:chgData name="Troels Astrup" userId="6f89bc22-dca0-4897-a560-393c0d63649f" providerId="ADAL" clId="{EE9EA165-A0C2-47E2-A7D2-4EAE7B306BDE}" dt="2022-09-21T06:42:12.327" v="4577" actId="478"/>
          <ac:spMkLst>
            <pc:docMk/>
            <pc:sldMk cId="2557751518" sldId="2134806215"/>
            <ac:spMk id="78" creationId="{040578BF-39BB-47A7-8855-71059207AD3A}"/>
          </ac:spMkLst>
        </pc:spChg>
        <pc:spChg chg="del">
          <ac:chgData name="Troels Astrup" userId="6f89bc22-dca0-4897-a560-393c0d63649f" providerId="ADAL" clId="{EE9EA165-A0C2-47E2-A7D2-4EAE7B306BDE}" dt="2022-09-21T06:42:28.772" v="4578" actId="478"/>
          <ac:spMkLst>
            <pc:docMk/>
            <pc:sldMk cId="2557751518" sldId="2134806215"/>
            <ac:spMk id="87" creationId="{949FC1B8-2C33-4901-BC1A-FEA6183CBE30}"/>
          </ac:spMkLst>
        </pc:spChg>
        <pc:spChg chg="add del">
          <ac:chgData name="Troels Astrup" userId="6f89bc22-dca0-4897-a560-393c0d63649f" providerId="ADAL" clId="{EE9EA165-A0C2-47E2-A7D2-4EAE7B306BDE}" dt="2022-09-21T06:42:12.327" v="4577" actId="478"/>
          <ac:spMkLst>
            <pc:docMk/>
            <pc:sldMk cId="2557751518" sldId="2134806215"/>
            <ac:spMk id="88" creationId="{C7A39044-877B-42BF-BFFF-10E4E51E917F}"/>
          </ac:spMkLst>
        </pc:spChg>
        <pc:spChg chg="del">
          <ac:chgData name="Troels Astrup" userId="6f89bc22-dca0-4897-a560-393c0d63649f" providerId="ADAL" clId="{EE9EA165-A0C2-47E2-A7D2-4EAE7B306BDE}" dt="2022-09-21T06:42:28.772" v="4578" actId="478"/>
          <ac:spMkLst>
            <pc:docMk/>
            <pc:sldMk cId="2557751518" sldId="2134806215"/>
            <ac:spMk id="89" creationId="{CF63C37B-E14E-43B3-A584-8A956C29FC19}"/>
          </ac:spMkLst>
        </pc:spChg>
        <pc:spChg chg="del">
          <ac:chgData name="Troels Astrup" userId="6f89bc22-dca0-4897-a560-393c0d63649f" providerId="ADAL" clId="{EE9EA165-A0C2-47E2-A7D2-4EAE7B306BDE}" dt="2022-09-21T06:42:28.772" v="4578" actId="478"/>
          <ac:spMkLst>
            <pc:docMk/>
            <pc:sldMk cId="2557751518" sldId="2134806215"/>
            <ac:spMk id="90" creationId="{FF1A6F3D-5312-400E-8766-3BD371BA4426}"/>
          </ac:spMkLst>
        </pc:spChg>
        <pc:spChg chg="del">
          <ac:chgData name="Troels Astrup" userId="6f89bc22-dca0-4897-a560-393c0d63649f" providerId="ADAL" clId="{EE9EA165-A0C2-47E2-A7D2-4EAE7B306BDE}" dt="2022-09-21T06:42:28.772" v="4578" actId="478"/>
          <ac:spMkLst>
            <pc:docMk/>
            <pc:sldMk cId="2557751518" sldId="2134806215"/>
            <ac:spMk id="91" creationId="{07667844-045C-4C69-9E20-146532F8558D}"/>
          </ac:spMkLst>
        </pc:spChg>
        <pc:spChg chg="add del">
          <ac:chgData name="Troels Astrup" userId="6f89bc22-dca0-4897-a560-393c0d63649f" providerId="ADAL" clId="{EE9EA165-A0C2-47E2-A7D2-4EAE7B306BDE}" dt="2022-09-21T06:42:12.327" v="4577" actId="478"/>
          <ac:spMkLst>
            <pc:docMk/>
            <pc:sldMk cId="2557751518" sldId="2134806215"/>
            <ac:spMk id="92" creationId="{C1E83AB3-A600-4E61-952F-FC3F1C230783}"/>
          </ac:spMkLst>
        </pc:spChg>
        <pc:spChg chg="add del">
          <ac:chgData name="Troels Astrup" userId="6f89bc22-dca0-4897-a560-393c0d63649f" providerId="ADAL" clId="{EE9EA165-A0C2-47E2-A7D2-4EAE7B306BDE}" dt="2022-09-21T06:42:12.327" v="4577" actId="478"/>
          <ac:spMkLst>
            <pc:docMk/>
            <pc:sldMk cId="2557751518" sldId="2134806215"/>
            <ac:spMk id="93" creationId="{E8AA4136-362A-4A74-9FE8-C7A358F56D41}"/>
          </ac:spMkLst>
        </pc:spChg>
        <pc:spChg chg="add del">
          <ac:chgData name="Troels Astrup" userId="6f89bc22-dca0-4897-a560-393c0d63649f" providerId="ADAL" clId="{EE9EA165-A0C2-47E2-A7D2-4EAE7B306BDE}" dt="2022-09-21T06:42:12.327" v="4577" actId="478"/>
          <ac:spMkLst>
            <pc:docMk/>
            <pc:sldMk cId="2557751518" sldId="2134806215"/>
            <ac:spMk id="95" creationId="{7CC56153-7F3D-4544-9C0A-376735452316}"/>
          </ac:spMkLst>
        </pc:spChg>
        <pc:spChg chg="add del">
          <ac:chgData name="Troels Astrup" userId="6f89bc22-dca0-4897-a560-393c0d63649f" providerId="ADAL" clId="{EE9EA165-A0C2-47E2-A7D2-4EAE7B306BDE}" dt="2022-09-21T06:42:12.327" v="4577" actId="478"/>
          <ac:spMkLst>
            <pc:docMk/>
            <pc:sldMk cId="2557751518" sldId="2134806215"/>
            <ac:spMk id="96" creationId="{6C89D6AC-B5AA-47ED-AD86-6BEAFEFEB8EF}"/>
          </ac:spMkLst>
        </pc:spChg>
        <pc:spChg chg="add del">
          <ac:chgData name="Troels Astrup" userId="6f89bc22-dca0-4897-a560-393c0d63649f" providerId="ADAL" clId="{EE9EA165-A0C2-47E2-A7D2-4EAE7B306BDE}" dt="2022-09-21T06:42:12.327" v="4577" actId="478"/>
          <ac:spMkLst>
            <pc:docMk/>
            <pc:sldMk cId="2557751518" sldId="2134806215"/>
            <ac:spMk id="97" creationId="{8231B58D-9641-4FBD-90CB-E0F400A84B32}"/>
          </ac:spMkLst>
        </pc:spChg>
        <pc:spChg chg="del">
          <ac:chgData name="Troels Astrup" userId="6f89bc22-dca0-4897-a560-393c0d63649f" providerId="ADAL" clId="{EE9EA165-A0C2-47E2-A7D2-4EAE7B306BDE}" dt="2022-09-21T06:42:28.772" v="4578" actId="478"/>
          <ac:spMkLst>
            <pc:docMk/>
            <pc:sldMk cId="2557751518" sldId="2134806215"/>
            <ac:spMk id="98" creationId="{5E354828-3D80-4F25-B27C-44A9FEC01124}"/>
          </ac:spMkLst>
        </pc:spChg>
        <pc:spChg chg="add del">
          <ac:chgData name="Troels Astrup" userId="6f89bc22-dca0-4897-a560-393c0d63649f" providerId="ADAL" clId="{EE9EA165-A0C2-47E2-A7D2-4EAE7B306BDE}" dt="2022-09-21T06:42:12.327" v="4577" actId="478"/>
          <ac:spMkLst>
            <pc:docMk/>
            <pc:sldMk cId="2557751518" sldId="2134806215"/>
            <ac:spMk id="100" creationId="{1A02501C-985D-4841-9847-494D2781610C}"/>
          </ac:spMkLst>
        </pc:spChg>
        <pc:spChg chg="add del">
          <ac:chgData name="Troels Astrup" userId="6f89bc22-dca0-4897-a560-393c0d63649f" providerId="ADAL" clId="{EE9EA165-A0C2-47E2-A7D2-4EAE7B306BDE}" dt="2022-09-21T06:42:12.327" v="4577" actId="478"/>
          <ac:spMkLst>
            <pc:docMk/>
            <pc:sldMk cId="2557751518" sldId="2134806215"/>
            <ac:spMk id="102" creationId="{93324BB9-7BE7-4798-81B3-7F964869B065}"/>
          </ac:spMkLst>
        </pc:spChg>
        <pc:spChg chg="add del">
          <ac:chgData name="Troels Astrup" userId="6f89bc22-dca0-4897-a560-393c0d63649f" providerId="ADAL" clId="{EE9EA165-A0C2-47E2-A7D2-4EAE7B306BDE}" dt="2022-09-21T06:42:12.327" v="4577" actId="478"/>
          <ac:spMkLst>
            <pc:docMk/>
            <pc:sldMk cId="2557751518" sldId="2134806215"/>
            <ac:spMk id="103" creationId="{9465773B-C359-466C-A5EB-4167EABE846A}"/>
          </ac:spMkLst>
        </pc:spChg>
        <pc:spChg chg="add del">
          <ac:chgData name="Troels Astrup" userId="6f89bc22-dca0-4897-a560-393c0d63649f" providerId="ADAL" clId="{EE9EA165-A0C2-47E2-A7D2-4EAE7B306BDE}" dt="2022-09-21T06:42:12.327" v="4577" actId="478"/>
          <ac:spMkLst>
            <pc:docMk/>
            <pc:sldMk cId="2557751518" sldId="2134806215"/>
            <ac:spMk id="104" creationId="{2388167B-48E9-4C04-A1A6-A17EEC24A227}"/>
          </ac:spMkLst>
        </pc:spChg>
        <pc:spChg chg="add del">
          <ac:chgData name="Troels Astrup" userId="6f89bc22-dca0-4897-a560-393c0d63649f" providerId="ADAL" clId="{EE9EA165-A0C2-47E2-A7D2-4EAE7B306BDE}" dt="2022-09-21T06:42:12.327" v="4577" actId="478"/>
          <ac:spMkLst>
            <pc:docMk/>
            <pc:sldMk cId="2557751518" sldId="2134806215"/>
            <ac:spMk id="105" creationId="{96ECEFD6-2767-42F6-B0F1-0C86A8FFB6D8}"/>
          </ac:spMkLst>
        </pc:spChg>
        <pc:spChg chg="add del">
          <ac:chgData name="Troels Astrup" userId="6f89bc22-dca0-4897-a560-393c0d63649f" providerId="ADAL" clId="{EE9EA165-A0C2-47E2-A7D2-4EAE7B306BDE}" dt="2022-09-21T06:42:12.327" v="4577" actId="478"/>
          <ac:spMkLst>
            <pc:docMk/>
            <pc:sldMk cId="2557751518" sldId="2134806215"/>
            <ac:spMk id="106" creationId="{48C5504D-8030-4599-95B8-6AFAACC2CFE4}"/>
          </ac:spMkLst>
        </pc:spChg>
        <pc:spChg chg="add del">
          <ac:chgData name="Troels Astrup" userId="6f89bc22-dca0-4897-a560-393c0d63649f" providerId="ADAL" clId="{EE9EA165-A0C2-47E2-A7D2-4EAE7B306BDE}" dt="2022-09-21T06:42:12.327" v="4577" actId="478"/>
          <ac:spMkLst>
            <pc:docMk/>
            <pc:sldMk cId="2557751518" sldId="2134806215"/>
            <ac:spMk id="107" creationId="{B13D338B-BE22-4140-B61D-898005A72EE7}"/>
          </ac:spMkLst>
        </pc:spChg>
        <pc:spChg chg="add del">
          <ac:chgData name="Troels Astrup" userId="6f89bc22-dca0-4897-a560-393c0d63649f" providerId="ADAL" clId="{EE9EA165-A0C2-47E2-A7D2-4EAE7B306BDE}" dt="2022-09-21T06:42:12.327" v="4577" actId="478"/>
          <ac:spMkLst>
            <pc:docMk/>
            <pc:sldMk cId="2557751518" sldId="2134806215"/>
            <ac:spMk id="108" creationId="{2ECEA151-1D9B-4C88-BA31-1373789D9333}"/>
          </ac:spMkLst>
        </pc:spChg>
        <pc:spChg chg="add del">
          <ac:chgData name="Troels Astrup" userId="6f89bc22-dca0-4897-a560-393c0d63649f" providerId="ADAL" clId="{EE9EA165-A0C2-47E2-A7D2-4EAE7B306BDE}" dt="2022-09-21T06:42:12.327" v="4577" actId="478"/>
          <ac:spMkLst>
            <pc:docMk/>
            <pc:sldMk cId="2557751518" sldId="2134806215"/>
            <ac:spMk id="109" creationId="{AADA73E4-B571-4C9C-A4C5-4463F1DF05B5}"/>
          </ac:spMkLst>
        </pc:spChg>
        <pc:spChg chg="add del">
          <ac:chgData name="Troels Astrup" userId="6f89bc22-dca0-4897-a560-393c0d63649f" providerId="ADAL" clId="{EE9EA165-A0C2-47E2-A7D2-4EAE7B306BDE}" dt="2022-09-21T06:42:12.327" v="4577" actId="478"/>
          <ac:spMkLst>
            <pc:docMk/>
            <pc:sldMk cId="2557751518" sldId="2134806215"/>
            <ac:spMk id="111" creationId="{483CDA56-A6CE-4C55-BDC3-6DD8CA3D037F}"/>
          </ac:spMkLst>
        </pc:spChg>
        <pc:spChg chg="add del">
          <ac:chgData name="Troels Astrup" userId="6f89bc22-dca0-4897-a560-393c0d63649f" providerId="ADAL" clId="{EE9EA165-A0C2-47E2-A7D2-4EAE7B306BDE}" dt="2022-09-21T06:42:12.327" v="4577" actId="478"/>
          <ac:spMkLst>
            <pc:docMk/>
            <pc:sldMk cId="2557751518" sldId="2134806215"/>
            <ac:spMk id="112" creationId="{8740D8A7-5915-402C-A3F8-E924284FA448}"/>
          </ac:spMkLst>
        </pc:spChg>
        <pc:spChg chg="add del">
          <ac:chgData name="Troels Astrup" userId="6f89bc22-dca0-4897-a560-393c0d63649f" providerId="ADAL" clId="{EE9EA165-A0C2-47E2-A7D2-4EAE7B306BDE}" dt="2022-09-21T06:42:12.327" v="4577" actId="478"/>
          <ac:spMkLst>
            <pc:docMk/>
            <pc:sldMk cId="2557751518" sldId="2134806215"/>
            <ac:spMk id="113" creationId="{D7C65AB4-1F96-46B0-A5E3-23F0A1E24764}"/>
          </ac:spMkLst>
        </pc:spChg>
        <pc:spChg chg="add del">
          <ac:chgData name="Troels Astrup" userId="6f89bc22-dca0-4897-a560-393c0d63649f" providerId="ADAL" clId="{EE9EA165-A0C2-47E2-A7D2-4EAE7B306BDE}" dt="2022-09-21T06:42:12.327" v="4577" actId="478"/>
          <ac:spMkLst>
            <pc:docMk/>
            <pc:sldMk cId="2557751518" sldId="2134806215"/>
            <ac:spMk id="115" creationId="{522E10DF-0BA8-4D6E-8EDB-C09C9833A655}"/>
          </ac:spMkLst>
        </pc:spChg>
        <pc:spChg chg="add del">
          <ac:chgData name="Troels Astrup" userId="6f89bc22-dca0-4897-a560-393c0d63649f" providerId="ADAL" clId="{EE9EA165-A0C2-47E2-A7D2-4EAE7B306BDE}" dt="2022-09-21T06:42:12.327" v="4577" actId="478"/>
          <ac:spMkLst>
            <pc:docMk/>
            <pc:sldMk cId="2557751518" sldId="2134806215"/>
            <ac:spMk id="116" creationId="{ECCDC1DB-0124-4DD5-AAD0-822DE64B37A1}"/>
          </ac:spMkLst>
        </pc:spChg>
        <pc:spChg chg="add del">
          <ac:chgData name="Troels Astrup" userId="6f89bc22-dca0-4897-a560-393c0d63649f" providerId="ADAL" clId="{EE9EA165-A0C2-47E2-A7D2-4EAE7B306BDE}" dt="2022-09-21T06:42:12.327" v="4577" actId="478"/>
          <ac:spMkLst>
            <pc:docMk/>
            <pc:sldMk cId="2557751518" sldId="2134806215"/>
            <ac:spMk id="118" creationId="{D3B6804F-B13C-49F8-A0C3-08A73C534461}"/>
          </ac:spMkLst>
        </pc:spChg>
        <pc:spChg chg="add del">
          <ac:chgData name="Troels Astrup" userId="6f89bc22-dca0-4897-a560-393c0d63649f" providerId="ADAL" clId="{EE9EA165-A0C2-47E2-A7D2-4EAE7B306BDE}" dt="2022-09-21T06:42:12.327" v="4577" actId="478"/>
          <ac:spMkLst>
            <pc:docMk/>
            <pc:sldMk cId="2557751518" sldId="2134806215"/>
            <ac:spMk id="119" creationId="{E33EEC31-906C-497D-B9C7-C42C8362C025}"/>
          </ac:spMkLst>
        </pc:spChg>
        <pc:spChg chg="add del">
          <ac:chgData name="Troels Astrup" userId="6f89bc22-dca0-4897-a560-393c0d63649f" providerId="ADAL" clId="{EE9EA165-A0C2-47E2-A7D2-4EAE7B306BDE}" dt="2022-09-21T06:42:12.327" v="4577" actId="478"/>
          <ac:spMkLst>
            <pc:docMk/>
            <pc:sldMk cId="2557751518" sldId="2134806215"/>
            <ac:spMk id="120" creationId="{6E0F0CFC-7A7C-4752-8A45-2A8DD332790A}"/>
          </ac:spMkLst>
        </pc:spChg>
        <pc:spChg chg="add del">
          <ac:chgData name="Troels Astrup" userId="6f89bc22-dca0-4897-a560-393c0d63649f" providerId="ADAL" clId="{EE9EA165-A0C2-47E2-A7D2-4EAE7B306BDE}" dt="2022-09-21T06:42:12.327" v="4577" actId="478"/>
          <ac:spMkLst>
            <pc:docMk/>
            <pc:sldMk cId="2557751518" sldId="2134806215"/>
            <ac:spMk id="121" creationId="{92B6C311-A8C5-498B-AC4B-0461B273E868}"/>
          </ac:spMkLst>
        </pc:spChg>
        <pc:spChg chg="add del">
          <ac:chgData name="Troels Astrup" userId="6f89bc22-dca0-4897-a560-393c0d63649f" providerId="ADAL" clId="{EE9EA165-A0C2-47E2-A7D2-4EAE7B306BDE}" dt="2022-09-21T06:42:12.327" v="4577" actId="478"/>
          <ac:spMkLst>
            <pc:docMk/>
            <pc:sldMk cId="2557751518" sldId="2134806215"/>
            <ac:spMk id="122" creationId="{33F51560-9429-48DE-B91B-F58C1F45C0EF}"/>
          </ac:spMkLst>
        </pc:spChg>
        <pc:spChg chg="add del">
          <ac:chgData name="Troels Astrup" userId="6f89bc22-dca0-4897-a560-393c0d63649f" providerId="ADAL" clId="{EE9EA165-A0C2-47E2-A7D2-4EAE7B306BDE}" dt="2022-09-21T06:42:12.327" v="4577" actId="478"/>
          <ac:spMkLst>
            <pc:docMk/>
            <pc:sldMk cId="2557751518" sldId="2134806215"/>
            <ac:spMk id="123" creationId="{55292BD3-18C5-4B7F-931B-021DDE997967}"/>
          </ac:spMkLst>
        </pc:spChg>
        <pc:spChg chg="add del">
          <ac:chgData name="Troels Astrup" userId="6f89bc22-dca0-4897-a560-393c0d63649f" providerId="ADAL" clId="{EE9EA165-A0C2-47E2-A7D2-4EAE7B306BDE}" dt="2022-09-21T06:42:12.327" v="4577" actId="478"/>
          <ac:spMkLst>
            <pc:docMk/>
            <pc:sldMk cId="2557751518" sldId="2134806215"/>
            <ac:spMk id="126" creationId="{FD87A430-4D6E-405A-BF2C-9E1E090A8443}"/>
          </ac:spMkLst>
        </pc:spChg>
        <pc:spChg chg="add del">
          <ac:chgData name="Troels Astrup" userId="6f89bc22-dca0-4897-a560-393c0d63649f" providerId="ADAL" clId="{EE9EA165-A0C2-47E2-A7D2-4EAE7B306BDE}" dt="2022-09-21T06:42:12.327" v="4577" actId="478"/>
          <ac:spMkLst>
            <pc:docMk/>
            <pc:sldMk cId="2557751518" sldId="2134806215"/>
            <ac:spMk id="127" creationId="{943B4142-5D5B-44DC-9ECE-AE0AD4F513C5}"/>
          </ac:spMkLst>
        </pc:spChg>
        <pc:spChg chg="add del">
          <ac:chgData name="Troels Astrup" userId="6f89bc22-dca0-4897-a560-393c0d63649f" providerId="ADAL" clId="{EE9EA165-A0C2-47E2-A7D2-4EAE7B306BDE}" dt="2022-09-21T06:42:12.327" v="4577" actId="478"/>
          <ac:spMkLst>
            <pc:docMk/>
            <pc:sldMk cId="2557751518" sldId="2134806215"/>
            <ac:spMk id="128" creationId="{755DEC67-583A-45C8-9BEB-6996E38BD527}"/>
          </ac:spMkLst>
        </pc:spChg>
        <pc:spChg chg="add del">
          <ac:chgData name="Troels Astrup" userId="6f89bc22-dca0-4897-a560-393c0d63649f" providerId="ADAL" clId="{EE9EA165-A0C2-47E2-A7D2-4EAE7B306BDE}" dt="2022-09-21T06:42:12.327" v="4577" actId="478"/>
          <ac:spMkLst>
            <pc:docMk/>
            <pc:sldMk cId="2557751518" sldId="2134806215"/>
            <ac:spMk id="129" creationId="{1712B8E9-C624-4A98-9855-D35792F68FBF}"/>
          </ac:spMkLst>
        </pc:spChg>
        <pc:spChg chg="add del">
          <ac:chgData name="Troels Astrup" userId="6f89bc22-dca0-4897-a560-393c0d63649f" providerId="ADAL" clId="{EE9EA165-A0C2-47E2-A7D2-4EAE7B306BDE}" dt="2022-09-21T06:42:12.327" v="4577" actId="478"/>
          <ac:spMkLst>
            <pc:docMk/>
            <pc:sldMk cId="2557751518" sldId="2134806215"/>
            <ac:spMk id="130" creationId="{BC7AD7D9-C2AB-4587-B664-2AEF1775ECC8}"/>
          </ac:spMkLst>
        </pc:spChg>
        <pc:spChg chg="add del">
          <ac:chgData name="Troels Astrup" userId="6f89bc22-dca0-4897-a560-393c0d63649f" providerId="ADAL" clId="{EE9EA165-A0C2-47E2-A7D2-4EAE7B306BDE}" dt="2022-09-21T06:42:12.327" v="4577" actId="478"/>
          <ac:spMkLst>
            <pc:docMk/>
            <pc:sldMk cId="2557751518" sldId="2134806215"/>
            <ac:spMk id="141" creationId="{50C217CD-256A-4664-AC1E-5EE4A5B5FE6E}"/>
          </ac:spMkLst>
        </pc:spChg>
        <pc:spChg chg="add del">
          <ac:chgData name="Troels Astrup" userId="6f89bc22-dca0-4897-a560-393c0d63649f" providerId="ADAL" clId="{EE9EA165-A0C2-47E2-A7D2-4EAE7B306BDE}" dt="2022-09-21T06:42:12.327" v="4577" actId="478"/>
          <ac:spMkLst>
            <pc:docMk/>
            <pc:sldMk cId="2557751518" sldId="2134806215"/>
            <ac:spMk id="142" creationId="{CBEFA4C9-3EF3-4B52-A202-AF605E63F44A}"/>
          </ac:spMkLst>
        </pc:spChg>
        <pc:spChg chg="add del">
          <ac:chgData name="Troels Astrup" userId="6f89bc22-dca0-4897-a560-393c0d63649f" providerId="ADAL" clId="{EE9EA165-A0C2-47E2-A7D2-4EAE7B306BDE}" dt="2022-09-21T06:42:12.327" v="4577" actId="478"/>
          <ac:spMkLst>
            <pc:docMk/>
            <pc:sldMk cId="2557751518" sldId="2134806215"/>
            <ac:spMk id="143" creationId="{39D6DCF0-FCDA-4ACC-ACB2-1E6CE3D457A2}"/>
          </ac:spMkLst>
        </pc:spChg>
        <pc:grpChg chg="del">
          <ac:chgData name="Troels Astrup" userId="6f89bc22-dca0-4897-a560-393c0d63649f" providerId="ADAL" clId="{EE9EA165-A0C2-47E2-A7D2-4EAE7B306BDE}" dt="2022-09-21T06:42:02.630" v="4574" actId="478"/>
          <ac:grpSpMkLst>
            <pc:docMk/>
            <pc:sldMk cId="2557751518" sldId="2134806215"/>
            <ac:grpSpMk id="9" creationId="{316FD033-F76D-48F5-A74E-5D4389501F4D}"/>
          </ac:grpSpMkLst>
        </pc:grpChg>
        <pc:picChg chg="add del">
          <ac:chgData name="Troels Astrup" userId="6f89bc22-dca0-4897-a560-393c0d63649f" providerId="ADAL" clId="{EE9EA165-A0C2-47E2-A7D2-4EAE7B306BDE}" dt="2022-09-21T06:42:08.953" v="4576" actId="478"/>
          <ac:picMkLst>
            <pc:docMk/>
            <pc:sldMk cId="2557751518" sldId="2134806215"/>
            <ac:picMk id="94" creationId="{8D8636A8-4935-4F1A-BF53-32E5985591F6}"/>
          </ac:picMkLst>
        </pc:picChg>
        <pc:picChg chg="add mod">
          <ac:chgData name="Troels Astrup" userId="6f89bc22-dca0-4897-a560-393c0d63649f" providerId="ADAL" clId="{EE9EA165-A0C2-47E2-A7D2-4EAE7B306BDE}" dt="2022-09-21T06:42:37.424" v="4581" actId="1076"/>
          <ac:picMkLst>
            <pc:docMk/>
            <pc:sldMk cId="2557751518" sldId="2134806215"/>
            <ac:picMk id="2050" creationId="{002889C8-65A0-4677-B79F-1F5D4D75E9AD}"/>
          </ac:picMkLst>
        </pc:picChg>
        <pc:cxnChg chg="add del">
          <ac:chgData name="Troels Astrup" userId="6f89bc22-dca0-4897-a560-393c0d63649f" providerId="ADAL" clId="{EE9EA165-A0C2-47E2-A7D2-4EAE7B306BDE}" dt="2022-09-21T06:42:12.327" v="4577" actId="478"/>
          <ac:cxnSpMkLst>
            <pc:docMk/>
            <pc:sldMk cId="2557751518" sldId="2134806215"/>
            <ac:cxnSpMk id="82" creationId="{7E7457C5-3717-4C86-B654-F86AB5A94B3F}"/>
          </ac:cxnSpMkLst>
        </pc:cxnChg>
        <pc:cxnChg chg="add del">
          <ac:chgData name="Troels Astrup" userId="6f89bc22-dca0-4897-a560-393c0d63649f" providerId="ADAL" clId="{EE9EA165-A0C2-47E2-A7D2-4EAE7B306BDE}" dt="2022-09-21T06:42:12.327" v="4577" actId="478"/>
          <ac:cxnSpMkLst>
            <pc:docMk/>
            <pc:sldMk cId="2557751518" sldId="2134806215"/>
            <ac:cxnSpMk id="83" creationId="{CBABA4A2-273F-4461-A337-0E2D8F0921DF}"/>
          </ac:cxnSpMkLst>
        </pc:cxnChg>
        <pc:cxnChg chg="add del">
          <ac:chgData name="Troels Astrup" userId="6f89bc22-dca0-4897-a560-393c0d63649f" providerId="ADAL" clId="{EE9EA165-A0C2-47E2-A7D2-4EAE7B306BDE}" dt="2022-09-21T06:42:12.327" v="4577" actId="478"/>
          <ac:cxnSpMkLst>
            <pc:docMk/>
            <pc:sldMk cId="2557751518" sldId="2134806215"/>
            <ac:cxnSpMk id="86" creationId="{B6C1BD64-E2E1-4F3D-B286-071252F9C6C8}"/>
          </ac:cxnSpMkLst>
        </pc:cxnChg>
        <pc:cxnChg chg="add del">
          <ac:chgData name="Troels Astrup" userId="6f89bc22-dca0-4897-a560-393c0d63649f" providerId="ADAL" clId="{EE9EA165-A0C2-47E2-A7D2-4EAE7B306BDE}" dt="2022-09-21T06:42:12.327" v="4577" actId="478"/>
          <ac:cxnSpMkLst>
            <pc:docMk/>
            <pc:sldMk cId="2557751518" sldId="2134806215"/>
            <ac:cxnSpMk id="101" creationId="{5F3E3271-E7F8-4A11-B617-86B8B818A484}"/>
          </ac:cxnSpMkLst>
        </pc:cxnChg>
        <pc:cxnChg chg="add del">
          <ac:chgData name="Troels Astrup" userId="6f89bc22-dca0-4897-a560-393c0d63649f" providerId="ADAL" clId="{EE9EA165-A0C2-47E2-A7D2-4EAE7B306BDE}" dt="2022-09-21T06:42:12.327" v="4577" actId="478"/>
          <ac:cxnSpMkLst>
            <pc:docMk/>
            <pc:sldMk cId="2557751518" sldId="2134806215"/>
            <ac:cxnSpMk id="110" creationId="{73E7D198-F9C6-4B9D-B2D8-0E43D1C0F2AA}"/>
          </ac:cxnSpMkLst>
        </pc:cxnChg>
      </pc:sldChg>
      <pc:sldChg chg="modSp mod">
        <pc:chgData name="Troels Astrup" userId="6f89bc22-dca0-4897-a560-393c0d63649f" providerId="ADAL" clId="{EE9EA165-A0C2-47E2-A7D2-4EAE7B306BDE}" dt="2022-09-22T07:54:46.823" v="7898" actId="13926"/>
        <pc:sldMkLst>
          <pc:docMk/>
          <pc:sldMk cId="580853029" sldId="2134806217"/>
        </pc:sldMkLst>
        <pc:spChg chg="mod">
          <ac:chgData name="Troels Astrup" userId="6f89bc22-dca0-4897-a560-393c0d63649f" providerId="ADAL" clId="{EE9EA165-A0C2-47E2-A7D2-4EAE7B306BDE}" dt="2022-09-21T06:32:57.066" v="4409" actId="1035"/>
          <ac:spMkLst>
            <pc:docMk/>
            <pc:sldMk cId="580853029" sldId="2134806217"/>
            <ac:spMk id="3" creationId="{77A09BE3-5B4A-4B5C-BAD0-C056E6E12FBF}"/>
          </ac:spMkLst>
        </pc:spChg>
        <pc:spChg chg="mod">
          <ac:chgData name="Troels Astrup" userId="6f89bc22-dca0-4897-a560-393c0d63649f" providerId="ADAL" clId="{EE9EA165-A0C2-47E2-A7D2-4EAE7B306BDE}" dt="2022-09-21T06:32:57.066" v="4409" actId="1035"/>
          <ac:spMkLst>
            <pc:docMk/>
            <pc:sldMk cId="580853029" sldId="2134806217"/>
            <ac:spMk id="9" creationId="{2229A223-F7B7-41FA-8E9F-0D16E6A6C24A}"/>
          </ac:spMkLst>
        </pc:spChg>
        <pc:spChg chg="mod">
          <ac:chgData name="Troels Astrup" userId="6f89bc22-dca0-4897-a560-393c0d63649f" providerId="ADAL" clId="{EE9EA165-A0C2-47E2-A7D2-4EAE7B306BDE}" dt="2022-09-22T07:54:07.982" v="7889" actId="14100"/>
          <ac:spMkLst>
            <pc:docMk/>
            <pc:sldMk cId="580853029" sldId="2134806217"/>
            <ac:spMk id="11" creationId="{0DE340A7-73A1-4A62-9F10-0657908D3A57}"/>
          </ac:spMkLst>
        </pc:spChg>
        <pc:graphicFrameChg chg="mod modGraphic">
          <ac:chgData name="Troels Astrup" userId="6f89bc22-dca0-4897-a560-393c0d63649f" providerId="ADAL" clId="{EE9EA165-A0C2-47E2-A7D2-4EAE7B306BDE}" dt="2022-09-22T07:54:46.823" v="7898" actId="13926"/>
          <ac:graphicFrameMkLst>
            <pc:docMk/>
            <pc:sldMk cId="580853029" sldId="2134806217"/>
            <ac:graphicFrameMk id="8" creationId="{EAD11BD5-CF83-4B0B-8605-61DCF46DFA91}"/>
          </ac:graphicFrameMkLst>
        </pc:graphicFrameChg>
      </pc:sldChg>
      <pc:sldChg chg="modSp mod">
        <pc:chgData name="Troels Astrup" userId="6f89bc22-dca0-4897-a560-393c0d63649f" providerId="ADAL" clId="{EE9EA165-A0C2-47E2-A7D2-4EAE7B306BDE}" dt="2022-09-23T13:05:36.595" v="8004" actId="20577"/>
        <pc:sldMkLst>
          <pc:docMk/>
          <pc:sldMk cId="901503533" sldId="2134806228"/>
        </pc:sldMkLst>
        <pc:spChg chg="mod">
          <ac:chgData name="Troels Astrup" userId="6f89bc22-dca0-4897-a560-393c0d63649f" providerId="ADAL" clId="{EE9EA165-A0C2-47E2-A7D2-4EAE7B306BDE}" dt="2022-09-19T11:33:46.145" v="203"/>
          <ac:spMkLst>
            <pc:docMk/>
            <pc:sldMk cId="901503533" sldId="2134806228"/>
            <ac:spMk id="3" creationId="{19A4972C-7F4E-4D10-AB13-203F53FCC0A0}"/>
          </ac:spMkLst>
        </pc:spChg>
        <pc:spChg chg="mod">
          <ac:chgData name="Troels Astrup" userId="6f89bc22-dca0-4897-a560-393c0d63649f" providerId="ADAL" clId="{EE9EA165-A0C2-47E2-A7D2-4EAE7B306BDE}" dt="2022-09-22T06:31:58.787" v="6436" actId="13926"/>
          <ac:spMkLst>
            <pc:docMk/>
            <pc:sldMk cId="901503533" sldId="2134806228"/>
            <ac:spMk id="16" creationId="{C2369831-02A5-47AA-867C-3BEE2B7E5D9A}"/>
          </ac:spMkLst>
        </pc:spChg>
        <pc:spChg chg="mod">
          <ac:chgData name="Troels Astrup" userId="6f89bc22-dca0-4897-a560-393c0d63649f" providerId="ADAL" clId="{EE9EA165-A0C2-47E2-A7D2-4EAE7B306BDE}" dt="2022-09-23T13:05:36.595" v="8004" actId="20577"/>
          <ac:spMkLst>
            <pc:docMk/>
            <pc:sldMk cId="901503533" sldId="2134806228"/>
            <ac:spMk id="20" creationId="{B0AB92AB-09EF-44F2-9CA2-411A0925FB44}"/>
          </ac:spMkLst>
        </pc:spChg>
      </pc:sldChg>
      <pc:sldChg chg="del">
        <pc:chgData name="Troels Astrup" userId="6f89bc22-dca0-4897-a560-393c0d63649f" providerId="ADAL" clId="{EE9EA165-A0C2-47E2-A7D2-4EAE7B306BDE}" dt="2022-09-20T10:53:36.675" v="4055" actId="47"/>
        <pc:sldMkLst>
          <pc:docMk/>
          <pc:sldMk cId="3304417487" sldId="2134806229"/>
        </pc:sldMkLst>
      </pc:sldChg>
      <pc:sldChg chg="modSp mod">
        <pc:chgData name="Troels Astrup" userId="6f89bc22-dca0-4897-a560-393c0d63649f" providerId="ADAL" clId="{EE9EA165-A0C2-47E2-A7D2-4EAE7B306BDE}" dt="2022-09-22T07:53:04.954" v="7876" actId="20577"/>
        <pc:sldMkLst>
          <pc:docMk/>
          <pc:sldMk cId="2201248845" sldId="2134806230"/>
        </pc:sldMkLst>
        <pc:spChg chg="mod">
          <ac:chgData name="Troels Astrup" userId="6f89bc22-dca0-4897-a560-393c0d63649f" providerId="ADAL" clId="{EE9EA165-A0C2-47E2-A7D2-4EAE7B306BDE}" dt="2022-09-19T11:33:39.133" v="202" actId="20577"/>
          <ac:spMkLst>
            <pc:docMk/>
            <pc:sldMk cId="2201248845" sldId="2134806230"/>
            <ac:spMk id="3" creationId="{6954B5BA-8282-4C7C-8499-0AC0FF750DB7}"/>
          </ac:spMkLst>
        </pc:spChg>
        <pc:spChg chg="mod">
          <ac:chgData name="Troels Astrup" userId="6f89bc22-dca0-4897-a560-393c0d63649f" providerId="ADAL" clId="{EE9EA165-A0C2-47E2-A7D2-4EAE7B306BDE}" dt="2022-09-21T09:59:29.031" v="4795" actId="20577"/>
          <ac:spMkLst>
            <pc:docMk/>
            <pc:sldMk cId="2201248845" sldId="2134806230"/>
            <ac:spMk id="4" creationId="{AB5F39FB-4F84-471C-9004-4BE5D3ABDF67}"/>
          </ac:spMkLst>
        </pc:spChg>
        <pc:spChg chg="mod">
          <ac:chgData name="Troels Astrup" userId="6f89bc22-dca0-4897-a560-393c0d63649f" providerId="ADAL" clId="{EE9EA165-A0C2-47E2-A7D2-4EAE7B306BDE}" dt="2022-09-22T07:53:04.954" v="7876" actId="20577"/>
          <ac:spMkLst>
            <pc:docMk/>
            <pc:sldMk cId="2201248845" sldId="2134806230"/>
            <ac:spMk id="5" creationId="{A55895C4-C8D1-4E30-8A6B-9CACAA251F3F}"/>
          </ac:spMkLst>
        </pc:spChg>
        <pc:graphicFrameChg chg="modGraphic">
          <ac:chgData name="Troels Astrup" userId="6f89bc22-dca0-4897-a560-393c0d63649f" providerId="ADAL" clId="{EE9EA165-A0C2-47E2-A7D2-4EAE7B306BDE}" dt="2022-09-21T09:58:58.965" v="4758" actId="2164"/>
          <ac:graphicFrameMkLst>
            <pc:docMk/>
            <pc:sldMk cId="2201248845" sldId="2134806230"/>
            <ac:graphicFrameMk id="6" creationId="{EB143A06-FA42-4BDF-8F76-1B967CA26CDA}"/>
          </ac:graphicFrameMkLst>
        </pc:graphicFrameChg>
      </pc:sldChg>
      <pc:sldChg chg="addSp delSp modSp mod">
        <pc:chgData name="Troels Astrup" userId="6f89bc22-dca0-4897-a560-393c0d63649f" providerId="ADAL" clId="{EE9EA165-A0C2-47E2-A7D2-4EAE7B306BDE}" dt="2022-09-21T09:58:14.258" v="4757" actId="20577"/>
        <pc:sldMkLst>
          <pc:docMk/>
          <pc:sldMk cId="4110393643" sldId="2134806232"/>
        </pc:sldMkLst>
        <pc:spChg chg="mod">
          <ac:chgData name="Troels Astrup" userId="6f89bc22-dca0-4897-a560-393c0d63649f" providerId="ADAL" clId="{EE9EA165-A0C2-47E2-A7D2-4EAE7B306BDE}" dt="2022-09-19T11:33:12.140" v="198" actId="20577"/>
          <ac:spMkLst>
            <pc:docMk/>
            <pc:sldMk cId="4110393643" sldId="2134806232"/>
            <ac:spMk id="6" creationId="{433AE4B0-E739-4AAE-8968-88359EE9E7D2}"/>
          </ac:spMkLst>
        </pc:spChg>
        <pc:spChg chg="mod">
          <ac:chgData name="Troels Astrup" userId="6f89bc22-dca0-4897-a560-393c0d63649f" providerId="ADAL" clId="{EE9EA165-A0C2-47E2-A7D2-4EAE7B306BDE}" dt="2022-09-19T11:32:57.009" v="182" actId="20577"/>
          <ac:spMkLst>
            <pc:docMk/>
            <pc:sldMk cId="4110393643" sldId="2134806232"/>
            <ac:spMk id="15" creationId="{7AB214E7-0315-4689-BF11-7F53E7B71FB6}"/>
          </ac:spMkLst>
        </pc:spChg>
        <pc:spChg chg="add del mod">
          <ac:chgData name="Troels Astrup" userId="6f89bc22-dca0-4897-a560-393c0d63649f" providerId="ADAL" clId="{EE9EA165-A0C2-47E2-A7D2-4EAE7B306BDE}" dt="2022-09-19T12:08:44.565" v="392" actId="20577"/>
          <ac:spMkLst>
            <pc:docMk/>
            <pc:sldMk cId="4110393643" sldId="2134806232"/>
            <ac:spMk id="20" creationId="{44D4D35E-31E3-4683-82AC-3EA8468A21B5}"/>
          </ac:spMkLst>
        </pc:spChg>
        <pc:spChg chg="add del mod">
          <ac:chgData name="Troels Astrup" userId="6f89bc22-dca0-4897-a560-393c0d63649f" providerId="ADAL" clId="{EE9EA165-A0C2-47E2-A7D2-4EAE7B306BDE}" dt="2022-09-19T12:08:30.419" v="356"/>
          <ac:spMkLst>
            <pc:docMk/>
            <pc:sldMk cId="4110393643" sldId="2134806232"/>
            <ac:spMk id="26" creationId="{3E84AFD0-C519-44CC-BBB3-99655BD445B2}"/>
          </ac:spMkLst>
        </pc:spChg>
        <pc:spChg chg="mod">
          <ac:chgData name="Troels Astrup" userId="6f89bc22-dca0-4897-a560-393c0d63649f" providerId="ADAL" clId="{EE9EA165-A0C2-47E2-A7D2-4EAE7B306BDE}" dt="2022-09-19T12:03:55.947" v="256" actId="20577"/>
          <ac:spMkLst>
            <pc:docMk/>
            <pc:sldMk cId="4110393643" sldId="2134806232"/>
            <ac:spMk id="32" creationId="{30F94569-2B66-4F39-9428-B86812DF9D7B}"/>
          </ac:spMkLst>
        </pc:spChg>
        <pc:graphicFrameChg chg="mod">
          <ac:chgData name="Troels Astrup" userId="6f89bc22-dca0-4897-a560-393c0d63649f" providerId="ADAL" clId="{EE9EA165-A0C2-47E2-A7D2-4EAE7B306BDE}" dt="2022-09-19T11:32:32.721" v="155" actId="20577"/>
          <ac:graphicFrameMkLst>
            <pc:docMk/>
            <pc:sldMk cId="4110393643" sldId="2134806232"/>
            <ac:graphicFrameMk id="2" creationId="{B01F2CF8-735B-4A3B-BFEA-407732D6A688}"/>
          </ac:graphicFrameMkLst>
        </pc:graphicFrameChg>
        <pc:graphicFrameChg chg="add mod modGraphic">
          <ac:chgData name="Troels Astrup" userId="6f89bc22-dca0-4897-a560-393c0d63649f" providerId="ADAL" clId="{EE9EA165-A0C2-47E2-A7D2-4EAE7B306BDE}" dt="2022-09-19T12:31:37.163" v="455" actId="20577"/>
          <ac:graphicFrameMkLst>
            <pc:docMk/>
            <pc:sldMk cId="4110393643" sldId="2134806232"/>
            <ac:graphicFrameMk id="3" creationId="{21A02766-DC62-4161-8AD8-A489F5989C86}"/>
          </ac:graphicFrameMkLst>
        </pc:graphicFrameChg>
        <pc:graphicFrameChg chg="modGraphic">
          <ac:chgData name="Troels Astrup" userId="6f89bc22-dca0-4897-a560-393c0d63649f" providerId="ADAL" clId="{EE9EA165-A0C2-47E2-A7D2-4EAE7B306BDE}" dt="2022-09-21T09:54:53.237" v="4734" actId="20577"/>
          <ac:graphicFrameMkLst>
            <pc:docMk/>
            <pc:sldMk cId="4110393643" sldId="2134806232"/>
            <ac:graphicFrameMk id="18" creationId="{3DB3C323-C26B-4792-8FB2-DB459BF920C4}"/>
          </ac:graphicFrameMkLst>
        </pc:graphicFrameChg>
        <pc:graphicFrameChg chg="mod modGraphic">
          <ac:chgData name="Troels Astrup" userId="6f89bc22-dca0-4897-a560-393c0d63649f" providerId="ADAL" clId="{EE9EA165-A0C2-47E2-A7D2-4EAE7B306BDE}" dt="2022-09-21T09:58:14.258" v="4757" actId="20577"/>
          <ac:graphicFrameMkLst>
            <pc:docMk/>
            <pc:sldMk cId="4110393643" sldId="2134806232"/>
            <ac:graphicFrameMk id="29" creationId="{4A629414-126C-467F-8547-4066F8056877}"/>
          </ac:graphicFrameMkLst>
        </pc:graphicFrameChg>
        <pc:graphicFrameChg chg="add del mod modGraphic">
          <ac:chgData name="Troels Astrup" userId="6f89bc22-dca0-4897-a560-393c0d63649f" providerId="ADAL" clId="{EE9EA165-A0C2-47E2-A7D2-4EAE7B306BDE}" dt="2022-09-19T12:08:27.693" v="351"/>
          <ac:graphicFrameMkLst>
            <pc:docMk/>
            <pc:sldMk cId="4110393643" sldId="2134806232"/>
            <ac:graphicFrameMk id="33" creationId="{6B529FD5-1F31-449F-9FAE-506834F935B2}"/>
          </ac:graphicFrameMkLst>
        </pc:graphicFrameChg>
        <pc:graphicFrameChg chg="add mod modGraphic">
          <ac:chgData name="Troels Astrup" userId="6f89bc22-dca0-4897-a560-393c0d63649f" providerId="ADAL" clId="{EE9EA165-A0C2-47E2-A7D2-4EAE7B306BDE}" dt="2022-09-19T12:32:48.321" v="471" actId="20577"/>
          <ac:graphicFrameMkLst>
            <pc:docMk/>
            <pc:sldMk cId="4110393643" sldId="2134806232"/>
            <ac:graphicFrameMk id="34" creationId="{865C19C4-FBBD-45AA-B907-41CFB95132D4}"/>
          </ac:graphicFrameMkLst>
        </pc:graphicFrameChg>
        <pc:picChg chg="del mod">
          <ac:chgData name="Troels Astrup" userId="6f89bc22-dca0-4897-a560-393c0d63649f" providerId="ADAL" clId="{EE9EA165-A0C2-47E2-A7D2-4EAE7B306BDE}" dt="2022-09-19T12:07:27.365" v="335" actId="478"/>
          <ac:picMkLst>
            <pc:docMk/>
            <pc:sldMk cId="4110393643" sldId="2134806232"/>
            <ac:picMk id="27" creationId="{BA6D5532-F8DC-421F-9C00-F02CAEADCCD9}"/>
          </ac:picMkLst>
        </pc:picChg>
        <pc:picChg chg="add del mod">
          <ac:chgData name="Troels Astrup" userId="6f89bc22-dca0-4897-a560-393c0d63649f" providerId="ADAL" clId="{EE9EA165-A0C2-47E2-A7D2-4EAE7B306BDE}" dt="2022-09-19T12:11:16.393" v="438" actId="478"/>
          <ac:picMkLst>
            <pc:docMk/>
            <pc:sldMk cId="4110393643" sldId="2134806232"/>
            <ac:picMk id="30" creationId="{2E20CF3A-A4E4-47D7-AA9F-256054676221}"/>
          </ac:picMkLst>
        </pc:picChg>
      </pc:sldChg>
      <pc:sldChg chg="modSp mod">
        <pc:chgData name="Troels Astrup" userId="6f89bc22-dca0-4897-a560-393c0d63649f" providerId="ADAL" clId="{EE9EA165-A0C2-47E2-A7D2-4EAE7B306BDE}" dt="2022-09-22T06:55:00.456" v="7308" actId="20577"/>
        <pc:sldMkLst>
          <pc:docMk/>
          <pc:sldMk cId="298435917" sldId="2134806235"/>
        </pc:sldMkLst>
        <pc:spChg chg="mod">
          <ac:chgData name="Troels Astrup" userId="6f89bc22-dca0-4897-a560-393c0d63649f" providerId="ADAL" clId="{EE9EA165-A0C2-47E2-A7D2-4EAE7B306BDE}" dt="2022-09-20T10:01:01.576" v="3027"/>
          <ac:spMkLst>
            <pc:docMk/>
            <pc:sldMk cId="298435917" sldId="2134806235"/>
            <ac:spMk id="6" creationId="{29DA893D-7D14-498B-9F4B-42848C19F850}"/>
          </ac:spMkLst>
        </pc:spChg>
        <pc:spChg chg="mod">
          <ac:chgData name="Troels Astrup" userId="6f89bc22-dca0-4897-a560-393c0d63649f" providerId="ADAL" clId="{EE9EA165-A0C2-47E2-A7D2-4EAE7B306BDE}" dt="2022-09-22T06:44:40.503" v="7062" actId="14100"/>
          <ac:spMkLst>
            <pc:docMk/>
            <pc:sldMk cId="298435917" sldId="2134806235"/>
            <ac:spMk id="10" creationId="{AF353A27-76C6-4047-925B-B57C87B18DC4}"/>
          </ac:spMkLst>
        </pc:spChg>
        <pc:graphicFrameChg chg="mod modGraphic">
          <ac:chgData name="Troels Astrup" userId="6f89bc22-dca0-4897-a560-393c0d63649f" providerId="ADAL" clId="{EE9EA165-A0C2-47E2-A7D2-4EAE7B306BDE}" dt="2022-09-22T06:55:00.456" v="7308" actId="20577"/>
          <ac:graphicFrameMkLst>
            <pc:docMk/>
            <pc:sldMk cId="298435917" sldId="2134806235"/>
            <ac:graphicFrameMk id="11" creationId="{96B17C55-3B47-4F8B-875F-019121808F79}"/>
          </ac:graphicFrameMkLst>
        </pc:graphicFrameChg>
      </pc:sldChg>
      <pc:sldChg chg="delSp modSp mod ord">
        <pc:chgData name="Troels Astrup" userId="6f89bc22-dca0-4897-a560-393c0d63649f" providerId="ADAL" clId="{EE9EA165-A0C2-47E2-A7D2-4EAE7B306BDE}" dt="2022-09-22T07:53:21.192" v="7877" actId="20577"/>
        <pc:sldMkLst>
          <pc:docMk/>
          <pc:sldMk cId="2554973612" sldId="2134806236"/>
        </pc:sldMkLst>
        <pc:spChg chg="mod">
          <ac:chgData name="Troels Astrup" userId="6f89bc22-dca0-4897-a560-393c0d63649f" providerId="ADAL" clId="{EE9EA165-A0C2-47E2-A7D2-4EAE7B306BDE}" dt="2022-09-20T10:01:42.868" v="3031"/>
          <ac:spMkLst>
            <pc:docMk/>
            <pc:sldMk cId="2554973612" sldId="2134806236"/>
            <ac:spMk id="3" creationId="{76E6DCA8-5977-4013-B0AD-2328480378DE}"/>
          </ac:spMkLst>
        </pc:spChg>
        <pc:spChg chg="del">
          <ac:chgData name="Troels Astrup" userId="6f89bc22-dca0-4897-a560-393c0d63649f" providerId="ADAL" clId="{EE9EA165-A0C2-47E2-A7D2-4EAE7B306BDE}" dt="2022-09-20T10:02:04.302" v="3033" actId="478"/>
          <ac:spMkLst>
            <pc:docMk/>
            <pc:sldMk cId="2554973612" sldId="2134806236"/>
            <ac:spMk id="4" creationId="{D10F8B16-6A23-4225-810D-F66DFC1159BE}"/>
          </ac:spMkLst>
        </pc:spChg>
        <pc:spChg chg="del">
          <ac:chgData name="Troels Astrup" userId="6f89bc22-dca0-4897-a560-393c0d63649f" providerId="ADAL" clId="{EE9EA165-A0C2-47E2-A7D2-4EAE7B306BDE}" dt="2022-09-20T07:17:10.542" v="1589" actId="478"/>
          <ac:spMkLst>
            <pc:docMk/>
            <pc:sldMk cId="2554973612" sldId="2134806236"/>
            <ac:spMk id="48" creationId="{134C89C9-4C73-424C-AD33-77DF6BF2FDA7}"/>
          </ac:spMkLst>
        </pc:spChg>
        <pc:graphicFrameChg chg="mod">
          <ac:chgData name="Troels Astrup" userId="6f89bc22-dca0-4897-a560-393c0d63649f" providerId="ADAL" clId="{EE9EA165-A0C2-47E2-A7D2-4EAE7B306BDE}" dt="2022-09-22T07:53:21.192" v="7877" actId="20577"/>
          <ac:graphicFrameMkLst>
            <pc:docMk/>
            <pc:sldMk cId="2554973612" sldId="2134806236"/>
            <ac:graphicFrameMk id="49" creationId="{60DFA258-FB98-44E6-ACB7-9EBE64E1FB0F}"/>
          </ac:graphicFrameMkLst>
        </pc:graphicFrameChg>
      </pc:sldChg>
      <pc:sldChg chg="delSp modSp new del mod ord modShow">
        <pc:chgData name="Troels Astrup" userId="6f89bc22-dca0-4897-a560-393c0d63649f" providerId="ADAL" clId="{EE9EA165-A0C2-47E2-A7D2-4EAE7B306BDE}" dt="2022-09-21T11:44:50.440" v="5113" actId="47"/>
        <pc:sldMkLst>
          <pc:docMk/>
          <pc:sldMk cId="2459896414" sldId="2134806237"/>
        </pc:sldMkLst>
        <pc:spChg chg="mod">
          <ac:chgData name="Troels Astrup" userId="6f89bc22-dca0-4897-a560-393c0d63649f" providerId="ADAL" clId="{EE9EA165-A0C2-47E2-A7D2-4EAE7B306BDE}" dt="2022-09-20T10:49:04.055" v="3842" actId="20577"/>
          <ac:spMkLst>
            <pc:docMk/>
            <pc:sldMk cId="2459896414" sldId="2134806237"/>
            <ac:spMk id="2" creationId="{0FC2AC40-06DC-4A16-95EC-52B2B214155D}"/>
          </ac:spMkLst>
        </pc:spChg>
        <pc:spChg chg="mod">
          <ac:chgData name="Troels Astrup" userId="6f89bc22-dca0-4897-a560-393c0d63649f" providerId="ADAL" clId="{EE9EA165-A0C2-47E2-A7D2-4EAE7B306BDE}" dt="2022-09-20T10:48:16.035" v="3839" actId="20577"/>
          <ac:spMkLst>
            <pc:docMk/>
            <pc:sldMk cId="2459896414" sldId="2134806237"/>
            <ac:spMk id="3" creationId="{5C83563B-798F-414A-9192-42B5CEA95BD4}"/>
          </ac:spMkLst>
        </pc:spChg>
        <pc:spChg chg="mod">
          <ac:chgData name="Troels Astrup" userId="6f89bc22-dca0-4897-a560-393c0d63649f" providerId="ADAL" clId="{EE9EA165-A0C2-47E2-A7D2-4EAE7B306BDE}" dt="2022-09-20T10:49:49.337" v="3977" actId="20577"/>
          <ac:spMkLst>
            <pc:docMk/>
            <pc:sldMk cId="2459896414" sldId="2134806237"/>
            <ac:spMk id="4" creationId="{1C250A24-DA3E-4C25-949A-A4C61C7090F6}"/>
          </ac:spMkLst>
        </pc:spChg>
        <pc:spChg chg="del">
          <ac:chgData name="Troels Astrup" userId="6f89bc22-dca0-4897-a560-393c0d63649f" providerId="ADAL" clId="{EE9EA165-A0C2-47E2-A7D2-4EAE7B306BDE}" dt="2022-09-20T10:52:43.796" v="4005" actId="478"/>
          <ac:spMkLst>
            <pc:docMk/>
            <pc:sldMk cId="2459896414" sldId="2134806237"/>
            <ac:spMk id="5" creationId="{09B8A413-095A-43FF-9231-704C54B6EE9A}"/>
          </ac:spMkLst>
        </pc:spChg>
        <pc:spChg chg="mod">
          <ac:chgData name="Troels Astrup" userId="6f89bc22-dca0-4897-a560-393c0d63649f" providerId="ADAL" clId="{EE9EA165-A0C2-47E2-A7D2-4EAE7B306BDE}" dt="2022-09-19T11:33:56.388" v="206"/>
          <ac:spMkLst>
            <pc:docMk/>
            <pc:sldMk cId="2459896414" sldId="2134806237"/>
            <ac:spMk id="7" creationId="{2E8FF2CC-E085-4A3B-B781-27C2B8B66BB2}"/>
          </ac:spMkLst>
        </pc:spChg>
      </pc:sldChg>
      <pc:sldChg chg="delSp modSp new mod">
        <pc:chgData name="Troels Astrup" userId="6f89bc22-dca0-4897-a560-393c0d63649f" providerId="ADAL" clId="{EE9EA165-A0C2-47E2-A7D2-4EAE7B306BDE}" dt="2022-09-22T06:40:14.029" v="6759" actId="478"/>
        <pc:sldMkLst>
          <pc:docMk/>
          <pc:sldMk cId="2454137732" sldId="2134806238"/>
        </pc:sldMkLst>
        <pc:spChg chg="mod">
          <ac:chgData name="Troels Astrup" userId="6f89bc22-dca0-4897-a560-393c0d63649f" providerId="ADAL" clId="{EE9EA165-A0C2-47E2-A7D2-4EAE7B306BDE}" dt="2022-09-19T12:36:20.289" v="779" actId="20577"/>
          <ac:spMkLst>
            <pc:docMk/>
            <pc:sldMk cId="2454137732" sldId="2134806238"/>
            <ac:spMk id="2" creationId="{973F33EF-86F4-40DD-A87F-C3879FD070D1}"/>
          </ac:spMkLst>
        </pc:spChg>
        <pc:spChg chg="del">
          <ac:chgData name="Troels Astrup" userId="6f89bc22-dca0-4897-a560-393c0d63649f" providerId="ADAL" clId="{EE9EA165-A0C2-47E2-A7D2-4EAE7B306BDE}" dt="2022-09-22T06:40:12.335" v="6758" actId="478"/>
          <ac:spMkLst>
            <pc:docMk/>
            <pc:sldMk cId="2454137732" sldId="2134806238"/>
            <ac:spMk id="3" creationId="{D3C56CE0-4CFC-418B-BC61-D17317E2F7E1}"/>
          </ac:spMkLst>
        </pc:spChg>
        <pc:spChg chg="mod">
          <ac:chgData name="Troels Astrup" userId="6f89bc22-dca0-4897-a560-393c0d63649f" providerId="ADAL" clId="{EE9EA165-A0C2-47E2-A7D2-4EAE7B306BDE}" dt="2022-09-20T10:53:27.027" v="4054" actId="20577"/>
          <ac:spMkLst>
            <pc:docMk/>
            <pc:sldMk cId="2454137732" sldId="2134806238"/>
            <ac:spMk id="4" creationId="{C863D041-63CB-429F-930B-2B3E38B06041}"/>
          </ac:spMkLst>
        </pc:spChg>
        <pc:spChg chg="del">
          <ac:chgData name="Troels Astrup" userId="6f89bc22-dca0-4897-a560-393c0d63649f" providerId="ADAL" clId="{EE9EA165-A0C2-47E2-A7D2-4EAE7B306BDE}" dt="2022-09-22T06:40:14.029" v="6759" actId="478"/>
          <ac:spMkLst>
            <pc:docMk/>
            <pc:sldMk cId="2454137732" sldId="2134806238"/>
            <ac:spMk id="5" creationId="{9A4B9026-163D-4AF6-BEA5-7C5B1DC13B53}"/>
          </ac:spMkLst>
        </pc:spChg>
      </pc:sldChg>
      <pc:sldChg chg="modSp new del mod">
        <pc:chgData name="Troels Astrup" userId="6f89bc22-dca0-4897-a560-393c0d63649f" providerId="ADAL" clId="{EE9EA165-A0C2-47E2-A7D2-4EAE7B306BDE}" dt="2022-09-20T10:52:36.801" v="4004" actId="47"/>
        <pc:sldMkLst>
          <pc:docMk/>
          <pc:sldMk cId="3410743135" sldId="2134806239"/>
        </pc:sldMkLst>
        <pc:spChg chg="mod">
          <ac:chgData name="Troels Astrup" userId="6f89bc22-dca0-4897-a560-393c0d63649f" providerId="ADAL" clId="{EE9EA165-A0C2-47E2-A7D2-4EAE7B306BDE}" dt="2022-09-20T10:41:39.110" v="3208"/>
          <ac:spMkLst>
            <pc:docMk/>
            <pc:sldMk cId="3410743135" sldId="2134806239"/>
            <ac:spMk id="3" creationId="{288AB08D-43DD-4FF9-80D5-4FD484AFFF1B}"/>
          </ac:spMkLst>
        </pc:spChg>
        <pc:spChg chg="mod">
          <ac:chgData name="Troels Astrup" userId="6f89bc22-dca0-4897-a560-393c0d63649f" providerId="ADAL" clId="{EE9EA165-A0C2-47E2-A7D2-4EAE7B306BDE}" dt="2022-09-20T10:45:47.385" v="3449" actId="404"/>
          <ac:spMkLst>
            <pc:docMk/>
            <pc:sldMk cId="3410743135" sldId="2134806239"/>
            <ac:spMk id="5" creationId="{C1B81E18-927D-4719-8B3A-3A8923AD38A5}"/>
          </ac:spMkLst>
        </pc:spChg>
        <pc:spChg chg="mod">
          <ac:chgData name="Troels Astrup" userId="6f89bc22-dca0-4897-a560-393c0d63649f" providerId="ADAL" clId="{EE9EA165-A0C2-47E2-A7D2-4EAE7B306BDE}" dt="2022-09-20T10:44:39.718" v="3345" actId="20577"/>
          <ac:spMkLst>
            <pc:docMk/>
            <pc:sldMk cId="3410743135" sldId="2134806239"/>
            <ac:spMk id="6" creationId="{35C32C92-6A02-42AA-9D8C-43EC41D39657}"/>
          </ac:spMkLst>
        </pc:spChg>
        <pc:spChg chg="mod">
          <ac:chgData name="Troels Astrup" userId="6f89bc22-dca0-4897-a560-393c0d63649f" providerId="ADAL" clId="{EE9EA165-A0C2-47E2-A7D2-4EAE7B306BDE}" dt="2022-09-20T10:45:47.385" v="3449" actId="404"/>
          <ac:spMkLst>
            <pc:docMk/>
            <pc:sldMk cId="3410743135" sldId="2134806239"/>
            <ac:spMk id="7" creationId="{8C894AD1-1DF6-489F-AC2E-73736D0067B0}"/>
          </ac:spMkLst>
        </pc:spChg>
        <pc:spChg chg="mod">
          <ac:chgData name="Troels Astrup" userId="6f89bc22-dca0-4897-a560-393c0d63649f" providerId="ADAL" clId="{EE9EA165-A0C2-47E2-A7D2-4EAE7B306BDE}" dt="2022-09-20T10:46:28.149" v="3550" actId="20577"/>
          <ac:spMkLst>
            <pc:docMk/>
            <pc:sldMk cId="3410743135" sldId="2134806239"/>
            <ac:spMk id="8" creationId="{D6887B38-5B1E-4EB2-90EB-BB9548452A4C}"/>
          </ac:spMkLst>
        </pc:spChg>
        <pc:spChg chg="mod">
          <ac:chgData name="Troels Astrup" userId="6f89bc22-dca0-4897-a560-393c0d63649f" providerId="ADAL" clId="{EE9EA165-A0C2-47E2-A7D2-4EAE7B306BDE}" dt="2022-09-20T10:46:56.340" v="3619" actId="20577"/>
          <ac:spMkLst>
            <pc:docMk/>
            <pc:sldMk cId="3410743135" sldId="2134806239"/>
            <ac:spMk id="9" creationId="{AF5D1F99-8C3E-4CB3-9023-F6A6BD5F350F}"/>
          </ac:spMkLst>
        </pc:spChg>
        <pc:spChg chg="mod">
          <ac:chgData name="Troels Astrup" userId="6f89bc22-dca0-4897-a560-393c0d63649f" providerId="ADAL" clId="{EE9EA165-A0C2-47E2-A7D2-4EAE7B306BDE}" dt="2022-09-20T10:47:32.425" v="3774" actId="20577"/>
          <ac:spMkLst>
            <pc:docMk/>
            <pc:sldMk cId="3410743135" sldId="2134806239"/>
            <ac:spMk id="10" creationId="{3A241DDD-097C-4C40-BB1E-1EE8D478CF70}"/>
          </ac:spMkLst>
        </pc:spChg>
        <pc:spChg chg="mod">
          <ac:chgData name="Troels Astrup" userId="6f89bc22-dca0-4897-a560-393c0d63649f" providerId="ADAL" clId="{EE9EA165-A0C2-47E2-A7D2-4EAE7B306BDE}" dt="2022-09-20T10:45:47.385" v="3449" actId="404"/>
          <ac:spMkLst>
            <pc:docMk/>
            <pc:sldMk cId="3410743135" sldId="2134806239"/>
            <ac:spMk id="11" creationId="{86135FC5-2D2F-4387-8B3D-BF875848E0C7}"/>
          </ac:spMkLst>
        </pc:spChg>
        <pc:spChg chg="mod">
          <ac:chgData name="Troels Astrup" userId="6f89bc22-dca0-4897-a560-393c0d63649f" providerId="ADAL" clId="{EE9EA165-A0C2-47E2-A7D2-4EAE7B306BDE}" dt="2022-09-20T10:45:47.385" v="3449" actId="404"/>
          <ac:spMkLst>
            <pc:docMk/>
            <pc:sldMk cId="3410743135" sldId="2134806239"/>
            <ac:spMk id="13" creationId="{76FE77B6-DF6D-4CE2-AFFB-9B543BF58EAE}"/>
          </ac:spMkLst>
        </pc:spChg>
      </pc:sldChg>
      <pc:sldChg chg="addSp delSp modSp add mod">
        <pc:chgData name="Troels Astrup" userId="6f89bc22-dca0-4897-a560-393c0d63649f" providerId="ADAL" clId="{EE9EA165-A0C2-47E2-A7D2-4EAE7B306BDE}" dt="2022-09-22T07:21:36.721" v="7834" actId="20577"/>
        <pc:sldMkLst>
          <pc:docMk/>
          <pc:sldMk cId="2483401908" sldId="2134806240"/>
        </pc:sldMkLst>
        <pc:spChg chg="mod">
          <ac:chgData name="Troels Astrup" userId="6f89bc22-dca0-4897-a560-393c0d63649f" providerId="ADAL" clId="{EE9EA165-A0C2-47E2-A7D2-4EAE7B306BDE}" dt="2022-09-22T06:06:54.202" v="5852" actId="20577"/>
          <ac:spMkLst>
            <pc:docMk/>
            <pc:sldMk cId="2483401908" sldId="2134806240"/>
            <ac:spMk id="2" creationId="{0FC2AC40-06DC-4A16-95EC-52B2B214155D}"/>
          </ac:spMkLst>
        </pc:spChg>
        <pc:spChg chg="del">
          <ac:chgData name="Troels Astrup" userId="6f89bc22-dca0-4897-a560-393c0d63649f" providerId="ADAL" clId="{EE9EA165-A0C2-47E2-A7D2-4EAE7B306BDE}" dt="2022-09-21T11:40:49.833" v="4837" actId="478"/>
          <ac:spMkLst>
            <pc:docMk/>
            <pc:sldMk cId="2483401908" sldId="2134806240"/>
            <ac:spMk id="3" creationId="{5C83563B-798F-414A-9192-42B5CEA95BD4}"/>
          </ac:spMkLst>
        </pc:spChg>
        <pc:spChg chg="del">
          <ac:chgData name="Troels Astrup" userId="6f89bc22-dca0-4897-a560-393c0d63649f" providerId="ADAL" clId="{EE9EA165-A0C2-47E2-A7D2-4EAE7B306BDE}" dt="2022-09-20T10:50:41.281" v="3979" actId="478"/>
          <ac:spMkLst>
            <pc:docMk/>
            <pc:sldMk cId="2483401908" sldId="2134806240"/>
            <ac:spMk id="4" creationId="{1C250A24-DA3E-4C25-949A-A4C61C7090F6}"/>
          </ac:spMkLst>
        </pc:spChg>
        <pc:spChg chg="del">
          <ac:chgData name="Troels Astrup" userId="6f89bc22-dca0-4897-a560-393c0d63649f" providerId="ADAL" clId="{EE9EA165-A0C2-47E2-A7D2-4EAE7B306BDE}" dt="2022-09-20T10:51:12.973" v="3984" actId="478"/>
          <ac:spMkLst>
            <pc:docMk/>
            <pc:sldMk cId="2483401908" sldId="2134806240"/>
            <ac:spMk id="5" creationId="{09B8A413-095A-43FF-9231-704C54B6EE9A}"/>
          </ac:spMkLst>
        </pc:spChg>
        <pc:spChg chg="add del mod">
          <ac:chgData name="Troels Astrup" userId="6f89bc22-dca0-4897-a560-393c0d63649f" providerId="ADAL" clId="{EE9EA165-A0C2-47E2-A7D2-4EAE7B306BDE}" dt="2022-09-22T06:06:39.854" v="5815" actId="478"/>
          <ac:spMkLst>
            <pc:docMk/>
            <pc:sldMk cId="2483401908" sldId="2134806240"/>
            <ac:spMk id="5" creationId="{C64FB398-6391-453B-A476-E183DEA510C0}"/>
          </ac:spMkLst>
        </pc:spChg>
        <pc:spChg chg="del mod">
          <ac:chgData name="Troels Astrup" userId="6f89bc22-dca0-4897-a560-393c0d63649f" providerId="ADAL" clId="{EE9EA165-A0C2-47E2-A7D2-4EAE7B306BDE}" dt="2022-09-22T06:34:58.656" v="6508" actId="478"/>
          <ac:spMkLst>
            <pc:docMk/>
            <pc:sldMk cId="2483401908" sldId="2134806240"/>
            <ac:spMk id="7" creationId="{2E8FF2CC-E085-4A3B-B781-27C2B8B66BB2}"/>
          </ac:spMkLst>
        </pc:spChg>
        <pc:spChg chg="add del mod">
          <ac:chgData name="Troels Astrup" userId="6f89bc22-dca0-4897-a560-393c0d63649f" providerId="ADAL" clId="{EE9EA165-A0C2-47E2-A7D2-4EAE7B306BDE}" dt="2022-09-20T10:51:11.792" v="3983" actId="478"/>
          <ac:spMkLst>
            <pc:docMk/>
            <pc:sldMk cId="2483401908" sldId="2134806240"/>
            <ac:spMk id="9" creationId="{24416054-39BB-4C57-A702-0D55EBA89A09}"/>
          </ac:spMkLst>
        </pc:spChg>
        <pc:spChg chg="add del mod">
          <ac:chgData name="Troels Astrup" userId="6f89bc22-dca0-4897-a560-393c0d63649f" providerId="ADAL" clId="{EE9EA165-A0C2-47E2-A7D2-4EAE7B306BDE}" dt="2022-09-22T06:25:05.668" v="6034" actId="478"/>
          <ac:spMkLst>
            <pc:docMk/>
            <pc:sldMk cId="2483401908" sldId="2134806240"/>
            <ac:spMk id="10" creationId="{324858B1-75A7-400F-BE03-18A386BF085E}"/>
          </ac:spMkLst>
        </pc:spChg>
        <pc:spChg chg="add del mod">
          <ac:chgData name="Troels Astrup" userId="6f89bc22-dca0-4897-a560-393c0d63649f" providerId="ADAL" clId="{EE9EA165-A0C2-47E2-A7D2-4EAE7B306BDE}" dt="2022-09-22T06:25:07.858" v="6035" actId="478"/>
          <ac:spMkLst>
            <pc:docMk/>
            <pc:sldMk cId="2483401908" sldId="2134806240"/>
            <ac:spMk id="11" creationId="{684E2AE3-9DF9-42C5-8716-EAEE8AA25124}"/>
          </ac:spMkLst>
        </pc:spChg>
        <pc:spChg chg="add del mod">
          <ac:chgData name="Troels Astrup" userId="6f89bc22-dca0-4897-a560-393c0d63649f" providerId="ADAL" clId="{EE9EA165-A0C2-47E2-A7D2-4EAE7B306BDE}" dt="2022-09-22T06:33:43.497" v="6503" actId="478"/>
          <ac:spMkLst>
            <pc:docMk/>
            <pc:sldMk cId="2483401908" sldId="2134806240"/>
            <ac:spMk id="12" creationId="{11DF6748-1569-4750-B85C-06C517C9D299}"/>
          </ac:spMkLst>
        </pc:spChg>
        <pc:spChg chg="add del mod">
          <ac:chgData name="Troels Astrup" userId="6f89bc22-dca0-4897-a560-393c0d63649f" providerId="ADAL" clId="{EE9EA165-A0C2-47E2-A7D2-4EAE7B306BDE}" dt="2022-09-22T06:33:44.648" v="6504" actId="478"/>
          <ac:spMkLst>
            <pc:docMk/>
            <pc:sldMk cId="2483401908" sldId="2134806240"/>
            <ac:spMk id="13" creationId="{61FB48BA-FF3D-4CF7-A2BF-D23E5C47E096}"/>
          </ac:spMkLst>
        </pc:spChg>
        <pc:spChg chg="add del mod">
          <ac:chgData name="Troels Astrup" userId="6f89bc22-dca0-4897-a560-393c0d63649f" providerId="ADAL" clId="{EE9EA165-A0C2-47E2-A7D2-4EAE7B306BDE}" dt="2022-09-22T06:34:58.656" v="6508" actId="478"/>
          <ac:spMkLst>
            <pc:docMk/>
            <pc:sldMk cId="2483401908" sldId="2134806240"/>
            <ac:spMk id="14" creationId="{7CC9038F-8962-4BAE-B253-8261B00A4BB5}"/>
          </ac:spMkLst>
        </pc:spChg>
        <pc:spChg chg="add del mod">
          <ac:chgData name="Troels Astrup" userId="6f89bc22-dca0-4897-a560-393c0d63649f" providerId="ADAL" clId="{EE9EA165-A0C2-47E2-A7D2-4EAE7B306BDE}" dt="2022-09-22T06:34:58.656" v="6508" actId="478"/>
          <ac:spMkLst>
            <pc:docMk/>
            <pc:sldMk cId="2483401908" sldId="2134806240"/>
            <ac:spMk id="15" creationId="{33AC2985-3318-45D2-AC77-ECE6DC196412}"/>
          </ac:spMkLst>
        </pc:spChg>
        <pc:spChg chg="add mod">
          <ac:chgData name="Troels Astrup" userId="6f89bc22-dca0-4897-a560-393c0d63649f" providerId="ADAL" clId="{EE9EA165-A0C2-47E2-A7D2-4EAE7B306BDE}" dt="2022-09-22T06:39:59.153" v="6757" actId="1076"/>
          <ac:spMkLst>
            <pc:docMk/>
            <pc:sldMk cId="2483401908" sldId="2134806240"/>
            <ac:spMk id="16" creationId="{B65A60C7-B9E0-485A-ABB4-3994ECA54851}"/>
          </ac:spMkLst>
        </pc:spChg>
        <pc:spChg chg="add del mod">
          <ac:chgData name="Troels Astrup" userId="6f89bc22-dca0-4897-a560-393c0d63649f" providerId="ADAL" clId="{EE9EA165-A0C2-47E2-A7D2-4EAE7B306BDE}" dt="2022-09-22T06:39:04.868" v="6675" actId="478"/>
          <ac:spMkLst>
            <pc:docMk/>
            <pc:sldMk cId="2483401908" sldId="2134806240"/>
            <ac:spMk id="17" creationId="{1C9B10B0-0DF4-40DB-B597-C847230EF4A8}"/>
          </ac:spMkLst>
        </pc:spChg>
        <pc:spChg chg="add mod">
          <ac:chgData name="Troels Astrup" userId="6f89bc22-dca0-4897-a560-393c0d63649f" providerId="ADAL" clId="{EE9EA165-A0C2-47E2-A7D2-4EAE7B306BDE}" dt="2022-09-22T06:39:59.153" v="6757" actId="1076"/>
          <ac:spMkLst>
            <pc:docMk/>
            <pc:sldMk cId="2483401908" sldId="2134806240"/>
            <ac:spMk id="18" creationId="{5742721B-9090-41B4-92F6-0D8553156C39}"/>
          </ac:spMkLst>
        </pc:spChg>
        <pc:spChg chg="add mod">
          <ac:chgData name="Troels Astrup" userId="6f89bc22-dca0-4897-a560-393c0d63649f" providerId="ADAL" clId="{EE9EA165-A0C2-47E2-A7D2-4EAE7B306BDE}" dt="2022-09-22T06:39:59.153" v="6757" actId="1076"/>
          <ac:spMkLst>
            <pc:docMk/>
            <pc:sldMk cId="2483401908" sldId="2134806240"/>
            <ac:spMk id="19" creationId="{9832BE24-7417-48B0-97DE-8308623EBF9E}"/>
          </ac:spMkLst>
        </pc:spChg>
        <pc:spChg chg="add mod">
          <ac:chgData name="Troels Astrup" userId="6f89bc22-dca0-4897-a560-393c0d63649f" providerId="ADAL" clId="{EE9EA165-A0C2-47E2-A7D2-4EAE7B306BDE}" dt="2022-09-22T06:39:59.153" v="6757" actId="1076"/>
          <ac:spMkLst>
            <pc:docMk/>
            <pc:sldMk cId="2483401908" sldId="2134806240"/>
            <ac:spMk id="20" creationId="{C0A495BE-78AC-4644-8F3A-0490BE15FAFC}"/>
          </ac:spMkLst>
        </pc:spChg>
        <pc:spChg chg="add mod">
          <ac:chgData name="Troels Astrup" userId="6f89bc22-dca0-4897-a560-393c0d63649f" providerId="ADAL" clId="{EE9EA165-A0C2-47E2-A7D2-4EAE7B306BDE}" dt="2022-09-22T06:39:59.153" v="6757" actId="1076"/>
          <ac:spMkLst>
            <pc:docMk/>
            <pc:sldMk cId="2483401908" sldId="2134806240"/>
            <ac:spMk id="21" creationId="{71A5E8D3-B56C-4F4C-BC4B-FBC9DD9212E2}"/>
          </ac:spMkLst>
        </pc:spChg>
        <pc:spChg chg="add mod">
          <ac:chgData name="Troels Astrup" userId="6f89bc22-dca0-4897-a560-393c0d63649f" providerId="ADAL" clId="{EE9EA165-A0C2-47E2-A7D2-4EAE7B306BDE}" dt="2022-09-22T06:59:12.555" v="7679" actId="1076"/>
          <ac:spMkLst>
            <pc:docMk/>
            <pc:sldMk cId="2483401908" sldId="2134806240"/>
            <ac:spMk id="22" creationId="{E80D4F05-DBF1-4BA7-82FD-885396F91FD1}"/>
          </ac:spMkLst>
        </pc:spChg>
        <pc:spChg chg="add mod">
          <ac:chgData name="Troels Astrup" userId="6f89bc22-dca0-4897-a560-393c0d63649f" providerId="ADAL" clId="{EE9EA165-A0C2-47E2-A7D2-4EAE7B306BDE}" dt="2022-09-22T07:20:31.841" v="7685" actId="20577"/>
          <ac:spMkLst>
            <pc:docMk/>
            <pc:sldMk cId="2483401908" sldId="2134806240"/>
            <ac:spMk id="23" creationId="{4EDEC3DB-1E5A-4362-886D-A3380EF4FD1E}"/>
          </ac:spMkLst>
        </pc:spChg>
        <pc:spChg chg="add mod">
          <ac:chgData name="Troels Astrup" userId="6f89bc22-dca0-4897-a560-393c0d63649f" providerId="ADAL" clId="{EE9EA165-A0C2-47E2-A7D2-4EAE7B306BDE}" dt="2022-09-22T06:59:12.555" v="7679" actId="1076"/>
          <ac:spMkLst>
            <pc:docMk/>
            <pc:sldMk cId="2483401908" sldId="2134806240"/>
            <ac:spMk id="24" creationId="{ACC9DAED-CCF4-4B1B-96BE-31AF43870CDE}"/>
          </ac:spMkLst>
        </pc:spChg>
        <pc:spChg chg="add mod">
          <ac:chgData name="Troels Astrup" userId="6f89bc22-dca0-4897-a560-393c0d63649f" providerId="ADAL" clId="{EE9EA165-A0C2-47E2-A7D2-4EAE7B306BDE}" dt="2022-09-22T07:20:35.440" v="7687" actId="20577"/>
          <ac:spMkLst>
            <pc:docMk/>
            <pc:sldMk cId="2483401908" sldId="2134806240"/>
            <ac:spMk id="25" creationId="{8C35814A-A577-4E66-A86B-60F96A950196}"/>
          </ac:spMkLst>
        </pc:spChg>
        <pc:spChg chg="add mod">
          <ac:chgData name="Troels Astrup" userId="6f89bc22-dca0-4897-a560-393c0d63649f" providerId="ADAL" clId="{EE9EA165-A0C2-47E2-A7D2-4EAE7B306BDE}" dt="2022-09-22T06:59:12.555" v="7679" actId="1076"/>
          <ac:spMkLst>
            <pc:docMk/>
            <pc:sldMk cId="2483401908" sldId="2134806240"/>
            <ac:spMk id="26" creationId="{D786F337-E82B-4E26-BC01-DBD8D8905BFD}"/>
          </ac:spMkLst>
        </pc:spChg>
        <pc:spChg chg="add mod">
          <ac:chgData name="Troels Astrup" userId="6f89bc22-dca0-4897-a560-393c0d63649f" providerId="ADAL" clId="{EE9EA165-A0C2-47E2-A7D2-4EAE7B306BDE}" dt="2022-09-22T07:20:38.609" v="7689" actId="20577"/>
          <ac:spMkLst>
            <pc:docMk/>
            <pc:sldMk cId="2483401908" sldId="2134806240"/>
            <ac:spMk id="27" creationId="{92F6AE56-6D7F-440C-BAB9-D4B505CC3B3D}"/>
          </ac:spMkLst>
        </pc:spChg>
        <pc:spChg chg="add del mod">
          <ac:chgData name="Troels Astrup" userId="6f89bc22-dca0-4897-a560-393c0d63649f" providerId="ADAL" clId="{EE9EA165-A0C2-47E2-A7D2-4EAE7B306BDE}" dt="2022-09-22T06:39:51.462" v="6756" actId="478"/>
          <ac:spMkLst>
            <pc:docMk/>
            <pc:sldMk cId="2483401908" sldId="2134806240"/>
            <ac:spMk id="28" creationId="{48F148BB-C1C4-40ED-AD78-C7C1535DB141}"/>
          </ac:spMkLst>
        </pc:spChg>
        <pc:spChg chg="add del mod">
          <ac:chgData name="Troels Astrup" userId="6f89bc22-dca0-4897-a560-393c0d63649f" providerId="ADAL" clId="{EE9EA165-A0C2-47E2-A7D2-4EAE7B306BDE}" dt="2022-09-22T06:39:51.462" v="6756" actId="478"/>
          <ac:spMkLst>
            <pc:docMk/>
            <pc:sldMk cId="2483401908" sldId="2134806240"/>
            <ac:spMk id="29" creationId="{38B1A79A-AC64-4FE1-A5C2-A6BDCD28814D}"/>
          </ac:spMkLst>
        </pc:spChg>
        <pc:spChg chg="add del mod">
          <ac:chgData name="Troels Astrup" userId="6f89bc22-dca0-4897-a560-393c0d63649f" providerId="ADAL" clId="{EE9EA165-A0C2-47E2-A7D2-4EAE7B306BDE}" dt="2022-09-22T06:34:58.656" v="6508" actId="478"/>
          <ac:spMkLst>
            <pc:docMk/>
            <pc:sldMk cId="2483401908" sldId="2134806240"/>
            <ac:spMk id="30" creationId="{E3154A3B-FD3A-46F7-8790-A8955B5F8538}"/>
          </ac:spMkLst>
        </pc:spChg>
        <pc:spChg chg="add del mod">
          <ac:chgData name="Troels Astrup" userId="6f89bc22-dca0-4897-a560-393c0d63649f" providerId="ADAL" clId="{EE9EA165-A0C2-47E2-A7D2-4EAE7B306BDE}" dt="2022-09-22T06:34:58.656" v="6508" actId="478"/>
          <ac:spMkLst>
            <pc:docMk/>
            <pc:sldMk cId="2483401908" sldId="2134806240"/>
            <ac:spMk id="31" creationId="{74292056-4B4B-4B6D-B488-7317BDFC36A8}"/>
          </ac:spMkLst>
        </pc:spChg>
        <pc:spChg chg="add del mod">
          <ac:chgData name="Troels Astrup" userId="6f89bc22-dca0-4897-a560-393c0d63649f" providerId="ADAL" clId="{EE9EA165-A0C2-47E2-A7D2-4EAE7B306BDE}" dt="2022-09-22T06:34:58.656" v="6508" actId="478"/>
          <ac:spMkLst>
            <pc:docMk/>
            <pc:sldMk cId="2483401908" sldId="2134806240"/>
            <ac:spMk id="32" creationId="{8192B73F-63EE-4988-A39F-39DF28C31F92}"/>
          </ac:spMkLst>
        </pc:spChg>
        <pc:spChg chg="add del mod">
          <ac:chgData name="Troels Astrup" userId="6f89bc22-dca0-4897-a560-393c0d63649f" providerId="ADAL" clId="{EE9EA165-A0C2-47E2-A7D2-4EAE7B306BDE}" dt="2022-09-22T06:34:58.656" v="6508" actId="478"/>
          <ac:spMkLst>
            <pc:docMk/>
            <pc:sldMk cId="2483401908" sldId="2134806240"/>
            <ac:spMk id="33" creationId="{69E8918B-882E-416C-A413-AFCF1979E3A2}"/>
          </ac:spMkLst>
        </pc:spChg>
        <pc:spChg chg="add mod">
          <ac:chgData name="Troels Astrup" userId="6f89bc22-dca0-4897-a560-393c0d63649f" providerId="ADAL" clId="{EE9EA165-A0C2-47E2-A7D2-4EAE7B306BDE}" dt="2022-09-22T07:21:36.721" v="7834" actId="20577"/>
          <ac:spMkLst>
            <pc:docMk/>
            <pc:sldMk cId="2483401908" sldId="2134806240"/>
            <ac:spMk id="34" creationId="{255DD954-076C-4F69-B660-A102D52A5ABB}"/>
          </ac:spMkLst>
        </pc:spChg>
        <pc:spChg chg="add mod">
          <ac:chgData name="Troels Astrup" userId="6f89bc22-dca0-4897-a560-393c0d63649f" providerId="ADAL" clId="{EE9EA165-A0C2-47E2-A7D2-4EAE7B306BDE}" dt="2022-09-22T07:20:58.225" v="7731" actId="20577"/>
          <ac:spMkLst>
            <pc:docMk/>
            <pc:sldMk cId="2483401908" sldId="2134806240"/>
            <ac:spMk id="35" creationId="{D04D5F6F-8930-49D2-9F8C-FAD16968B4E2}"/>
          </ac:spMkLst>
        </pc:spChg>
      </pc:sldChg>
      <pc:sldChg chg="addSp delSp modSp add mod">
        <pc:chgData name="Troels Astrup" userId="6f89bc22-dca0-4897-a560-393c0d63649f" providerId="ADAL" clId="{EE9EA165-A0C2-47E2-A7D2-4EAE7B306BDE}" dt="2022-09-22T06:31:02.595" v="6298" actId="1076"/>
        <pc:sldMkLst>
          <pc:docMk/>
          <pc:sldMk cId="3827131014" sldId="2134806241"/>
        </pc:sldMkLst>
        <pc:spChg chg="del">
          <ac:chgData name="Troels Astrup" userId="6f89bc22-dca0-4897-a560-393c0d63649f" providerId="ADAL" clId="{EE9EA165-A0C2-47E2-A7D2-4EAE7B306BDE}" dt="2022-09-22T05:35:45.923" v="5359" actId="478"/>
          <ac:spMkLst>
            <pc:docMk/>
            <pc:sldMk cId="3827131014" sldId="2134806241"/>
            <ac:spMk id="31" creationId="{9507AF42-58B6-4F4A-AC64-0B329492B066}"/>
          </ac:spMkLst>
        </pc:spChg>
        <pc:spChg chg="mod">
          <ac:chgData name="Troels Astrup" userId="6f89bc22-dca0-4897-a560-393c0d63649f" providerId="ADAL" clId="{EE9EA165-A0C2-47E2-A7D2-4EAE7B306BDE}" dt="2022-09-22T05:35:09.979" v="5354" actId="1076"/>
          <ac:spMkLst>
            <pc:docMk/>
            <pc:sldMk cId="3827131014" sldId="2134806241"/>
            <ac:spMk id="32" creationId="{230E6615-19C7-45BF-8BED-03645BD5D811}"/>
          </ac:spMkLst>
        </pc:spChg>
        <pc:spChg chg="mod">
          <ac:chgData name="Troels Astrup" userId="6f89bc22-dca0-4897-a560-393c0d63649f" providerId="ADAL" clId="{EE9EA165-A0C2-47E2-A7D2-4EAE7B306BDE}" dt="2022-09-22T05:34:53.230" v="5353" actId="1076"/>
          <ac:spMkLst>
            <pc:docMk/>
            <pc:sldMk cId="3827131014" sldId="2134806241"/>
            <ac:spMk id="33" creationId="{736865AC-BCD4-446C-B495-DDDDEB950795}"/>
          </ac:spMkLst>
        </pc:spChg>
        <pc:spChg chg="mod">
          <ac:chgData name="Troels Astrup" userId="6f89bc22-dca0-4897-a560-393c0d63649f" providerId="ADAL" clId="{EE9EA165-A0C2-47E2-A7D2-4EAE7B306BDE}" dt="2022-09-22T05:34:42.266" v="5352" actId="1076"/>
          <ac:spMkLst>
            <pc:docMk/>
            <pc:sldMk cId="3827131014" sldId="2134806241"/>
            <ac:spMk id="34" creationId="{1479EFFF-D376-47F5-94BC-E049771E3BC1}"/>
          </ac:spMkLst>
        </pc:spChg>
        <pc:spChg chg="mod">
          <ac:chgData name="Troels Astrup" userId="6f89bc22-dca0-4897-a560-393c0d63649f" providerId="ADAL" clId="{EE9EA165-A0C2-47E2-A7D2-4EAE7B306BDE}" dt="2022-09-22T05:34:39.055" v="5351" actId="1076"/>
          <ac:spMkLst>
            <pc:docMk/>
            <pc:sldMk cId="3827131014" sldId="2134806241"/>
            <ac:spMk id="35" creationId="{82B47212-9A91-4D87-AF23-BB15B6AC6AFB}"/>
          </ac:spMkLst>
        </pc:spChg>
        <pc:spChg chg="mod">
          <ac:chgData name="Troels Astrup" userId="6f89bc22-dca0-4897-a560-393c0d63649f" providerId="ADAL" clId="{EE9EA165-A0C2-47E2-A7D2-4EAE7B306BDE}" dt="2022-09-22T05:35:19.782" v="5355" actId="1076"/>
          <ac:spMkLst>
            <pc:docMk/>
            <pc:sldMk cId="3827131014" sldId="2134806241"/>
            <ac:spMk id="36" creationId="{FC58C04C-0A78-4568-AB25-BD35CDDF4D46}"/>
          </ac:spMkLst>
        </pc:spChg>
        <pc:spChg chg="mod">
          <ac:chgData name="Troels Astrup" userId="6f89bc22-dca0-4897-a560-393c0d63649f" providerId="ADAL" clId="{EE9EA165-A0C2-47E2-A7D2-4EAE7B306BDE}" dt="2022-09-22T05:35:23.020" v="5356" actId="1076"/>
          <ac:spMkLst>
            <pc:docMk/>
            <pc:sldMk cId="3827131014" sldId="2134806241"/>
            <ac:spMk id="37" creationId="{56CB87A5-841D-4BC4-B3E6-DFDD504F1CD9}"/>
          </ac:spMkLst>
        </pc:spChg>
        <pc:spChg chg="del">
          <ac:chgData name="Troels Astrup" userId="6f89bc22-dca0-4897-a560-393c0d63649f" providerId="ADAL" clId="{EE9EA165-A0C2-47E2-A7D2-4EAE7B306BDE}" dt="2022-09-22T05:30:30.965" v="5170" actId="478"/>
          <ac:spMkLst>
            <pc:docMk/>
            <pc:sldMk cId="3827131014" sldId="2134806241"/>
            <ac:spMk id="38" creationId="{E01C8265-B966-4783-83DB-0E692543C568}"/>
          </ac:spMkLst>
        </pc:spChg>
        <pc:spChg chg="del mod">
          <ac:chgData name="Troels Astrup" userId="6f89bc22-dca0-4897-a560-393c0d63649f" providerId="ADAL" clId="{EE9EA165-A0C2-47E2-A7D2-4EAE7B306BDE}" dt="2022-09-22T05:30:33.422" v="5172" actId="478"/>
          <ac:spMkLst>
            <pc:docMk/>
            <pc:sldMk cId="3827131014" sldId="2134806241"/>
            <ac:spMk id="39" creationId="{B1CDBC7A-7FD3-4327-A7A6-96FFD09B9857}"/>
          </ac:spMkLst>
        </pc:spChg>
        <pc:spChg chg="del">
          <ac:chgData name="Troels Astrup" userId="6f89bc22-dca0-4897-a560-393c0d63649f" providerId="ADAL" clId="{EE9EA165-A0C2-47E2-A7D2-4EAE7B306BDE}" dt="2022-09-22T05:30:43.620" v="5178" actId="478"/>
          <ac:spMkLst>
            <pc:docMk/>
            <pc:sldMk cId="3827131014" sldId="2134806241"/>
            <ac:spMk id="40" creationId="{5C1498B0-E217-4F51-8E75-7BF6CF057207}"/>
          </ac:spMkLst>
        </pc:spChg>
        <pc:spChg chg="del">
          <ac:chgData name="Troels Astrup" userId="6f89bc22-dca0-4897-a560-393c0d63649f" providerId="ADAL" clId="{EE9EA165-A0C2-47E2-A7D2-4EAE7B306BDE}" dt="2022-09-22T05:30:45.319" v="5179" actId="478"/>
          <ac:spMkLst>
            <pc:docMk/>
            <pc:sldMk cId="3827131014" sldId="2134806241"/>
            <ac:spMk id="41" creationId="{D420159D-E558-4CE3-97EE-DCB8F1C29AAE}"/>
          </ac:spMkLst>
        </pc:spChg>
        <pc:spChg chg="del">
          <ac:chgData name="Troels Astrup" userId="6f89bc22-dca0-4897-a560-393c0d63649f" providerId="ADAL" clId="{EE9EA165-A0C2-47E2-A7D2-4EAE7B306BDE}" dt="2022-09-22T05:30:47.432" v="5180" actId="478"/>
          <ac:spMkLst>
            <pc:docMk/>
            <pc:sldMk cId="3827131014" sldId="2134806241"/>
            <ac:spMk id="42" creationId="{A62BC94D-9705-4678-B6F4-06970C7F7E58}"/>
          </ac:spMkLst>
        </pc:spChg>
        <pc:spChg chg="del">
          <ac:chgData name="Troels Astrup" userId="6f89bc22-dca0-4897-a560-393c0d63649f" providerId="ADAL" clId="{EE9EA165-A0C2-47E2-A7D2-4EAE7B306BDE}" dt="2022-09-22T05:30:38.029" v="5175" actId="478"/>
          <ac:spMkLst>
            <pc:docMk/>
            <pc:sldMk cId="3827131014" sldId="2134806241"/>
            <ac:spMk id="43" creationId="{F80DE60D-B9FA-4160-BF8F-E4C45EE64730}"/>
          </ac:spMkLst>
        </pc:spChg>
        <pc:spChg chg="mod">
          <ac:chgData name="Troels Astrup" userId="6f89bc22-dca0-4897-a560-393c0d63649f" providerId="ADAL" clId="{EE9EA165-A0C2-47E2-A7D2-4EAE7B306BDE}" dt="2022-09-22T05:47:15.317" v="5615" actId="404"/>
          <ac:spMkLst>
            <pc:docMk/>
            <pc:sldMk cId="3827131014" sldId="2134806241"/>
            <ac:spMk id="44" creationId="{8DB61555-3B10-4B9F-8E9C-84E29D41B3E5}"/>
          </ac:spMkLst>
        </pc:spChg>
        <pc:spChg chg="del mod">
          <ac:chgData name="Troels Astrup" userId="6f89bc22-dca0-4897-a560-393c0d63649f" providerId="ADAL" clId="{EE9EA165-A0C2-47E2-A7D2-4EAE7B306BDE}" dt="2022-09-22T05:42:11.859" v="5486" actId="478"/>
          <ac:spMkLst>
            <pc:docMk/>
            <pc:sldMk cId="3827131014" sldId="2134806241"/>
            <ac:spMk id="45" creationId="{B938FF1E-F2D3-47DB-A3B8-2957413839EC}"/>
          </ac:spMkLst>
        </pc:spChg>
        <pc:spChg chg="mod">
          <ac:chgData name="Troels Astrup" userId="6f89bc22-dca0-4897-a560-393c0d63649f" providerId="ADAL" clId="{EE9EA165-A0C2-47E2-A7D2-4EAE7B306BDE}" dt="2022-09-22T05:48:36.195" v="5646" actId="1035"/>
          <ac:spMkLst>
            <pc:docMk/>
            <pc:sldMk cId="3827131014" sldId="2134806241"/>
            <ac:spMk id="78" creationId="{040578BF-39BB-47A7-8855-71059207AD3A}"/>
          </ac:spMkLst>
        </pc:spChg>
        <pc:spChg chg="add mod">
          <ac:chgData name="Troels Astrup" userId="6f89bc22-dca0-4897-a560-393c0d63649f" providerId="ADAL" clId="{EE9EA165-A0C2-47E2-A7D2-4EAE7B306BDE}" dt="2022-09-22T05:36:34.272" v="5364" actId="20577"/>
          <ac:spMkLst>
            <pc:docMk/>
            <pc:sldMk cId="3827131014" sldId="2134806241"/>
            <ac:spMk id="84" creationId="{2539FE6C-AF6B-4B08-934E-56CAA9060AFE}"/>
          </ac:spMkLst>
        </pc:spChg>
        <pc:spChg chg="mod">
          <ac:chgData name="Troels Astrup" userId="6f89bc22-dca0-4897-a560-393c0d63649f" providerId="ADAL" clId="{EE9EA165-A0C2-47E2-A7D2-4EAE7B306BDE}" dt="2022-09-22T05:36:15.449" v="5360" actId="14100"/>
          <ac:spMkLst>
            <pc:docMk/>
            <pc:sldMk cId="3827131014" sldId="2134806241"/>
            <ac:spMk id="85" creationId="{1B297B11-0BA1-40CF-A567-66904440486A}"/>
          </ac:spMkLst>
        </pc:spChg>
        <pc:spChg chg="del">
          <ac:chgData name="Troels Astrup" userId="6f89bc22-dca0-4897-a560-393c0d63649f" providerId="ADAL" clId="{EE9EA165-A0C2-47E2-A7D2-4EAE7B306BDE}" dt="2022-09-22T05:49:49.613" v="5673" actId="478"/>
          <ac:spMkLst>
            <pc:docMk/>
            <pc:sldMk cId="3827131014" sldId="2134806241"/>
            <ac:spMk id="87" creationId="{949FC1B8-2C33-4901-BC1A-FEA6183CBE30}"/>
          </ac:spMkLst>
        </pc:spChg>
        <pc:spChg chg="del">
          <ac:chgData name="Troels Astrup" userId="6f89bc22-dca0-4897-a560-393c0d63649f" providerId="ADAL" clId="{EE9EA165-A0C2-47E2-A7D2-4EAE7B306BDE}" dt="2022-09-22T05:49:47.917" v="5672" actId="478"/>
          <ac:spMkLst>
            <pc:docMk/>
            <pc:sldMk cId="3827131014" sldId="2134806241"/>
            <ac:spMk id="88" creationId="{C7A39044-877B-42BF-BFFF-10E4E51E917F}"/>
          </ac:spMkLst>
        </pc:spChg>
        <pc:spChg chg="mod">
          <ac:chgData name="Troels Astrup" userId="6f89bc22-dca0-4897-a560-393c0d63649f" providerId="ADAL" clId="{EE9EA165-A0C2-47E2-A7D2-4EAE7B306BDE}" dt="2022-09-22T05:40:42.673" v="5434" actId="1076"/>
          <ac:spMkLst>
            <pc:docMk/>
            <pc:sldMk cId="3827131014" sldId="2134806241"/>
            <ac:spMk id="92" creationId="{C1E83AB3-A600-4E61-952F-FC3F1C230783}"/>
          </ac:spMkLst>
        </pc:spChg>
        <pc:spChg chg="del">
          <ac:chgData name="Troels Astrup" userId="6f89bc22-dca0-4897-a560-393c0d63649f" providerId="ADAL" clId="{EE9EA165-A0C2-47E2-A7D2-4EAE7B306BDE}" dt="2022-09-22T05:54:43.080" v="5748" actId="478"/>
          <ac:spMkLst>
            <pc:docMk/>
            <pc:sldMk cId="3827131014" sldId="2134806241"/>
            <ac:spMk id="93" creationId="{E8AA4136-362A-4A74-9FE8-C7A358F56D41}"/>
          </ac:spMkLst>
        </pc:spChg>
        <pc:spChg chg="del">
          <ac:chgData name="Troels Astrup" userId="6f89bc22-dca0-4897-a560-393c0d63649f" providerId="ADAL" clId="{EE9EA165-A0C2-47E2-A7D2-4EAE7B306BDE}" dt="2022-09-22T05:54:43.080" v="5748" actId="478"/>
          <ac:spMkLst>
            <pc:docMk/>
            <pc:sldMk cId="3827131014" sldId="2134806241"/>
            <ac:spMk id="95" creationId="{7CC56153-7F3D-4544-9C0A-376735452316}"/>
          </ac:spMkLst>
        </pc:spChg>
        <pc:spChg chg="add del mod ord">
          <ac:chgData name="Troels Astrup" userId="6f89bc22-dca0-4897-a560-393c0d63649f" providerId="ADAL" clId="{EE9EA165-A0C2-47E2-A7D2-4EAE7B306BDE}" dt="2022-09-22T05:53:54.875" v="5740" actId="478"/>
          <ac:spMkLst>
            <pc:docMk/>
            <pc:sldMk cId="3827131014" sldId="2134806241"/>
            <ac:spMk id="96" creationId="{6C89D6AC-B5AA-47ED-AD86-6BEAFEFEB8EF}"/>
          </ac:spMkLst>
        </pc:spChg>
        <pc:spChg chg="mod">
          <ac:chgData name="Troels Astrup" userId="6f89bc22-dca0-4897-a560-393c0d63649f" providerId="ADAL" clId="{EE9EA165-A0C2-47E2-A7D2-4EAE7B306BDE}" dt="2022-09-22T05:39:34.674" v="5422" actId="1076"/>
          <ac:spMkLst>
            <pc:docMk/>
            <pc:sldMk cId="3827131014" sldId="2134806241"/>
            <ac:spMk id="97" creationId="{8231B58D-9641-4FBD-90CB-E0F400A84B32}"/>
          </ac:spMkLst>
        </pc:spChg>
        <pc:spChg chg="add mod">
          <ac:chgData name="Troels Astrup" userId="6f89bc22-dca0-4897-a560-393c0d63649f" providerId="ADAL" clId="{EE9EA165-A0C2-47E2-A7D2-4EAE7B306BDE}" dt="2022-09-22T05:40:27.050" v="5429" actId="1076"/>
          <ac:spMkLst>
            <pc:docMk/>
            <pc:sldMk cId="3827131014" sldId="2134806241"/>
            <ac:spMk id="99" creationId="{35AA15F9-AB1D-409A-9C14-13F0C2A4C18E}"/>
          </ac:spMkLst>
        </pc:spChg>
        <pc:spChg chg="mod">
          <ac:chgData name="Troels Astrup" userId="6f89bc22-dca0-4897-a560-393c0d63649f" providerId="ADAL" clId="{EE9EA165-A0C2-47E2-A7D2-4EAE7B306BDE}" dt="2022-09-22T05:48:51.589" v="5647" actId="14100"/>
          <ac:spMkLst>
            <pc:docMk/>
            <pc:sldMk cId="3827131014" sldId="2134806241"/>
            <ac:spMk id="100" creationId="{1A02501C-985D-4841-9847-494D2781610C}"/>
          </ac:spMkLst>
        </pc:spChg>
        <pc:spChg chg="del mod">
          <ac:chgData name="Troels Astrup" userId="6f89bc22-dca0-4897-a560-393c0d63649f" providerId="ADAL" clId="{EE9EA165-A0C2-47E2-A7D2-4EAE7B306BDE}" dt="2022-09-22T05:42:30.083" v="5493" actId="478"/>
          <ac:spMkLst>
            <pc:docMk/>
            <pc:sldMk cId="3827131014" sldId="2134806241"/>
            <ac:spMk id="102" creationId="{93324BB9-7BE7-4798-81B3-7F964869B065}"/>
          </ac:spMkLst>
        </pc:spChg>
        <pc:spChg chg="del mod">
          <ac:chgData name="Troels Astrup" userId="6f89bc22-dca0-4897-a560-393c0d63649f" providerId="ADAL" clId="{EE9EA165-A0C2-47E2-A7D2-4EAE7B306BDE}" dt="2022-09-22T05:42:26.659" v="5492" actId="478"/>
          <ac:spMkLst>
            <pc:docMk/>
            <pc:sldMk cId="3827131014" sldId="2134806241"/>
            <ac:spMk id="103" creationId="{9465773B-C359-466C-A5EB-4167EABE846A}"/>
          </ac:spMkLst>
        </pc:spChg>
        <pc:spChg chg="mod">
          <ac:chgData name="Troels Astrup" userId="6f89bc22-dca0-4897-a560-393c0d63649f" providerId="ADAL" clId="{EE9EA165-A0C2-47E2-A7D2-4EAE7B306BDE}" dt="2022-09-22T05:47:15.317" v="5615" actId="404"/>
          <ac:spMkLst>
            <pc:docMk/>
            <pc:sldMk cId="3827131014" sldId="2134806241"/>
            <ac:spMk id="104" creationId="{2388167B-48E9-4C04-A1A6-A17EEC24A227}"/>
          </ac:spMkLst>
        </pc:spChg>
        <pc:spChg chg="mod">
          <ac:chgData name="Troels Astrup" userId="6f89bc22-dca0-4897-a560-393c0d63649f" providerId="ADAL" clId="{EE9EA165-A0C2-47E2-A7D2-4EAE7B306BDE}" dt="2022-09-22T05:43:21.518" v="5537" actId="1076"/>
          <ac:spMkLst>
            <pc:docMk/>
            <pc:sldMk cId="3827131014" sldId="2134806241"/>
            <ac:spMk id="105" creationId="{96ECEFD6-2767-42F6-B0F1-0C86A8FFB6D8}"/>
          </ac:spMkLst>
        </pc:spChg>
        <pc:spChg chg="mod">
          <ac:chgData name="Troels Astrup" userId="6f89bc22-dca0-4897-a560-393c0d63649f" providerId="ADAL" clId="{EE9EA165-A0C2-47E2-A7D2-4EAE7B306BDE}" dt="2022-09-22T05:43:21.518" v="5537" actId="1076"/>
          <ac:spMkLst>
            <pc:docMk/>
            <pc:sldMk cId="3827131014" sldId="2134806241"/>
            <ac:spMk id="106" creationId="{48C5504D-8030-4599-95B8-6AFAACC2CFE4}"/>
          </ac:spMkLst>
        </pc:spChg>
        <pc:spChg chg="mod">
          <ac:chgData name="Troels Astrup" userId="6f89bc22-dca0-4897-a560-393c0d63649f" providerId="ADAL" clId="{EE9EA165-A0C2-47E2-A7D2-4EAE7B306BDE}" dt="2022-09-22T05:43:21.518" v="5537" actId="1076"/>
          <ac:spMkLst>
            <pc:docMk/>
            <pc:sldMk cId="3827131014" sldId="2134806241"/>
            <ac:spMk id="107" creationId="{B13D338B-BE22-4140-B61D-898005A72EE7}"/>
          </ac:spMkLst>
        </pc:spChg>
        <pc:spChg chg="mod">
          <ac:chgData name="Troels Astrup" userId="6f89bc22-dca0-4897-a560-393c0d63649f" providerId="ADAL" clId="{EE9EA165-A0C2-47E2-A7D2-4EAE7B306BDE}" dt="2022-09-22T05:43:21.518" v="5537" actId="1076"/>
          <ac:spMkLst>
            <pc:docMk/>
            <pc:sldMk cId="3827131014" sldId="2134806241"/>
            <ac:spMk id="108" creationId="{2ECEA151-1D9B-4C88-BA31-1373789D9333}"/>
          </ac:spMkLst>
        </pc:spChg>
        <pc:spChg chg="mod">
          <ac:chgData name="Troels Astrup" userId="6f89bc22-dca0-4897-a560-393c0d63649f" providerId="ADAL" clId="{EE9EA165-A0C2-47E2-A7D2-4EAE7B306BDE}" dt="2022-09-22T05:43:21.518" v="5537" actId="1076"/>
          <ac:spMkLst>
            <pc:docMk/>
            <pc:sldMk cId="3827131014" sldId="2134806241"/>
            <ac:spMk id="109" creationId="{AADA73E4-B571-4C9C-A4C5-4463F1DF05B5}"/>
          </ac:spMkLst>
        </pc:spChg>
        <pc:spChg chg="del">
          <ac:chgData name="Troels Astrup" userId="6f89bc22-dca0-4897-a560-393c0d63649f" providerId="ADAL" clId="{EE9EA165-A0C2-47E2-A7D2-4EAE7B306BDE}" dt="2022-09-22T05:50:00.317" v="5676" actId="478"/>
          <ac:spMkLst>
            <pc:docMk/>
            <pc:sldMk cId="3827131014" sldId="2134806241"/>
            <ac:spMk id="111" creationId="{483CDA56-A6CE-4C55-BDC3-6DD8CA3D037F}"/>
          </ac:spMkLst>
        </pc:spChg>
        <pc:spChg chg="del">
          <ac:chgData name="Troels Astrup" userId="6f89bc22-dca0-4897-a560-393c0d63649f" providerId="ADAL" clId="{EE9EA165-A0C2-47E2-A7D2-4EAE7B306BDE}" dt="2022-09-22T05:49:57.469" v="5675" actId="478"/>
          <ac:spMkLst>
            <pc:docMk/>
            <pc:sldMk cId="3827131014" sldId="2134806241"/>
            <ac:spMk id="112" creationId="{8740D8A7-5915-402C-A3F8-E924284FA448}"/>
          </ac:spMkLst>
        </pc:spChg>
        <pc:spChg chg="del">
          <ac:chgData name="Troels Astrup" userId="6f89bc22-dca0-4897-a560-393c0d63649f" providerId="ADAL" clId="{EE9EA165-A0C2-47E2-A7D2-4EAE7B306BDE}" dt="2022-09-22T05:49:55.469" v="5674" actId="478"/>
          <ac:spMkLst>
            <pc:docMk/>
            <pc:sldMk cId="3827131014" sldId="2134806241"/>
            <ac:spMk id="113" creationId="{D7C65AB4-1F96-46B0-A5E3-23F0A1E24764}"/>
          </ac:spMkLst>
        </pc:spChg>
        <pc:spChg chg="add mod">
          <ac:chgData name="Troels Astrup" userId="6f89bc22-dca0-4897-a560-393c0d63649f" providerId="ADAL" clId="{EE9EA165-A0C2-47E2-A7D2-4EAE7B306BDE}" dt="2022-09-22T05:48:03.003" v="5630" actId="14100"/>
          <ac:spMkLst>
            <pc:docMk/>
            <pc:sldMk cId="3827131014" sldId="2134806241"/>
            <ac:spMk id="114" creationId="{88822C2F-77E8-4683-BDEB-CB4DBC698EFC}"/>
          </ac:spMkLst>
        </pc:spChg>
        <pc:spChg chg="add del">
          <ac:chgData name="Troels Astrup" userId="6f89bc22-dca0-4897-a560-393c0d63649f" providerId="ADAL" clId="{EE9EA165-A0C2-47E2-A7D2-4EAE7B306BDE}" dt="2022-09-22T05:54:08.778" v="5741" actId="478"/>
          <ac:spMkLst>
            <pc:docMk/>
            <pc:sldMk cId="3827131014" sldId="2134806241"/>
            <ac:spMk id="115" creationId="{522E10DF-0BA8-4D6E-8EDB-C09C9833A655}"/>
          </ac:spMkLst>
        </pc:spChg>
        <pc:spChg chg="mod">
          <ac:chgData name="Troels Astrup" userId="6f89bc22-dca0-4897-a560-393c0d63649f" providerId="ADAL" clId="{EE9EA165-A0C2-47E2-A7D2-4EAE7B306BDE}" dt="2022-09-22T05:41:12.098" v="5436" actId="14100"/>
          <ac:spMkLst>
            <pc:docMk/>
            <pc:sldMk cId="3827131014" sldId="2134806241"/>
            <ac:spMk id="116" creationId="{ECCDC1DB-0124-4DD5-AAD0-822DE64B37A1}"/>
          </ac:spMkLst>
        </pc:spChg>
        <pc:spChg chg="add mod">
          <ac:chgData name="Troels Astrup" userId="6f89bc22-dca0-4897-a560-393c0d63649f" providerId="ADAL" clId="{EE9EA165-A0C2-47E2-A7D2-4EAE7B306BDE}" dt="2022-09-22T05:47:24.524" v="5616" actId="14100"/>
          <ac:spMkLst>
            <pc:docMk/>
            <pc:sldMk cId="3827131014" sldId="2134806241"/>
            <ac:spMk id="117" creationId="{9B2A399B-3A3D-4517-9B17-A8F34A9845C3}"/>
          </ac:spMkLst>
        </pc:spChg>
        <pc:spChg chg="del mod">
          <ac:chgData name="Troels Astrup" userId="6f89bc22-dca0-4897-a560-393c0d63649f" providerId="ADAL" clId="{EE9EA165-A0C2-47E2-A7D2-4EAE7B306BDE}" dt="2022-09-22T05:59:36.529" v="5810" actId="478"/>
          <ac:spMkLst>
            <pc:docMk/>
            <pc:sldMk cId="3827131014" sldId="2134806241"/>
            <ac:spMk id="118" creationId="{D3B6804F-B13C-49F8-A0C3-08A73C534461}"/>
          </ac:spMkLst>
        </pc:spChg>
        <pc:spChg chg="del mod">
          <ac:chgData name="Troels Astrup" userId="6f89bc22-dca0-4897-a560-393c0d63649f" providerId="ADAL" clId="{EE9EA165-A0C2-47E2-A7D2-4EAE7B306BDE}" dt="2022-09-22T05:59:36.529" v="5810" actId="478"/>
          <ac:spMkLst>
            <pc:docMk/>
            <pc:sldMk cId="3827131014" sldId="2134806241"/>
            <ac:spMk id="119" creationId="{E33EEC31-906C-497D-B9C7-C42C8362C025}"/>
          </ac:spMkLst>
        </pc:spChg>
        <pc:spChg chg="del mod">
          <ac:chgData name="Troels Astrup" userId="6f89bc22-dca0-4897-a560-393c0d63649f" providerId="ADAL" clId="{EE9EA165-A0C2-47E2-A7D2-4EAE7B306BDE}" dt="2022-09-22T05:59:36.529" v="5810" actId="478"/>
          <ac:spMkLst>
            <pc:docMk/>
            <pc:sldMk cId="3827131014" sldId="2134806241"/>
            <ac:spMk id="120" creationId="{6E0F0CFC-7A7C-4752-8A45-2A8DD332790A}"/>
          </ac:spMkLst>
        </pc:spChg>
        <pc:spChg chg="mod">
          <ac:chgData name="Troels Astrup" userId="6f89bc22-dca0-4897-a560-393c0d63649f" providerId="ADAL" clId="{EE9EA165-A0C2-47E2-A7D2-4EAE7B306BDE}" dt="2022-09-22T05:59:39.558" v="5811" actId="13926"/>
          <ac:spMkLst>
            <pc:docMk/>
            <pc:sldMk cId="3827131014" sldId="2134806241"/>
            <ac:spMk id="121" creationId="{92B6C311-A8C5-498B-AC4B-0461B273E868}"/>
          </ac:spMkLst>
        </pc:spChg>
        <pc:spChg chg="del mod">
          <ac:chgData name="Troels Astrup" userId="6f89bc22-dca0-4897-a560-393c0d63649f" providerId="ADAL" clId="{EE9EA165-A0C2-47E2-A7D2-4EAE7B306BDE}" dt="2022-09-22T05:59:36.529" v="5810" actId="478"/>
          <ac:spMkLst>
            <pc:docMk/>
            <pc:sldMk cId="3827131014" sldId="2134806241"/>
            <ac:spMk id="122" creationId="{33F51560-9429-48DE-B91B-F58C1F45C0EF}"/>
          </ac:spMkLst>
        </pc:spChg>
        <pc:spChg chg="add del">
          <ac:chgData name="Troels Astrup" userId="6f89bc22-dca0-4897-a560-393c0d63649f" providerId="ADAL" clId="{EE9EA165-A0C2-47E2-A7D2-4EAE7B306BDE}" dt="2022-09-22T05:54:08.778" v="5741" actId="478"/>
          <ac:spMkLst>
            <pc:docMk/>
            <pc:sldMk cId="3827131014" sldId="2134806241"/>
            <ac:spMk id="123" creationId="{55292BD3-18C5-4B7F-931B-021DDE997967}"/>
          </ac:spMkLst>
        </pc:spChg>
        <pc:spChg chg="add mod">
          <ac:chgData name="Troels Astrup" userId="6f89bc22-dca0-4897-a560-393c0d63649f" providerId="ADAL" clId="{EE9EA165-A0C2-47E2-A7D2-4EAE7B306BDE}" dt="2022-09-22T05:47:46.490" v="5627" actId="20577"/>
          <ac:spMkLst>
            <pc:docMk/>
            <pc:sldMk cId="3827131014" sldId="2134806241"/>
            <ac:spMk id="124" creationId="{582DDB33-D368-4470-A857-533D6A279325}"/>
          </ac:spMkLst>
        </pc:spChg>
        <pc:spChg chg="add mod">
          <ac:chgData name="Troels Astrup" userId="6f89bc22-dca0-4897-a560-393c0d63649f" providerId="ADAL" clId="{EE9EA165-A0C2-47E2-A7D2-4EAE7B306BDE}" dt="2022-09-22T05:48:09.477" v="5632" actId="1076"/>
          <ac:spMkLst>
            <pc:docMk/>
            <pc:sldMk cId="3827131014" sldId="2134806241"/>
            <ac:spMk id="125" creationId="{4D231D48-3071-47CB-9663-A00CD5EFFA7D}"/>
          </ac:spMkLst>
        </pc:spChg>
        <pc:spChg chg="del">
          <ac:chgData name="Troels Astrup" userId="6f89bc22-dca0-4897-a560-393c0d63649f" providerId="ADAL" clId="{EE9EA165-A0C2-47E2-A7D2-4EAE7B306BDE}" dt="2022-09-22T05:54:43.080" v="5748" actId="478"/>
          <ac:spMkLst>
            <pc:docMk/>
            <pc:sldMk cId="3827131014" sldId="2134806241"/>
            <ac:spMk id="126" creationId="{FD87A430-4D6E-405A-BF2C-9E1E090A8443}"/>
          </ac:spMkLst>
        </pc:spChg>
        <pc:spChg chg="del">
          <ac:chgData name="Troels Astrup" userId="6f89bc22-dca0-4897-a560-393c0d63649f" providerId="ADAL" clId="{EE9EA165-A0C2-47E2-A7D2-4EAE7B306BDE}" dt="2022-09-22T05:54:43.080" v="5748" actId="478"/>
          <ac:spMkLst>
            <pc:docMk/>
            <pc:sldMk cId="3827131014" sldId="2134806241"/>
            <ac:spMk id="127" creationId="{943B4142-5D5B-44DC-9ECE-AE0AD4F513C5}"/>
          </ac:spMkLst>
        </pc:spChg>
        <pc:spChg chg="add del">
          <ac:chgData name="Troels Astrup" userId="6f89bc22-dca0-4897-a560-393c0d63649f" providerId="ADAL" clId="{EE9EA165-A0C2-47E2-A7D2-4EAE7B306BDE}" dt="2022-09-22T05:54:08.778" v="5741" actId="478"/>
          <ac:spMkLst>
            <pc:docMk/>
            <pc:sldMk cId="3827131014" sldId="2134806241"/>
            <ac:spMk id="128" creationId="{755DEC67-583A-45C8-9BEB-6996E38BD527}"/>
          </ac:spMkLst>
        </pc:spChg>
        <pc:spChg chg="add del">
          <ac:chgData name="Troels Astrup" userId="6f89bc22-dca0-4897-a560-393c0d63649f" providerId="ADAL" clId="{EE9EA165-A0C2-47E2-A7D2-4EAE7B306BDE}" dt="2022-09-22T05:54:08.778" v="5741" actId="478"/>
          <ac:spMkLst>
            <pc:docMk/>
            <pc:sldMk cId="3827131014" sldId="2134806241"/>
            <ac:spMk id="129" creationId="{1712B8E9-C624-4A98-9855-D35792F68FBF}"/>
          </ac:spMkLst>
        </pc:spChg>
        <pc:spChg chg="add del">
          <ac:chgData name="Troels Astrup" userId="6f89bc22-dca0-4897-a560-393c0d63649f" providerId="ADAL" clId="{EE9EA165-A0C2-47E2-A7D2-4EAE7B306BDE}" dt="2022-09-22T05:54:08.778" v="5741" actId="478"/>
          <ac:spMkLst>
            <pc:docMk/>
            <pc:sldMk cId="3827131014" sldId="2134806241"/>
            <ac:spMk id="130" creationId="{BC7AD7D9-C2AB-4587-B664-2AEF1775ECC8}"/>
          </ac:spMkLst>
        </pc:spChg>
        <pc:spChg chg="add mod">
          <ac:chgData name="Troels Astrup" userId="6f89bc22-dca0-4897-a560-393c0d63649f" providerId="ADAL" clId="{EE9EA165-A0C2-47E2-A7D2-4EAE7B306BDE}" dt="2022-09-22T05:52:30.620" v="5728" actId="14100"/>
          <ac:spMkLst>
            <pc:docMk/>
            <pc:sldMk cId="3827131014" sldId="2134806241"/>
            <ac:spMk id="131" creationId="{433CD59D-98E4-4E6B-8036-73694F906879}"/>
          </ac:spMkLst>
        </pc:spChg>
        <pc:spChg chg="add mod ord">
          <ac:chgData name="Troels Astrup" userId="6f89bc22-dca0-4897-a560-393c0d63649f" providerId="ADAL" clId="{EE9EA165-A0C2-47E2-A7D2-4EAE7B306BDE}" dt="2022-09-22T05:53:06.643" v="5733" actId="166"/>
          <ac:spMkLst>
            <pc:docMk/>
            <pc:sldMk cId="3827131014" sldId="2134806241"/>
            <ac:spMk id="132" creationId="{A98207FF-A4B4-4CC9-B751-92D5425A2A7D}"/>
          </ac:spMkLst>
        </pc:spChg>
        <pc:spChg chg="add mod">
          <ac:chgData name="Troels Astrup" userId="6f89bc22-dca0-4897-a560-393c0d63649f" providerId="ADAL" clId="{EE9EA165-A0C2-47E2-A7D2-4EAE7B306BDE}" dt="2022-09-22T05:53:17.372" v="5734" actId="14100"/>
          <ac:spMkLst>
            <pc:docMk/>
            <pc:sldMk cId="3827131014" sldId="2134806241"/>
            <ac:spMk id="133" creationId="{AED5E443-29FE-468E-BC15-3DBBAFA7CD08}"/>
          </ac:spMkLst>
        </pc:spChg>
        <pc:spChg chg="add mod">
          <ac:chgData name="Troels Astrup" userId="6f89bc22-dca0-4897-a560-393c0d63649f" providerId="ADAL" clId="{EE9EA165-A0C2-47E2-A7D2-4EAE7B306BDE}" dt="2022-09-22T05:54:28.363" v="5745" actId="20577"/>
          <ac:spMkLst>
            <pc:docMk/>
            <pc:sldMk cId="3827131014" sldId="2134806241"/>
            <ac:spMk id="134" creationId="{A285B65C-BE6C-4907-8DAB-E75DDD28B439}"/>
          </ac:spMkLst>
        </pc:spChg>
        <pc:spChg chg="add mod">
          <ac:chgData name="Troels Astrup" userId="6f89bc22-dca0-4897-a560-393c0d63649f" providerId="ADAL" clId="{EE9EA165-A0C2-47E2-A7D2-4EAE7B306BDE}" dt="2022-09-22T05:54:32.191" v="5747" actId="20577"/>
          <ac:spMkLst>
            <pc:docMk/>
            <pc:sldMk cId="3827131014" sldId="2134806241"/>
            <ac:spMk id="135" creationId="{6D475546-AC0D-467B-BFFD-79B5425FAA8C}"/>
          </ac:spMkLst>
        </pc:spChg>
        <pc:spChg chg="add mod">
          <ac:chgData name="Troels Astrup" userId="6f89bc22-dca0-4897-a560-393c0d63649f" providerId="ADAL" clId="{EE9EA165-A0C2-47E2-A7D2-4EAE7B306BDE}" dt="2022-09-22T05:55:38.201" v="5755" actId="20577"/>
          <ac:spMkLst>
            <pc:docMk/>
            <pc:sldMk cId="3827131014" sldId="2134806241"/>
            <ac:spMk id="136" creationId="{14EC0A96-AACB-4999-B518-9F1B2352327A}"/>
          </ac:spMkLst>
        </pc:spChg>
        <pc:spChg chg="add mod">
          <ac:chgData name="Troels Astrup" userId="6f89bc22-dca0-4897-a560-393c0d63649f" providerId="ADAL" clId="{EE9EA165-A0C2-47E2-A7D2-4EAE7B306BDE}" dt="2022-09-22T05:55:42.122" v="5757" actId="20577"/>
          <ac:spMkLst>
            <pc:docMk/>
            <pc:sldMk cId="3827131014" sldId="2134806241"/>
            <ac:spMk id="137" creationId="{00C0014F-AF7D-428A-AAA3-3BB49F52A2A4}"/>
          </ac:spMkLst>
        </pc:spChg>
        <pc:spChg chg="add mod">
          <ac:chgData name="Troels Astrup" userId="6f89bc22-dca0-4897-a560-393c0d63649f" providerId="ADAL" clId="{EE9EA165-A0C2-47E2-A7D2-4EAE7B306BDE}" dt="2022-09-22T06:30:42.051" v="6296" actId="1076"/>
          <ac:spMkLst>
            <pc:docMk/>
            <pc:sldMk cId="3827131014" sldId="2134806241"/>
            <ac:spMk id="138" creationId="{1B20AF9D-EF6F-4F66-9952-61547E5D6F66}"/>
          </ac:spMkLst>
        </pc:spChg>
        <pc:spChg chg="add mod">
          <ac:chgData name="Troels Astrup" userId="6f89bc22-dca0-4897-a560-393c0d63649f" providerId="ADAL" clId="{EE9EA165-A0C2-47E2-A7D2-4EAE7B306BDE}" dt="2022-09-22T05:59:21.096" v="5809" actId="20577"/>
          <ac:spMkLst>
            <pc:docMk/>
            <pc:sldMk cId="3827131014" sldId="2134806241"/>
            <ac:spMk id="139" creationId="{AF571437-CF74-42E9-BF4D-33C0EE391E3D}"/>
          </ac:spMkLst>
        </pc:spChg>
        <pc:spChg chg="add mod">
          <ac:chgData name="Troels Astrup" userId="6f89bc22-dca0-4897-a560-393c0d63649f" providerId="ADAL" clId="{EE9EA165-A0C2-47E2-A7D2-4EAE7B306BDE}" dt="2022-09-22T05:59:10.499" v="5803" actId="1076"/>
          <ac:spMkLst>
            <pc:docMk/>
            <pc:sldMk cId="3827131014" sldId="2134806241"/>
            <ac:spMk id="140" creationId="{0C2A665C-1C55-4701-9258-C36266AEA18C}"/>
          </ac:spMkLst>
        </pc:spChg>
        <pc:spChg chg="mod">
          <ac:chgData name="Troels Astrup" userId="6f89bc22-dca0-4897-a560-393c0d63649f" providerId="ADAL" clId="{EE9EA165-A0C2-47E2-A7D2-4EAE7B306BDE}" dt="2022-09-22T05:38:12.559" v="5420" actId="1036"/>
          <ac:spMkLst>
            <pc:docMk/>
            <pc:sldMk cId="3827131014" sldId="2134806241"/>
            <ac:spMk id="141" creationId="{50C217CD-256A-4664-AC1E-5EE4A5B5FE6E}"/>
          </ac:spMkLst>
        </pc:spChg>
        <pc:spChg chg="add del mod">
          <ac:chgData name="Troels Astrup" userId="6f89bc22-dca0-4897-a560-393c0d63649f" providerId="ADAL" clId="{EE9EA165-A0C2-47E2-A7D2-4EAE7B306BDE}" dt="2022-09-22T06:31:02.595" v="6298" actId="1076"/>
          <ac:spMkLst>
            <pc:docMk/>
            <pc:sldMk cId="3827131014" sldId="2134806241"/>
            <ac:spMk id="142" creationId="{CBEFA4C9-3EF3-4B52-A202-AF605E63F44A}"/>
          </ac:spMkLst>
        </pc:spChg>
        <pc:spChg chg="add del mod">
          <ac:chgData name="Troels Astrup" userId="6f89bc22-dca0-4897-a560-393c0d63649f" providerId="ADAL" clId="{EE9EA165-A0C2-47E2-A7D2-4EAE7B306BDE}" dt="2022-09-22T05:58:47.581" v="5800" actId="478"/>
          <ac:spMkLst>
            <pc:docMk/>
            <pc:sldMk cId="3827131014" sldId="2134806241"/>
            <ac:spMk id="143" creationId="{39D6DCF0-FCDA-4ACC-ACB2-1E6CE3D457A2}"/>
          </ac:spMkLst>
        </pc:spChg>
        <pc:grpChg chg="add del mod ord">
          <ac:chgData name="Troels Astrup" userId="6f89bc22-dca0-4897-a560-393c0d63649f" providerId="ADAL" clId="{EE9EA165-A0C2-47E2-A7D2-4EAE7B306BDE}" dt="2022-09-22T05:35:40.484" v="5358" actId="167"/>
          <ac:grpSpMkLst>
            <pc:docMk/>
            <pc:sldMk cId="3827131014" sldId="2134806241"/>
            <ac:grpSpMk id="9" creationId="{316FD033-F76D-48F5-A74E-5D4389501F4D}"/>
          </ac:grpSpMkLst>
        </pc:grpChg>
        <pc:cxnChg chg="mod">
          <ac:chgData name="Troels Astrup" userId="6f89bc22-dca0-4897-a560-393c0d63649f" providerId="ADAL" clId="{EE9EA165-A0C2-47E2-A7D2-4EAE7B306BDE}" dt="2022-09-22T05:34:02.839" v="5345" actId="1076"/>
          <ac:cxnSpMkLst>
            <pc:docMk/>
            <pc:sldMk cId="3827131014" sldId="2134806241"/>
            <ac:cxnSpMk id="58" creationId="{84E3D70A-49B6-4E93-8237-87CCECD7B292}"/>
          </ac:cxnSpMkLst>
        </pc:cxnChg>
        <pc:cxnChg chg="mod">
          <ac:chgData name="Troels Astrup" userId="6f89bc22-dca0-4897-a560-393c0d63649f" providerId="ADAL" clId="{EE9EA165-A0C2-47E2-A7D2-4EAE7B306BDE}" dt="2022-09-22T05:34:06.362" v="5346" actId="1076"/>
          <ac:cxnSpMkLst>
            <pc:docMk/>
            <pc:sldMk cId="3827131014" sldId="2134806241"/>
            <ac:cxnSpMk id="59" creationId="{BB8263FD-10ED-4B73-A9D3-43FC92E4EB6E}"/>
          </ac:cxnSpMkLst>
        </pc:cxnChg>
        <pc:cxnChg chg="mod">
          <ac:chgData name="Troels Astrup" userId="6f89bc22-dca0-4897-a560-393c0d63649f" providerId="ADAL" clId="{EE9EA165-A0C2-47E2-A7D2-4EAE7B306BDE}" dt="2022-09-22T05:34:12.652" v="5347" actId="1076"/>
          <ac:cxnSpMkLst>
            <pc:docMk/>
            <pc:sldMk cId="3827131014" sldId="2134806241"/>
            <ac:cxnSpMk id="60" creationId="{ACA01AFB-2A83-4DD9-82C4-73DB0ACB3210}"/>
          </ac:cxnSpMkLst>
        </pc:cxnChg>
        <pc:cxnChg chg="mod">
          <ac:chgData name="Troels Astrup" userId="6f89bc22-dca0-4897-a560-393c0d63649f" providerId="ADAL" clId="{EE9EA165-A0C2-47E2-A7D2-4EAE7B306BDE}" dt="2022-09-22T05:34:18.137" v="5348" actId="1076"/>
          <ac:cxnSpMkLst>
            <pc:docMk/>
            <pc:sldMk cId="3827131014" sldId="2134806241"/>
            <ac:cxnSpMk id="61" creationId="{AD33D2A8-DA3D-47D5-BB9A-3C7E8543E339}"/>
          </ac:cxnSpMkLst>
        </pc:cxnChg>
        <pc:cxnChg chg="mod">
          <ac:chgData name="Troels Astrup" userId="6f89bc22-dca0-4897-a560-393c0d63649f" providerId="ADAL" clId="{EE9EA165-A0C2-47E2-A7D2-4EAE7B306BDE}" dt="2022-09-22T05:34:22.800" v="5349" actId="1076"/>
          <ac:cxnSpMkLst>
            <pc:docMk/>
            <pc:sldMk cId="3827131014" sldId="2134806241"/>
            <ac:cxnSpMk id="62" creationId="{54CA8307-63A1-4F13-B964-868976057BBE}"/>
          </ac:cxnSpMkLst>
        </pc:cxnChg>
        <pc:cxnChg chg="mod">
          <ac:chgData name="Troels Astrup" userId="6f89bc22-dca0-4897-a560-393c0d63649f" providerId="ADAL" clId="{EE9EA165-A0C2-47E2-A7D2-4EAE7B306BDE}" dt="2022-09-22T05:34:27.647" v="5350" actId="1076"/>
          <ac:cxnSpMkLst>
            <pc:docMk/>
            <pc:sldMk cId="3827131014" sldId="2134806241"/>
            <ac:cxnSpMk id="63" creationId="{F7BC49F9-1510-40ED-81B9-D46CB098236B}"/>
          </ac:cxnSpMkLst>
        </pc:cxnChg>
        <pc:cxnChg chg="del">
          <ac:chgData name="Troels Astrup" userId="6f89bc22-dca0-4897-a560-393c0d63649f" providerId="ADAL" clId="{EE9EA165-A0C2-47E2-A7D2-4EAE7B306BDE}" dt="2022-09-22T05:31:46.025" v="5325" actId="478"/>
          <ac:cxnSpMkLst>
            <pc:docMk/>
            <pc:sldMk cId="3827131014" sldId="2134806241"/>
            <ac:cxnSpMk id="64" creationId="{6E5DDB1D-103D-4570-8C18-C316ADED0D8C}"/>
          </ac:cxnSpMkLst>
        </pc:cxnChg>
        <pc:cxnChg chg="del">
          <ac:chgData name="Troels Astrup" userId="6f89bc22-dca0-4897-a560-393c0d63649f" providerId="ADAL" clId="{EE9EA165-A0C2-47E2-A7D2-4EAE7B306BDE}" dt="2022-09-22T05:31:46.025" v="5325" actId="478"/>
          <ac:cxnSpMkLst>
            <pc:docMk/>
            <pc:sldMk cId="3827131014" sldId="2134806241"/>
            <ac:cxnSpMk id="65" creationId="{BE730765-78B3-43B2-939A-E5BA43124062}"/>
          </ac:cxnSpMkLst>
        </pc:cxnChg>
        <pc:cxnChg chg="del">
          <ac:chgData name="Troels Astrup" userId="6f89bc22-dca0-4897-a560-393c0d63649f" providerId="ADAL" clId="{EE9EA165-A0C2-47E2-A7D2-4EAE7B306BDE}" dt="2022-09-22T05:31:46.025" v="5325" actId="478"/>
          <ac:cxnSpMkLst>
            <pc:docMk/>
            <pc:sldMk cId="3827131014" sldId="2134806241"/>
            <ac:cxnSpMk id="66" creationId="{87093157-7874-4BCC-81BE-5B4EB4D7D749}"/>
          </ac:cxnSpMkLst>
        </pc:cxnChg>
        <pc:cxnChg chg="del">
          <ac:chgData name="Troels Astrup" userId="6f89bc22-dca0-4897-a560-393c0d63649f" providerId="ADAL" clId="{EE9EA165-A0C2-47E2-A7D2-4EAE7B306BDE}" dt="2022-09-22T05:31:46.025" v="5325" actId="478"/>
          <ac:cxnSpMkLst>
            <pc:docMk/>
            <pc:sldMk cId="3827131014" sldId="2134806241"/>
            <ac:cxnSpMk id="67" creationId="{82831CFE-BC5A-4B6D-B1A2-87275458FB6B}"/>
          </ac:cxnSpMkLst>
        </pc:cxnChg>
        <pc:cxnChg chg="del">
          <ac:chgData name="Troels Astrup" userId="6f89bc22-dca0-4897-a560-393c0d63649f" providerId="ADAL" clId="{EE9EA165-A0C2-47E2-A7D2-4EAE7B306BDE}" dt="2022-09-22T05:31:46.025" v="5325" actId="478"/>
          <ac:cxnSpMkLst>
            <pc:docMk/>
            <pc:sldMk cId="3827131014" sldId="2134806241"/>
            <ac:cxnSpMk id="68" creationId="{71407485-14AF-4080-89B5-23202403DB95}"/>
          </ac:cxnSpMkLst>
        </pc:cxnChg>
        <pc:cxnChg chg="del">
          <ac:chgData name="Troels Astrup" userId="6f89bc22-dca0-4897-a560-393c0d63649f" providerId="ADAL" clId="{EE9EA165-A0C2-47E2-A7D2-4EAE7B306BDE}" dt="2022-09-22T05:31:46.025" v="5325" actId="478"/>
          <ac:cxnSpMkLst>
            <pc:docMk/>
            <pc:sldMk cId="3827131014" sldId="2134806241"/>
            <ac:cxnSpMk id="69" creationId="{983DA31B-6237-4BA1-BCEA-F5A0D320D93C}"/>
          </ac:cxnSpMkLst>
        </pc:cxnChg>
        <pc:cxnChg chg="mod">
          <ac:chgData name="Troels Astrup" userId="6f89bc22-dca0-4897-a560-393c0d63649f" providerId="ADAL" clId="{EE9EA165-A0C2-47E2-A7D2-4EAE7B306BDE}" dt="2022-09-22T05:38:12.559" v="5420" actId="1036"/>
          <ac:cxnSpMkLst>
            <pc:docMk/>
            <pc:sldMk cId="3827131014" sldId="2134806241"/>
            <ac:cxnSpMk id="82" creationId="{7E7457C5-3717-4C86-B654-F86AB5A94B3F}"/>
          </ac:cxnSpMkLst>
        </pc:cxnChg>
        <pc:cxnChg chg="del">
          <ac:chgData name="Troels Astrup" userId="6f89bc22-dca0-4897-a560-393c0d63649f" providerId="ADAL" clId="{EE9EA165-A0C2-47E2-A7D2-4EAE7B306BDE}" dt="2022-09-22T05:49:43.581" v="5671" actId="478"/>
          <ac:cxnSpMkLst>
            <pc:docMk/>
            <pc:sldMk cId="3827131014" sldId="2134806241"/>
            <ac:cxnSpMk id="86" creationId="{B6C1BD64-E2E1-4F3D-B286-071252F9C6C8}"/>
          </ac:cxnSpMkLst>
        </pc:cxnChg>
      </pc:sldChg>
      <pc:sldChg chg="addSp delSp modSp new mod modClrScheme chgLayout">
        <pc:chgData name="Troels Astrup" userId="6f89bc22-dca0-4897-a560-393c0d63649f" providerId="ADAL" clId="{EE9EA165-A0C2-47E2-A7D2-4EAE7B306BDE}" dt="2022-09-23T13:22:26.816" v="8440" actId="20577"/>
        <pc:sldMkLst>
          <pc:docMk/>
          <pc:sldMk cId="2084316019" sldId="2134806242"/>
        </pc:sldMkLst>
        <pc:spChg chg="mod ord">
          <ac:chgData name="Troels Astrup" userId="6f89bc22-dca0-4897-a560-393c0d63649f" providerId="ADAL" clId="{EE9EA165-A0C2-47E2-A7D2-4EAE7B306BDE}" dt="2022-09-23T13:17:09.505" v="8099" actId="700"/>
          <ac:spMkLst>
            <pc:docMk/>
            <pc:sldMk cId="2084316019" sldId="2134806242"/>
            <ac:spMk id="2" creationId="{2DDDE531-9653-4572-ACBF-7E3A89722B11}"/>
          </ac:spMkLst>
        </pc:spChg>
        <pc:spChg chg="del mod ord">
          <ac:chgData name="Troels Astrup" userId="6f89bc22-dca0-4897-a560-393c0d63649f" providerId="ADAL" clId="{EE9EA165-A0C2-47E2-A7D2-4EAE7B306BDE}" dt="2022-09-23T13:07:09.106" v="8098" actId="700"/>
          <ac:spMkLst>
            <pc:docMk/>
            <pc:sldMk cId="2084316019" sldId="2134806242"/>
            <ac:spMk id="3" creationId="{F474B7D2-26AF-4C80-B618-65942FAEFE7B}"/>
          </ac:spMkLst>
        </pc:spChg>
        <pc:spChg chg="mod ord">
          <ac:chgData name="Troels Astrup" userId="6f89bc22-dca0-4897-a560-393c0d63649f" providerId="ADAL" clId="{EE9EA165-A0C2-47E2-A7D2-4EAE7B306BDE}" dt="2022-09-23T13:17:17.364" v="8100" actId="207"/>
          <ac:spMkLst>
            <pc:docMk/>
            <pc:sldMk cId="2084316019" sldId="2134806242"/>
            <ac:spMk id="4" creationId="{2FDD593A-5AE9-4957-9438-1C2B72FAD1D5}"/>
          </ac:spMkLst>
        </pc:spChg>
        <pc:spChg chg="del mod ord">
          <ac:chgData name="Troels Astrup" userId="6f89bc22-dca0-4897-a560-393c0d63649f" providerId="ADAL" clId="{EE9EA165-A0C2-47E2-A7D2-4EAE7B306BDE}" dt="2022-09-23T13:07:09.106" v="8098" actId="700"/>
          <ac:spMkLst>
            <pc:docMk/>
            <pc:sldMk cId="2084316019" sldId="2134806242"/>
            <ac:spMk id="5" creationId="{31A8ED41-88FA-4056-81AD-6F0C7852456A}"/>
          </ac:spMkLst>
        </pc:spChg>
        <pc:spChg chg="del mod ord">
          <ac:chgData name="Troels Astrup" userId="6f89bc22-dca0-4897-a560-393c0d63649f" providerId="ADAL" clId="{EE9EA165-A0C2-47E2-A7D2-4EAE7B306BDE}" dt="2022-09-23T13:07:09.106" v="8098" actId="700"/>
          <ac:spMkLst>
            <pc:docMk/>
            <pc:sldMk cId="2084316019" sldId="2134806242"/>
            <ac:spMk id="6" creationId="{0CC93813-606E-4C33-90F0-D673B5709F66}"/>
          </ac:spMkLst>
        </pc:spChg>
        <pc:spChg chg="mod ord">
          <ac:chgData name="Troels Astrup" userId="6f89bc22-dca0-4897-a560-393c0d63649f" providerId="ADAL" clId="{EE9EA165-A0C2-47E2-A7D2-4EAE7B306BDE}" dt="2022-09-23T13:17:09.505" v="8099" actId="700"/>
          <ac:spMkLst>
            <pc:docMk/>
            <pc:sldMk cId="2084316019" sldId="2134806242"/>
            <ac:spMk id="7" creationId="{441CDC98-7AB9-4B4E-9B80-CF40ED568A2D}"/>
          </ac:spMkLst>
        </pc:spChg>
        <pc:spChg chg="add del mod ord">
          <ac:chgData name="Troels Astrup" userId="6f89bc22-dca0-4897-a560-393c0d63649f" providerId="ADAL" clId="{EE9EA165-A0C2-47E2-A7D2-4EAE7B306BDE}" dt="2022-09-23T13:17:09.505" v="8099" actId="700"/>
          <ac:spMkLst>
            <pc:docMk/>
            <pc:sldMk cId="2084316019" sldId="2134806242"/>
            <ac:spMk id="8" creationId="{E3CEA921-F26B-45DA-B6E7-7A9ABCAD54C0}"/>
          </ac:spMkLst>
        </pc:spChg>
        <pc:spChg chg="add del mod ord">
          <ac:chgData name="Troels Astrup" userId="6f89bc22-dca0-4897-a560-393c0d63649f" providerId="ADAL" clId="{EE9EA165-A0C2-47E2-A7D2-4EAE7B306BDE}" dt="2022-09-23T13:17:09.505" v="8099" actId="700"/>
          <ac:spMkLst>
            <pc:docMk/>
            <pc:sldMk cId="2084316019" sldId="2134806242"/>
            <ac:spMk id="9" creationId="{59FFDCEF-24BF-44E3-B7CC-0973CACEC807}"/>
          </ac:spMkLst>
        </pc:spChg>
        <pc:spChg chg="add del mod ord">
          <ac:chgData name="Troels Astrup" userId="6f89bc22-dca0-4897-a560-393c0d63649f" providerId="ADAL" clId="{EE9EA165-A0C2-47E2-A7D2-4EAE7B306BDE}" dt="2022-09-23T13:17:09.505" v="8099" actId="700"/>
          <ac:spMkLst>
            <pc:docMk/>
            <pc:sldMk cId="2084316019" sldId="2134806242"/>
            <ac:spMk id="10" creationId="{98D302C8-9E08-49F8-934D-4D934C73AFF1}"/>
          </ac:spMkLst>
        </pc:spChg>
        <pc:spChg chg="add del mod ord">
          <ac:chgData name="Troels Astrup" userId="6f89bc22-dca0-4897-a560-393c0d63649f" providerId="ADAL" clId="{EE9EA165-A0C2-47E2-A7D2-4EAE7B306BDE}" dt="2022-09-23T13:17:09.505" v="8099" actId="700"/>
          <ac:spMkLst>
            <pc:docMk/>
            <pc:sldMk cId="2084316019" sldId="2134806242"/>
            <ac:spMk id="11" creationId="{F5F81EFE-681E-4FB4-BBA9-8D4443DB2FBC}"/>
          </ac:spMkLst>
        </pc:spChg>
        <pc:spChg chg="add del mod ord">
          <ac:chgData name="Troels Astrup" userId="6f89bc22-dca0-4897-a560-393c0d63649f" providerId="ADAL" clId="{EE9EA165-A0C2-47E2-A7D2-4EAE7B306BDE}" dt="2022-09-23T13:17:09.505" v="8099" actId="700"/>
          <ac:spMkLst>
            <pc:docMk/>
            <pc:sldMk cId="2084316019" sldId="2134806242"/>
            <ac:spMk id="12" creationId="{0F158F24-96EA-4143-BBE7-0243A863F1F6}"/>
          </ac:spMkLst>
        </pc:spChg>
        <pc:spChg chg="add del mod ord">
          <ac:chgData name="Troels Astrup" userId="6f89bc22-dca0-4897-a560-393c0d63649f" providerId="ADAL" clId="{EE9EA165-A0C2-47E2-A7D2-4EAE7B306BDE}" dt="2022-09-23T13:17:09.505" v="8099" actId="700"/>
          <ac:spMkLst>
            <pc:docMk/>
            <pc:sldMk cId="2084316019" sldId="2134806242"/>
            <ac:spMk id="13" creationId="{536CCBFA-E0EA-4873-BB53-EC82D59F365F}"/>
          </ac:spMkLst>
        </pc:spChg>
        <pc:spChg chg="add del mod ord">
          <ac:chgData name="Troels Astrup" userId="6f89bc22-dca0-4897-a560-393c0d63649f" providerId="ADAL" clId="{EE9EA165-A0C2-47E2-A7D2-4EAE7B306BDE}" dt="2022-09-23T13:17:09.505" v="8099" actId="700"/>
          <ac:spMkLst>
            <pc:docMk/>
            <pc:sldMk cId="2084316019" sldId="2134806242"/>
            <ac:spMk id="14" creationId="{E2B43C1E-F1AA-49E2-932D-BBC1DDA859EF}"/>
          </ac:spMkLst>
        </pc:spChg>
        <pc:spChg chg="add del mod ord">
          <ac:chgData name="Troels Astrup" userId="6f89bc22-dca0-4897-a560-393c0d63649f" providerId="ADAL" clId="{EE9EA165-A0C2-47E2-A7D2-4EAE7B306BDE}" dt="2022-09-23T13:17:09.505" v="8099" actId="700"/>
          <ac:spMkLst>
            <pc:docMk/>
            <pc:sldMk cId="2084316019" sldId="2134806242"/>
            <ac:spMk id="15" creationId="{AC5A9D34-4C35-4A8D-9782-CFC9CD9AF64F}"/>
          </ac:spMkLst>
        </pc:spChg>
        <pc:spChg chg="add mod ord">
          <ac:chgData name="Troels Astrup" userId="6f89bc22-dca0-4897-a560-393c0d63649f" providerId="ADAL" clId="{EE9EA165-A0C2-47E2-A7D2-4EAE7B306BDE}" dt="2022-09-23T13:17:09.505" v="8099" actId="700"/>
          <ac:spMkLst>
            <pc:docMk/>
            <pc:sldMk cId="2084316019" sldId="2134806242"/>
            <ac:spMk id="16" creationId="{B93EAC3B-69D2-4902-9404-F5CA0B110F0C}"/>
          </ac:spMkLst>
        </pc:spChg>
        <pc:spChg chg="add mod ord">
          <ac:chgData name="Troels Astrup" userId="6f89bc22-dca0-4897-a560-393c0d63649f" providerId="ADAL" clId="{EE9EA165-A0C2-47E2-A7D2-4EAE7B306BDE}" dt="2022-09-23T13:22:26.816" v="8440" actId="20577"/>
          <ac:spMkLst>
            <pc:docMk/>
            <pc:sldMk cId="2084316019" sldId="2134806242"/>
            <ac:spMk id="17" creationId="{CFFD4658-3464-4331-9216-3054DE8B190D}"/>
          </ac:spMkLst>
        </pc:spChg>
        <pc:spChg chg="add del mod ord">
          <ac:chgData name="Troels Astrup" userId="6f89bc22-dca0-4897-a560-393c0d63649f" providerId="ADAL" clId="{EE9EA165-A0C2-47E2-A7D2-4EAE7B306BDE}" dt="2022-09-23T13:17:33.231" v="8114" actId="478"/>
          <ac:spMkLst>
            <pc:docMk/>
            <pc:sldMk cId="2084316019" sldId="2134806242"/>
            <ac:spMk id="18" creationId="{FD76DCE4-2314-4B5D-B997-2D4F55979F80}"/>
          </ac:spMkLst>
        </pc:spChg>
        <pc:spChg chg="add del mod">
          <ac:chgData name="Troels Astrup" userId="6f89bc22-dca0-4897-a560-393c0d63649f" providerId="ADAL" clId="{EE9EA165-A0C2-47E2-A7D2-4EAE7B306BDE}" dt="2022-09-23T13:17:37.930" v="8116" actId="478"/>
          <ac:spMkLst>
            <pc:docMk/>
            <pc:sldMk cId="2084316019" sldId="2134806242"/>
            <ac:spMk id="20" creationId="{8D002182-C507-467D-91EC-B971AD5B3D3E}"/>
          </ac:spMkLst>
        </pc:spChg>
      </pc:sldChg>
    </pc:docChg>
  </pc:docChgLst>
  <pc:docChgLst>
    <pc:chgData name="Troels Astrup" userId="S::toatr@vestas.com::6f89bc22-dca0-4897-a560-393c0d63649f" providerId="AD" clId="Web-{BABB405D-294C-0AC3-082E-11209DE1F148}"/>
    <pc:docChg chg="modSld">
      <pc:chgData name="Troels Astrup" userId="S::toatr@vestas.com::6f89bc22-dca0-4897-a560-393c0d63649f" providerId="AD" clId="Web-{BABB405D-294C-0AC3-082E-11209DE1F148}" dt="2022-09-22T05:28:14.686" v="15" actId="1076"/>
      <pc:docMkLst>
        <pc:docMk/>
      </pc:docMkLst>
      <pc:sldChg chg="modSp">
        <pc:chgData name="Troels Astrup" userId="S::toatr@vestas.com::6f89bc22-dca0-4897-a560-393c0d63649f" providerId="AD" clId="Web-{BABB405D-294C-0AC3-082E-11209DE1F148}" dt="2022-09-22T05:26:58.888" v="9" actId="20577"/>
        <pc:sldMkLst>
          <pc:docMk/>
          <pc:sldMk cId="1892481699" sldId="3240"/>
        </pc:sldMkLst>
        <pc:spChg chg="mod">
          <ac:chgData name="Troels Astrup" userId="S::toatr@vestas.com::6f89bc22-dca0-4897-a560-393c0d63649f" providerId="AD" clId="Web-{BABB405D-294C-0AC3-082E-11209DE1F148}" dt="2022-09-22T05:26:58.888" v="9" actId="20577"/>
          <ac:spMkLst>
            <pc:docMk/>
            <pc:sldMk cId="1892481699" sldId="3240"/>
            <ac:spMk id="48" creationId="{7345A18D-CDE1-467B-BC14-F946F463FB14}"/>
          </ac:spMkLst>
        </pc:spChg>
      </pc:sldChg>
      <pc:sldChg chg="addSp delSp modSp">
        <pc:chgData name="Troels Astrup" userId="S::toatr@vestas.com::6f89bc22-dca0-4897-a560-393c0d63649f" providerId="AD" clId="Web-{BABB405D-294C-0AC3-082E-11209DE1F148}" dt="2022-09-22T05:28:14.686" v="15" actId="1076"/>
        <pc:sldMkLst>
          <pc:docMk/>
          <pc:sldMk cId="3827131014" sldId="2134806241"/>
        </pc:sldMkLst>
        <pc:spChg chg="mod">
          <ac:chgData name="Troels Astrup" userId="S::toatr@vestas.com::6f89bc22-dca0-4897-a560-393c0d63649f" providerId="AD" clId="Web-{BABB405D-294C-0AC3-082E-11209DE1F148}" dt="2022-09-22T05:28:14.686" v="15" actId="1076"/>
          <ac:spMkLst>
            <pc:docMk/>
            <pc:sldMk cId="3827131014" sldId="2134806241"/>
            <ac:spMk id="96" creationId="{6C89D6AC-B5AA-47ED-AD86-6BEAFEFEB8EF}"/>
          </ac:spMkLst>
        </pc:spChg>
        <pc:grpChg chg="mod">
          <ac:chgData name="Troels Astrup" userId="S::toatr@vestas.com::6f89bc22-dca0-4897-a560-393c0d63649f" providerId="AD" clId="Web-{BABB405D-294C-0AC3-082E-11209DE1F148}" dt="2022-09-22T05:27:53.232" v="10" actId="1076"/>
          <ac:grpSpMkLst>
            <pc:docMk/>
            <pc:sldMk cId="3827131014" sldId="2134806241"/>
            <ac:grpSpMk id="9" creationId="{316FD033-F76D-48F5-A74E-5D4389501F4D}"/>
          </ac:grpSpMkLst>
        </pc:grpChg>
        <pc:cxnChg chg="add del mod">
          <ac:chgData name="Troels Astrup" userId="S::toatr@vestas.com::6f89bc22-dca0-4897-a560-393c0d63649f" providerId="AD" clId="Web-{BABB405D-294C-0AC3-082E-11209DE1F148}" dt="2022-09-22T05:28:11.639" v="14"/>
          <ac:cxnSpMkLst>
            <pc:docMk/>
            <pc:sldMk cId="3827131014" sldId="2134806241"/>
            <ac:cxnSpMk id="82" creationId="{7E7457C5-3717-4C86-B654-F86AB5A94B3F}"/>
          </ac:cxnSpMkLst>
        </pc:cxnChg>
      </pc:sldChg>
    </pc:docChg>
  </pc:docChgLst>
  <pc:docChgLst>
    <pc:chgData name="Troels Astrup" userId="S::toatr@vestas.com::6f89bc22-dca0-4897-a560-393c0d63649f" providerId="AD" clId="Web-{B401A620-D30B-01D8-762B-10A26EB20338}"/>
    <pc:docChg chg="modSld">
      <pc:chgData name="Troels Astrup" userId="S::toatr@vestas.com::6f89bc22-dca0-4897-a560-393c0d63649f" providerId="AD" clId="Web-{B401A620-D30B-01D8-762B-10A26EB20338}" dt="2022-09-27T07:00:32.967" v="82" actId="20577"/>
      <pc:docMkLst>
        <pc:docMk/>
      </pc:docMkLst>
      <pc:sldChg chg="modSp">
        <pc:chgData name="Troels Astrup" userId="S::toatr@vestas.com::6f89bc22-dca0-4897-a560-393c0d63649f" providerId="AD" clId="Web-{B401A620-D30B-01D8-762B-10A26EB20338}" dt="2022-09-27T06:57:59.657" v="15" actId="20577"/>
        <pc:sldMkLst>
          <pc:docMk/>
          <pc:sldMk cId="3827131014" sldId="2134806241"/>
        </pc:sldMkLst>
        <pc:spChg chg="mod">
          <ac:chgData name="Troels Astrup" userId="S::toatr@vestas.com::6f89bc22-dca0-4897-a560-393c0d63649f" providerId="AD" clId="Web-{B401A620-D30B-01D8-762B-10A26EB20338}" dt="2022-09-27T06:57:59.657" v="15" actId="20577"/>
          <ac:spMkLst>
            <pc:docMk/>
            <pc:sldMk cId="3827131014" sldId="2134806241"/>
            <ac:spMk id="5" creationId="{A4CA9F7B-B533-466A-AB1A-6A6D35FB524A}"/>
          </ac:spMkLst>
        </pc:spChg>
      </pc:sldChg>
      <pc:sldChg chg="addSp delSp modSp">
        <pc:chgData name="Troels Astrup" userId="S::toatr@vestas.com::6f89bc22-dca0-4897-a560-393c0d63649f" providerId="AD" clId="Web-{B401A620-D30B-01D8-762B-10A26EB20338}" dt="2022-09-27T07:00:32.967" v="82" actId="20577"/>
        <pc:sldMkLst>
          <pc:docMk/>
          <pc:sldMk cId="1118103130" sldId="2134806245"/>
        </pc:sldMkLst>
        <pc:spChg chg="mod">
          <ac:chgData name="Troels Astrup" userId="S::toatr@vestas.com::6f89bc22-dca0-4897-a560-393c0d63649f" providerId="AD" clId="Web-{B401A620-D30B-01D8-762B-10A26EB20338}" dt="2022-09-27T07:00:32.967" v="82" actId="20577"/>
          <ac:spMkLst>
            <pc:docMk/>
            <pc:sldMk cId="1118103130" sldId="2134806245"/>
            <ac:spMk id="73" creationId="{EB28671B-348E-438C-9566-23BEE88BC3D8}"/>
          </ac:spMkLst>
        </pc:spChg>
        <pc:picChg chg="add del mod">
          <ac:chgData name="Troels Astrup" userId="S::toatr@vestas.com::6f89bc22-dca0-4897-a560-393c0d63649f" providerId="AD" clId="Web-{B401A620-D30B-01D8-762B-10A26EB20338}" dt="2022-09-27T06:59:26.312" v="45"/>
          <ac:picMkLst>
            <pc:docMk/>
            <pc:sldMk cId="1118103130" sldId="2134806245"/>
            <ac:picMk id="4" creationId="{5543C5DC-0377-E5D3-9804-2778FE47400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4CCFB-E888-4778-B5A4-5F782F7FDCDB}" type="doc">
      <dgm:prSet loTypeId="urn:microsoft.com/office/officeart/2008/layout/NameandTitleOrganizationalChart" loCatId="hierarchy" qsTypeId="urn:microsoft.com/office/officeart/2005/8/quickstyle/simple3" qsCatId="simple" csTypeId="urn:microsoft.com/office/officeart/2005/8/colors/accent0_1" csCatId="mainScheme" phldr="1"/>
      <dgm:spPr/>
      <dgm:t>
        <a:bodyPr/>
        <a:lstStyle/>
        <a:p>
          <a:endParaRPr lang="da-DK"/>
        </a:p>
      </dgm:t>
    </dgm:pt>
    <dgm:pt modelId="{11E1E7A1-C511-477B-8B5B-0B97EA518818}">
      <dgm:prSet phldrT="[Text]" custT="1"/>
      <dgm:spPr/>
      <dgm:t>
        <a:bodyPr/>
        <a:lstStyle/>
        <a:p>
          <a:r>
            <a:rPr lang="en-US" sz="1400">
              <a:solidFill>
                <a:schemeClr val="tx1"/>
              </a:solidFill>
            </a:rPr>
            <a:t>TOATR</a:t>
          </a:r>
          <a:endParaRPr lang="da-DK" sz="2400">
            <a:solidFill>
              <a:schemeClr val="tx1"/>
            </a:solidFill>
          </a:endParaRPr>
        </a:p>
      </dgm:t>
    </dgm:pt>
    <dgm:pt modelId="{DD10A863-A08A-409B-9D23-511E9AC4EC1E}" type="parTrans" cxnId="{7B1A6411-C8E0-4098-ABCD-CF774645A0B1}">
      <dgm:prSet/>
      <dgm:spPr/>
      <dgm:t>
        <a:bodyPr/>
        <a:lstStyle/>
        <a:p>
          <a:endParaRPr lang="da-DK"/>
        </a:p>
      </dgm:t>
    </dgm:pt>
    <dgm:pt modelId="{D1F9D2F0-70E9-4901-B9E6-208CC82D1A80}" type="sibTrans" cxnId="{7B1A6411-C8E0-4098-ABCD-CF774645A0B1}">
      <dgm:prSet custT="1"/>
      <dgm:spPr/>
      <dgm:t>
        <a:bodyPr/>
        <a:lstStyle/>
        <a:p>
          <a:pPr algn="r"/>
          <a:r>
            <a:rPr lang="en-US" sz="1100"/>
            <a:t>Project Manager</a:t>
          </a:r>
          <a:endParaRPr lang="da-DK" sz="1100"/>
        </a:p>
      </dgm:t>
    </dgm:pt>
    <dgm:pt modelId="{1DD2A3A6-2954-44AB-BB6E-0BB56FB7954E}">
      <dgm:prSet phldrT="[Text]" custT="1"/>
      <dgm:spPr/>
      <dgm:t>
        <a:bodyPr/>
        <a:lstStyle/>
        <a:p>
          <a:r>
            <a:rPr lang="en-US" sz="1400">
              <a:solidFill>
                <a:schemeClr val="tx1"/>
              </a:solidFill>
            </a:rPr>
            <a:t>POBLA</a:t>
          </a:r>
          <a:endParaRPr lang="da-DK" sz="1400">
            <a:solidFill>
              <a:schemeClr val="tx1"/>
            </a:solidFill>
          </a:endParaRPr>
        </a:p>
      </dgm:t>
    </dgm:pt>
    <dgm:pt modelId="{8E74D416-6A0D-47B5-8C8B-873E5BDCAD04}" type="parTrans" cxnId="{BEF6FDA6-14F7-414D-9A52-93AECAF4DB0A}">
      <dgm:prSet/>
      <dgm:spPr/>
      <dgm:t>
        <a:bodyPr/>
        <a:lstStyle/>
        <a:p>
          <a:endParaRPr lang="da-DK"/>
        </a:p>
      </dgm:t>
    </dgm:pt>
    <dgm:pt modelId="{4FEDDB9E-64FA-443A-A51E-16DEBFD1D000}" type="sibTrans" cxnId="{BEF6FDA6-14F7-414D-9A52-93AECAF4DB0A}">
      <dgm:prSet custT="1"/>
      <dgm:spPr/>
      <dgm:t>
        <a:bodyPr/>
        <a:lstStyle/>
        <a:p>
          <a:pPr algn="r"/>
          <a:r>
            <a:rPr lang="en-US" sz="1100"/>
            <a:t>Business Lead</a:t>
          </a:r>
          <a:endParaRPr lang="da-DK" sz="1100"/>
        </a:p>
      </dgm:t>
    </dgm:pt>
    <dgm:pt modelId="{3ED5A162-3CEF-4DFB-9548-A4EFA52537CA}">
      <dgm:prSet phldrT="[Text]" custT="1"/>
      <dgm:spPr/>
      <dgm:t>
        <a:bodyPr/>
        <a:lstStyle/>
        <a:p>
          <a:r>
            <a:rPr lang="da-DK" sz="1400">
              <a:solidFill>
                <a:schemeClr val="tx1"/>
              </a:solidFill>
            </a:rPr>
            <a:t>Accenture</a:t>
          </a:r>
          <a:endParaRPr lang="da-DK" sz="2400">
            <a:solidFill>
              <a:schemeClr val="tx1"/>
            </a:solidFill>
          </a:endParaRPr>
        </a:p>
      </dgm:t>
    </dgm:pt>
    <dgm:pt modelId="{476734FD-57D9-40BE-96BD-2A62F025AC0F}" type="parTrans" cxnId="{FCE4FEE4-9A8E-4568-8594-5D3BA321D36F}">
      <dgm:prSet/>
      <dgm:spPr/>
      <dgm:t>
        <a:bodyPr/>
        <a:lstStyle/>
        <a:p>
          <a:endParaRPr lang="da-DK"/>
        </a:p>
      </dgm:t>
    </dgm:pt>
    <dgm:pt modelId="{112A13AA-5724-4C84-9448-19F12706088B}" type="sibTrans" cxnId="{FCE4FEE4-9A8E-4568-8594-5D3BA321D36F}">
      <dgm:prSet custT="1"/>
      <dgm:spPr/>
      <dgm:t>
        <a:bodyPr/>
        <a:lstStyle/>
        <a:p>
          <a:pPr algn="ctr"/>
          <a:r>
            <a:rPr lang="da-DK" sz="1100">
              <a:solidFill>
                <a:schemeClr val="tx1"/>
              </a:solidFill>
            </a:rPr>
            <a:t>Technical </a:t>
          </a:r>
          <a:r>
            <a:rPr lang="da-DK" sz="1100" err="1">
              <a:solidFill>
                <a:schemeClr val="tx1"/>
              </a:solidFill>
            </a:rPr>
            <a:t>Assessment</a:t>
          </a:r>
          <a:r>
            <a:rPr lang="da-DK" sz="1100">
              <a:solidFill>
                <a:schemeClr val="tx1"/>
              </a:solidFill>
            </a:rPr>
            <a:t> team</a:t>
          </a:r>
          <a:endParaRPr lang="da-DK" sz="1100"/>
        </a:p>
      </dgm:t>
    </dgm:pt>
    <dgm:pt modelId="{EC31A0DB-8ED0-4E22-A2B6-36873057867C}">
      <dgm:prSet phldrT="[Text]" custT="1"/>
      <dgm:spPr/>
      <dgm:t>
        <a:bodyPr/>
        <a:lstStyle/>
        <a:p>
          <a:r>
            <a:rPr lang="en-US" sz="1400">
              <a:solidFill>
                <a:schemeClr val="tx1"/>
              </a:solidFill>
            </a:rPr>
            <a:t>SEAAA</a:t>
          </a:r>
        </a:p>
      </dgm:t>
    </dgm:pt>
    <dgm:pt modelId="{776895E0-037C-411B-9B77-0CE9DF76DC73}" type="parTrans" cxnId="{874078C0-F01C-4B1C-AC4C-E9D40CF7B40F}">
      <dgm:prSet/>
      <dgm:spPr/>
      <dgm:t>
        <a:bodyPr/>
        <a:lstStyle/>
        <a:p>
          <a:endParaRPr lang="da-DK"/>
        </a:p>
      </dgm:t>
    </dgm:pt>
    <dgm:pt modelId="{3E17BD47-ED5D-4364-9834-514C46016CFB}" type="sibTrans" cxnId="{874078C0-F01C-4B1C-AC4C-E9D40CF7B40F}">
      <dgm:prSet custT="1"/>
      <dgm:spPr/>
      <dgm:t>
        <a:bodyPr/>
        <a:lstStyle/>
        <a:p>
          <a:r>
            <a:rPr lang="en-US" sz="1100"/>
            <a:t>Solution Architect Lead</a:t>
          </a:r>
          <a:endParaRPr lang="da-DK" sz="1100"/>
        </a:p>
      </dgm:t>
    </dgm:pt>
    <dgm:pt modelId="{C974F5F2-4820-443A-8976-0F40BEEC75BB}">
      <dgm:prSet phldrT="[Text]" custT="1"/>
      <dgm:spPr/>
      <dgm:t>
        <a:bodyPr/>
        <a:lstStyle/>
        <a:p>
          <a:r>
            <a:rPr lang="en-US" sz="1400">
              <a:solidFill>
                <a:schemeClr val="tx1"/>
              </a:solidFill>
            </a:rPr>
            <a:t>Azure SME</a:t>
          </a:r>
          <a:endParaRPr lang="da-DK" sz="2400">
            <a:solidFill>
              <a:schemeClr val="tx1"/>
            </a:solidFill>
          </a:endParaRPr>
        </a:p>
      </dgm:t>
    </dgm:pt>
    <dgm:pt modelId="{3594B56E-DF6F-4532-9EE5-CB23F9043AA2}" type="parTrans" cxnId="{E26B10B6-2F9A-4154-AE88-7A52E053AC88}">
      <dgm:prSet/>
      <dgm:spPr/>
      <dgm:t>
        <a:bodyPr/>
        <a:lstStyle/>
        <a:p>
          <a:endParaRPr lang="da-DK"/>
        </a:p>
      </dgm:t>
    </dgm:pt>
    <dgm:pt modelId="{0C013AFD-FED6-43F0-A77A-D212194541ED}" type="sibTrans" cxnId="{E26B10B6-2F9A-4154-AE88-7A52E053AC88}">
      <dgm:prSet custT="1"/>
      <dgm:spPr/>
      <dgm:t>
        <a:bodyPr/>
        <a:lstStyle/>
        <a:p>
          <a:r>
            <a:rPr lang="en-US" sz="1100"/>
            <a:t>Migration team</a:t>
          </a:r>
          <a:endParaRPr lang="da-DK" sz="1100"/>
        </a:p>
      </dgm:t>
    </dgm:pt>
    <dgm:pt modelId="{211F24A8-A035-443B-A3B1-DC8EE8FEFFDF}">
      <dgm:prSet phldrT="[Text]" custT="1"/>
      <dgm:spPr/>
      <dgm:t>
        <a:bodyPr/>
        <a:lstStyle/>
        <a:p>
          <a:r>
            <a:rPr lang="en-US" sz="1400">
              <a:solidFill>
                <a:schemeClr val="tx1"/>
              </a:solidFill>
            </a:rPr>
            <a:t>PRAT + DAJU</a:t>
          </a:r>
        </a:p>
      </dgm:t>
    </dgm:pt>
    <dgm:pt modelId="{5CB7F886-CB41-452E-8AE2-C587B5E80313}" type="parTrans" cxnId="{078AA59E-A714-43C8-BD56-DC789DD499B6}">
      <dgm:prSet/>
      <dgm:spPr/>
      <dgm:t>
        <a:bodyPr/>
        <a:lstStyle/>
        <a:p>
          <a:endParaRPr lang="da-DK"/>
        </a:p>
      </dgm:t>
    </dgm:pt>
    <dgm:pt modelId="{8D9571EF-8387-46A3-9C11-FAB2E3DAD041}" type="sibTrans" cxnId="{078AA59E-A714-43C8-BD56-DC789DD499B6}">
      <dgm:prSet custT="1"/>
      <dgm:spPr/>
      <dgm:t>
        <a:bodyPr/>
        <a:lstStyle/>
        <a:p>
          <a:r>
            <a:rPr lang="en-US" sz="1100"/>
            <a:t>Solution Architect</a:t>
          </a:r>
          <a:endParaRPr lang="da-DK" sz="1100"/>
        </a:p>
      </dgm:t>
    </dgm:pt>
    <dgm:pt modelId="{F5F1D55C-E53F-4575-821F-30C5CC23CFDF}">
      <dgm:prSet phldrT="[Text]" custT="1"/>
      <dgm:spPr/>
      <dgm:t>
        <a:bodyPr/>
        <a:lstStyle/>
        <a:p>
          <a:r>
            <a:rPr lang="en-US" sz="1400">
              <a:solidFill>
                <a:schemeClr val="tx1"/>
              </a:solidFill>
            </a:rPr>
            <a:t>SABNL</a:t>
          </a:r>
        </a:p>
      </dgm:t>
    </dgm:pt>
    <dgm:pt modelId="{B9CF4CB8-9249-483F-9476-51E541E4D881}" type="parTrans" cxnId="{496B325A-311F-4110-B863-ADD16A22B82E}">
      <dgm:prSet/>
      <dgm:spPr/>
      <dgm:t>
        <a:bodyPr/>
        <a:lstStyle/>
        <a:p>
          <a:endParaRPr lang="da-DK"/>
        </a:p>
      </dgm:t>
    </dgm:pt>
    <dgm:pt modelId="{E6F492D9-C6BC-46CF-AE73-7A866F9B5285}" type="sibTrans" cxnId="{496B325A-311F-4110-B863-ADD16A22B82E}">
      <dgm:prSet custT="1"/>
      <dgm:spPr/>
      <dgm:t>
        <a:bodyPr/>
        <a:lstStyle/>
        <a:p>
          <a:r>
            <a:rPr lang="en-US" sz="1100"/>
            <a:t>FW resource</a:t>
          </a:r>
          <a:endParaRPr lang="da-DK" sz="1100"/>
        </a:p>
      </dgm:t>
    </dgm:pt>
    <dgm:pt modelId="{BE421FD1-E2F7-4E80-AE95-E4E27657CA4B}" type="pres">
      <dgm:prSet presAssocID="{3184CCFB-E888-4778-B5A4-5F782F7FDCDB}" presName="hierChild1" presStyleCnt="0">
        <dgm:presLayoutVars>
          <dgm:orgChart val="1"/>
          <dgm:chPref val="1"/>
          <dgm:dir/>
          <dgm:animOne val="branch"/>
          <dgm:animLvl val="lvl"/>
          <dgm:resizeHandles/>
        </dgm:presLayoutVars>
      </dgm:prSet>
      <dgm:spPr/>
    </dgm:pt>
    <dgm:pt modelId="{9B3BD44F-16DD-41CF-BBF0-9E024D6FE203}" type="pres">
      <dgm:prSet presAssocID="{11E1E7A1-C511-477B-8B5B-0B97EA518818}" presName="hierRoot1" presStyleCnt="0">
        <dgm:presLayoutVars>
          <dgm:hierBranch val="init"/>
        </dgm:presLayoutVars>
      </dgm:prSet>
      <dgm:spPr/>
    </dgm:pt>
    <dgm:pt modelId="{DCDEA3FA-B47A-439C-994C-E302BDF98D76}" type="pres">
      <dgm:prSet presAssocID="{11E1E7A1-C511-477B-8B5B-0B97EA518818}" presName="rootComposite1" presStyleCnt="0"/>
      <dgm:spPr/>
    </dgm:pt>
    <dgm:pt modelId="{5C8C225C-1827-4C5D-92C8-CD8F06D76424}" type="pres">
      <dgm:prSet presAssocID="{11E1E7A1-C511-477B-8B5B-0B97EA518818}" presName="rootText1" presStyleLbl="node0" presStyleIdx="0" presStyleCnt="1">
        <dgm:presLayoutVars>
          <dgm:chMax/>
          <dgm:chPref val="3"/>
        </dgm:presLayoutVars>
      </dgm:prSet>
      <dgm:spPr/>
    </dgm:pt>
    <dgm:pt modelId="{585F773B-5520-41EE-BACD-B4C8A187D100}" type="pres">
      <dgm:prSet presAssocID="{11E1E7A1-C511-477B-8B5B-0B97EA518818}" presName="titleText1" presStyleLbl="fgAcc0" presStyleIdx="0" presStyleCnt="1">
        <dgm:presLayoutVars>
          <dgm:chMax val="0"/>
          <dgm:chPref val="0"/>
        </dgm:presLayoutVars>
      </dgm:prSet>
      <dgm:spPr/>
    </dgm:pt>
    <dgm:pt modelId="{5D59EAC9-A155-4825-A0E1-5F9CACBAA2F1}" type="pres">
      <dgm:prSet presAssocID="{11E1E7A1-C511-477B-8B5B-0B97EA518818}" presName="rootConnector1" presStyleLbl="node1" presStyleIdx="0" presStyleCnt="6"/>
      <dgm:spPr/>
    </dgm:pt>
    <dgm:pt modelId="{6F42EEF4-05BF-4F2C-B699-FEE906B9E6DC}" type="pres">
      <dgm:prSet presAssocID="{11E1E7A1-C511-477B-8B5B-0B97EA518818}" presName="hierChild2" presStyleCnt="0"/>
      <dgm:spPr/>
    </dgm:pt>
    <dgm:pt modelId="{683C69F5-BD08-4157-8BCE-FE07C88CFA57}" type="pres">
      <dgm:prSet presAssocID="{8E74D416-6A0D-47B5-8C8B-873E5BDCAD04}" presName="Name37" presStyleLbl="parChTrans1D2" presStyleIdx="0" presStyleCnt="5"/>
      <dgm:spPr/>
    </dgm:pt>
    <dgm:pt modelId="{E97A67C7-34FC-463D-9961-DE90B38DA602}" type="pres">
      <dgm:prSet presAssocID="{1DD2A3A6-2954-44AB-BB6E-0BB56FB7954E}" presName="hierRoot2" presStyleCnt="0">
        <dgm:presLayoutVars>
          <dgm:hierBranch val="init"/>
        </dgm:presLayoutVars>
      </dgm:prSet>
      <dgm:spPr/>
    </dgm:pt>
    <dgm:pt modelId="{2ACD6A13-D108-4F10-AAFE-9BA5E49B8ED2}" type="pres">
      <dgm:prSet presAssocID="{1DD2A3A6-2954-44AB-BB6E-0BB56FB7954E}" presName="rootComposite" presStyleCnt="0"/>
      <dgm:spPr/>
    </dgm:pt>
    <dgm:pt modelId="{7ACBE45F-275A-42BF-85EC-F731686FDFBF}" type="pres">
      <dgm:prSet presAssocID="{1DD2A3A6-2954-44AB-BB6E-0BB56FB7954E}" presName="rootText" presStyleLbl="node1" presStyleIdx="0" presStyleCnt="6">
        <dgm:presLayoutVars>
          <dgm:chMax/>
          <dgm:chPref val="3"/>
        </dgm:presLayoutVars>
      </dgm:prSet>
      <dgm:spPr/>
    </dgm:pt>
    <dgm:pt modelId="{E85EF33D-75EF-4E5D-BE08-4106A3E8F959}" type="pres">
      <dgm:prSet presAssocID="{1DD2A3A6-2954-44AB-BB6E-0BB56FB7954E}" presName="titleText2" presStyleLbl="fgAcc1" presStyleIdx="0" presStyleCnt="6">
        <dgm:presLayoutVars>
          <dgm:chMax val="0"/>
          <dgm:chPref val="0"/>
        </dgm:presLayoutVars>
      </dgm:prSet>
      <dgm:spPr/>
    </dgm:pt>
    <dgm:pt modelId="{8B3793EB-C483-4C3B-B884-891F4B552C04}" type="pres">
      <dgm:prSet presAssocID="{1DD2A3A6-2954-44AB-BB6E-0BB56FB7954E}" presName="rootConnector" presStyleLbl="node2" presStyleIdx="0" presStyleCnt="0"/>
      <dgm:spPr/>
    </dgm:pt>
    <dgm:pt modelId="{D5FC3E9B-DFFE-40BD-B2E6-962311F1222A}" type="pres">
      <dgm:prSet presAssocID="{1DD2A3A6-2954-44AB-BB6E-0BB56FB7954E}" presName="hierChild4" presStyleCnt="0"/>
      <dgm:spPr/>
    </dgm:pt>
    <dgm:pt modelId="{9C0298D7-CCA1-4ACE-930E-EAE5CFAAB2B8}" type="pres">
      <dgm:prSet presAssocID="{1DD2A3A6-2954-44AB-BB6E-0BB56FB7954E}" presName="hierChild5" presStyleCnt="0"/>
      <dgm:spPr/>
    </dgm:pt>
    <dgm:pt modelId="{FD5BCB93-631A-4783-8F01-6F4A7A2A3680}" type="pres">
      <dgm:prSet presAssocID="{776895E0-037C-411B-9B77-0CE9DF76DC73}" presName="Name37" presStyleLbl="parChTrans1D2" presStyleIdx="1" presStyleCnt="5"/>
      <dgm:spPr/>
    </dgm:pt>
    <dgm:pt modelId="{DEFB7438-E7B3-44F1-8C57-F1745C208257}" type="pres">
      <dgm:prSet presAssocID="{EC31A0DB-8ED0-4E22-A2B6-36873057867C}" presName="hierRoot2" presStyleCnt="0">
        <dgm:presLayoutVars>
          <dgm:hierBranch val="init"/>
        </dgm:presLayoutVars>
      </dgm:prSet>
      <dgm:spPr/>
    </dgm:pt>
    <dgm:pt modelId="{BBE49DB1-946A-4A8B-AC3E-A43A5AB1F7EF}" type="pres">
      <dgm:prSet presAssocID="{EC31A0DB-8ED0-4E22-A2B6-36873057867C}" presName="rootComposite" presStyleCnt="0"/>
      <dgm:spPr/>
    </dgm:pt>
    <dgm:pt modelId="{CDB0A6A6-673E-4B3B-97A4-64C3D43ED428}" type="pres">
      <dgm:prSet presAssocID="{EC31A0DB-8ED0-4E22-A2B6-36873057867C}" presName="rootText" presStyleLbl="node1" presStyleIdx="1" presStyleCnt="6">
        <dgm:presLayoutVars>
          <dgm:chMax/>
          <dgm:chPref val="3"/>
        </dgm:presLayoutVars>
      </dgm:prSet>
      <dgm:spPr/>
    </dgm:pt>
    <dgm:pt modelId="{4556CB5B-2EFA-4170-A03E-363B62F51236}" type="pres">
      <dgm:prSet presAssocID="{EC31A0DB-8ED0-4E22-A2B6-36873057867C}" presName="titleText2" presStyleLbl="fgAcc1" presStyleIdx="1" presStyleCnt="6" custScaleY="145398">
        <dgm:presLayoutVars>
          <dgm:chMax val="0"/>
          <dgm:chPref val="0"/>
        </dgm:presLayoutVars>
      </dgm:prSet>
      <dgm:spPr/>
    </dgm:pt>
    <dgm:pt modelId="{8D72F75E-6282-41AA-BE42-140058B924D9}" type="pres">
      <dgm:prSet presAssocID="{EC31A0DB-8ED0-4E22-A2B6-36873057867C}" presName="rootConnector" presStyleLbl="node2" presStyleIdx="0" presStyleCnt="0"/>
      <dgm:spPr/>
    </dgm:pt>
    <dgm:pt modelId="{5BD288B7-79C4-4CA1-BF1F-94C5B909DE39}" type="pres">
      <dgm:prSet presAssocID="{EC31A0DB-8ED0-4E22-A2B6-36873057867C}" presName="hierChild4" presStyleCnt="0"/>
      <dgm:spPr/>
    </dgm:pt>
    <dgm:pt modelId="{41EC2C1A-8150-4F87-9A21-5A46EB123FE9}" type="pres">
      <dgm:prSet presAssocID="{5CB7F886-CB41-452E-8AE2-C587B5E80313}" presName="Name37" presStyleLbl="parChTrans1D3" presStyleIdx="0" presStyleCnt="1"/>
      <dgm:spPr/>
    </dgm:pt>
    <dgm:pt modelId="{DDD453BE-D449-425C-93F8-41420E351908}" type="pres">
      <dgm:prSet presAssocID="{211F24A8-A035-443B-A3B1-DC8EE8FEFFDF}" presName="hierRoot2" presStyleCnt="0">
        <dgm:presLayoutVars>
          <dgm:hierBranch val="init"/>
        </dgm:presLayoutVars>
      </dgm:prSet>
      <dgm:spPr/>
    </dgm:pt>
    <dgm:pt modelId="{4D58A12B-3AD5-4D56-A8C8-295FAA504188}" type="pres">
      <dgm:prSet presAssocID="{211F24A8-A035-443B-A3B1-DC8EE8FEFFDF}" presName="rootComposite" presStyleCnt="0"/>
      <dgm:spPr/>
    </dgm:pt>
    <dgm:pt modelId="{E99DE41C-2AB4-4B79-8258-294668F3E283}" type="pres">
      <dgm:prSet presAssocID="{211F24A8-A035-443B-A3B1-DC8EE8FEFFDF}" presName="rootText" presStyleLbl="node1" presStyleIdx="2" presStyleCnt="6">
        <dgm:presLayoutVars>
          <dgm:chMax/>
          <dgm:chPref val="3"/>
        </dgm:presLayoutVars>
      </dgm:prSet>
      <dgm:spPr/>
    </dgm:pt>
    <dgm:pt modelId="{9F2BBF8D-EA5B-4B18-9683-583383850ABC}" type="pres">
      <dgm:prSet presAssocID="{211F24A8-A035-443B-A3B1-DC8EE8FEFFDF}" presName="titleText2" presStyleLbl="fgAcc1" presStyleIdx="2" presStyleCnt="6">
        <dgm:presLayoutVars>
          <dgm:chMax val="0"/>
          <dgm:chPref val="0"/>
        </dgm:presLayoutVars>
      </dgm:prSet>
      <dgm:spPr/>
    </dgm:pt>
    <dgm:pt modelId="{3A399497-EBE1-4C2E-A7CA-8A50BA789717}" type="pres">
      <dgm:prSet presAssocID="{211F24A8-A035-443B-A3B1-DC8EE8FEFFDF}" presName="rootConnector" presStyleLbl="node3" presStyleIdx="0" presStyleCnt="0"/>
      <dgm:spPr/>
    </dgm:pt>
    <dgm:pt modelId="{67320CD0-35A2-4121-BC63-B58AB1F2EF06}" type="pres">
      <dgm:prSet presAssocID="{211F24A8-A035-443B-A3B1-DC8EE8FEFFDF}" presName="hierChild4" presStyleCnt="0"/>
      <dgm:spPr/>
    </dgm:pt>
    <dgm:pt modelId="{3757A9D1-B799-4C69-AA27-133984E974CD}" type="pres">
      <dgm:prSet presAssocID="{211F24A8-A035-443B-A3B1-DC8EE8FEFFDF}" presName="hierChild5" presStyleCnt="0"/>
      <dgm:spPr/>
    </dgm:pt>
    <dgm:pt modelId="{A006F5FA-70F3-4CA1-B112-3560A9AA1224}" type="pres">
      <dgm:prSet presAssocID="{EC31A0DB-8ED0-4E22-A2B6-36873057867C}" presName="hierChild5" presStyleCnt="0"/>
      <dgm:spPr/>
    </dgm:pt>
    <dgm:pt modelId="{AF850B31-9752-474E-9D8A-071BAF00A330}" type="pres">
      <dgm:prSet presAssocID="{B9CF4CB8-9249-483F-9476-51E541E4D881}" presName="Name37" presStyleLbl="parChTrans1D2" presStyleIdx="2" presStyleCnt="5"/>
      <dgm:spPr/>
    </dgm:pt>
    <dgm:pt modelId="{4310FAA2-816F-4853-AF26-6BEC0696B0E2}" type="pres">
      <dgm:prSet presAssocID="{F5F1D55C-E53F-4575-821F-30C5CC23CFDF}" presName="hierRoot2" presStyleCnt="0">
        <dgm:presLayoutVars>
          <dgm:hierBranch val="init"/>
        </dgm:presLayoutVars>
      </dgm:prSet>
      <dgm:spPr/>
    </dgm:pt>
    <dgm:pt modelId="{F38399BB-8E1A-4316-9D1D-2A0F64D38399}" type="pres">
      <dgm:prSet presAssocID="{F5F1D55C-E53F-4575-821F-30C5CC23CFDF}" presName="rootComposite" presStyleCnt="0"/>
      <dgm:spPr/>
    </dgm:pt>
    <dgm:pt modelId="{33B29BBD-3EE3-45F7-AD8B-885E94D4CBFF}" type="pres">
      <dgm:prSet presAssocID="{F5F1D55C-E53F-4575-821F-30C5CC23CFDF}" presName="rootText" presStyleLbl="node1" presStyleIdx="3" presStyleCnt="6">
        <dgm:presLayoutVars>
          <dgm:chMax/>
          <dgm:chPref val="3"/>
        </dgm:presLayoutVars>
      </dgm:prSet>
      <dgm:spPr/>
    </dgm:pt>
    <dgm:pt modelId="{779D2459-8C91-4044-9B2F-B27AAB0D786B}" type="pres">
      <dgm:prSet presAssocID="{F5F1D55C-E53F-4575-821F-30C5CC23CFDF}" presName="titleText2" presStyleLbl="fgAcc1" presStyleIdx="3" presStyleCnt="6">
        <dgm:presLayoutVars>
          <dgm:chMax val="0"/>
          <dgm:chPref val="0"/>
        </dgm:presLayoutVars>
      </dgm:prSet>
      <dgm:spPr/>
    </dgm:pt>
    <dgm:pt modelId="{2D1EFEB3-B766-47D0-B655-9FEB87F0D284}" type="pres">
      <dgm:prSet presAssocID="{F5F1D55C-E53F-4575-821F-30C5CC23CFDF}" presName="rootConnector" presStyleLbl="node2" presStyleIdx="0" presStyleCnt="0"/>
      <dgm:spPr/>
    </dgm:pt>
    <dgm:pt modelId="{343389A9-2DC4-4B84-A1F0-9DB7CF23649F}" type="pres">
      <dgm:prSet presAssocID="{F5F1D55C-E53F-4575-821F-30C5CC23CFDF}" presName="hierChild4" presStyleCnt="0"/>
      <dgm:spPr/>
    </dgm:pt>
    <dgm:pt modelId="{46D22753-4032-44D8-93BF-9292806BFC79}" type="pres">
      <dgm:prSet presAssocID="{F5F1D55C-E53F-4575-821F-30C5CC23CFDF}" presName="hierChild5" presStyleCnt="0"/>
      <dgm:spPr/>
    </dgm:pt>
    <dgm:pt modelId="{AF4B1A0E-6C1C-4E80-A89F-EBA26DAD70F4}" type="pres">
      <dgm:prSet presAssocID="{476734FD-57D9-40BE-96BD-2A62F025AC0F}" presName="Name37" presStyleLbl="parChTrans1D2" presStyleIdx="3" presStyleCnt="5"/>
      <dgm:spPr/>
    </dgm:pt>
    <dgm:pt modelId="{FBB39701-8369-497B-9420-B4078EE72967}" type="pres">
      <dgm:prSet presAssocID="{3ED5A162-3CEF-4DFB-9548-A4EFA52537CA}" presName="hierRoot2" presStyleCnt="0">
        <dgm:presLayoutVars>
          <dgm:hierBranch val="init"/>
        </dgm:presLayoutVars>
      </dgm:prSet>
      <dgm:spPr/>
    </dgm:pt>
    <dgm:pt modelId="{B4C8FC39-1E07-4736-9DA2-0BE12A4D84C3}" type="pres">
      <dgm:prSet presAssocID="{3ED5A162-3CEF-4DFB-9548-A4EFA52537CA}" presName="rootComposite" presStyleCnt="0"/>
      <dgm:spPr/>
    </dgm:pt>
    <dgm:pt modelId="{731C9830-B8CB-49B2-A162-CFB99C6D533F}" type="pres">
      <dgm:prSet presAssocID="{3ED5A162-3CEF-4DFB-9548-A4EFA52537CA}" presName="rootText" presStyleLbl="node1" presStyleIdx="4" presStyleCnt="6">
        <dgm:presLayoutVars>
          <dgm:chMax/>
          <dgm:chPref val="3"/>
        </dgm:presLayoutVars>
      </dgm:prSet>
      <dgm:spPr/>
    </dgm:pt>
    <dgm:pt modelId="{100AC86B-5B86-45A5-9C7C-2522C0103D34}" type="pres">
      <dgm:prSet presAssocID="{3ED5A162-3CEF-4DFB-9548-A4EFA52537CA}" presName="titleText2" presStyleLbl="fgAcc1" presStyleIdx="4" presStyleCnt="6" custScaleY="156173">
        <dgm:presLayoutVars>
          <dgm:chMax val="0"/>
          <dgm:chPref val="0"/>
        </dgm:presLayoutVars>
      </dgm:prSet>
      <dgm:spPr/>
    </dgm:pt>
    <dgm:pt modelId="{3432B873-95DF-4BC9-9F38-24C792921FE4}" type="pres">
      <dgm:prSet presAssocID="{3ED5A162-3CEF-4DFB-9548-A4EFA52537CA}" presName="rootConnector" presStyleLbl="node2" presStyleIdx="0" presStyleCnt="0"/>
      <dgm:spPr/>
    </dgm:pt>
    <dgm:pt modelId="{C31EBA6B-19AB-4269-A69A-F601182161F9}" type="pres">
      <dgm:prSet presAssocID="{3ED5A162-3CEF-4DFB-9548-A4EFA52537CA}" presName="hierChild4" presStyleCnt="0"/>
      <dgm:spPr/>
    </dgm:pt>
    <dgm:pt modelId="{F8038124-B974-4D70-82BD-397EAB432800}" type="pres">
      <dgm:prSet presAssocID="{3ED5A162-3CEF-4DFB-9548-A4EFA52537CA}" presName="hierChild5" presStyleCnt="0"/>
      <dgm:spPr/>
    </dgm:pt>
    <dgm:pt modelId="{B2E6CD44-465B-4A9A-B7B5-C3E028DDB48F}" type="pres">
      <dgm:prSet presAssocID="{3594B56E-DF6F-4532-9EE5-CB23F9043AA2}" presName="Name37" presStyleLbl="parChTrans1D2" presStyleIdx="4" presStyleCnt="5"/>
      <dgm:spPr/>
    </dgm:pt>
    <dgm:pt modelId="{BF6AC092-7983-484E-AA5E-CA76833D0A5F}" type="pres">
      <dgm:prSet presAssocID="{C974F5F2-4820-443A-8976-0F40BEEC75BB}" presName="hierRoot2" presStyleCnt="0">
        <dgm:presLayoutVars>
          <dgm:hierBranch val="init"/>
        </dgm:presLayoutVars>
      </dgm:prSet>
      <dgm:spPr/>
    </dgm:pt>
    <dgm:pt modelId="{1BB0025D-A304-49C3-AF1F-9908255E479F}" type="pres">
      <dgm:prSet presAssocID="{C974F5F2-4820-443A-8976-0F40BEEC75BB}" presName="rootComposite" presStyleCnt="0"/>
      <dgm:spPr/>
    </dgm:pt>
    <dgm:pt modelId="{DBA4F8D7-4C93-41D4-8FCD-2E7ADDB27E3F}" type="pres">
      <dgm:prSet presAssocID="{C974F5F2-4820-443A-8976-0F40BEEC75BB}" presName="rootText" presStyleLbl="node1" presStyleIdx="5" presStyleCnt="6">
        <dgm:presLayoutVars>
          <dgm:chMax/>
          <dgm:chPref val="3"/>
        </dgm:presLayoutVars>
      </dgm:prSet>
      <dgm:spPr/>
    </dgm:pt>
    <dgm:pt modelId="{21C71B81-3C5F-49D8-9914-DAC2A1D895DB}" type="pres">
      <dgm:prSet presAssocID="{C974F5F2-4820-443A-8976-0F40BEEC75BB}" presName="titleText2" presStyleLbl="fgAcc1" presStyleIdx="5" presStyleCnt="6">
        <dgm:presLayoutVars>
          <dgm:chMax val="0"/>
          <dgm:chPref val="0"/>
        </dgm:presLayoutVars>
      </dgm:prSet>
      <dgm:spPr/>
    </dgm:pt>
    <dgm:pt modelId="{A52EF8BE-70C9-493F-8BB0-D59B67A64504}" type="pres">
      <dgm:prSet presAssocID="{C974F5F2-4820-443A-8976-0F40BEEC75BB}" presName="rootConnector" presStyleLbl="node2" presStyleIdx="0" presStyleCnt="0"/>
      <dgm:spPr/>
    </dgm:pt>
    <dgm:pt modelId="{2DD5FC70-BE79-4F1A-9D57-61E75C113C81}" type="pres">
      <dgm:prSet presAssocID="{C974F5F2-4820-443A-8976-0F40BEEC75BB}" presName="hierChild4" presStyleCnt="0"/>
      <dgm:spPr/>
    </dgm:pt>
    <dgm:pt modelId="{43269D94-1219-4BD2-9D4A-0031E7DE8EF4}" type="pres">
      <dgm:prSet presAssocID="{C974F5F2-4820-443A-8976-0F40BEEC75BB}" presName="hierChild5" presStyleCnt="0"/>
      <dgm:spPr/>
    </dgm:pt>
    <dgm:pt modelId="{1E745521-08B9-4FE7-AFF1-F6FEF6A2CB44}" type="pres">
      <dgm:prSet presAssocID="{11E1E7A1-C511-477B-8B5B-0B97EA518818}" presName="hierChild3" presStyleCnt="0"/>
      <dgm:spPr/>
    </dgm:pt>
  </dgm:ptLst>
  <dgm:cxnLst>
    <dgm:cxn modelId="{7CED7C01-AFE9-4A11-B9A2-3E4693D592CC}" type="presOf" srcId="{EC31A0DB-8ED0-4E22-A2B6-36873057867C}" destId="{CDB0A6A6-673E-4B3B-97A4-64C3D43ED428}" srcOrd="0" destOrd="0" presId="urn:microsoft.com/office/officeart/2008/layout/NameandTitleOrganizationalChart"/>
    <dgm:cxn modelId="{B84C8A0E-5E00-4163-A25F-2293BE998C43}" type="presOf" srcId="{3184CCFB-E888-4778-B5A4-5F782F7FDCDB}" destId="{BE421FD1-E2F7-4E80-AE95-E4E27657CA4B}" srcOrd="0" destOrd="0" presId="urn:microsoft.com/office/officeart/2008/layout/NameandTitleOrganizationalChart"/>
    <dgm:cxn modelId="{7B1A6411-C8E0-4098-ABCD-CF774645A0B1}" srcId="{3184CCFB-E888-4778-B5A4-5F782F7FDCDB}" destId="{11E1E7A1-C511-477B-8B5B-0B97EA518818}" srcOrd="0" destOrd="0" parTransId="{DD10A863-A08A-409B-9D23-511E9AC4EC1E}" sibTransId="{D1F9D2F0-70E9-4901-B9E6-208CC82D1A80}"/>
    <dgm:cxn modelId="{5BEC2713-D634-4BEB-9E7C-8D5A4E2D5197}" type="presOf" srcId="{EC31A0DB-8ED0-4E22-A2B6-36873057867C}" destId="{8D72F75E-6282-41AA-BE42-140058B924D9}" srcOrd="1" destOrd="0" presId="urn:microsoft.com/office/officeart/2008/layout/NameandTitleOrganizationalChart"/>
    <dgm:cxn modelId="{BE404513-F498-4567-AFD8-82A6241C1560}" type="presOf" srcId="{E6F492D9-C6BC-46CF-AE73-7A866F9B5285}" destId="{779D2459-8C91-4044-9B2F-B27AAB0D786B}" srcOrd="0" destOrd="0" presId="urn:microsoft.com/office/officeart/2008/layout/NameandTitleOrganizationalChart"/>
    <dgm:cxn modelId="{5310D51B-3A81-42FD-9ADF-BDEC16740D04}" type="presOf" srcId="{8E74D416-6A0D-47B5-8C8B-873E5BDCAD04}" destId="{683C69F5-BD08-4157-8BCE-FE07C88CFA57}" srcOrd="0" destOrd="0" presId="urn:microsoft.com/office/officeart/2008/layout/NameandTitleOrganizationalChart"/>
    <dgm:cxn modelId="{35FE8A34-B230-429B-B28C-31E5C2161C4B}" type="presOf" srcId="{C974F5F2-4820-443A-8976-0F40BEEC75BB}" destId="{DBA4F8D7-4C93-41D4-8FCD-2E7ADDB27E3F}" srcOrd="0" destOrd="0" presId="urn:microsoft.com/office/officeart/2008/layout/NameandTitleOrganizationalChart"/>
    <dgm:cxn modelId="{E1BECB35-300E-492A-8451-6FC7CB2D8155}" type="presOf" srcId="{112A13AA-5724-4C84-9448-19F12706088B}" destId="{100AC86B-5B86-45A5-9C7C-2522C0103D34}" srcOrd="0" destOrd="0" presId="urn:microsoft.com/office/officeart/2008/layout/NameandTitleOrganizationalChart"/>
    <dgm:cxn modelId="{8829575C-6761-4CCF-8700-A84E80C92E7B}" type="presOf" srcId="{0C013AFD-FED6-43F0-A77A-D212194541ED}" destId="{21C71B81-3C5F-49D8-9914-DAC2A1D895DB}" srcOrd="0" destOrd="0" presId="urn:microsoft.com/office/officeart/2008/layout/NameandTitleOrganizationalChart"/>
    <dgm:cxn modelId="{1A1D6764-7DCD-40D3-AB4A-17148D426F13}" type="presOf" srcId="{1DD2A3A6-2954-44AB-BB6E-0BB56FB7954E}" destId="{8B3793EB-C483-4C3B-B884-891F4B552C04}" srcOrd="1" destOrd="0" presId="urn:microsoft.com/office/officeart/2008/layout/NameandTitleOrganizationalChart"/>
    <dgm:cxn modelId="{EF468869-9DD1-492F-9E11-4099FB0A2B16}" type="presOf" srcId="{5CB7F886-CB41-452E-8AE2-C587B5E80313}" destId="{41EC2C1A-8150-4F87-9A21-5A46EB123FE9}" srcOrd="0" destOrd="0" presId="urn:microsoft.com/office/officeart/2008/layout/NameandTitleOrganizationalChart"/>
    <dgm:cxn modelId="{9369F556-C787-4FEC-8982-1703389452BE}" type="presOf" srcId="{3ED5A162-3CEF-4DFB-9548-A4EFA52537CA}" destId="{731C9830-B8CB-49B2-A162-CFB99C6D533F}" srcOrd="0" destOrd="0" presId="urn:microsoft.com/office/officeart/2008/layout/NameandTitleOrganizationalChart"/>
    <dgm:cxn modelId="{F00B0777-D696-4CE6-80A3-4C896B69C1BB}" type="presOf" srcId="{11E1E7A1-C511-477B-8B5B-0B97EA518818}" destId="{5D59EAC9-A155-4825-A0E1-5F9CACBAA2F1}" srcOrd="1" destOrd="0" presId="urn:microsoft.com/office/officeart/2008/layout/NameandTitleOrganizationalChart"/>
    <dgm:cxn modelId="{496B325A-311F-4110-B863-ADD16A22B82E}" srcId="{11E1E7A1-C511-477B-8B5B-0B97EA518818}" destId="{F5F1D55C-E53F-4575-821F-30C5CC23CFDF}" srcOrd="2" destOrd="0" parTransId="{B9CF4CB8-9249-483F-9476-51E541E4D881}" sibTransId="{E6F492D9-C6BC-46CF-AE73-7A866F9B5285}"/>
    <dgm:cxn modelId="{62523C7A-2911-4B8D-9CD4-92BB16BE25D7}" type="presOf" srcId="{8D9571EF-8387-46A3-9C11-FAB2E3DAD041}" destId="{9F2BBF8D-EA5B-4B18-9683-583383850ABC}" srcOrd="0" destOrd="0" presId="urn:microsoft.com/office/officeart/2008/layout/NameandTitleOrganizationalChart"/>
    <dgm:cxn modelId="{62DC9D81-26C9-4317-A286-23C41F5FB9F7}" type="presOf" srcId="{3ED5A162-3CEF-4DFB-9548-A4EFA52537CA}" destId="{3432B873-95DF-4BC9-9F38-24C792921FE4}" srcOrd="1" destOrd="0" presId="urn:microsoft.com/office/officeart/2008/layout/NameandTitleOrganizationalChart"/>
    <dgm:cxn modelId="{8BBAC287-D6D9-416F-B880-4F3ADCB47A0D}" type="presOf" srcId="{3594B56E-DF6F-4532-9EE5-CB23F9043AA2}" destId="{B2E6CD44-465B-4A9A-B7B5-C3E028DDB48F}" srcOrd="0" destOrd="0" presId="urn:microsoft.com/office/officeart/2008/layout/NameandTitleOrganizationalChart"/>
    <dgm:cxn modelId="{4141AF8D-F6B0-41A5-8048-5666772F5B64}" type="presOf" srcId="{3E17BD47-ED5D-4364-9834-514C46016CFB}" destId="{4556CB5B-2EFA-4170-A03E-363B62F51236}" srcOrd="0" destOrd="0" presId="urn:microsoft.com/office/officeart/2008/layout/NameandTitleOrganizationalChart"/>
    <dgm:cxn modelId="{2EC72C8E-DC3C-4D3A-85AA-D7F4C041A62E}" type="presOf" srcId="{211F24A8-A035-443B-A3B1-DC8EE8FEFFDF}" destId="{3A399497-EBE1-4C2E-A7CA-8A50BA789717}" srcOrd="1" destOrd="0" presId="urn:microsoft.com/office/officeart/2008/layout/NameandTitleOrganizationalChart"/>
    <dgm:cxn modelId="{FA333191-94D8-4891-A448-1CEC18D2C4B2}" type="presOf" srcId="{476734FD-57D9-40BE-96BD-2A62F025AC0F}" destId="{AF4B1A0E-6C1C-4E80-A89F-EBA26DAD70F4}" srcOrd="0" destOrd="0" presId="urn:microsoft.com/office/officeart/2008/layout/NameandTitleOrganizationalChart"/>
    <dgm:cxn modelId="{078AA59E-A714-43C8-BD56-DC789DD499B6}" srcId="{EC31A0DB-8ED0-4E22-A2B6-36873057867C}" destId="{211F24A8-A035-443B-A3B1-DC8EE8FEFFDF}" srcOrd="0" destOrd="0" parTransId="{5CB7F886-CB41-452E-8AE2-C587B5E80313}" sibTransId="{8D9571EF-8387-46A3-9C11-FAB2E3DAD041}"/>
    <dgm:cxn modelId="{3427319F-56EB-4BD2-B9D1-905BB1AF9977}" type="presOf" srcId="{F5F1D55C-E53F-4575-821F-30C5CC23CFDF}" destId="{2D1EFEB3-B766-47D0-B655-9FEB87F0D284}" srcOrd="1" destOrd="0" presId="urn:microsoft.com/office/officeart/2008/layout/NameandTitleOrganizationalChart"/>
    <dgm:cxn modelId="{BEF6FDA6-14F7-414D-9A52-93AECAF4DB0A}" srcId="{11E1E7A1-C511-477B-8B5B-0B97EA518818}" destId="{1DD2A3A6-2954-44AB-BB6E-0BB56FB7954E}" srcOrd="0" destOrd="0" parTransId="{8E74D416-6A0D-47B5-8C8B-873E5BDCAD04}" sibTransId="{4FEDDB9E-64FA-443A-A51E-16DEBFD1D000}"/>
    <dgm:cxn modelId="{75948AB1-1381-4CD4-9D42-E75C5307BCB7}" type="presOf" srcId="{F5F1D55C-E53F-4575-821F-30C5CC23CFDF}" destId="{33B29BBD-3EE3-45F7-AD8B-885E94D4CBFF}" srcOrd="0" destOrd="0" presId="urn:microsoft.com/office/officeart/2008/layout/NameandTitleOrganizationalChart"/>
    <dgm:cxn modelId="{E26B10B6-2F9A-4154-AE88-7A52E053AC88}" srcId="{11E1E7A1-C511-477B-8B5B-0B97EA518818}" destId="{C974F5F2-4820-443A-8976-0F40BEEC75BB}" srcOrd="4" destOrd="0" parTransId="{3594B56E-DF6F-4532-9EE5-CB23F9043AA2}" sibTransId="{0C013AFD-FED6-43F0-A77A-D212194541ED}"/>
    <dgm:cxn modelId="{538FB5BB-7CFE-4FDE-B46F-27208BBDBB4B}" type="presOf" srcId="{1DD2A3A6-2954-44AB-BB6E-0BB56FB7954E}" destId="{7ACBE45F-275A-42BF-85EC-F731686FDFBF}" srcOrd="0" destOrd="0" presId="urn:microsoft.com/office/officeart/2008/layout/NameandTitleOrganizationalChart"/>
    <dgm:cxn modelId="{8AB6CEBB-D10D-4564-85DA-99D92F020591}" type="presOf" srcId="{211F24A8-A035-443B-A3B1-DC8EE8FEFFDF}" destId="{E99DE41C-2AB4-4B79-8258-294668F3E283}" srcOrd="0" destOrd="0" presId="urn:microsoft.com/office/officeart/2008/layout/NameandTitleOrganizationalChart"/>
    <dgm:cxn modelId="{8D451ABE-80D0-4652-A6D6-8765483EB7A5}" type="presOf" srcId="{B9CF4CB8-9249-483F-9476-51E541E4D881}" destId="{AF850B31-9752-474E-9D8A-071BAF00A330}" srcOrd="0" destOrd="0" presId="urn:microsoft.com/office/officeart/2008/layout/NameandTitleOrganizationalChart"/>
    <dgm:cxn modelId="{874078C0-F01C-4B1C-AC4C-E9D40CF7B40F}" srcId="{11E1E7A1-C511-477B-8B5B-0B97EA518818}" destId="{EC31A0DB-8ED0-4E22-A2B6-36873057867C}" srcOrd="1" destOrd="0" parTransId="{776895E0-037C-411B-9B77-0CE9DF76DC73}" sibTransId="{3E17BD47-ED5D-4364-9834-514C46016CFB}"/>
    <dgm:cxn modelId="{501153C1-1EAF-425D-9F45-4ABA10FDFDE2}" type="presOf" srcId="{4FEDDB9E-64FA-443A-A51E-16DEBFD1D000}" destId="{E85EF33D-75EF-4E5D-BE08-4106A3E8F959}" srcOrd="0" destOrd="0" presId="urn:microsoft.com/office/officeart/2008/layout/NameandTitleOrganizationalChart"/>
    <dgm:cxn modelId="{FADCA8C4-3B98-46E0-9048-51542732C48C}" type="presOf" srcId="{776895E0-037C-411B-9B77-0CE9DF76DC73}" destId="{FD5BCB93-631A-4783-8F01-6F4A7A2A3680}" srcOrd="0" destOrd="0" presId="urn:microsoft.com/office/officeart/2008/layout/NameandTitleOrganizationalChart"/>
    <dgm:cxn modelId="{D43B82C6-84FC-494D-852B-7399CF3F03A1}" type="presOf" srcId="{11E1E7A1-C511-477B-8B5B-0B97EA518818}" destId="{5C8C225C-1827-4C5D-92C8-CD8F06D76424}" srcOrd="0" destOrd="0" presId="urn:microsoft.com/office/officeart/2008/layout/NameandTitleOrganizationalChart"/>
    <dgm:cxn modelId="{FCE4FEE4-9A8E-4568-8594-5D3BA321D36F}" srcId="{11E1E7A1-C511-477B-8B5B-0B97EA518818}" destId="{3ED5A162-3CEF-4DFB-9548-A4EFA52537CA}" srcOrd="3" destOrd="0" parTransId="{476734FD-57D9-40BE-96BD-2A62F025AC0F}" sibTransId="{112A13AA-5724-4C84-9448-19F12706088B}"/>
    <dgm:cxn modelId="{BBE6E6EE-F501-4285-A7E1-ED71C297D0E7}" type="presOf" srcId="{C974F5F2-4820-443A-8976-0F40BEEC75BB}" destId="{A52EF8BE-70C9-493F-8BB0-D59B67A64504}" srcOrd="1" destOrd="0" presId="urn:microsoft.com/office/officeart/2008/layout/NameandTitleOrganizationalChart"/>
    <dgm:cxn modelId="{CCFAC2F9-DF95-4CA5-8D6F-F82B7578E42B}" type="presOf" srcId="{D1F9D2F0-70E9-4901-B9E6-208CC82D1A80}" destId="{585F773B-5520-41EE-BACD-B4C8A187D100}" srcOrd="0" destOrd="0" presId="urn:microsoft.com/office/officeart/2008/layout/NameandTitleOrganizationalChart"/>
    <dgm:cxn modelId="{89D09875-40F6-4289-99D6-C61569641B94}" type="presParOf" srcId="{BE421FD1-E2F7-4E80-AE95-E4E27657CA4B}" destId="{9B3BD44F-16DD-41CF-BBF0-9E024D6FE203}" srcOrd="0" destOrd="0" presId="urn:microsoft.com/office/officeart/2008/layout/NameandTitleOrganizationalChart"/>
    <dgm:cxn modelId="{5D4658EE-E485-41B4-B94F-8229664A1254}" type="presParOf" srcId="{9B3BD44F-16DD-41CF-BBF0-9E024D6FE203}" destId="{DCDEA3FA-B47A-439C-994C-E302BDF98D76}" srcOrd="0" destOrd="0" presId="urn:microsoft.com/office/officeart/2008/layout/NameandTitleOrganizationalChart"/>
    <dgm:cxn modelId="{B5301DA1-E836-4FCA-A505-D1A99F81C1D9}" type="presParOf" srcId="{DCDEA3FA-B47A-439C-994C-E302BDF98D76}" destId="{5C8C225C-1827-4C5D-92C8-CD8F06D76424}" srcOrd="0" destOrd="0" presId="urn:microsoft.com/office/officeart/2008/layout/NameandTitleOrganizationalChart"/>
    <dgm:cxn modelId="{F1790272-9CB1-45EF-8EFB-317AC8F496B2}" type="presParOf" srcId="{DCDEA3FA-B47A-439C-994C-E302BDF98D76}" destId="{585F773B-5520-41EE-BACD-B4C8A187D100}" srcOrd="1" destOrd="0" presId="urn:microsoft.com/office/officeart/2008/layout/NameandTitleOrganizationalChart"/>
    <dgm:cxn modelId="{44AA900F-655F-4848-B34F-AD43621A8036}" type="presParOf" srcId="{DCDEA3FA-B47A-439C-994C-E302BDF98D76}" destId="{5D59EAC9-A155-4825-A0E1-5F9CACBAA2F1}" srcOrd="2" destOrd="0" presId="urn:microsoft.com/office/officeart/2008/layout/NameandTitleOrganizationalChart"/>
    <dgm:cxn modelId="{B5C44A46-7242-4DAB-951A-92A275380A54}" type="presParOf" srcId="{9B3BD44F-16DD-41CF-BBF0-9E024D6FE203}" destId="{6F42EEF4-05BF-4F2C-B699-FEE906B9E6DC}" srcOrd="1" destOrd="0" presId="urn:microsoft.com/office/officeart/2008/layout/NameandTitleOrganizationalChart"/>
    <dgm:cxn modelId="{D3CD7C2D-E113-4FAC-9271-330EE288D0F3}" type="presParOf" srcId="{6F42EEF4-05BF-4F2C-B699-FEE906B9E6DC}" destId="{683C69F5-BD08-4157-8BCE-FE07C88CFA57}" srcOrd="0" destOrd="0" presId="urn:microsoft.com/office/officeart/2008/layout/NameandTitleOrganizationalChart"/>
    <dgm:cxn modelId="{2F17D056-64E1-4354-B30F-D7F7DEECE6EF}" type="presParOf" srcId="{6F42EEF4-05BF-4F2C-B699-FEE906B9E6DC}" destId="{E97A67C7-34FC-463D-9961-DE90B38DA602}" srcOrd="1" destOrd="0" presId="urn:microsoft.com/office/officeart/2008/layout/NameandTitleOrganizationalChart"/>
    <dgm:cxn modelId="{6B39745E-0A58-4E39-AE7B-17C2ED450791}" type="presParOf" srcId="{E97A67C7-34FC-463D-9961-DE90B38DA602}" destId="{2ACD6A13-D108-4F10-AAFE-9BA5E49B8ED2}" srcOrd="0" destOrd="0" presId="urn:microsoft.com/office/officeart/2008/layout/NameandTitleOrganizationalChart"/>
    <dgm:cxn modelId="{D3000C00-3964-497F-B49F-0973EE3B2D13}" type="presParOf" srcId="{2ACD6A13-D108-4F10-AAFE-9BA5E49B8ED2}" destId="{7ACBE45F-275A-42BF-85EC-F731686FDFBF}" srcOrd="0" destOrd="0" presId="urn:microsoft.com/office/officeart/2008/layout/NameandTitleOrganizationalChart"/>
    <dgm:cxn modelId="{DB7DD613-ECC9-4C0C-BA2F-764FE448BA51}" type="presParOf" srcId="{2ACD6A13-D108-4F10-AAFE-9BA5E49B8ED2}" destId="{E85EF33D-75EF-4E5D-BE08-4106A3E8F959}" srcOrd="1" destOrd="0" presId="urn:microsoft.com/office/officeart/2008/layout/NameandTitleOrganizationalChart"/>
    <dgm:cxn modelId="{37D1EA5E-35F2-4CD5-B3C5-070DB503DF4C}" type="presParOf" srcId="{2ACD6A13-D108-4F10-AAFE-9BA5E49B8ED2}" destId="{8B3793EB-C483-4C3B-B884-891F4B552C04}" srcOrd="2" destOrd="0" presId="urn:microsoft.com/office/officeart/2008/layout/NameandTitleOrganizationalChart"/>
    <dgm:cxn modelId="{79AEB632-68AC-408C-AF95-061912013B6A}" type="presParOf" srcId="{E97A67C7-34FC-463D-9961-DE90B38DA602}" destId="{D5FC3E9B-DFFE-40BD-B2E6-962311F1222A}" srcOrd="1" destOrd="0" presId="urn:microsoft.com/office/officeart/2008/layout/NameandTitleOrganizationalChart"/>
    <dgm:cxn modelId="{FF25F5B6-5C25-4D85-BEDB-25CE721EB39B}" type="presParOf" srcId="{E97A67C7-34FC-463D-9961-DE90B38DA602}" destId="{9C0298D7-CCA1-4ACE-930E-EAE5CFAAB2B8}" srcOrd="2" destOrd="0" presId="urn:microsoft.com/office/officeart/2008/layout/NameandTitleOrganizationalChart"/>
    <dgm:cxn modelId="{80B02904-B260-4967-BE5A-99132A48CAA3}" type="presParOf" srcId="{6F42EEF4-05BF-4F2C-B699-FEE906B9E6DC}" destId="{FD5BCB93-631A-4783-8F01-6F4A7A2A3680}" srcOrd="2" destOrd="0" presId="urn:microsoft.com/office/officeart/2008/layout/NameandTitleOrganizationalChart"/>
    <dgm:cxn modelId="{624B315C-76F8-4600-95C8-6430F44989A9}" type="presParOf" srcId="{6F42EEF4-05BF-4F2C-B699-FEE906B9E6DC}" destId="{DEFB7438-E7B3-44F1-8C57-F1745C208257}" srcOrd="3" destOrd="0" presId="urn:microsoft.com/office/officeart/2008/layout/NameandTitleOrganizationalChart"/>
    <dgm:cxn modelId="{0D262388-5814-427C-8E4C-4AE563336709}" type="presParOf" srcId="{DEFB7438-E7B3-44F1-8C57-F1745C208257}" destId="{BBE49DB1-946A-4A8B-AC3E-A43A5AB1F7EF}" srcOrd="0" destOrd="0" presId="urn:microsoft.com/office/officeart/2008/layout/NameandTitleOrganizationalChart"/>
    <dgm:cxn modelId="{F7C1B511-C209-4664-9868-3A3881C31871}" type="presParOf" srcId="{BBE49DB1-946A-4A8B-AC3E-A43A5AB1F7EF}" destId="{CDB0A6A6-673E-4B3B-97A4-64C3D43ED428}" srcOrd="0" destOrd="0" presId="urn:microsoft.com/office/officeart/2008/layout/NameandTitleOrganizationalChart"/>
    <dgm:cxn modelId="{B8A71004-D84D-4181-A928-5B44C3B7C9C4}" type="presParOf" srcId="{BBE49DB1-946A-4A8B-AC3E-A43A5AB1F7EF}" destId="{4556CB5B-2EFA-4170-A03E-363B62F51236}" srcOrd="1" destOrd="0" presId="urn:microsoft.com/office/officeart/2008/layout/NameandTitleOrganizationalChart"/>
    <dgm:cxn modelId="{F6E17A27-E7BB-4184-B5BC-73507D0A62DB}" type="presParOf" srcId="{BBE49DB1-946A-4A8B-AC3E-A43A5AB1F7EF}" destId="{8D72F75E-6282-41AA-BE42-140058B924D9}" srcOrd="2" destOrd="0" presId="urn:microsoft.com/office/officeart/2008/layout/NameandTitleOrganizationalChart"/>
    <dgm:cxn modelId="{225C37A2-1A40-4DFF-9A23-B4E58931095F}" type="presParOf" srcId="{DEFB7438-E7B3-44F1-8C57-F1745C208257}" destId="{5BD288B7-79C4-4CA1-BF1F-94C5B909DE39}" srcOrd="1" destOrd="0" presId="urn:microsoft.com/office/officeart/2008/layout/NameandTitleOrganizationalChart"/>
    <dgm:cxn modelId="{828AB4A1-5DC3-4C05-98EC-B736250F1872}" type="presParOf" srcId="{5BD288B7-79C4-4CA1-BF1F-94C5B909DE39}" destId="{41EC2C1A-8150-4F87-9A21-5A46EB123FE9}" srcOrd="0" destOrd="0" presId="urn:microsoft.com/office/officeart/2008/layout/NameandTitleOrganizationalChart"/>
    <dgm:cxn modelId="{92371D81-854D-4FF9-A941-A6042357F77E}" type="presParOf" srcId="{5BD288B7-79C4-4CA1-BF1F-94C5B909DE39}" destId="{DDD453BE-D449-425C-93F8-41420E351908}" srcOrd="1" destOrd="0" presId="urn:microsoft.com/office/officeart/2008/layout/NameandTitleOrganizationalChart"/>
    <dgm:cxn modelId="{C20EEDED-175C-4DC9-9A59-C34DC62900A1}" type="presParOf" srcId="{DDD453BE-D449-425C-93F8-41420E351908}" destId="{4D58A12B-3AD5-4D56-A8C8-295FAA504188}" srcOrd="0" destOrd="0" presId="urn:microsoft.com/office/officeart/2008/layout/NameandTitleOrganizationalChart"/>
    <dgm:cxn modelId="{C6DD6DDA-38CC-4F1F-89AF-7DB5E3662430}" type="presParOf" srcId="{4D58A12B-3AD5-4D56-A8C8-295FAA504188}" destId="{E99DE41C-2AB4-4B79-8258-294668F3E283}" srcOrd="0" destOrd="0" presId="urn:microsoft.com/office/officeart/2008/layout/NameandTitleOrganizationalChart"/>
    <dgm:cxn modelId="{76239C7F-7D25-4182-AF60-64B1D63E1461}" type="presParOf" srcId="{4D58A12B-3AD5-4D56-A8C8-295FAA504188}" destId="{9F2BBF8D-EA5B-4B18-9683-583383850ABC}" srcOrd="1" destOrd="0" presId="urn:microsoft.com/office/officeart/2008/layout/NameandTitleOrganizationalChart"/>
    <dgm:cxn modelId="{6DD97DF8-5C3C-46A2-A154-5E90DCB67D94}" type="presParOf" srcId="{4D58A12B-3AD5-4D56-A8C8-295FAA504188}" destId="{3A399497-EBE1-4C2E-A7CA-8A50BA789717}" srcOrd="2" destOrd="0" presId="urn:microsoft.com/office/officeart/2008/layout/NameandTitleOrganizationalChart"/>
    <dgm:cxn modelId="{18462E1A-BD09-4702-B31C-0EF50CCF3408}" type="presParOf" srcId="{DDD453BE-D449-425C-93F8-41420E351908}" destId="{67320CD0-35A2-4121-BC63-B58AB1F2EF06}" srcOrd="1" destOrd="0" presId="urn:microsoft.com/office/officeart/2008/layout/NameandTitleOrganizationalChart"/>
    <dgm:cxn modelId="{0BB6B5D9-5A97-42ED-913F-926D578A80E9}" type="presParOf" srcId="{DDD453BE-D449-425C-93F8-41420E351908}" destId="{3757A9D1-B799-4C69-AA27-133984E974CD}" srcOrd="2" destOrd="0" presId="urn:microsoft.com/office/officeart/2008/layout/NameandTitleOrganizationalChart"/>
    <dgm:cxn modelId="{94600DEA-31B7-4F22-AC4E-6F242DE83D6E}" type="presParOf" srcId="{DEFB7438-E7B3-44F1-8C57-F1745C208257}" destId="{A006F5FA-70F3-4CA1-B112-3560A9AA1224}" srcOrd="2" destOrd="0" presId="urn:microsoft.com/office/officeart/2008/layout/NameandTitleOrganizationalChart"/>
    <dgm:cxn modelId="{9F29E490-E517-4032-BC14-040B585B7D1C}" type="presParOf" srcId="{6F42EEF4-05BF-4F2C-B699-FEE906B9E6DC}" destId="{AF850B31-9752-474E-9D8A-071BAF00A330}" srcOrd="4" destOrd="0" presId="urn:microsoft.com/office/officeart/2008/layout/NameandTitleOrganizationalChart"/>
    <dgm:cxn modelId="{DF4D7EA3-E3F5-4F17-964B-FFC676DFC4DD}" type="presParOf" srcId="{6F42EEF4-05BF-4F2C-B699-FEE906B9E6DC}" destId="{4310FAA2-816F-4853-AF26-6BEC0696B0E2}" srcOrd="5" destOrd="0" presId="urn:microsoft.com/office/officeart/2008/layout/NameandTitleOrganizationalChart"/>
    <dgm:cxn modelId="{16943FD3-4A0D-4E0E-84E2-2766075D87F3}" type="presParOf" srcId="{4310FAA2-816F-4853-AF26-6BEC0696B0E2}" destId="{F38399BB-8E1A-4316-9D1D-2A0F64D38399}" srcOrd="0" destOrd="0" presId="urn:microsoft.com/office/officeart/2008/layout/NameandTitleOrganizationalChart"/>
    <dgm:cxn modelId="{3E68D568-8F4C-4EBA-B436-9E8D8AB4E93F}" type="presParOf" srcId="{F38399BB-8E1A-4316-9D1D-2A0F64D38399}" destId="{33B29BBD-3EE3-45F7-AD8B-885E94D4CBFF}" srcOrd="0" destOrd="0" presId="urn:microsoft.com/office/officeart/2008/layout/NameandTitleOrganizationalChart"/>
    <dgm:cxn modelId="{A364E5AD-A77E-48D6-8DCA-FE56B9DD1AD6}" type="presParOf" srcId="{F38399BB-8E1A-4316-9D1D-2A0F64D38399}" destId="{779D2459-8C91-4044-9B2F-B27AAB0D786B}" srcOrd="1" destOrd="0" presId="urn:microsoft.com/office/officeart/2008/layout/NameandTitleOrganizationalChart"/>
    <dgm:cxn modelId="{812B7BE2-899D-4763-B4AA-D3B749AA5D7C}" type="presParOf" srcId="{F38399BB-8E1A-4316-9D1D-2A0F64D38399}" destId="{2D1EFEB3-B766-47D0-B655-9FEB87F0D284}" srcOrd="2" destOrd="0" presId="urn:microsoft.com/office/officeart/2008/layout/NameandTitleOrganizationalChart"/>
    <dgm:cxn modelId="{40B66B6D-C749-4BE4-8B8E-7C6C7771F91B}" type="presParOf" srcId="{4310FAA2-816F-4853-AF26-6BEC0696B0E2}" destId="{343389A9-2DC4-4B84-A1F0-9DB7CF23649F}" srcOrd="1" destOrd="0" presId="urn:microsoft.com/office/officeart/2008/layout/NameandTitleOrganizationalChart"/>
    <dgm:cxn modelId="{2400A69F-FF55-47D4-A47C-5336EB3ED0A4}" type="presParOf" srcId="{4310FAA2-816F-4853-AF26-6BEC0696B0E2}" destId="{46D22753-4032-44D8-93BF-9292806BFC79}" srcOrd="2" destOrd="0" presId="urn:microsoft.com/office/officeart/2008/layout/NameandTitleOrganizationalChart"/>
    <dgm:cxn modelId="{EE2DA177-70F0-42F1-9C72-B87464046C18}" type="presParOf" srcId="{6F42EEF4-05BF-4F2C-B699-FEE906B9E6DC}" destId="{AF4B1A0E-6C1C-4E80-A89F-EBA26DAD70F4}" srcOrd="6" destOrd="0" presId="urn:microsoft.com/office/officeart/2008/layout/NameandTitleOrganizationalChart"/>
    <dgm:cxn modelId="{273CAF0D-ACC9-495C-9C0A-E9E6B3A588F8}" type="presParOf" srcId="{6F42EEF4-05BF-4F2C-B699-FEE906B9E6DC}" destId="{FBB39701-8369-497B-9420-B4078EE72967}" srcOrd="7" destOrd="0" presId="urn:microsoft.com/office/officeart/2008/layout/NameandTitleOrganizationalChart"/>
    <dgm:cxn modelId="{CD87F162-39F9-4256-BDE1-9EE23AE6AAD9}" type="presParOf" srcId="{FBB39701-8369-497B-9420-B4078EE72967}" destId="{B4C8FC39-1E07-4736-9DA2-0BE12A4D84C3}" srcOrd="0" destOrd="0" presId="urn:microsoft.com/office/officeart/2008/layout/NameandTitleOrganizationalChart"/>
    <dgm:cxn modelId="{E67B1BE8-C20E-4776-9AE7-C790E1C5ECBE}" type="presParOf" srcId="{B4C8FC39-1E07-4736-9DA2-0BE12A4D84C3}" destId="{731C9830-B8CB-49B2-A162-CFB99C6D533F}" srcOrd="0" destOrd="0" presId="urn:microsoft.com/office/officeart/2008/layout/NameandTitleOrganizationalChart"/>
    <dgm:cxn modelId="{3504152E-3A4C-4D2C-A1D7-EEC80784E848}" type="presParOf" srcId="{B4C8FC39-1E07-4736-9DA2-0BE12A4D84C3}" destId="{100AC86B-5B86-45A5-9C7C-2522C0103D34}" srcOrd="1" destOrd="0" presId="urn:microsoft.com/office/officeart/2008/layout/NameandTitleOrganizationalChart"/>
    <dgm:cxn modelId="{75457F64-0FEB-45AC-A22F-2413056E54A2}" type="presParOf" srcId="{B4C8FC39-1E07-4736-9DA2-0BE12A4D84C3}" destId="{3432B873-95DF-4BC9-9F38-24C792921FE4}" srcOrd="2" destOrd="0" presId="urn:microsoft.com/office/officeart/2008/layout/NameandTitleOrganizationalChart"/>
    <dgm:cxn modelId="{22686BD4-1C10-4984-B8C0-4F1D337A94C2}" type="presParOf" srcId="{FBB39701-8369-497B-9420-B4078EE72967}" destId="{C31EBA6B-19AB-4269-A69A-F601182161F9}" srcOrd="1" destOrd="0" presId="urn:microsoft.com/office/officeart/2008/layout/NameandTitleOrganizationalChart"/>
    <dgm:cxn modelId="{42C1A069-0885-4662-8845-D159F8165F5F}" type="presParOf" srcId="{FBB39701-8369-497B-9420-B4078EE72967}" destId="{F8038124-B974-4D70-82BD-397EAB432800}" srcOrd="2" destOrd="0" presId="urn:microsoft.com/office/officeart/2008/layout/NameandTitleOrganizationalChart"/>
    <dgm:cxn modelId="{7285529E-A10B-47FC-8055-2D3AC129CBBC}" type="presParOf" srcId="{6F42EEF4-05BF-4F2C-B699-FEE906B9E6DC}" destId="{B2E6CD44-465B-4A9A-B7B5-C3E028DDB48F}" srcOrd="8" destOrd="0" presId="urn:microsoft.com/office/officeart/2008/layout/NameandTitleOrganizationalChart"/>
    <dgm:cxn modelId="{AF78B105-A853-401E-8C14-465931830470}" type="presParOf" srcId="{6F42EEF4-05BF-4F2C-B699-FEE906B9E6DC}" destId="{BF6AC092-7983-484E-AA5E-CA76833D0A5F}" srcOrd="9" destOrd="0" presId="urn:microsoft.com/office/officeart/2008/layout/NameandTitleOrganizationalChart"/>
    <dgm:cxn modelId="{BDFF28E0-4B87-412F-A658-22BAEED86008}" type="presParOf" srcId="{BF6AC092-7983-484E-AA5E-CA76833D0A5F}" destId="{1BB0025D-A304-49C3-AF1F-9908255E479F}" srcOrd="0" destOrd="0" presId="urn:microsoft.com/office/officeart/2008/layout/NameandTitleOrganizationalChart"/>
    <dgm:cxn modelId="{79C651E5-3BCE-40E0-B4A1-64A5A7B165FC}" type="presParOf" srcId="{1BB0025D-A304-49C3-AF1F-9908255E479F}" destId="{DBA4F8D7-4C93-41D4-8FCD-2E7ADDB27E3F}" srcOrd="0" destOrd="0" presId="urn:microsoft.com/office/officeart/2008/layout/NameandTitleOrganizationalChart"/>
    <dgm:cxn modelId="{799C6D31-17F7-49E4-84D8-6E079B1EB166}" type="presParOf" srcId="{1BB0025D-A304-49C3-AF1F-9908255E479F}" destId="{21C71B81-3C5F-49D8-9914-DAC2A1D895DB}" srcOrd="1" destOrd="0" presId="urn:microsoft.com/office/officeart/2008/layout/NameandTitleOrganizationalChart"/>
    <dgm:cxn modelId="{2C588D8B-6B6D-464F-B0AA-E7C0FC3BE595}" type="presParOf" srcId="{1BB0025D-A304-49C3-AF1F-9908255E479F}" destId="{A52EF8BE-70C9-493F-8BB0-D59B67A64504}" srcOrd="2" destOrd="0" presId="urn:microsoft.com/office/officeart/2008/layout/NameandTitleOrganizationalChart"/>
    <dgm:cxn modelId="{A4EBDD7A-8E5A-4025-A069-E1F46D9620D0}" type="presParOf" srcId="{BF6AC092-7983-484E-AA5E-CA76833D0A5F}" destId="{2DD5FC70-BE79-4F1A-9D57-61E75C113C81}" srcOrd="1" destOrd="0" presId="urn:microsoft.com/office/officeart/2008/layout/NameandTitleOrganizationalChart"/>
    <dgm:cxn modelId="{86FEB697-BF37-4450-8EBA-D31C7FE961C2}" type="presParOf" srcId="{BF6AC092-7983-484E-AA5E-CA76833D0A5F}" destId="{43269D94-1219-4BD2-9D4A-0031E7DE8EF4}" srcOrd="2" destOrd="0" presId="urn:microsoft.com/office/officeart/2008/layout/NameandTitleOrganizationalChart"/>
    <dgm:cxn modelId="{D5728020-FF35-42B0-9D17-1199DEF18709}" type="presParOf" srcId="{9B3BD44F-16DD-41CF-BBF0-9E024D6FE203}" destId="{1E745521-08B9-4FE7-AFF1-F6FEF6A2CB44}"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6CD44-465B-4A9A-B7B5-C3E028DDB48F}">
      <dsp:nvSpPr>
        <dsp:cNvPr id="0" name=""/>
        <dsp:cNvSpPr/>
      </dsp:nvSpPr>
      <dsp:spPr>
        <a:xfrm>
          <a:off x="5570081" y="878825"/>
          <a:ext cx="4539557" cy="506104"/>
        </a:xfrm>
        <a:custGeom>
          <a:avLst/>
          <a:gdLst/>
          <a:ahLst/>
          <a:cxnLst/>
          <a:rect l="0" t="0" r="0" b="0"/>
          <a:pathLst>
            <a:path>
              <a:moveTo>
                <a:pt x="0" y="0"/>
              </a:moveTo>
              <a:lnTo>
                <a:pt x="0" y="301715"/>
              </a:lnTo>
              <a:lnTo>
                <a:pt x="4539557" y="301715"/>
              </a:lnTo>
              <a:lnTo>
                <a:pt x="4539557" y="5061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B1A0E-6C1C-4E80-A89F-EBA26DAD70F4}">
      <dsp:nvSpPr>
        <dsp:cNvPr id="0" name=""/>
        <dsp:cNvSpPr/>
      </dsp:nvSpPr>
      <dsp:spPr>
        <a:xfrm>
          <a:off x="5570081" y="878825"/>
          <a:ext cx="2269778" cy="506104"/>
        </a:xfrm>
        <a:custGeom>
          <a:avLst/>
          <a:gdLst/>
          <a:ahLst/>
          <a:cxnLst/>
          <a:rect l="0" t="0" r="0" b="0"/>
          <a:pathLst>
            <a:path>
              <a:moveTo>
                <a:pt x="0" y="0"/>
              </a:moveTo>
              <a:lnTo>
                <a:pt x="0" y="301715"/>
              </a:lnTo>
              <a:lnTo>
                <a:pt x="2269778" y="301715"/>
              </a:lnTo>
              <a:lnTo>
                <a:pt x="2269778" y="5061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850B31-9752-474E-9D8A-071BAF00A330}">
      <dsp:nvSpPr>
        <dsp:cNvPr id="0" name=""/>
        <dsp:cNvSpPr/>
      </dsp:nvSpPr>
      <dsp:spPr>
        <a:xfrm>
          <a:off x="5524361" y="878825"/>
          <a:ext cx="91440" cy="506104"/>
        </a:xfrm>
        <a:custGeom>
          <a:avLst/>
          <a:gdLst/>
          <a:ahLst/>
          <a:cxnLst/>
          <a:rect l="0" t="0" r="0" b="0"/>
          <a:pathLst>
            <a:path>
              <a:moveTo>
                <a:pt x="45720" y="0"/>
              </a:moveTo>
              <a:lnTo>
                <a:pt x="45720" y="5061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C2C1A-8150-4F87-9A21-5A46EB123FE9}">
      <dsp:nvSpPr>
        <dsp:cNvPr id="0" name=""/>
        <dsp:cNvSpPr/>
      </dsp:nvSpPr>
      <dsp:spPr>
        <a:xfrm>
          <a:off x="3254582" y="2260879"/>
          <a:ext cx="91440" cy="572381"/>
        </a:xfrm>
        <a:custGeom>
          <a:avLst/>
          <a:gdLst/>
          <a:ahLst/>
          <a:cxnLst/>
          <a:rect l="0" t="0" r="0" b="0"/>
          <a:pathLst>
            <a:path>
              <a:moveTo>
                <a:pt x="45720" y="0"/>
              </a:moveTo>
              <a:lnTo>
                <a:pt x="45720" y="57238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BCB93-631A-4783-8F01-6F4A7A2A3680}">
      <dsp:nvSpPr>
        <dsp:cNvPr id="0" name=""/>
        <dsp:cNvSpPr/>
      </dsp:nvSpPr>
      <dsp:spPr>
        <a:xfrm>
          <a:off x="3300302" y="878825"/>
          <a:ext cx="2269778" cy="506104"/>
        </a:xfrm>
        <a:custGeom>
          <a:avLst/>
          <a:gdLst/>
          <a:ahLst/>
          <a:cxnLst/>
          <a:rect l="0" t="0" r="0" b="0"/>
          <a:pathLst>
            <a:path>
              <a:moveTo>
                <a:pt x="2269778" y="0"/>
              </a:moveTo>
              <a:lnTo>
                <a:pt x="2269778" y="301715"/>
              </a:lnTo>
              <a:lnTo>
                <a:pt x="0" y="301715"/>
              </a:lnTo>
              <a:lnTo>
                <a:pt x="0" y="5061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3C69F5-BD08-4157-8BCE-FE07C88CFA57}">
      <dsp:nvSpPr>
        <dsp:cNvPr id="0" name=""/>
        <dsp:cNvSpPr/>
      </dsp:nvSpPr>
      <dsp:spPr>
        <a:xfrm>
          <a:off x="1030523" y="878825"/>
          <a:ext cx="4539557" cy="506104"/>
        </a:xfrm>
        <a:custGeom>
          <a:avLst/>
          <a:gdLst/>
          <a:ahLst/>
          <a:cxnLst/>
          <a:rect l="0" t="0" r="0" b="0"/>
          <a:pathLst>
            <a:path>
              <a:moveTo>
                <a:pt x="4539557" y="0"/>
              </a:moveTo>
              <a:lnTo>
                <a:pt x="4539557" y="301715"/>
              </a:lnTo>
              <a:lnTo>
                <a:pt x="0" y="301715"/>
              </a:lnTo>
              <a:lnTo>
                <a:pt x="0" y="5061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C225C-1827-4C5D-92C8-CD8F06D76424}">
      <dsp:nvSpPr>
        <dsp:cNvPr id="0" name=""/>
        <dsp:cNvSpPr/>
      </dsp:nvSpPr>
      <dsp:spPr>
        <a:xfrm>
          <a:off x="4724171" y="2875"/>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TOATR</a:t>
          </a:r>
          <a:endParaRPr lang="da-DK" sz="2400" kern="1200">
            <a:solidFill>
              <a:schemeClr val="tx1"/>
            </a:solidFill>
          </a:endParaRPr>
        </a:p>
      </dsp:txBody>
      <dsp:txXfrm>
        <a:off x="4724171" y="2875"/>
        <a:ext cx="1691820" cy="875949"/>
      </dsp:txXfrm>
    </dsp:sp>
    <dsp:sp modelId="{585F773B-5520-41EE-BACD-B4C8A187D100}">
      <dsp:nvSpPr>
        <dsp:cNvPr id="0" name=""/>
        <dsp:cNvSpPr/>
      </dsp:nvSpPr>
      <dsp:spPr>
        <a:xfrm>
          <a:off x="5062535" y="684169"/>
          <a:ext cx="1522638" cy="291983"/>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Project Manager</a:t>
          </a:r>
          <a:endParaRPr lang="da-DK" sz="1100" kern="1200"/>
        </a:p>
      </dsp:txBody>
      <dsp:txXfrm>
        <a:off x="5062535" y="684169"/>
        <a:ext cx="1522638" cy="291983"/>
      </dsp:txXfrm>
    </dsp:sp>
    <dsp:sp modelId="{7ACBE45F-275A-42BF-85EC-F731686FDFBF}">
      <dsp:nvSpPr>
        <dsp:cNvPr id="0" name=""/>
        <dsp:cNvSpPr/>
      </dsp:nvSpPr>
      <dsp:spPr>
        <a:xfrm>
          <a:off x="184613" y="1384929"/>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POBLA</a:t>
          </a:r>
          <a:endParaRPr lang="da-DK" sz="1400" kern="1200">
            <a:solidFill>
              <a:schemeClr val="tx1"/>
            </a:solidFill>
          </a:endParaRPr>
        </a:p>
      </dsp:txBody>
      <dsp:txXfrm>
        <a:off x="184613" y="1384929"/>
        <a:ext cx="1691820" cy="875949"/>
      </dsp:txXfrm>
    </dsp:sp>
    <dsp:sp modelId="{E85EF33D-75EF-4E5D-BE08-4106A3E8F959}">
      <dsp:nvSpPr>
        <dsp:cNvPr id="0" name=""/>
        <dsp:cNvSpPr/>
      </dsp:nvSpPr>
      <dsp:spPr>
        <a:xfrm>
          <a:off x="522977" y="2066223"/>
          <a:ext cx="1522638" cy="291983"/>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Business Lead</a:t>
          </a:r>
          <a:endParaRPr lang="da-DK" sz="1100" kern="1200"/>
        </a:p>
      </dsp:txBody>
      <dsp:txXfrm>
        <a:off x="522977" y="2066223"/>
        <a:ext cx="1522638" cy="291983"/>
      </dsp:txXfrm>
    </dsp:sp>
    <dsp:sp modelId="{CDB0A6A6-673E-4B3B-97A4-64C3D43ED428}">
      <dsp:nvSpPr>
        <dsp:cNvPr id="0" name=""/>
        <dsp:cNvSpPr/>
      </dsp:nvSpPr>
      <dsp:spPr>
        <a:xfrm>
          <a:off x="2454392" y="1384929"/>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SEAAA</a:t>
          </a:r>
        </a:p>
      </dsp:txBody>
      <dsp:txXfrm>
        <a:off x="2454392" y="1384929"/>
        <a:ext cx="1691820" cy="875949"/>
      </dsp:txXfrm>
    </dsp:sp>
    <dsp:sp modelId="{4556CB5B-2EFA-4170-A03E-363B62F51236}">
      <dsp:nvSpPr>
        <dsp:cNvPr id="0" name=""/>
        <dsp:cNvSpPr/>
      </dsp:nvSpPr>
      <dsp:spPr>
        <a:xfrm>
          <a:off x="2792756" y="1999946"/>
          <a:ext cx="1522638" cy="424537"/>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Solution Architect Lead</a:t>
          </a:r>
          <a:endParaRPr lang="da-DK" sz="1100" kern="1200"/>
        </a:p>
      </dsp:txBody>
      <dsp:txXfrm>
        <a:off x="2792756" y="1999946"/>
        <a:ext cx="1522638" cy="424537"/>
      </dsp:txXfrm>
    </dsp:sp>
    <dsp:sp modelId="{E99DE41C-2AB4-4B79-8258-294668F3E283}">
      <dsp:nvSpPr>
        <dsp:cNvPr id="0" name=""/>
        <dsp:cNvSpPr/>
      </dsp:nvSpPr>
      <dsp:spPr>
        <a:xfrm>
          <a:off x="2454392" y="2833260"/>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PRAT + DAJU</a:t>
          </a:r>
        </a:p>
      </dsp:txBody>
      <dsp:txXfrm>
        <a:off x="2454392" y="2833260"/>
        <a:ext cx="1691820" cy="875949"/>
      </dsp:txXfrm>
    </dsp:sp>
    <dsp:sp modelId="{9F2BBF8D-EA5B-4B18-9683-583383850ABC}">
      <dsp:nvSpPr>
        <dsp:cNvPr id="0" name=""/>
        <dsp:cNvSpPr/>
      </dsp:nvSpPr>
      <dsp:spPr>
        <a:xfrm>
          <a:off x="2792756" y="3514554"/>
          <a:ext cx="1522638" cy="291983"/>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Solution Architect</a:t>
          </a:r>
          <a:endParaRPr lang="da-DK" sz="1100" kern="1200"/>
        </a:p>
      </dsp:txBody>
      <dsp:txXfrm>
        <a:off x="2792756" y="3514554"/>
        <a:ext cx="1522638" cy="291983"/>
      </dsp:txXfrm>
    </dsp:sp>
    <dsp:sp modelId="{33B29BBD-3EE3-45F7-AD8B-885E94D4CBFF}">
      <dsp:nvSpPr>
        <dsp:cNvPr id="0" name=""/>
        <dsp:cNvSpPr/>
      </dsp:nvSpPr>
      <dsp:spPr>
        <a:xfrm>
          <a:off x="4724171" y="1384929"/>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SABNL</a:t>
          </a:r>
        </a:p>
      </dsp:txBody>
      <dsp:txXfrm>
        <a:off x="4724171" y="1384929"/>
        <a:ext cx="1691820" cy="875949"/>
      </dsp:txXfrm>
    </dsp:sp>
    <dsp:sp modelId="{779D2459-8C91-4044-9B2F-B27AAB0D786B}">
      <dsp:nvSpPr>
        <dsp:cNvPr id="0" name=""/>
        <dsp:cNvSpPr/>
      </dsp:nvSpPr>
      <dsp:spPr>
        <a:xfrm>
          <a:off x="5062535" y="2066223"/>
          <a:ext cx="1522638" cy="291983"/>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FW resource</a:t>
          </a:r>
          <a:endParaRPr lang="da-DK" sz="1100" kern="1200"/>
        </a:p>
      </dsp:txBody>
      <dsp:txXfrm>
        <a:off x="5062535" y="2066223"/>
        <a:ext cx="1522638" cy="291983"/>
      </dsp:txXfrm>
    </dsp:sp>
    <dsp:sp modelId="{731C9830-B8CB-49B2-A162-CFB99C6D533F}">
      <dsp:nvSpPr>
        <dsp:cNvPr id="0" name=""/>
        <dsp:cNvSpPr/>
      </dsp:nvSpPr>
      <dsp:spPr>
        <a:xfrm>
          <a:off x="6993950" y="1384929"/>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da-DK" sz="1400" kern="1200">
              <a:solidFill>
                <a:schemeClr val="tx1"/>
              </a:solidFill>
            </a:rPr>
            <a:t>Accenture</a:t>
          </a:r>
          <a:endParaRPr lang="da-DK" sz="2400" kern="1200">
            <a:solidFill>
              <a:schemeClr val="tx1"/>
            </a:solidFill>
          </a:endParaRPr>
        </a:p>
      </dsp:txBody>
      <dsp:txXfrm>
        <a:off x="6993950" y="1384929"/>
        <a:ext cx="1691820" cy="875949"/>
      </dsp:txXfrm>
    </dsp:sp>
    <dsp:sp modelId="{100AC86B-5B86-45A5-9C7C-2522C0103D34}">
      <dsp:nvSpPr>
        <dsp:cNvPr id="0" name=""/>
        <dsp:cNvSpPr/>
      </dsp:nvSpPr>
      <dsp:spPr>
        <a:xfrm>
          <a:off x="7332314" y="1984215"/>
          <a:ext cx="1522638" cy="455998"/>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da-DK" sz="1100" kern="1200">
              <a:solidFill>
                <a:schemeClr val="tx1"/>
              </a:solidFill>
            </a:rPr>
            <a:t>Technical </a:t>
          </a:r>
          <a:r>
            <a:rPr lang="da-DK" sz="1100" kern="1200" err="1">
              <a:solidFill>
                <a:schemeClr val="tx1"/>
              </a:solidFill>
            </a:rPr>
            <a:t>Assessment</a:t>
          </a:r>
          <a:r>
            <a:rPr lang="da-DK" sz="1100" kern="1200">
              <a:solidFill>
                <a:schemeClr val="tx1"/>
              </a:solidFill>
            </a:rPr>
            <a:t> team</a:t>
          </a:r>
          <a:endParaRPr lang="da-DK" sz="1100" kern="1200"/>
        </a:p>
      </dsp:txBody>
      <dsp:txXfrm>
        <a:off x="7332314" y="1984215"/>
        <a:ext cx="1522638" cy="455998"/>
      </dsp:txXfrm>
    </dsp:sp>
    <dsp:sp modelId="{DBA4F8D7-4C93-41D4-8FCD-2E7ADDB27E3F}">
      <dsp:nvSpPr>
        <dsp:cNvPr id="0" name=""/>
        <dsp:cNvSpPr/>
      </dsp:nvSpPr>
      <dsp:spPr>
        <a:xfrm>
          <a:off x="9263729" y="1384929"/>
          <a:ext cx="1691820" cy="8759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123606"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Azure SME</a:t>
          </a:r>
          <a:endParaRPr lang="da-DK" sz="2400" kern="1200">
            <a:solidFill>
              <a:schemeClr val="tx1"/>
            </a:solidFill>
          </a:endParaRPr>
        </a:p>
      </dsp:txBody>
      <dsp:txXfrm>
        <a:off x="9263729" y="1384929"/>
        <a:ext cx="1691820" cy="875949"/>
      </dsp:txXfrm>
    </dsp:sp>
    <dsp:sp modelId="{21C71B81-3C5F-49D8-9914-DAC2A1D895DB}">
      <dsp:nvSpPr>
        <dsp:cNvPr id="0" name=""/>
        <dsp:cNvSpPr/>
      </dsp:nvSpPr>
      <dsp:spPr>
        <a:xfrm>
          <a:off x="9602093" y="2066223"/>
          <a:ext cx="1522638" cy="291983"/>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Migration team</a:t>
          </a:r>
          <a:endParaRPr lang="da-DK" sz="1100" kern="1200"/>
        </a:p>
      </dsp:txBody>
      <dsp:txXfrm>
        <a:off x="9602093" y="2066223"/>
        <a:ext cx="1522638" cy="29198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138C80-322F-4872-A74B-35F5E63DC6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92427CD-9A30-445E-B4FB-643712D035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570A19-FEE8-4AAA-9577-F803BD9639E1}" type="datetimeFigureOut">
              <a:rPr lang="en-GB" smtClean="0"/>
              <a:t>27/09/2022</a:t>
            </a:fld>
            <a:endParaRPr lang="en-GB"/>
          </a:p>
        </p:txBody>
      </p:sp>
      <p:sp>
        <p:nvSpPr>
          <p:cNvPr id="4" name="Footer Placeholder 3">
            <a:extLst>
              <a:ext uri="{FF2B5EF4-FFF2-40B4-BE49-F238E27FC236}">
                <a16:creationId xmlns:a16="http://schemas.microsoft.com/office/drawing/2014/main" id="{7376E434-984B-4DDF-8EDB-2AADBB24B2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23AD7EC-390A-40B6-873B-A390B3D9C9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4982AE-0739-4150-9188-19CE046D967B}" type="slidenum">
              <a:rPr lang="en-GB" smtClean="0"/>
              <a:t>‹#›</a:t>
            </a:fld>
            <a:endParaRPr lang="en-GB"/>
          </a:p>
        </p:txBody>
      </p:sp>
    </p:spTree>
    <p:extLst>
      <p:ext uri="{BB962C8B-B14F-4D97-AF65-F5344CB8AC3E}">
        <p14:creationId xmlns:p14="http://schemas.microsoft.com/office/powerpoint/2010/main" val="24558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44E17-EA04-544A-ABFE-4B5BB6BF3E06}"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052E8-B55F-EE45-B6E5-FD31CE321A0D}" type="slidenum">
              <a:rPr lang="en-US" smtClean="0"/>
              <a:t>‹#›</a:t>
            </a:fld>
            <a:endParaRPr lang="en-US"/>
          </a:p>
        </p:txBody>
      </p:sp>
    </p:spTree>
    <p:extLst>
      <p:ext uri="{BB962C8B-B14F-4D97-AF65-F5344CB8AC3E}">
        <p14:creationId xmlns:p14="http://schemas.microsoft.com/office/powerpoint/2010/main" val="122400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4052E8-B55F-EE45-B6E5-FD31CE321A0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8E4052E8-B55F-EE45-B6E5-FD31CE321A0D}" type="slidenum">
              <a:rPr lang="en-US" smtClean="0"/>
              <a:t>6</a:t>
            </a:fld>
            <a:endParaRPr lang="en-US"/>
          </a:p>
        </p:txBody>
      </p:sp>
    </p:spTree>
    <p:extLst>
      <p:ext uri="{BB962C8B-B14F-4D97-AF65-F5344CB8AC3E}">
        <p14:creationId xmlns:p14="http://schemas.microsoft.com/office/powerpoint/2010/main" val="231227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8E4052E8-B55F-EE45-B6E5-FD31CE321A0D}" type="slidenum">
              <a:rPr lang="en-US" smtClean="0"/>
              <a:t>7</a:t>
            </a:fld>
            <a:endParaRPr lang="en-US"/>
          </a:p>
        </p:txBody>
      </p:sp>
    </p:spTree>
    <p:extLst>
      <p:ext uri="{BB962C8B-B14F-4D97-AF65-F5344CB8AC3E}">
        <p14:creationId xmlns:p14="http://schemas.microsoft.com/office/powerpoint/2010/main" val="183604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8E4052E8-B55F-EE45-B6E5-FD31CE321A0D}" type="slidenum">
              <a:rPr lang="en-US" smtClean="0"/>
              <a:t>8</a:t>
            </a:fld>
            <a:endParaRPr lang="en-US"/>
          </a:p>
        </p:txBody>
      </p:sp>
    </p:spTree>
    <p:extLst>
      <p:ext uri="{BB962C8B-B14F-4D97-AF65-F5344CB8AC3E}">
        <p14:creationId xmlns:p14="http://schemas.microsoft.com/office/powerpoint/2010/main" val="347163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8E4052E8-B55F-EE45-B6E5-FD31CE321A0D}" type="slidenum">
              <a:rPr lang="en-US" smtClean="0"/>
              <a:t>9</a:t>
            </a:fld>
            <a:endParaRPr lang="en-US"/>
          </a:p>
        </p:txBody>
      </p:sp>
    </p:spTree>
    <p:extLst>
      <p:ext uri="{BB962C8B-B14F-4D97-AF65-F5344CB8AC3E}">
        <p14:creationId xmlns:p14="http://schemas.microsoft.com/office/powerpoint/2010/main" val="76013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 Id="rId5" Type="http://schemas.openxmlformats.org/officeDocument/2006/relationships/image" Target="../media/image12.png"/><Relationship Id="rId4" Type="http://schemas.openxmlformats.org/officeDocument/2006/relationships/image" Target="../media/image7.sv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9.svg"/></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7.sv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4.xml"/><Relationship Id="rId4" Type="http://schemas.openxmlformats.org/officeDocument/2006/relationships/image" Target="../media/image9.sv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7.sv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9.sv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7.sv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7.sv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5.xml"/><Relationship Id="rId4" Type="http://schemas.openxmlformats.org/officeDocument/2006/relationships/image" Target="../media/image9.svg"/></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9.svg"/></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9.svg"/></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FB6D88F7-8304-45B0-8E36-1AEB174721D4}"/>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7552E751-4589-422C-9DE5-9927CBA73811}" type="datetime8">
              <a:rPr lang="en-GB" smtClean="0"/>
              <a:t>27/09/2022 05:17</a:t>
            </a:fld>
            <a:endParaRPr lang="en-GB"/>
          </a:p>
        </p:txBody>
      </p:sp>
    </p:spTree>
    <p:extLst>
      <p:ext uri="{BB962C8B-B14F-4D97-AF65-F5344CB8AC3E}">
        <p14:creationId xmlns:p14="http://schemas.microsoft.com/office/powerpoint/2010/main" val="293848406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26" name="Grafik 7">
            <a:extLst>
              <a:ext uri="{FF2B5EF4-FFF2-40B4-BE49-F238E27FC236}">
                <a16:creationId xmlns:a16="http://schemas.microsoft.com/office/drawing/2014/main" id="{2158D95A-FA28-4B8D-9F86-39CC4599E01E}"/>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9" name="Picture Placeholder 8">
            <a:extLst>
              <a:ext uri="{FF2B5EF4-FFF2-40B4-BE49-F238E27FC236}">
                <a16:creationId xmlns:a16="http://schemas.microsoft.com/office/drawing/2014/main" id="{75D5F8E3-A647-4AF0-A18C-A4FA7DA40185}"/>
              </a:ext>
            </a:extLst>
          </p:cNvPr>
          <p:cNvSpPr>
            <a:spLocks noGrp="1"/>
          </p:cNvSpPr>
          <p:nvPr>
            <p:ph type="pic" sz="quarter" idx="69" hasCustomPrompt="1"/>
          </p:nvPr>
        </p:nvSpPr>
        <p:spPr>
          <a:xfrm>
            <a:off x="24605" y="-3936"/>
            <a:ext cx="12192000" cy="6858000"/>
          </a:xfrm>
        </p:spPr>
        <p:txBody>
          <a:bodyPr lIns="0" tIns="72000" rIns="0" bIns="0"/>
          <a:lstStyle>
            <a:lvl1pPr marL="0" indent="0" algn="ctr">
              <a:buFont typeface="Arial" panose="020B0604020202020204" pitchFamily="34" charset="0"/>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marL="0" indent="0">
              <a:buFont typeface="Arial" panose="020B0604020202020204" pitchFamily="34" charset="0"/>
              <a:buNone/>
              <a:defRPr cap="none" baseline="0">
                <a:solidFill>
                  <a:schemeClr val="tx1"/>
                </a:solidFill>
              </a:defRPr>
            </a:lvl1pPr>
          </a:lstStyle>
          <a:p>
            <a:r>
              <a:rPr lang="en-GB"/>
              <a:t>Summary: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1152938" y="1974073"/>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8" name="Text Placeholder 7">
            <a:extLst>
              <a:ext uri="{FF2B5EF4-FFF2-40B4-BE49-F238E27FC236}">
                <a16:creationId xmlns:a16="http://schemas.microsoft.com/office/drawing/2014/main" id="{E04E7A61-4EBF-4E2D-860D-93018C7A6FAF}"/>
              </a:ext>
            </a:extLst>
          </p:cNvPr>
          <p:cNvSpPr>
            <a:spLocks noGrp="1"/>
          </p:cNvSpPr>
          <p:nvPr>
            <p:ph type="body" sz="quarter" idx="53" hasCustomPrompt="1"/>
          </p:nvPr>
        </p:nvSpPr>
        <p:spPr>
          <a:xfrm>
            <a:off x="2634743" y="1974850"/>
            <a:ext cx="9274779"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4" name="Text Placeholder 10">
            <a:extLst>
              <a:ext uri="{FF2B5EF4-FFF2-40B4-BE49-F238E27FC236}">
                <a16:creationId xmlns:a16="http://schemas.microsoft.com/office/drawing/2014/main" id="{0EAE2AFA-5293-4D58-B9DA-E4668C6918AA}"/>
              </a:ext>
            </a:extLst>
          </p:cNvPr>
          <p:cNvSpPr>
            <a:spLocks noGrp="1"/>
          </p:cNvSpPr>
          <p:nvPr>
            <p:ph type="body" sz="quarter" idx="54" hasCustomPrompt="1"/>
          </p:nvPr>
        </p:nvSpPr>
        <p:spPr>
          <a:xfrm>
            <a:off x="1152938" y="2778784"/>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2634744" y="2779561"/>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6" name="Text Placeholder 10">
            <a:extLst>
              <a:ext uri="{FF2B5EF4-FFF2-40B4-BE49-F238E27FC236}">
                <a16:creationId xmlns:a16="http://schemas.microsoft.com/office/drawing/2014/main" id="{6A0FD4E4-BF90-4415-957A-420418651F60}"/>
              </a:ext>
            </a:extLst>
          </p:cNvPr>
          <p:cNvSpPr>
            <a:spLocks noGrp="1"/>
          </p:cNvSpPr>
          <p:nvPr>
            <p:ph type="body" sz="quarter" idx="56" hasCustomPrompt="1"/>
          </p:nvPr>
        </p:nvSpPr>
        <p:spPr>
          <a:xfrm>
            <a:off x="1152938" y="35892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7" name="Text Placeholder 7">
            <a:extLst>
              <a:ext uri="{FF2B5EF4-FFF2-40B4-BE49-F238E27FC236}">
                <a16:creationId xmlns:a16="http://schemas.microsoft.com/office/drawing/2014/main" id="{D8A128BA-880A-48D2-858A-843440C3AE28}"/>
              </a:ext>
            </a:extLst>
          </p:cNvPr>
          <p:cNvSpPr>
            <a:spLocks noGrp="1"/>
          </p:cNvSpPr>
          <p:nvPr>
            <p:ph type="body" sz="quarter" idx="57" hasCustomPrompt="1"/>
          </p:nvPr>
        </p:nvSpPr>
        <p:spPr>
          <a:xfrm>
            <a:off x="2634744" y="35900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8" name="Text Placeholder 10">
            <a:extLst>
              <a:ext uri="{FF2B5EF4-FFF2-40B4-BE49-F238E27FC236}">
                <a16:creationId xmlns:a16="http://schemas.microsoft.com/office/drawing/2014/main" id="{E8F99537-918B-4293-B1AA-6E3E74743C50}"/>
              </a:ext>
            </a:extLst>
          </p:cNvPr>
          <p:cNvSpPr>
            <a:spLocks noGrp="1"/>
          </p:cNvSpPr>
          <p:nvPr>
            <p:ph type="body" sz="quarter" idx="58" hasCustomPrompt="1"/>
          </p:nvPr>
        </p:nvSpPr>
        <p:spPr>
          <a:xfrm>
            <a:off x="1152938" y="43893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9" name="Text Placeholder 7">
            <a:extLst>
              <a:ext uri="{FF2B5EF4-FFF2-40B4-BE49-F238E27FC236}">
                <a16:creationId xmlns:a16="http://schemas.microsoft.com/office/drawing/2014/main" id="{7569BE80-597B-4F22-B7AB-ED57E13C7DB9}"/>
              </a:ext>
            </a:extLst>
          </p:cNvPr>
          <p:cNvSpPr>
            <a:spLocks noGrp="1"/>
          </p:cNvSpPr>
          <p:nvPr>
            <p:ph type="body" sz="quarter" idx="59" hasCustomPrompt="1"/>
          </p:nvPr>
        </p:nvSpPr>
        <p:spPr>
          <a:xfrm>
            <a:off x="2634744" y="43901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0" name="Text Placeholder 10">
            <a:extLst>
              <a:ext uri="{FF2B5EF4-FFF2-40B4-BE49-F238E27FC236}">
                <a16:creationId xmlns:a16="http://schemas.microsoft.com/office/drawing/2014/main" id="{0C384770-9E59-4B2A-AEE2-B32B3D8EE82B}"/>
              </a:ext>
            </a:extLst>
          </p:cNvPr>
          <p:cNvSpPr>
            <a:spLocks noGrp="1"/>
          </p:cNvSpPr>
          <p:nvPr>
            <p:ph type="body" sz="quarter" idx="60" hasCustomPrompt="1"/>
          </p:nvPr>
        </p:nvSpPr>
        <p:spPr>
          <a:xfrm>
            <a:off x="1152938" y="5205059"/>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51" name="Text Placeholder 7">
            <a:extLst>
              <a:ext uri="{FF2B5EF4-FFF2-40B4-BE49-F238E27FC236}">
                <a16:creationId xmlns:a16="http://schemas.microsoft.com/office/drawing/2014/main" id="{76ADB491-2FD9-4251-A00E-10CB354F4B81}"/>
              </a:ext>
            </a:extLst>
          </p:cNvPr>
          <p:cNvSpPr>
            <a:spLocks noGrp="1"/>
          </p:cNvSpPr>
          <p:nvPr>
            <p:ph type="body" sz="quarter" idx="61" hasCustomPrompt="1"/>
          </p:nvPr>
        </p:nvSpPr>
        <p:spPr>
          <a:xfrm>
            <a:off x="2634744" y="5203454"/>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3" name="Text Placeholder 8">
            <a:extLst>
              <a:ext uri="{FF2B5EF4-FFF2-40B4-BE49-F238E27FC236}">
                <a16:creationId xmlns:a16="http://schemas.microsoft.com/office/drawing/2014/main" id="{FF8C2E93-5773-4BBD-AB4C-D85954775BB2}"/>
              </a:ext>
            </a:extLst>
          </p:cNvPr>
          <p:cNvSpPr>
            <a:spLocks noGrp="1"/>
          </p:cNvSpPr>
          <p:nvPr>
            <p:ph type="body" sz="quarter" idx="62" hasCustomPrompt="1"/>
          </p:nvPr>
        </p:nvSpPr>
        <p:spPr>
          <a:xfrm>
            <a:off x="1470840" y="251665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4" name="Text Placeholder 8">
            <a:extLst>
              <a:ext uri="{FF2B5EF4-FFF2-40B4-BE49-F238E27FC236}">
                <a16:creationId xmlns:a16="http://schemas.microsoft.com/office/drawing/2014/main" id="{AFFF061E-CE33-4B3D-9114-EAC2AE2F721E}"/>
              </a:ext>
            </a:extLst>
          </p:cNvPr>
          <p:cNvSpPr>
            <a:spLocks noGrp="1"/>
          </p:cNvSpPr>
          <p:nvPr>
            <p:ph type="body" sz="quarter" idx="63" hasCustomPrompt="1"/>
          </p:nvPr>
        </p:nvSpPr>
        <p:spPr>
          <a:xfrm>
            <a:off x="1470840" y="332096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5" name="Text Placeholder 8">
            <a:extLst>
              <a:ext uri="{FF2B5EF4-FFF2-40B4-BE49-F238E27FC236}">
                <a16:creationId xmlns:a16="http://schemas.microsoft.com/office/drawing/2014/main" id="{32495B6D-8106-46F2-9BA5-814E1BD07229}"/>
              </a:ext>
            </a:extLst>
          </p:cNvPr>
          <p:cNvSpPr>
            <a:spLocks noGrp="1"/>
          </p:cNvSpPr>
          <p:nvPr>
            <p:ph type="body" sz="quarter" idx="64" hasCustomPrompt="1"/>
          </p:nvPr>
        </p:nvSpPr>
        <p:spPr>
          <a:xfrm>
            <a:off x="1470840" y="41336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8">
            <a:extLst>
              <a:ext uri="{FF2B5EF4-FFF2-40B4-BE49-F238E27FC236}">
                <a16:creationId xmlns:a16="http://schemas.microsoft.com/office/drawing/2014/main" id="{A7B80B4E-AAE5-47AE-983D-D1798B3FFA6D}"/>
              </a:ext>
            </a:extLst>
          </p:cNvPr>
          <p:cNvSpPr>
            <a:spLocks noGrp="1"/>
          </p:cNvSpPr>
          <p:nvPr>
            <p:ph type="body" sz="quarter" idx="65" hasCustomPrompt="1"/>
          </p:nvPr>
        </p:nvSpPr>
        <p:spPr>
          <a:xfrm>
            <a:off x="1470840" y="49337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7" name="Text Placeholder 8">
            <a:extLst>
              <a:ext uri="{FF2B5EF4-FFF2-40B4-BE49-F238E27FC236}">
                <a16:creationId xmlns:a16="http://schemas.microsoft.com/office/drawing/2014/main" id="{FF2232CC-B545-4A16-9B9D-2EF813EAF97E}"/>
              </a:ext>
            </a:extLst>
          </p:cNvPr>
          <p:cNvSpPr>
            <a:spLocks noGrp="1"/>
          </p:cNvSpPr>
          <p:nvPr>
            <p:ph type="body" sz="quarter" idx="66" hasCustomPrompt="1"/>
          </p:nvPr>
        </p:nvSpPr>
        <p:spPr>
          <a:xfrm>
            <a:off x="1470840" y="574814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56FC4C7A-F32A-46A4-9DDB-E7F7E70987E7}"/>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marL="0" indent="0">
              <a:buNone/>
              <a:defRPr>
                <a:solidFill>
                  <a:schemeClr val="tx1"/>
                </a:solidFill>
              </a:defRPr>
            </a:lvl1pPr>
          </a:lstStyle>
          <a:p>
            <a:pPr lvl="0"/>
            <a:r>
              <a:rPr lang="en-GB"/>
              <a:t> </a:t>
            </a:r>
          </a:p>
        </p:txBody>
      </p:sp>
      <p:sp>
        <p:nvSpPr>
          <p:cNvPr id="27" name="Text Placeholder Logo">
            <a:extLst>
              <a:ext uri="{FF2B5EF4-FFF2-40B4-BE49-F238E27FC236}">
                <a16:creationId xmlns:a16="http://schemas.microsoft.com/office/drawing/2014/main" id="{97C55C0E-3CEB-4B07-ADC5-06556808DA6A}"/>
              </a:ext>
            </a:extLst>
          </p:cNvPr>
          <p:cNvSpPr>
            <a:spLocks noGrp="1"/>
          </p:cNvSpPr>
          <p:nvPr>
            <p:ph type="body" sz="quarter" idx="71" hasCustomPrompt="1"/>
          </p:nvPr>
        </p:nvSpPr>
        <p:spPr>
          <a:xfrm>
            <a:off x="11036017" y="6454726"/>
            <a:ext cx="885600" cy="162000"/>
          </a:xfrm>
          <a:blipFill>
            <a:blip r:embed="rId3"/>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13" name="Date Placeholder 12">
            <a:extLst>
              <a:ext uri="{FF2B5EF4-FFF2-40B4-BE49-F238E27FC236}">
                <a16:creationId xmlns:a16="http://schemas.microsoft.com/office/drawing/2014/main" id="{C6E43BC4-C48D-43BD-BA91-42738DA9EC59}"/>
              </a:ext>
            </a:extLst>
          </p:cNvPr>
          <p:cNvSpPr>
            <a:spLocks noGrp="1"/>
          </p:cNvSpPr>
          <p:nvPr>
            <p:ph type="dt" sz="half" idx="72"/>
          </p:nvPr>
        </p:nvSpPr>
        <p:spPr/>
        <p:txBody>
          <a:bodyPr/>
          <a:lstStyle/>
          <a:p>
            <a:fld id="{13607999-2D66-4339-A2B3-9F7B2CC37BAC}" type="datetime8">
              <a:rPr lang="en-GB" smtClean="0"/>
              <a:t>27/09/2022 05:17</a:t>
            </a:fld>
            <a:endParaRPr lang="en-GB"/>
          </a:p>
        </p:txBody>
      </p:sp>
      <p:sp>
        <p:nvSpPr>
          <p:cNvPr id="14" name="Footer Placeholder 13">
            <a:extLst>
              <a:ext uri="{FF2B5EF4-FFF2-40B4-BE49-F238E27FC236}">
                <a16:creationId xmlns:a16="http://schemas.microsoft.com/office/drawing/2014/main" id="{F9EBC7C4-8F39-4A97-8993-881979F89C2D}"/>
              </a:ext>
            </a:extLst>
          </p:cNvPr>
          <p:cNvSpPr>
            <a:spLocks noGrp="1"/>
          </p:cNvSpPr>
          <p:nvPr>
            <p:ph type="ftr" sz="quarter" idx="73"/>
          </p:nvPr>
        </p:nvSpPr>
        <p:spPr/>
        <p:txBody>
          <a:bodyPr/>
          <a:lstStyle/>
          <a:p>
            <a:r>
              <a:rPr lang="en-GB"/>
              <a:t>IT-XXXX Project Name</a:t>
            </a:r>
          </a:p>
        </p:txBody>
      </p:sp>
      <p:sp>
        <p:nvSpPr>
          <p:cNvPr id="15" name="Slide Number Placeholder 14">
            <a:extLst>
              <a:ext uri="{FF2B5EF4-FFF2-40B4-BE49-F238E27FC236}">
                <a16:creationId xmlns:a16="http://schemas.microsoft.com/office/drawing/2014/main" id="{E66A0F40-0C0B-4342-AB3C-58F62AAD2DEB}"/>
              </a:ext>
            </a:extLst>
          </p:cNvPr>
          <p:cNvSpPr>
            <a:spLocks noGrp="1"/>
          </p:cNvSpPr>
          <p:nvPr>
            <p:ph type="sldNum" sz="quarter" idx="74"/>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44078991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alf and Half w/Image 2">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3707B5EA-25CF-4DDB-B047-64E2B9075258}"/>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C3EC2A0A-BD0A-4B29-BD1D-C9DBCF2E80A8}"/>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3880099-CCC6-47F6-939A-348B036C9B83}"/>
              </a:ext>
            </a:extLst>
          </p:cNvPr>
          <p:cNvSpPr>
            <a:spLocks noGrp="1"/>
          </p:cNvSpPr>
          <p:nvPr>
            <p:ph type="dt" sz="half" idx="94"/>
          </p:nvPr>
        </p:nvSpPr>
        <p:spPr/>
        <p:txBody>
          <a:bodyPr/>
          <a:lstStyle>
            <a:lvl1pPr>
              <a:defRPr>
                <a:solidFill>
                  <a:schemeClr val="bg1"/>
                </a:solidFill>
              </a:defRPr>
            </a:lvl1pPr>
          </a:lstStyle>
          <a:p>
            <a:fld id="{46F207BF-93F3-4C2F-933B-0479EF27F374}" type="datetime8">
              <a:rPr lang="en-GB" smtClean="0"/>
              <a:t>27/09/2022 05:17</a:t>
            </a:fld>
            <a:endParaRPr lang="en-GB"/>
          </a:p>
        </p:txBody>
      </p:sp>
      <p:sp>
        <p:nvSpPr>
          <p:cNvPr id="6" name="Footer Placeholder 5">
            <a:extLst>
              <a:ext uri="{FF2B5EF4-FFF2-40B4-BE49-F238E27FC236}">
                <a16:creationId xmlns:a16="http://schemas.microsoft.com/office/drawing/2014/main" id="{A74D55B5-DC2B-4806-AEB3-A95DCB16C7B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69B82F21-1C02-4D42-B1C1-24E2FB9C2CE8}"/>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62041407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alf Blue and Half Image Preloaded">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AABF30E2-909E-44AB-B451-74E7FC21EC99}"/>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215DBCEB-AB48-4CC2-AF78-FA2305C85693}"/>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bg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bg1"/>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vl6pPr>
              <a:defRPr sz="1400">
                <a:solidFill>
                  <a:schemeClr val="bg1"/>
                </a:solidFill>
              </a:defRPr>
            </a:lvl6pPr>
            <a:lvl7pPr>
              <a:defRPr sz="1400">
                <a:solidFill>
                  <a:schemeClr val="bg1"/>
                </a:solidFill>
              </a:defRPr>
            </a:lvl7pPr>
            <a:lvl8pPr>
              <a:defRPr sz="1400">
                <a:solidFill>
                  <a:schemeClr val="bg1"/>
                </a:solidFill>
              </a:defRPr>
            </a:lvl8pPr>
            <a:lvl9pP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bg1"/>
          </a:solidFill>
        </p:spPr>
        <p:txBody>
          <a:bodyPr/>
          <a:lstStyle>
            <a:lvl1pPr>
              <a:defRPr>
                <a:noFill/>
              </a:defRPr>
            </a:lvl1pPr>
          </a:lstStyle>
          <a:p>
            <a:pPr lvl="0"/>
            <a:r>
              <a:rPr lang="en-GB"/>
              <a:t> </a:t>
            </a:r>
          </a:p>
        </p:txBody>
      </p:sp>
      <p:sp>
        <p:nvSpPr>
          <p:cNvPr id="16" name="Text Placeholder Logo">
            <a:extLst>
              <a:ext uri="{FF2B5EF4-FFF2-40B4-BE49-F238E27FC236}">
                <a16:creationId xmlns:a16="http://schemas.microsoft.com/office/drawing/2014/main" id="{33961E4F-D57F-48B1-82F9-67049DEB540C}"/>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CB180FB-CC6C-4E47-939B-940C1257789C}"/>
              </a:ext>
            </a:extLst>
          </p:cNvPr>
          <p:cNvSpPr>
            <a:spLocks noGrp="1"/>
          </p:cNvSpPr>
          <p:nvPr>
            <p:ph type="dt" sz="half" idx="94"/>
          </p:nvPr>
        </p:nvSpPr>
        <p:spPr/>
        <p:txBody>
          <a:bodyPr/>
          <a:lstStyle>
            <a:lvl1pPr>
              <a:defRPr>
                <a:solidFill>
                  <a:schemeClr val="bg1"/>
                </a:solidFill>
              </a:defRPr>
            </a:lvl1pPr>
          </a:lstStyle>
          <a:p>
            <a:fld id="{D3FCAC6C-986C-45C8-8754-9768D373D3B3}" type="datetime8">
              <a:rPr lang="en-GB" smtClean="0"/>
              <a:t>27/09/2022 05:17</a:t>
            </a:fld>
            <a:endParaRPr lang="en-GB"/>
          </a:p>
        </p:txBody>
      </p:sp>
      <p:sp>
        <p:nvSpPr>
          <p:cNvPr id="6" name="Footer Placeholder 5">
            <a:extLst>
              <a:ext uri="{FF2B5EF4-FFF2-40B4-BE49-F238E27FC236}">
                <a16:creationId xmlns:a16="http://schemas.microsoft.com/office/drawing/2014/main" id="{8B9F0C00-5F93-4EEA-8D8E-85296C7D0ED4}"/>
              </a:ext>
            </a:extLst>
          </p:cNvPr>
          <p:cNvSpPr>
            <a:spLocks noGrp="1"/>
          </p:cNvSpPr>
          <p:nvPr>
            <p:ph type="ftr" sz="quarter" idx="95"/>
          </p:nvPr>
        </p:nvSpPr>
        <p:spPr/>
        <p:txBody>
          <a:bodyPr/>
          <a:lstStyle>
            <a:lvl1pPr>
              <a:defRPr>
                <a:solidFill>
                  <a:schemeClr val="bg1"/>
                </a:solidFill>
              </a:defRPr>
            </a:lvl1pPr>
          </a:lstStyle>
          <a:p>
            <a:r>
              <a:rPr lang="en-GB"/>
              <a:t>IT-XXXX Project Name</a:t>
            </a:r>
          </a:p>
        </p:txBody>
      </p:sp>
      <p:sp>
        <p:nvSpPr>
          <p:cNvPr id="7" name="Slide Number Placeholder 6">
            <a:extLst>
              <a:ext uri="{FF2B5EF4-FFF2-40B4-BE49-F238E27FC236}">
                <a16:creationId xmlns:a16="http://schemas.microsoft.com/office/drawing/2014/main" id="{037EEA8B-5631-4CC2-B9F4-DEC760EE1206}"/>
              </a:ext>
            </a:extLst>
          </p:cNvPr>
          <p:cNvSpPr>
            <a:spLocks noGrp="1"/>
          </p:cNvSpPr>
          <p:nvPr>
            <p:ph type="sldNum" sz="quarter" idx="96"/>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Rectangle 1">
            <a:extLst>
              <a:ext uri="{FF2B5EF4-FFF2-40B4-BE49-F238E27FC236}">
                <a16:creationId xmlns:a16="http://schemas.microsoft.com/office/drawing/2014/main" id="{A3C992E1-5CA8-46F2-955C-191CD06C21DB}"/>
              </a:ext>
            </a:extLst>
          </p:cNvPr>
          <p:cNvSpPr/>
          <p:nvPr userDrawn="1"/>
        </p:nvSpPr>
        <p:spPr>
          <a:xfrm>
            <a:off x="5497850" y="6383450"/>
            <a:ext cx="1395663"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MSIPCMContentMarking" descr="{&quot;HashCode&quot;:1769350476,&quot;Placement&quot;:&quot;Footer&quot;}">
            <a:extLst>
              <a:ext uri="{FF2B5EF4-FFF2-40B4-BE49-F238E27FC236}">
                <a16:creationId xmlns:a16="http://schemas.microsoft.com/office/drawing/2014/main" id="{F818EF12-DC92-473E-BC32-2885AF9CD510}"/>
              </a:ext>
            </a:extLst>
          </p:cNvPr>
          <p:cNvSpPr txBox="1"/>
          <p:nvPr userDrawn="1"/>
        </p:nvSpPr>
        <p:spPr>
          <a:xfrm>
            <a:off x="5409699" y="6504434"/>
            <a:ext cx="1372602" cy="369332"/>
          </a:xfrm>
          <a:prstGeom prst="rect">
            <a:avLst/>
          </a:prstGeom>
          <a:noFill/>
        </p:spPr>
        <p:txBody>
          <a:bodyPr vert="horz" wrap="square" lIns="0" tIns="0" rIns="0" bIns="0" rtlCol="0" anchor="ctr" anchorCtr="1">
            <a:spAutoFit/>
          </a:bodyPr>
          <a:lstStyle/>
          <a:p>
            <a:pPr algn="ctr">
              <a:spcBef>
                <a:spcPts val="0"/>
              </a:spcBef>
              <a:spcAft>
                <a:spcPts val="0"/>
              </a:spcAft>
            </a:pPr>
            <a:r>
              <a:rPr lang="en-GB" sz="800">
                <a:solidFill>
                  <a:schemeClr val="bg1"/>
                </a:solidFill>
                <a:latin typeface="Arial" panose="020B0604020202020204" pitchFamily="34" charset="0"/>
              </a:rPr>
              <a:t>Classification: Confidential
</a:t>
            </a:r>
          </a:p>
        </p:txBody>
      </p:sp>
    </p:spTree>
    <p:extLst>
      <p:ext uri="{BB962C8B-B14F-4D97-AF65-F5344CB8AC3E}">
        <p14:creationId xmlns:p14="http://schemas.microsoft.com/office/powerpoint/2010/main" val="251682979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Half and Half Quote &amp;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0308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1"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buNone/>
              <a:defRPr sz="100">
                <a:noFill/>
              </a:defRPr>
            </a:lvl1pPr>
          </a:lstStyle>
          <a:p>
            <a:pPr lvl="0"/>
            <a:r>
              <a:rPr lang="en-GB" sz="100"/>
              <a:t>.</a:t>
            </a:r>
            <a:endParaRPr lang="en-GB"/>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DFEA713-6108-4EA1-AEAD-9DA2A257FFE4}"/>
              </a:ext>
            </a:extLst>
          </p:cNvPr>
          <p:cNvSpPr>
            <a:spLocks noGrp="1"/>
          </p:cNvSpPr>
          <p:nvPr>
            <p:ph type="dt" sz="half" idx="94"/>
          </p:nvPr>
        </p:nvSpPr>
        <p:spPr/>
        <p:txBody>
          <a:bodyPr/>
          <a:lstStyle>
            <a:lvl1pPr>
              <a:defRPr>
                <a:solidFill>
                  <a:schemeClr val="bg1"/>
                </a:solidFill>
              </a:defRPr>
            </a:lvl1pPr>
          </a:lstStyle>
          <a:p>
            <a:fld id="{BBA3ECB7-DF18-41EA-830F-3E9A5090C7EC}" type="datetime8">
              <a:rPr lang="en-GB" smtClean="0"/>
              <a:t>27/09/2022 05:17</a:t>
            </a:fld>
            <a:endParaRPr lang="en-GB"/>
          </a:p>
        </p:txBody>
      </p:sp>
      <p:sp>
        <p:nvSpPr>
          <p:cNvPr id="6" name="Footer Placeholder 5">
            <a:extLst>
              <a:ext uri="{FF2B5EF4-FFF2-40B4-BE49-F238E27FC236}">
                <a16:creationId xmlns:a16="http://schemas.microsoft.com/office/drawing/2014/main" id="{76BE975A-F6A5-4753-BBE5-2C367CC5664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BA197973-35D5-402D-A06B-0CE19A82B1D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2279513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alf and Half Quote &amp; Image 2">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1A0AEDB5-4DD5-4E38-8044-52E3DB094D2C}"/>
              </a:ext>
            </a:extLst>
          </p:cNvPr>
          <p:cNvSpPr>
            <a:spLocks noGrp="1"/>
          </p:cNvSpPr>
          <p:nvPr>
            <p:ph type="body" sz="quarter" idx="93" hasCustomPrompt="1"/>
          </p:nvPr>
        </p:nvSpPr>
        <p:spPr>
          <a:xfrm>
            <a:off x="6103083" y="361948"/>
            <a:ext cx="6081487" cy="5924885"/>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6" name="Picture Placeholder 24">
            <a:extLst>
              <a:ext uri="{FF2B5EF4-FFF2-40B4-BE49-F238E27FC236}">
                <a16:creationId xmlns:a16="http://schemas.microsoft.com/office/drawing/2014/main" id="{8AE7D550-6BCC-4762-A32E-2E7456031C27}"/>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19F44F7-FD58-458A-8AD9-AA62C79BF015}"/>
              </a:ext>
            </a:extLst>
          </p:cNvPr>
          <p:cNvSpPr>
            <a:spLocks noGrp="1"/>
          </p:cNvSpPr>
          <p:nvPr>
            <p:ph type="dt" sz="half" idx="94"/>
          </p:nvPr>
        </p:nvSpPr>
        <p:spPr/>
        <p:txBody>
          <a:bodyPr/>
          <a:lstStyle>
            <a:lvl1pPr>
              <a:defRPr>
                <a:solidFill>
                  <a:schemeClr val="bg1"/>
                </a:solidFill>
              </a:defRPr>
            </a:lvl1pPr>
          </a:lstStyle>
          <a:p>
            <a:fld id="{12B2F997-FECC-4BB1-805B-EFA403087692}" type="datetime8">
              <a:rPr lang="en-GB" smtClean="0"/>
              <a:t>27/09/2022 05:17</a:t>
            </a:fld>
            <a:endParaRPr lang="en-GB"/>
          </a:p>
        </p:txBody>
      </p:sp>
      <p:sp>
        <p:nvSpPr>
          <p:cNvPr id="6" name="Footer Placeholder 5">
            <a:extLst>
              <a:ext uri="{FF2B5EF4-FFF2-40B4-BE49-F238E27FC236}">
                <a16:creationId xmlns:a16="http://schemas.microsoft.com/office/drawing/2014/main" id="{EF208BC2-61CB-433E-BDAD-0E8BE36EB76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41E86D2D-0BE4-47CB-B53E-801D7F627E76}"/>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9522281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Page Quote Image Two">
    <p:spTree>
      <p:nvGrpSpPr>
        <p:cNvPr id="1" name=""/>
        <p:cNvGrpSpPr/>
        <p:nvPr/>
      </p:nvGrpSpPr>
      <p:grpSpPr>
        <a:xfrm>
          <a:off x="0" y="0"/>
          <a:ext cx="0" cy="0"/>
          <a:chOff x="0" y="0"/>
          <a:chExt cx="0" cy="0"/>
        </a:xfrm>
      </p:grpSpPr>
      <p:sp>
        <p:nvSpPr>
          <p:cNvPr id="34" name="Text Placeholder 2">
            <a:extLst>
              <a:ext uri="{FF2B5EF4-FFF2-40B4-BE49-F238E27FC236}">
                <a16:creationId xmlns:a16="http://schemas.microsoft.com/office/drawing/2014/main" id="{04B7063E-264A-4AAB-834D-D48A724CC28D}"/>
              </a:ext>
            </a:extLst>
          </p:cNvPr>
          <p:cNvSpPr>
            <a:spLocks noGrp="1"/>
          </p:cNvSpPr>
          <p:nvPr>
            <p:ph type="body" sz="quarter" idx="29" hasCustomPrompt="1"/>
          </p:nvPr>
        </p:nvSpPr>
        <p:spPr>
          <a:xfrm>
            <a:off x="0" y="0"/>
            <a:ext cx="12191999" cy="6858000"/>
          </a:xfrm>
          <a:solidFill>
            <a:schemeClr val="tx1">
              <a:alpha val="25000"/>
            </a:schemeClr>
          </a:solidFill>
        </p:spPr>
        <p:txBody>
          <a:bodyPr/>
          <a:lstStyle>
            <a:lvl1pPr>
              <a:defRPr sz="100">
                <a:noFill/>
              </a:defRPr>
            </a:lvl1pPr>
          </a:lstStyle>
          <a:p>
            <a:pPr lvl="0"/>
            <a:r>
              <a:rPr lang="en-GB"/>
              <a:t> </a:t>
            </a:r>
          </a:p>
        </p:txBody>
      </p:sp>
      <p:sp>
        <p:nvSpPr>
          <p:cNvPr id="5" name="Picture Placeholder 4">
            <a:extLst>
              <a:ext uri="{FF2B5EF4-FFF2-40B4-BE49-F238E27FC236}">
                <a16:creationId xmlns:a16="http://schemas.microsoft.com/office/drawing/2014/main" id="{0DADCB47-1A69-4F91-8980-4EC0495EA649}"/>
              </a:ext>
            </a:extLst>
          </p:cNvPr>
          <p:cNvSpPr>
            <a:spLocks noGrp="1"/>
          </p:cNvSpPr>
          <p:nvPr>
            <p:ph type="pic" sz="quarter" idx="50"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11" name="Title 9">
            <a:extLst>
              <a:ext uri="{FF2B5EF4-FFF2-40B4-BE49-F238E27FC236}">
                <a16:creationId xmlns:a16="http://schemas.microsoft.com/office/drawing/2014/main" id="{D83CFA9A-5AE8-4970-8869-3EC06CCE96AC}"/>
              </a:ext>
            </a:extLst>
          </p:cNvPr>
          <p:cNvSpPr>
            <a:spLocks noGrp="1"/>
          </p:cNvSpPr>
          <p:nvPr>
            <p:ph type="title" hasCustomPrompt="1"/>
          </p:nvPr>
        </p:nvSpPr>
        <p:spPr>
          <a:xfrm>
            <a:off x="1728447" y="1720792"/>
            <a:ext cx="4659652" cy="3483381"/>
          </a:xfrm>
        </p:spPr>
        <p:txBody>
          <a:bodyPr vert="horz" lIns="91440" tIns="45720" rIns="91440" bIns="45720" rtlCol="0" anchor="t">
            <a:noAutofit/>
          </a:bodyPr>
          <a:lstStyle>
            <a:lvl1pPr marL="342900" indent="-342900">
              <a:buFont typeface="Arial" panose="020B0604020202020204" pitchFamily="34" charset="0"/>
              <a:buNone/>
              <a:defRPr lang="en-GB" sz="2400">
                <a:solidFill>
                  <a:schemeClr val="bg1"/>
                </a:solidFill>
                <a:latin typeface="+mn-lt"/>
                <a:ea typeface="+mn-ea"/>
              </a:defRPr>
            </a:lvl1pPr>
          </a:lstStyle>
          <a:p>
            <a:pPr marL="0" lvl="0" indent="0">
              <a:spcBef>
                <a:spcPts val="0"/>
              </a:spcBef>
              <a:spcAft>
                <a:spcPts val="533"/>
              </a:spcAft>
              <a:buClrTx/>
              <a:buFont typeface="Arial" panose="020B0604020202020204" pitchFamily="34" charset="0"/>
            </a:pPr>
            <a:r>
              <a:rPr lang="en-GB"/>
              <a:t>Enter text here</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864297" y="1429600"/>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13" name="Text Placeholder Logo">
            <a:extLst>
              <a:ext uri="{FF2B5EF4-FFF2-40B4-BE49-F238E27FC236}">
                <a16:creationId xmlns:a16="http://schemas.microsoft.com/office/drawing/2014/main" id="{094C5836-0618-4FF8-83BA-9DA7AB82EFD7}"/>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a:buNone/>
              <a:defRPr sz="100"/>
            </a:lvl1pPr>
          </a:lstStyle>
          <a:p>
            <a:pPr lvl="0"/>
            <a:r>
              <a:rPr lang="en-GB"/>
              <a:t>.</a:t>
            </a:r>
          </a:p>
        </p:txBody>
      </p:sp>
      <p:sp>
        <p:nvSpPr>
          <p:cNvPr id="14" name="Text Placeholder 8">
            <a:extLst>
              <a:ext uri="{FF2B5EF4-FFF2-40B4-BE49-F238E27FC236}">
                <a16:creationId xmlns:a16="http://schemas.microsoft.com/office/drawing/2014/main" id="{26182FBA-A12B-49AF-AA2B-9C04358CA06E}"/>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A9760DDB-6CE2-4AD0-BD10-B06F10A83A5F}"/>
              </a:ext>
            </a:extLst>
          </p:cNvPr>
          <p:cNvSpPr>
            <a:spLocks noGrp="1"/>
          </p:cNvSpPr>
          <p:nvPr>
            <p:ph type="dt" sz="half" idx="96"/>
          </p:nvPr>
        </p:nvSpPr>
        <p:spPr/>
        <p:txBody>
          <a:bodyPr/>
          <a:lstStyle>
            <a:lvl1pPr>
              <a:defRPr>
                <a:solidFill>
                  <a:schemeClr val="bg1"/>
                </a:solidFill>
              </a:defRPr>
            </a:lvl1pPr>
          </a:lstStyle>
          <a:p>
            <a:fld id="{1C2B8983-21F1-4879-854B-2131664E1DCA}" type="datetime8">
              <a:rPr lang="en-GB" smtClean="0"/>
              <a:t>27/09/2022 05:17</a:t>
            </a:fld>
            <a:endParaRPr lang="en-GB"/>
          </a:p>
        </p:txBody>
      </p:sp>
      <p:sp>
        <p:nvSpPr>
          <p:cNvPr id="7" name="Footer Placeholder 6">
            <a:extLst>
              <a:ext uri="{FF2B5EF4-FFF2-40B4-BE49-F238E27FC236}">
                <a16:creationId xmlns:a16="http://schemas.microsoft.com/office/drawing/2014/main" id="{78536A5D-AF9C-4975-9B21-0D4BE4F68252}"/>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8" name="Slide Number Placeholder 7">
            <a:extLst>
              <a:ext uri="{FF2B5EF4-FFF2-40B4-BE49-F238E27FC236}">
                <a16:creationId xmlns:a16="http://schemas.microsoft.com/office/drawing/2014/main" id="{0D942074-6DD5-4912-AC27-47599AAC9C0A}"/>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3809583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Bottom Half">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E512BE1-DE56-4C72-B9C0-EFB3E724C73E}"/>
              </a:ext>
            </a:extLst>
          </p:cNvPr>
          <p:cNvSpPr>
            <a:spLocks noGrp="1"/>
          </p:cNvSpPr>
          <p:nvPr>
            <p:ph type="body" sz="quarter" idx="95" hasCustomPrompt="1"/>
          </p:nvPr>
        </p:nvSpPr>
        <p:spPr>
          <a:xfrm>
            <a:off x="3176" y="3821148"/>
            <a:ext cx="12188824" cy="3036852"/>
          </a:xfrm>
          <a:solidFill>
            <a:schemeClr val="tx1">
              <a:alpha val="25000"/>
            </a:schemeClr>
          </a:solidFill>
        </p:spPr>
        <p:txBody>
          <a:bodyPr/>
          <a:lstStyle>
            <a:lvl1pPr>
              <a:defRPr sz="100">
                <a:noFill/>
              </a:defRPr>
            </a:lvl1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3176" y="3821148"/>
            <a:ext cx="12188823" cy="3036852"/>
          </a:xfrm>
        </p:spPr>
        <p:txBody>
          <a:bodyPr lIns="0" tIns="72000" rIns="0" bIns="0" anchor="t"/>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134257"/>
            <a:ext cx="11760004" cy="943452"/>
          </a:xfrm>
        </p:spPr>
        <p:txBody>
          <a:bodyPr anchor="b"/>
          <a:lstStyle>
            <a:lvl1pPr algn="ctr">
              <a:defRPr cap="none" baseline="0">
                <a:solidFill>
                  <a:schemeClr val="tx1"/>
                </a:solidFill>
              </a:defRPr>
            </a:lvl1pPr>
          </a:lstStyle>
          <a:p>
            <a:r>
              <a:rPr lang="en-GB"/>
              <a:t>Enter title here</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9" y="1810700"/>
            <a:ext cx="11760004" cy="1975488"/>
          </a:xfrm>
        </p:spPr>
        <p:txBody>
          <a:bodyPr/>
          <a:lstStyle>
            <a:lvl1pPr algn="ctr">
              <a:defRPr sz="1600">
                <a:solidFill>
                  <a:schemeClr val="tx1"/>
                </a:solidFill>
              </a:defRPr>
            </a:lvl1pPr>
            <a:lvl2pPr algn="ctr">
              <a:defRPr sz="1600">
                <a:solidFill>
                  <a:schemeClr val="tx1"/>
                </a:solidFill>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vl6pPr algn="ctr">
              <a:defRPr sz="1600"/>
            </a:lvl6pPr>
            <a:lvl7pPr algn="ctr">
              <a:defRPr sz="1600"/>
            </a:lvl7pPr>
            <a:lvl8pPr algn="ctr">
              <a:defRPr sz="1600"/>
            </a:lvl8pPr>
            <a:lvl9pPr algn="ctr">
              <a:defRPr sz="16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5672999" y="1263032"/>
            <a:ext cx="846000" cy="10800"/>
          </a:xfrm>
          <a:solidFill>
            <a:schemeClr val="tx1"/>
          </a:solidFill>
        </p:spPr>
        <p:txBody>
          <a:bodyPr/>
          <a:lstStyle>
            <a:lvl1pPr>
              <a:defRPr sz="100">
                <a:noFill/>
              </a:defRPr>
            </a:lvl1pPr>
          </a:lstStyle>
          <a:p>
            <a:pPr lvl="0"/>
            <a:r>
              <a:rPr lang="en-GB"/>
              <a:t> </a:t>
            </a:r>
          </a:p>
        </p:txBody>
      </p:sp>
      <p:sp>
        <p:nvSpPr>
          <p:cNvPr id="26" name="Text Placeholder 4">
            <a:extLst>
              <a:ext uri="{FF2B5EF4-FFF2-40B4-BE49-F238E27FC236}">
                <a16:creationId xmlns:a16="http://schemas.microsoft.com/office/drawing/2014/main" id="{C30BF45E-6352-493C-9C5C-400373FF4CEC}"/>
              </a:ext>
            </a:extLst>
          </p:cNvPr>
          <p:cNvSpPr>
            <a:spLocks noGrp="1"/>
          </p:cNvSpPr>
          <p:nvPr>
            <p:ph type="body" sz="quarter" idx="94" hasCustomPrompt="1"/>
          </p:nvPr>
        </p:nvSpPr>
        <p:spPr>
          <a:xfrm>
            <a:off x="643799" y="6477062"/>
            <a:ext cx="7200" cy="190800"/>
          </a:xfrm>
          <a:solidFill>
            <a:schemeClr val="bg1"/>
          </a:solidFill>
        </p:spPr>
        <p:txBody>
          <a:bodyPr/>
          <a:lstStyle>
            <a:lvl1pPr>
              <a:defRPr sz="100">
                <a:noFill/>
              </a:defRPr>
            </a:lvl1pPr>
          </a:lstStyle>
          <a:p>
            <a:pPr lvl="0"/>
            <a:r>
              <a:rPr lang="en-GB"/>
              <a:t> </a:t>
            </a:r>
          </a:p>
        </p:txBody>
      </p:sp>
      <p:sp>
        <p:nvSpPr>
          <p:cNvPr id="11" name="Text Placeholder Logo">
            <a:extLst>
              <a:ext uri="{FF2B5EF4-FFF2-40B4-BE49-F238E27FC236}">
                <a16:creationId xmlns:a16="http://schemas.microsoft.com/office/drawing/2014/main" id="{DB060C6D-F198-436C-990E-DB47F972BE5D}"/>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5" name="Date Placeholder 4">
            <a:extLst>
              <a:ext uri="{FF2B5EF4-FFF2-40B4-BE49-F238E27FC236}">
                <a16:creationId xmlns:a16="http://schemas.microsoft.com/office/drawing/2014/main" id="{2A2FF96C-5DA3-4CCA-9644-29BA2D7B21CF}"/>
              </a:ext>
            </a:extLst>
          </p:cNvPr>
          <p:cNvSpPr>
            <a:spLocks noGrp="1"/>
          </p:cNvSpPr>
          <p:nvPr>
            <p:ph type="dt" sz="half" idx="96"/>
          </p:nvPr>
        </p:nvSpPr>
        <p:spPr/>
        <p:txBody>
          <a:bodyPr/>
          <a:lstStyle/>
          <a:p>
            <a:fld id="{E09F1807-DA6E-49A3-9656-F26413004C8B}" type="datetime8">
              <a:rPr lang="en-GB" smtClean="0"/>
              <a:t>27/09/2022 05:17</a:t>
            </a:fld>
            <a:endParaRPr lang="en-GB"/>
          </a:p>
        </p:txBody>
      </p:sp>
      <p:sp>
        <p:nvSpPr>
          <p:cNvPr id="6" name="Footer Placeholder 5">
            <a:extLst>
              <a:ext uri="{FF2B5EF4-FFF2-40B4-BE49-F238E27FC236}">
                <a16:creationId xmlns:a16="http://schemas.microsoft.com/office/drawing/2014/main" id="{27988E0A-0898-433A-815F-994ABE98F3B1}"/>
              </a:ext>
            </a:extLst>
          </p:cNvPr>
          <p:cNvSpPr>
            <a:spLocks noGrp="1"/>
          </p:cNvSpPr>
          <p:nvPr>
            <p:ph type="ftr" sz="quarter" idx="97"/>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6C3E69A-AC69-4D24-8FE2-19C81FD91CB2}"/>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506693072"/>
      </p:ext>
    </p:extLst>
  </p:cSld>
  <p:clrMapOvr>
    <a:masterClrMapping/>
  </p:clrMapOvr>
  <p:extLst>
    <p:ext uri="{DCECCB84-F9BA-43D5-87BE-67443E8EF086}">
      <p15:sldGuideLst xmlns:p15="http://schemas.microsoft.com/office/powerpoint/2012/main">
        <p15:guide id="1" pos="3863">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E1445F73-CEF6-4AE3-8375-6110BDAFA318}"/>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11695014"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1169431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8"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442912FC-616D-44C4-9CFE-8C3E14A22095}"/>
              </a:ext>
            </a:extLst>
          </p:cNvPr>
          <p:cNvSpPr>
            <a:spLocks noGrp="1"/>
          </p:cNvSpPr>
          <p:nvPr>
            <p:ph type="dt" sz="half" idx="93"/>
          </p:nvPr>
        </p:nvSpPr>
        <p:spPr/>
        <p:txBody>
          <a:bodyPr/>
          <a:lstStyle/>
          <a:p>
            <a:fld id="{198CAF0E-8458-4190-8347-DBE1C1B3BE99}" type="datetime8">
              <a:rPr lang="en-GB" smtClean="0"/>
              <a:t>27/09/2022 05:17</a:t>
            </a:fld>
            <a:endParaRPr lang="en-GB"/>
          </a:p>
        </p:txBody>
      </p:sp>
      <p:sp>
        <p:nvSpPr>
          <p:cNvPr id="6" name="Footer Placeholder 5">
            <a:extLst>
              <a:ext uri="{FF2B5EF4-FFF2-40B4-BE49-F238E27FC236}">
                <a16:creationId xmlns:a16="http://schemas.microsoft.com/office/drawing/2014/main" id="{0D024430-AA56-4EBB-8F3C-4C06A1E9E7AE}"/>
              </a:ext>
            </a:extLst>
          </p:cNvPr>
          <p:cNvSpPr>
            <a:spLocks noGrp="1"/>
          </p:cNvSpPr>
          <p:nvPr>
            <p:ph type="ftr" sz="quarter" idx="94"/>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928C991F-E9A0-4A69-8A6F-3CC58B0D9232}"/>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4355433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hite Full Page Tex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68EBAD31-B214-48FD-B6A2-3D0DBBFAA09D}"/>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C460EF2B-AC37-4C8F-A472-744A4C41C6F6}"/>
              </a:ext>
            </a:extLst>
          </p:cNvPr>
          <p:cNvSpPr>
            <a:spLocks noGrp="1"/>
          </p:cNvSpPr>
          <p:nvPr>
            <p:ph type="dt" sz="half" idx="46"/>
          </p:nvPr>
        </p:nvSpPr>
        <p:spPr/>
        <p:txBody>
          <a:bodyPr/>
          <a:lstStyle/>
          <a:p>
            <a:fld id="{3B23AF6C-E793-4837-BC2A-B8D0CF5EAA3D}" type="datetime8">
              <a:rPr lang="en-GB" smtClean="0"/>
              <a:t>27/09/2022 05:17</a:t>
            </a:fld>
            <a:endParaRPr lang="en-GB"/>
          </a:p>
        </p:txBody>
      </p:sp>
      <p:sp>
        <p:nvSpPr>
          <p:cNvPr id="12" name="Footer Placeholder 11">
            <a:extLst>
              <a:ext uri="{FF2B5EF4-FFF2-40B4-BE49-F238E27FC236}">
                <a16:creationId xmlns:a16="http://schemas.microsoft.com/office/drawing/2014/main" id="{A6C9D71F-AB53-4AE8-A81E-E4C9CE1DE5CA}"/>
              </a:ext>
            </a:extLst>
          </p:cNvPr>
          <p:cNvSpPr>
            <a:spLocks noGrp="1"/>
          </p:cNvSpPr>
          <p:nvPr>
            <p:ph type="ftr" sz="quarter" idx="47"/>
          </p:nvPr>
        </p:nvSpPr>
        <p:spPr/>
        <p:txBody>
          <a:bodyPr/>
          <a:lstStyle/>
          <a:p>
            <a:r>
              <a:rPr lang="en-GB"/>
              <a:t>IT-XXXX Project Name</a:t>
            </a:r>
          </a:p>
        </p:txBody>
      </p:sp>
      <p:sp>
        <p:nvSpPr>
          <p:cNvPr id="13" name="Slide Number Placeholder 12">
            <a:extLst>
              <a:ext uri="{FF2B5EF4-FFF2-40B4-BE49-F238E27FC236}">
                <a16:creationId xmlns:a16="http://schemas.microsoft.com/office/drawing/2014/main" id="{719F3759-5B36-4401-BCB3-18865F66202C}"/>
              </a:ext>
            </a:extLst>
          </p:cNvPr>
          <p:cNvSpPr>
            <a:spLocks noGrp="1"/>
          </p:cNvSpPr>
          <p:nvPr>
            <p:ph type="sldNum" sz="quarter" idx="4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9670029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rivers, Goals and Benefits​">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B018C7F7-EFA1-4FF1-A1F7-4079A38404C0}"/>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Onboarding is one of the most critical, yet complex HR processes the business must manage. A successful onboarding experience can increase employees’ time to productivity, job satisfaction, and performance levels, while an unsuccessful experience can lead to reduced productivity and even turnover. Today Vestas has an Onboarding process, which is a manual interim process. The aim for this project is to make Onboarding globally system-supported. </a:t>
            </a:r>
            <a:r>
              <a:rPr lang="en-US" b="0" i="0">
                <a:solidFill>
                  <a:srgbClr val="000000"/>
                </a:solidFill>
                <a:effectLst/>
                <a:latin typeface="Arial" panose="020B0604020202020204" pitchFamily="34" charset="0"/>
              </a:rPr>
              <a:t>​</a:t>
            </a:r>
            <a:br>
              <a:rPr lang="en-US" b="0" i="0">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Strategic goal supported: Improve onboarding processes across Vestas (P&amp;C)</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B7035718-8B81-4138-ABE6-A7C21E34583E}"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3" name="Text Placeholder 7">
            <a:extLst>
              <a:ext uri="{FF2B5EF4-FFF2-40B4-BE49-F238E27FC236}">
                <a16:creationId xmlns:a16="http://schemas.microsoft.com/office/drawing/2014/main" id="{A8EBA5B4-50D3-478E-AEF3-0A32FFDDF346}"/>
              </a:ext>
            </a:extLst>
          </p:cNvPr>
          <p:cNvSpPr>
            <a:spLocks noGrp="1"/>
          </p:cNvSpPr>
          <p:nvPr>
            <p:ph type="body" sz="quarter" idx="97" hasCustomPrompt="1"/>
          </p:nvPr>
        </p:nvSpPr>
        <p:spPr>
          <a:xfrm>
            <a:off x="6234647"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629509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cope and dependencies​">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55BFA869-BF04-44AC-B045-A8B2976346F2}"/>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As the onboarding process is complex and has many element, the project will start out with a partial scope. The first focus will be on internal hires, that are hired via the recruitment module.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Hiring Manager Flow: presents the manager with all tasks needed to finish the recruitment process as well as prepare for their new hire’s first day. Tasks will be automated and will save the manager time compared to current manual solution.​</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New Hire Flow: allows the new employee to receive information and materials to prepare for the first day. Today, the new hire only receives an email from the Onboarding Coordinator with welcome documents and nothing else before start.​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Onboarding Coordinator (RPO): Much like the Hiring Manager, the RPO’s will have mandatory tasks to complete in the system and they will be prompted in an automated and simple way. The RPO is overall responsible for initiation of the onboarding for the new hire and is the new hire’s main point of contact.​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technical scope will be an integration between SAP IDM and OMADAO</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There are dependencies to the roll out of role redesign, which is currently unexplored. </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DD439EC4-2AB8-4E65-BC56-B214B9FC7F37}"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7051232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oint w/Icons">
    <p:spTree>
      <p:nvGrpSpPr>
        <p:cNvPr id="1" name=""/>
        <p:cNvGrpSpPr/>
        <p:nvPr/>
      </p:nvGrpSpPr>
      <p:grpSpPr>
        <a:xfrm>
          <a:off x="0" y="0"/>
          <a:ext cx="0" cy="0"/>
          <a:chOff x="0" y="0"/>
          <a:chExt cx="0" cy="0"/>
        </a:xfrm>
      </p:grpSpPr>
      <p:pic>
        <p:nvPicPr>
          <p:cNvPr id="24" name="Grafik 7">
            <a:extLst>
              <a:ext uri="{FF2B5EF4-FFF2-40B4-BE49-F238E27FC236}">
                <a16:creationId xmlns:a16="http://schemas.microsoft.com/office/drawing/2014/main" id="{3B3DA114-0CC9-4F0E-8E5D-E3C28FC402E5}"/>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7" name="Rectangle 26">
            <a:extLst>
              <a:ext uri="{FF2B5EF4-FFF2-40B4-BE49-F238E27FC236}">
                <a16:creationId xmlns:a16="http://schemas.microsoft.com/office/drawing/2014/main" id="{770FBF02-CE78-457D-B72E-C2C2A7E3FBEC}"/>
              </a:ext>
            </a:extLst>
          </p:cNvPr>
          <p:cNvSpPr/>
          <p:nvPr userDrawn="1"/>
        </p:nvSpPr>
        <p:spPr>
          <a:xfrm>
            <a:off x="1" y="3176"/>
            <a:ext cx="12192000" cy="6858001"/>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pic>
        <p:nvPicPr>
          <p:cNvPr id="23" name="Logo">
            <a:extLst>
              <a:ext uri="{FF2B5EF4-FFF2-40B4-BE49-F238E27FC236}">
                <a16:creationId xmlns:a16="http://schemas.microsoft.com/office/drawing/2014/main" id="{FC71F687-9860-4508-AF47-0D4133BF1D19}"/>
              </a:ext>
            </a:extLst>
          </p:cNvPr>
          <p:cNvPicPr>
            <a:picLocks noChangeAspect="1"/>
          </p:cNvPicPr>
          <p:nvPr userDrawn="1"/>
        </p:nvPicPr>
        <p:blipFill>
          <a:blip r:embed="rId3"/>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76A0978D-E938-493B-8F78-3DDA275B4E0D}"/>
              </a:ext>
            </a:extLst>
          </p:cNvPr>
          <p:cNvSpPr>
            <a:spLocks noGrp="1"/>
          </p:cNvSpPr>
          <p:nvPr>
            <p:ph type="dt" sz="half" idx="56"/>
          </p:nvPr>
        </p:nvSpPr>
        <p:spPr/>
        <p:txBody>
          <a:bodyPr/>
          <a:lstStyle>
            <a:lvl1pPr>
              <a:defRPr>
                <a:solidFill>
                  <a:schemeClr val="bg1"/>
                </a:solidFill>
              </a:defRPr>
            </a:lvl1pPr>
          </a:lstStyle>
          <a:p>
            <a:fld id="{5F84DA38-6048-4487-A38E-E51CE711E3C8}" type="datetime8">
              <a:rPr lang="en-GB" smtClean="0"/>
              <a:t>27/09/2022 05:17</a:t>
            </a:fld>
            <a:endParaRPr lang="en-GB"/>
          </a:p>
        </p:txBody>
      </p:sp>
      <p:sp>
        <p:nvSpPr>
          <p:cNvPr id="7" name="Footer Placeholder 6">
            <a:extLst>
              <a:ext uri="{FF2B5EF4-FFF2-40B4-BE49-F238E27FC236}">
                <a16:creationId xmlns:a16="http://schemas.microsoft.com/office/drawing/2014/main" id="{E9BE8DF7-C684-4409-A6BB-9F4B59758018}"/>
              </a:ext>
            </a:extLst>
          </p:cNvPr>
          <p:cNvSpPr>
            <a:spLocks noGrp="1"/>
          </p:cNvSpPr>
          <p:nvPr>
            <p:ph type="ftr" sz="quarter" idx="57"/>
          </p:nvPr>
        </p:nvSpPr>
        <p:spPr/>
        <p:txBody>
          <a:bodyPr/>
          <a:lstStyle>
            <a:lvl1pPr>
              <a:defRPr>
                <a:solidFill>
                  <a:schemeClr val="bg1"/>
                </a:solidFill>
              </a:defRPr>
            </a:lvl1pPr>
          </a:lstStyle>
          <a:p>
            <a:r>
              <a:rPr lang="en-GB"/>
              <a:t>IT-XXXX Project Name</a:t>
            </a:r>
          </a:p>
        </p:txBody>
      </p:sp>
      <p:sp>
        <p:nvSpPr>
          <p:cNvPr id="9" name="Slide Number Placeholder 8">
            <a:extLst>
              <a:ext uri="{FF2B5EF4-FFF2-40B4-BE49-F238E27FC236}">
                <a16:creationId xmlns:a16="http://schemas.microsoft.com/office/drawing/2014/main" id="{DBC3A53A-89AC-4514-9E86-8827C0DA89B4}"/>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37184360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ABD65613-6835-430F-BC17-044D55BE93B5}"/>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8" y="1687349"/>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GB"/>
              <a:t>Enter text here</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7B632E03-949F-46F0-867C-C0EF3CBE886E}"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1" name="Text Placeholder 7">
            <a:extLst>
              <a:ext uri="{FF2B5EF4-FFF2-40B4-BE49-F238E27FC236}">
                <a16:creationId xmlns:a16="http://schemas.microsoft.com/office/drawing/2014/main" id="{20BB0F2A-8A48-4FA2-B29A-8E68C7E8ACD3}"/>
              </a:ext>
            </a:extLst>
          </p:cNvPr>
          <p:cNvSpPr>
            <a:spLocks noGrp="1"/>
          </p:cNvSpPr>
          <p:nvPr>
            <p:ph type="body" sz="quarter" idx="97" hasCustomPrompt="1"/>
          </p:nvPr>
        </p:nvSpPr>
        <p:spPr>
          <a:xfrm>
            <a:off x="215998" y="3256442"/>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3" name="Text Placeholder 7">
            <a:extLst>
              <a:ext uri="{FF2B5EF4-FFF2-40B4-BE49-F238E27FC236}">
                <a16:creationId xmlns:a16="http://schemas.microsoft.com/office/drawing/2014/main" id="{75B2A2E8-5F53-4539-8D51-F5C99026495B}"/>
              </a:ext>
            </a:extLst>
          </p:cNvPr>
          <p:cNvSpPr>
            <a:spLocks noGrp="1"/>
          </p:cNvSpPr>
          <p:nvPr>
            <p:ph type="body" sz="quarter" idx="98" hasCustomPrompt="1"/>
          </p:nvPr>
        </p:nvSpPr>
        <p:spPr>
          <a:xfrm>
            <a:off x="215998" y="4815677"/>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899560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pic>
        <p:nvPicPr>
          <p:cNvPr id="13" name="Grafik 7">
            <a:extLst>
              <a:ext uri="{FF2B5EF4-FFF2-40B4-BE49-F238E27FC236}">
                <a16:creationId xmlns:a16="http://schemas.microsoft.com/office/drawing/2014/main" id="{30689A23-68A9-4AAB-94FD-B38E91ACCBAF}"/>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5">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4"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8">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4205900"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9">
            <a:extLst>
              <a:ext uri="{FF2B5EF4-FFF2-40B4-BE49-F238E27FC236}">
                <a16:creationId xmlns:a16="http://schemas.microsoft.com/office/drawing/2014/main" id="{5C1F9021-E3AB-4138-A26C-63240F4969D1}"/>
              </a:ext>
            </a:extLst>
          </p:cNvPr>
          <p:cNvSpPr>
            <a:spLocks noGrp="1"/>
          </p:cNvSpPr>
          <p:nvPr>
            <p:ph type="body" sz="quarter" idx="94" hasCustomPrompt="1"/>
          </p:nvPr>
        </p:nvSpPr>
        <p:spPr>
          <a:xfrm>
            <a:off x="8195803"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4F1B7-30B3-4A0F-9FB6-1B464E347C4A}"/>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1C23ABE-13B3-4FC7-930D-AF00BC5751DC}"/>
              </a:ext>
            </a:extLst>
          </p:cNvPr>
          <p:cNvSpPr>
            <a:spLocks noGrp="1"/>
          </p:cNvSpPr>
          <p:nvPr>
            <p:ph type="dt" sz="half" idx="95"/>
          </p:nvPr>
        </p:nvSpPr>
        <p:spPr/>
        <p:txBody>
          <a:bodyPr/>
          <a:lstStyle/>
          <a:p>
            <a:fld id="{613A29DB-65C7-4E2E-B7C7-17629520F5DA}" type="datetime8">
              <a:rPr lang="en-GB" smtClean="0"/>
              <a:t>27/09/2022 05:17</a:t>
            </a:fld>
            <a:endParaRPr lang="en-GB"/>
          </a:p>
        </p:txBody>
      </p:sp>
      <p:sp>
        <p:nvSpPr>
          <p:cNvPr id="6" name="Footer Placeholder 5">
            <a:extLst>
              <a:ext uri="{FF2B5EF4-FFF2-40B4-BE49-F238E27FC236}">
                <a16:creationId xmlns:a16="http://schemas.microsoft.com/office/drawing/2014/main" id="{777FDCE0-E3C4-45ED-8E3B-575E67222034}"/>
              </a:ext>
            </a:extLst>
          </p:cNvPr>
          <p:cNvSpPr>
            <a:spLocks noGrp="1"/>
          </p:cNvSpPr>
          <p:nvPr>
            <p:ph type="ftr" sz="quarter" idx="96"/>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1EB778C0-76AD-4DC8-86B0-A4BFC141426E}"/>
              </a:ext>
            </a:extLst>
          </p:cNvPr>
          <p:cNvSpPr>
            <a:spLocks noGrp="1"/>
          </p:cNvSpPr>
          <p:nvPr>
            <p:ph type="sldNum" sz="quarter" idx="97"/>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9794876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3D82B29D-4404-4F6C-8266-AE707E1680CA}"/>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C4DDBAEA-F8FF-49BC-8C41-5BD8FDEED127}"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19232180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46BD7721-835E-4314-A767-937908AFA577}"/>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AD90FAD2-E9B1-4DF5-B5F7-5072DA7FCDA0}"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54631235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Half and Half Text and Chart">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8E5672B5-344D-471F-A2F2-9E8A30526D06}"/>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16" name="Rectangle 15">
            <a:extLst>
              <a:ext uri="{FF2B5EF4-FFF2-40B4-BE49-F238E27FC236}">
                <a16:creationId xmlns:a16="http://schemas.microsoft.com/office/drawing/2014/main" id="{13161CE6-F8A9-43CF-8271-2FF1863BB9AF}"/>
              </a:ext>
            </a:extLst>
          </p:cNvPr>
          <p:cNvSpPr/>
          <p:nvPr userDrawn="1"/>
        </p:nvSpPr>
        <p:spPr>
          <a:xfrm>
            <a:off x="6096346" y="365125"/>
            <a:ext cx="6095653" cy="592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600"/>
              </a:spcAft>
            </a:pPr>
            <a:endParaRPr lang="en-GB"/>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pic>
        <p:nvPicPr>
          <p:cNvPr id="13" name="Logo">
            <a:extLst>
              <a:ext uri="{FF2B5EF4-FFF2-40B4-BE49-F238E27FC236}">
                <a16:creationId xmlns:a16="http://schemas.microsoft.com/office/drawing/2014/main" id="{BEAEFE73-BF68-44A6-93D1-FB182C0DE201}"/>
              </a:ext>
            </a:extLst>
          </p:cNvPr>
          <p:cNvPicPr>
            <a:picLocks noChangeAspect="1"/>
          </p:cNvPicPr>
          <p:nvPr userDrawn="1"/>
        </p:nvPicPr>
        <p:blipFill>
          <a:blip r:embed="rId3"/>
          <a:stretch>
            <a:fillRect/>
          </a:stretch>
        </p:blipFill>
        <p:spPr>
          <a:xfrm>
            <a:off x="11029235" y="6452108"/>
            <a:ext cx="885050" cy="164383"/>
          </a:xfrm>
          <a:prstGeom prst="rect">
            <a:avLst/>
          </a:prstGeom>
        </p:spPr>
      </p:pic>
      <p:sp>
        <p:nvSpPr>
          <p:cNvPr id="6" name="Date Placeholder 5">
            <a:extLst>
              <a:ext uri="{FF2B5EF4-FFF2-40B4-BE49-F238E27FC236}">
                <a16:creationId xmlns:a16="http://schemas.microsoft.com/office/drawing/2014/main" id="{015F5DD5-4FF1-4808-A1EE-DE4550F25C0E}"/>
              </a:ext>
            </a:extLst>
          </p:cNvPr>
          <p:cNvSpPr>
            <a:spLocks noGrp="1"/>
          </p:cNvSpPr>
          <p:nvPr>
            <p:ph type="dt" sz="half" idx="94"/>
          </p:nvPr>
        </p:nvSpPr>
        <p:spPr/>
        <p:txBody>
          <a:bodyPr/>
          <a:lstStyle/>
          <a:p>
            <a:fld id="{C6C69516-2444-4FA5-A479-5798C492FE1D}" type="datetime8">
              <a:rPr lang="en-GB" smtClean="0"/>
              <a:t>27/09/2022 05:17</a:t>
            </a:fld>
            <a:endParaRPr lang="en-GB"/>
          </a:p>
        </p:txBody>
      </p:sp>
      <p:sp>
        <p:nvSpPr>
          <p:cNvPr id="7" name="Footer Placeholder 6">
            <a:extLst>
              <a:ext uri="{FF2B5EF4-FFF2-40B4-BE49-F238E27FC236}">
                <a16:creationId xmlns:a16="http://schemas.microsoft.com/office/drawing/2014/main" id="{77ABD97B-B0E0-4959-8615-B42858EB8532}"/>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51D9AD5-67BE-41BC-A1B5-A44AFDD51527}"/>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56780121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Half and Half Text and Chart Whit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20A4107C-54F5-4451-A573-00169195ECAE}"/>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23"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BDDB20D6-E5B4-4A77-902C-A19FF381C757}"/>
              </a:ext>
            </a:extLst>
          </p:cNvPr>
          <p:cNvSpPr>
            <a:spLocks noGrp="1"/>
          </p:cNvSpPr>
          <p:nvPr>
            <p:ph type="dt" sz="half" idx="94"/>
          </p:nvPr>
        </p:nvSpPr>
        <p:spPr/>
        <p:txBody>
          <a:bodyPr/>
          <a:lstStyle/>
          <a:p>
            <a:fld id="{24772F79-2ED1-4817-8283-0D1F408484C6}" type="datetime8">
              <a:rPr lang="en-GB" smtClean="0"/>
              <a:t>27/09/2022 05:17</a:t>
            </a:fld>
            <a:endParaRPr lang="en-GB"/>
          </a:p>
        </p:txBody>
      </p:sp>
      <p:sp>
        <p:nvSpPr>
          <p:cNvPr id="7" name="Footer Placeholder 6">
            <a:extLst>
              <a:ext uri="{FF2B5EF4-FFF2-40B4-BE49-F238E27FC236}">
                <a16:creationId xmlns:a16="http://schemas.microsoft.com/office/drawing/2014/main" id="{35D72FA3-0D56-482B-BB58-B7C9AD092C23}"/>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E1E81EA7-FC7E-434F-A5B8-714FF0776444}"/>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5964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Left Aligned">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60C052A9-61D6-4E69-9DB1-4C26A0352B6C}"/>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1"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D177B28-B759-4A4D-9E96-0632EBCDF24B}"/>
              </a:ext>
            </a:extLst>
          </p:cNvPr>
          <p:cNvSpPr>
            <a:spLocks noGrp="1"/>
          </p:cNvSpPr>
          <p:nvPr>
            <p:ph type="dt" sz="half" idx="93"/>
          </p:nvPr>
        </p:nvSpPr>
        <p:spPr/>
        <p:txBody>
          <a:bodyPr/>
          <a:lstStyle/>
          <a:p>
            <a:fld id="{6C8B0D54-8B1E-416D-81DB-CCEDEBC82DBC}" type="datetime8">
              <a:rPr lang="en-GB" smtClean="0"/>
              <a:t>27/09/2022 05:17</a:t>
            </a:fld>
            <a:endParaRPr lang="en-GB"/>
          </a:p>
        </p:txBody>
      </p:sp>
      <p:sp>
        <p:nvSpPr>
          <p:cNvPr id="6" name="Footer Placeholder 5">
            <a:extLst>
              <a:ext uri="{FF2B5EF4-FFF2-40B4-BE49-F238E27FC236}">
                <a16:creationId xmlns:a16="http://schemas.microsoft.com/office/drawing/2014/main" id="{FDE2B0E7-FB7B-47E4-B4AC-D4C815E52C7F}"/>
              </a:ext>
            </a:extLst>
          </p:cNvPr>
          <p:cNvSpPr>
            <a:spLocks noGrp="1"/>
          </p:cNvSpPr>
          <p:nvPr>
            <p:ph type="ftr" sz="quarter" idx="94"/>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AA8F0E24-4C01-48F0-BEFA-08753D17E3AC}"/>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945693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nk White w/Titl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C356FDC0-EE0B-432E-B1DD-510A51005A5E}"/>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99B866C-CD0C-47C0-A192-6244483748FB}"/>
              </a:ext>
            </a:extLst>
          </p:cNvPr>
          <p:cNvSpPr>
            <a:spLocks noGrp="1"/>
          </p:cNvSpPr>
          <p:nvPr>
            <p:ph type="dt" sz="half" idx="68"/>
          </p:nvPr>
        </p:nvSpPr>
        <p:spPr/>
        <p:txBody>
          <a:bodyPr/>
          <a:lstStyle/>
          <a:p>
            <a:fld id="{C979A4E6-B3FA-4513-A37A-50FADD77CBB9}" type="datetime8">
              <a:rPr lang="en-GB" smtClean="0"/>
              <a:t>27/09/2022 05:17</a:t>
            </a:fld>
            <a:endParaRPr lang="en-GB"/>
          </a:p>
        </p:txBody>
      </p:sp>
      <p:sp>
        <p:nvSpPr>
          <p:cNvPr id="7" name="Footer Placeholder 6">
            <a:extLst>
              <a:ext uri="{FF2B5EF4-FFF2-40B4-BE49-F238E27FC236}">
                <a16:creationId xmlns:a16="http://schemas.microsoft.com/office/drawing/2014/main" id="{ED0508BC-4CCC-49C7-9CF8-CA54D854D8BB}"/>
              </a:ext>
            </a:extLst>
          </p:cNvPr>
          <p:cNvSpPr>
            <a:spLocks noGrp="1"/>
          </p:cNvSpPr>
          <p:nvPr>
            <p:ph type="ftr" sz="quarter" idx="69"/>
          </p:nvPr>
        </p:nvSpPr>
        <p:spPr/>
        <p:txBody>
          <a:bodyPr/>
          <a:lstStyle/>
          <a:p>
            <a:r>
              <a:rPr lang="en-GB"/>
              <a:t>IT-XXXX Project Name</a:t>
            </a:r>
          </a:p>
        </p:txBody>
      </p:sp>
      <p:sp>
        <p:nvSpPr>
          <p:cNvPr id="10" name="Slide Number Placeholder 9">
            <a:extLst>
              <a:ext uri="{FF2B5EF4-FFF2-40B4-BE49-F238E27FC236}">
                <a16:creationId xmlns:a16="http://schemas.microsoft.com/office/drawing/2014/main" id="{BF4BA15B-49FF-44CC-B950-F35B44288276}"/>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1198223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lank Grey w/Titl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9153A6DC-8863-43F4-AE8B-02E5E1E37C22}"/>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7CDF965D-05CC-4FDD-AA52-C7BF5415BEAB}"/>
              </a:ext>
            </a:extLst>
          </p:cNvPr>
          <p:cNvSpPr>
            <a:spLocks noGrp="1"/>
          </p:cNvSpPr>
          <p:nvPr>
            <p:ph type="dt" sz="half" idx="68"/>
          </p:nvPr>
        </p:nvSpPr>
        <p:spPr/>
        <p:txBody>
          <a:bodyPr/>
          <a:lstStyle/>
          <a:p>
            <a:fld id="{2C165128-224E-4B8E-AC06-E106C53362E1}" type="datetime8">
              <a:rPr lang="en-GB" smtClean="0"/>
              <a:t>27/09/2022 05:17</a:t>
            </a:fld>
            <a:endParaRPr lang="en-GB"/>
          </a:p>
        </p:txBody>
      </p:sp>
      <p:sp>
        <p:nvSpPr>
          <p:cNvPr id="7" name="Footer Placeholder 6">
            <a:extLst>
              <a:ext uri="{FF2B5EF4-FFF2-40B4-BE49-F238E27FC236}">
                <a16:creationId xmlns:a16="http://schemas.microsoft.com/office/drawing/2014/main" id="{318562E7-CC58-4FEA-8D61-15BD636902DB}"/>
              </a:ext>
            </a:extLst>
          </p:cNvPr>
          <p:cNvSpPr>
            <a:spLocks noGrp="1"/>
          </p:cNvSpPr>
          <p:nvPr>
            <p:ph type="ftr" sz="quarter" idx="69"/>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884F66E5-3A2C-49A5-ADA2-3EA6E493E26D}"/>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51359504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nk Blue Grey w/Titl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AD6E4CA7-9FF0-4744-BF14-67F004546AA1}"/>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bg1"/>
          </a:solidFill>
        </p:spPr>
        <p:txBody>
          <a:bodyPr/>
          <a:lstStyle>
            <a:lvl1pPr>
              <a:defRPr>
                <a:noFill/>
              </a:defRPr>
            </a:lvl1pPr>
          </a:lstStyle>
          <a:p>
            <a:pPr lvl="0"/>
            <a:r>
              <a:rPr lang="en-GB"/>
              <a:t> </a:t>
            </a:r>
          </a:p>
        </p:txBody>
      </p:sp>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86C9FC-C5F9-43E7-B60F-352BB65B3393}"/>
              </a:ext>
            </a:extLst>
          </p:cNvPr>
          <p:cNvSpPr>
            <a:spLocks noGrp="1"/>
          </p:cNvSpPr>
          <p:nvPr>
            <p:ph type="dt" sz="half" idx="68"/>
          </p:nvPr>
        </p:nvSpPr>
        <p:spPr/>
        <p:txBody>
          <a:bodyPr/>
          <a:lstStyle>
            <a:lvl1pPr>
              <a:defRPr>
                <a:solidFill>
                  <a:schemeClr val="bg1"/>
                </a:solidFill>
              </a:defRPr>
            </a:lvl1pPr>
          </a:lstStyle>
          <a:p>
            <a:fld id="{7A9B82DF-7038-4B2B-A888-447C0176B918}" type="datetime8">
              <a:rPr lang="en-GB" smtClean="0"/>
              <a:t>27/09/2022 05:17</a:t>
            </a:fld>
            <a:endParaRPr lang="en-GB"/>
          </a:p>
        </p:txBody>
      </p:sp>
      <p:sp>
        <p:nvSpPr>
          <p:cNvPr id="7" name="Footer Placeholder 6">
            <a:extLst>
              <a:ext uri="{FF2B5EF4-FFF2-40B4-BE49-F238E27FC236}">
                <a16:creationId xmlns:a16="http://schemas.microsoft.com/office/drawing/2014/main" id="{A08727F7-1960-46E8-9E7B-16BE0A964187}"/>
              </a:ext>
            </a:extLst>
          </p:cNvPr>
          <p:cNvSpPr>
            <a:spLocks noGrp="1"/>
          </p:cNvSpPr>
          <p:nvPr>
            <p:ph type="ftr" sz="quarter" idx="69"/>
          </p:nvPr>
        </p:nvSpPr>
        <p:spPr/>
        <p:txBody>
          <a:bodyPr/>
          <a:lstStyle>
            <a:lvl1pPr>
              <a:defRPr>
                <a:solidFill>
                  <a:schemeClr val="bg1"/>
                </a:solidFill>
              </a:defRPr>
            </a:lvl1pPr>
          </a:lstStyle>
          <a:p>
            <a:r>
              <a:rPr lang="en-GB"/>
              <a:t>IT-XXXX Project Name</a:t>
            </a:r>
          </a:p>
        </p:txBody>
      </p:sp>
      <p:sp>
        <p:nvSpPr>
          <p:cNvPr id="8" name="Slide Number Placeholder 7">
            <a:extLst>
              <a:ext uri="{FF2B5EF4-FFF2-40B4-BE49-F238E27FC236}">
                <a16:creationId xmlns:a16="http://schemas.microsoft.com/office/drawing/2014/main" id="{3BF544CC-4A82-4B5A-9034-3D32F2FEF5A3}"/>
              </a:ext>
            </a:extLst>
          </p:cNvPr>
          <p:cNvSpPr>
            <a:spLocks noGrp="1"/>
          </p:cNvSpPr>
          <p:nvPr>
            <p:ph type="sldNum" sz="quarter" idx="70"/>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11633675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 w/Icons Blue">
    <p:spTree>
      <p:nvGrpSpPr>
        <p:cNvPr id="1" name=""/>
        <p:cNvGrpSpPr/>
        <p:nvPr/>
      </p:nvGrpSpPr>
      <p:grpSpPr>
        <a:xfrm>
          <a:off x="0" y="0"/>
          <a:ext cx="0" cy="0"/>
          <a:chOff x="0" y="0"/>
          <a:chExt cx="0" cy="0"/>
        </a:xfrm>
      </p:grpSpPr>
      <p:pic>
        <p:nvPicPr>
          <p:cNvPr id="22" name="Grafik 7">
            <a:extLst>
              <a:ext uri="{FF2B5EF4-FFF2-40B4-BE49-F238E27FC236}">
                <a16:creationId xmlns:a16="http://schemas.microsoft.com/office/drawing/2014/main" id="{FB487956-A9EA-49B5-B78C-18BF9B86652B}"/>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Logo">
            <a:extLst>
              <a:ext uri="{FF2B5EF4-FFF2-40B4-BE49-F238E27FC236}">
                <a16:creationId xmlns:a16="http://schemas.microsoft.com/office/drawing/2014/main" id="{11A8E156-1004-429E-BCAA-3D4F2D62BE4D}"/>
              </a:ext>
            </a:extLst>
          </p:cNvPr>
          <p:cNvPicPr>
            <a:picLocks noChangeAspect="1"/>
          </p:cNvPicPr>
          <p:nvPr userDrawn="1"/>
        </p:nvPicPr>
        <p:blipFill>
          <a:blip r:embed="rId3"/>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AFEB0C51-B420-4766-A7C4-F95F8BDEFAE2}"/>
              </a:ext>
            </a:extLst>
          </p:cNvPr>
          <p:cNvSpPr>
            <a:spLocks noGrp="1"/>
          </p:cNvSpPr>
          <p:nvPr>
            <p:ph type="dt" sz="half" idx="56"/>
          </p:nvPr>
        </p:nvSpPr>
        <p:spPr/>
        <p:txBody>
          <a:bodyPr/>
          <a:lstStyle>
            <a:lvl1pPr>
              <a:defRPr>
                <a:solidFill>
                  <a:schemeClr val="bg1"/>
                </a:solidFill>
              </a:defRPr>
            </a:lvl1pPr>
          </a:lstStyle>
          <a:p>
            <a:fld id="{64C545DB-A38E-4438-9176-C887CD599DCF}" type="datetime8">
              <a:rPr lang="en-GB" smtClean="0"/>
              <a:t>27/09/2022 05:17</a:t>
            </a:fld>
            <a:endParaRPr lang="en-GB"/>
          </a:p>
        </p:txBody>
      </p:sp>
      <p:sp>
        <p:nvSpPr>
          <p:cNvPr id="7" name="Footer Placeholder 6">
            <a:extLst>
              <a:ext uri="{FF2B5EF4-FFF2-40B4-BE49-F238E27FC236}">
                <a16:creationId xmlns:a16="http://schemas.microsoft.com/office/drawing/2014/main" id="{5824ACB4-A8B7-45AA-A634-44343AE4C891}"/>
              </a:ext>
            </a:extLst>
          </p:cNvPr>
          <p:cNvSpPr>
            <a:spLocks noGrp="1"/>
          </p:cNvSpPr>
          <p:nvPr>
            <p:ph type="ftr" sz="quarter" idx="57"/>
          </p:nvPr>
        </p:nvSpPr>
        <p:spPr/>
        <p:txBody>
          <a:bodyPr/>
          <a:lstStyle>
            <a:lvl1pPr>
              <a:defRPr>
                <a:solidFill>
                  <a:schemeClr val="bg1"/>
                </a:solidFill>
              </a:defRPr>
            </a:lvl1pPr>
          </a:lstStyle>
          <a:p>
            <a:r>
              <a:rPr lang="en-GB"/>
              <a:t>IT-XXXX Project Name</a:t>
            </a:r>
          </a:p>
        </p:txBody>
      </p:sp>
      <p:sp>
        <p:nvSpPr>
          <p:cNvPr id="9" name="Slide Number Placeholder 8">
            <a:extLst>
              <a:ext uri="{FF2B5EF4-FFF2-40B4-BE49-F238E27FC236}">
                <a16:creationId xmlns:a16="http://schemas.microsoft.com/office/drawing/2014/main" id="{36F16591-2AEC-45F6-A9F5-D5CE7CCED73F}"/>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37619011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952CE93D-6187-40C6-934C-412202F48450}"/>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2" name="Date Placeholder 1">
            <a:extLst>
              <a:ext uri="{FF2B5EF4-FFF2-40B4-BE49-F238E27FC236}">
                <a16:creationId xmlns:a16="http://schemas.microsoft.com/office/drawing/2014/main" id="{06E6D59C-827A-4D61-BECD-C438E677C986}"/>
              </a:ext>
            </a:extLst>
          </p:cNvPr>
          <p:cNvSpPr>
            <a:spLocks noGrp="1"/>
          </p:cNvSpPr>
          <p:nvPr>
            <p:ph type="dt" sz="half" idx="12"/>
          </p:nvPr>
        </p:nvSpPr>
        <p:spPr/>
        <p:txBody>
          <a:bodyPr/>
          <a:lstStyle/>
          <a:p>
            <a:fld id="{1598A21B-6D1F-4359-AA4E-14B582194B16}" type="datetime8">
              <a:rPr lang="en-GB" smtClean="0"/>
              <a:t>27/09/2022 05:17</a:t>
            </a:fld>
            <a:endParaRPr lang="en-GB"/>
          </a:p>
        </p:txBody>
      </p:sp>
    </p:spTree>
    <p:extLst>
      <p:ext uri="{BB962C8B-B14F-4D97-AF65-F5344CB8AC3E}">
        <p14:creationId xmlns:p14="http://schemas.microsoft.com/office/powerpoint/2010/main" val="38773542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AF32C11E-4F77-4500-B556-F41620F7C7C4}"/>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D8313B9B-662F-4F69-B7FD-1D66F39D3D35}"/>
              </a:ext>
            </a:extLst>
          </p:cNvPr>
          <p:cNvSpPr>
            <a:spLocks noGrp="1"/>
          </p:cNvSpPr>
          <p:nvPr>
            <p:ph type="dt" sz="half" idx="12"/>
          </p:nvPr>
        </p:nvSpPr>
        <p:spPr/>
        <p:txBody>
          <a:bodyPr/>
          <a:lstStyle/>
          <a:p>
            <a:fld id="{DB613AB4-0EB2-4801-8F16-A25E85E8CB65}" type="datetime8">
              <a:rPr lang="en-GB" smtClean="0"/>
              <a:t>27/09/2022 05:17</a:t>
            </a:fld>
            <a:endParaRPr lang="en-GB"/>
          </a:p>
        </p:txBody>
      </p:sp>
    </p:spTree>
    <p:extLst>
      <p:ext uri="{BB962C8B-B14F-4D97-AF65-F5344CB8AC3E}">
        <p14:creationId xmlns:p14="http://schemas.microsoft.com/office/powerpoint/2010/main" val="176933895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Blue Grey">
    <p:spTree>
      <p:nvGrpSpPr>
        <p:cNvPr id="1" name=""/>
        <p:cNvGrpSpPr/>
        <p:nvPr/>
      </p:nvGrpSpPr>
      <p:grpSpPr>
        <a:xfrm>
          <a:off x="0" y="0"/>
          <a:ext cx="0" cy="0"/>
          <a:chOff x="0" y="0"/>
          <a:chExt cx="0" cy="0"/>
        </a:xfrm>
      </p:grpSpPr>
      <p:pic>
        <p:nvPicPr>
          <p:cNvPr id="7" name="Grafik 7">
            <a:extLst>
              <a:ext uri="{FF2B5EF4-FFF2-40B4-BE49-F238E27FC236}">
                <a16:creationId xmlns:a16="http://schemas.microsoft.com/office/drawing/2014/main" id="{F70F624C-2107-4F7E-8F0A-15BB3D1ED2C3}"/>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bg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5CC5C0BB-D297-4354-A1B7-A51CBE19485F}"/>
              </a:ext>
            </a:extLst>
          </p:cNvPr>
          <p:cNvSpPr>
            <a:spLocks noGrp="1"/>
          </p:cNvSpPr>
          <p:nvPr>
            <p:ph type="dt" sz="half" idx="12"/>
          </p:nvPr>
        </p:nvSpPr>
        <p:spPr/>
        <p:txBody>
          <a:bodyPr/>
          <a:lstStyle>
            <a:lvl1pPr>
              <a:defRPr>
                <a:solidFill>
                  <a:schemeClr val="bg1"/>
                </a:solidFill>
              </a:defRPr>
            </a:lvl1pPr>
          </a:lstStyle>
          <a:p>
            <a:fld id="{58B0C278-1058-4B2E-8ABF-F78207853AD9}" type="datetime8">
              <a:rPr lang="en-GB" smtClean="0"/>
              <a:t>27/09/2022 05:17</a:t>
            </a:fld>
            <a:endParaRPr lang="en-GB"/>
          </a:p>
        </p:txBody>
      </p:sp>
    </p:spTree>
    <p:extLst>
      <p:ext uri="{BB962C8B-B14F-4D97-AF65-F5344CB8AC3E}">
        <p14:creationId xmlns:p14="http://schemas.microsoft.com/office/powerpoint/2010/main" val="23399774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05CA0C22-2880-4F57-966F-E7DF818B60DE}"/>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bg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12" name="Text Placeholder Logo">
            <a:extLst>
              <a:ext uri="{FF2B5EF4-FFF2-40B4-BE49-F238E27FC236}">
                <a16:creationId xmlns:a16="http://schemas.microsoft.com/office/drawing/2014/main" id="{220C6D98-58C7-4746-AC3D-3FBF99269E46}"/>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4" name="Text Placeholder Logo">
            <a:extLst>
              <a:ext uri="{FF2B5EF4-FFF2-40B4-BE49-F238E27FC236}">
                <a16:creationId xmlns:a16="http://schemas.microsoft.com/office/drawing/2014/main" id="{5ADFD3A5-D8DC-4E79-BCE6-38EDB81AFB57}"/>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0" name="Text Placeholder 4">
            <a:extLst>
              <a:ext uri="{FF2B5EF4-FFF2-40B4-BE49-F238E27FC236}">
                <a16:creationId xmlns:a16="http://schemas.microsoft.com/office/drawing/2014/main" id="{5BC15235-D8E5-4239-AA14-84609BFE0AA9}"/>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6" name="Date Placeholder 1">
            <a:extLst>
              <a:ext uri="{FF2B5EF4-FFF2-40B4-BE49-F238E27FC236}">
                <a16:creationId xmlns:a16="http://schemas.microsoft.com/office/drawing/2014/main" id="{9900FF28-C8B5-4D72-90BF-3E2B4D49BED9}"/>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bg1"/>
                </a:solidFill>
              </a:rPr>
              <a:pPr/>
              <a:t>27/09/2022 05:17</a:t>
            </a:fld>
            <a:endParaRPr lang="en-GB">
              <a:solidFill>
                <a:schemeClr val="bg1"/>
              </a:solidFill>
            </a:endParaRPr>
          </a:p>
        </p:txBody>
      </p:sp>
    </p:spTree>
    <p:extLst>
      <p:ext uri="{BB962C8B-B14F-4D97-AF65-F5344CB8AC3E}">
        <p14:creationId xmlns:p14="http://schemas.microsoft.com/office/powerpoint/2010/main" val="1983191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Grey 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FA66C76E-BC85-49AE-9464-2982FA74EFA6}"/>
              </a:ext>
            </a:extLst>
          </p:cNvPr>
          <p:cNvSpPr>
            <a:spLocks noGrp="1"/>
          </p:cNvSpPr>
          <p:nvPr>
            <p:ph type="pic" sz="quarter" idx="68" hasCustomPrompt="1"/>
          </p:nvPr>
        </p:nvSpPr>
        <p:spPr>
          <a:xfrm>
            <a:off x="0" y="0"/>
            <a:ext cx="12192000" cy="6858000"/>
          </a:xfrm>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tx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5" name="Text Placeholder Logo">
            <a:extLst>
              <a:ext uri="{FF2B5EF4-FFF2-40B4-BE49-F238E27FC236}">
                <a16:creationId xmlns:a16="http://schemas.microsoft.com/office/drawing/2014/main" id="{7FE34046-9129-4CE9-8F87-5EB293C088C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6" name="Text Placeholder Logo">
            <a:extLst>
              <a:ext uri="{FF2B5EF4-FFF2-40B4-BE49-F238E27FC236}">
                <a16:creationId xmlns:a16="http://schemas.microsoft.com/office/drawing/2014/main" id="{124BFED5-0438-497A-A3D4-DBF7EC59C74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5" name="Text Placeholder 4">
            <a:extLst>
              <a:ext uri="{FF2B5EF4-FFF2-40B4-BE49-F238E27FC236}">
                <a16:creationId xmlns:a16="http://schemas.microsoft.com/office/drawing/2014/main" id="{38144ECB-7FC1-4922-A389-A3714120888F}"/>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4" name="Date Placeholder 1">
            <a:extLst>
              <a:ext uri="{FF2B5EF4-FFF2-40B4-BE49-F238E27FC236}">
                <a16:creationId xmlns:a16="http://schemas.microsoft.com/office/drawing/2014/main" id="{C1A826FF-84D9-422A-A5F6-C287C4912A5A}"/>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tx1"/>
                </a:solidFill>
              </a:rPr>
              <a:pPr/>
              <a:t>27/09/2022 05:17</a:t>
            </a:fld>
            <a:endParaRPr lang="en-GB">
              <a:solidFill>
                <a:schemeClr val="tx1"/>
              </a:solidFill>
            </a:endParaRPr>
          </a:p>
        </p:txBody>
      </p:sp>
    </p:spTree>
    <p:extLst>
      <p:ext uri="{BB962C8B-B14F-4D97-AF65-F5344CB8AC3E}">
        <p14:creationId xmlns:p14="http://schemas.microsoft.com/office/powerpoint/2010/main" val="13076421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b7eadb7-5dd6-49c2-93f3-ea56dc81a40c">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673652D9-799B-4301-9F5D-07460BCC0E11}"/>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05:17</a:t>
            </a:fld>
            <a:endParaRPr lang="en-GB"/>
          </a:p>
        </p:txBody>
      </p:sp>
    </p:spTree>
    <p:extLst>
      <p:ext uri="{BB962C8B-B14F-4D97-AF65-F5344CB8AC3E}">
        <p14:creationId xmlns:p14="http://schemas.microsoft.com/office/powerpoint/2010/main" val="42248263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Resource Plan">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47E8B0AA-2D05-46A0-9CEB-E1E74F9D8F9A}"/>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05:17</a:t>
            </a:fld>
            <a:endParaRPr lang="en-GB"/>
          </a:p>
        </p:txBody>
      </p:sp>
    </p:spTree>
    <p:extLst>
      <p:ext uri="{BB962C8B-B14F-4D97-AF65-F5344CB8AC3E}">
        <p14:creationId xmlns:p14="http://schemas.microsoft.com/office/powerpoint/2010/main" val="271249654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18E6712C-7C51-43EB-84EB-2990C7ECFB95}"/>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3" name="Footer Placeholder 2">
            <a:extLst>
              <a:ext uri="{FF2B5EF4-FFF2-40B4-BE49-F238E27FC236}">
                <a16:creationId xmlns:a16="http://schemas.microsoft.com/office/drawing/2014/main" id="{C362C68C-AA2C-4BF1-AC81-82D8107457D7}"/>
              </a:ext>
            </a:extLst>
          </p:cNvPr>
          <p:cNvSpPr>
            <a:spLocks noGrp="1"/>
          </p:cNvSpPr>
          <p:nvPr>
            <p:ph type="ftr" sz="quarter" idx="10"/>
          </p:nvPr>
        </p:nvSpPr>
        <p:spPr/>
        <p:txBody>
          <a:bodyPr/>
          <a:lstStyle/>
          <a:p>
            <a:r>
              <a:rPr lang="en-GB"/>
              <a:t>IT-XXXX Project Name</a:t>
            </a:r>
          </a:p>
        </p:txBody>
      </p:sp>
      <p:sp>
        <p:nvSpPr>
          <p:cNvPr id="4" name="Slide Number Placeholder 3">
            <a:extLst>
              <a:ext uri="{FF2B5EF4-FFF2-40B4-BE49-F238E27FC236}">
                <a16:creationId xmlns:a16="http://schemas.microsoft.com/office/drawing/2014/main" id="{1ABA42E5-DA19-4593-A9ED-B9DF1986B5D7}"/>
              </a:ext>
            </a:extLst>
          </p:cNvPr>
          <p:cNvSpPr>
            <a:spLocks noGrp="1"/>
          </p:cNvSpPr>
          <p:nvPr>
            <p:ph type="sldNum" sz="quarter" idx="11"/>
          </p:nvPr>
        </p:nvSpPr>
        <p:spPr/>
        <p:txBody>
          <a:bodyPr/>
          <a:lstStyle/>
          <a:p>
            <a:fld id="{AFCB0DEF-0313-43CE-8806-B644FC9EC852}" type="slidenum">
              <a:rPr lang="en-GB" smtClean="0"/>
              <a:pPr/>
              <a:t>‹#›</a:t>
            </a:fld>
            <a:endParaRPr lang="en-GB"/>
          </a:p>
        </p:txBody>
      </p:sp>
      <p:sp>
        <p:nvSpPr>
          <p:cNvPr id="5" name="Date Placeholder 4">
            <a:extLst>
              <a:ext uri="{FF2B5EF4-FFF2-40B4-BE49-F238E27FC236}">
                <a16:creationId xmlns:a16="http://schemas.microsoft.com/office/drawing/2014/main" id="{0E1D0709-8401-490E-B6C5-4D1028A478C9}"/>
              </a:ext>
            </a:extLst>
          </p:cNvPr>
          <p:cNvSpPr>
            <a:spLocks noGrp="1"/>
          </p:cNvSpPr>
          <p:nvPr>
            <p:ph type="dt" sz="half" idx="12"/>
          </p:nvPr>
        </p:nvSpPr>
        <p:spPr/>
        <p:txBody>
          <a:bodyPr/>
          <a:lstStyle/>
          <a:p>
            <a:fld id="{0B378795-EEDB-4745-993C-DD3D2DDE30AD}" type="datetime8">
              <a:rPr lang="en-GB" smtClean="0"/>
              <a:t>27/09/2022 05:17</a:t>
            </a:fld>
            <a:endParaRPr lang="en-GB"/>
          </a:p>
        </p:txBody>
      </p:sp>
    </p:spTree>
    <p:extLst>
      <p:ext uri="{BB962C8B-B14F-4D97-AF65-F5344CB8AC3E}">
        <p14:creationId xmlns:p14="http://schemas.microsoft.com/office/powerpoint/2010/main" val="287058730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0689af56-c7c2-41de-8086-8fdf4857441a">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54A90A98-EA3B-4CE2-B182-ED4F73F4D92F}"/>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a:xfrm>
            <a:off x="750081" y="6425264"/>
            <a:ext cx="7943384" cy="294305"/>
          </a:xfrm>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1">
            <a:extLst>
              <a:ext uri="{FF2B5EF4-FFF2-40B4-BE49-F238E27FC236}">
                <a16:creationId xmlns:a16="http://schemas.microsoft.com/office/drawing/2014/main" id="{9D8DAE02-B49E-4A06-B407-AEA7D1818928}"/>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3653DEB9-66C5-49BC-B5F3-B79FE9ACA140}" type="datetime8">
              <a:rPr lang="en-GB" smtClean="0"/>
              <a:t>27/09/2022 05:17</a:t>
            </a:fld>
            <a:endParaRPr lang="en-GB"/>
          </a:p>
        </p:txBody>
      </p: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4892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19F0BEA8-E5A0-49EA-8ECD-91B33422A895}" type="datetime8">
              <a:rPr lang="en-GB" smtClean="0"/>
              <a:t>27/09/2022 05:18</a:t>
            </a:fld>
            <a:endParaRPr lang="en-GB"/>
          </a:p>
        </p:txBody>
      </p:sp>
    </p:spTree>
    <p:extLst>
      <p:ext uri="{BB962C8B-B14F-4D97-AF65-F5344CB8AC3E}">
        <p14:creationId xmlns:p14="http://schemas.microsoft.com/office/powerpoint/2010/main" val="20419030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oint w/Icons Grey">
    <p:spTree>
      <p:nvGrpSpPr>
        <p:cNvPr id="1" name=""/>
        <p:cNvGrpSpPr/>
        <p:nvPr/>
      </p:nvGrpSpPr>
      <p:grpSpPr>
        <a:xfrm>
          <a:off x="0" y="0"/>
          <a:ext cx="0" cy="0"/>
          <a:chOff x="0" y="0"/>
          <a:chExt cx="0" cy="0"/>
        </a:xfrm>
      </p:grpSpPr>
      <p:pic>
        <p:nvPicPr>
          <p:cNvPr id="55" name="Grafik 7">
            <a:extLst>
              <a:ext uri="{FF2B5EF4-FFF2-40B4-BE49-F238E27FC236}">
                <a16:creationId xmlns:a16="http://schemas.microsoft.com/office/drawing/2014/main" id="{84A565D9-04ED-4CEB-B33D-75931291A47B}"/>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35" name="Text Placeholder 10">
            <a:extLst>
              <a:ext uri="{FF2B5EF4-FFF2-40B4-BE49-F238E27FC236}">
                <a16:creationId xmlns:a16="http://schemas.microsoft.com/office/drawing/2014/main" id="{8D721AF1-C59A-4E2C-8FE1-F5CFE4B7A003}"/>
              </a:ext>
            </a:extLst>
          </p:cNvPr>
          <p:cNvSpPr>
            <a:spLocks noGrp="1"/>
          </p:cNvSpPr>
          <p:nvPr>
            <p:ph type="body" sz="quarter" idx="37" hasCustomPrompt="1"/>
          </p:nvPr>
        </p:nvSpPr>
        <p:spPr>
          <a:xfrm>
            <a:off x="1084067" y="2543098"/>
            <a:ext cx="2374487" cy="330756"/>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8" name="Text Placeholder 7">
            <a:extLst>
              <a:ext uri="{FF2B5EF4-FFF2-40B4-BE49-F238E27FC236}">
                <a16:creationId xmlns:a16="http://schemas.microsoft.com/office/drawing/2014/main" id="{6B6586BB-966D-4E11-87D4-C8E06DCCB9C4}"/>
              </a:ext>
            </a:extLst>
          </p:cNvPr>
          <p:cNvSpPr>
            <a:spLocks noGrp="1"/>
          </p:cNvSpPr>
          <p:nvPr>
            <p:ph type="body" sz="quarter" idx="53" hasCustomPrompt="1"/>
          </p:nvPr>
        </p:nvSpPr>
        <p:spPr>
          <a:xfrm>
            <a:off x="1602226" y="3048701"/>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4" name="Text Placeholder 10">
            <a:extLst>
              <a:ext uri="{FF2B5EF4-FFF2-40B4-BE49-F238E27FC236}">
                <a16:creationId xmlns:a16="http://schemas.microsoft.com/office/drawing/2014/main" id="{F3C7B097-80BB-4D96-8A90-B46FA47755F1}"/>
              </a:ext>
            </a:extLst>
          </p:cNvPr>
          <p:cNvSpPr>
            <a:spLocks noGrp="1"/>
          </p:cNvSpPr>
          <p:nvPr>
            <p:ph type="body" sz="quarter" idx="54" hasCustomPrompt="1"/>
          </p:nvPr>
        </p:nvSpPr>
        <p:spPr>
          <a:xfrm>
            <a:off x="4908550" y="25430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9" name="Text Placeholder 7">
            <a:extLst>
              <a:ext uri="{FF2B5EF4-FFF2-40B4-BE49-F238E27FC236}">
                <a16:creationId xmlns:a16="http://schemas.microsoft.com/office/drawing/2014/main" id="{FC340FDD-3427-4E6B-AB80-304433A5E863}"/>
              </a:ext>
            </a:extLst>
          </p:cNvPr>
          <p:cNvSpPr>
            <a:spLocks noGrp="1"/>
          </p:cNvSpPr>
          <p:nvPr>
            <p:ph type="body" sz="quarter" idx="55" hasCustomPrompt="1"/>
          </p:nvPr>
        </p:nvSpPr>
        <p:spPr>
          <a:xfrm>
            <a:off x="5425678" y="3046332"/>
            <a:ext cx="1340644" cy="504000"/>
          </a:xfrm>
        </p:spPr>
        <p:txBody>
          <a:bodyPr vert="horz" lIns="91440" tIns="45720" rIns="91440" bIns="45720" rtlCol="0" anchor="t">
            <a:noAutofit/>
          </a:bodyPr>
          <a:lstStyle>
            <a:lvl1pPr marL="0" indent="0" algn="ctr">
              <a:buNone/>
              <a:defRPr lang="en-US" sz="1000" smtClean="0">
                <a:solidFill>
                  <a:schemeClr val="tx1"/>
                </a:solidFill>
              </a:defRPr>
            </a:lvl1pPr>
            <a:lvl2pPr marL="191995" indent="0" algn="l">
              <a:buNone/>
              <a:defRPr lang="en-US" sz="1000" smtClean="0">
                <a:solidFill>
                  <a:schemeClr val="bg1"/>
                </a:solidFill>
              </a:defRPr>
            </a:lvl2pPr>
            <a:lvl3pPr algn="l">
              <a:defRPr lang="en-US" sz="10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0" name="Text Placeholder 10">
            <a:extLst>
              <a:ext uri="{FF2B5EF4-FFF2-40B4-BE49-F238E27FC236}">
                <a16:creationId xmlns:a16="http://schemas.microsoft.com/office/drawing/2014/main" id="{2330F18E-42CF-42E9-AD55-DA8C865B939C}"/>
              </a:ext>
            </a:extLst>
          </p:cNvPr>
          <p:cNvSpPr>
            <a:spLocks noGrp="1"/>
          </p:cNvSpPr>
          <p:nvPr>
            <p:ph type="body" sz="quarter" idx="56" hasCustomPrompt="1"/>
          </p:nvPr>
        </p:nvSpPr>
        <p:spPr>
          <a:xfrm>
            <a:off x="8733446" y="254375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1" name="Text Placeholder 7">
            <a:extLst>
              <a:ext uri="{FF2B5EF4-FFF2-40B4-BE49-F238E27FC236}">
                <a16:creationId xmlns:a16="http://schemas.microsoft.com/office/drawing/2014/main" id="{D089DBBD-7893-410D-ABBF-681D1A2B51EE}"/>
              </a:ext>
            </a:extLst>
          </p:cNvPr>
          <p:cNvSpPr>
            <a:spLocks noGrp="1"/>
          </p:cNvSpPr>
          <p:nvPr>
            <p:ph type="body" sz="quarter" idx="57" hasCustomPrompt="1"/>
          </p:nvPr>
        </p:nvSpPr>
        <p:spPr>
          <a:xfrm>
            <a:off x="9252018" y="3051203"/>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4" name="Text Placeholder 10">
            <a:extLst>
              <a:ext uri="{FF2B5EF4-FFF2-40B4-BE49-F238E27FC236}">
                <a16:creationId xmlns:a16="http://schemas.microsoft.com/office/drawing/2014/main" id="{39D983C3-FFC0-43E1-93F8-F562E0D723AF}"/>
              </a:ext>
            </a:extLst>
          </p:cNvPr>
          <p:cNvSpPr>
            <a:spLocks noGrp="1"/>
          </p:cNvSpPr>
          <p:nvPr>
            <p:ph type="body" sz="quarter" idx="58" hasCustomPrompt="1"/>
          </p:nvPr>
        </p:nvSpPr>
        <p:spPr>
          <a:xfrm>
            <a:off x="1084067" y="49391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5" name="Text Placeholder 7">
            <a:extLst>
              <a:ext uri="{FF2B5EF4-FFF2-40B4-BE49-F238E27FC236}">
                <a16:creationId xmlns:a16="http://schemas.microsoft.com/office/drawing/2014/main" id="{756D9E83-FEFE-4CBB-946B-CE7B4D3B77BB}"/>
              </a:ext>
            </a:extLst>
          </p:cNvPr>
          <p:cNvSpPr>
            <a:spLocks noGrp="1"/>
          </p:cNvSpPr>
          <p:nvPr>
            <p:ph type="body" sz="quarter" idx="59" hasCustomPrompt="1"/>
          </p:nvPr>
        </p:nvSpPr>
        <p:spPr>
          <a:xfrm>
            <a:off x="1602226"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6" name="Text Placeholder 10">
            <a:extLst>
              <a:ext uri="{FF2B5EF4-FFF2-40B4-BE49-F238E27FC236}">
                <a16:creationId xmlns:a16="http://schemas.microsoft.com/office/drawing/2014/main" id="{21F49BD4-5AE8-4B8F-9642-177BDD726108}"/>
              </a:ext>
            </a:extLst>
          </p:cNvPr>
          <p:cNvSpPr>
            <a:spLocks noGrp="1"/>
          </p:cNvSpPr>
          <p:nvPr>
            <p:ph type="body" sz="quarter" idx="60" hasCustomPrompt="1"/>
          </p:nvPr>
        </p:nvSpPr>
        <p:spPr>
          <a:xfrm>
            <a:off x="4908550"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7" name="Text Placeholder 7">
            <a:extLst>
              <a:ext uri="{FF2B5EF4-FFF2-40B4-BE49-F238E27FC236}">
                <a16:creationId xmlns:a16="http://schemas.microsoft.com/office/drawing/2014/main" id="{7BF1F6D7-C453-41DA-A9FB-3543058E892E}"/>
              </a:ext>
            </a:extLst>
          </p:cNvPr>
          <p:cNvSpPr>
            <a:spLocks noGrp="1"/>
          </p:cNvSpPr>
          <p:nvPr>
            <p:ph type="body" sz="quarter" idx="61" hasCustomPrompt="1"/>
          </p:nvPr>
        </p:nvSpPr>
        <p:spPr>
          <a:xfrm>
            <a:off x="5425678" y="5444067"/>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marL="191995" indent="0" algn="l">
              <a:buNone/>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87" name="Text Placeholder 10">
            <a:extLst>
              <a:ext uri="{FF2B5EF4-FFF2-40B4-BE49-F238E27FC236}">
                <a16:creationId xmlns:a16="http://schemas.microsoft.com/office/drawing/2014/main" id="{0C435AF2-4816-4C69-87F1-DFBC4EE08678}"/>
              </a:ext>
            </a:extLst>
          </p:cNvPr>
          <p:cNvSpPr>
            <a:spLocks noGrp="1"/>
          </p:cNvSpPr>
          <p:nvPr>
            <p:ph type="body" sz="quarter" idx="90" hasCustomPrompt="1"/>
          </p:nvPr>
        </p:nvSpPr>
        <p:spPr>
          <a:xfrm>
            <a:off x="8732896"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88" name="Text Placeholder 7">
            <a:extLst>
              <a:ext uri="{FF2B5EF4-FFF2-40B4-BE49-F238E27FC236}">
                <a16:creationId xmlns:a16="http://schemas.microsoft.com/office/drawing/2014/main" id="{C961C735-190F-47D5-90DF-F7EF742DBC95}"/>
              </a:ext>
            </a:extLst>
          </p:cNvPr>
          <p:cNvSpPr>
            <a:spLocks noGrp="1"/>
          </p:cNvSpPr>
          <p:nvPr>
            <p:ph type="body" sz="quarter" idx="91" hasCustomPrompt="1"/>
          </p:nvPr>
        </p:nvSpPr>
        <p:spPr>
          <a:xfrm>
            <a:off x="9252018"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1" name="Text Placeholder 7">
            <a:extLst>
              <a:ext uri="{FF2B5EF4-FFF2-40B4-BE49-F238E27FC236}">
                <a16:creationId xmlns:a16="http://schemas.microsoft.com/office/drawing/2014/main" id="{1541E635-AE9C-4DF4-992A-A6FC2040A10A}"/>
              </a:ext>
            </a:extLst>
          </p:cNvPr>
          <p:cNvSpPr>
            <a:spLocks noGrp="1"/>
          </p:cNvSpPr>
          <p:nvPr>
            <p:ph type="body" sz="quarter" idx="93" hasCustomPrompt="1"/>
          </p:nvPr>
        </p:nvSpPr>
        <p:spPr>
          <a:xfrm>
            <a:off x="1901050"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2" name="Text Placeholder 7">
            <a:extLst>
              <a:ext uri="{FF2B5EF4-FFF2-40B4-BE49-F238E27FC236}">
                <a16:creationId xmlns:a16="http://schemas.microsoft.com/office/drawing/2014/main" id="{FB77C194-96C9-46FA-A75D-0A03ED018DE2}"/>
              </a:ext>
            </a:extLst>
          </p:cNvPr>
          <p:cNvSpPr>
            <a:spLocks noGrp="1"/>
          </p:cNvSpPr>
          <p:nvPr>
            <p:ph type="body" sz="quarter" idx="94" hasCustomPrompt="1"/>
          </p:nvPr>
        </p:nvSpPr>
        <p:spPr>
          <a:xfrm>
            <a:off x="5728399"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3" name="Text Placeholder 7">
            <a:extLst>
              <a:ext uri="{FF2B5EF4-FFF2-40B4-BE49-F238E27FC236}">
                <a16:creationId xmlns:a16="http://schemas.microsoft.com/office/drawing/2014/main" id="{51B03535-6C3F-4E99-970F-8056DBC89520}"/>
              </a:ext>
            </a:extLst>
          </p:cNvPr>
          <p:cNvSpPr>
            <a:spLocks noGrp="1"/>
          </p:cNvSpPr>
          <p:nvPr>
            <p:ph type="body" sz="quarter" idx="95" hasCustomPrompt="1"/>
          </p:nvPr>
        </p:nvSpPr>
        <p:spPr>
          <a:xfrm>
            <a:off x="9555748"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6" name="Text Placeholder 7">
            <a:extLst>
              <a:ext uri="{FF2B5EF4-FFF2-40B4-BE49-F238E27FC236}">
                <a16:creationId xmlns:a16="http://schemas.microsoft.com/office/drawing/2014/main" id="{2D17AB4C-B0DE-40FE-8BF7-128CEA9FCC64}"/>
              </a:ext>
            </a:extLst>
          </p:cNvPr>
          <p:cNvSpPr>
            <a:spLocks noGrp="1"/>
          </p:cNvSpPr>
          <p:nvPr>
            <p:ph type="body" sz="quarter" idx="96" hasCustomPrompt="1"/>
          </p:nvPr>
        </p:nvSpPr>
        <p:spPr>
          <a:xfrm>
            <a:off x="1901050"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7" name="Text Placeholder 7">
            <a:extLst>
              <a:ext uri="{FF2B5EF4-FFF2-40B4-BE49-F238E27FC236}">
                <a16:creationId xmlns:a16="http://schemas.microsoft.com/office/drawing/2014/main" id="{53CBA5AE-489F-4726-9A31-EC01B0FEA714}"/>
              </a:ext>
            </a:extLst>
          </p:cNvPr>
          <p:cNvSpPr>
            <a:spLocks noGrp="1"/>
          </p:cNvSpPr>
          <p:nvPr>
            <p:ph type="body" sz="quarter" idx="97" hasCustomPrompt="1"/>
          </p:nvPr>
        </p:nvSpPr>
        <p:spPr>
          <a:xfrm>
            <a:off x="5728399"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2" name="Text Placeholder 7">
            <a:extLst>
              <a:ext uri="{FF2B5EF4-FFF2-40B4-BE49-F238E27FC236}">
                <a16:creationId xmlns:a16="http://schemas.microsoft.com/office/drawing/2014/main" id="{EDCF74BD-EC58-4244-A4FB-DBD5AD45232F}"/>
              </a:ext>
            </a:extLst>
          </p:cNvPr>
          <p:cNvSpPr>
            <a:spLocks noGrp="1"/>
          </p:cNvSpPr>
          <p:nvPr>
            <p:ph type="body" sz="quarter" idx="98" hasCustomPrompt="1"/>
          </p:nvPr>
        </p:nvSpPr>
        <p:spPr>
          <a:xfrm>
            <a:off x="9555748"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3" name="Text Placeholder 7">
            <a:extLst>
              <a:ext uri="{FF2B5EF4-FFF2-40B4-BE49-F238E27FC236}">
                <a16:creationId xmlns:a16="http://schemas.microsoft.com/office/drawing/2014/main" id="{90D7073C-9259-4D2E-9018-9663C46D7836}"/>
              </a:ext>
            </a:extLst>
          </p:cNvPr>
          <p:cNvSpPr>
            <a:spLocks noGrp="1"/>
          </p:cNvSpPr>
          <p:nvPr>
            <p:ph type="body" sz="quarter" idx="99" hasCustomPrompt="1"/>
          </p:nvPr>
        </p:nvSpPr>
        <p:spPr>
          <a:xfrm>
            <a:off x="1848103"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8" name="Text Placeholder 7">
            <a:extLst>
              <a:ext uri="{FF2B5EF4-FFF2-40B4-BE49-F238E27FC236}">
                <a16:creationId xmlns:a16="http://schemas.microsoft.com/office/drawing/2014/main" id="{FAF03EA5-68C3-4544-AB21-1672723CA803}"/>
              </a:ext>
            </a:extLst>
          </p:cNvPr>
          <p:cNvSpPr>
            <a:spLocks noGrp="1"/>
          </p:cNvSpPr>
          <p:nvPr>
            <p:ph type="body" sz="quarter" idx="100" hasCustomPrompt="1"/>
          </p:nvPr>
        </p:nvSpPr>
        <p:spPr>
          <a:xfrm>
            <a:off x="1848103"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9" name="Text Placeholder 7">
            <a:extLst>
              <a:ext uri="{FF2B5EF4-FFF2-40B4-BE49-F238E27FC236}">
                <a16:creationId xmlns:a16="http://schemas.microsoft.com/office/drawing/2014/main" id="{0E90EB7A-BDDD-42C5-809A-C2385DFB6DF6}"/>
              </a:ext>
            </a:extLst>
          </p:cNvPr>
          <p:cNvSpPr>
            <a:spLocks noGrp="1"/>
          </p:cNvSpPr>
          <p:nvPr>
            <p:ph type="body" sz="quarter" idx="101" hasCustomPrompt="1"/>
          </p:nvPr>
        </p:nvSpPr>
        <p:spPr>
          <a:xfrm>
            <a:off x="5673722"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0" name="Text Placeholder 7">
            <a:extLst>
              <a:ext uri="{FF2B5EF4-FFF2-40B4-BE49-F238E27FC236}">
                <a16:creationId xmlns:a16="http://schemas.microsoft.com/office/drawing/2014/main" id="{19AF5933-9B29-4672-A3B0-704D1644EE6A}"/>
              </a:ext>
            </a:extLst>
          </p:cNvPr>
          <p:cNvSpPr>
            <a:spLocks noGrp="1"/>
          </p:cNvSpPr>
          <p:nvPr>
            <p:ph type="body" sz="quarter" idx="102" hasCustomPrompt="1"/>
          </p:nvPr>
        </p:nvSpPr>
        <p:spPr>
          <a:xfrm>
            <a:off x="5673722"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1" name="Text Placeholder 7">
            <a:extLst>
              <a:ext uri="{FF2B5EF4-FFF2-40B4-BE49-F238E27FC236}">
                <a16:creationId xmlns:a16="http://schemas.microsoft.com/office/drawing/2014/main" id="{26E18E86-3A87-4F4C-AA1D-FBE82B7F05A5}"/>
              </a:ext>
            </a:extLst>
          </p:cNvPr>
          <p:cNvSpPr>
            <a:spLocks noGrp="1"/>
          </p:cNvSpPr>
          <p:nvPr>
            <p:ph type="body" sz="quarter" idx="103" hasCustomPrompt="1"/>
          </p:nvPr>
        </p:nvSpPr>
        <p:spPr>
          <a:xfrm>
            <a:off x="9502257"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2" name="Text Placeholder 7">
            <a:extLst>
              <a:ext uri="{FF2B5EF4-FFF2-40B4-BE49-F238E27FC236}">
                <a16:creationId xmlns:a16="http://schemas.microsoft.com/office/drawing/2014/main" id="{5587CA5D-9136-4398-BFC7-7A138279EB03}"/>
              </a:ext>
            </a:extLst>
          </p:cNvPr>
          <p:cNvSpPr>
            <a:spLocks noGrp="1"/>
          </p:cNvSpPr>
          <p:nvPr>
            <p:ph type="body" sz="quarter" idx="104" hasCustomPrompt="1"/>
          </p:nvPr>
        </p:nvSpPr>
        <p:spPr>
          <a:xfrm>
            <a:off x="9502257"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3" name="Text Placeholder 7">
            <a:extLst>
              <a:ext uri="{FF2B5EF4-FFF2-40B4-BE49-F238E27FC236}">
                <a16:creationId xmlns:a16="http://schemas.microsoft.com/office/drawing/2014/main" id="{63C034B5-BBE6-455A-BCD9-5358375E119A}"/>
              </a:ext>
            </a:extLst>
          </p:cNvPr>
          <p:cNvSpPr>
            <a:spLocks noGrp="1"/>
          </p:cNvSpPr>
          <p:nvPr>
            <p:ph type="body" sz="quarter" idx="105" hasCustomPrompt="1"/>
          </p:nvPr>
        </p:nvSpPr>
        <p:spPr>
          <a:xfrm>
            <a:off x="427659" y="3798606"/>
            <a:ext cx="11340000" cy="10800"/>
          </a:xfrm>
          <a:solidFill>
            <a:schemeClr val="tx1"/>
          </a:solidFill>
        </p:spPr>
        <p:txBody>
          <a:bodyPr/>
          <a:lstStyle>
            <a:lvl1pPr>
              <a:defRPr>
                <a:solidFill>
                  <a:schemeClr val="tx1"/>
                </a:solidFill>
              </a:defRPr>
            </a:lvl1pPr>
          </a:lstStyle>
          <a:p>
            <a:pPr lvl="0"/>
            <a:r>
              <a:rPr lang="en-GB"/>
              <a:t> </a:t>
            </a:r>
          </a:p>
        </p:txBody>
      </p:sp>
      <p:sp>
        <p:nvSpPr>
          <p:cNvPr id="54" name="Text Placeholder 7">
            <a:extLst>
              <a:ext uri="{FF2B5EF4-FFF2-40B4-BE49-F238E27FC236}">
                <a16:creationId xmlns:a16="http://schemas.microsoft.com/office/drawing/2014/main" id="{06F203CA-1C1A-43FE-82FE-8E820394ACC2}"/>
              </a:ext>
            </a:extLst>
          </p:cNvPr>
          <p:cNvSpPr>
            <a:spLocks noGrp="1"/>
          </p:cNvSpPr>
          <p:nvPr>
            <p:ph type="body" sz="quarter" idx="106" hasCustomPrompt="1"/>
          </p:nvPr>
        </p:nvSpPr>
        <p:spPr>
          <a:xfrm rot="16200000">
            <a:off x="2024405" y="3836032"/>
            <a:ext cx="4104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7">
            <a:extLst>
              <a:ext uri="{FF2B5EF4-FFF2-40B4-BE49-F238E27FC236}">
                <a16:creationId xmlns:a16="http://schemas.microsoft.com/office/drawing/2014/main" id="{F7449B47-8FF8-4A80-9A5E-15C43F36E10C}"/>
              </a:ext>
            </a:extLst>
          </p:cNvPr>
          <p:cNvSpPr>
            <a:spLocks noGrp="1"/>
          </p:cNvSpPr>
          <p:nvPr>
            <p:ph type="body" sz="quarter" idx="107" hasCustomPrompt="1"/>
          </p:nvPr>
        </p:nvSpPr>
        <p:spPr>
          <a:xfrm rot="16200000">
            <a:off x="6073883" y="3836032"/>
            <a:ext cx="4104000" cy="10800"/>
          </a:xfrm>
          <a:solidFill>
            <a:schemeClr val="tx1"/>
          </a:solidFill>
        </p:spPr>
        <p:txBody>
          <a:bodyPr/>
          <a:lstStyle>
            <a:lvl1pPr marL="0" indent="0">
              <a:buNone/>
              <a:defRPr>
                <a:solidFill>
                  <a:schemeClr val="tx1"/>
                </a:solid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7BA57D45-1B7A-4F67-947E-88EC67450E85}"/>
              </a:ext>
            </a:extLst>
          </p:cNvPr>
          <p:cNvSpPr>
            <a:spLocks noGrp="1"/>
          </p:cNvSpPr>
          <p:nvPr>
            <p:ph type="body" sz="quarter" idx="9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99D46CF6-1978-443F-8B3A-7F64B1CA9F0F}"/>
              </a:ext>
            </a:extLst>
          </p:cNvPr>
          <p:cNvSpPr>
            <a:spLocks noGrp="1"/>
          </p:cNvSpPr>
          <p:nvPr>
            <p:ph type="dt" sz="half" idx="108"/>
          </p:nvPr>
        </p:nvSpPr>
        <p:spPr/>
        <p:txBody>
          <a:bodyPr/>
          <a:lstStyle/>
          <a:p>
            <a:fld id="{AA517D7B-10D8-4812-9CD2-1599C4F991C3}" type="datetime8">
              <a:rPr lang="en-GB" smtClean="0"/>
              <a:t>27/09/2022 05:17</a:t>
            </a:fld>
            <a:endParaRPr lang="en-GB"/>
          </a:p>
        </p:txBody>
      </p:sp>
      <p:sp>
        <p:nvSpPr>
          <p:cNvPr id="7" name="Footer Placeholder 6">
            <a:extLst>
              <a:ext uri="{FF2B5EF4-FFF2-40B4-BE49-F238E27FC236}">
                <a16:creationId xmlns:a16="http://schemas.microsoft.com/office/drawing/2014/main" id="{B270B5E8-EF75-45BD-9842-F6CD8C8D3818}"/>
              </a:ext>
            </a:extLst>
          </p:cNvPr>
          <p:cNvSpPr>
            <a:spLocks noGrp="1"/>
          </p:cNvSpPr>
          <p:nvPr>
            <p:ph type="ftr" sz="quarter" idx="109"/>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40E24020-A0F4-4445-AFE7-84AB77B7F8CD}"/>
              </a:ext>
            </a:extLst>
          </p:cNvPr>
          <p:cNvSpPr>
            <a:spLocks noGrp="1"/>
          </p:cNvSpPr>
          <p:nvPr>
            <p:ph type="sldNum" sz="quarter" idx="11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7547177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DB03E904-0573-4881-AC05-149FDC74E0DC}" type="datetime8">
              <a:rPr lang="en-GB" smtClean="0"/>
              <a:t>27/09/2022 05:18</a:t>
            </a:fld>
            <a:endParaRPr lang="en-GB"/>
          </a:p>
        </p:txBody>
      </p:sp>
    </p:spTree>
    <p:extLst>
      <p:ext uri="{BB962C8B-B14F-4D97-AF65-F5344CB8AC3E}">
        <p14:creationId xmlns:p14="http://schemas.microsoft.com/office/powerpoint/2010/main" val="34915853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Grey 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74F31E-2DAE-41A1-81ED-FEE49604467B}"/>
              </a:ext>
            </a:extLst>
          </p:cNvPr>
          <p:cNvSpPr>
            <a:spLocks noGrp="1"/>
          </p:cNvSpPr>
          <p:nvPr>
            <p:ph type="pic" sz="quarter" idx="68" hasCustomPrompt="1"/>
          </p:nvPr>
        </p:nvSpPr>
        <p:spPr>
          <a:xfrm>
            <a:off x="0" y="0"/>
            <a:ext cx="12192000" cy="6858000"/>
          </a:xfrm>
          <a:solidFill>
            <a:schemeClr val="accent3"/>
          </a:solidFill>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8"/>
            <a:ext cx="3815707" cy="317490"/>
          </a:xfrm>
        </p:spPr>
        <p:txBody>
          <a:bodyPr lIns="0" tIns="0" rIns="0" bIns="0" anchor="t"/>
          <a:lstStyle>
            <a:lvl1pPr marL="0" indent="0" algn="ctr">
              <a:buNone/>
              <a:defRPr sz="1800">
                <a:solidFill>
                  <a:schemeClr val="tx1"/>
                </a:solidFill>
              </a:defRPr>
            </a:lvl1pPr>
            <a:lvl2pPr>
              <a:defRPr sz="2000"/>
            </a:lvl2pPr>
            <a:lvl3pPr>
              <a:defRPr sz="2000"/>
            </a:lvl3pPr>
            <a:lvl4pPr>
              <a:defRPr sz="1800"/>
            </a:lvl4pPr>
            <a:lvl5pPr>
              <a:defRPr sz="1600"/>
            </a:lvl5pPr>
          </a:lstStyle>
          <a:p>
            <a:pPr lvl="0"/>
            <a:r>
              <a:rPr lang="en-GB"/>
              <a:t>Enter Name Here</a:t>
            </a:r>
          </a:p>
        </p:txBody>
      </p:sp>
      <p:sp>
        <p:nvSpPr>
          <p:cNvPr id="15" name="Text Placeholder 7">
            <a:extLst>
              <a:ext uri="{FF2B5EF4-FFF2-40B4-BE49-F238E27FC236}">
                <a16:creationId xmlns:a16="http://schemas.microsoft.com/office/drawing/2014/main" id="{EC0D8A45-11A0-4789-80D7-D17D7E3A6A97}"/>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6" name="Text Placeholder 12">
            <a:extLst>
              <a:ext uri="{FF2B5EF4-FFF2-40B4-BE49-F238E27FC236}">
                <a16:creationId xmlns:a16="http://schemas.microsoft.com/office/drawing/2014/main" id="{B1AF1434-E10E-4C78-8BA0-1BEEAC9F5F29}"/>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4" name="Text Placeholder Logo">
            <a:extLst>
              <a:ext uri="{FF2B5EF4-FFF2-40B4-BE49-F238E27FC236}">
                <a16:creationId xmlns:a16="http://schemas.microsoft.com/office/drawing/2014/main" id="{4CB4F2D4-42FC-47E2-BE05-5CF0834DE05C}"/>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7" name="Text Placeholder Logo">
            <a:extLst>
              <a:ext uri="{FF2B5EF4-FFF2-40B4-BE49-F238E27FC236}">
                <a16:creationId xmlns:a16="http://schemas.microsoft.com/office/drawing/2014/main" id="{946421BD-9E00-4D89-9CF5-DA8F1C5131D8}"/>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EA29040E-9C64-4B4C-8416-D266C071C76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tx1"/>
                </a:solidFill>
              </a:defRPr>
            </a:lvl1pPr>
          </a:lstStyle>
          <a:p>
            <a:fld id="{799DDFBA-A992-4573-B621-EA0CFF8C4232}" type="datetime8">
              <a:rPr lang="en-GB" smtClean="0"/>
              <a:t>27/09/2022 05:18</a:t>
            </a:fld>
            <a:endParaRPr lang="en-GB"/>
          </a:p>
        </p:txBody>
      </p:sp>
    </p:spTree>
    <p:extLst>
      <p:ext uri="{BB962C8B-B14F-4D97-AF65-F5344CB8AC3E}">
        <p14:creationId xmlns:p14="http://schemas.microsoft.com/office/powerpoint/2010/main" val="112374018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hapter Slide O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bg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lvl1pPr>
          </a:lstStyle>
          <a:p>
            <a:pPr lvl="0"/>
            <a:r>
              <a:rPr lang="en-GB"/>
              <a:t>.</a:t>
            </a:r>
          </a:p>
        </p:txBody>
      </p:sp>
      <p:sp>
        <p:nvSpPr>
          <p:cNvPr id="10" name="Date Placeholder 1">
            <a:extLst>
              <a:ext uri="{FF2B5EF4-FFF2-40B4-BE49-F238E27FC236}">
                <a16:creationId xmlns:a16="http://schemas.microsoft.com/office/drawing/2014/main" id="{ED4DC22B-563E-4392-B12B-659C97D76C64}"/>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4284CF-916A-45C0-A1C8-9729146FE7AF}" type="datetime8">
              <a:rPr lang="en-GB" smtClean="0"/>
              <a:pPr/>
              <a:t>27/09/2022 05:18</a:t>
            </a:fld>
            <a:endParaRPr lang="en-GB"/>
          </a:p>
        </p:txBody>
      </p:sp>
    </p:spTree>
    <p:extLst>
      <p:ext uri="{BB962C8B-B14F-4D97-AF65-F5344CB8AC3E}">
        <p14:creationId xmlns:p14="http://schemas.microsoft.com/office/powerpoint/2010/main" val="3148339239"/>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hapter Slide Two">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tx1"/>
              </a:solidFill>
            </a:endParaRPr>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solidFill>
                  <a:schemeClr val="tx1"/>
                </a:solid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B7A12BA5-7F68-4095-9963-22209A43DCB0}"/>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pPr/>
              <a:t>27/09/2022 05:18</a:t>
            </a:fld>
            <a:endParaRPr lang="en-GB"/>
          </a:p>
        </p:txBody>
      </p:sp>
    </p:spTree>
    <p:extLst>
      <p:ext uri="{BB962C8B-B14F-4D97-AF65-F5344CB8AC3E}">
        <p14:creationId xmlns:p14="http://schemas.microsoft.com/office/powerpoint/2010/main" val="1226355337"/>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tents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bg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7" name="Date Placeholder 6">
            <a:extLst>
              <a:ext uri="{FF2B5EF4-FFF2-40B4-BE49-F238E27FC236}">
                <a16:creationId xmlns:a16="http://schemas.microsoft.com/office/drawing/2014/main" id="{37D12ECC-102A-4F16-8461-27A34168FF2D}"/>
              </a:ext>
            </a:extLst>
          </p:cNvPr>
          <p:cNvSpPr>
            <a:spLocks noGrp="1"/>
          </p:cNvSpPr>
          <p:nvPr>
            <p:ph type="dt" sz="half" idx="96"/>
          </p:nvPr>
        </p:nvSpPr>
        <p:spPr/>
        <p:txBody>
          <a:bodyPr/>
          <a:lstStyle>
            <a:lvl1pPr>
              <a:defRPr>
                <a:solidFill>
                  <a:schemeClr val="bg1"/>
                </a:solidFill>
              </a:defRPr>
            </a:lvl1pPr>
          </a:lstStyle>
          <a:p>
            <a:fld id="{67D3A94F-8D2D-4C13-AD94-ABDCACE9F7C8}" type="datetime8">
              <a:rPr lang="en-GB" smtClean="0"/>
              <a:t>27/09/2022 05:18</a:t>
            </a:fld>
            <a:endParaRPr lang="en-GB"/>
          </a:p>
        </p:txBody>
      </p:sp>
      <p:sp>
        <p:nvSpPr>
          <p:cNvPr id="9" name="Footer Placeholder 8">
            <a:extLst>
              <a:ext uri="{FF2B5EF4-FFF2-40B4-BE49-F238E27FC236}">
                <a16:creationId xmlns:a16="http://schemas.microsoft.com/office/drawing/2014/main" id="{5BB1E86E-A6EF-431D-B271-9146187F993B}"/>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4C652C77-A246-40D1-ACA2-1E732D6A9C85}"/>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3505618040"/>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ntents Tw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tx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31A5243D-5419-4896-87F9-D1D875E72FED}"/>
              </a:ext>
            </a:extLst>
          </p:cNvPr>
          <p:cNvSpPr>
            <a:spLocks noGrp="1"/>
          </p:cNvSpPr>
          <p:nvPr>
            <p:ph type="dt" sz="half" idx="96"/>
          </p:nvPr>
        </p:nvSpPr>
        <p:spPr/>
        <p:txBody>
          <a:bodyPr/>
          <a:lstStyle/>
          <a:p>
            <a:fld id="{4A30CA1A-A7EB-4754-A1A4-C21007834DD9}" type="datetime8">
              <a:rPr lang="en-GB" smtClean="0"/>
              <a:t>27/09/2022 05:18</a:t>
            </a:fld>
            <a:endParaRPr lang="en-GB"/>
          </a:p>
        </p:txBody>
      </p:sp>
      <p:sp>
        <p:nvSpPr>
          <p:cNvPr id="7" name="Footer Placeholder 6">
            <a:extLst>
              <a:ext uri="{FF2B5EF4-FFF2-40B4-BE49-F238E27FC236}">
                <a16:creationId xmlns:a16="http://schemas.microsoft.com/office/drawing/2014/main" id="{C2029B73-4F6C-4806-9470-46ED8DCE4635}"/>
              </a:ext>
            </a:extLst>
          </p:cNvPr>
          <p:cNvSpPr>
            <a:spLocks noGrp="1"/>
          </p:cNvSpPr>
          <p:nvPr>
            <p:ph type="ftr" sz="quarter" idx="97"/>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EDABDD70-01EA-400B-9645-308ECD07FDAB}"/>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334337359"/>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 Stat w/Images and Text">
    <p:spTree>
      <p:nvGrpSpPr>
        <p:cNvPr id="1" name=""/>
        <p:cNvGrpSpPr/>
        <p:nvPr/>
      </p:nvGrpSpPr>
      <p:grpSpPr>
        <a:xfrm>
          <a:off x="0" y="0"/>
          <a:ext cx="0" cy="0"/>
          <a:chOff x="0" y="0"/>
          <a:chExt cx="0" cy="0"/>
        </a:xfrm>
      </p:grpSpPr>
      <p:sp>
        <p:nvSpPr>
          <p:cNvPr id="113" name="Picture Placeholder 11">
            <a:extLst>
              <a:ext uri="{FF2B5EF4-FFF2-40B4-BE49-F238E27FC236}">
                <a16:creationId xmlns:a16="http://schemas.microsoft.com/office/drawing/2014/main" id="{2F11B6B2-461D-4477-BB39-4C82CA5600CD}"/>
              </a:ext>
            </a:extLst>
          </p:cNvPr>
          <p:cNvSpPr>
            <a:spLocks noGrp="1"/>
          </p:cNvSpPr>
          <p:nvPr>
            <p:ph type="pic" sz="quarter" idx="91" hasCustomPrompt="1"/>
          </p:nvPr>
        </p:nvSpPr>
        <p:spPr>
          <a:xfrm>
            <a:off x="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4" name="Picture Placeholder 11">
            <a:extLst>
              <a:ext uri="{FF2B5EF4-FFF2-40B4-BE49-F238E27FC236}">
                <a16:creationId xmlns:a16="http://schemas.microsoft.com/office/drawing/2014/main" id="{B14D6166-A2E7-4CE6-A20C-E67BF129D270}"/>
              </a:ext>
            </a:extLst>
          </p:cNvPr>
          <p:cNvSpPr>
            <a:spLocks noGrp="1"/>
          </p:cNvSpPr>
          <p:nvPr>
            <p:ph type="pic" sz="quarter" idx="92" hasCustomPrompt="1"/>
          </p:nvPr>
        </p:nvSpPr>
        <p:spPr>
          <a:xfrm>
            <a:off x="3048800" y="-3288"/>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5" name="Picture Placeholder 11">
            <a:extLst>
              <a:ext uri="{FF2B5EF4-FFF2-40B4-BE49-F238E27FC236}">
                <a16:creationId xmlns:a16="http://schemas.microsoft.com/office/drawing/2014/main" id="{5D1A9E69-4AE1-40D4-9DBC-51A1D1D622C7}"/>
              </a:ext>
            </a:extLst>
          </p:cNvPr>
          <p:cNvSpPr>
            <a:spLocks noGrp="1"/>
          </p:cNvSpPr>
          <p:nvPr>
            <p:ph type="pic" sz="quarter" idx="93" hasCustomPrompt="1"/>
          </p:nvPr>
        </p:nvSpPr>
        <p:spPr>
          <a:xfrm>
            <a:off x="6097600" y="-3288"/>
            <a:ext cx="3045600" cy="4082400"/>
          </a:xfrm>
        </p:spPr>
        <p:txBody>
          <a:bodyPr vert="horz" lIns="91440" tIns="0" rIns="91440" bIns="1044000" rtlCol="0" anchor="ctr">
            <a:noAutofit/>
          </a:bodyPr>
          <a:lstStyle>
            <a:lvl1pPr marL="0" indent="0" algn="ctr">
              <a:buFont typeface="Arial" panose="020B0604020202020204" pitchFamily="34" charset="0"/>
              <a:buNone/>
              <a:defRPr lang="en-GB" sz="1400" dirty="0">
                <a:solidFill>
                  <a:schemeClr val="bg1"/>
                </a:solidFill>
              </a:defRPr>
            </a:lvl1pPr>
          </a:lstStyle>
          <a:p>
            <a:pPr lvl="0" algn="ctr"/>
            <a:r>
              <a:rPr lang="en-GB"/>
              <a:t>Click here and select an image from the image library in Templafy</a:t>
            </a:r>
          </a:p>
        </p:txBody>
      </p:sp>
      <p:sp>
        <p:nvSpPr>
          <p:cNvPr id="116" name="Picture Placeholder 11">
            <a:extLst>
              <a:ext uri="{FF2B5EF4-FFF2-40B4-BE49-F238E27FC236}">
                <a16:creationId xmlns:a16="http://schemas.microsoft.com/office/drawing/2014/main" id="{00B11D17-F187-4CC6-84E0-146A882ED8A9}"/>
              </a:ext>
            </a:extLst>
          </p:cNvPr>
          <p:cNvSpPr>
            <a:spLocks noGrp="1"/>
          </p:cNvSpPr>
          <p:nvPr>
            <p:ph type="pic" sz="quarter" idx="94" hasCustomPrompt="1"/>
          </p:nvPr>
        </p:nvSpPr>
        <p:spPr>
          <a:xfrm>
            <a:off x="914640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029201"/>
            <a:ext cx="1836000" cy="72214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2842245"/>
            <a:ext cx="134112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3643680" y="2029202"/>
            <a:ext cx="1836000" cy="72360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3890279" y="2842244"/>
            <a:ext cx="134280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6687198"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6933798"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98" name="Text Placeholder 8">
            <a:extLst>
              <a:ext uri="{FF2B5EF4-FFF2-40B4-BE49-F238E27FC236}">
                <a16:creationId xmlns:a16="http://schemas.microsoft.com/office/drawing/2014/main" id="{2BCA756C-4EF7-46BD-A6DD-6450E9A7EA21}"/>
              </a:ext>
            </a:extLst>
          </p:cNvPr>
          <p:cNvSpPr>
            <a:spLocks noGrp="1"/>
          </p:cNvSpPr>
          <p:nvPr>
            <p:ph type="body" sz="quarter" idx="82" hasCustomPrompt="1"/>
          </p:nvPr>
        </p:nvSpPr>
        <p:spPr>
          <a:xfrm>
            <a:off x="9383247"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99" name="Text Placeholder 8">
            <a:extLst>
              <a:ext uri="{FF2B5EF4-FFF2-40B4-BE49-F238E27FC236}">
                <a16:creationId xmlns:a16="http://schemas.microsoft.com/office/drawing/2014/main" id="{67E4100B-EE9E-48DC-B40C-772ACE414EA3}"/>
              </a:ext>
            </a:extLst>
          </p:cNvPr>
          <p:cNvSpPr>
            <a:spLocks noGrp="1"/>
          </p:cNvSpPr>
          <p:nvPr>
            <p:ph type="body" sz="quarter" idx="83" hasCustomPrompt="1"/>
          </p:nvPr>
        </p:nvSpPr>
        <p:spPr>
          <a:xfrm>
            <a:off x="9629847"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15" name="Text Placeholder 14">
            <a:extLst>
              <a:ext uri="{FF2B5EF4-FFF2-40B4-BE49-F238E27FC236}">
                <a16:creationId xmlns:a16="http://schemas.microsoft.com/office/drawing/2014/main" id="{C03484DE-257B-432C-8F6B-EA4A73322B90}"/>
              </a:ext>
            </a:extLst>
          </p:cNvPr>
          <p:cNvSpPr>
            <a:spLocks noGrp="1"/>
          </p:cNvSpPr>
          <p:nvPr>
            <p:ph type="body" sz="quarter" idx="84" hasCustomPrompt="1"/>
          </p:nvPr>
        </p:nvSpPr>
        <p:spPr>
          <a:xfrm>
            <a:off x="215999" y="4079112"/>
            <a:ext cx="11705068" cy="2268029"/>
          </a:xfrm>
        </p:spPr>
        <p:txBody>
          <a:bodyPr vert="horz" lIns="91440" tIns="45720" rIns="91440" bIns="45720" rtlCol="0">
            <a:no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GB"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7" name="Text Placeholder 16">
            <a:extLst>
              <a:ext uri="{FF2B5EF4-FFF2-40B4-BE49-F238E27FC236}">
                <a16:creationId xmlns:a16="http://schemas.microsoft.com/office/drawing/2014/main" id="{9B1CB3C5-36AC-4A5D-9474-8FE943A24C83}"/>
              </a:ext>
            </a:extLst>
          </p:cNvPr>
          <p:cNvSpPr>
            <a:spLocks noGrp="1"/>
          </p:cNvSpPr>
          <p:nvPr>
            <p:ph type="body" sz="quarter" idx="85" hasCustomPrompt="1"/>
          </p:nvPr>
        </p:nvSpPr>
        <p:spPr>
          <a:xfrm>
            <a:off x="6687198" y="1751651"/>
            <a:ext cx="1836000" cy="10800"/>
          </a:xfrm>
          <a:solidFill>
            <a:schemeClr val="bg1"/>
          </a:solidFill>
        </p:spPr>
        <p:txBody>
          <a:bodyPr/>
          <a:lstStyle>
            <a:lvl1pPr>
              <a:defRPr>
                <a:noFill/>
              </a:defRPr>
            </a:lvl1pPr>
          </a:lstStyle>
          <a:p>
            <a:pPr lvl="0"/>
            <a:r>
              <a:rPr lang="en-GB"/>
              <a:t> </a:t>
            </a:r>
          </a:p>
        </p:txBody>
      </p:sp>
      <p:sp>
        <p:nvSpPr>
          <p:cNvPr id="10" name="Text Placeholder 9">
            <a:extLst>
              <a:ext uri="{FF2B5EF4-FFF2-40B4-BE49-F238E27FC236}">
                <a16:creationId xmlns:a16="http://schemas.microsoft.com/office/drawing/2014/main" id="{B3ABC55E-E832-478B-A9B8-BE4B259D17D2}"/>
              </a:ext>
            </a:extLst>
          </p:cNvPr>
          <p:cNvSpPr>
            <a:spLocks noGrp="1"/>
          </p:cNvSpPr>
          <p:nvPr>
            <p:ph type="body" sz="quarter" idx="73" hasCustomPrompt="1"/>
          </p:nvPr>
        </p:nvSpPr>
        <p:spPr>
          <a:xfrm>
            <a:off x="974134" y="1751516"/>
            <a:ext cx="1834046" cy="10800"/>
          </a:xfrm>
          <a:solidFill>
            <a:schemeClr val="bg1"/>
          </a:solidFill>
        </p:spPr>
        <p:txBody>
          <a:bodyPr/>
          <a:lstStyle>
            <a:lvl1pPr>
              <a:defRPr>
                <a:noFill/>
              </a:defRPr>
            </a:lvl1pPr>
          </a:lstStyle>
          <a:p>
            <a:pPr lvl="0"/>
            <a:r>
              <a:rPr lang="en-GB"/>
              <a:t> </a:t>
            </a:r>
          </a:p>
        </p:txBody>
      </p:sp>
      <p:sp>
        <p:nvSpPr>
          <p:cNvPr id="41" name="Text Placeholder 9">
            <a:extLst>
              <a:ext uri="{FF2B5EF4-FFF2-40B4-BE49-F238E27FC236}">
                <a16:creationId xmlns:a16="http://schemas.microsoft.com/office/drawing/2014/main" id="{B08D02B4-738A-4EFF-A29E-13C7AE05A3BE}"/>
              </a:ext>
            </a:extLst>
          </p:cNvPr>
          <p:cNvSpPr>
            <a:spLocks noGrp="1"/>
          </p:cNvSpPr>
          <p:nvPr>
            <p:ph type="body" sz="quarter" idx="74" hasCustomPrompt="1"/>
          </p:nvPr>
        </p:nvSpPr>
        <p:spPr>
          <a:xfrm>
            <a:off x="974134" y="3633752"/>
            <a:ext cx="1834046" cy="10800"/>
          </a:xfrm>
          <a:solidFill>
            <a:schemeClr val="bg1"/>
          </a:solidFill>
        </p:spPr>
        <p:txBody>
          <a:bodyPr/>
          <a:lstStyle>
            <a:lvl1pPr>
              <a:defRPr>
                <a:noFill/>
              </a:defRPr>
            </a:lvl1pPr>
          </a:lstStyle>
          <a:p>
            <a:pPr lvl="0"/>
            <a:r>
              <a:rPr lang="en-GB"/>
              <a:t> </a:t>
            </a:r>
          </a:p>
        </p:txBody>
      </p:sp>
      <p:sp>
        <p:nvSpPr>
          <p:cNvPr id="42" name="Text Placeholder 9">
            <a:extLst>
              <a:ext uri="{FF2B5EF4-FFF2-40B4-BE49-F238E27FC236}">
                <a16:creationId xmlns:a16="http://schemas.microsoft.com/office/drawing/2014/main" id="{92920E05-C7B9-4DBB-9201-56F5B56D82F3}"/>
              </a:ext>
            </a:extLst>
          </p:cNvPr>
          <p:cNvSpPr>
            <a:spLocks noGrp="1"/>
          </p:cNvSpPr>
          <p:nvPr>
            <p:ph type="body" sz="quarter" idx="75" hasCustomPrompt="1"/>
          </p:nvPr>
        </p:nvSpPr>
        <p:spPr>
          <a:xfrm>
            <a:off x="3643680" y="1751516"/>
            <a:ext cx="1834046" cy="10800"/>
          </a:xfrm>
          <a:solidFill>
            <a:schemeClr val="bg1"/>
          </a:solidFill>
        </p:spPr>
        <p:txBody>
          <a:bodyPr/>
          <a:lstStyle>
            <a:lvl1pPr>
              <a:defRPr>
                <a:noFill/>
              </a:defRPr>
            </a:lvl1pPr>
          </a:lstStyle>
          <a:p>
            <a:pPr lvl="0"/>
            <a:r>
              <a:rPr lang="en-GB"/>
              <a:t> </a:t>
            </a:r>
          </a:p>
        </p:txBody>
      </p:sp>
      <p:sp>
        <p:nvSpPr>
          <p:cNvPr id="43" name="Text Placeholder 9">
            <a:extLst>
              <a:ext uri="{FF2B5EF4-FFF2-40B4-BE49-F238E27FC236}">
                <a16:creationId xmlns:a16="http://schemas.microsoft.com/office/drawing/2014/main" id="{D0EAC32B-AE13-4D22-BA38-0DA4840CB3AE}"/>
              </a:ext>
            </a:extLst>
          </p:cNvPr>
          <p:cNvSpPr>
            <a:spLocks noGrp="1"/>
          </p:cNvSpPr>
          <p:nvPr>
            <p:ph type="body" sz="quarter" idx="76" hasCustomPrompt="1"/>
          </p:nvPr>
        </p:nvSpPr>
        <p:spPr>
          <a:xfrm>
            <a:off x="3643680" y="3633752"/>
            <a:ext cx="1834046" cy="10800"/>
          </a:xfrm>
          <a:solidFill>
            <a:schemeClr val="bg1"/>
          </a:solidFill>
        </p:spPr>
        <p:txBody>
          <a:bodyPr/>
          <a:lstStyle>
            <a:lvl1pPr>
              <a:defRPr>
                <a:noFill/>
              </a:defRPr>
            </a:lvl1pPr>
          </a:lstStyle>
          <a:p>
            <a:pPr lvl="0"/>
            <a:r>
              <a:rPr lang="en-GB"/>
              <a:t> </a:t>
            </a:r>
          </a:p>
        </p:txBody>
      </p:sp>
      <p:sp>
        <p:nvSpPr>
          <p:cNvPr id="46" name="Text Placeholder 9">
            <a:extLst>
              <a:ext uri="{FF2B5EF4-FFF2-40B4-BE49-F238E27FC236}">
                <a16:creationId xmlns:a16="http://schemas.microsoft.com/office/drawing/2014/main" id="{78EA792D-CB6C-482E-964B-7B2FBB5A2242}"/>
              </a:ext>
            </a:extLst>
          </p:cNvPr>
          <p:cNvSpPr>
            <a:spLocks noGrp="1"/>
          </p:cNvSpPr>
          <p:nvPr>
            <p:ph type="body" sz="quarter" idx="79" hasCustomPrompt="1"/>
          </p:nvPr>
        </p:nvSpPr>
        <p:spPr>
          <a:xfrm>
            <a:off x="1467180" y="2840444"/>
            <a:ext cx="846000" cy="10800"/>
          </a:xfrm>
          <a:solidFill>
            <a:schemeClr val="bg1"/>
          </a:solidFill>
        </p:spPr>
        <p:txBody>
          <a:bodyPr/>
          <a:lstStyle>
            <a:lvl1pPr>
              <a:defRPr>
                <a:noFill/>
              </a:defRPr>
            </a:lvl1pPr>
          </a:lstStyle>
          <a:p>
            <a:pPr lvl="0"/>
            <a:r>
              <a:rPr lang="en-GB"/>
              <a:t> </a:t>
            </a:r>
          </a:p>
        </p:txBody>
      </p:sp>
      <p:sp>
        <p:nvSpPr>
          <p:cNvPr id="47" name="Text Placeholder 9">
            <a:extLst>
              <a:ext uri="{FF2B5EF4-FFF2-40B4-BE49-F238E27FC236}">
                <a16:creationId xmlns:a16="http://schemas.microsoft.com/office/drawing/2014/main" id="{B0E27BE5-5C60-4910-AD05-FABFC865B43C}"/>
              </a:ext>
            </a:extLst>
          </p:cNvPr>
          <p:cNvSpPr>
            <a:spLocks noGrp="1"/>
          </p:cNvSpPr>
          <p:nvPr>
            <p:ph type="body" sz="quarter" idx="80" hasCustomPrompt="1"/>
          </p:nvPr>
        </p:nvSpPr>
        <p:spPr>
          <a:xfrm>
            <a:off x="4138680" y="2840444"/>
            <a:ext cx="846000" cy="10800"/>
          </a:xfrm>
          <a:solidFill>
            <a:schemeClr val="bg1"/>
          </a:solidFill>
        </p:spPr>
        <p:txBody>
          <a:bodyPr/>
          <a:lstStyle>
            <a:lvl1pPr>
              <a:defRPr>
                <a:noFill/>
              </a:defRPr>
            </a:lvl1pPr>
          </a:lstStyle>
          <a:p>
            <a:pPr lvl="0"/>
            <a:r>
              <a:rPr lang="en-GB"/>
              <a:t> </a:t>
            </a:r>
          </a:p>
        </p:txBody>
      </p:sp>
      <p:sp>
        <p:nvSpPr>
          <p:cNvPr id="107" name="Text Placeholder 16">
            <a:extLst>
              <a:ext uri="{FF2B5EF4-FFF2-40B4-BE49-F238E27FC236}">
                <a16:creationId xmlns:a16="http://schemas.microsoft.com/office/drawing/2014/main" id="{1B77F1BD-47F1-4AEE-9109-83983FC9B1E2}"/>
              </a:ext>
            </a:extLst>
          </p:cNvPr>
          <p:cNvSpPr>
            <a:spLocks noGrp="1"/>
          </p:cNvSpPr>
          <p:nvPr>
            <p:ph type="body" sz="quarter" idx="86" hasCustomPrompt="1"/>
          </p:nvPr>
        </p:nvSpPr>
        <p:spPr>
          <a:xfrm>
            <a:off x="9381866" y="1751651"/>
            <a:ext cx="1836000" cy="10800"/>
          </a:xfrm>
          <a:solidFill>
            <a:schemeClr val="bg1"/>
          </a:solidFill>
        </p:spPr>
        <p:txBody>
          <a:bodyPr/>
          <a:lstStyle>
            <a:lvl1pPr>
              <a:defRPr>
                <a:noFill/>
              </a:defRPr>
            </a:lvl1pPr>
          </a:lstStyle>
          <a:p>
            <a:pPr lvl="0"/>
            <a:r>
              <a:rPr lang="en-GB"/>
              <a:t> </a:t>
            </a:r>
          </a:p>
        </p:txBody>
      </p:sp>
      <p:sp>
        <p:nvSpPr>
          <p:cNvPr id="108" name="Text Placeholder 16">
            <a:extLst>
              <a:ext uri="{FF2B5EF4-FFF2-40B4-BE49-F238E27FC236}">
                <a16:creationId xmlns:a16="http://schemas.microsoft.com/office/drawing/2014/main" id="{D3CDFE77-A873-4F06-95B9-51C4E074DC1D}"/>
              </a:ext>
            </a:extLst>
          </p:cNvPr>
          <p:cNvSpPr>
            <a:spLocks noGrp="1"/>
          </p:cNvSpPr>
          <p:nvPr>
            <p:ph type="body" sz="quarter" idx="87" hasCustomPrompt="1"/>
          </p:nvPr>
        </p:nvSpPr>
        <p:spPr>
          <a:xfrm>
            <a:off x="6687198" y="3631952"/>
            <a:ext cx="1836000" cy="10800"/>
          </a:xfrm>
          <a:solidFill>
            <a:schemeClr val="bg1"/>
          </a:solidFill>
        </p:spPr>
        <p:txBody>
          <a:bodyPr/>
          <a:lstStyle>
            <a:lvl1pPr>
              <a:defRPr>
                <a:noFill/>
              </a:defRPr>
            </a:lvl1pPr>
          </a:lstStyle>
          <a:p>
            <a:pPr lvl="0"/>
            <a:r>
              <a:rPr lang="en-GB"/>
              <a:t> </a:t>
            </a:r>
          </a:p>
        </p:txBody>
      </p:sp>
      <p:sp>
        <p:nvSpPr>
          <p:cNvPr id="109" name="Text Placeholder 16">
            <a:extLst>
              <a:ext uri="{FF2B5EF4-FFF2-40B4-BE49-F238E27FC236}">
                <a16:creationId xmlns:a16="http://schemas.microsoft.com/office/drawing/2014/main" id="{FB9E7A46-6120-4267-B5DB-949733AB47D2}"/>
              </a:ext>
            </a:extLst>
          </p:cNvPr>
          <p:cNvSpPr>
            <a:spLocks noGrp="1"/>
          </p:cNvSpPr>
          <p:nvPr>
            <p:ph type="body" sz="quarter" idx="88" hasCustomPrompt="1"/>
          </p:nvPr>
        </p:nvSpPr>
        <p:spPr>
          <a:xfrm>
            <a:off x="9381866" y="3631952"/>
            <a:ext cx="1836000" cy="10800"/>
          </a:xfrm>
          <a:solidFill>
            <a:schemeClr val="bg1"/>
          </a:solidFill>
        </p:spPr>
        <p:txBody>
          <a:bodyPr/>
          <a:lstStyle>
            <a:lvl1pPr>
              <a:defRPr>
                <a:noFill/>
              </a:defRPr>
            </a:lvl1pPr>
          </a:lstStyle>
          <a:p>
            <a:pPr lvl="0"/>
            <a:r>
              <a:rPr lang="en-GB"/>
              <a:t> </a:t>
            </a:r>
          </a:p>
        </p:txBody>
      </p:sp>
      <p:sp>
        <p:nvSpPr>
          <p:cNvPr id="110" name="Text Placeholder 16">
            <a:extLst>
              <a:ext uri="{FF2B5EF4-FFF2-40B4-BE49-F238E27FC236}">
                <a16:creationId xmlns:a16="http://schemas.microsoft.com/office/drawing/2014/main" id="{A1A4987D-E070-429C-902E-37A1D1FE64C0}"/>
              </a:ext>
            </a:extLst>
          </p:cNvPr>
          <p:cNvSpPr>
            <a:spLocks noGrp="1"/>
          </p:cNvSpPr>
          <p:nvPr>
            <p:ph type="body" sz="quarter" idx="89" hasCustomPrompt="1"/>
          </p:nvPr>
        </p:nvSpPr>
        <p:spPr>
          <a:xfrm>
            <a:off x="7182198" y="2845078"/>
            <a:ext cx="846000" cy="10800"/>
          </a:xfrm>
          <a:solidFill>
            <a:schemeClr val="bg1"/>
          </a:solidFill>
        </p:spPr>
        <p:txBody>
          <a:bodyPr/>
          <a:lstStyle>
            <a:lvl1pPr marL="0" indent="0">
              <a:buNone/>
              <a:defRPr>
                <a:noFill/>
              </a:defRPr>
            </a:lvl1pPr>
          </a:lstStyle>
          <a:p>
            <a:pPr lvl="0"/>
            <a:r>
              <a:rPr lang="en-GB"/>
              <a:t> </a:t>
            </a:r>
          </a:p>
        </p:txBody>
      </p:sp>
      <p:sp>
        <p:nvSpPr>
          <p:cNvPr id="112" name="Text Placeholder 16">
            <a:extLst>
              <a:ext uri="{FF2B5EF4-FFF2-40B4-BE49-F238E27FC236}">
                <a16:creationId xmlns:a16="http://schemas.microsoft.com/office/drawing/2014/main" id="{54A38E2A-782A-423C-94A4-986AAF781DA9}"/>
              </a:ext>
            </a:extLst>
          </p:cNvPr>
          <p:cNvSpPr>
            <a:spLocks noGrp="1"/>
          </p:cNvSpPr>
          <p:nvPr>
            <p:ph type="body" sz="quarter" idx="90" hasCustomPrompt="1"/>
          </p:nvPr>
        </p:nvSpPr>
        <p:spPr>
          <a:xfrm>
            <a:off x="9876749" y="2845078"/>
            <a:ext cx="846000" cy="10800"/>
          </a:xfrm>
          <a:solidFill>
            <a:schemeClr val="bg1"/>
          </a:solidFill>
        </p:spPr>
        <p:txBody>
          <a:bodyPr/>
          <a:lstStyle>
            <a:lvl1pPr>
              <a:defRPr>
                <a:noFill/>
              </a:defRPr>
            </a:lvl1pPr>
          </a:lstStyle>
          <a:p>
            <a:pPr lvl="0"/>
            <a:r>
              <a:rPr lang="en-GB"/>
              <a:t> </a:t>
            </a:r>
          </a:p>
        </p:txBody>
      </p:sp>
      <p:cxnSp>
        <p:nvCxnSpPr>
          <p:cNvPr id="118" name="Lige forbindelse 41">
            <a:extLst>
              <a:ext uri="{FF2B5EF4-FFF2-40B4-BE49-F238E27FC236}">
                <a16:creationId xmlns:a16="http://schemas.microsoft.com/office/drawing/2014/main" id="{482FED52-81FC-4731-8482-CF8972445101}"/>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0CC0F55E-EC51-4D53-916F-8E57BC924FA9}"/>
              </a:ext>
            </a:extLst>
          </p:cNvPr>
          <p:cNvPicPr>
            <a:picLocks noChangeAspect="1"/>
          </p:cNvPicPr>
          <p:nvPr userDrawn="1"/>
        </p:nvPicPr>
        <p:blipFill>
          <a:blip r:embed="rId2"/>
          <a:stretch>
            <a:fillRect/>
          </a:stretch>
        </p:blipFill>
        <p:spPr>
          <a:xfrm>
            <a:off x="11037600" y="6454800"/>
            <a:ext cx="885050" cy="164382"/>
          </a:xfrm>
          <a:prstGeom prst="rect">
            <a:avLst/>
          </a:prstGeom>
        </p:spPr>
      </p:pic>
      <p:sp>
        <p:nvSpPr>
          <p:cNvPr id="12" name="Date Placeholder 11">
            <a:extLst>
              <a:ext uri="{FF2B5EF4-FFF2-40B4-BE49-F238E27FC236}">
                <a16:creationId xmlns:a16="http://schemas.microsoft.com/office/drawing/2014/main" id="{7F07F830-8E55-4751-9DEA-231F9C2D738D}"/>
              </a:ext>
            </a:extLst>
          </p:cNvPr>
          <p:cNvSpPr>
            <a:spLocks noGrp="1"/>
          </p:cNvSpPr>
          <p:nvPr>
            <p:ph type="dt" sz="half" idx="95"/>
          </p:nvPr>
        </p:nvSpPr>
        <p:spPr/>
        <p:txBody>
          <a:bodyPr/>
          <a:lstStyle>
            <a:lvl1pPr>
              <a:defRPr>
                <a:solidFill>
                  <a:schemeClr val="bg1"/>
                </a:solidFill>
              </a:defRPr>
            </a:lvl1pPr>
          </a:lstStyle>
          <a:p>
            <a:fld id="{C73D9EA6-4F5A-4506-BC14-AA51D3AE7619}" type="datetime8">
              <a:rPr lang="en-GB" smtClean="0"/>
              <a:t>27/09/2022 05:18</a:t>
            </a:fld>
            <a:endParaRPr lang="en-GB"/>
          </a:p>
        </p:txBody>
      </p:sp>
      <p:sp>
        <p:nvSpPr>
          <p:cNvPr id="13" name="Footer Placeholder 12">
            <a:extLst>
              <a:ext uri="{FF2B5EF4-FFF2-40B4-BE49-F238E27FC236}">
                <a16:creationId xmlns:a16="http://schemas.microsoft.com/office/drawing/2014/main" id="{7997DA68-E3FE-4563-A2D2-6D5BEF2F9F7F}"/>
              </a:ext>
            </a:extLst>
          </p:cNvPr>
          <p:cNvSpPr>
            <a:spLocks noGrp="1"/>
          </p:cNvSpPr>
          <p:nvPr>
            <p:ph type="ftr" sz="quarter" idx="96"/>
          </p:nvPr>
        </p:nvSpPr>
        <p:spPr/>
        <p:txBody>
          <a:bodyPr/>
          <a:lstStyle>
            <a:lvl1pPr>
              <a:defRPr>
                <a:solidFill>
                  <a:schemeClr val="bg1"/>
                </a:solidFill>
              </a:defRPr>
            </a:lvl1pPr>
          </a:lstStyle>
          <a:p>
            <a:r>
              <a:rPr lang="en-GB"/>
              <a:t>IT-XXX Project Name</a:t>
            </a:r>
          </a:p>
        </p:txBody>
      </p:sp>
      <p:sp>
        <p:nvSpPr>
          <p:cNvPr id="16" name="Slide Number Placeholder 15">
            <a:extLst>
              <a:ext uri="{FF2B5EF4-FFF2-40B4-BE49-F238E27FC236}">
                <a16:creationId xmlns:a16="http://schemas.microsoft.com/office/drawing/2014/main" id="{A30DCB09-D6A3-4EC7-AA37-44ED2D3AF459}"/>
              </a:ext>
            </a:extLst>
          </p:cNvPr>
          <p:cNvSpPr>
            <a:spLocks noGrp="1"/>
          </p:cNvSpPr>
          <p:nvPr>
            <p:ph type="sldNum" sz="quarter" idx="97"/>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1743675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3 Point Image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17D2E09-D376-436A-B0B7-DDB56AFD15F6}"/>
              </a:ext>
            </a:extLst>
          </p:cNvPr>
          <p:cNvSpPr>
            <a:spLocks noGrp="1"/>
          </p:cNvSpPr>
          <p:nvPr>
            <p:ph type="pic" sz="quarter" idx="67"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961468"/>
            <a:ext cx="1836000" cy="72214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3774512"/>
            <a:ext cx="134112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5178000" y="2961469"/>
            <a:ext cx="1836000" cy="72360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5424599" y="3774511"/>
            <a:ext cx="134280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9247080" y="2961469"/>
            <a:ext cx="1836000" cy="722140"/>
          </a:xfrm>
        </p:spPr>
        <p:txBody>
          <a:bodyPr vert="horz" lIns="91440" tIns="45720" rIns="91440" bIns="45720" rtlCol="0" anchor="ctr">
            <a:noAutofit/>
          </a:bodyPr>
          <a:lstStyle>
            <a:lvl1pPr marL="0" indent="0">
              <a:buNone/>
              <a:defRPr lang="en-GB" sz="4400" b="1" dirty="0">
                <a:solidFill>
                  <a:schemeClr val="tx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9493680" y="3774512"/>
            <a:ext cx="1342800" cy="726913"/>
          </a:xfrm>
        </p:spPr>
        <p:txBody>
          <a:bodyPr vert="horz" lIns="91440" tIns="45720" rIns="91440" bIns="45720" rtlCol="0" anchor="ctr">
            <a:noAutofit/>
          </a:bodyPr>
          <a:lstStyle>
            <a:lvl1pPr>
              <a:defRPr lang="en-GB" sz="1200" b="0" dirty="0">
                <a:solidFill>
                  <a:schemeClr val="tx1"/>
                </a:solidFill>
              </a:defRPr>
            </a:lvl1pPr>
          </a:lstStyle>
          <a:p>
            <a:pPr lvl="0" algn="ctr"/>
            <a:r>
              <a:rPr lang="en-GB"/>
              <a:t> Enter text here</a:t>
            </a:r>
          </a:p>
        </p:txBody>
      </p:sp>
      <p:sp>
        <p:nvSpPr>
          <p:cNvPr id="16" name="Text Placeholder 8">
            <a:extLst>
              <a:ext uri="{FF2B5EF4-FFF2-40B4-BE49-F238E27FC236}">
                <a16:creationId xmlns:a16="http://schemas.microsoft.com/office/drawing/2014/main" id="{428967E8-173E-47F3-9888-155577379A8B}"/>
              </a:ext>
            </a:extLst>
          </p:cNvPr>
          <p:cNvSpPr>
            <a:spLocks noGrp="1"/>
          </p:cNvSpPr>
          <p:nvPr>
            <p:ph type="body" sz="quarter" idx="57" hasCustomPrompt="1"/>
          </p:nvPr>
        </p:nvSpPr>
        <p:spPr>
          <a:xfrm>
            <a:off x="9247081" y="2683783"/>
            <a:ext cx="1836000" cy="10800"/>
          </a:xfrm>
          <a:solidFill>
            <a:schemeClr val="tx1"/>
          </a:solidFill>
        </p:spPr>
        <p:txBody>
          <a:bodyPr/>
          <a:lstStyle>
            <a:lvl1pPr>
              <a:defRPr>
                <a:solidFill>
                  <a:schemeClr val="tx1"/>
                </a:solidFill>
              </a:defRPr>
            </a:lvl1pPr>
          </a:lstStyle>
          <a:p>
            <a:pPr lvl="0"/>
            <a:r>
              <a:rPr lang="en-GB"/>
              <a:t> </a:t>
            </a:r>
          </a:p>
        </p:txBody>
      </p:sp>
      <p:sp>
        <p:nvSpPr>
          <p:cNvPr id="17" name="Text Placeholder 8">
            <a:extLst>
              <a:ext uri="{FF2B5EF4-FFF2-40B4-BE49-F238E27FC236}">
                <a16:creationId xmlns:a16="http://schemas.microsoft.com/office/drawing/2014/main" id="{DAAA771A-22F5-4095-AD0D-F457F9886999}"/>
              </a:ext>
            </a:extLst>
          </p:cNvPr>
          <p:cNvSpPr>
            <a:spLocks noGrp="1"/>
          </p:cNvSpPr>
          <p:nvPr>
            <p:ph type="body" sz="quarter" idx="58" hasCustomPrompt="1"/>
          </p:nvPr>
        </p:nvSpPr>
        <p:spPr>
          <a:xfrm>
            <a:off x="9247082" y="4565147"/>
            <a:ext cx="1835999" cy="10800"/>
          </a:xfrm>
          <a:solidFill>
            <a:schemeClr val="tx1"/>
          </a:solidFill>
        </p:spPr>
        <p:txBody>
          <a:bodyPr/>
          <a:lstStyle>
            <a:lvl1pPr>
              <a:defRPr>
                <a:solidFill>
                  <a:schemeClr val="tx1"/>
                </a:solidFill>
              </a:defRPr>
            </a:lvl1pPr>
          </a:lstStyle>
          <a:p>
            <a:pPr lvl="0"/>
            <a:r>
              <a:rPr lang="en-GB"/>
              <a:t> </a:t>
            </a:r>
          </a:p>
        </p:txBody>
      </p:sp>
      <p:sp>
        <p:nvSpPr>
          <p:cNvPr id="18" name="Text Placeholder 8">
            <a:extLst>
              <a:ext uri="{FF2B5EF4-FFF2-40B4-BE49-F238E27FC236}">
                <a16:creationId xmlns:a16="http://schemas.microsoft.com/office/drawing/2014/main" id="{261F6594-1849-4563-99D8-4A68B05D94E3}"/>
              </a:ext>
            </a:extLst>
          </p:cNvPr>
          <p:cNvSpPr>
            <a:spLocks noGrp="1"/>
          </p:cNvSpPr>
          <p:nvPr>
            <p:ph type="body" sz="quarter" idx="55" hasCustomPrompt="1"/>
          </p:nvPr>
        </p:nvSpPr>
        <p:spPr>
          <a:xfrm>
            <a:off x="5178000" y="2683783"/>
            <a:ext cx="1836000" cy="10800"/>
          </a:xfrm>
          <a:solidFill>
            <a:schemeClr val="tx1"/>
          </a:solidFill>
        </p:spPr>
        <p:txBody>
          <a:bodyPr/>
          <a:lstStyle>
            <a:lvl1pPr>
              <a:defRPr>
                <a:solidFill>
                  <a:schemeClr val="tx1"/>
                </a:solidFill>
              </a:defRPr>
            </a:lvl1pPr>
          </a:lstStyle>
          <a:p>
            <a:pPr lvl="0"/>
            <a:r>
              <a:rPr lang="en-GB"/>
              <a:t> </a:t>
            </a:r>
          </a:p>
        </p:txBody>
      </p:sp>
      <p:sp>
        <p:nvSpPr>
          <p:cNvPr id="19" name="Text Placeholder 8">
            <a:extLst>
              <a:ext uri="{FF2B5EF4-FFF2-40B4-BE49-F238E27FC236}">
                <a16:creationId xmlns:a16="http://schemas.microsoft.com/office/drawing/2014/main" id="{8B2C2258-011C-43C2-BDEC-02468E6218C7}"/>
              </a:ext>
            </a:extLst>
          </p:cNvPr>
          <p:cNvSpPr>
            <a:spLocks noGrp="1"/>
          </p:cNvSpPr>
          <p:nvPr>
            <p:ph type="body" sz="quarter" idx="56" hasCustomPrompt="1"/>
          </p:nvPr>
        </p:nvSpPr>
        <p:spPr>
          <a:xfrm>
            <a:off x="5178001" y="4565147"/>
            <a:ext cx="1835999" cy="10800"/>
          </a:xfrm>
          <a:solidFill>
            <a:schemeClr val="tx1"/>
          </a:solidFill>
        </p:spPr>
        <p:txBody>
          <a:bodyPr/>
          <a:lstStyle>
            <a:lvl1pPr>
              <a:defRPr>
                <a:solidFill>
                  <a:schemeClr val="tx1"/>
                </a:solidFill>
              </a:defRPr>
            </a:lvl1pPr>
          </a:lstStyle>
          <a:p>
            <a:pPr lvl="0"/>
            <a:r>
              <a:rPr lang="en-GB"/>
              <a:t> </a:t>
            </a:r>
          </a:p>
        </p:txBody>
      </p:sp>
      <p:sp>
        <p:nvSpPr>
          <p:cNvPr id="24" name="Text Placeholder 8">
            <a:extLst>
              <a:ext uri="{FF2B5EF4-FFF2-40B4-BE49-F238E27FC236}">
                <a16:creationId xmlns:a16="http://schemas.microsoft.com/office/drawing/2014/main" id="{0B13FBDE-6C5D-4AC9-9DC9-DA148FD5AF26}"/>
              </a:ext>
            </a:extLst>
          </p:cNvPr>
          <p:cNvSpPr>
            <a:spLocks noGrp="1"/>
          </p:cNvSpPr>
          <p:nvPr>
            <p:ph type="body" sz="quarter" idx="53" hasCustomPrompt="1"/>
          </p:nvPr>
        </p:nvSpPr>
        <p:spPr>
          <a:xfrm>
            <a:off x="974133" y="2683783"/>
            <a:ext cx="1836000" cy="10800"/>
          </a:xfrm>
          <a:solidFill>
            <a:schemeClr val="tx1"/>
          </a:solidFill>
        </p:spPr>
        <p:txBody>
          <a:bodyPr/>
          <a:lstStyle>
            <a:lvl1pPr>
              <a:defRPr>
                <a:solidFill>
                  <a:schemeClr val="tx1"/>
                </a:solidFill>
              </a:defRPr>
            </a:lvl1pPr>
          </a:lstStyle>
          <a:p>
            <a:pPr lvl="0"/>
            <a:r>
              <a:rPr lang="en-GB"/>
              <a:t> </a:t>
            </a:r>
          </a:p>
        </p:txBody>
      </p:sp>
      <p:sp>
        <p:nvSpPr>
          <p:cNvPr id="25" name="Text Placeholder 8">
            <a:extLst>
              <a:ext uri="{FF2B5EF4-FFF2-40B4-BE49-F238E27FC236}">
                <a16:creationId xmlns:a16="http://schemas.microsoft.com/office/drawing/2014/main" id="{39706170-7353-41A4-8DF4-831D8572E8C9}"/>
              </a:ext>
            </a:extLst>
          </p:cNvPr>
          <p:cNvSpPr>
            <a:spLocks noGrp="1"/>
          </p:cNvSpPr>
          <p:nvPr>
            <p:ph type="body" sz="quarter" idx="54" hasCustomPrompt="1"/>
          </p:nvPr>
        </p:nvSpPr>
        <p:spPr>
          <a:xfrm>
            <a:off x="974134" y="4565147"/>
            <a:ext cx="1835999" cy="10800"/>
          </a:xfrm>
          <a:solidFill>
            <a:schemeClr val="tx1"/>
          </a:solidFill>
        </p:spPr>
        <p:txBody>
          <a:bodyPr/>
          <a:lstStyle>
            <a:lvl1pPr>
              <a:defRPr>
                <a:solidFill>
                  <a:schemeClr val="tx1"/>
                </a:solidFill>
              </a:defRPr>
            </a:lvl1pPr>
          </a:lstStyle>
          <a:p>
            <a:pPr lvl="0"/>
            <a:r>
              <a:rPr lang="en-GB"/>
              <a:t> </a:t>
            </a:r>
          </a:p>
        </p:txBody>
      </p:sp>
      <p:sp>
        <p:nvSpPr>
          <p:cNvPr id="32" name="Text Placeholder 8">
            <a:extLst>
              <a:ext uri="{FF2B5EF4-FFF2-40B4-BE49-F238E27FC236}">
                <a16:creationId xmlns:a16="http://schemas.microsoft.com/office/drawing/2014/main" id="{7C3EE72C-CCD7-433D-A11F-EC92771F6FDF}"/>
              </a:ext>
            </a:extLst>
          </p:cNvPr>
          <p:cNvSpPr>
            <a:spLocks noGrp="1"/>
          </p:cNvSpPr>
          <p:nvPr>
            <p:ph type="body" sz="quarter" idx="59" hasCustomPrompt="1"/>
          </p:nvPr>
        </p:nvSpPr>
        <p:spPr>
          <a:xfrm>
            <a:off x="1467180" y="3770911"/>
            <a:ext cx="846000" cy="10800"/>
          </a:xfrm>
          <a:solidFill>
            <a:schemeClr val="tx1"/>
          </a:solidFill>
        </p:spPr>
        <p:txBody>
          <a:bodyPr/>
          <a:lstStyle>
            <a:lvl1pPr>
              <a:defRPr>
                <a:solidFill>
                  <a:schemeClr val="tx1"/>
                </a:solidFill>
              </a:defRPr>
            </a:lvl1pPr>
          </a:lstStyle>
          <a:p>
            <a:pPr lvl="0"/>
            <a:r>
              <a:rPr lang="en-GB"/>
              <a:t> </a:t>
            </a:r>
          </a:p>
        </p:txBody>
      </p:sp>
      <p:sp>
        <p:nvSpPr>
          <p:cNvPr id="33" name="Text Placeholder 8">
            <a:extLst>
              <a:ext uri="{FF2B5EF4-FFF2-40B4-BE49-F238E27FC236}">
                <a16:creationId xmlns:a16="http://schemas.microsoft.com/office/drawing/2014/main" id="{650B4CEC-8104-4C7F-8099-8D65D64F1936}"/>
              </a:ext>
            </a:extLst>
          </p:cNvPr>
          <p:cNvSpPr>
            <a:spLocks noGrp="1"/>
          </p:cNvSpPr>
          <p:nvPr>
            <p:ph type="body" sz="quarter" idx="60" hasCustomPrompt="1"/>
          </p:nvPr>
        </p:nvSpPr>
        <p:spPr>
          <a:xfrm>
            <a:off x="5672159" y="3770911"/>
            <a:ext cx="846000" cy="10800"/>
          </a:xfrm>
          <a:solidFill>
            <a:schemeClr val="tx1"/>
          </a:solidFill>
        </p:spPr>
        <p:txBody>
          <a:bodyPr/>
          <a:lstStyle>
            <a:lvl1pPr>
              <a:defRPr>
                <a:solidFill>
                  <a:schemeClr val="tx1"/>
                </a:solidFill>
              </a:defRPr>
            </a:lvl1pPr>
          </a:lstStyle>
          <a:p>
            <a:pPr lvl="0"/>
            <a:r>
              <a:rPr lang="en-GB"/>
              <a:t> </a:t>
            </a:r>
          </a:p>
        </p:txBody>
      </p:sp>
      <p:sp>
        <p:nvSpPr>
          <p:cNvPr id="34" name="Text Placeholder 8">
            <a:extLst>
              <a:ext uri="{FF2B5EF4-FFF2-40B4-BE49-F238E27FC236}">
                <a16:creationId xmlns:a16="http://schemas.microsoft.com/office/drawing/2014/main" id="{05166E8D-4661-4849-8A57-619E3EA8C7F1}"/>
              </a:ext>
            </a:extLst>
          </p:cNvPr>
          <p:cNvSpPr>
            <a:spLocks noGrp="1"/>
          </p:cNvSpPr>
          <p:nvPr>
            <p:ph type="body" sz="quarter" idx="61" hasCustomPrompt="1"/>
          </p:nvPr>
        </p:nvSpPr>
        <p:spPr>
          <a:xfrm>
            <a:off x="9742080" y="377091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CF779E32-1575-4135-86EC-8356761139DD}"/>
              </a:ext>
            </a:extLst>
          </p:cNvPr>
          <p:cNvSpPr>
            <a:spLocks noGrp="1"/>
          </p:cNvSpPr>
          <p:nvPr>
            <p:ph type="body" sz="quarter" idx="6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31" name="Text Placeholder 8">
            <a:extLst>
              <a:ext uri="{FF2B5EF4-FFF2-40B4-BE49-F238E27FC236}">
                <a16:creationId xmlns:a16="http://schemas.microsoft.com/office/drawing/2014/main" id="{79A4D263-D5CD-447E-8702-298174BD5F78}"/>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86C20E57-03E2-4F20-9C86-7AFCCD58B26D}"/>
              </a:ext>
            </a:extLst>
          </p:cNvPr>
          <p:cNvSpPr>
            <a:spLocks noGrp="1"/>
          </p:cNvSpPr>
          <p:nvPr>
            <p:ph type="dt" sz="half" idx="71"/>
          </p:nvPr>
        </p:nvSpPr>
        <p:spPr/>
        <p:txBody>
          <a:bodyPr/>
          <a:lstStyle/>
          <a:p>
            <a:fld id="{71A546E8-20AC-4B58-8E4C-D43E47E3C824}" type="datetime8">
              <a:rPr lang="en-GB" smtClean="0"/>
              <a:t>27/09/2022 05:18</a:t>
            </a:fld>
            <a:endParaRPr lang="en-GB"/>
          </a:p>
        </p:txBody>
      </p:sp>
      <p:sp>
        <p:nvSpPr>
          <p:cNvPr id="9" name="Slide Number Placeholder 8">
            <a:extLst>
              <a:ext uri="{FF2B5EF4-FFF2-40B4-BE49-F238E27FC236}">
                <a16:creationId xmlns:a16="http://schemas.microsoft.com/office/drawing/2014/main" id="{4DF21A1C-77D3-4A96-9985-C344DDE7FD81}"/>
              </a:ext>
            </a:extLst>
          </p:cNvPr>
          <p:cNvSpPr>
            <a:spLocks noGrp="1"/>
          </p:cNvSpPr>
          <p:nvPr>
            <p:ph type="sldNum" sz="quarter" idx="73"/>
          </p:nvPr>
        </p:nvSpPr>
        <p:spPr/>
        <p:txBody>
          <a:bodyPr/>
          <a:lstStyle/>
          <a:p>
            <a:fld id="{AFCB0DEF-0313-43CE-8806-B644FC9EC852}" type="slidenum">
              <a:rPr lang="en-GB" smtClean="0"/>
              <a:pPr/>
              <a:t>‹#›</a:t>
            </a:fld>
            <a:endParaRPr lang="en-GB"/>
          </a:p>
        </p:txBody>
      </p:sp>
      <p:sp>
        <p:nvSpPr>
          <p:cNvPr id="7" name="Footer Placeholder 6">
            <a:extLst>
              <a:ext uri="{FF2B5EF4-FFF2-40B4-BE49-F238E27FC236}">
                <a16:creationId xmlns:a16="http://schemas.microsoft.com/office/drawing/2014/main" id="{5B0419C5-931F-4AFC-B535-EB510ED6DCB9}"/>
              </a:ext>
            </a:extLst>
          </p:cNvPr>
          <p:cNvSpPr>
            <a:spLocks noGrp="1"/>
          </p:cNvSpPr>
          <p:nvPr>
            <p:ph type="ftr" sz="quarter" idx="72"/>
          </p:nvPr>
        </p:nvSpPr>
        <p:spPr/>
        <p:txBody>
          <a:bodyPr/>
          <a:lstStyle/>
          <a:p>
            <a:r>
              <a:rPr lang="en-GB"/>
              <a:t>IT-XXX Project Name</a:t>
            </a:r>
          </a:p>
        </p:txBody>
      </p:sp>
    </p:spTree>
    <p:extLst>
      <p:ext uri="{BB962C8B-B14F-4D97-AF65-F5344CB8AC3E}">
        <p14:creationId xmlns:p14="http://schemas.microsoft.com/office/powerpoint/2010/main" val="317184688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D5F8E3-A647-4AF0-A18C-A4FA7DA40185}"/>
              </a:ext>
            </a:extLst>
          </p:cNvPr>
          <p:cNvSpPr>
            <a:spLocks noGrp="1"/>
          </p:cNvSpPr>
          <p:nvPr>
            <p:ph type="pic" sz="quarter" idx="69" hasCustomPrompt="1"/>
          </p:nvPr>
        </p:nvSpPr>
        <p:spPr>
          <a:xfrm>
            <a:off x="0" y="0"/>
            <a:ext cx="12192000" cy="6858000"/>
          </a:xfrm>
        </p:spPr>
        <p:txBody>
          <a:bodyPr lIns="0" tIns="72000" rIns="0" bIns="0"/>
          <a:lstStyle>
            <a:lvl1pPr marL="0" indent="0" algn="ctr">
              <a:buFont typeface="Arial" panose="020B0604020202020204" pitchFamily="34" charset="0"/>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marL="0" indent="0">
              <a:buFont typeface="Arial" panose="020B0604020202020204" pitchFamily="34" charset="0"/>
              <a:buNone/>
              <a:defRPr cap="none" baseline="0">
                <a:solidFill>
                  <a:schemeClr val="tx1"/>
                </a:solidFill>
              </a:defRPr>
            </a:lvl1pPr>
          </a:lstStyle>
          <a:p>
            <a:r>
              <a:rPr lang="en-GB"/>
              <a:t>Summary: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1152938" y="1974073"/>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8" name="Text Placeholder 7">
            <a:extLst>
              <a:ext uri="{FF2B5EF4-FFF2-40B4-BE49-F238E27FC236}">
                <a16:creationId xmlns:a16="http://schemas.microsoft.com/office/drawing/2014/main" id="{E04E7A61-4EBF-4E2D-860D-93018C7A6FAF}"/>
              </a:ext>
            </a:extLst>
          </p:cNvPr>
          <p:cNvSpPr>
            <a:spLocks noGrp="1"/>
          </p:cNvSpPr>
          <p:nvPr>
            <p:ph type="body" sz="quarter" idx="53" hasCustomPrompt="1"/>
          </p:nvPr>
        </p:nvSpPr>
        <p:spPr>
          <a:xfrm>
            <a:off x="2634743" y="1974850"/>
            <a:ext cx="9274779"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4" name="Text Placeholder 10">
            <a:extLst>
              <a:ext uri="{FF2B5EF4-FFF2-40B4-BE49-F238E27FC236}">
                <a16:creationId xmlns:a16="http://schemas.microsoft.com/office/drawing/2014/main" id="{0EAE2AFA-5293-4D58-B9DA-E4668C6918AA}"/>
              </a:ext>
            </a:extLst>
          </p:cNvPr>
          <p:cNvSpPr>
            <a:spLocks noGrp="1"/>
          </p:cNvSpPr>
          <p:nvPr>
            <p:ph type="body" sz="quarter" idx="54" hasCustomPrompt="1"/>
          </p:nvPr>
        </p:nvSpPr>
        <p:spPr>
          <a:xfrm>
            <a:off x="1152938" y="2778784"/>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2634744" y="2779561"/>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6" name="Text Placeholder 10">
            <a:extLst>
              <a:ext uri="{FF2B5EF4-FFF2-40B4-BE49-F238E27FC236}">
                <a16:creationId xmlns:a16="http://schemas.microsoft.com/office/drawing/2014/main" id="{6A0FD4E4-BF90-4415-957A-420418651F60}"/>
              </a:ext>
            </a:extLst>
          </p:cNvPr>
          <p:cNvSpPr>
            <a:spLocks noGrp="1"/>
          </p:cNvSpPr>
          <p:nvPr>
            <p:ph type="body" sz="quarter" idx="56" hasCustomPrompt="1"/>
          </p:nvPr>
        </p:nvSpPr>
        <p:spPr>
          <a:xfrm>
            <a:off x="1152938" y="35892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7" name="Text Placeholder 7">
            <a:extLst>
              <a:ext uri="{FF2B5EF4-FFF2-40B4-BE49-F238E27FC236}">
                <a16:creationId xmlns:a16="http://schemas.microsoft.com/office/drawing/2014/main" id="{D8A128BA-880A-48D2-858A-843440C3AE28}"/>
              </a:ext>
            </a:extLst>
          </p:cNvPr>
          <p:cNvSpPr>
            <a:spLocks noGrp="1"/>
          </p:cNvSpPr>
          <p:nvPr>
            <p:ph type="body" sz="quarter" idx="57" hasCustomPrompt="1"/>
          </p:nvPr>
        </p:nvSpPr>
        <p:spPr>
          <a:xfrm>
            <a:off x="2634744" y="35900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8" name="Text Placeholder 10">
            <a:extLst>
              <a:ext uri="{FF2B5EF4-FFF2-40B4-BE49-F238E27FC236}">
                <a16:creationId xmlns:a16="http://schemas.microsoft.com/office/drawing/2014/main" id="{E8F99537-918B-4293-B1AA-6E3E74743C50}"/>
              </a:ext>
            </a:extLst>
          </p:cNvPr>
          <p:cNvSpPr>
            <a:spLocks noGrp="1"/>
          </p:cNvSpPr>
          <p:nvPr>
            <p:ph type="body" sz="quarter" idx="58" hasCustomPrompt="1"/>
          </p:nvPr>
        </p:nvSpPr>
        <p:spPr>
          <a:xfrm>
            <a:off x="1152938" y="43893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9" name="Text Placeholder 7">
            <a:extLst>
              <a:ext uri="{FF2B5EF4-FFF2-40B4-BE49-F238E27FC236}">
                <a16:creationId xmlns:a16="http://schemas.microsoft.com/office/drawing/2014/main" id="{7569BE80-597B-4F22-B7AB-ED57E13C7DB9}"/>
              </a:ext>
            </a:extLst>
          </p:cNvPr>
          <p:cNvSpPr>
            <a:spLocks noGrp="1"/>
          </p:cNvSpPr>
          <p:nvPr>
            <p:ph type="body" sz="quarter" idx="59" hasCustomPrompt="1"/>
          </p:nvPr>
        </p:nvSpPr>
        <p:spPr>
          <a:xfrm>
            <a:off x="2634744" y="43901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0" name="Text Placeholder 10">
            <a:extLst>
              <a:ext uri="{FF2B5EF4-FFF2-40B4-BE49-F238E27FC236}">
                <a16:creationId xmlns:a16="http://schemas.microsoft.com/office/drawing/2014/main" id="{0C384770-9E59-4B2A-AEE2-B32B3D8EE82B}"/>
              </a:ext>
            </a:extLst>
          </p:cNvPr>
          <p:cNvSpPr>
            <a:spLocks noGrp="1"/>
          </p:cNvSpPr>
          <p:nvPr>
            <p:ph type="body" sz="quarter" idx="60" hasCustomPrompt="1"/>
          </p:nvPr>
        </p:nvSpPr>
        <p:spPr>
          <a:xfrm>
            <a:off x="1152938" y="5205059"/>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51" name="Text Placeholder 7">
            <a:extLst>
              <a:ext uri="{FF2B5EF4-FFF2-40B4-BE49-F238E27FC236}">
                <a16:creationId xmlns:a16="http://schemas.microsoft.com/office/drawing/2014/main" id="{76ADB491-2FD9-4251-A00E-10CB354F4B81}"/>
              </a:ext>
            </a:extLst>
          </p:cNvPr>
          <p:cNvSpPr>
            <a:spLocks noGrp="1"/>
          </p:cNvSpPr>
          <p:nvPr>
            <p:ph type="body" sz="quarter" idx="61" hasCustomPrompt="1"/>
          </p:nvPr>
        </p:nvSpPr>
        <p:spPr>
          <a:xfrm>
            <a:off x="2634744" y="5203454"/>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3" name="Text Placeholder 8">
            <a:extLst>
              <a:ext uri="{FF2B5EF4-FFF2-40B4-BE49-F238E27FC236}">
                <a16:creationId xmlns:a16="http://schemas.microsoft.com/office/drawing/2014/main" id="{FF8C2E93-5773-4BBD-AB4C-D85954775BB2}"/>
              </a:ext>
            </a:extLst>
          </p:cNvPr>
          <p:cNvSpPr>
            <a:spLocks noGrp="1"/>
          </p:cNvSpPr>
          <p:nvPr>
            <p:ph type="body" sz="quarter" idx="62" hasCustomPrompt="1"/>
          </p:nvPr>
        </p:nvSpPr>
        <p:spPr>
          <a:xfrm>
            <a:off x="1470840" y="251665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4" name="Text Placeholder 8">
            <a:extLst>
              <a:ext uri="{FF2B5EF4-FFF2-40B4-BE49-F238E27FC236}">
                <a16:creationId xmlns:a16="http://schemas.microsoft.com/office/drawing/2014/main" id="{AFFF061E-CE33-4B3D-9114-EAC2AE2F721E}"/>
              </a:ext>
            </a:extLst>
          </p:cNvPr>
          <p:cNvSpPr>
            <a:spLocks noGrp="1"/>
          </p:cNvSpPr>
          <p:nvPr>
            <p:ph type="body" sz="quarter" idx="63" hasCustomPrompt="1"/>
          </p:nvPr>
        </p:nvSpPr>
        <p:spPr>
          <a:xfrm>
            <a:off x="1470840" y="332096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5" name="Text Placeholder 8">
            <a:extLst>
              <a:ext uri="{FF2B5EF4-FFF2-40B4-BE49-F238E27FC236}">
                <a16:creationId xmlns:a16="http://schemas.microsoft.com/office/drawing/2014/main" id="{32495B6D-8106-46F2-9BA5-814E1BD07229}"/>
              </a:ext>
            </a:extLst>
          </p:cNvPr>
          <p:cNvSpPr>
            <a:spLocks noGrp="1"/>
          </p:cNvSpPr>
          <p:nvPr>
            <p:ph type="body" sz="quarter" idx="64" hasCustomPrompt="1"/>
          </p:nvPr>
        </p:nvSpPr>
        <p:spPr>
          <a:xfrm>
            <a:off x="1470840" y="41336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8">
            <a:extLst>
              <a:ext uri="{FF2B5EF4-FFF2-40B4-BE49-F238E27FC236}">
                <a16:creationId xmlns:a16="http://schemas.microsoft.com/office/drawing/2014/main" id="{A7B80B4E-AAE5-47AE-983D-D1798B3FFA6D}"/>
              </a:ext>
            </a:extLst>
          </p:cNvPr>
          <p:cNvSpPr>
            <a:spLocks noGrp="1"/>
          </p:cNvSpPr>
          <p:nvPr>
            <p:ph type="body" sz="quarter" idx="65" hasCustomPrompt="1"/>
          </p:nvPr>
        </p:nvSpPr>
        <p:spPr>
          <a:xfrm>
            <a:off x="1470840" y="49337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7" name="Text Placeholder 8">
            <a:extLst>
              <a:ext uri="{FF2B5EF4-FFF2-40B4-BE49-F238E27FC236}">
                <a16:creationId xmlns:a16="http://schemas.microsoft.com/office/drawing/2014/main" id="{FF2232CC-B545-4A16-9B9D-2EF813EAF97E}"/>
              </a:ext>
            </a:extLst>
          </p:cNvPr>
          <p:cNvSpPr>
            <a:spLocks noGrp="1"/>
          </p:cNvSpPr>
          <p:nvPr>
            <p:ph type="body" sz="quarter" idx="66" hasCustomPrompt="1"/>
          </p:nvPr>
        </p:nvSpPr>
        <p:spPr>
          <a:xfrm>
            <a:off x="1470840" y="574814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56FC4C7A-F32A-46A4-9DDB-E7F7E70987E7}"/>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marL="0" indent="0">
              <a:buNone/>
              <a:defRPr>
                <a:solidFill>
                  <a:schemeClr val="tx1"/>
                </a:solidFill>
              </a:defRPr>
            </a:lvl1pPr>
          </a:lstStyle>
          <a:p>
            <a:pPr lvl="0"/>
            <a:r>
              <a:rPr lang="en-GB"/>
              <a:t> </a:t>
            </a:r>
          </a:p>
        </p:txBody>
      </p:sp>
      <p:sp>
        <p:nvSpPr>
          <p:cNvPr id="27" name="Text Placeholder Logo">
            <a:extLst>
              <a:ext uri="{FF2B5EF4-FFF2-40B4-BE49-F238E27FC236}">
                <a16:creationId xmlns:a16="http://schemas.microsoft.com/office/drawing/2014/main" id="{97C55C0E-3CEB-4B07-ADC5-06556808DA6A}"/>
              </a:ext>
            </a:extLst>
          </p:cNvPr>
          <p:cNvSpPr>
            <a:spLocks noGrp="1"/>
          </p:cNvSpPr>
          <p:nvPr>
            <p:ph type="body" sz="quarter" idx="71"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13" name="Date Placeholder 12">
            <a:extLst>
              <a:ext uri="{FF2B5EF4-FFF2-40B4-BE49-F238E27FC236}">
                <a16:creationId xmlns:a16="http://schemas.microsoft.com/office/drawing/2014/main" id="{C6E43BC4-C48D-43BD-BA91-42738DA9EC59}"/>
              </a:ext>
            </a:extLst>
          </p:cNvPr>
          <p:cNvSpPr>
            <a:spLocks noGrp="1"/>
          </p:cNvSpPr>
          <p:nvPr>
            <p:ph type="dt" sz="half" idx="72"/>
          </p:nvPr>
        </p:nvSpPr>
        <p:spPr/>
        <p:txBody>
          <a:bodyPr/>
          <a:lstStyle/>
          <a:p>
            <a:fld id="{BE667D11-0E99-485D-9CC0-AAD7B4DB4135}" type="datetime8">
              <a:rPr lang="en-GB" smtClean="0"/>
              <a:t>27/09/2022 05:18</a:t>
            </a:fld>
            <a:endParaRPr lang="en-GB"/>
          </a:p>
        </p:txBody>
      </p:sp>
      <p:sp>
        <p:nvSpPr>
          <p:cNvPr id="14" name="Footer Placeholder 13">
            <a:extLst>
              <a:ext uri="{FF2B5EF4-FFF2-40B4-BE49-F238E27FC236}">
                <a16:creationId xmlns:a16="http://schemas.microsoft.com/office/drawing/2014/main" id="{F9EBC7C4-8F39-4A97-8993-881979F89C2D}"/>
              </a:ext>
            </a:extLst>
          </p:cNvPr>
          <p:cNvSpPr>
            <a:spLocks noGrp="1"/>
          </p:cNvSpPr>
          <p:nvPr>
            <p:ph type="ftr" sz="quarter" idx="73"/>
          </p:nvPr>
        </p:nvSpPr>
        <p:spPr/>
        <p:txBody>
          <a:bodyPr/>
          <a:lstStyle/>
          <a:p>
            <a:r>
              <a:rPr lang="en-GB"/>
              <a:t>IT-XXX Project Name</a:t>
            </a:r>
          </a:p>
        </p:txBody>
      </p:sp>
      <p:sp>
        <p:nvSpPr>
          <p:cNvPr id="15" name="Slide Number Placeholder 14">
            <a:extLst>
              <a:ext uri="{FF2B5EF4-FFF2-40B4-BE49-F238E27FC236}">
                <a16:creationId xmlns:a16="http://schemas.microsoft.com/office/drawing/2014/main" id="{E66A0F40-0C0B-4342-AB3C-58F62AAD2DEB}"/>
              </a:ext>
            </a:extLst>
          </p:cNvPr>
          <p:cNvSpPr>
            <a:spLocks noGrp="1"/>
          </p:cNvSpPr>
          <p:nvPr>
            <p:ph type="sldNum" sz="quarter" idx="74"/>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8896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 Point w/Ic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7" name="Rectangle 26">
            <a:extLst>
              <a:ext uri="{FF2B5EF4-FFF2-40B4-BE49-F238E27FC236}">
                <a16:creationId xmlns:a16="http://schemas.microsoft.com/office/drawing/2014/main" id="{770FBF02-CE78-457D-B72E-C2C2A7E3FBEC}"/>
              </a:ext>
            </a:extLst>
          </p:cNvPr>
          <p:cNvSpPr/>
          <p:nvPr userDrawn="1"/>
        </p:nvSpPr>
        <p:spPr>
          <a:xfrm>
            <a:off x="1" y="3176"/>
            <a:ext cx="12192000" cy="6858001"/>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pic>
        <p:nvPicPr>
          <p:cNvPr id="23" name="Logo">
            <a:extLst>
              <a:ext uri="{FF2B5EF4-FFF2-40B4-BE49-F238E27FC236}">
                <a16:creationId xmlns:a16="http://schemas.microsoft.com/office/drawing/2014/main" id="{FC71F687-9860-4508-AF47-0D4133BF1D19}"/>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76A0978D-E938-493B-8F78-3DDA275B4E0D}"/>
              </a:ext>
            </a:extLst>
          </p:cNvPr>
          <p:cNvSpPr>
            <a:spLocks noGrp="1"/>
          </p:cNvSpPr>
          <p:nvPr>
            <p:ph type="dt" sz="half" idx="56"/>
          </p:nvPr>
        </p:nvSpPr>
        <p:spPr/>
        <p:txBody>
          <a:bodyPr/>
          <a:lstStyle>
            <a:lvl1pPr>
              <a:defRPr>
                <a:solidFill>
                  <a:schemeClr val="bg1"/>
                </a:solidFill>
              </a:defRPr>
            </a:lvl1pPr>
          </a:lstStyle>
          <a:p>
            <a:fld id="{588216E5-849B-42AF-8E08-FFA0E28043BC}" type="datetime8">
              <a:rPr lang="en-GB" smtClean="0"/>
              <a:t>27/09/2022 05:18</a:t>
            </a:fld>
            <a:endParaRPr lang="en-GB"/>
          </a:p>
        </p:txBody>
      </p:sp>
      <p:sp>
        <p:nvSpPr>
          <p:cNvPr id="7" name="Footer Placeholder 6">
            <a:extLst>
              <a:ext uri="{FF2B5EF4-FFF2-40B4-BE49-F238E27FC236}">
                <a16:creationId xmlns:a16="http://schemas.microsoft.com/office/drawing/2014/main" id="{E9BE8DF7-C684-4409-A6BB-9F4B59758018}"/>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DBC3A53A-89AC-4514-9E86-8827C0DA89B4}"/>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29632697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Image Preloaded">
    <p:spTree>
      <p:nvGrpSpPr>
        <p:cNvPr id="1" name=""/>
        <p:cNvGrpSpPr/>
        <p:nvPr/>
      </p:nvGrpSpPr>
      <p:grpSpPr>
        <a:xfrm>
          <a:off x="0" y="0"/>
          <a:ext cx="0" cy="0"/>
          <a:chOff x="0" y="0"/>
          <a:chExt cx="0" cy="0"/>
        </a:xfrm>
      </p:grpSpPr>
      <p:pic>
        <p:nvPicPr>
          <p:cNvPr id="16" name="Grafik 7">
            <a:extLst>
              <a:ext uri="{FF2B5EF4-FFF2-40B4-BE49-F238E27FC236}">
                <a16:creationId xmlns:a16="http://schemas.microsoft.com/office/drawing/2014/main" id="{70719BCC-65F8-452A-B7F0-4F93C4066054}"/>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9" name="Picture Placeholder 8">
            <a:extLst>
              <a:ext uri="{FF2B5EF4-FFF2-40B4-BE49-F238E27FC236}">
                <a16:creationId xmlns:a16="http://schemas.microsoft.com/office/drawing/2014/main" id="{4F26AAD2-28D7-4D61-8D86-3091A0F937C5}"/>
              </a:ext>
            </a:extLst>
          </p:cNvPr>
          <p:cNvSpPr>
            <a:spLocks noGrp="1"/>
          </p:cNvSpPr>
          <p:nvPr>
            <p:ph type="pic" sz="quarter" idx="5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1713108" y="133366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1714507"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6882439" y="133366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6881853"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3202724" y="194540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8365615" y="194540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3643819" y="3455662"/>
            <a:ext cx="4896000" cy="10800"/>
          </a:xfrm>
          <a:solidFill>
            <a:schemeClr val="bg1"/>
          </a:solidFill>
        </p:spPr>
        <p:txBody>
          <a:bodyPr/>
          <a:lstStyle>
            <a:lvl1pPr>
              <a:defRPr>
                <a:noFill/>
              </a:defRPr>
            </a:lvl1pPr>
          </a:lstStyle>
          <a:p>
            <a:pPr lvl="0"/>
            <a:r>
              <a:rPr lang="en-GB"/>
              <a:t> </a:t>
            </a:r>
          </a:p>
        </p:txBody>
      </p:sp>
      <p:sp>
        <p:nvSpPr>
          <p:cNvPr id="18" name="Text Placeholder Logo">
            <a:extLst>
              <a:ext uri="{FF2B5EF4-FFF2-40B4-BE49-F238E27FC236}">
                <a16:creationId xmlns:a16="http://schemas.microsoft.com/office/drawing/2014/main" id="{3E2B23B6-EBD6-4FC4-9C4B-7A9626D962AF}"/>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a:buNone/>
              <a:defRPr sz="100"/>
            </a:lvl1pPr>
          </a:lstStyle>
          <a:p>
            <a:pPr lvl="0"/>
            <a:r>
              <a:rPr lang="en-GB"/>
              <a:t>.</a:t>
            </a:r>
          </a:p>
        </p:txBody>
      </p:sp>
      <p:sp>
        <p:nvSpPr>
          <p:cNvPr id="19" name="Text Placeholder 8">
            <a:extLst>
              <a:ext uri="{FF2B5EF4-FFF2-40B4-BE49-F238E27FC236}">
                <a16:creationId xmlns:a16="http://schemas.microsoft.com/office/drawing/2014/main" id="{9DC1A15F-1016-408E-846B-97F19D66420B}"/>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95E94FB7-CAC3-4EBF-8421-CEC8033F612E}"/>
              </a:ext>
            </a:extLst>
          </p:cNvPr>
          <p:cNvSpPr>
            <a:spLocks noGrp="1"/>
          </p:cNvSpPr>
          <p:nvPr>
            <p:ph type="dt" sz="half" idx="96"/>
          </p:nvPr>
        </p:nvSpPr>
        <p:spPr/>
        <p:txBody>
          <a:bodyPr/>
          <a:lstStyle>
            <a:lvl1pPr>
              <a:defRPr>
                <a:solidFill>
                  <a:schemeClr val="bg1"/>
                </a:solidFill>
              </a:defRPr>
            </a:lvl1pPr>
          </a:lstStyle>
          <a:p>
            <a:fld id="{FD207ECD-62F8-4365-A37B-17BD5F800EF0}" type="datetime8">
              <a:rPr lang="en-GB" smtClean="0"/>
              <a:t>27/09/2022 05:17</a:t>
            </a:fld>
            <a:endParaRPr lang="en-GB"/>
          </a:p>
        </p:txBody>
      </p:sp>
      <p:sp>
        <p:nvSpPr>
          <p:cNvPr id="7" name="Footer Placeholder 6">
            <a:extLst>
              <a:ext uri="{FF2B5EF4-FFF2-40B4-BE49-F238E27FC236}">
                <a16:creationId xmlns:a16="http://schemas.microsoft.com/office/drawing/2014/main" id="{0F15EBC9-C043-4B50-A79D-274BBF27F4B9}"/>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11" name="Slide Number Placeholder 10">
            <a:extLst>
              <a:ext uri="{FF2B5EF4-FFF2-40B4-BE49-F238E27FC236}">
                <a16:creationId xmlns:a16="http://schemas.microsoft.com/office/drawing/2014/main" id="{E8889CDA-4D7C-4CCA-897F-B602D05EC418}"/>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7236196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 Point w/Icons Blu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Logo">
            <a:extLst>
              <a:ext uri="{FF2B5EF4-FFF2-40B4-BE49-F238E27FC236}">
                <a16:creationId xmlns:a16="http://schemas.microsoft.com/office/drawing/2014/main" id="{11A8E156-1004-429E-BCAA-3D4F2D62BE4D}"/>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AFEB0C51-B420-4766-A7C4-F95F8BDEFAE2}"/>
              </a:ext>
            </a:extLst>
          </p:cNvPr>
          <p:cNvSpPr>
            <a:spLocks noGrp="1"/>
          </p:cNvSpPr>
          <p:nvPr>
            <p:ph type="dt" sz="half" idx="56"/>
          </p:nvPr>
        </p:nvSpPr>
        <p:spPr/>
        <p:txBody>
          <a:bodyPr/>
          <a:lstStyle>
            <a:lvl1pPr>
              <a:defRPr>
                <a:solidFill>
                  <a:schemeClr val="bg1"/>
                </a:solidFill>
              </a:defRPr>
            </a:lvl1pPr>
          </a:lstStyle>
          <a:p>
            <a:fld id="{360D2BE2-F47E-4FD5-BDE9-1FF89551E6AF}" type="datetime8">
              <a:rPr lang="en-GB" smtClean="0"/>
              <a:t>27/09/2022 05:18</a:t>
            </a:fld>
            <a:endParaRPr lang="en-GB"/>
          </a:p>
        </p:txBody>
      </p:sp>
      <p:sp>
        <p:nvSpPr>
          <p:cNvPr id="7" name="Footer Placeholder 6">
            <a:extLst>
              <a:ext uri="{FF2B5EF4-FFF2-40B4-BE49-F238E27FC236}">
                <a16:creationId xmlns:a16="http://schemas.microsoft.com/office/drawing/2014/main" id="{5824ACB4-A8B7-45AA-A634-44343AE4C891}"/>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36F16591-2AEC-45F6-A9F5-D5CE7CCED73F}"/>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39763242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 Point w/Icons Gr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35" name="Text Placeholder 10">
            <a:extLst>
              <a:ext uri="{FF2B5EF4-FFF2-40B4-BE49-F238E27FC236}">
                <a16:creationId xmlns:a16="http://schemas.microsoft.com/office/drawing/2014/main" id="{8D721AF1-C59A-4E2C-8FE1-F5CFE4B7A003}"/>
              </a:ext>
            </a:extLst>
          </p:cNvPr>
          <p:cNvSpPr>
            <a:spLocks noGrp="1"/>
          </p:cNvSpPr>
          <p:nvPr>
            <p:ph type="body" sz="quarter" idx="37" hasCustomPrompt="1"/>
          </p:nvPr>
        </p:nvSpPr>
        <p:spPr>
          <a:xfrm>
            <a:off x="1084067" y="2543098"/>
            <a:ext cx="2374487" cy="330756"/>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8" name="Text Placeholder 7">
            <a:extLst>
              <a:ext uri="{FF2B5EF4-FFF2-40B4-BE49-F238E27FC236}">
                <a16:creationId xmlns:a16="http://schemas.microsoft.com/office/drawing/2014/main" id="{6B6586BB-966D-4E11-87D4-C8E06DCCB9C4}"/>
              </a:ext>
            </a:extLst>
          </p:cNvPr>
          <p:cNvSpPr>
            <a:spLocks noGrp="1"/>
          </p:cNvSpPr>
          <p:nvPr>
            <p:ph type="body" sz="quarter" idx="53" hasCustomPrompt="1"/>
          </p:nvPr>
        </p:nvSpPr>
        <p:spPr>
          <a:xfrm>
            <a:off x="1602226" y="3048701"/>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4" name="Text Placeholder 10">
            <a:extLst>
              <a:ext uri="{FF2B5EF4-FFF2-40B4-BE49-F238E27FC236}">
                <a16:creationId xmlns:a16="http://schemas.microsoft.com/office/drawing/2014/main" id="{F3C7B097-80BB-4D96-8A90-B46FA47755F1}"/>
              </a:ext>
            </a:extLst>
          </p:cNvPr>
          <p:cNvSpPr>
            <a:spLocks noGrp="1"/>
          </p:cNvSpPr>
          <p:nvPr>
            <p:ph type="body" sz="quarter" idx="54" hasCustomPrompt="1"/>
          </p:nvPr>
        </p:nvSpPr>
        <p:spPr>
          <a:xfrm>
            <a:off x="4908550" y="25430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9" name="Text Placeholder 7">
            <a:extLst>
              <a:ext uri="{FF2B5EF4-FFF2-40B4-BE49-F238E27FC236}">
                <a16:creationId xmlns:a16="http://schemas.microsoft.com/office/drawing/2014/main" id="{FC340FDD-3427-4E6B-AB80-304433A5E863}"/>
              </a:ext>
            </a:extLst>
          </p:cNvPr>
          <p:cNvSpPr>
            <a:spLocks noGrp="1"/>
          </p:cNvSpPr>
          <p:nvPr>
            <p:ph type="body" sz="quarter" idx="55" hasCustomPrompt="1"/>
          </p:nvPr>
        </p:nvSpPr>
        <p:spPr>
          <a:xfrm>
            <a:off x="5425678" y="3046332"/>
            <a:ext cx="1340644" cy="504000"/>
          </a:xfrm>
        </p:spPr>
        <p:txBody>
          <a:bodyPr vert="horz" lIns="91440" tIns="45720" rIns="91440" bIns="45720" rtlCol="0" anchor="t">
            <a:noAutofit/>
          </a:bodyPr>
          <a:lstStyle>
            <a:lvl1pPr marL="0" indent="0" algn="ctr">
              <a:buNone/>
              <a:defRPr lang="en-US" sz="1000" smtClean="0">
                <a:solidFill>
                  <a:schemeClr val="tx1"/>
                </a:solidFill>
              </a:defRPr>
            </a:lvl1pPr>
            <a:lvl2pPr marL="191995" indent="0" algn="l">
              <a:buNone/>
              <a:defRPr lang="en-US" sz="1000" smtClean="0">
                <a:solidFill>
                  <a:schemeClr val="bg1"/>
                </a:solidFill>
              </a:defRPr>
            </a:lvl2pPr>
            <a:lvl3pPr algn="l">
              <a:defRPr lang="en-US" sz="10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0" name="Text Placeholder 10">
            <a:extLst>
              <a:ext uri="{FF2B5EF4-FFF2-40B4-BE49-F238E27FC236}">
                <a16:creationId xmlns:a16="http://schemas.microsoft.com/office/drawing/2014/main" id="{2330F18E-42CF-42E9-AD55-DA8C865B939C}"/>
              </a:ext>
            </a:extLst>
          </p:cNvPr>
          <p:cNvSpPr>
            <a:spLocks noGrp="1"/>
          </p:cNvSpPr>
          <p:nvPr>
            <p:ph type="body" sz="quarter" idx="56" hasCustomPrompt="1"/>
          </p:nvPr>
        </p:nvSpPr>
        <p:spPr>
          <a:xfrm>
            <a:off x="8733446" y="254375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1" name="Text Placeholder 7">
            <a:extLst>
              <a:ext uri="{FF2B5EF4-FFF2-40B4-BE49-F238E27FC236}">
                <a16:creationId xmlns:a16="http://schemas.microsoft.com/office/drawing/2014/main" id="{D089DBBD-7893-410D-ABBF-681D1A2B51EE}"/>
              </a:ext>
            </a:extLst>
          </p:cNvPr>
          <p:cNvSpPr>
            <a:spLocks noGrp="1"/>
          </p:cNvSpPr>
          <p:nvPr>
            <p:ph type="body" sz="quarter" idx="57" hasCustomPrompt="1"/>
          </p:nvPr>
        </p:nvSpPr>
        <p:spPr>
          <a:xfrm>
            <a:off x="9252018" y="3051203"/>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4" name="Text Placeholder 10">
            <a:extLst>
              <a:ext uri="{FF2B5EF4-FFF2-40B4-BE49-F238E27FC236}">
                <a16:creationId xmlns:a16="http://schemas.microsoft.com/office/drawing/2014/main" id="{39D983C3-FFC0-43E1-93F8-F562E0D723AF}"/>
              </a:ext>
            </a:extLst>
          </p:cNvPr>
          <p:cNvSpPr>
            <a:spLocks noGrp="1"/>
          </p:cNvSpPr>
          <p:nvPr>
            <p:ph type="body" sz="quarter" idx="58" hasCustomPrompt="1"/>
          </p:nvPr>
        </p:nvSpPr>
        <p:spPr>
          <a:xfrm>
            <a:off x="1084067" y="49391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5" name="Text Placeholder 7">
            <a:extLst>
              <a:ext uri="{FF2B5EF4-FFF2-40B4-BE49-F238E27FC236}">
                <a16:creationId xmlns:a16="http://schemas.microsoft.com/office/drawing/2014/main" id="{756D9E83-FEFE-4CBB-946B-CE7B4D3B77BB}"/>
              </a:ext>
            </a:extLst>
          </p:cNvPr>
          <p:cNvSpPr>
            <a:spLocks noGrp="1"/>
          </p:cNvSpPr>
          <p:nvPr>
            <p:ph type="body" sz="quarter" idx="59" hasCustomPrompt="1"/>
          </p:nvPr>
        </p:nvSpPr>
        <p:spPr>
          <a:xfrm>
            <a:off x="1602226"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6" name="Text Placeholder 10">
            <a:extLst>
              <a:ext uri="{FF2B5EF4-FFF2-40B4-BE49-F238E27FC236}">
                <a16:creationId xmlns:a16="http://schemas.microsoft.com/office/drawing/2014/main" id="{21F49BD4-5AE8-4B8F-9642-177BDD726108}"/>
              </a:ext>
            </a:extLst>
          </p:cNvPr>
          <p:cNvSpPr>
            <a:spLocks noGrp="1"/>
          </p:cNvSpPr>
          <p:nvPr>
            <p:ph type="body" sz="quarter" idx="60" hasCustomPrompt="1"/>
          </p:nvPr>
        </p:nvSpPr>
        <p:spPr>
          <a:xfrm>
            <a:off x="4908550"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7" name="Text Placeholder 7">
            <a:extLst>
              <a:ext uri="{FF2B5EF4-FFF2-40B4-BE49-F238E27FC236}">
                <a16:creationId xmlns:a16="http://schemas.microsoft.com/office/drawing/2014/main" id="{7BF1F6D7-C453-41DA-A9FB-3543058E892E}"/>
              </a:ext>
            </a:extLst>
          </p:cNvPr>
          <p:cNvSpPr>
            <a:spLocks noGrp="1"/>
          </p:cNvSpPr>
          <p:nvPr>
            <p:ph type="body" sz="quarter" idx="61" hasCustomPrompt="1"/>
          </p:nvPr>
        </p:nvSpPr>
        <p:spPr>
          <a:xfrm>
            <a:off x="5425678" y="5444067"/>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marL="191995" indent="0" algn="l">
              <a:buNone/>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87" name="Text Placeholder 10">
            <a:extLst>
              <a:ext uri="{FF2B5EF4-FFF2-40B4-BE49-F238E27FC236}">
                <a16:creationId xmlns:a16="http://schemas.microsoft.com/office/drawing/2014/main" id="{0C435AF2-4816-4C69-87F1-DFBC4EE08678}"/>
              </a:ext>
            </a:extLst>
          </p:cNvPr>
          <p:cNvSpPr>
            <a:spLocks noGrp="1"/>
          </p:cNvSpPr>
          <p:nvPr>
            <p:ph type="body" sz="quarter" idx="90" hasCustomPrompt="1"/>
          </p:nvPr>
        </p:nvSpPr>
        <p:spPr>
          <a:xfrm>
            <a:off x="8732896"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88" name="Text Placeholder 7">
            <a:extLst>
              <a:ext uri="{FF2B5EF4-FFF2-40B4-BE49-F238E27FC236}">
                <a16:creationId xmlns:a16="http://schemas.microsoft.com/office/drawing/2014/main" id="{C961C735-190F-47D5-90DF-F7EF742DBC95}"/>
              </a:ext>
            </a:extLst>
          </p:cNvPr>
          <p:cNvSpPr>
            <a:spLocks noGrp="1"/>
          </p:cNvSpPr>
          <p:nvPr>
            <p:ph type="body" sz="quarter" idx="91" hasCustomPrompt="1"/>
          </p:nvPr>
        </p:nvSpPr>
        <p:spPr>
          <a:xfrm>
            <a:off x="9252018"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1" name="Text Placeholder 7">
            <a:extLst>
              <a:ext uri="{FF2B5EF4-FFF2-40B4-BE49-F238E27FC236}">
                <a16:creationId xmlns:a16="http://schemas.microsoft.com/office/drawing/2014/main" id="{1541E635-AE9C-4DF4-992A-A6FC2040A10A}"/>
              </a:ext>
            </a:extLst>
          </p:cNvPr>
          <p:cNvSpPr>
            <a:spLocks noGrp="1"/>
          </p:cNvSpPr>
          <p:nvPr>
            <p:ph type="body" sz="quarter" idx="93" hasCustomPrompt="1"/>
          </p:nvPr>
        </p:nvSpPr>
        <p:spPr>
          <a:xfrm>
            <a:off x="1901050"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2" name="Text Placeholder 7">
            <a:extLst>
              <a:ext uri="{FF2B5EF4-FFF2-40B4-BE49-F238E27FC236}">
                <a16:creationId xmlns:a16="http://schemas.microsoft.com/office/drawing/2014/main" id="{FB77C194-96C9-46FA-A75D-0A03ED018DE2}"/>
              </a:ext>
            </a:extLst>
          </p:cNvPr>
          <p:cNvSpPr>
            <a:spLocks noGrp="1"/>
          </p:cNvSpPr>
          <p:nvPr>
            <p:ph type="body" sz="quarter" idx="94" hasCustomPrompt="1"/>
          </p:nvPr>
        </p:nvSpPr>
        <p:spPr>
          <a:xfrm>
            <a:off x="5728399"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3" name="Text Placeholder 7">
            <a:extLst>
              <a:ext uri="{FF2B5EF4-FFF2-40B4-BE49-F238E27FC236}">
                <a16:creationId xmlns:a16="http://schemas.microsoft.com/office/drawing/2014/main" id="{51B03535-6C3F-4E99-970F-8056DBC89520}"/>
              </a:ext>
            </a:extLst>
          </p:cNvPr>
          <p:cNvSpPr>
            <a:spLocks noGrp="1"/>
          </p:cNvSpPr>
          <p:nvPr>
            <p:ph type="body" sz="quarter" idx="95" hasCustomPrompt="1"/>
          </p:nvPr>
        </p:nvSpPr>
        <p:spPr>
          <a:xfrm>
            <a:off x="9555748"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6" name="Text Placeholder 7">
            <a:extLst>
              <a:ext uri="{FF2B5EF4-FFF2-40B4-BE49-F238E27FC236}">
                <a16:creationId xmlns:a16="http://schemas.microsoft.com/office/drawing/2014/main" id="{2D17AB4C-B0DE-40FE-8BF7-128CEA9FCC64}"/>
              </a:ext>
            </a:extLst>
          </p:cNvPr>
          <p:cNvSpPr>
            <a:spLocks noGrp="1"/>
          </p:cNvSpPr>
          <p:nvPr>
            <p:ph type="body" sz="quarter" idx="96" hasCustomPrompt="1"/>
          </p:nvPr>
        </p:nvSpPr>
        <p:spPr>
          <a:xfrm>
            <a:off x="1901050"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7" name="Text Placeholder 7">
            <a:extLst>
              <a:ext uri="{FF2B5EF4-FFF2-40B4-BE49-F238E27FC236}">
                <a16:creationId xmlns:a16="http://schemas.microsoft.com/office/drawing/2014/main" id="{53CBA5AE-489F-4726-9A31-EC01B0FEA714}"/>
              </a:ext>
            </a:extLst>
          </p:cNvPr>
          <p:cNvSpPr>
            <a:spLocks noGrp="1"/>
          </p:cNvSpPr>
          <p:nvPr>
            <p:ph type="body" sz="quarter" idx="97" hasCustomPrompt="1"/>
          </p:nvPr>
        </p:nvSpPr>
        <p:spPr>
          <a:xfrm>
            <a:off x="5728399"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2" name="Text Placeholder 7">
            <a:extLst>
              <a:ext uri="{FF2B5EF4-FFF2-40B4-BE49-F238E27FC236}">
                <a16:creationId xmlns:a16="http://schemas.microsoft.com/office/drawing/2014/main" id="{EDCF74BD-EC58-4244-A4FB-DBD5AD45232F}"/>
              </a:ext>
            </a:extLst>
          </p:cNvPr>
          <p:cNvSpPr>
            <a:spLocks noGrp="1"/>
          </p:cNvSpPr>
          <p:nvPr>
            <p:ph type="body" sz="quarter" idx="98" hasCustomPrompt="1"/>
          </p:nvPr>
        </p:nvSpPr>
        <p:spPr>
          <a:xfrm>
            <a:off x="9555748"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3" name="Text Placeholder 7">
            <a:extLst>
              <a:ext uri="{FF2B5EF4-FFF2-40B4-BE49-F238E27FC236}">
                <a16:creationId xmlns:a16="http://schemas.microsoft.com/office/drawing/2014/main" id="{90D7073C-9259-4D2E-9018-9663C46D7836}"/>
              </a:ext>
            </a:extLst>
          </p:cNvPr>
          <p:cNvSpPr>
            <a:spLocks noGrp="1"/>
          </p:cNvSpPr>
          <p:nvPr>
            <p:ph type="body" sz="quarter" idx="99" hasCustomPrompt="1"/>
          </p:nvPr>
        </p:nvSpPr>
        <p:spPr>
          <a:xfrm>
            <a:off x="1848103"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8" name="Text Placeholder 7">
            <a:extLst>
              <a:ext uri="{FF2B5EF4-FFF2-40B4-BE49-F238E27FC236}">
                <a16:creationId xmlns:a16="http://schemas.microsoft.com/office/drawing/2014/main" id="{FAF03EA5-68C3-4544-AB21-1672723CA803}"/>
              </a:ext>
            </a:extLst>
          </p:cNvPr>
          <p:cNvSpPr>
            <a:spLocks noGrp="1"/>
          </p:cNvSpPr>
          <p:nvPr>
            <p:ph type="body" sz="quarter" idx="100" hasCustomPrompt="1"/>
          </p:nvPr>
        </p:nvSpPr>
        <p:spPr>
          <a:xfrm>
            <a:off x="1848103"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9" name="Text Placeholder 7">
            <a:extLst>
              <a:ext uri="{FF2B5EF4-FFF2-40B4-BE49-F238E27FC236}">
                <a16:creationId xmlns:a16="http://schemas.microsoft.com/office/drawing/2014/main" id="{0E90EB7A-BDDD-42C5-809A-C2385DFB6DF6}"/>
              </a:ext>
            </a:extLst>
          </p:cNvPr>
          <p:cNvSpPr>
            <a:spLocks noGrp="1"/>
          </p:cNvSpPr>
          <p:nvPr>
            <p:ph type="body" sz="quarter" idx="101" hasCustomPrompt="1"/>
          </p:nvPr>
        </p:nvSpPr>
        <p:spPr>
          <a:xfrm>
            <a:off x="5673722"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0" name="Text Placeholder 7">
            <a:extLst>
              <a:ext uri="{FF2B5EF4-FFF2-40B4-BE49-F238E27FC236}">
                <a16:creationId xmlns:a16="http://schemas.microsoft.com/office/drawing/2014/main" id="{19AF5933-9B29-4672-A3B0-704D1644EE6A}"/>
              </a:ext>
            </a:extLst>
          </p:cNvPr>
          <p:cNvSpPr>
            <a:spLocks noGrp="1"/>
          </p:cNvSpPr>
          <p:nvPr>
            <p:ph type="body" sz="quarter" idx="102" hasCustomPrompt="1"/>
          </p:nvPr>
        </p:nvSpPr>
        <p:spPr>
          <a:xfrm>
            <a:off x="5673722"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1" name="Text Placeholder 7">
            <a:extLst>
              <a:ext uri="{FF2B5EF4-FFF2-40B4-BE49-F238E27FC236}">
                <a16:creationId xmlns:a16="http://schemas.microsoft.com/office/drawing/2014/main" id="{26E18E86-3A87-4F4C-AA1D-FBE82B7F05A5}"/>
              </a:ext>
            </a:extLst>
          </p:cNvPr>
          <p:cNvSpPr>
            <a:spLocks noGrp="1"/>
          </p:cNvSpPr>
          <p:nvPr>
            <p:ph type="body" sz="quarter" idx="103" hasCustomPrompt="1"/>
          </p:nvPr>
        </p:nvSpPr>
        <p:spPr>
          <a:xfrm>
            <a:off x="9502257"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2" name="Text Placeholder 7">
            <a:extLst>
              <a:ext uri="{FF2B5EF4-FFF2-40B4-BE49-F238E27FC236}">
                <a16:creationId xmlns:a16="http://schemas.microsoft.com/office/drawing/2014/main" id="{5587CA5D-9136-4398-BFC7-7A138279EB03}"/>
              </a:ext>
            </a:extLst>
          </p:cNvPr>
          <p:cNvSpPr>
            <a:spLocks noGrp="1"/>
          </p:cNvSpPr>
          <p:nvPr>
            <p:ph type="body" sz="quarter" idx="104" hasCustomPrompt="1"/>
          </p:nvPr>
        </p:nvSpPr>
        <p:spPr>
          <a:xfrm>
            <a:off x="9502257"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3" name="Text Placeholder 7">
            <a:extLst>
              <a:ext uri="{FF2B5EF4-FFF2-40B4-BE49-F238E27FC236}">
                <a16:creationId xmlns:a16="http://schemas.microsoft.com/office/drawing/2014/main" id="{63C034B5-BBE6-455A-BCD9-5358375E119A}"/>
              </a:ext>
            </a:extLst>
          </p:cNvPr>
          <p:cNvSpPr>
            <a:spLocks noGrp="1"/>
          </p:cNvSpPr>
          <p:nvPr>
            <p:ph type="body" sz="quarter" idx="105" hasCustomPrompt="1"/>
          </p:nvPr>
        </p:nvSpPr>
        <p:spPr>
          <a:xfrm>
            <a:off x="427659" y="3798606"/>
            <a:ext cx="11340000" cy="10800"/>
          </a:xfrm>
          <a:solidFill>
            <a:schemeClr val="tx1"/>
          </a:solidFill>
        </p:spPr>
        <p:txBody>
          <a:bodyPr/>
          <a:lstStyle>
            <a:lvl1pPr>
              <a:defRPr>
                <a:solidFill>
                  <a:schemeClr val="tx1"/>
                </a:solidFill>
              </a:defRPr>
            </a:lvl1pPr>
          </a:lstStyle>
          <a:p>
            <a:pPr lvl="0"/>
            <a:r>
              <a:rPr lang="en-GB"/>
              <a:t> </a:t>
            </a:r>
          </a:p>
        </p:txBody>
      </p:sp>
      <p:sp>
        <p:nvSpPr>
          <p:cNvPr id="54" name="Text Placeholder 7">
            <a:extLst>
              <a:ext uri="{FF2B5EF4-FFF2-40B4-BE49-F238E27FC236}">
                <a16:creationId xmlns:a16="http://schemas.microsoft.com/office/drawing/2014/main" id="{06F203CA-1C1A-43FE-82FE-8E820394ACC2}"/>
              </a:ext>
            </a:extLst>
          </p:cNvPr>
          <p:cNvSpPr>
            <a:spLocks noGrp="1"/>
          </p:cNvSpPr>
          <p:nvPr>
            <p:ph type="body" sz="quarter" idx="106" hasCustomPrompt="1"/>
          </p:nvPr>
        </p:nvSpPr>
        <p:spPr>
          <a:xfrm rot="16200000">
            <a:off x="2024405" y="3836032"/>
            <a:ext cx="4104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7">
            <a:extLst>
              <a:ext uri="{FF2B5EF4-FFF2-40B4-BE49-F238E27FC236}">
                <a16:creationId xmlns:a16="http://schemas.microsoft.com/office/drawing/2014/main" id="{F7449B47-8FF8-4A80-9A5E-15C43F36E10C}"/>
              </a:ext>
            </a:extLst>
          </p:cNvPr>
          <p:cNvSpPr>
            <a:spLocks noGrp="1"/>
          </p:cNvSpPr>
          <p:nvPr>
            <p:ph type="body" sz="quarter" idx="107" hasCustomPrompt="1"/>
          </p:nvPr>
        </p:nvSpPr>
        <p:spPr>
          <a:xfrm rot="16200000">
            <a:off x="6073883" y="3836032"/>
            <a:ext cx="4104000" cy="10800"/>
          </a:xfrm>
          <a:solidFill>
            <a:schemeClr val="tx1"/>
          </a:solidFill>
        </p:spPr>
        <p:txBody>
          <a:bodyPr/>
          <a:lstStyle>
            <a:lvl1pPr marL="0" indent="0">
              <a:buNone/>
              <a:defRPr>
                <a:solidFill>
                  <a:schemeClr val="tx1"/>
                </a:solid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7BA57D45-1B7A-4F67-947E-88EC67450E85}"/>
              </a:ext>
            </a:extLst>
          </p:cNvPr>
          <p:cNvSpPr>
            <a:spLocks noGrp="1"/>
          </p:cNvSpPr>
          <p:nvPr>
            <p:ph type="body" sz="quarter" idx="9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99D46CF6-1978-443F-8B3A-7F64B1CA9F0F}"/>
              </a:ext>
            </a:extLst>
          </p:cNvPr>
          <p:cNvSpPr>
            <a:spLocks noGrp="1"/>
          </p:cNvSpPr>
          <p:nvPr>
            <p:ph type="dt" sz="half" idx="108"/>
          </p:nvPr>
        </p:nvSpPr>
        <p:spPr/>
        <p:txBody>
          <a:bodyPr/>
          <a:lstStyle/>
          <a:p>
            <a:fld id="{8F3F57F7-C21D-4DDC-8FB7-79167E992556}" type="datetime8">
              <a:rPr lang="en-GB" smtClean="0"/>
              <a:t>27/09/2022 05:18</a:t>
            </a:fld>
            <a:endParaRPr lang="en-GB"/>
          </a:p>
        </p:txBody>
      </p:sp>
      <p:sp>
        <p:nvSpPr>
          <p:cNvPr id="7" name="Footer Placeholder 6">
            <a:extLst>
              <a:ext uri="{FF2B5EF4-FFF2-40B4-BE49-F238E27FC236}">
                <a16:creationId xmlns:a16="http://schemas.microsoft.com/office/drawing/2014/main" id="{B270B5E8-EF75-45BD-9842-F6CD8C8D3818}"/>
              </a:ext>
            </a:extLst>
          </p:cNvPr>
          <p:cNvSpPr>
            <a:spLocks noGrp="1"/>
          </p:cNvSpPr>
          <p:nvPr>
            <p:ph type="ftr" sz="quarter" idx="109"/>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40E24020-A0F4-4445-AFE7-84AB77B7F8CD}"/>
              </a:ext>
            </a:extLst>
          </p:cNvPr>
          <p:cNvSpPr>
            <a:spLocks noGrp="1"/>
          </p:cNvSpPr>
          <p:nvPr>
            <p:ph type="sldNum" sz="quarter" idx="11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47750407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 Column Image Preloade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9" name="Picture Placeholder 8">
            <a:extLst>
              <a:ext uri="{FF2B5EF4-FFF2-40B4-BE49-F238E27FC236}">
                <a16:creationId xmlns:a16="http://schemas.microsoft.com/office/drawing/2014/main" id="{4F26AAD2-28D7-4D61-8D86-3091A0F937C5}"/>
              </a:ext>
            </a:extLst>
          </p:cNvPr>
          <p:cNvSpPr>
            <a:spLocks noGrp="1"/>
          </p:cNvSpPr>
          <p:nvPr>
            <p:ph type="pic" sz="quarter" idx="5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1713108" y="133366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1714507"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6882439" y="133366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6881853"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3202724" y="194540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8365615" y="194540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3643819" y="3455662"/>
            <a:ext cx="4896000" cy="10800"/>
          </a:xfrm>
          <a:solidFill>
            <a:schemeClr val="bg1"/>
          </a:solidFill>
        </p:spPr>
        <p:txBody>
          <a:bodyPr/>
          <a:lstStyle>
            <a:lvl1pPr>
              <a:defRPr>
                <a:noFill/>
              </a:defRPr>
            </a:lvl1pPr>
          </a:lstStyle>
          <a:p>
            <a:pPr lvl="0"/>
            <a:r>
              <a:rPr lang="en-GB"/>
              <a:t> </a:t>
            </a:r>
          </a:p>
        </p:txBody>
      </p:sp>
      <p:sp>
        <p:nvSpPr>
          <p:cNvPr id="18" name="Text Placeholder Logo">
            <a:extLst>
              <a:ext uri="{FF2B5EF4-FFF2-40B4-BE49-F238E27FC236}">
                <a16:creationId xmlns:a16="http://schemas.microsoft.com/office/drawing/2014/main" id="{3E2B23B6-EBD6-4FC4-9C4B-7A9626D962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sp>
        <p:nvSpPr>
          <p:cNvPr id="19" name="Text Placeholder 8">
            <a:extLst>
              <a:ext uri="{FF2B5EF4-FFF2-40B4-BE49-F238E27FC236}">
                <a16:creationId xmlns:a16="http://schemas.microsoft.com/office/drawing/2014/main" id="{9DC1A15F-1016-408E-846B-97F19D66420B}"/>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95E94FB7-CAC3-4EBF-8421-CEC8033F612E}"/>
              </a:ext>
            </a:extLst>
          </p:cNvPr>
          <p:cNvSpPr>
            <a:spLocks noGrp="1"/>
          </p:cNvSpPr>
          <p:nvPr>
            <p:ph type="dt" sz="half" idx="96"/>
          </p:nvPr>
        </p:nvSpPr>
        <p:spPr/>
        <p:txBody>
          <a:bodyPr/>
          <a:lstStyle>
            <a:lvl1pPr>
              <a:defRPr>
                <a:solidFill>
                  <a:schemeClr val="bg1"/>
                </a:solidFill>
              </a:defRPr>
            </a:lvl1pPr>
          </a:lstStyle>
          <a:p>
            <a:fld id="{2E52E34C-689C-445C-97C6-635FF486681F}" type="datetime8">
              <a:rPr lang="en-GB" smtClean="0"/>
              <a:t>27/09/2022 05:18</a:t>
            </a:fld>
            <a:endParaRPr lang="en-GB"/>
          </a:p>
        </p:txBody>
      </p:sp>
      <p:sp>
        <p:nvSpPr>
          <p:cNvPr id="7" name="Footer Placeholder 6">
            <a:extLst>
              <a:ext uri="{FF2B5EF4-FFF2-40B4-BE49-F238E27FC236}">
                <a16:creationId xmlns:a16="http://schemas.microsoft.com/office/drawing/2014/main" id="{0F15EBC9-C043-4B50-A79D-274BBF27F4B9}"/>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E8889CDA-4D7C-4CCA-897F-B602D05EC418}"/>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40146302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Half and Half w/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10513" y="365125"/>
            <a:ext cx="6081487" cy="5921708"/>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2" y="365125"/>
            <a:ext cx="6081487" cy="5921708"/>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6AFBD9D-A88C-482B-8399-670E333AD733}"/>
              </a:ext>
            </a:extLst>
          </p:cNvPr>
          <p:cNvSpPr>
            <a:spLocks noGrp="1"/>
          </p:cNvSpPr>
          <p:nvPr>
            <p:ph type="dt" sz="half" idx="94"/>
          </p:nvPr>
        </p:nvSpPr>
        <p:spPr/>
        <p:txBody>
          <a:bodyPr/>
          <a:lstStyle>
            <a:lvl1pPr>
              <a:defRPr>
                <a:solidFill>
                  <a:schemeClr val="bg1"/>
                </a:solidFill>
              </a:defRPr>
            </a:lvl1pPr>
          </a:lstStyle>
          <a:p>
            <a:fld id="{8E116AD3-37E5-4821-B8A2-F922F2D27AC4}" type="datetime8">
              <a:rPr lang="en-GB" smtClean="0"/>
              <a:t>27/09/2022 05:18</a:t>
            </a:fld>
            <a:endParaRPr lang="en-GB"/>
          </a:p>
        </p:txBody>
      </p:sp>
      <p:sp>
        <p:nvSpPr>
          <p:cNvPr id="6" name="Footer Placeholder 5">
            <a:extLst>
              <a:ext uri="{FF2B5EF4-FFF2-40B4-BE49-F238E27FC236}">
                <a16:creationId xmlns:a16="http://schemas.microsoft.com/office/drawing/2014/main" id="{F1FA8B0A-7FCE-4E2C-975C-6391ACF06E9D}"/>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645AD43-0E99-4DAF-B605-693243DD5DB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9374027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Half and Half w/Image 2">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3707B5EA-25CF-4DDB-B047-64E2B9075258}"/>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C3EC2A0A-BD0A-4B29-BD1D-C9DBCF2E80A8}"/>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3880099-CCC6-47F6-939A-348B036C9B83}"/>
              </a:ext>
            </a:extLst>
          </p:cNvPr>
          <p:cNvSpPr>
            <a:spLocks noGrp="1"/>
          </p:cNvSpPr>
          <p:nvPr>
            <p:ph type="dt" sz="half" idx="94"/>
          </p:nvPr>
        </p:nvSpPr>
        <p:spPr/>
        <p:txBody>
          <a:bodyPr/>
          <a:lstStyle>
            <a:lvl1pPr>
              <a:defRPr>
                <a:solidFill>
                  <a:schemeClr val="bg1"/>
                </a:solidFill>
              </a:defRPr>
            </a:lvl1pPr>
          </a:lstStyle>
          <a:p>
            <a:fld id="{5BF7E4EF-3E64-4525-BC6A-0E9C48AD67D8}" type="datetime8">
              <a:rPr lang="en-GB" smtClean="0"/>
              <a:t>27/09/2022 05:18</a:t>
            </a:fld>
            <a:endParaRPr lang="en-GB"/>
          </a:p>
        </p:txBody>
      </p:sp>
      <p:sp>
        <p:nvSpPr>
          <p:cNvPr id="6" name="Footer Placeholder 5">
            <a:extLst>
              <a:ext uri="{FF2B5EF4-FFF2-40B4-BE49-F238E27FC236}">
                <a16:creationId xmlns:a16="http://schemas.microsoft.com/office/drawing/2014/main" id="{A74D55B5-DC2B-4806-AEB3-A95DCB16C7B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69B82F21-1C02-4D42-B1C1-24E2FB9C2CE8}"/>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3849370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Half Blue and Half Image Preloaded">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AABF30E2-909E-44AB-B451-74E7FC21EC99}"/>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215DBCEB-AB48-4CC2-AF78-FA2305C85693}"/>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bg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bg1"/>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vl6pPr>
              <a:defRPr sz="1400">
                <a:solidFill>
                  <a:schemeClr val="bg1"/>
                </a:solidFill>
              </a:defRPr>
            </a:lvl6pPr>
            <a:lvl7pPr>
              <a:defRPr sz="1400">
                <a:solidFill>
                  <a:schemeClr val="bg1"/>
                </a:solidFill>
              </a:defRPr>
            </a:lvl7pPr>
            <a:lvl8pPr>
              <a:defRPr sz="1400">
                <a:solidFill>
                  <a:schemeClr val="bg1"/>
                </a:solidFill>
              </a:defRPr>
            </a:lvl8pPr>
            <a:lvl9pP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bg1"/>
          </a:solidFill>
        </p:spPr>
        <p:txBody>
          <a:bodyPr/>
          <a:lstStyle>
            <a:lvl1pPr>
              <a:defRPr>
                <a:noFill/>
              </a:defRPr>
            </a:lvl1pPr>
          </a:lstStyle>
          <a:p>
            <a:pPr lvl="0"/>
            <a:r>
              <a:rPr lang="en-GB"/>
              <a:t> </a:t>
            </a:r>
          </a:p>
        </p:txBody>
      </p:sp>
      <p:sp>
        <p:nvSpPr>
          <p:cNvPr id="16" name="Text Placeholder Logo">
            <a:extLst>
              <a:ext uri="{FF2B5EF4-FFF2-40B4-BE49-F238E27FC236}">
                <a16:creationId xmlns:a16="http://schemas.microsoft.com/office/drawing/2014/main" id="{33961E4F-D57F-48B1-82F9-67049DEB540C}"/>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CB180FB-CC6C-4E47-939B-940C1257789C}"/>
              </a:ext>
            </a:extLst>
          </p:cNvPr>
          <p:cNvSpPr>
            <a:spLocks noGrp="1"/>
          </p:cNvSpPr>
          <p:nvPr>
            <p:ph type="dt" sz="half" idx="94"/>
          </p:nvPr>
        </p:nvSpPr>
        <p:spPr/>
        <p:txBody>
          <a:bodyPr/>
          <a:lstStyle>
            <a:lvl1pPr>
              <a:defRPr>
                <a:solidFill>
                  <a:schemeClr val="bg1"/>
                </a:solidFill>
              </a:defRPr>
            </a:lvl1pPr>
          </a:lstStyle>
          <a:p>
            <a:fld id="{3CA4D78C-337F-4797-8674-7290436FE31D}" type="datetime8">
              <a:rPr lang="en-GB" smtClean="0"/>
              <a:t>27/09/2022 05:18</a:t>
            </a:fld>
            <a:endParaRPr lang="en-GB"/>
          </a:p>
        </p:txBody>
      </p:sp>
      <p:sp>
        <p:nvSpPr>
          <p:cNvPr id="6" name="Footer Placeholder 5">
            <a:extLst>
              <a:ext uri="{FF2B5EF4-FFF2-40B4-BE49-F238E27FC236}">
                <a16:creationId xmlns:a16="http://schemas.microsoft.com/office/drawing/2014/main" id="{8B9F0C00-5F93-4EEA-8D8E-85296C7D0ED4}"/>
              </a:ext>
            </a:extLst>
          </p:cNvPr>
          <p:cNvSpPr>
            <a:spLocks noGrp="1"/>
          </p:cNvSpPr>
          <p:nvPr>
            <p:ph type="ftr" sz="quarter" idx="95"/>
          </p:nvPr>
        </p:nvSpPr>
        <p:spPr/>
        <p:txBody>
          <a:bodyPr/>
          <a:lstStyle>
            <a:lvl1pPr>
              <a:defRPr>
                <a:solidFill>
                  <a:schemeClr val="bg1"/>
                </a:solidFill>
              </a:defRPr>
            </a:lvl1pPr>
          </a:lstStyle>
          <a:p>
            <a:r>
              <a:rPr lang="en-GB"/>
              <a:t>IT-XXX Project Name</a:t>
            </a:r>
          </a:p>
        </p:txBody>
      </p:sp>
      <p:sp>
        <p:nvSpPr>
          <p:cNvPr id="7" name="Slide Number Placeholder 6">
            <a:extLst>
              <a:ext uri="{FF2B5EF4-FFF2-40B4-BE49-F238E27FC236}">
                <a16:creationId xmlns:a16="http://schemas.microsoft.com/office/drawing/2014/main" id="{037EEA8B-5631-4CC2-B9F4-DEC760EE1206}"/>
              </a:ext>
            </a:extLst>
          </p:cNvPr>
          <p:cNvSpPr>
            <a:spLocks noGrp="1"/>
          </p:cNvSpPr>
          <p:nvPr>
            <p:ph type="sldNum" sz="quarter" idx="96"/>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Rectangle 1">
            <a:extLst>
              <a:ext uri="{FF2B5EF4-FFF2-40B4-BE49-F238E27FC236}">
                <a16:creationId xmlns:a16="http://schemas.microsoft.com/office/drawing/2014/main" id="{A3C992E1-5CA8-46F2-955C-191CD06C21DB}"/>
              </a:ext>
            </a:extLst>
          </p:cNvPr>
          <p:cNvSpPr/>
          <p:nvPr userDrawn="1"/>
        </p:nvSpPr>
        <p:spPr>
          <a:xfrm>
            <a:off x="5497850" y="6383450"/>
            <a:ext cx="1395663"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MSIPCMContentMarking" descr="{&quot;HashCode&quot;:1769350476,&quot;Placement&quot;:&quot;Footer&quot;}">
            <a:extLst>
              <a:ext uri="{FF2B5EF4-FFF2-40B4-BE49-F238E27FC236}">
                <a16:creationId xmlns:a16="http://schemas.microsoft.com/office/drawing/2014/main" id="{F818EF12-DC92-473E-BC32-2885AF9CD510}"/>
              </a:ext>
            </a:extLst>
          </p:cNvPr>
          <p:cNvSpPr txBox="1"/>
          <p:nvPr userDrawn="1"/>
        </p:nvSpPr>
        <p:spPr>
          <a:xfrm>
            <a:off x="5409699" y="6504434"/>
            <a:ext cx="1372602" cy="369332"/>
          </a:xfrm>
          <a:prstGeom prst="rect">
            <a:avLst/>
          </a:prstGeom>
          <a:noFill/>
        </p:spPr>
        <p:txBody>
          <a:bodyPr vert="horz" wrap="square" lIns="0" tIns="0" rIns="0" bIns="0" rtlCol="0" anchor="ctr" anchorCtr="1">
            <a:spAutoFit/>
          </a:bodyPr>
          <a:lstStyle/>
          <a:p>
            <a:pPr algn="ctr">
              <a:spcBef>
                <a:spcPts val="0"/>
              </a:spcBef>
              <a:spcAft>
                <a:spcPts val="0"/>
              </a:spcAft>
            </a:pPr>
            <a:r>
              <a:rPr lang="en-GB" sz="800">
                <a:solidFill>
                  <a:schemeClr val="bg1"/>
                </a:solidFill>
                <a:latin typeface="Arial" panose="020B0604020202020204" pitchFamily="34" charset="0"/>
              </a:rPr>
              <a:t>Classification: Confidential
</a:t>
            </a:r>
          </a:p>
        </p:txBody>
      </p:sp>
    </p:spTree>
    <p:extLst>
      <p:ext uri="{BB962C8B-B14F-4D97-AF65-F5344CB8AC3E}">
        <p14:creationId xmlns:p14="http://schemas.microsoft.com/office/powerpoint/2010/main" val="281384844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Half and Half Quote &amp;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0308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1"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buNone/>
              <a:defRPr sz="100">
                <a:noFill/>
              </a:defRPr>
            </a:lvl1pPr>
          </a:lstStyle>
          <a:p>
            <a:pPr lvl="0"/>
            <a:r>
              <a:rPr lang="en-GB" sz="100"/>
              <a:t>.</a:t>
            </a:r>
            <a:endParaRPr lang="en-GB"/>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DFEA713-6108-4EA1-AEAD-9DA2A257FFE4}"/>
              </a:ext>
            </a:extLst>
          </p:cNvPr>
          <p:cNvSpPr>
            <a:spLocks noGrp="1"/>
          </p:cNvSpPr>
          <p:nvPr>
            <p:ph type="dt" sz="half" idx="94"/>
          </p:nvPr>
        </p:nvSpPr>
        <p:spPr/>
        <p:txBody>
          <a:bodyPr/>
          <a:lstStyle>
            <a:lvl1pPr>
              <a:defRPr>
                <a:solidFill>
                  <a:schemeClr val="bg1"/>
                </a:solidFill>
              </a:defRPr>
            </a:lvl1pPr>
          </a:lstStyle>
          <a:p>
            <a:fld id="{2127AC78-8667-49A3-9F6F-DFF3EC000EED}" type="datetime8">
              <a:rPr lang="en-GB" smtClean="0"/>
              <a:t>27/09/2022 05:18</a:t>
            </a:fld>
            <a:endParaRPr lang="en-GB"/>
          </a:p>
        </p:txBody>
      </p:sp>
      <p:sp>
        <p:nvSpPr>
          <p:cNvPr id="6" name="Footer Placeholder 5">
            <a:extLst>
              <a:ext uri="{FF2B5EF4-FFF2-40B4-BE49-F238E27FC236}">
                <a16:creationId xmlns:a16="http://schemas.microsoft.com/office/drawing/2014/main" id="{76BE975A-F6A5-4753-BBE5-2C367CC5664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BA197973-35D5-402D-A06B-0CE19A82B1D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59280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Half and Half Quote &amp; Image 2">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1A0AEDB5-4DD5-4E38-8044-52E3DB094D2C}"/>
              </a:ext>
            </a:extLst>
          </p:cNvPr>
          <p:cNvSpPr>
            <a:spLocks noGrp="1"/>
          </p:cNvSpPr>
          <p:nvPr>
            <p:ph type="body" sz="quarter" idx="93" hasCustomPrompt="1"/>
          </p:nvPr>
        </p:nvSpPr>
        <p:spPr>
          <a:xfrm>
            <a:off x="6103083" y="361948"/>
            <a:ext cx="6081487" cy="5924885"/>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6" name="Picture Placeholder 24">
            <a:extLst>
              <a:ext uri="{FF2B5EF4-FFF2-40B4-BE49-F238E27FC236}">
                <a16:creationId xmlns:a16="http://schemas.microsoft.com/office/drawing/2014/main" id="{8AE7D550-6BCC-4762-A32E-2E7456031C27}"/>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19F44F7-FD58-458A-8AD9-AA62C79BF015}"/>
              </a:ext>
            </a:extLst>
          </p:cNvPr>
          <p:cNvSpPr>
            <a:spLocks noGrp="1"/>
          </p:cNvSpPr>
          <p:nvPr>
            <p:ph type="dt" sz="half" idx="94"/>
          </p:nvPr>
        </p:nvSpPr>
        <p:spPr/>
        <p:txBody>
          <a:bodyPr/>
          <a:lstStyle>
            <a:lvl1pPr>
              <a:defRPr>
                <a:solidFill>
                  <a:schemeClr val="bg1"/>
                </a:solidFill>
              </a:defRPr>
            </a:lvl1pPr>
          </a:lstStyle>
          <a:p>
            <a:fld id="{0EC1A56F-8167-4681-A180-C354B6BE3DF8}" type="datetime8">
              <a:rPr lang="en-GB" smtClean="0"/>
              <a:t>27/09/2022 05:18</a:t>
            </a:fld>
            <a:endParaRPr lang="en-GB"/>
          </a:p>
        </p:txBody>
      </p:sp>
      <p:sp>
        <p:nvSpPr>
          <p:cNvPr id="6" name="Footer Placeholder 5">
            <a:extLst>
              <a:ext uri="{FF2B5EF4-FFF2-40B4-BE49-F238E27FC236}">
                <a16:creationId xmlns:a16="http://schemas.microsoft.com/office/drawing/2014/main" id="{EF208BC2-61CB-433E-BDAD-0E8BE36EB76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41E86D2D-0BE4-47CB-B53E-801D7F627E76}"/>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33678118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ull Page Quote Image Two">
    <p:spTree>
      <p:nvGrpSpPr>
        <p:cNvPr id="1" name=""/>
        <p:cNvGrpSpPr/>
        <p:nvPr/>
      </p:nvGrpSpPr>
      <p:grpSpPr>
        <a:xfrm>
          <a:off x="0" y="0"/>
          <a:ext cx="0" cy="0"/>
          <a:chOff x="0" y="0"/>
          <a:chExt cx="0" cy="0"/>
        </a:xfrm>
      </p:grpSpPr>
      <p:sp>
        <p:nvSpPr>
          <p:cNvPr id="34" name="Text Placeholder 2">
            <a:extLst>
              <a:ext uri="{FF2B5EF4-FFF2-40B4-BE49-F238E27FC236}">
                <a16:creationId xmlns:a16="http://schemas.microsoft.com/office/drawing/2014/main" id="{04B7063E-264A-4AAB-834D-D48A724CC28D}"/>
              </a:ext>
            </a:extLst>
          </p:cNvPr>
          <p:cNvSpPr>
            <a:spLocks noGrp="1"/>
          </p:cNvSpPr>
          <p:nvPr>
            <p:ph type="body" sz="quarter" idx="29" hasCustomPrompt="1"/>
          </p:nvPr>
        </p:nvSpPr>
        <p:spPr>
          <a:xfrm>
            <a:off x="0" y="0"/>
            <a:ext cx="12191999" cy="6858000"/>
          </a:xfrm>
          <a:solidFill>
            <a:schemeClr val="tx1">
              <a:alpha val="25000"/>
            </a:schemeClr>
          </a:solidFill>
        </p:spPr>
        <p:txBody>
          <a:bodyPr/>
          <a:lstStyle>
            <a:lvl1pPr>
              <a:defRPr sz="100">
                <a:noFill/>
              </a:defRPr>
            </a:lvl1pPr>
          </a:lstStyle>
          <a:p>
            <a:pPr lvl="0"/>
            <a:r>
              <a:rPr lang="en-GB"/>
              <a:t> </a:t>
            </a:r>
          </a:p>
        </p:txBody>
      </p:sp>
      <p:sp>
        <p:nvSpPr>
          <p:cNvPr id="5" name="Picture Placeholder 4">
            <a:extLst>
              <a:ext uri="{FF2B5EF4-FFF2-40B4-BE49-F238E27FC236}">
                <a16:creationId xmlns:a16="http://schemas.microsoft.com/office/drawing/2014/main" id="{0DADCB47-1A69-4F91-8980-4EC0495EA649}"/>
              </a:ext>
            </a:extLst>
          </p:cNvPr>
          <p:cNvSpPr>
            <a:spLocks noGrp="1"/>
          </p:cNvSpPr>
          <p:nvPr>
            <p:ph type="pic" sz="quarter" idx="50"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11" name="Title 9">
            <a:extLst>
              <a:ext uri="{FF2B5EF4-FFF2-40B4-BE49-F238E27FC236}">
                <a16:creationId xmlns:a16="http://schemas.microsoft.com/office/drawing/2014/main" id="{D83CFA9A-5AE8-4970-8869-3EC06CCE96AC}"/>
              </a:ext>
            </a:extLst>
          </p:cNvPr>
          <p:cNvSpPr>
            <a:spLocks noGrp="1"/>
          </p:cNvSpPr>
          <p:nvPr>
            <p:ph type="title" hasCustomPrompt="1"/>
          </p:nvPr>
        </p:nvSpPr>
        <p:spPr>
          <a:xfrm>
            <a:off x="1728447" y="1720792"/>
            <a:ext cx="4659652" cy="3483381"/>
          </a:xfrm>
        </p:spPr>
        <p:txBody>
          <a:bodyPr vert="horz" lIns="91440" tIns="45720" rIns="91440" bIns="45720" rtlCol="0" anchor="t">
            <a:noAutofit/>
          </a:bodyPr>
          <a:lstStyle>
            <a:lvl1pPr marL="342900" indent="-342900">
              <a:buFont typeface="Arial" panose="020B0604020202020204" pitchFamily="34" charset="0"/>
              <a:buNone/>
              <a:defRPr lang="en-GB" sz="2400">
                <a:solidFill>
                  <a:schemeClr val="bg1"/>
                </a:solidFill>
                <a:latin typeface="+mn-lt"/>
                <a:ea typeface="+mn-ea"/>
              </a:defRPr>
            </a:lvl1pPr>
          </a:lstStyle>
          <a:p>
            <a:pPr marL="0" lvl="0" indent="0">
              <a:spcBef>
                <a:spcPts val="0"/>
              </a:spcBef>
              <a:spcAft>
                <a:spcPts val="533"/>
              </a:spcAft>
              <a:buClrTx/>
              <a:buFont typeface="Arial" panose="020B0604020202020204" pitchFamily="34" charset="0"/>
            </a:pPr>
            <a:r>
              <a:rPr lang="en-GB"/>
              <a:t>Enter text here</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864297" y="1429600"/>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13" name="Text Placeholder Logo">
            <a:extLst>
              <a:ext uri="{FF2B5EF4-FFF2-40B4-BE49-F238E27FC236}">
                <a16:creationId xmlns:a16="http://schemas.microsoft.com/office/drawing/2014/main" id="{094C5836-0618-4FF8-83BA-9DA7AB82EFD7}"/>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a:buNone/>
              <a:defRPr sz="100"/>
            </a:lvl1pPr>
          </a:lstStyle>
          <a:p>
            <a:pPr lvl="0"/>
            <a:r>
              <a:rPr lang="en-GB"/>
              <a:t>.</a:t>
            </a:r>
          </a:p>
        </p:txBody>
      </p:sp>
      <p:sp>
        <p:nvSpPr>
          <p:cNvPr id="14" name="Text Placeholder 8">
            <a:extLst>
              <a:ext uri="{FF2B5EF4-FFF2-40B4-BE49-F238E27FC236}">
                <a16:creationId xmlns:a16="http://schemas.microsoft.com/office/drawing/2014/main" id="{26182FBA-A12B-49AF-AA2B-9C04358CA06E}"/>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A9760DDB-6CE2-4AD0-BD10-B06F10A83A5F}"/>
              </a:ext>
            </a:extLst>
          </p:cNvPr>
          <p:cNvSpPr>
            <a:spLocks noGrp="1"/>
          </p:cNvSpPr>
          <p:nvPr>
            <p:ph type="dt" sz="half" idx="96"/>
          </p:nvPr>
        </p:nvSpPr>
        <p:spPr/>
        <p:txBody>
          <a:bodyPr/>
          <a:lstStyle>
            <a:lvl1pPr>
              <a:defRPr>
                <a:solidFill>
                  <a:schemeClr val="bg1"/>
                </a:solidFill>
              </a:defRPr>
            </a:lvl1pPr>
          </a:lstStyle>
          <a:p>
            <a:fld id="{77F7C382-9DCC-488E-BAE3-3C7577834643}" type="datetime8">
              <a:rPr lang="en-GB" smtClean="0"/>
              <a:t>27/09/2022 05:18</a:t>
            </a:fld>
            <a:endParaRPr lang="en-GB"/>
          </a:p>
        </p:txBody>
      </p:sp>
      <p:sp>
        <p:nvSpPr>
          <p:cNvPr id="7" name="Footer Placeholder 6">
            <a:extLst>
              <a:ext uri="{FF2B5EF4-FFF2-40B4-BE49-F238E27FC236}">
                <a16:creationId xmlns:a16="http://schemas.microsoft.com/office/drawing/2014/main" id="{78536A5D-AF9C-4975-9B21-0D4BE4F68252}"/>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0D942074-6DD5-4912-AC27-47599AAC9C0A}"/>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5016691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mage Bottom Half">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E512BE1-DE56-4C72-B9C0-EFB3E724C73E}"/>
              </a:ext>
            </a:extLst>
          </p:cNvPr>
          <p:cNvSpPr>
            <a:spLocks noGrp="1"/>
          </p:cNvSpPr>
          <p:nvPr>
            <p:ph type="body" sz="quarter" idx="95" hasCustomPrompt="1"/>
          </p:nvPr>
        </p:nvSpPr>
        <p:spPr>
          <a:xfrm>
            <a:off x="3176" y="3821148"/>
            <a:ext cx="12188824" cy="3036852"/>
          </a:xfrm>
          <a:solidFill>
            <a:schemeClr val="tx1">
              <a:alpha val="25000"/>
            </a:schemeClr>
          </a:solidFill>
        </p:spPr>
        <p:txBody>
          <a:bodyPr/>
          <a:lstStyle>
            <a:lvl1pPr>
              <a:defRPr sz="100">
                <a:noFill/>
              </a:defRPr>
            </a:lvl1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3176" y="3821148"/>
            <a:ext cx="12188823" cy="3036852"/>
          </a:xfrm>
        </p:spPr>
        <p:txBody>
          <a:bodyPr lIns="0" tIns="72000" rIns="0" bIns="0" anchor="t"/>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134257"/>
            <a:ext cx="11760004" cy="943452"/>
          </a:xfrm>
        </p:spPr>
        <p:txBody>
          <a:bodyPr anchor="b"/>
          <a:lstStyle>
            <a:lvl1pPr algn="ctr">
              <a:defRPr cap="none" baseline="0">
                <a:solidFill>
                  <a:schemeClr val="tx1"/>
                </a:solidFill>
              </a:defRPr>
            </a:lvl1pPr>
          </a:lstStyle>
          <a:p>
            <a:r>
              <a:rPr lang="en-GB"/>
              <a:t>Enter title here</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9" y="1810700"/>
            <a:ext cx="11760004" cy="1975488"/>
          </a:xfrm>
        </p:spPr>
        <p:txBody>
          <a:bodyPr/>
          <a:lstStyle>
            <a:lvl1pPr algn="ctr">
              <a:defRPr sz="1600">
                <a:solidFill>
                  <a:schemeClr val="tx1"/>
                </a:solidFill>
              </a:defRPr>
            </a:lvl1pPr>
            <a:lvl2pPr algn="ctr">
              <a:defRPr sz="1600">
                <a:solidFill>
                  <a:schemeClr val="tx1"/>
                </a:solidFill>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vl6pPr algn="ctr">
              <a:defRPr sz="1600"/>
            </a:lvl6pPr>
            <a:lvl7pPr algn="ctr">
              <a:defRPr sz="1600"/>
            </a:lvl7pPr>
            <a:lvl8pPr algn="ctr">
              <a:defRPr sz="1600"/>
            </a:lvl8pPr>
            <a:lvl9pPr algn="ctr">
              <a:defRPr sz="16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5672999" y="1263032"/>
            <a:ext cx="846000" cy="10800"/>
          </a:xfrm>
          <a:solidFill>
            <a:schemeClr val="tx1"/>
          </a:solidFill>
        </p:spPr>
        <p:txBody>
          <a:bodyPr/>
          <a:lstStyle>
            <a:lvl1pPr>
              <a:defRPr sz="100">
                <a:noFill/>
              </a:defRPr>
            </a:lvl1pPr>
          </a:lstStyle>
          <a:p>
            <a:pPr lvl="0"/>
            <a:r>
              <a:rPr lang="en-GB"/>
              <a:t> </a:t>
            </a:r>
          </a:p>
        </p:txBody>
      </p:sp>
      <p:sp>
        <p:nvSpPr>
          <p:cNvPr id="26" name="Text Placeholder 4">
            <a:extLst>
              <a:ext uri="{FF2B5EF4-FFF2-40B4-BE49-F238E27FC236}">
                <a16:creationId xmlns:a16="http://schemas.microsoft.com/office/drawing/2014/main" id="{C30BF45E-6352-493C-9C5C-400373FF4CEC}"/>
              </a:ext>
            </a:extLst>
          </p:cNvPr>
          <p:cNvSpPr>
            <a:spLocks noGrp="1"/>
          </p:cNvSpPr>
          <p:nvPr>
            <p:ph type="body" sz="quarter" idx="94" hasCustomPrompt="1"/>
          </p:nvPr>
        </p:nvSpPr>
        <p:spPr>
          <a:xfrm>
            <a:off x="643799" y="6477062"/>
            <a:ext cx="7200" cy="190800"/>
          </a:xfrm>
          <a:solidFill>
            <a:schemeClr val="bg1"/>
          </a:solidFill>
        </p:spPr>
        <p:txBody>
          <a:bodyPr/>
          <a:lstStyle>
            <a:lvl1pPr>
              <a:defRPr sz="100">
                <a:noFill/>
              </a:defRPr>
            </a:lvl1pPr>
          </a:lstStyle>
          <a:p>
            <a:pPr lvl="0"/>
            <a:r>
              <a:rPr lang="en-GB"/>
              <a:t> </a:t>
            </a:r>
          </a:p>
        </p:txBody>
      </p:sp>
      <p:sp>
        <p:nvSpPr>
          <p:cNvPr id="11" name="Text Placeholder Logo">
            <a:extLst>
              <a:ext uri="{FF2B5EF4-FFF2-40B4-BE49-F238E27FC236}">
                <a16:creationId xmlns:a16="http://schemas.microsoft.com/office/drawing/2014/main" id="{DB060C6D-F198-436C-990E-DB47F972BE5D}"/>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5" name="Date Placeholder 4">
            <a:extLst>
              <a:ext uri="{FF2B5EF4-FFF2-40B4-BE49-F238E27FC236}">
                <a16:creationId xmlns:a16="http://schemas.microsoft.com/office/drawing/2014/main" id="{2A2FF96C-5DA3-4CCA-9644-29BA2D7B21CF}"/>
              </a:ext>
            </a:extLst>
          </p:cNvPr>
          <p:cNvSpPr>
            <a:spLocks noGrp="1"/>
          </p:cNvSpPr>
          <p:nvPr>
            <p:ph type="dt" sz="half" idx="96"/>
          </p:nvPr>
        </p:nvSpPr>
        <p:spPr/>
        <p:txBody>
          <a:bodyPr/>
          <a:lstStyle/>
          <a:p>
            <a:fld id="{DF52AB69-A14D-4434-B083-F15EC508058C}" type="datetime8">
              <a:rPr lang="en-GB" smtClean="0"/>
              <a:t>27/09/2022 05:18</a:t>
            </a:fld>
            <a:endParaRPr lang="en-GB"/>
          </a:p>
        </p:txBody>
      </p:sp>
      <p:sp>
        <p:nvSpPr>
          <p:cNvPr id="6" name="Footer Placeholder 5">
            <a:extLst>
              <a:ext uri="{FF2B5EF4-FFF2-40B4-BE49-F238E27FC236}">
                <a16:creationId xmlns:a16="http://schemas.microsoft.com/office/drawing/2014/main" id="{27988E0A-0898-433A-815F-994ABE98F3B1}"/>
              </a:ext>
            </a:extLst>
          </p:cNvPr>
          <p:cNvSpPr>
            <a:spLocks noGrp="1"/>
          </p:cNvSpPr>
          <p:nvPr>
            <p:ph type="ftr" sz="quarter" idx="97"/>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6C3E69A-AC69-4D24-8FE2-19C81FD91CB2}"/>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210449885"/>
      </p:ext>
    </p:extLst>
  </p:cSld>
  <p:clrMapOvr>
    <a:masterClrMapping/>
  </p:clrMapOvr>
  <p:extLst>
    <p:ext uri="{DCECCB84-F9BA-43D5-87BE-67443E8EF086}">
      <p15:sldGuideLst xmlns:p15="http://schemas.microsoft.com/office/powerpoint/2012/main">
        <p15:guide id="1" pos="38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w/Image">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F1613DF1-6137-43A8-9347-7CDDD8D9B8D1}"/>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10513" y="365125"/>
            <a:ext cx="6081487" cy="5921708"/>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2" y="365125"/>
            <a:ext cx="6081487" cy="5921708"/>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6AFBD9D-A88C-482B-8399-670E333AD733}"/>
              </a:ext>
            </a:extLst>
          </p:cNvPr>
          <p:cNvSpPr>
            <a:spLocks noGrp="1"/>
          </p:cNvSpPr>
          <p:nvPr>
            <p:ph type="dt" sz="half" idx="94"/>
          </p:nvPr>
        </p:nvSpPr>
        <p:spPr/>
        <p:txBody>
          <a:bodyPr/>
          <a:lstStyle>
            <a:lvl1pPr>
              <a:defRPr>
                <a:solidFill>
                  <a:schemeClr val="bg1"/>
                </a:solidFill>
              </a:defRPr>
            </a:lvl1pPr>
          </a:lstStyle>
          <a:p>
            <a:fld id="{01A0F97C-A288-47C8-A336-FD6E358A566C}" type="datetime8">
              <a:rPr lang="en-GB" smtClean="0"/>
              <a:t>27/09/2022 05:17</a:t>
            </a:fld>
            <a:endParaRPr lang="en-GB"/>
          </a:p>
        </p:txBody>
      </p:sp>
      <p:sp>
        <p:nvSpPr>
          <p:cNvPr id="6" name="Footer Placeholder 5">
            <a:extLst>
              <a:ext uri="{FF2B5EF4-FFF2-40B4-BE49-F238E27FC236}">
                <a16:creationId xmlns:a16="http://schemas.microsoft.com/office/drawing/2014/main" id="{F1FA8B0A-7FCE-4E2C-975C-6391ACF06E9D}"/>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A645AD43-0E99-4DAF-B605-693243DD5DB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63166188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11695014"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1169431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8"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442912FC-616D-44C4-9CFE-8C3E14A22095}"/>
              </a:ext>
            </a:extLst>
          </p:cNvPr>
          <p:cNvSpPr>
            <a:spLocks noGrp="1"/>
          </p:cNvSpPr>
          <p:nvPr>
            <p:ph type="dt" sz="half" idx="93"/>
          </p:nvPr>
        </p:nvSpPr>
        <p:spPr/>
        <p:txBody>
          <a:bodyPr/>
          <a:lstStyle/>
          <a:p>
            <a:fld id="{2A4ECDEC-4242-4172-B050-C19296C97291}" type="datetime8">
              <a:rPr lang="en-GB" smtClean="0"/>
              <a:t>27/09/2022 05:18</a:t>
            </a:fld>
            <a:endParaRPr lang="en-GB"/>
          </a:p>
        </p:txBody>
      </p:sp>
      <p:sp>
        <p:nvSpPr>
          <p:cNvPr id="6" name="Footer Placeholder 5">
            <a:extLst>
              <a:ext uri="{FF2B5EF4-FFF2-40B4-BE49-F238E27FC236}">
                <a16:creationId xmlns:a16="http://schemas.microsoft.com/office/drawing/2014/main" id="{0D024430-AA56-4EBB-8F3C-4C06A1E9E7AE}"/>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928C991F-E9A0-4A69-8A6F-3CC58B0D9232}"/>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61182907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hite Full Page Tex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C460EF2B-AC37-4C8F-A472-744A4C41C6F6}"/>
              </a:ext>
            </a:extLst>
          </p:cNvPr>
          <p:cNvSpPr>
            <a:spLocks noGrp="1"/>
          </p:cNvSpPr>
          <p:nvPr>
            <p:ph type="dt" sz="half" idx="46"/>
          </p:nvPr>
        </p:nvSpPr>
        <p:spPr/>
        <p:txBody>
          <a:bodyPr/>
          <a:lstStyle/>
          <a:p>
            <a:fld id="{4B95ADA5-1F02-4BC1-BB47-C15EAE1E9094}" type="datetime8">
              <a:rPr lang="en-GB" smtClean="0"/>
              <a:t>27/09/2022 05:18</a:t>
            </a:fld>
            <a:endParaRPr lang="en-GB"/>
          </a:p>
        </p:txBody>
      </p:sp>
      <p:sp>
        <p:nvSpPr>
          <p:cNvPr id="12" name="Footer Placeholder 11">
            <a:extLst>
              <a:ext uri="{FF2B5EF4-FFF2-40B4-BE49-F238E27FC236}">
                <a16:creationId xmlns:a16="http://schemas.microsoft.com/office/drawing/2014/main" id="{A6C9D71F-AB53-4AE8-A81E-E4C9CE1DE5CA}"/>
              </a:ext>
            </a:extLst>
          </p:cNvPr>
          <p:cNvSpPr>
            <a:spLocks noGrp="1"/>
          </p:cNvSpPr>
          <p:nvPr>
            <p:ph type="ftr" sz="quarter" idx="47"/>
          </p:nvPr>
        </p:nvSpPr>
        <p:spPr/>
        <p:txBody>
          <a:bodyPr/>
          <a:lstStyle/>
          <a:p>
            <a:r>
              <a:rPr lang="en-GB"/>
              <a:t>IT-XXX Project Name</a:t>
            </a:r>
          </a:p>
        </p:txBody>
      </p:sp>
      <p:sp>
        <p:nvSpPr>
          <p:cNvPr id="13" name="Slide Number Placeholder 12">
            <a:extLst>
              <a:ext uri="{FF2B5EF4-FFF2-40B4-BE49-F238E27FC236}">
                <a16:creationId xmlns:a16="http://schemas.microsoft.com/office/drawing/2014/main" id="{719F3759-5B36-4401-BCB3-18865F66202C}"/>
              </a:ext>
            </a:extLst>
          </p:cNvPr>
          <p:cNvSpPr>
            <a:spLocks noGrp="1"/>
          </p:cNvSpPr>
          <p:nvPr>
            <p:ph type="sldNum" sz="quarter" idx="4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820463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rivers, Goals and Benefit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Onboarding is one of the most critical, yet complex HR processes the business must manage. A successful onboarding experience can increase employees’ time to productivity, job satisfaction, and performance levels, while an unsuccessful experience can lead to reduced productivity and even turnover. Today Vestas has an Onboarding process, which is a manual interim process. The aim for this project is to make Onboarding globally system-supported. </a:t>
            </a:r>
            <a:r>
              <a:rPr lang="en-US" b="0" i="0">
                <a:solidFill>
                  <a:srgbClr val="000000"/>
                </a:solidFill>
                <a:effectLst/>
                <a:latin typeface="Arial" panose="020B0604020202020204" pitchFamily="34" charset="0"/>
              </a:rPr>
              <a:t>​</a:t>
            </a:r>
            <a:br>
              <a:rPr lang="en-US" b="0" i="0">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Strategic goal supported: Improve onboarding processes across Vestas (P&amp;C)</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8A80CE20-A04E-461F-B512-E18EB2185DB9}"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3" name="Text Placeholder 7">
            <a:extLst>
              <a:ext uri="{FF2B5EF4-FFF2-40B4-BE49-F238E27FC236}">
                <a16:creationId xmlns:a16="http://schemas.microsoft.com/office/drawing/2014/main" id="{A8EBA5B4-50D3-478E-AEF3-0A32FFDDF346}"/>
              </a:ext>
            </a:extLst>
          </p:cNvPr>
          <p:cNvSpPr>
            <a:spLocks noGrp="1"/>
          </p:cNvSpPr>
          <p:nvPr>
            <p:ph type="body" sz="quarter" idx="97" hasCustomPrompt="1"/>
          </p:nvPr>
        </p:nvSpPr>
        <p:spPr>
          <a:xfrm>
            <a:off x="6234647"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4658096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Scope and dependencie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As the onboarding process is complex and has many element, the project will start out with a partial scope. The first focus will be on internal hires, that are hired via the recruitment module.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Hiring Manager Flow: presents the manager with all tasks needed to finish the recruitment process as well as prepare for their new hire’s first day. Tasks will be automated and will save the manager time compared to current manual solution.​</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New Hire Flow: allows the new employee to receive information and materials to prepare for the first day. Today, the new hire only receives an email from the Onboarding Coordinator with welcome documents and nothing else before start.​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Onboarding Coordinator (RPO): Much like the Hiring Manager, the RPO’s will have mandatory tasks to complete in the system and they will be prompted in an automated and simple way. The RPO is overall responsible for initiation of the onboarding for the new hire and is the new hire’s main point of contact.​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technical scope will be an integration between SAP IDM and OMADAO</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There are dependencies to the roll out of role redesign, which is currently unexplored. </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1B33F929-3ADD-41ED-A20E-F1F81492E933}"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6247350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8" y="1687349"/>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GB"/>
              <a:t>Enter text here</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1BAF61E7-9EC5-4816-BB2B-7B08D0545C5D}"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1" name="Text Placeholder 7">
            <a:extLst>
              <a:ext uri="{FF2B5EF4-FFF2-40B4-BE49-F238E27FC236}">
                <a16:creationId xmlns:a16="http://schemas.microsoft.com/office/drawing/2014/main" id="{20BB0F2A-8A48-4FA2-B29A-8E68C7E8ACD3}"/>
              </a:ext>
            </a:extLst>
          </p:cNvPr>
          <p:cNvSpPr>
            <a:spLocks noGrp="1"/>
          </p:cNvSpPr>
          <p:nvPr>
            <p:ph type="body" sz="quarter" idx="97" hasCustomPrompt="1"/>
          </p:nvPr>
        </p:nvSpPr>
        <p:spPr>
          <a:xfrm>
            <a:off x="215998" y="3256442"/>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3" name="Text Placeholder 7">
            <a:extLst>
              <a:ext uri="{FF2B5EF4-FFF2-40B4-BE49-F238E27FC236}">
                <a16:creationId xmlns:a16="http://schemas.microsoft.com/office/drawing/2014/main" id="{75B2A2E8-5F53-4539-8D51-F5C99026495B}"/>
              </a:ext>
            </a:extLst>
          </p:cNvPr>
          <p:cNvSpPr>
            <a:spLocks noGrp="1"/>
          </p:cNvSpPr>
          <p:nvPr>
            <p:ph type="body" sz="quarter" idx="98" hasCustomPrompt="1"/>
          </p:nvPr>
        </p:nvSpPr>
        <p:spPr>
          <a:xfrm>
            <a:off x="215998" y="4815677"/>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118800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5">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4"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8">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4205900"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9">
            <a:extLst>
              <a:ext uri="{FF2B5EF4-FFF2-40B4-BE49-F238E27FC236}">
                <a16:creationId xmlns:a16="http://schemas.microsoft.com/office/drawing/2014/main" id="{5C1F9021-E3AB-4138-A26C-63240F4969D1}"/>
              </a:ext>
            </a:extLst>
          </p:cNvPr>
          <p:cNvSpPr>
            <a:spLocks noGrp="1"/>
          </p:cNvSpPr>
          <p:nvPr>
            <p:ph type="body" sz="quarter" idx="94" hasCustomPrompt="1"/>
          </p:nvPr>
        </p:nvSpPr>
        <p:spPr>
          <a:xfrm>
            <a:off x="8195803"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4F1B7-30B3-4A0F-9FB6-1B464E347C4A}"/>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1C23ABE-13B3-4FC7-930D-AF00BC5751DC}"/>
              </a:ext>
            </a:extLst>
          </p:cNvPr>
          <p:cNvSpPr>
            <a:spLocks noGrp="1"/>
          </p:cNvSpPr>
          <p:nvPr>
            <p:ph type="dt" sz="half" idx="95"/>
          </p:nvPr>
        </p:nvSpPr>
        <p:spPr/>
        <p:txBody>
          <a:bodyPr/>
          <a:lstStyle/>
          <a:p>
            <a:fld id="{5381C15A-657A-482E-B0CD-2F67EA36F554}" type="datetime8">
              <a:rPr lang="en-GB" smtClean="0"/>
              <a:t>27/09/2022 05:18</a:t>
            </a:fld>
            <a:endParaRPr lang="en-GB"/>
          </a:p>
        </p:txBody>
      </p:sp>
      <p:sp>
        <p:nvSpPr>
          <p:cNvPr id="6" name="Footer Placeholder 5">
            <a:extLst>
              <a:ext uri="{FF2B5EF4-FFF2-40B4-BE49-F238E27FC236}">
                <a16:creationId xmlns:a16="http://schemas.microsoft.com/office/drawing/2014/main" id="{777FDCE0-E3C4-45ED-8E3B-575E67222034}"/>
              </a:ext>
            </a:extLst>
          </p:cNvPr>
          <p:cNvSpPr>
            <a:spLocks noGrp="1"/>
          </p:cNvSpPr>
          <p:nvPr>
            <p:ph type="ftr" sz="quarter" idx="96"/>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1EB778C0-76AD-4DC8-86B0-A4BFC141426E}"/>
              </a:ext>
            </a:extLst>
          </p:cNvPr>
          <p:cNvSpPr>
            <a:spLocks noGrp="1"/>
          </p:cNvSpPr>
          <p:nvPr>
            <p:ph type="sldNum" sz="quarter" idx="97"/>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9222506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28BE49BF-3F02-403C-AB27-BA38228D6D98}" type="datetime8">
              <a:rPr lang="en-GB" smtClean="0"/>
              <a:t>27/09/2022 05:18</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5801574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EB9A3924-2330-4659-B079-3AA32E326F18}" type="datetime8">
              <a:rPr lang="en-GB" smtClean="0"/>
              <a:t>27/09/2022 05:18</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2511144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Half and Half Text and Char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161CE6-F8A9-43CF-8271-2FF1863BB9AF}"/>
              </a:ext>
            </a:extLst>
          </p:cNvPr>
          <p:cNvSpPr/>
          <p:nvPr userDrawn="1"/>
        </p:nvSpPr>
        <p:spPr>
          <a:xfrm>
            <a:off x="6096346" y="365125"/>
            <a:ext cx="6095653" cy="592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600"/>
              </a:spcAft>
            </a:pPr>
            <a:endParaRPr lang="en-GB"/>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pic>
        <p:nvPicPr>
          <p:cNvPr id="13" name="Logo">
            <a:extLst>
              <a:ext uri="{FF2B5EF4-FFF2-40B4-BE49-F238E27FC236}">
                <a16:creationId xmlns:a16="http://schemas.microsoft.com/office/drawing/2014/main" id="{BEAEFE73-BF68-44A6-93D1-FB182C0DE201}"/>
              </a:ext>
            </a:extLst>
          </p:cNvPr>
          <p:cNvPicPr>
            <a:picLocks noChangeAspect="1"/>
          </p:cNvPicPr>
          <p:nvPr userDrawn="1"/>
        </p:nvPicPr>
        <p:blipFill>
          <a:blip r:embed="rId2"/>
          <a:stretch>
            <a:fillRect/>
          </a:stretch>
        </p:blipFill>
        <p:spPr>
          <a:xfrm>
            <a:off x="11029235" y="6452108"/>
            <a:ext cx="885050" cy="164383"/>
          </a:xfrm>
          <a:prstGeom prst="rect">
            <a:avLst/>
          </a:prstGeom>
        </p:spPr>
      </p:pic>
      <p:sp>
        <p:nvSpPr>
          <p:cNvPr id="6" name="Date Placeholder 5">
            <a:extLst>
              <a:ext uri="{FF2B5EF4-FFF2-40B4-BE49-F238E27FC236}">
                <a16:creationId xmlns:a16="http://schemas.microsoft.com/office/drawing/2014/main" id="{015F5DD5-4FF1-4808-A1EE-DE4550F25C0E}"/>
              </a:ext>
            </a:extLst>
          </p:cNvPr>
          <p:cNvSpPr>
            <a:spLocks noGrp="1"/>
          </p:cNvSpPr>
          <p:nvPr>
            <p:ph type="dt" sz="half" idx="94"/>
          </p:nvPr>
        </p:nvSpPr>
        <p:spPr/>
        <p:txBody>
          <a:bodyPr/>
          <a:lstStyle/>
          <a:p>
            <a:fld id="{A972AD57-DED7-477C-8D4D-BC1949209838}" type="datetime8">
              <a:rPr lang="en-GB" smtClean="0"/>
              <a:t>27/09/2022 05:18</a:t>
            </a:fld>
            <a:endParaRPr lang="en-GB"/>
          </a:p>
        </p:txBody>
      </p:sp>
      <p:sp>
        <p:nvSpPr>
          <p:cNvPr id="7" name="Footer Placeholder 6">
            <a:extLst>
              <a:ext uri="{FF2B5EF4-FFF2-40B4-BE49-F238E27FC236}">
                <a16:creationId xmlns:a16="http://schemas.microsoft.com/office/drawing/2014/main" id="{77ABD97B-B0E0-4959-8615-B42858EB8532}"/>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51D9AD5-67BE-41BC-A1B5-A44AFDD51527}"/>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95225193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Half and Half Text and Chart White">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23"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BDDB20D6-E5B4-4A77-902C-A19FF381C757}"/>
              </a:ext>
            </a:extLst>
          </p:cNvPr>
          <p:cNvSpPr>
            <a:spLocks noGrp="1"/>
          </p:cNvSpPr>
          <p:nvPr>
            <p:ph type="dt" sz="half" idx="94"/>
          </p:nvPr>
        </p:nvSpPr>
        <p:spPr/>
        <p:txBody>
          <a:bodyPr/>
          <a:lstStyle/>
          <a:p>
            <a:fld id="{6C724A48-339A-4D76-9785-E622666186AA}" type="datetime8">
              <a:rPr lang="en-GB" smtClean="0"/>
              <a:t>27/09/2022 05:18</a:t>
            </a:fld>
            <a:endParaRPr lang="en-GB"/>
          </a:p>
        </p:txBody>
      </p:sp>
      <p:sp>
        <p:nvSpPr>
          <p:cNvPr id="7" name="Footer Placeholder 6">
            <a:extLst>
              <a:ext uri="{FF2B5EF4-FFF2-40B4-BE49-F238E27FC236}">
                <a16:creationId xmlns:a16="http://schemas.microsoft.com/office/drawing/2014/main" id="{35D72FA3-0D56-482B-BB58-B7C9AD092C23}"/>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E1E81EA7-FC7E-434F-A5B8-714FF0776444}"/>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1618200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and Half w/Image 2">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4E2C1958-92AA-4D19-A06D-19BF31193920}"/>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5" name="Text Placeholder 10">
            <a:extLst>
              <a:ext uri="{FF2B5EF4-FFF2-40B4-BE49-F238E27FC236}">
                <a16:creationId xmlns:a16="http://schemas.microsoft.com/office/drawing/2014/main" id="{3707B5EA-25CF-4DDB-B047-64E2B9075258}"/>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C3EC2A0A-BD0A-4B29-BD1D-C9DBCF2E80A8}"/>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3880099-CCC6-47F6-939A-348B036C9B83}"/>
              </a:ext>
            </a:extLst>
          </p:cNvPr>
          <p:cNvSpPr>
            <a:spLocks noGrp="1"/>
          </p:cNvSpPr>
          <p:nvPr>
            <p:ph type="dt" sz="half" idx="94"/>
          </p:nvPr>
        </p:nvSpPr>
        <p:spPr/>
        <p:txBody>
          <a:bodyPr/>
          <a:lstStyle>
            <a:lvl1pPr>
              <a:defRPr>
                <a:solidFill>
                  <a:schemeClr val="bg1"/>
                </a:solidFill>
              </a:defRPr>
            </a:lvl1pPr>
          </a:lstStyle>
          <a:p>
            <a:fld id="{46F207BF-93F3-4C2F-933B-0479EF27F374}" type="datetime8">
              <a:rPr lang="en-GB" smtClean="0"/>
              <a:t>27/09/2022 05:17</a:t>
            </a:fld>
            <a:endParaRPr lang="en-GB"/>
          </a:p>
        </p:txBody>
      </p:sp>
      <p:sp>
        <p:nvSpPr>
          <p:cNvPr id="6" name="Footer Placeholder 5">
            <a:extLst>
              <a:ext uri="{FF2B5EF4-FFF2-40B4-BE49-F238E27FC236}">
                <a16:creationId xmlns:a16="http://schemas.microsoft.com/office/drawing/2014/main" id="{A74D55B5-DC2B-4806-AEB3-A95DCB16C7B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69B82F21-1C02-4D42-B1C1-24E2FB9C2CE8}"/>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74765712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ext Left Aligne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1"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D177B28-B759-4A4D-9E96-0632EBCDF24B}"/>
              </a:ext>
            </a:extLst>
          </p:cNvPr>
          <p:cNvSpPr>
            <a:spLocks noGrp="1"/>
          </p:cNvSpPr>
          <p:nvPr>
            <p:ph type="dt" sz="half" idx="93"/>
          </p:nvPr>
        </p:nvSpPr>
        <p:spPr/>
        <p:txBody>
          <a:bodyPr/>
          <a:lstStyle/>
          <a:p>
            <a:fld id="{F152215F-6B5C-4E11-A061-5B12A2AA7670}" type="datetime8">
              <a:rPr lang="en-GB" smtClean="0"/>
              <a:t>27/09/2022 05:18</a:t>
            </a:fld>
            <a:endParaRPr lang="en-GB"/>
          </a:p>
        </p:txBody>
      </p:sp>
      <p:sp>
        <p:nvSpPr>
          <p:cNvPr id="6" name="Footer Placeholder 5">
            <a:extLst>
              <a:ext uri="{FF2B5EF4-FFF2-40B4-BE49-F238E27FC236}">
                <a16:creationId xmlns:a16="http://schemas.microsoft.com/office/drawing/2014/main" id="{FDE2B0E7-FB7B-47E4-B4AC-D4C815E52C7F}"/>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A8F0E24-4C01-48F0-BEFA-08753D17E3AC}"/>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55933672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nk White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99B866C-CD0C-47C0-A192-6244483748FB}"/>
              </a:ext>
            </a:extLst>
          </p:cNvPr>
          <p:cNvSpPr>
            <a:spLocks noGrp="1"/>
          </p:cNvSpPr>
          <p:nvPr>
            <p:ph type="dt" sz="half" idx="68"/>
          </p:nvPr>
        </p:nvSpPr>
        <p:spPr/>
        <p:txBody>
          <a:bodyPr/>
          <a:lstStyle/>
          <a:p>
            <a:fld id="{5B180F10-E156-4DF6-B682-4A74D2058C64}" type="datetime8">
              <a:rPr lang="en-GB" smtClean="0"/>
              <a:t>27/09/2022 05:18</a:t>
            </a:fld>
            <a:endParaRPr lang="en-GB"/>
          </a:p>
        </p:txBody>
      </p:sp>
      <p:sp>
        <p:nvSpPr>
          <p:cNvPr id="7" name="Footer Placeholder 6">
            <a:extLst>
              <a:ext uri="{FF2B5EF4-FFF2-40B4-BE49-F238E27FC236}">
                <a16:creationId xmlns:a16="http://schemas.microsoft.com/office/drawing/2014/main" id="{ED0508BC-4CCC-49C7-9CF8-CA54D854D8BB}"/>
              </a:ext>
            </a:extLst>
          </p:cNvPr>
          <p:cNvSpPr>
            <a:spLocks noGrp="1"/>
          </p:cNvSpPr>
          <p:nvPr>
            <p:ph type="ftr" sz="quarter" idx="69"/>
          </p:nvPr>
        </p:nvSpPr>
        <p:spPr/>
        <p:txBody>
          <a:bodyPr/>
          <a:lstStyle/>
          <a:p>
            <a:r>
              <a:rPr lang="en-GB"/>
              <a:t>IT-XXX Project Name</a:t>
            </a:r>
          </a:p>
        </p:txBody>
      </p:sp>
      <p:sp>
        <p:nvSpPr>
          <p:cNvPr id="10" name="Slide Number Placeholder 9">
            <a:extLst>
              <a:ext uri="{FF2B5EF4-FFF2-40B4-BE49-F238E27FC236}">
                <a16:creationId xmlns:a16="http://schemas.microsoft.com/office/drawing/2014/main" id="{BF4BA15B-49FF-44CC-B950-F35B44288276}"/>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74592656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nk Grey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7CDF965D-05CC-4FDD-AA52-C7BF5415BEAB}"/>
              </a:ext>
            </a:extLst>
          </p:cNvPr>
          <p:cNvSpPr>
            <a:spLocks noGrp="1"/>
          </p:cNvSpPr>
          <p:nvPr>
            <p:ph type="dt" sz="half" idx="68"/>
          </p:nvPr>
        </p:nvSpPr>
        <p:spPr/>
        <p:txBody>
          <a:bodyPr/>
          <a:lstStyle/>
          <a:p>
            <a:fld id="{FE5ED849-B33C-4A74-BAE2-FB6FD6258D1E}" type="datetime8">
              <a:rPr lang="en-GB" smtClean="0"/>
              <a:t>27/09/2022 05:18</a:t>
            </a:fld>
            <a:endParaRPr lang="en-GB"/>
          </a:p>
        </p:txBody>
      </p:sp>
      <p:sp>
        <p:nvSpPr>
          <p:cNvPr id="7" name="Footer Placeholder 6">
            <a:extLst>
              <a:ext uri="{FF2B5EF4-FFF2-40B4-BE49-F238E27FC236}">
                <a16:creationId xmlns:a16="http://schemas.microsoft.com/office/drawing/2014/main" id="{318562E7-CC58-4FEA-8D61-15BD636902DB}"/>
              </a:ext>
            </a:extLst>
          </p:cNvPr>
          <p:cNvSpPr>
            <a:spLocks noGrp="1"/>
          </p:cNvSpPr>
          <p:nvPr>
            <p:ph type="ftr" sz="quarter" idx="69"/>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884F66E5-3A2C-49A5-ADA2-3EA6E493E26D}"/>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0018549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Blue Grey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bg1"/>
          </a:solidFill>
        </p:spPr>
        <p:txBody>
          <a:bodyPr/>
          <a:lstStyle>
            <a:lvl1pPr>
              <a:defRPr>
                <a:noFill/>
              </a:defRPr>
            </a:lvl1pPr>
          </a:lstStyle>
          <a:p>
            <a:pPr lvl="0"/>
            <a:r>
              <a:rPr lang="en-GB"/>
              <a:t> </a:t>
            </a:r>
          </a:p>
        </p:txBody>
      </p:sp>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86C9FC-C5F9-43E7-B60F-352BB65B3393}"/>
              </a:ext>
            </a:extLst>
          </p:cNvPr>
          <p:cNvSpPr>
            <a:spLocks noGrp="1"/>
          </p:cNvSpPr>
          <p:nvPr>
            <p:ph type="dt" sz="half" idx="68"/>
          </p:nvPr>
        </p:nvSpPr>
        <p:spPr/>
        <p:txBody>
          <a:bodyPr/>
          <a:lstStyle>
            <a:lvl1pPr>
              <a:defRPr>
                <a:solidFill>
                  <a:schemeClr val="bg1"/>
                </a:solidFill>
              </a:defRPr>
            </a:lvl1pPr>
          </a:lstStyle>
          <a:p>
            <a:fld id="{46A06A44-E4B9-479C-B8B2-7EAE1B6E01E8}" type="datetime8">
              <a:rPr lang="en-GB" smtClean="0"/>
              <a:t>27/09/2022 05:18</a:t>
            </a:fld>
            <a:endParaRPr lang="en-GB"/>
          </a:p>
        </p:txBody>
      </p:sp>
      <p:sp>
        <p:nvSpPr>
          <p:cNvPr id="7" name="Footer Placeholder 6">
            <a:extLst>
              <a:ext uri="{FF2B5EF4-FFF2-40B4-BE49-F238E27FC236}">
                <a16:creationId xmlns:a16="http://schemas.microsoft.com/office/drawing/2014/main" id="{A08727F7-1960-46E8-9E7B-16BE0A964187}"/>
              </a:ext>
            </a:extLst>
          </p:cNvPr>
          <p:cNvSpPr>
            <a:spLocks noGrp="1"/>
          </p:cNvSpPr>
          <p:nvPr>
            <p:ph type="ftr" sz="quarter" idx="69"/>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3BF544CC-4A82-4B5A-9034-3D32F2FEF5A3}"/>
              </a:ext>
            </a:extLst>
          </p:cNvPr>
          <p:cNvSpPr>
            <a:spLocks noGrp="1"/>
          </p:cNvSpPr>
          <p:nvPr>
            <p:ph type="sldNum" sz="quarter" idx="70"/>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8562299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2" name="Date Placeholder 1">
            <a:extLst>
              <a:ext uri="{FF2B5EF4-FFF2-40B4-BE49-F238E27FC236}">
                <a16:creationId xmlns:a16="http://schemas.microsoft.com/office/drawing/2014/main" id="{06E6D59C-827A-4D61-BECD-C438E677C986}"/>
              </a:ext>
            </a:extLst>
          </p:cNvPr>
          <p:cNvSpPr>
            <a:spLocks noGrp="1"/>
          </p:cNvSpPr>
          <p:nvPr>
            <p:ph type="dt" sz="half" idx="12"/>
          </p:nvPr>
        </p:nvSpPr>
        <p:spPr/>
        <p:txBody>
          <a:bodyPr/>
          <a:lstStyle/>
          <a:p>
            <a:fld id="{359B93C0-584A-4A37-87F5-704469D707A5}" type="datetime8">
              <a:rPr lang="en-GB" smtClean="0"/>
              <a:t>27/09/2022 05:18</a:t>
            </a:fld>
            <a:endParaRPr lang="en-GB"/>
          </a:p>
        </p:txBody>
      </p:sp>
    </p:spTree>
    <p:extLst>
      <p:ext uri="{BB962C8B-B14F-4D97-AF65-F5344CB8AC3E}">
        <p14:creationId xmlns:p14="http://schemas.microsoft.com/office/powerpoint/2010/main" val="361751222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D8313B9B-662F-4F69-B7FD-1D66F39D3D35}"/>
              </a:ext>
            </a:extLst>
          </p:cNvPr>
          <p:cNvSpPr>
            <a:spLocks noGrp="1"/>
          </p:cNvSpPr>
          <p:nvPr>
            <p:ph type="dt" sz="half" idx="12"/>
          </p:nvPr>
        </p:nvSpPr>
        <p:spPr/>
        <p:txBody>
          <a:bodyPr/>
          <a:lstStyle/>
          <a:p>
            <a:fld id="{1EC4CA2F-66C3-4355-A47A-97B4A32E7653}" type="datetime8">
              <a:rPr lang="en-GB" smtClean="0"/>
              <a:t>27/09/2022 05:18</a:t>
            </a:fld>
            <a:endParaRPr lang="en-GB"/>
          </a:p>
        </p:txBody>
      </p:sp>
    </p:spTree>
    <p:extLst>
      <p:ext uri="{BB962C8B-B14F-4D97-AF65-F5344CB8AC3E}">
        <p14:creationId xmlns:p14="http://schemas.microsoft.com/office/powerpoint/2010/main" val="105737548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Blank Blue Gre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bg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5CC5C0BB-D297-4354-A1B7-A51CBE19485F}"/>
              </a:ext>
            </a:extLst>
          </p:cNvPr>
          <p:cNvSpPr>
            <a:spLocks noGrp="1"/>
          </p:cNvSpPr>
          <p:nvPr>
            <p:ph type="dt" sz="half" idx="12"/>
          </p:nvPr>
        </p:nvSpPr>
        <p:spPr/>
        <p:txBody>
          <a:bodyPr/>
          <a:lstStyle>
            <a:lvl1pPr>
              <a:defRPr>
                <a:solidFill>
                  <a:schemeClr val="bg1"/>
                </a:solidFill>
              </a:defRPr>
            </a:lvl1pPr>
          </a:lstStyle>
          <a:p>
            <a:fld id="{89962A0C-16AF-41F8-857C-B0D582BE6C48}" type="datetime8">
              <a:rPr lang="en-GB" smtClean="0"/>
              <a:t>27/09/2022 05:18</a:t>
            </a:fld>
            <a:endParaRPr lang="en-GB"/>
          </a:p>
        </p:txBody>
      </p:sp>
    </p:spTree>
    <p:extLst>
      <p:ext uri="{BB962C8B-B14F-4D97-AF65-F5344CB8AC3E}">
        <p14:creationId xmlns:p14="http://schemas.microsoft.com/office/powerpoint/2010/main" val="115616805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05CA0C22-2880-4F57-966F-E7DF818B60DE}"/>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bg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12" name="Text Placeholder Logo">
            <a:extLst>
              <a:ext uri="{FF2B5EF4-FFF2-40B4-BE49-F238E27FC236}">
                <a16:creationId xmlns:a16="http://schemas.microsoft.com/office/drawing/2014/main" id="{220C6D98-58C7-4746-AC3D-3FBF99269E46}"/>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4" name="Text Placeholder Logo">
            <a:extLst>
              <a:ext uri="{FF2B5EF4-FFF2-40B4-BE49-F238E27FC236}">
                <a16:creationId xmlns:a16="http://schemas.microsoft.com/office/drawing/2014/main" id="{5ADFD3A5-D8DC-4E79-BCE6-38EDB81AFB57}"/>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0" name="Text Placeholder 4">
            <a:extLst>
              <a:ext uri="{FF2B5EF4-FFF2-40B4-BE49-F238E27FC236}">
                <a16:creationId xmlns:a16="http://schemas.microsoft.com/office/drawing/2014/main" id="{5BC15235-D8E5-4239-AA14-84609BFE0AA9}"/>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6" name="Date Placeholder 1">
            <a:extLst>
              <a:ext uri="{FF2B5EF4-FFF2-40B4-BE49-F238E27FC236}">
                <a16:creationId xmlns:a16="http://schemas.microsoft.com/office/drawing/2014/main" id="{9900FF28-C8B5-4D72-90BF-3E2B4D49BED9}"/>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bg1"/>
                </a:solidFill>
              </a:rPr>
              <a:pPr/>
              <a:t>27/09/2022 05:18</a:t>
            </a:fld>
            <a:endParaRPr lang="en-GB">
              <a:solidFill>
                <a:schemeClr val="bg1"/>
              </a:solidFill>
            </a:endParaRPr>
          </a:p>
        </p:txBody>
      </p:sp>
    </p:spTree>
    <p:extLst>
      <p:ext uri="{BB962C8B-B14F-4D97-AF65-F5344CB8AC3E}">
        <p14:creationId xmlns:p14="http://schemas.microsoft.com/office/powerpoint/2010/main" val="260119891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Grey 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FA66C76E-BC85-49AE-9464-2982FA74EFA6}"/>
              </a:ext>
            </a:extLst>
          </p:cNvPr>
          <p:cNvSpPr>
            <a:spLocks noGrp="1"/>
          </p:cNvSpPr>
          <p:nvPr>
            <p:ph type="pic" sz="quarter" idx="68" hasCustomPrompt="1"/>
          </p:nvPr>
        </p:nvSpPr>
        <p:spPr>
          <a:xfrm>
            <a:off x="0" y="0"/>
            <a:ext cx="12192000" cy="6858000"/>
          </a:xfrm>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tx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5" name="Text Placeholder Logo">
            <a:extLst>
              <a:ext uri="{FF2B5EF4-FFF2-40B4-BE49-F238E27FC236}">
                <a16:creationId xmlns:a16="http://schemas.microsoft.com/office/drawing/2014/main" id="{7FE34046-9129-4CE9-8F87-5EB293C088C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6" name="Text Placeholder Logo">
            <a:extLst>
              <a:ext uri="{FF2B5EF4-FFF2-40B4-BE49-F238E27FC236}">
                <a16:creationId xmlns:a16="http://schemas.microsoft.com/office/drawing/2014/main" id="{124BFED5-0438-497A-A3D4-DBF7EC59C74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5" name="Text Placeholder 4">
            <a:extLst>
              <a:ext uri="{FF2B5EF4-FFF2-40B4-BE49-F238E27FC236}">
                <a16:creationId xmlns:a16="http://schemas.microsoft.com/office/drawing/2014/main" id="{38144ECB-7FC1-4922-A389-A3714120888F}"/>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4" name="Date Placeholder 1">
            <a:extLst>
              <a:ext uri="{FF2B5EF4-FFF2-40B4-BE49-F238E27FC236}">
                <a16:creationId xmlns:a16="http://schemas.microsoft.com/office/drawing/2014/main" id="{C1A826FF-84D9-422A-A5F6-C287C4912A5A}"/>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tx1"/>
                </a:solidFill>
              </a:rPr>
              <a:pPr/>
              <a:t>27/09/2022 05:18</a:t>
            </a:fld>
            <a:endParaRPr lang="en-GB">
              <a:solidFill>
                <a:schemeClr val="tx1"/>
              </a:solidFill>
            </a:endParaRPr>
          </a:p>
        </p:txBody>
      </p:sp>
    </p:spTree>
    <p:extLst>
      <p:ext uri="{BB962C8B-B14F-4D97-AF65-F5344CB8AC3E}">
        <p14:creationId xmlns:p14="http://schemas.microsoft.com/office/powerpoint/2010/main" val="27414261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0689af56-c7c2-41de-8086-8fdf4857441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a:xfrm>
            <a:off x="750081" y="6425264"/>
            <a:ext cx="7943384" cy="294305"/>
          </a:xfrm>
        </p:spPr>
        <p:txBody>
          <a:bodyPr/>
          <a:lstStyle>
            <a:lvl1pPr>
              <a:defRPr>
                <a:solidFill>
                  <a:schemeClr val="tx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1">
            <a:extLst>
              <a:ext uri="{FF2B5EF4-FFF2-40B4-BE49-F238E27FC236}">
                <a16:creationId xmlns:a16="http://schemas.microsoft.com/office/drawing/2014/main" id="{9D8DAE02-B49E-4A06-B407-AEA7D1818928}"/>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861D11B0-7C93-487F-923B-1783490131CF}" type="datetime8">
              <a:rPr lang="en-GB" smtClean="0"/>
              <a:t>27/09/2022 05:18</a:t>
            </a:fld>
            <a:endParaRPr lang="en-GB"/>
          </a:p>
        </p:txBody>
      </p: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719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Blue and Half Image Preloaded">
    <p:spTree>
      <p:nvGrpSpPr>
        <p:cNvPr id="1" name=""/>
        <p:cNvGrpSpPr/>
        <p:nvPr/>
      </p:nvGrpSpPr>
      <p:grpSpPr>
        <a:xfrm>
          <a:off x="0" y="0"/>
          <a:ext cx="0" cy="0"/>
          <a:chOff x="0" y="0"/>
          <a:chExt cx="0" cy="0"/>
        </a:xfrm>
      </p:grpSpPr>
      <p:pic>
        <p:nvPicPr>
          <p:cNvPr id="17" name="Grafik 7">
            <a:extLst>
              <a:ext uri="{FF2B5EF4-FFF2-40B4-BE49-F238E27FC236}">
                <a16:creationId xmlns:a16="http://schemas.microsoft.com/office/drawing/2014/main" id="{DD43DF06-F302-4732-B053-E5F9758487B9}"/>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5" name="Text Placeholder 10">
            <a:extLst>
              <a:ext uri="{FF2B5EF4-FFF2-40B4-BE49-F238E27FC236}">
                <a16:creationId xmlns:a16="http://schemas.microsoft.com/office/drawing/2014/main" id="{AABF30E2-909E-44AB-B451-74E7FC21EC99}"/>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215DBCEB-AB48-4CC2-AF78-FA2305C85693}"/>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bg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bg1"/>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vl6pPr>
              <a:defRPr sz="1400">
                <a:solidFill>
                  <a:schemeClr val="bg1"/>
                </a:solidFill>
              </a:defRPr>
            </a:lvl6pPr>
            <a:lvl7pPr>
              <a:defRPr sz="1400">
                <a:solidFill>
                  <a:schemeClr val="bg1"/>
                </a:solidFill>
              </a:defRPr>
            </a:lvl7pPr>
            <a:lvl8pPr>
              <a:defRPr sz="1400">
                <a:solidFill>
                  <a:schemeClr val="bg1"/>
                </a:solidFill>
              </a:defRPr>
            </a:lvl8pPr>
            <a:lvl9pP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bg1"/>
          </a:solidFill>
        </p:spPr>
        <p:txBody>
          <a:bodyPr/>
          <a:lstStyle>
            <a:lvl1pPr>
              <a:defRPr>
                <a:noFill/>
              </a:defRPr>
            </a:lvl1pPr>
          </a:lstStyle>
          <a:p>
            <a:pPr lvl="0"/>
            <a:r>
              <a:rPr lang="en-GB"/>
              <a:t> </a:t>
            </a:r>
          </a:p>
        </p:txBody>
      </p:sp>
      <p:sp>
        <p:nvSpPr>
          <p:cNvPr id="16" name="Text Placeholder Logo">
            <a:extLst>
              <a:ext uri="{FF2B5EF4-FFF2-40B4-BE49-F238E27FC236}">
                <a16:creationId xmlns:a16="http://schemas.microsoft.com/office/drawing/2014/main" id="{33961E4F-D57F-48B1-82F9-67049DEB540C}"/>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a:buNone/>
              <a:defRPr sz="100"/>
            </a:lvl1pPr>
          </a:lstStyle>
          <a:p>
            <a:pPr lvl="0"/>
            <a:r>
              <a:rPr lang="en-GB"/>
              <a: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CB180FB-CC6C-4E47-939B-940C1257789C}"/>
              </a:ext>
            </a:extLst>
          </p:cNvPr>
          <p:cNvSpPr>
            <a:spLocks noGrp="1"/>
          </p:cNvSpPr>
          <p:nvPr>
            <p:ph type="dt" sz="half" idx="94"/>
          </p:nvPr>
        </p:nvSpPr>
        <p:spPr/>
        <p:txBody>
          <a:bodyPr/>
          <a:lstStyle>
            <a:lvl1pPr>
              <a:defRPr>
                <a:solidFill>
                  <a:schemeClr val="bg1"/>
                </a:solidFill>
              </a:defRPr>
            </a:lvl1pPr>
          </a:lstStyle>
          <a:p>
            <a:fld id="{D3FCAC6C-986C-45C8-8754-9768D373D3B3}" type="datetime8">
              <a:rPr lang="en-GB" smtClean="0"/>
              <a:t>27/09/2022 05:17</a:t>
            </a:fld>
            <a:endParaRPr lang="en-GB"/>
          </a:p>
        </p:txBody>
      </p:sp>
      <p:sp>
        <p:nvSpPr>
          <p:cNvPr id="6" name="Footer Placeholder 5">
            <a:extLst>
              <a:ext uri="{FF2B5EF4-FFF2-40B4-BE49-F238E27FC236}">
                <a16:creationId xmlns:a16="http://schemas.microsoft.com/office/drawing/2014/main" id="{8B9F0C00-5F93-4EEA-8D8E-85296C7D0ED4}"/>
              </a:ext>
            </a:extLst>
          </p:cNvPr>
          <p:cNvSpPr>
            <a:spLocks noGrp="1"/>
          </p:cNvSpPr>
          <p:nvPr>
            <p:ph type="ftr" sz="quarter" idx="95"/>
          </p:nvPr>
        </p:nvSpPr>
        <p:spPr/>
        <p:txBody>
          <a:bodyPr/>
          <a:lstStyle>
            <a:lvl1pPr>
              <a:defRPr>
                <a:solidFill>
                  <a:schemeClr val="bg1"/>
                </a:solidFill>
              </a:defRPr>
            </a:lvl1pPr>
          </a:lstStyle>
          <a:p>
            <a:r>
              <a:rPr lang="en-GB"/>
              <a:t>IT-XXXX Project Name</a:t>
            </a:r>
          </a:p>
        </p:txBody>
      </p:sp>
      <p:sp>
        <p:nvSpPr>
          <p:cNvPr id="7" name="Slide Number Placeholder 6">
            <a:extLst>
              <a:ext uri="{FF2B5EF4-FFF2-40B4-BE49-F238E27FC236}">
                <a16:creationId xmlns:a16="http://schemas.microsoft.com/office/drawing/2014/main" id="{037EEA8B-5631-4CC2-B9F4-DEC760EE1206}"/>
              </a:ext>
            </a:extLst>
          </p:cNvPr>
          <p:cNvSpPr>
            <a:spLocks noGrp="1"/>
          </p:cNvSpPr>
          <p:nvPr>
            <p:ph type="sldNum" sz="quarter" idx="96"/>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Rectangle 1">
            <a:extLst>
              <a:ext uri="{FF2B5EF4-FFF2-40B4-BE49-F238E27FC236}">
                <a16:creationId xmlns:a16="http://schemas.microsoft.com/office/drawing/2014/main" id="{A3C992E1-5CA8-46F2-955C-191CD06C21DB}"/>
              </a:ext>
            </a:extLst>
          </p:cNvPr>
          <p:cNvSpPr/>
          <p:nvPr userDrawn="1"/>
        </p:nvSpPr>
        <p:spPr>
          <a:xfrm>
            <a:off x="5497850" y="6383450"/>
            <a:ext cx="1395663"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MSIPCMContentMarking" descr="{&quot;HashCode&quot;:1769350476,&quot;Placement&quot;:&quot;Footer&quot;}">
            <a:extLst>
              <a:ext uri="{FF2B5EF4-FFF2-40B4-BE49-F238E27FC236}">
                <a16:creationId xmlns:a16="http://schemas.microsoft.com/office/drawing/2014/main" id="{F818EF12-DC92-473E-BC32-2885AF9CD510}"/>
              </a:ext>
            </a:extLst>
          </p:cNvPr>
          <p:cNvSpPr txBox="1"/>
          <p:nvPr userDrawn="1"/>
        </p:nvSpPr>
        <p:spPr>
          <a:xfrm>
            <a:off x="5409699" y="6504434"/>
            <a:ext cx="1372602" cy="369332"/>
          </a:xfrm>
          <a:prstGeom prst="rect">
            <a:avLst/>
          </a:prstGeom>
          <a:noFill/>
        </p:spPr>
        <p:txBody>
          <a:bodyPr vert="horz" wrap="square" lIns="0" tIns="0" rIns="0" bIns="0" rtlCol="0" anchor="ctr" anchorCtr="1">
            <a:spAutoFit/>
          </a:bodyPr>
          <a:lstStyle/>
          <a:p>
            <a:pPr algn="ctr">
              <a:spcBef>
                <a:spcPts val="0"/>
              </a:spcBef>
              <a:spcAft>
                <a:spcPts val="0"/>
              </a:spcAft>
            </a:pPr>
            <a:r>
              <a:rPr lang="en-GB" sz="800">
                <a:solidFill>
                  <a:schemeClr val="bg1"/>
                </a:solidFill>
                <a:latin typeface="Arial" panose="020B0604020202020204" pitchFamily="34" charset="0"/>
              </a:rPr>
              <a:t>Classification: Confidential
</a:t>
            </a:r>
          </a:p>
        </p:txBody>
      </p:sp>
    </p:spTree>
    <p:extLst>
      <p:ext uri="{BB962C8B-B14F-4D97-AF65-F5344CB8AC3E}">
        <p14:creationId xmlns:p14="http://schemas.microsoft.com/office/powerpoint/2010/main" val="381196413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9b7eadb7-5dd6-49c2-93f3-ea56dc81a40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05:18</a:t>
            </a:fld>
            <a:endParaRPr lang="en-GB"/>
          </a:p>
        </p:txBody>
      </p:sp>
    </p:spTree>
    <p:extLst>
      <p:ext uri="{BB962C8B-B14F-4D97-AF65-F5344CB8AC3E}">
        <p14:creationId xmlns:p14="http://schemas.microsoft.com/office/powerpoint/2010/main" val="105111721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26D12D2D-B2A4-414B-A45B-C0F99EB6D9D1}" type="datetime8">
              <a:rPr lang="en-GB" smtClean="0"/>
              <a:t>27/09/2022 05:18</a:t>
            </a:fld>
            <a:endParaRPr lang="en-GB"/>
          </a:p>
        </p:txBody>
      </p:sp>
    </p:spTree>
    <p:extLst>
      <p:ext uri="{BB962C8B-B14F-4D97-AF65-F5344CB8AC3E}">
        <p14:creationId xmlns:p14="http://schemas.microsoft.com/office/powerpoint/2010/main" val="73203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020E3595-C459-41E1-9EC6-93CDD236A5D7}" type="datetime8">
              <a:rPr lang="en-GB" smtClean="0"/>
              <a:t>27/09/2022 05:18</a:t>
            </a:fld>
            <a:endParaRPr lang="en-GB"/>
          </a:p>
        </p:txBody>
      </p:sp>
    </p:spTree>
    <p:extLst>
      <p:ext uri="{BB962C8B-B14F-4D97-AF65-F5344CB8AC3E}">
        <p14:creationId xmlns:p14="http://schemas.microsoft.com/office/powerpoint/2010/main" val="38375720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Grey 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74F31E-2DAE-41A1-81ED-FEE49604467B}"/>
              </a:ext>
            </a:extLst>
          </p:cNvPr>
          <p:cNvSpPr>
            <a:spLocks noGrp="1"/>
          </p:cNvSpPr>
          <p:nvPr>
            <p:ph type="pic" sz="quarter" idx="68" hasCustomPrompt="1"/>
          </p:nvPr>
        </p:nvSpPr>
        <p:spPr>
          <a:xfrm>
            <a:off x="0" y="0"/>
            <a:ext cx="12192000" cy="6858000"/>
          </a:xfrm>
          <a:solidFill>
            <a:schemeClr val="accent3"/>
          </a:solidFill>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8"/>
            <a:ext cx="3815707" cy="317490"/>
          </a:xfrm>
        </p:spPr>
        <p:txBody>
          <a:bodyPr lIns="0" tIns="0" rIns="0" bIns="0" anchor="t"/>
          <a:lstStyle>
            <a:lvl1pPr marL="0" indent="0" algn="ctr">
              <a:buNone/>
              <a:defRPr sz="1800">
                <a:solidFill>
                  <a:schemeClr val="tx1"/>
                </a:solidFill>
              </a:defRPr>
            </a:lvl1pPr>
            <a:lvl2pPr>
              <a:defRPr sz="2000"/>
            </a:lvl2pPr>
            <a:lvl3pPr>
              <a:defRPr sz="2000"/>
            </a:lvl3pPr>
            <a:lvl4pPr>
              <a:defRPr sz="1800"/>
            </a:lvl4pPr>
            <a:lvl5pPr>
              <a:defRPr sz="1600"/>
            </a:lvl5pPr>
          </a:lstStyle>
          <a:p>
            <a:pPr lvl="0"/>
            <a:r>
              <a:rPr lang="en-GB"/>
              <a:t>Enter Name Here</a:t>
            </a:r>
          </a:p>
        </p:txBody>
      </p:sp>
      <p:sp>
        <p:nvSpPr>
          <p:cNvPr id="15" name="Text Placeholder 7">
            <a:extLst>
              <a:ext uri="{FF2B5EF4-FFF2-40B4-BE49-F238E27FC236}">
                <a16:creationId xmlns:a16="http://schemas.microsoft.com/office/drawing/2014/main" id="{EC0D8A45-11A0-4789-80D7-D17D7E3A6A97}"/>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6" name="Text Placeholder 12">
            <a:extLst>
              <a:ext uri="{FF2B5EF4-FFF2-40B4-BE49-F238E27FC236}">
                <a16:creationId xmlns:a16="http://schemas.microsoft.com/office/drawing/2014/main" id="{B1AF1434-E10E-4C78-8BA0-1BEEAC9F5F29}"/>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4" name="Text Placeholder Logo">
            <a:extLst>
              <a:ext uri="{FF2B5EF4-FFF2-40B4-BE49-F238E27FC236}">
                <a16:creationId xmlns:a16="http://schemas.microsoft.com/office/drawing/2014/main" id="{4CB4F2D4-42FC-47E2-BE05-5CF0834DE05C}"/>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7" name="Text Placeholder Logo">
            <a:extLst>
              <a:ext uri="{FF2B5EF4-FFF2-40B4-BE49-F238E27FC236}">
                <a16:creationId xmlns:a16="http://schemas.microsoft.com/office/drawing/2014/main" id="{946421BD-9E00-4D89-9CF5-DA8F1C5131D8}"/>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EA29040E-9C64-4B4C-8416-D266C071C76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tx1"/>
                </a:solidFill>
              </a:defRPr>
            </a:lvl1pPr>
          </a:lstStyle>
          <a:p>
            <a:fld id="{FE7C3ECA-4E0F-410E-9AB5-9E86327A9CB0}" type="datetime8">
              <a:rPr lang="en-GB" smtClean="0"/>
              <a:t>27/09/2022 05:18</a:t>
            </a:fld>
            <a:endParaRPr lang="en-GB"/>
          </a:p>
        </p:txBody>
      </p:sp>
    </p:spTree>
    <p:extLst>
      <p:ext uri="{BB962C8B-B14F-4D97-AF65-F5344CB8AC3E}">
        <p14:creationId xmlns:p14="http://schemas.microsoft.com/office/powerpoint/2010/main" val="274799612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hapter Slide O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bg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lvl1pPr>
          </a:lstStyle>
          <a:p>
            <a:pPr lvl="0"/>
            <a:r>
              <a:rPr lang="en-GB"/>
              <a:t>.</a:t>
            </a:r>
          </a:p>
        </p:txBody>
      </p:sp>
      <p:sp>
        <p:nvSpPr>
          <p:cNvPr id="10" name="Date Placeholder 1">
            <a:extLst>
              <a:ext uri="{FF2B5EF4-FFF2-40B4-BE49-F238E27FC236}">
                <a16:creationId xmlns:a16="http://schemas.microsoft.com/office/drawing/2014/main" id="{ED4DC22B-563E-4392-B12B-659C97D76C64}"/>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4284CF-916A-45C0-A1C8-9729146FE7AF}" type="datetime8">
              <a:rPr lang="en-GB" smtClean="0"/>
              <a:pPr/>
              <a:t>27/09/2022 05:18</a:t>
            </a:fld>
            <a:endParaRPr lang="en-GB"/>
          </a:p>
        </p:txBody>
      </p:sp>
    </p:spTree>
    <p:extLst>
      <p:ext uri="{BB962C8B-B14F-4D97-AF65-F5344CB8AC3E}">
        <p14:creationId xmlns:p14="http://schemas.microsoft.com/office/powerpoint/2010/main" val="3348180518"/>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hapter Slide Two">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tx1"/>
              </a:solidFill>
            </a:endParaRPr>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solidFill>
                  <a:schemeClr val="tx1"/>
                </a:solidFill>
              </a:defRPr>
            </a:lvl1pPr>
          </a:lstStyle>
          <a:p>
            <a:pPr lvl="0"/>
            <a:r>
              <a:rPr lang="en-GB"/>
              <a:t> </a:t>
            </a:r>
          </a:p>
        </p:txBody>
      </p:sp>
      <p:sp>
        <p:nvSpPr>
          <p:cNvPr id="11" name="Date Placeholder 1">
            <a:extLst>
              <a:ext uri="{FF2B5EF4-FFF2-40B4-BE49-F238E27FC236}">
                <a16:creationId xmlns:a16="http://schemas.microsoft.com/office/drawing/2014/main" id="{B7A12BA5-7F68-4095-9963-22209A43DCB0}"/>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pPr/>
              <a:t>27/09/2022 05:18</a:t>
            </a:fld>
            <a:endParaRPr lang="en-GB"/>
          </a:p>
        </p:txBody>
      </p:sp>
    </p:spTree>
    <p:extLst>
      <p:ext uri="{BB962C8B-B14F-4D97-AF65-F5344CB8AC3E}">
        <p14:creationId xmlns:p14="http://schemas.microsoft.com/office/powerpoint/2010/main" val="1238996447"/>
      </p:ext>
    </p:extLst>
  </p:cSld>
  <p:clrMapOvr>
    <a:masterClrMapping/>
  </p:clrMapOvr>
  <p:extLst>
    <p:ext uri="{DCECCB84-F9BA-43D5-87BE-67443E8EF086}">
      <p15:sldGuideLst xmlns:p15="http://schemas.microsoft.com/office/powerpoint/2012/main"/>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ontents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bg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7" name="Date Placeholder 6">
            <a:extLst>
              <a:ext uri="{FF2B5EF4-FFF2-40B4-BE49-F238E27FC236}">
                <a16:creationId xmlns:a16="http://schemas.microsoft.com/office/drawing/2014/main" id="{37D12ECC-102A-4F16-8461-27A34168FF2D}"/>
              </a:ext>
            </a:extLst>
          </p:cNvPr>
          <p:cNvSpPr>
            <a:spLocks noGrp="1"/>
          </p:cNvSpPr>
          <p:nvPr>
            <p:ph type="dt" sz="half" idx="96"/>
          </p:nvPr>
        </p:nvSpPr>
        <p:spPr/>
        <p:txBody>
          <a:bodyPr/>
          <a:lstStyle>
            <a:lvl1pPr>
              <a:defRPr>
                <a:solidFill>
                  <a:schemeClr val="bg1"/>
                </a:solidFill>
              </a:defRPr>
            </a:lvl1pPr>
          </a:lstStyle>
          <a:p>
            <a:fld id="{2FA85048-EB62-46D5-869D-8EAC268A8BB4}" type="datetime8">
              <a:rPr lang="en-GB" smtClean="0"/>
              <a:t>27/09/2022 05:18</a:t>
            </a:fld>
            <a:endParaRPr lang="en-GB"/>
          </a:p>
        </p:txBody>
      </p:sp>
      <p:sp>
        <p:nvSpPr>
          <p:cNvPr id="9" name="Footer Placeholder 8">
            <a:extLst>
              <a:ext uri="{FF2B5EF4-FFF2-40B4-BE49-F238E27FC236}">
                <a16:creationId xmlns:a16="http://schemas.microsoft.com/office/drawing/2014/main" id="{5BB1E86E-A6EF-431D-B271-9146187F993B}"/>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4C652C77-A246-40D1-ACA2-1E732D6A9C85}"/>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616608988"/>
      </p:ext>
    </p:extLst>
  </p:cSld>
  <p:clrMapOvr>
    <a:masterClrMapping/>
  </p:clrMapOvr>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ntents Tw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tx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31A5243D-5419-4896-87F9-D1D875E72FED}"/>
              </a:ext>
            </a:extLst>
          </p:cNvPr>
          <p:cNvSpPr>
            <a:spLocks noGrp="1"/>
          </p:cNvSpPr>
          <p:nvPr>
            <p:ph type="dt" sz="half" idx="96"/>
          </p:nvPr>
        </p:nvSpPr>
        <p:spPr/>
        <p:txBody>
          <a:bodyPr/>
          <a:lstStyle/>
          <a:p>
            <a:fld id="{EECDF7C8-A02C-456B-991C-A0B3155775CA}" type="datetime8">
              <a:rPr lang="en-GB" smtClean="0"/>
              <a:t>27/09/2022 05:18</a:t>
            </a:fld>
            <a:endParaRPr lang="en-GB"/>
          </a:p>
        </p:txBody>
      </p:sp>
      <p:sp>
        <p:nvSpPr>
          <p:cNvPr id="7" name="Footer Placeholder 6">
            <a:extLst>
              <a:ext uri="{FF2B5EF4-FFF2-40B4-BE49-F238E27FC236}">
                <a16:creationId xmlns:a16="http://schemas.microsoft.com/office/drawing/2014/main" id="{C2029B73-4F6C-4806-9470-46ED8DCE4635}"/>
              </a:ext>
            </a:extLst>
          </p:cNvPr>
          <p:cNvSpPr>
            <a:spLocks noGrp="1"/>
          </p:cNvSpPr>
          <p:nvPr>
            <p:ph type="ftr" sz="quarter" idx="97"/>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EDABDD70-01EA-400B-9645-308ECD07FDAB}"/>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150201829"/>
      </p:ext>
    </p:extLst>
  </p:cSld>
  <p:clrMapOvr>
    <a:masterClrMapping/>
  </p:clrMapOvr>
  <p:extLst>
    <p:ext uri="{DCECCB84-F9BA-43D5-87BE-67443E8EF086}">
      <p15:sldGuideLst xmlns:p15="http://schemas.microsoft.com/office/powerpoint/2012/main"/>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4 Stat w/Images and Text">
    <p:spTree>
      <p:nvGrpSpPr>
        <p:cNvPr id="1" name=""/>
        <p:cNvGrpSpPr/>
        <p:nvPr/>
      </p:nvGrpSpPr>
      <p:grpSpPr>
        <a:xfrm>
          <a:off x="0" y="0"/>
          <a:ext cx="0" cy="0"/>
          <a:chOff x="0" y="0"/>
          <a:chExt cx="0" cy="0"/>
        </a:xfrm>
      </p:grpSpPr>
      <p:sp>
        <p:nvSpPr>
          <p:cNvPr id="113" name="Picture Placeholder 11">
            <a:extLst>
              <a:ext uri="{FF2B5EF4-FFF2-40B4-BE49-F238E27FC236}">
                <a16:creationId xmlns:a16="http://schemas.microsoft.com/office/drawing/2014/main" id="{2F11B6B2-461D-4477-BB39-4C82CA5600CD}"/>
              </a:ext>
            </a:extLst>
          </p:cNvPr>
          <p:cNvSpPr>
            <a:spLocks noGrp="1"/>
          </p:cNvSpPr>
          <p:nvPr>
            <p:ph type="pic" sz="quarter" idx="91" hasCustomPrompt="1"/>
          </p:nvPr>
        </p:nvSpPr>
        <p:spPr>
          <a:xfrm>
            <a:off x="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4" name="Picture Placeholder 11">
            <a:extLst>
              <a:ext uri="{FF2B5EF4-FFF2-40B4-BE49-F238E27FC236}">
                <a16:creationId xmlns:a16="http://schemas.microsoft.com/office/drawing/2014/main" id="{B14D6166-A2E7-4CE6-A20C-E67BF129D270}"/>
              </a:ext>
            </a:extLst>
          </p:cNvPr>
          <p:cNvSpPr>
            <a:spLocks noGrp="1"/>
          </p:cNvSpPr>
          <p:nvPr>
            <p:ph type="pic" sz="quarter" idx="92" hasCustomPrompt="1"/>
          </p:nvPr>
        </p:nvSpPr>
        <p:spPr>
          <a:xfrm>
            <a:off x="3048800" y="-3288"/>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5" name="Picture Placeholder 11">
            <a:extLst>
              <a:ext uri="{FF2B5EF4-FFF2-40B4-BE49-F238E27FC236}">
                <a16:creationId xmlns:a16="http://schemas.microsoft.com/office/drawing/2014/main" id="{5D1A9E69-4AE1-40D4-9DBC-51A1D1D622C7}"/>
              </a:ext>
            </a:extLst>
          </p:cNvPr>
          <p:cNvSpPr>
            <a:spLocks noGrp="1"/>
          </p:cNvSpPr>
          <p:nvPr>
            <p:ph type="pic" sz="quarter" idx="93" hasCustomPrompt="1"/>
          </p:nvPr>
        </p:nvSpPr>
        <p:spPr>
          <a:xfrm>
            <a:off x="6097600" y="-3288"/>
            <a:ext cx="3045600" cy="4082400"/>
          </a:xfrm>
        </p:spPr>
        <p:txBody>
          <a:bodyPr vert="horz" lIns="91440" tIns="0" rIns="91440" bIns="1044000" rtlCol="0" anchor="ctr">
            <a:noAutofit/>
          </a:bodyPr>
          <a:lstStyle>
            <a:lvl1pPr marL="0" indent="0" algn="ctr">
              <a:buFont typeface="Arial" panose="020B0604020202020204" pitchFamily="34" charset="0"/>
              <a:buNone/>
              <a:defRPr lang="en-GB" sz="1400" dirty="0">
                <a:solidFill>
                  <a:schemeClr val="bg1"/>
                </a:solidFill>
              </a:defRPr>
            </a:lvl1pPr>
          </a:lstStyle>
          <a:p>
            <a:pPr lvl="0" algn="ctr"/>
            <a:r>
              <a:rPr lang="en-GB"/>
              <a:t>Click here and select an image from the image library in Templafy</a:t>
            </a:r>
          </a:p>
        </p:txBody>
      </p:sp>
      <p:sp>
        <p:nvSpPr>
          <p:cNvPr id="116" name="Picture Placeholder 11">
            <a:extLst>
              <a:ext uri="{FF2B5EF4-FFF2-40B4-BE49-F238E27FC236}">
                <a16:creationId xmlns:a16="http://schemas.microsoft.com/office/drawing/2014/main" id="{00B11D17-F187-4CC6-84E0-146A882ED8A9}"/>
              </a:ext>
            </a:extLst>
          </p:cNvPr>
          <p:cNvSpPr>
            <a:spLocks noGrp="1"/>
          </p:cNvSpPr>
          <p:nvPr>
            <p:ph type="pic" sz="quarter" idx="94" hasCustomPrompt="1"/>
          </p:nvPr>
        </p:nvSpPr>
        <p:spPr>
          <a:xfrm>
            <a:off x="914640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029201"/>
            <a:ext cx="1836000" cy="72214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2842245"/>
            <a:ext cx="134112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3643680" y="2029202"/>
            <a:ext cx="1836000" cy="72360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3890279" y="2842244"/>
            <a:ext cx="134280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6687198"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6933798"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98" name="Text Placeholder 8">
            <a:extLst>
              <a:ext uri="{FF2B5EF4-FFF2-40B4-BE49-F238E27FC236}">
                <a16:creationId xmlns:a16="http://schemas.microsoft.com/office/drawing/2014/main" id="{2BCA756C-4EF7-46BD-A6DD-6450E9A7EA21}"/>
              </a:ext>
            </a:extLst>
          </p:cNvPr>
          <p:cNvSpPr>
            <a:spLocks noGrp="1"/>
          </p:cNvSpPr>
          <p:nvPr>
            <p:ph type="body" sz="quarter" idx="82" hasCustomPrompt="1"/>
          </p:nvPr>
        </p:nvSpPr>
        <p:spPr>
          <a:xfrm>
            <a:off x="9383247"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99" name="Text Placeholder 8">
            <a:extLst>
              <a:ext uri="{FF2B5EF4-FFF2-40B4-BE49-F238E27FC236}">
                <a16:creationId xmlns:a16="http://schemas.microsoft.com/office/drawing/2014/main" id="{67E4100B-EE9E-48DC-B40C-772ACE414EA3}"/>
              </a:ext>
            </a:extLst>
          </p:cNvPr>
          <p:cNvSpPr>
            <a:spLocks noGrp="1"/>
          </p:cNvSpPr>
          <p:nvPr>
            <p:ph type="body" sz="quarter" idx="83" hasCustomPrompt="1"/>
          </p:nvPr>
        </p:nvSpPr>
        <p:spPr>
          <a:xfrm>
            <a:off x="9629847"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15" name="Text Placeholder 14">
            <a:extLst>
              <a:ext uri="{FF2B5EF4-FFF2-40B4-BE49-F238E27FC236}">
                <a16:creationId xmlns:a16="http://schemas.microsoft.com/office/drawing/2014/main" id="{C03484DE-257B-432C-8F6B-EA4A73322B90}"/>
              </a:ext>
            </a:extLst>
          </p:cNvPr>
          <p:cNvSpPr>
            <a:spLocks noGrp="1"/>
          </p:cNvSpPr>
          <p:nvPr>
            <p:ph type="body" sz="quarter" idx="84" hasCustomPrompt="1"/>
          </p:nvPr>
        </p:nvSpPr>
        <p:spPr>
          <a:xfrm>
            <a:off x="215999" y="4079112"/>
            <a:ext cx="11705068" cy="2268029"/>
          </a:xfrm>
        </p:spPr>
        <p:txBody>
          <a:bodyPr vert="horz" lIns="91440" tIns="45720" rIns="91440" bIns="45720" rtlCol="0">
            <a:no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GB"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7" name="Text Placeholder 16">
            <a:extLst>
              <a:ext uri="{FF2B5EF4-FFF2-40B4-BE49-F238E27FC236}">
                <a16:creationId xmlns:a16="http://schemas.microsoft.com/office/drawing/2014/main" id="{9B1CB3C5-36AC-4A5D-9474-8FE943A24C83}"/>
              </a:ext>
            </a:extLst>
          </p:cNvPr>
          <p:cNvSpPr>
            <a:spLocks noGrp="1"/>
          </p:cNvSpPr>
          <p:nvPr>
            <p:ph type="body" sz="quarter" idx="85" hasCustomPrompt="1"/>
          </p:nvPr>
        </p:nvSpPr>
        <p:spPr>
          <a:xfrm>
            <a:off x="6687198" y="1751651"/>
            <a:ext cx="1836000" cy="10800"/>
          </a:xfrm>
          <a:solidFill>
            <a:schemeClr val="bg1"/>
          </a:solidFill>
        </p:spPr>
        <p:txBody>
          <a:bodyPr/>
          <a:lstStyle>
            <a:lvl1pPr>
              <a:defRPr>
                <a:noFill/>
              </a:defRPr>
            </a:lvl1pPr>
          </a:lstStyle>
          <a:p>
            <a:pPr lvl="0"/>
            <a:r>
              <a:rPr lang="en-GB"/>
              <a:t> </a:t>
            </a:r>
          </a:p>
        </p:txBody>
      </p:sp>
      <p:sp>
        <p:nvSpPr>
          <p:cNvPr id="10" name="Text Placeholder 9">
            <a:extLst>
              <a:ext uri="{FF2B5EF4-FFF2-40B4-BE49-F238E27FC236}">
                <a16:creationId xmlns:a16="http://schemas.microsoft.com/office/drawing/2014/main" id="{B3ABC55E-E832-478B-A9B8-BE4B259D17D2}"/>
              </a:ext>
            </a:extLst>
          </p:cNvPr>
          <p:cNvSpPr>
            <a:spLocks noGrp="1"/>
          </p:cNvSpPr>
          <p:nvPr>
            <p:ph type="body" sz="quarter" idx="73" hasCustomPrompt="1"/>
          </p:nvPr>
        </p:nvSpPr>
        <p:spPr>
          <a:xfrm>
            <a:off x="974134" y="1751516"/>
            <a:ext cx="1834046" cy="10800"/>
          </a:xfrm>
          <a:solidFill>
            <a:schemeClr val="bg1"/>
          </a:solidFill>
        </p:spPr>
        <p:txBody>
          <a:bodyPr/>
          <a:lstStyle>
            <a:lvl1pPr>
              <a:defRPr>
                <a:noFill/>
              </a:defRPr>
            </a:lvl1pPr>
          </a:lstStyle>
          <a:p>
            <a:pPr lvl="0"/>
            <a:r>
              <a:rPr lang="en-GB"/>
              <a:t> </a:t>
            </a:r>
          </a:p>
        </p:txBody>
      </p:sp>
      <p:sp>
        <p:nvSpPr>
          <p:cNvPr id="41" name="Text Placeholder 9">
            <a:extLst>
              <a:ext uri="{FF2B5EF4-FFF2-40B4-BE49-F238E27FC236}">
                <a16:creationId xmlns:a16="http://schemas.microsoft.com/office/drawing/2014/main" id="{B08D02B4-738A-4EFF-A29E-13C7AE05A3BE}"/>
              </a:ext>
            </a:extLst>
          </p:cNvPr>
          <p:cNvSpPr>
            <a:spLocks noGrp="1"/>
          </p:cNvSpPr>
          <p:nvPr>
            <p:ph type="body" sz="quarter" idx="74" hasCustomPrompt="1"/>
          </p:nvPr>
        </p:nvSpPr>
        <p:spPr>
          <a:xfrm>
            <a:off x="974134" y="3633752"/>
            <a:ext cx="1834046" cy="10800"/>
          </a:xfrm>
          <a:solidFill>
            <a:schemeClr val="bg1"/>
          </a:solidFill>
        </p:spPr>
        <p:txBody>
          <a:bodyPr/>
          <a:lstStyle>
            <a:lvl1pPr>
              <a:defRPr>
                <a:noFill/>
              </a:defRPr>
            </a:lvl1pPr>
          </a:lstStyle>
          <a:p>
            <a:pPr lvl="0"/>
            <a:r>
              <a:rPr lang="en-GB"/>
              <a:t> </a:t>
            </a:r>
          </a:p>
        </p:txBody>
      </p:sp>
      <p:sp>
        <p:nvSpPr>
          <p:cNvPr id="42" name="Text Placeholder 9">
            <a:extLst>
              <a:ext uri="{FF2B5EF4-FFF2-40B4-BE49-F238E27FC236}">
                <a16:creationId xmlns:a16="http://schemas.microsoft.com/office/drawing/2014/main" id="{92920E05-C7B9-4DBB-9201-56F5B56D82F3}"/>
              </a:ext>
            </a:extLst>
          </p:cNvPr>
          <p:cNvSpPr>
            <a:spLocks noGrp="1"/>
          </p:cNvSpPr>
          <p:nvPr>
            <p:ph type="body" sz="quarter" idx="75" hasCustomPrompt="1"/>
          </p:nvPr>
        </p:nvSpPr>
        <p:spPr>
          <a:xfrm>
            <a:off x="3643680" y="1751516"/>
            <a:ext cx="1834046" cy="10800"/>
          </a:xfrm>
          <a:solidFill>
            <a:schemeClr val="bg1"/>
          </a:solidFill>
        </p:spPr>
        <p:txBody>
          <a:bodyPr/>
          <a:lstStyle>
            <a:lvl1pPr>
              <a:defRPr>
                <a:noFill/>
              </a:defRPr>
            </a:lvl1pPr>
          </a:lstStyle>
          <a:p>
            <a:pPr lvl="0"/>
            <a:r>
              <a:rPr lang="en-GB"/>
              <a:t> </a:t>
            </a:r>
          </a:p>
        </p:txBody>
      </p:sp>
      <p:sp>
        <p:nvSpPr>
          <p:cNvPr id="43" name="Text Placeholder 9">
            <a:extLst>
              <a:ext uri="{FF2B5EF4-FFF2-40B4-BE49-F238E27FC236}">
                <a16:creationId xmlns:a16="http://schemas.microsoft.com/office/drawing/2014/main" id="{D0EAC32B-AE13-4D22-BA38-0DA4840CB3AE}"/>
              </a:ext>
            </a:extLst>
          </p:cNvPr>
          <p:cNvSpPr>
            <a:spLocks noGrp="1"/>
          </p:cNvSpPr>
          <p:nvPr>
            <p:ph type="body" sz="quarter" idx="76" hasCustomPrompt="1"/>
          </p:nvPr>
        </p:nvSpPr>
        <p:spPr>
          <a:xfrm>
            <a:off x="3643680" y="3633752"/>
            <a:ext cx="1834046" cy="10800"/>
          </a:xfrm>
          <a:solidFill>
            <a:schemeClr val="bg1"/>
          </a:solidFill>
        </p:spPr>
        <p:txBody>
          <a:bodyPr/>
          <a:lstStyle>
            <a:lvl1pPr>
              <a:defRPr>
                <a:noFill/>
              </a:defRPr>
            </a:lvl1pPr>
          </a:lstStyle>
          <a:p>
            <a:pPr lvl="0"/>
            <a:r>
              <a:rPr lang="en-GB"/>
              <a:t> </a:t>
            </a:r>
          </a:p>
        </p:txBody>
      </p:sp>
      <p:sp>
        <p:nvSpPr>
          <p:cNvPr id="46" name="Text Placeholder 9">
            <a:extLst>
              <a:ext uri="{FF2B5EF4-FFF2-40B4-BE49-F238E27FC236}">
                <a16:creationId xmlns:a16="http://schemas.microsoft.com/office/drawing/2014/main" id="{78EA792D-CB6C-482E-964B-7B2FBB5A2242}"/>
              </a:ext>
            </a:extLst>
          </p:cNvPr>
          <p:cNvSpPr>
            <a:spLocks noGrp="1"/>
          </p:cNvSpPr>
          <p:nvPr>
            <p:ph type="body" sz="quarter" idx="79" hasCustomPrompt="1"/>
          </p:nvPr>
        </p:nvSpPr>
        <p:spPr>
          <a:xfrm>
            <a:off x="1467180" y="2840444"/>
            <a:ext cx="846000" cy="10800"/>
          </a:xfrm>
          <a:solidFill>
            <a:schemeClr val="bg1"/>
          </a:solidFill>
        </p:spPr>
        <p:txBody>
          <a:bodyPr/>
          <a:lstStyle>
            <a:lvl1pPr>
              <a:defRPr>
                <a:noFill/>
              </a:defRPr>
            </a:lvl1pPr>
          </a:lstStyle>
          <a:p>
            <a:pPr lvl="0"/>
            <a:r>
              <a:rPr lang="en-GB"/>
              <a:t> </a:t>
            </a:r>
          </a:p>
        </p:txBody>
      </p:sp>
      <p:sp>
        <p:nvSpPr>
          <p:cNvPr id="47" name="Text Placeholder 9">
            <a:extLst>
              <a:ext uri="{FF2B5EF4-FFF2-40B4-BE49-F238E27FC236}">
                <a16:creationId xmlns:a16="http://schemas.microsoft.com/office/drawing/2014/main" id="{B0E27BE5-5C60-4910-AD05-FABFC865B43C}"/>
              </a:ext>
            </a:extLst>
          </p:cNvPr>
          <p:cNvSpPr>
            <a:spLocks noGrp="1"/>
          </p:cNvSpPr>
          <p:nvPr>
            <p:ph type="body" sz="quarter" idx="80" hasCustomPrompt="1"/>
          </p:nvPr>
        </p:nvSpPr>
        <p:spPr>
          <a:xfrm>
            <a:off x="4138680" y="2840444"/>
            <a:ext cx="846000" cy="10800"/>
          </a:xfrm>
          <a:solidFill>
            <a:schemeClr val="bg1"/>
          </a:solidFill>
        </p:spPr>
        <p:txBody>
          <a:bodyPr/>
          <a:lstStyle>
            <a:lvl1pPr>
              <a:defRPr>
                <a:noFill/>
              </a:defRPr>
            </a:lvl1pPr>
          </a:lstStyle>
          <a:p>
            <a:pPr lvl="0"/>
            <a:r>
              <a:rPr lang="en-GB"/>
              <a:t> </a:t>
            </a:r>
          </a:p>
        </p:txBody>
      </p:sp>
      <p:sp>
        <p:nvSpPr>
          <p:cNvPr id="107" name="Text Placeholder 16">
            <a:extLst>
              <a:ext uri="{FF2B5EF4-FFF2-40B4-BE49-F238E27FC236}">
                <a16:creationId xmlns:a16="http://schemas.microsoft.com/office/drawing/2014/main" id="{1B77F1BD-47F1-4AEE-9109-83983FC9B1E2}"/>
              </a:ext>
            </a:extLst>
          </p:cNvPr>
          <p:cNvSpPr>
            <a:spLocks noGrp="1"/>
          </p:cNvSpPr>
          <p:nvPr>
            <p:ph type="body" sz="quarter" idx="86" hasCustomPrompt="1"/>
          </p:nvPr>
        </p:nvSpPr>
        <p:spPr>
          <a:xfrm>
            <a:off x="9381866" y="1751651"/>
            <a:ext cx="1836000" cy="10800"/>
          </a:xfrm>
          <a:solidFill>
            <a:schemeClr val="bg1"/>
          </a:solidFill>
        </p:spPr>
        <p:txBody>
          <a:bodyPr/>
          <a:lstStyle>
            <a:lvl1pPr>
              <a:defRPr>
                <a:noFill/>
              </a:defRPr>
            </a:lvl1pPr>
          </a:lstStyle>
          <a:p>
            <a:pPr lvl="0"/>
            <a:r>
              <a:rPr lang="en-GB"/>
              <a:t> </a:t>
            </a:r>
          </a:p>
        </p:txBody>
      </p:sp>
      <p:sp>
        <p:nvSpPr>
          <p:cNvPr id="108" name="Text Placeholder 16">
            <a:extLst>
              <a:ext uri="{FF2B5EF4-FFF2-40B4-BE49-F238E27FC236}">
                <a16:creationId xmlns:a16="http://schemas.microsoft.com/office/drawing/2014/main" id="{D3CDFE77-A873-4F06-95B9-51C4E074DC1D}"/>
              </a:ext>
            </a:extLst>
          </p:cNvPr>
          <p:cNvSpPr>
            <a:spLocks noGrp="1"/>
          </p:cNvSpPr>
          <p:nvPr>
            <p:ph type="body" sz="quarter" idx="87" hasCustomPrompt="1"/>
          </p:nvPr>
        </p:nvSpPr>
        <p:spPr>
          <a:xfrm>
            <a:off x="6687198" y="3631952"/>
            <a:ext cx="1836000" cy="10800"/>
          </a:xfrm>
          <a:solidFill>
            <a:schemeClr val="bg1"/>
          </a:solidFill>
        </p:spPr>
        <p:txBody>
          <a:bodyPr/>
          <a:lstStyle>
            <a:lvl1pPr>
              <a:defRPr>
                <a:noFill/>
              </a:defRPr>
            </a:lvl1pPr>
          </a:lstStyle>
          <a:p>
            <a:pPr lvl="0"/>
            <a:r>
              <a:rPr lang="en-GB"/>
              <a:t> </a:t>
            </a:r>
          </a:p>
        </p:txBody>
      </p:sp>
      <p:sp>
        <p:nvSpPr>
          <p:cNvPr id="109" name="Text Placeholder 16">
            <a:extLst>
              <a:ext uri="{FF2B5EF4-FFF2-40B4-BE49-F238E27FC236}">
                <a16:creationId xmlns:a16="http://schemas.microsoft.com/office/drawing/2014/main" id="{FB9E7A46-6120-4267-B5DB-949733AB47D2}"/>
              </a:ext>
            </a:extLst>
          </p:cNvPr>
          <p:cNvSpPr>
            <a:spLocks noGrp="1"/>
          </p:cNvSpPr>
          <p:nvPr>
            <p:ph type="body" sz="quarter" idx="88" hasCustomPrompt="1"/>
          </p:nvPr>
        </p:nvSpPr>
        <p:spPr>
          <a:xfrm>
            <a:off x="9381866" y="3631952"/>
            <a:ext cx="1836000" cy="10800"/>
          </a:xfrm>
          <a:solidFill>
            <a:schemeClr val="bg1"/>
          </a:solidFill>
        </p:spPr>
        <p:txBody>
          <a:bodyPr/>
          <a:lstStyle>
            <a:lvl1pPr>
              <a:defRPr>
                <a:noFill/>
              </a:defRPr>
            </a:lvl1pPr>
          </a:lstStyle>
          <a:p>
            <a:pPr lvl="0"/>
            <a:r>
              <a:rPr lang="en-GB"/>
              <a:t> </a:t>
            </a:r>
          </a:p>
        </p:txBody>
      </p:sp>
      <p:sp>
        <p:nvSpPr>
          <p:cNvPr id="110" name="Text Placeholder 16">
            <a:extLst>
              <a:ext uri="{FF2B5EF4-FFF2-40B4-BE49-F238E27FC236}">
                <a16:creationId xmlns:a16="http://schemas.microsoft.com/office/drawing/2014/main" id="{A1A4987D-E070-429C-902E-37A1D1FE64C0}"/>
              </a:ext>
            </a:extLst>
          </p:cNvPr>
          <p:cNvSpPr>
            <a:spLocks noGrp="1"/>
          </p:cNvSpPr>
          <p:nvPr>
            <p:ph type="body" sz="quarter" idx="89" hasCustomPrompt="1"/>
          </p:nvPr>
        </p:nvSpPr>
        <p:spPr>
          <a:xfrm>
            <a:off x="7182198" y="2845078"/>
            <a:ext cx="846000" cy="10800"/>
          </a:xfrm>
          <a:solidFill>
            <a:schemeClr val="bg1"/>
          </a:solidFill>
        </p:spPr>
        <p:txBody>
          <a:bodyPr/>
          <a:lstStyle>
            <a:lvl1pPr marL="0" indent="0">
              <a:buNone/>
              <a:defRPr>
                <a:noFill/>
              </a:defRPr>
            </a:lvl1pPr>
          </a:lstStyle>
          <a:p>
            <a:pPr lvl="0"/>
            <a:r>
              <a:rPr lang="en-GB"/>
              <a:t> </a:t>
            </a:r>
          </a:p>
        </p:txBody>
      </p:sp>
      <p:sp>
        <p:nvSpPr>
          <p:cNvPr id="112" name="Text Placeholder 16">
            <a:extLst>
              <a:ext uri="{FF2B5EF4-FFF2-40B4-BE49-F238E27FC236}">
                <a16:creationId xmlns:a16="http://schemas.microsoft.com/office/drawing/2014/main" id="{54A38E2A-782A-423C-94A4-986AAF781DA9}"/>
              </a:ext>
            </a:extLst>
          </p:cNvPr>
          <p:cNvSpPr>
            <a:spLocks noGrp="1"/>
          </p:cNvSpPr>
          <p:nvPr>
            <p:ph type="body" sz="quarter" idx="90" hasCustomPrompt="1"/>
          </p:nvPr>
        </p:nvSpPr>
        <p:spPr>
          <a:xfrm>
            <a:off x="9876749" y="2845078"/>
            <a:ext cx="846000" cy="10800"/>
          </a:xfrm>
          <a:solidFill>
            <a:schemeClr val="bg1"/>
          </a:solidFill>
        </p:spPr>
        <p:txBody>
          <a:bodyPr/>
          <a:lstStyle>
            <a:lvl1pPr>
              <a:defRPr>
                <a:noFill/>
              </a:defRPr>
            </a:lvl1pPr>
          </a:lstStyle>
          <a:p>
            <a:pPr lvl="0"/>
            <a:r>
              <a:rPr lang="en-GB"/>
              <a:t> </a:t>
            </a:r>
          </a:p>
        </p:txBody>
      </p:sp>
      <p:cxnSp>
        <p:nvCxnSpPr>
          <p:cNvPr id="118" name="Lige forbindelse 41">
            <a:extLst>
              <a:ext uri="{FF2B5EF4-FFF2-40B4-BE49-F238E27FC236}">
                <a16:creationId xmlns:a16="http://schemas.microsoft.com/office/drawing/2014/main" id="{482FED52-81FC-4731-8482-CF8972445101}"/>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0CC0F55E-EC51-4D53-916F-8E57BC924FA9}"/>
              </a:ext>
            </a:extLst>
          </p:cNvPr>
          <p:cNvPicPr>
            <a:picLocks noChangeAspect="1"/>
          </p:cNvPicPr>
          <p:nvPr userDrawn="1"/>
        </p:nvPicPr>
        <p:blipFill>
          <a:blip r:embed="rId2"/>
          <a:stretch>
            <a:fillRect/>
          </a:stretch>
        </p:blipFill>
        <p:spPr>
          <a:xfrm>
            <a:off x="11037600" y="6454800"/>
            <a:ext cx="885050" cy="164382"/>
          </a:xfrm>
          <a:prstGeom prst="rect">
            <a:avLst/>
          </a:prstGeom>
        </p:spPr>
      </p:pic>
      <p:sp>
        <p:nvSpPr>
          <p:cNvPr id="12" name="Date Placeholder 11">
            <a:extLst>
              <a:ext uri="{FF2B5EF4-FFF2-40B4-BE49-F238E27FC236}">
                <a16:creationId xmlns:a16="http://schemas.microsoft.com/office/drawing/2014/main" id="{7F07F830-8E55-4751-9DEA-231F9C2D738D}"/>
              </a:ext>
            </a:extLst>
          </p:cNvPr>
          <p:cNvSpPr>
            <a:spLocks noGrp="1"/>
          </p:cNvSpPr>
          <p:nvPr>
            <p:ph type="dt" sz="half" idx="95"/>
          </p:nvPr>
        </p:nvSpPr>
        <p:spPr/>
        <p:txBody>
          <a:bodyPr/>
          <a:lstStyle>
            <a:lvl1pPr>
              <a:defRPr>
                <a:solidFill>
                  <a:schemeClr val="bg1"/>
                </a:solidFill>
              </a:defRPr>
            </a:lvl1pPr>
          </a:lstStyle>
          <a:p>
            <a:fld id="{8E0C5EDD-CD9B-4214-9645-A191C2328D0C}" type="datetime8">
              <a:rPr lang="en-GB" smtClean="0"/>
              <a:t>27/09/2022 05:18</a:t>
            </a:fld>
            <a:endParaRPr lang="en-GB"/>
          </a:p>
        </p:txBody>
      </p:sp>
      <p:sp>
        <p:nvSpPr>
          <p:cNvPr id="13" name="Footer Placeholder 12">
            <a:extLst>
              <a:ext uri="{FF2B5EF4-FFF2-40B4-BE49-F238E27FC236}">
                <a16:creationId xmlns:a16="http://schemas.microsoft.com/office/drawing/2014/main" id="{7997DA68-E3FE-4563-A2D2-6D5BEF2F9F7F}"/>
              </a:ext>
            </a:extLst>
          </p:cNvPr>
          <p:cNvSpPr>
            <a:spLocks noGrp="1"/>
          </p:cNvSpPr>
          <p:nvPr>
            <p:ph type="ftr" sz="quarter" idx="96"/>
          </p:nvPr>
        </p:nvSpPr>
        <p:spPr/>
        <p:txBody>
          <a:bodyPr/>
          <a:lstStyle>
            <a:lvl1pPr>
              <a:defRPr>
                <a:solidFill>
                  <a:schemeClr val="bg1"/>
                </a:solidFill>
              </a:defRPr>
            </a:lvl1pPr>
          </a:lstStyle>
          <a:p>
            <a:r>
              <a:rPr lang="en-GB"/>
              <a:t>IT-XXX Project Name</a:t>
            </a:r>
          </a:p>
        </p:txBody>
      </p:sp>
      <p:sp>
        <p:nvSpPr>
          <p:cNvPr id="16" name="Slide Number Placeholder 15">
            <a:extLst>
              <a:ext uri="{FF2B5EF4-FFF2-40B4-BE49-F238E27FC236}">
                <a16:creationId xmlns:a16="http://schemas.microsoft.com/office/drawing/2014/main" id="{A30DCB09-D6A3-4EC7-AA37-44ED2D3AF459}"/>
              </a:ext>
            </a:extLst>
          </p:cNvPr>
          <p:cNvSpPr>
            <a:spLocks noGrp="1"/>
          </p:cNvSpPr>
          <p:nvPr>
            <p:ph type="sldNum" sz="quarter" idx="97"/>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47738020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 Point Image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17D2E09-D376-436A-B0B7-DDB56AFD15F6}"/>
              </a:ext>
            </a:extLst>
          </p:cNvPr>
          <p:cNvSpPr>
            <a:spLocks noGrp="1"/>
          </p:cNvSpPr>
          <p:nvPr>
            <p:ph type="pic" sz="quarter" idx="67"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961468"/>
            <a:ext cx="1836000" cy="72214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3774512"/>
            <a:ext cx="134112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5178000" y="2961469"/>
            <a:ext cx="1836000" cy="72360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5424599" y="3774511"/>
            <a:ext cx="134280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9247080" y="2961469"/>
            <a:ext cx="1836000" cy="722140"/>
          </a:xfrm>
        </p:spPr>
        <p:txBody>
          <a:bodyPr vert="horz" lIns="91440" tIns="45720" rIns="91440" bIns="45720" rtlCol="0" anchor="ctr">
            <a:noAutofit/>
          </a:bodyPr>
          <a:lstStyle>
            <a:lvl1pPr marL="0" indent="0">
              <a:buNone/>
              <a:defRPr lang="en-GB" sz="4400" b="1" dirty="0">
                <a:solidFill>
                  <a:schemeClr val="tx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9493680" y="3774512"/>
            <a:ext cx="1342800" cy="726913"/>
          </a:xfrm>
        </p:spPr>
        <p:txBody>
          <a:bodyPr vert="horz" lIns="91440" tIns="45720" rIns="91440" bIns="45720" rtlCol="0" anchor="ctr">
            <a:noAutofit/>
          </a:bodyPr>
          <a:lstStyle>
            <a:lvl1pPr>
              <a:defRPr lang="en-GB" sz="1200" b="0" dirty="0">
                <a:solidFill>
                  <a:schemeClr val="tx1"/>
                </a:solidFill>
              </a:defRPr>
            </a:lvl1pPr>
          </a:lstStyle>
          <a:p>
            <a:pPr lvl="0" algn="ctr"/>
            <a:r>
              <a:rPr lang="en-GB"/>
              <a:t> Enter text here</a:t>
            </a:r>
          </a:p>
        </p:txBody>
      </p:sp>
      <p:sp>
        <p:nvSpPr>
          <p:cNvPr id="16" name="Text Placeholder 8">
            <a:extLst>
              <a:ext uri="{FF2B5EF4-FFF2-40B4-BE49-F238E27FC236}">
                <a16:creationId xmlns:a16="http://schemas.microsoft.com/office/drawing/2014/main" id="{428967E8-173E-47F3-9888-155577379A8B}"/>
              </a:ext>
            </a:extLst>
          </p:cNvPr>
          <p:cNvSpPr>
            <a:spLocks noGrp="1"/>
          </p:cNvSpPr>
          <p:nvPr>
            <p:ph type="body" sz="quarter" idx="57" hasCustomPrompt="1"/>
          </p:nvPr>
        </p:nvSpPr>
        <p:spPr>
          <a:xfrm>
            <a:off x="9247081" y="2683783"/>
            <a:ext cx="1836000" cy="10800"/>
          </a:xfrm>
          <a:solidFill>
            <a:schemeClr val="tx1"/>
          </a:solidFill>
        </p:spPr>
        <p:txBody>
          <a:bodyPr/>
          <a:lstStyle>
            <a:lvl1pPr>
              <a:defRPr>
                <a:solidFill>
                  <a:schemeClr val="tx1"/>
                </a:solidFill>
              </a:defRPr>
            </a:lvl1pPr>
          </a:lstStyle>
          <a:p>
            <a:pPr lvl="0"/>
            <a:r>
              <a:rPr lang="en-GB"/>
              <a:t> </a:t>
            </a:r>
          </a:p>
        </p:txBody>
      </p:sp>
      <p:sp>
        <p:nvSpPr>
          <p:cNvPr id="17" name="Text Placeholder 8">
            <a:extLst>
              <a:ext uri="{FF2B5EF4-FFF2-40B4-BE49-F238E27FC236}">
                <a16:creationId xmlns:a16="http://schemas.microsoft.com/office/drawing/2014/main" id="{DAAA771A-22F5-4095-AD0D-F457F9886999}"/>
              </a:ext>
            </a:extLst>
          </p:cNvPr>
          <p:cNvSpPr>
            <a:spLocks noGrp="1"/>
          </p:cNvSpPr>
          <p:nvPr>
            <p:ph type="body" sz="quarter" idx="58" hasCustomPrompt="1"/>
          </p:nvPr>
        </p:nvSpPr>
        <p:spPr>
          <a:xfrm>
            <a:off x="9247082" y="4565147"/>
            <a:ext cx="1835999" cy="10800"/>
          </a:xfrm>
          <a:solidFill>
            <a:schemeClr val="tx1"/>
          </a:solidFill>
        </p:spPr>
        <p:txBody>
          <a:bodyPr/>
          <a:lstStyle>
            <a:lvl1pPr>
              <a:defRPr>
                <a:solidFill>
                  <a:schemeClr val="tx1"/>
                </a:solidFill>
              </a:defRPr>
            </a:lvl1pPr>
          </a:lstStyle>
          <a:p>
            <a:pPr lvl="0"/>
            <a:r>
              <a:rPr lang="en-GB"/>
              <a:t> </a:t>
            </a:r>
          </a:p>
        </p:txBody>
      </p:sp>
      <p:sp>
        <p:nvSpPr>
          <p:cNvPr id="18" name="Text Placeholder 8">
            <a:extLst>
              <a:ext uri="{FF2B5EF4-FFF2-40B4-BE49-F238E27FC236}">
                <a16:creationId xmlns:a16="http://schemas.microsoft.com/office/drawing/2014/main" id="{261F6594-1849-4563-99D8-4A68B05D94E3}"/>
              </a:ext>
            </a:extLst>
          </p:cNvPr>
          <p:cNvSpPr>
            <a:spLocks noGrp="1"/>
          </p:cNvSpPr>
          <p:nvPr>
            <p:ph type="body" sz="quarter" idx="55" hasCustomPrompt="1"/>
          </p:nvPr>
        </p:nvSpPr>
        <p:spPr>
          <a:xfrm>
            <a:off x="5178000" y="2683783"/>
            <a:ext cx="1836000" cy="10800"/>
          </a:xfrm>
          <a:solidFill>
            <a:schemeClr val="tx1"/>
          </a:solidFill>
        </p:spPr>
        <p:txBody>
          <a:bodyPr/>
          <a:lstStyle>
            <a:lvl1pPr>
              <a:defRPr>
                <a:solidFill>
                  <a:schemeClr val="tx1"/>
                </a:solidFill>
              </a:defRPr>
            </a:lvl1pPr>
          </a:lstStyle>
          <a:p>
            <a:pPr lvl="0"/>
            <a:r>
              <a:rPr lang="en-GB"/>
              <a:t> </a:t>
            </a:r>
          </a:p>
        </p:txBody>
      </p:sp>
      <p:sp>
        <p:nvSpPr>
          <p:cNvPr id="19" name="Text Placeholder 8">
            <a:extLst>
              <a:ext uri="{FF2B5EF4-FFF2-40B4-BE49-F238E27FC236}">
                <a16:creationId xmlns:a16="http://schemas.microsoft.com/office/drawing/2014/main" id="{8B2C2258-011C-43C2-BDEC-02468E6218C7}"/>
              </a:ext>
            </a:extLst>
          </p:cNvPr>
          <p:cNvSpPr>
            <a:spLocks noGrp="1"/>
          </p:cNvSpPr>
          <p:nvPr>
            <p:ph type="body" sz="quarter" idx="56" hasCustomPrompt="1"/>
          </p:nvPr>
        </p:nvSpPr>
        <p:spPr>
          <a:xfrm>
            <a:off x="5178001" y="4565147"/>
            <a:ext cx="1835999" cy="10800"/>
          </a:xfrm>
          <a:solidFill>
            <a:schemeClr val="tx1"/>
          </a:solidFill>
        </p:spPr>
        <p:txBody>
          <a:bodyPr/>
          <a:lstStyle>
            <a:lvl1pPr>
              <a:defRPr>
                <a:solidFill>
                  <a:schemeClr val="tx1"/>
                </a:solidFill>
              </a:defRPr>
            </a:lvl1pPr>
          </a:lstStyle>
          <a:p>
            <a:pPr lvl="0"/>
            <a:r>
              <a:rPr lang="en-GB"/>
              <a:t> </a:t>
            </a:r>
          </a:p>
        </p:txBody>
      </p:sp>
      <p:sp>
        <p:nvSpPr>
          <p:cNvPr id="24" name="Text Placeholder 8">
            <a:extLst>
              <a:ext uri="{FF2B5EF4-FFF2-40B4-BE49-F238E27FC236}">
                <a16:creationId xmlns:a16="http://schemas.microsoft.com/office/drawing/2014/main" id="{0B13FBDE-6C5D-4AC9-9DC9-DA148FD5AF26}"/>
              </a:ext>
            </a:extLst>
          </p:cNvPr>
          <p:cNvSpPr>
            <a:spLocks noGrp="1"/>
          </p:cNvSpPr>
          <p:nvPr>
            <p:ph type="body" sz="quarter" idx="53" hasCustomPrompt="1"/>
          </p:nvPr>
        </p:nvSpPr>
        <p:spPr>
          <a:xfrm>
            <a:off x="974133" y="2683783"/>
            <a:ext cx="1836000" cy="10800"/>
          </a:xfrm>
          <a:solidFill>
            <a:schemeClr val="tx1"/>
          </a:solidFill>
        </p:spPr>
        <p:txBody>
          <a:bodyPr/>
          <a:lstStyle>
            <a:lvl1pPr>
              <a:defRPr>
                <a:solidFill>
                  <a:schemeClr val="tx1"/>
                </a:solidFill>
              </a:defRPr>
            </a:lvl1pPr>
          </a:lstStyle>
          <a:p>
            <a:pPr lvl="0"/>
            <a:r>
              <a:rPr lang="en-GB"/>
              <a:t> </a:t>
            </a:r>
          </a:p>
        </p:txBody>
      </p:sp>
      <p:sp>
        <p:nvSpPr>
          <p:cNvPr id="25" name="Text Placeholder 8">
            <a:extLst>
              <a:ext uri="{FF2B5EF4-FFF2-40B4-BE49-F238E27FC236}">
                <a16:creationId xmlns:a16="http://schemas.microsoft.com/office/drawing/2014/main" id="{39706170-7353-41A4-8DF4-831D8572E8C9}"/>
              </a:ext>
            </a:extLst>
          </p:cNvPr>
          <p:cNvSpPr>
            <a:spLocks noGrp="1"/>
          </p:cNvSpPr>
          <p:nvPr>
            <p:ph type="body" sz="quarter" idx="54" hasCustomPrompt="1"/>
          </p:nvPr>
        </p:nvSpPr>
        <p:spPr>
          <a:xfrm>
            <a:off x="974134" y="4565147"/>
            <a:ext cx="1835999" cy="10800"/>
          </a:xfrm>
          <a:solidFill>
            <a:schemeClr val="tx1"/>
          </a:solidFill>
        </p:spPr>
        <p:txBody>
          <a:bodyPr/>
          <a:lstStyle>
            <a:lvl1pPr>
              <a:defRPr>
                <a:solidFill>
                  <a:schemeClr val="tx1"/>
                </a:solidFill>
              </a:defRPr>
            </a:lvl1pPr>
          </a:lstStyle>
          <a:p>
            <a:pPr lvl="0"/>
            <a:r>
              <a:rPr lang="en-GB"/>
              <a:t> </a:t>
            </a:r>
          </a:p>
        </p:txBody>
      </p:sp>
      <p:sp>
        <p:nvSpPr>
          <p:cNvPr id="32" name="Text Placeholder 8">
            <a:extLst>
              <a:ext uri="{FF2B5EF4-FFF2-40B4-BE49-F238E27FC236}">
                <a16:creationId xmlns:a16="http://schemas.microsoft.com/office/drawing/2014/main" id="{7C3EE72C-CCD7-433D-A11F-EC92771F6FDF}"/>
              </a:ext>
            </a:extLst>
          </p:cNvPr>
          <p:cNvSpPr>
            <a:spLocks noGrp="1"/>
          </p:cNvSpPr>
          <p:nvPr>
            <p:ph type="body" sz="quarter" idx="59" hasCustomPrompt="1"/>
          </p:nvPr>
        </p:nvSpPr>
        <p:spPr>
          <a:xfrm>
            <a:off x="1467180" y="3770911"/>
            <a:ext cx="846000" cy="10800"/>
          </a:xfrm>
          <a:solidFill>
            <a:schemeClr val="tx1"/>
          </a:solidFill>
        </p:spPr>
        <p:txBody>
          <a:bodyPr/>
          <a:lstStyle>
            <a:lvl1pPr>
              <a:defRPr>
                <a:solidFill>
                  <a:schemeClr val="tx1"/>
                </a:solidFill>
              </a:defRPr>
            </a:lvl1pPr>
          </a:lstStyle>
          <a:p>
            <a:pPr lvl="0"/>
            <a:r>
              <a:rPr lang="en-GB"/>
              <a:t> </a:t>
            </a:r>
          </a:p>
        </p:txBody>
      </p:sp>
      <p:sp>
        <p:nvSpPr>
          <p:cNvPr id="33" name="Text Placeholder 8">
            <a:extLst>
              <a:ext uri="{FF2B5EF4-FFF2-40B4-BE49-F238E27FC236}">
                <a16:creationId xmlns:a16="http://schemas.microsoft.com/office/drawing/2014/main" id="{650B4CEC-8104-4C7F-8099-8D65D64F1936}"/>
              </a:ext>
            </a:extLst>
          </p:cNvPr>
          <p:cNvSpPr>
            <a:spLocks noGrp="1"/>
          </p:cNvSpPr>
          <p:nvPr>
            <p:ph type="body" sz="quarter" idx="60" hasCustomPrompt="1"/>
          </p:nvPr>
        </p:nvSpPr>
        <p:spPr>
          <a:xfrm>
            <a:off x="5672159" y="3770911"/>
            <a:ext cx="846000" cy="10800"/>
          </a:xfrm>
          <a:solidFill>
            <a:schemeClr val="tx1"/>
          </a:solidFill>
        </p:spPr>
        <p:txBody>
          <a:bodyPr/>
          <a:lstStyle>
            <a:lvl1pPr>
              <a:defRPr>
                <a:solidFill>
                  <a:schemeClr val="tx1"/>
                </a:solidFill>
              </a:defRPr>
            </a:lvl1pPr>
          </a:lstStyle>
          <a:p>
            <a:pPr lvl="0"/>
            <a:r>
              <a:rPr lang="en-GB"/>
              <a:t> </a:t>
            </a:r>
          </a:p>
        </p:txBody>
      </p:sp>
      <p:sp>
        <p:nvSpPr>
          <p:cNvPr id="34" name="Text Placeholder 8">
            <a:extLst>
              <a:ext uri="{FF2B5EF4-FFF2-40B4-BE49-F238E27FC236}">
                <a16:creationId xmlns:a16="http://schemas.microsoft.com/office/drawing/2014/main" id="{05166E8D-4661-4849-8A57-619E3EA8C7F1}"/>
              </a:ext>
            </a:extLst>
          </p:cNvPr>
          <p:cNvSpPr>
            <a:spLocks noGrp="1"/>
          </p:cNvSpPr>
          <p:nvPr>
            <p:ph type="body" sz="quarter" idx="61" hasCustomPrompt="1"/>
          </p:nvPr>
        </p:nvSpPr>
        <p:spPr>
          <a:xfrm>
            <a:off x="9742080" y="377091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CF779E32-1575-4135-86EC-8356761139DD}"/>
              </a:ext>
            </a:extLst>
          </p:cNvPr>
          <p:cNvSpPr>
            <a:spLocks noGrp="1"/>
          </p:cNvSpPr>
          <p:nvPr>
            <p:ph type="body" sz="quarter" idx="6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31" name="Text Placeholder 8">
            <a:extLst>
              <a:ext uri="{FF2B5EF4-FFF2-40B4-BE49-F238E27FC236}">
                <a16:creationId xmlns:a16="http://schemas.microsoft.com/office/drawing/2014/main" id="{79A4D263-D5CD-447E-8702-298174BD5F78}"/>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86C20E57-03E2-4F20-9C86-7AFCCD58B26D}"/>
              </a:ext>
            </a:extLst>
          </p:cNvPr>
          <p:cNvSpPr>
            <a:spLocks noGrp="1"/>
          </p:cNvSpPr>
          <p:nvPr>
            <p:ph type="dt" sz="half" idx="71"/>
          </p:nvPr>
        </p:nvSpPr>
        <p:spPr/>
        <p:txBody>
          <a:bodyPr/>
          <a:lstStyle/>
          <a:p>
            <a:fld id="{CBF3175A-5DDA-4856-8C21-82888AEF327B}" type="datetime8">
              <a:rPr lang="en-GB" smtClean="0"/>
              <a:t>27/09/2022 05:18</a:t>
            </a:fld>
            <a:endParaRPr lang="en-GB"/>
          </a:p>
        </p:txBody>
      </p:sp>
      <p:sp>
        <p:nvSpPr>
          <p:cNvPr id="7" name="Footer Placeholder 6">
            <a:extLst>
              <a:ext uri="{FF2B5EF4-FFF2-40B4-BE49-F238E27FC236}">
                <a16:creationId xmlns:a16="http://schemas.microsoft.com/office/drawing/2014/main" id="{5B0419C5-931F-4AFC-B535-EB510ED6DCB9}"/>
              </a:ext>
            </a:extLst>
          </p:cNvPr>
          <p:cNvSpPr>
            <a:spLocks noGrp="1"/>
          </p:cNvSpPr>
          <p:nvPr>
            <p:ph type="ftr" sz="quarter" idx="72"/>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4DF21A1C-77D3-4A96-9985-C344DDE7FD81}"/>
              </a:ext>
            </a:extLst>
          </p:cNvPr>
          <p:cNvSpPr>
            <a:spLocks noGrp="1"/>
          </p:cNvSpPr>
          <p:nvPr>
            <p:ph type="sldNum" sz="quarter" idx="73"/>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45137042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and Half Quote &amp; Image">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C794D408-C4E4-4A4A-9A87-C676788FE360}"/>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0308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1"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3">
              <a:alphaModFix amt="56000"/>
            </a:blip>
            <a:srcRect/>
            <a:stretch>
              <a:fillRect/>
            </a:stretch>
          </a:blipFill>
        </p:spPr>
        <p:txBody>
          <a:bodyPr/>
          <a:lstStyle>
            <a:lvl1pPr>
              <a:buNone/>
              <a:defRPr sz="100">
                <a:noFill/>
              </a:defRPr>
            </a:lvl1pPr>
          </a:lstStyle>
          <a:p>
            <a:pPr lvl="0"/>
            <a:r>
              <a:rPr lang="en-GB" sz="100"/>
              <a:t>.</a:t>
            </a:r>
            <a:endParaRPr lang="en-GB"/>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DFEA713-6108-4EA1-AEAD-9DA2A257FFE4}"/>
              </a:ext>
            </a:extLst>
          </p:cNvPr>
          <p:cNvSpPr>
            <a:spLocks noGrp="1"/>
          </p:cNvSpPr>
          <p:nvPr>
            <p:ph type="dt" sz="half" idx="94"/>
          </p:nvPr>
        </p:nvSpPr>
        <p:spPr/>
        <p:txBody>
          <a:bodyPr/>
          <a:lstStyle>
            <a:lvl1pPr>
              <a:defRPr>
                <a:solidFill>
                  <a:schemeClr val="bg1"/>
                </a:solidFill>
              </a:defRPr>
            </a:lvl1pPr>
          </a:lstStyle>
          <a:p>
            <a:fld id="{BBA3ECB7-DF18-41EA-830F-3E9A5090C7EC}" type="datetime8">
              <a:rPr lang="en-GB" smtClean="0"/>
              <a:t>27/09/2022 05:17</a:t>
            </a:fld>
            <a:endParaRPr lang="en-GB"/>
          </a:p>
        </p:txBody>
      </p:sp>
      <p:sp>
        <p:nvSpPr>
          <p:cNvPr id="6" name="Footer Placeholder 5">
            <a:extLst>
              <a:ext uri="{FF2B5EF4-FFF2-40B4-BE49-F238E27FC236}">
                <a16:creationId xmlns:a16="http://schemas.microsoft.com/office/drawing/2014/main" id="{76BE975A-F6A5-4753-BBE5-2C367CC5664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BA197973-35D5-402D-A06B-0CE19A82B1D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83537877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D5F8E3-A647-4AF0-A18C-A4FA7DA40185}"/>
              </a:ext>
            </a:extLst>
          </p:cNvPr>
          <p:cNvSpPr>
            <a:spLocks noGrp="1"/>
          </p:cNvSpPr>
          <p:nvPr>
            <p:ph type="pic" sz="quarter" idx="69" hasCustomPrompt="1"/>
          </p:nvPr>
        </p:nvSpPr>
        <p:spPr>
          <a:xfrm>
            <a:off x="0" y="0"/>
            <a:ext cx="12192000" cy="6858000"/>
          </a:xfrm>
        </p:spPr>
        <p:txBody>
          <a:bodyPr lIns="0" tIns="72000" rIns="0" bIns="0"/>
          <a:lstStyle>
            <a:lvl1pPr marL="0" indent="0" algn="ctr">
              <a:buFont typeface="Arial" panose="020B0604020202020204" pitchFamily="34" charset="0"/>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marL="0" indent="0">
              <a:buFont typeface="Arial" panose="020B0604020202020204" pitchFamily="34" charset="0"/>
              <a:buNone/>
              <a:defRPr cap="none" baseline="0">
                <a:solidFill>
                  <a:schemeClr val="tx1"/>
                </a:solidFill>
              </a:defRPr>
            </a:lvl1pPr>
          </a:lstStyle>
          <a:p>
            <a:r>
              <a:rPr lang="en-GB"/>
              <a:t>Summary: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1152938" y="1974073"/>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8" name="Text Placeholder 7">
            <a:extLst>
              <a:ext uri="{FF2B5EF4-FFF2-40B4-BE49-F238E27FC236}">
                <a16:creationId xmlns:a16="http://schemas.microsoft.com/office/drawing/2014/main" id="{E04E7A61-4EBF-4E2D-860D-93018C7A6FAF}"/>
              </a:ext>
            </a:extLst>
          </p:cNvPr>
          <p:cNvSpPr>
            <a:spLocks noGrp="1"/>
          </p:cNvSpPr>
          <p:nvPr>
            <p:ph type="body" sz="quarter" idx="53" hasCustomPrompt="1"/>
          </p:nvPr>
        </p:nvSpPr>
        <p:spPr>
          <a:xfrm>
            <a:off x="2634743" y="1974850"/>
            <a:ext cx="9274779"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4" name="Text Placeholder 10">
            <a:extLst>
              <a:ext uri="{FF2B5EF4-FFF2-40B4-BE49-F238E27FC236}">
                <a16:creationId xmlns:a16="http://schemas.microsoft.com/office/drawing/2014/main" id="{0EAE2AFA-5293-4D58-B9DA-E4668C6918AA}"/>
              </a:ext>
            </a:extLst>
          </p:cNvPr>
          <p:cNvSpPr>
            <a:spLocks noGrp="1"/>
          </p:cNvSpPr>
          <p:nvPr>
            <p:ph type="body" sz="quarter" idx="54" hasCustomPrompt="1"/>
          </p:nvPr>
        </p:nvSpPr>
        <p:spPr>
          <a:xfrm>
            <a:off x="1152938" y="2778784"/>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2634744" y="2779561"/>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6" name="Text Placeholder 10">
            <a:extLst>
              <a:ext uri="{FF2B5EF4-FFF2-40B4-BE49-F238E27FC236}">
                <a16:creationId xmlns:a16="http://schemas.microsoft.com/office/drawing/2014/main" id="{6A0FD4E4-BF90-4415-957A-420418651F60}"/>
              </a:ext>
            </a:extLst>
          </p:cNvPr>
          <p:cNvSpPr>
            <a:spLocks noGrp="1"/>
          </p:cNvSpPr>
          <p:nvPr>
            <p:ph type="body" sz="quarter" idx="56" hasCustomPrompt="1"/>
          </p:nvPr>
        </p:nvSpPr>
        <p:spPr>
          <a:xfrm>
            <a:off x="1152938" y="35892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7" name="Text Placeholder 7">
            <a:extLst>
              <a:ext uri="{FF2B5EF4-FFF2-40B4-BE49-F238E27FC236}">
                <a16:creationId xmlns:a16="http://schemas.microsoft.com/office/drawing/2014/main" id="{D8A128BA-880A-48D2-858A-843440C3AE28}"/>
              </a:ext>
            </a:extLst>
          </p:cNvPr>
          <p:cNvSpPr>
            <a:spLocks noGrp="1"/>
          </p:cNvSpPr>
          <p:nvPr>
            <p:ph type="body" sz="quarter" idx="57" hasCustomPrompt="1"/>
          </p:nvPr>
        </p:nvSpPr>
        <p:spPr>
          <a:xfrm>
            <a:off x="2634744" y="35900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8" name="Text Placeholder 10">
            <a:extLst>
              <a:ext uri="{FF2B5EF4-FFF2-40B4-BE49-F238E27FC236}">
                <a16:creationId xmlns:a16="http://schemas.microsoft.com/office/drawing/2014/main" id="{E8F99537-918B-4293-B1AA-6E3E74743C50}"/>
              </a:ext>
            </a:extLst>
          </p:cNvPr>
          <p:cNvSpPr>
            <a:spLocks noGrp="1"/>
          </p:cNvSpPr>
          <p:nvPr>
            <p:ph type="body" sz="quarter" idx="58" hasCustomPrompt="1"/>
          </p:nvPr>
        </p:nvSpPr>
        <p:spPr>
          <a:xfrm>
            <a:off x="1152938" y="43893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9" name="Text Placeholder 7">
            <a:extLst>
              <a:ext uri="{FF2B5EF4-FFF2-40B4-BE49-F238E27FC236}">
                <a16:creationId xmlns:a16="http://schemas.microsoft.com/office/drawing/2014/main" id="{7569BE80-597B-4F22-B7AB-ED57E13C7DB9}"/>
              </a:ext>
            </a:extLst>
          </p:cNvPr>
          <p:cNvSpPr>
            <a:spLocks noGrp="1"/>
          </p:cNvSpPr>
          <p:nvPr>
            <p:ph type="body" sz="quarter" idx="59" hasCustomPrompt="1"/>
          </p:nvPr>
        </p:nvSpPr>
        <p:spPr>
          <a:xfrm>
            <a:off x="2634744" y="43901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0" name="Text Placeholder 10">
            <a:extLst>
              <a:ext uri="{FF2B5EF4-FFF2-40B4-BE49-F238E27FC236}">
                <a16:creationId xmlns:a16="http://schemas.microsoft.com/office/drawing/2014/main" id="{0C384770-9E59-4B2A-AEE2-B32B3D8EE82B}"/>
              </a:ext>
            </a:extLst>
          </p:cNvPr>
          <p:cNvSpPr>
            <a:spLocks noGrp="1"/>
          </p:cNvSpPr>
          <p:nvPr>
            <p:ph type="body" sz="quarter" idx="60" hasCustomPrompt="1"/>
          </p:nvPr>
        </p:nvSpPr>
        <p:spPr>
          <a:xfrm>
            <a:off x="1152938" y="5205059"/>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51" name="Text Placeholder 7">
            <a:extLst>
              <a:ext uri="{FF2B5EF4-FFF2-40B4-BE49-F238E27FC236}">
                <a16:creationId xmlns:a16="http://schemas.microsoft.com/office/drawing/2014/main" id="{76ADB491-2FD9-4251-A00E-10CB354F4B81}"/>
              </a:ext>
            </a:extLst>
          </p:cNvPr>
          <p:cNvSpPr>
            <a:spLocks noGrp="1"/>
          </p:cNvSpPr>
          <p:nvPr>
            <p:ph type="body" sz="quarter" idx="61" hasCustomPrompt="1"/>
          </p:nvPr>
        </p:nvSpPr>
        <p:spPr>
          <a:xfrm>
            <a:off x="2634744" y="5203454"/>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3" name="Text Placeholder 8">
            <a:extLst>
              <a:ext uri="{FF2B5EF4-FFF2-40B4-BE49-F238E27FC236}">
                <a16:creationId xmlns:a16="http://schemas.microsoft.com/office/drawing/2014/main" id="{FF8C2E93-5773-4BBD-AB4C-D85954775BB2}"/>
              </a:ext>
            </a:extLst>
          </p:cNvPr>
          <p:cNvSpPr>
            <a:spLocks noGrp="1"/>
          </p:cNvSpPr>
          <p:nvPr>
            <p:ph type="body" sz="quarter" idx="62" hasCustomPrompt="1"/>
          </p:nvPr>
        </p:nvSpPr>
        <p:spPr>
          <a:xfrm>
            <a:off x="1470840" y="251665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4" name="Text Placeholder 8">
            <a:extLst>
              <a:ext uri="{FF2B5EF4-FFF2-40B4-BE49-F238E27FC236}">
                <a16:creationId xmlns:a16="http://schemas.microsoft.com/office/drawing/2014/main" id="{AFFF061E-CE33-4B3D-9114-EAC2AE2F721E}"/>
              </a:ext>
            </a:extLst>
          </p:cNvPr>
          <p:cNvSpPr>
            <a:spLocks noGrp="1"/>
          </p:cNvSpPr>
          <p:nvPr>
            <p:ph type="body" sz="quarter" idx="63" hasCustomPrompt="1"/>
          </p:nvPr>
        </p:nvSpPr>
        <p:spPr>
          <a:xfrm>
            <a:off x="1470840" y="332096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5" name="Text Placeholder 8">
            <a:extLst>
              <a:ext uri="{FF2B5EF4-FFF2-40B4-BE49-F238E27FC236}">
                <a16:creationId xmlns:a16="http://schemas.microsoft.com/office/drawing/2014/main" id="{32495B6D-8106-46F2-9BA5-814E1BD07229}"/>
              </a:ext>
            </a:extLst>
          </p:cNvPr>
          <p:cNvSpPr>
            <a:spLocks noGrp="1"/>
          </p:cNvSpPr>
          <p:nvPr>
            <p:ph type="body" sz="quarter" idx="64" hasCustomPrompt="1"/>
          </p:nvPr>
        </p:nvSpPr>
        <p:spPr>
          <a:xfrm>
            <a:off x="1470840" y="41336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8">
            <a:extLst>
              <a:ext uri="{FF2B5EF4-FFF2-40B4-BE49-F238E27FC236}">
                <a16:creationId xmlns:a16="http://schemas.microsoft.com/office/drawing/2014/main" id="{A7B80B4E-AAE5-47AE-983D-D1798B3FFA6D}"/>
              </a:ext>
            </a:extLst>
          </p:cNvPr>
          <p:cNvSpPr>
            <a:spLocks noGrp="1"/>
          </p:cNvSpPr>
          <p:nvPr>
            <p:ph type="body" sz="quarter" idx="65" hasCustomPrompt="1"/>
          </p:nvPr>
        </p:nvSpPr>
        <p:spPr>
          <a:xfrm>
            <a:off x="1470840" y="49337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7" name="Text Placeholder 8">
            <a:extLst>
              <a:ext uri="{FF2B5EF4-FFF2-40B4-BE49-F238E27FC236}">
                <a16:creationId xmlns:a16="http://schemas.microsoft.com/office/drawing/2014/main" id="{FF2232CC-B545-4A16-9B9D-2EF813EAF97E}"/>
              </a:ext>
            </a:extLst>
          </p:cNvPr>
          <p:cNvSpPr>
            <a:spLocks noGrp="1"/>
          </p:cNvSpPr>
          <p:nvPr>
            <p:ph type="body" sz="quarter" idx="66" hasCustomPrompt="1"/>
          </p:nvPr>
        </p:nvSpPr>
        <p:spPr>
          <a:xfrm>
            <a:off x="1470840" y="574814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56FC4C7A-F32A-46A4-9DDB-E7F7E70987E7}"/>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marL="0" indent="0">
              <a:buNone/>
              <a:defRPr>
                <a:solidFill>
                  <a:schemeClr val="tx1"/>
                </a:solidFill>
              </a:defRPr>
            </a:lvl1pPr>
          </a:lstStyle>
          <a:p>
            <a:pPr lvl="0"/>
            <a:r>
              <a:rPr lang="en-GB"/>
              <a:t> </a:t>
            </a:r>
          </a:p>
        </p:txBody>
      </p:sp>
      <p:sp>
        <p:nvSpPr>
          <p:cNvPr id="27" name="Text Placeholder Logo">
            <a:extLst>
              <a:ext uri="{FF2B5EF4-FFF2-40B4-BE49-F238E27FC236}">
                <a16:creationId xmlns:a16="http://schemas.microsoft.com/office/drawing/2014/main" id="{97C55C0E-3CEB-4B07-ADC5-06556808DA6A}"/>
              </a:ext>
            </a:extLst>
          </p:cNvPr>
          <p:cNvSpPr>
            <a:spLocks noGrp="1"/>
          </p:cNvSpPr>
          <p:nvPr>
            <p:ph type="body" sz="quarter" idx="71"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13" name="Date Placeholder 12">
            <a:extLst>
              <a:ext uri="{FF2B5EF4-FFF2-40B4-BE49-F238E27FC236}">
                <a16:creationId xmlns:a16="http://schemas.microsoft.com/office/drawing/2014/main" id="{C6E43BC4-C48D-43BD-BA91-42738DA9EC59}"/>
              </a:ext>
            </a:extLst>
          </p:cNvPr>
          <p:cNvSpPr>
            <a:spLocks noGrp="1"/>
          </p:cNvSpPr>
          <p:nvPr>
            <p:ph type="dt" sz="half" idx="72"/>
          </p:nvPr>
        </p:nvSpPr>
        <p:spPr/>
        <p:txBody>
          <a:bodyPr/>
          <a:lstStyle/>
          <a:p>
            <a:fld id="{4C6D78C1-11BC-4268-A347-2ED4DAB16804}" type="datetime8">
              <a:rPr lang="en-GB" smtClean="0"/>
              <a:t>27/09/2022 05:18</a:t>
            </a:fld>
            <a:endParaRPr lang="en-GB"/>
          </a:p>
        </p:txBody>
      </p:sp>
      <p:sp>
        <p:nvSpPr>
          <p:cNvPr id="14" name="Footer Placeholder 13">
            <a:extLst>
              <a:ext uri="{FF2B5EF4-FFF2-40B4-BE49-F238E27FC236}">
                <a16:creationId xmlns:a16="http://schemas.microsoft.com/office/drawing/2014/main" id="{F9EBC7C4-8F39-4A97-8993-881979F89C2D}"/>
              </a:ext>
            </a:extLst>
          </p:cNvPr>
          <p:cNvSpPr>
            <a:spLocks noGrp="1"/>
          </p:cNvSpPr>
          <p:nvPr>
            <p:ph type="ftr" sz="quarter" idx="73"/>
          </p:nvPr>
        </p:nvSpPr>
        <p:spPr/>
        <p:txBody>
          <a:bodyPr/>
          <a:lstStyle/>
          <a:p>
            <a:r>
              <a:rPr lang="en-GB"/>
              <a:t>IT-XXX Project Name</a:t>
            </a:r>
          </a:p>
        </p:txBody>
      </p:sp>
      <p:sp>
        <p:nvSpPr>
          <p:cNvPr id="15" name="Slide Number Placeholder 14">
            <a:extLst>
              <a:ext uri="{FF2B5EF4-FFF2-40B4-BE49-F238E27FC236}">
                <a16:creationId xmlns:a16="http://schemas.microsoft.com/office/drawing/2014/main" id="{E66A0F40-0C0B-4342-AB3C-58F62AAD2DEB}"/>
              </a:ext>
            </a:extLst>
          </p:cNvPr>
          <p:cNvSpPr>
            <a:spLocks noGrp="1"/>
          </p:cNvSpPr>
          <p:nvPr>
            <p:ph type="sldNum" sz="quarter" idx="74"/>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0852038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 Point w/Ic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7" name="Rectangle 26">
            <a:extLst>
              <a:ext uri="{FF2B5EF4-FFF2-40B4-BE49-F238E27FC236}">
                <a16:creationId xmlns:a16="http://schemas.microsoft.com/office/drawing/2014/main" id="{770FBF02-CE78-457D-B72E-C2C2A7E3FBEC}"/>
              </a:ext>
            </a:extLst>
          </p:cNvPr>
          <p:cNvSpPr/>
          <p:nvPr userDrawn="1"/>
        </p:nvSpPr>
        <p:spPr>
          <a:xfrm>
            <a:off x="1" y="3176"/>
            <a:ext cx="12192000" cy="6858001"/>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pic>
        <p:nvPicPr>
          <p:cNvPr id="23" name="Logo">
            <a:extLst>
              <a:ext uri="{FF2B5EF4-FFF2-40B4-BE49-F238E27FC236}">
                <a16:creationId xmlns:a16="http://schemas.microsoft.com/office/drawing/2014/main" id="{FC71F687-9860-4508-AF47-0D4133BF1D19}"/>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76A0978D-E938-493B-8F78-3DDA275B4E0D}"/>
              </a:ext>
            </a:extLst>
          </p:cNvPr>
          <p:cNvSpPr>
            <a:spLocks noGrp="1"/>
          </p:cNvSpPr>
          <p:nvPr>
            <p:ph type="dt" sz="half" idx="56"/>
          </p:nvPr>
        </p:nvSpPr>
        <p:spPr/>
        <p:txBody>
          <a:bodyPr/>
          <a:lstStyle>
            <a:lvl1pPr>
              <a:defRPr>
                <a:solidFill>
                  <a:schemeClr val="bg1"/>
                </a:solidFill>
              </a:defRPr>
            </a:lvl1pPr>
          </a:lstStyle>
          <a:p>
            <a:fld id="{15F45621-4231-4353-9966-ADD703AF618B}" type="datetime8">
              <a:rPr lang="en-GB" smtClean="0"/>
              <a:t>27/09/2022 05:18</a:t>
            </a:fld>
            <a:endParaRPr lang="en-GB"/>
          </a:p>
        </p:txBody>
      </p:sp>
      <p:sp>
        <p:nvSpPr>
          <p:cNvPr id="7" name="Footer Placeholder 6">
            <a:extLst>
              <a:ext uri="{FF2B5EF4-FFF2-40B4-BE49-F238E27FC236}">
                <a16:creationId xmlns:a16="http://schemas.microsoft.com/office/drawing/2014/main" id="{E9BE8DF7-C684-4409-A6BB-9F4B59758018}"/>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DBC3A53A-89AC-4514-9E86-8827C0DA89B4}"/>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4657785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 Point w/Icons Blu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Logo">
            <a:extLst>
              <a:ext uri="{FF2B5EF4-FFF2-40B4-BE49-F238E27FC236}">
                <a16:creationId xmlns:a16="http://schemas.microsoft.com/office/drawing/2014/main" id="{11A8E156-1004-429E-BCAA-3D4F2D62BE4D}"/>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AFEB0C51-B420-4766-A7C4-F95F8BDEFAE2}"/>
              </a:ext>
            </a:extLst>
          </p:cNvPr>
          <p:cNvSpPr>
            <a:spLocks noGrp="1"/>
          </p:cNvSpPr>
          <p:nvPr>
            <p:ph type="dt" sz="half" idx="56"/>
          </p:nvPr>
        </p:nvSpPr>
        <p:spPr/>
        <p:txBody>
          <a:bodyPr/>
          <a:lstStyle>
            <a:lvl1pPr>
              <a:defRPr>
                <a:solidFill>
                  <a:schemeClr val="bg1"/>
                </a:solidFill>
              </a:defRPr>
            </a:lvl1pPr>
          </a:lstStyle>
          <a:p>
            <a:fld id="{61719EA4-07B8-4D14-A077-CBAD779F87FB}" type="datetime8">
              <a:rPr lang="en-GB" smtClean="0"/>
              <a:t>27/09/2022 05:18</a:t>
            </a:fld>
            <a:endParaRPr lang="en-GB"/>
          </a:p>
        </p:txBody>
      </p:sp>
      <p:sp>
        <p:nvSpPr>
          <p:cNvPr id="7" name="Footer Placeholder 6">
            <a:extLst>
              <a:ext uri="{FF2B5EF4-FFF2-40B4-BE49-F238E27FC236}">
                <a16:creationId xmlns:a16="http://schemas.microsoft.com/office/drawing/2014/main" id="{5824ACB4-A8B7-45AA-A634-44343AE4C891}"/>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36F16591-2AEC-45F6-A9F5-D5CE7CCED73F}"/>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02641512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 Point w/Icons Gr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35" name="Text Placeholder 10">
            <a:extLst>
              <a:ext uri="{FF2B5EF4-FFF2-40B4-BE49-F238E27FC236}">
                <a16:creationId xmlns:a16="http://schemas.microsoft.com/office/drawing/2014/main" id="{8D721AF1-C59A-4E2C-8FE1-F5CFE4B7A003}"/>
              </a:ext>
            </a:extLst>
          </p:cNvPr>
          <p:cNvSpPr>
            <a:spLocks noGrp="1"/>
          </p:cNvSpPr>
          <p:nvPr>
            <p:ph type="body" sz="quarter" idx="37" hasCustomPrompt="1"/>
          </p:nvPr>
        </p:nvSpPr>
        <p:spPr>
          <a:xfrm>
            <a:off x="1084067" y="2543098"/>
            <a:ext cx="2374487" cy="330756"/>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8" name="Text Placeholder 7">
            <a:extLst>
              <a:ext uri="{FF2B5EF4-FFF2-40B4-BE49-F238E27FC236}">
                <a16:creationId xmlns:a16="http://schemas.microsoft.com/office/drawing/2014/main" id="{6B6586BB-966D-4E11-87D4-C8E06DCCB9C4}"/>
              </a:ext>
            </a:extLst>
          </p:cNvPr>
          <p:cNvSpPr>
            <a:spLocks noGrp="1"/>
          </p:cNvSpPr>
          <p:nvPr>
            <p:ph type="body" sz="quarter" idx="53" hasCustomPrompt="1"/>
          </p:nvPr>
        </p:nvSpPr>
        <p:spPr>
          <a:xfrm>
            <a:off x="1602226" y="3048701"/>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4" name="Text Placeholder 10">
            <a:extLst>
              <a:ext uri="{FF2B5EF4-FFF2-40B4-BE49-F238E27FC236}">
                <a16:creationId xmlns:a16="http://schemas.microsoft.com/office/drawing/2014/main" id="{F3C7B097-80BB-4D96-8A90-B46FA47755F1}"/>
              </a:ext>
            </a:extLst>
          </p:cNvPr>
          <p:cNvSpPr>
            <a:spLocks noGrp="1"/>
          </p:cNvSpPr>
          <p:nvPr>
            <p:ph type="body" sz="quarter" idx="54" hasCustomPrompt="1"/>
          </p:nvPr>
        </p:nvSpPr>
        <p:spPr>
          <a:xfrm>
            <a:off x="4908550" y="25430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9" name="Text Placeholder 7">
            <a:extLst>
              <a:ext uri="{FF2B5EF4-FFF2-40B4-BE49-F238E27FC236}">
                <a16:creationId xmlns:a16="http://schemas.microsoft.com/office/drawing/2014/main" id="{FC340FDD-3427-4E6B-AB80-304433A5E863}"/>
              </a:ext>
            </a:extLst>
          </p:cNvPr>
          <p:cNvSpPr>
            <a:spLocks noGrp="1"/>
          </p:cNvSpPr>
          <p:nvPr>
            <p:ph type="body" sz="quarter" idx="55" hasCustomPrompt="1"/>
          </p:nvPr>
        </p:nvSpPr>
        <p:spPr>
          <a:xfrm>
            <a:off x="5425678" y="3046332"/>
            <a:ext cx="1340644" cy="504000"/>
          </a:xfrm>
        </p:spPr>
        <p:txBody>
          <a:bodyPr vert="horz" lIns="91440" tIns="45720" rIns="91440" bIns="45720" rtlCol="0" anchor="t">
            <a:noAutofit/>
          </a:bodyPr>
          <a:lstStyle>
            <a:lvl1pPr marL="0" indent="0" algn="ctr">
              <a:buNone/>
              <a:defRPr lang="en-US" sz="1000" smtClean="0">
                <a:solidFill>
                  <a:schemeClr val="tx1"/>
                </a:solidFill>
              </a:defRPr>
            </a:lvl1pPr>
            <a:lvl2pPr marL="191995" indent="0" algn="l">
              <a:buNone/>
              <a:defRPr lang="en-US" sz="1000" smtClean="0">
                <a:solidFill>
                  <a:schemeClr val="bg1"/>
                </a:solidFill>
              </a:defRPr>
            </a:lvl2pPr>
            <a:lvl3pPr algn="l">
              <a:defRPr lang="en-US" sz="10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0" name="Text Placeholder 10">
            <a:extLst>
              <a:ext uri="{FF2B5EF4-FFF2-40B4-BE49-F238E27FC236}">
                <a16:creationId xmlns:a16="http://schemas.microsoft.com/office/drawing/2014/main" id="{2330F18E-42CF-42E9-AD55-DA8C865B939C}"/>
              </a:ext>
            </a:extLst>
          </p:cNvPr>
          <p:cNvSpPr>
            <a:spLocks noGrp="1"/>
          </p:cNvSpPr>
          <p:nvPr>
            <p:ph type="body" sz="quarter" idx="56" hasCustomPrompt="1"/>
          </p:nvPr>
        </p:nvSpPr>
        <p:spPr>
          <a:xfrm>
            <a:off x="8733446" y="254375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1" name="Text Placeholder 7">
            <a:extLst>
              <a:ext uri="{FF2B5EF4-FFF2-40B4-BE49-F238E27FC236}">
                <a16:creationId xmlns:a16="http://schemas.microsoft.com/office/drawing/2014/main" id="{D089DBBD-7893-410D-ABBF-681D1A2B51EE}"/>
              </a:ext>
            </a:extLst>
          </p:cNvPr>
          <p:cNvSpPr>
            <a:spLocks noGrp="1"/>
          </p:cNvSpPr>
          <p:nvPr>
            <p:ph type="body" sz="quarter" idx="57" hasCustomPrompt="1"/>
          </p:nvPr>
        </p:nvSpPr>
        <p:spPr>
          <a:xfrm>
            <a:off x="9252018" y="3051203"/>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4" name="Text Placeholder 10">
            <a:extLst>
              <a:ext uri="{FF2B5EF4-FFF2-40B4-BE49-F238E27FC236}">
                <a16:creationId xmlns:a16="http://schemas.microsoft.com/office/drawing/2014/main" id="{39D983C3-FFC0-43E1-93F8-F562E0D723AF}"/>
              </a:ext>
            </a:extLst>
          </p:cNvPr>
          <p:cNvSpPr>
            <a:spLocks noGrp="1"/>
          </p:cNvSpPr>
          <p:nvPr>
            <p:ph type="body" sz="quarter" idx="58" hasCustomPrompt="1"/>
          </p:nvPr>
        </p:nvSpPr>
        <p:spPr>
          <a:xfrm>
            <a:off x="1084067" y="49391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5" name="Text Placeholder 7">
            <a:extLst>
              <a:ext uri="{FF2B5EF4-FFF2-40B4-BE49-F238E27FC236}">
                <a16:creationId xmlns:a16="http://schemas.microsoft.com/office/drawing/2014/main" id="{756D9E83-FEFE-4CBB-946B-CE7B4D3B77BB}"/>
              </a:ext>
            </a:extLst>
          </p:cNvPr>
          <p:cNvSpPr>
            <a:spLocks noGrp="1"/>
          </p:cNvSpPr>
          <p:nvPr>
            <p:ph type="body" sz="quarter" idx="59" hasCustomPrompt="1"/>
          </p:nvPr>
        </p:nvSpPr>
        <p:spPr>
          <a:xfrm>
            <a:off x="1602226"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6" name="Text Placeholder 10">
            <a:extLst>
              <a:ext uri="{FF2B5EF4-FFF2-40B4-BE49-F238E27FC236}">
                <a16:creationId xmlns:a16="http://schemas.microsoft.com/office/drawing/2014/main" id="{21F49BD4-5AE8-4B8F-9642-177BDD726108}"/>
              </a:ext>
            </a:extLst>
          </p:cNvPr>
          <p:cNvSpPr>
            <a:spLocks noGrp="1"/>
          </p:cNvSpPr>
          <p:nvPr>
            <p:ph type="body" sz="quarter" idx="60" hasCustomPrompt="1"/>
          </p:nvPr>
        </p:nvSpPr>
        <p:spPr>
          <a:xfrm>
            <a:off x="4908550"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7" name="Text Placeholder 7">
            <a:extLst>
              <a:ext uri="{FF2B5EF4-FFF2-40B4-BE49-F238E27FC236}">
                <a16:creationId xmlns:a16="http://schemas.microsoft.com/office/drawing/2014/main" id="{7BF1F6D7-C453-41DA-A9FB-3543058E892E}"/>
              </a:ext>
            </a:extLst>
          </p:cNvPr>
          <p:cNvSpPr>
            <a:spLocks noGrp="1"/>
          </p:cNvSpPr>
          <p:nvPr>
            <p:ph type="body" sz="quarter" idx="61" hasCustomPrompt="1"/>
          </p:nvPr>
        </p:nvSpPr>
        <p:spPr>
          <a:xfrm>
            <a:off x="5425678" y="5444067"/>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marL="191995" indent="0" algn="l">
              <a:buNone/>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87" name="Text Placeholder 10">
            <a:extLst>
              <a:ext uri="{FF2B5EF4-FFF2-40B4-BE49-F238E27FC236}">
                <a16:creationId xmlns:a16="http://schemas.microsoft.com/office/drawing/2014/main" id="{0C435AF2-4816-4C69-87F1-DFBC4EE08678}"/>
              </a:ext>
            </a:extLst>
          </p:cNvPr>
          <p:cNvSpPr>
            <a:spLocks noGrp="1"/>
          </p:cNvSpPr>
          <p:nvPr>
            <p:ph type="body" sz="quarter" idx="90" hasCustomPrompt="1"/>
          </p:nvPr>
        </p:nvSpPr>
        <p:spPr>
          <a:xfrm>
            <a:off x="8732896"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88" name="Text Placeholder 7">
            <a:extLst>
              <a:ext uri="{FF2B5EF4-FFF2-40B4-BE49-F238E27FC236}">
                <a16:creationId xmlns:a16="http://schemas.microsoft.com/office/drawing/2014/main" id="{C961C735-190F-47D5-90DF-F7EF742DBC95}"/>
              </a:ext>
            </a:extLst>
          </p:cNvPr>
          <p:cNvSpPr>
            <a:spLocks noGrp="1"/>
          </p:cNvSpPr>
          <p:nvPr>
            <p:ph type="body" sz="quarter" idx="91" hasCustomPrompt="1"/>
          </p:nvPr>
        </p:nvSpPr>
        <p:spPr>
          <a:xfrm>
            <a:off x="9252018"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1" name="Text Placeholder 7">
            <a:extLst>
              <a:ext uri="{FF2B5EF4-FFF2-40B4-BE49-F238E27FC236}">
                <a16:creationId xmlns:a16="http://schemas.microsoft.com/office/drawing/2014/main" id="{1541E635-AE9C-4DF4-992A-A6FC2040A10A}"/>
              </a:ext>
            </a:extLst>
          </p:cNvPr>
          <p:cNvSpPr>
            <a:spLocks noGrp="1"/>
          </p:cNvSpPr>
          <p:nvPr>
            <p:ph type="body" sz="quarter" idx="93" hasCustomPrompt="1"/>
          </p:nvPr>
        </p:nvSpPr>
        <p:spPr>
          <a:xfrm>
            <a:off x="1901050"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2" name="Text Placeholder 7">
            <a:extLst>
              <a:ext uri="{FF2B5EF4-FFF2-40B4-BE49-F238E27FC236}">
                <a16:creationId xmlns:a16="http://schemas.microsoft.com/office/drawing/2014/main" id="{FB77C194-96C9-46FA-A75D-0A03ED018DE2}"/>
              </a:ext>
            </a:extLst>
          </p:cNvPr>
          <p:cNvSpPr>
            <a:spLocks noGrp="1"/>
          </p:cNvSpPr>
          <p:nvPr>
            <p:ph type="body" sz="quarter" idx="94" hasCustomPrompt="1"/>
          </p:nvPr>
        </p:nvSpPr>
        <p:spPr>
          <a:xfrm>
            <a:off x="5728399"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3" name="Text Placeholder 7">
            <a:extLst>
              <a:ext uri="{FF2B5EF4-FFF2-40B4-BE49-F238E27FC236}">
                <a16:creationId xmlns:a16="http://schemas.microsoft.com/office/drawing/2014/main" id="{51B03535-6C3F-4E99-970F-8056DBC89520}"/>
              </a:ext>
            </a:extLst>
          </p:cNvPr>
          <p:cNvSpPr>
            <a:spLocks noGrp="1"/>
          </p:cNvSpPr>
          <p:nvPr>
            <p:ph type="body" sz="quarter" idx="95" hasCustomPrompt="1"/>
          </p:nvPr>
        </p:nvSpPr>
        <p:spPr>
          <a:xfrm>
            <a:off x="9555748"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6" name="Text Placeholder 7">
            <a:extLst>
              <a:ext uri="{FF2B5EF4-FFF2-40B4-BE49-F238E27FC236}">
                <a16:creationId xmlns:a16="http://schemas.microsoft.com/office/drawing/2014/main" id="{2D17AB4C-B0DE-40FE-8BF7-128CEA9FCC64}"/>
              </a:ext>
            </a:extLst>
          </p:cNvPr>
          <p:cNvSpPr>
            <a:spLocks noGrp="1"/>
          </p:cNvSpPr>
          <p:nvPr>
            <p:ph type="body" sz="quarter" idx="96" hasCustomPrompt="1"/>
          </p:nvPr>
        </p:nvSpPr>
        <p:spPr>
          <a:xfrm>
            <a:off x="1901050"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7" name="Text Placeholder 7">
            <a:extLst>
              <a:ext uri="{FF2B5EF4-FFF2-40B4-BE49-F238E27FC236}">
                <a16:creationId xmlns:a16="http://schemas.microsoft.com/office/drawing/2014/main" id="{53CBA5AE-489F-4726-9A31-EC01B0FEA714}"/>
              </a:ext>
            </a:extLst>
          </p:cNvPr>
          <p:cNvSpPr>
            <a:spLocks noGrp="1"/>
          </p:cNvSpPr>
          <p:nvPr>
            <p:ph type="body" sz="quarter" idx="97" hasCustomPrompt="1"/>
          </p:nvPr>
        </p:nvSpPr>
        <p:spPr>
          <a:xfrm>
            <a:off x="5728399"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2" name="Text Placeholder 7">
            <a:extLst>
              <a:ext uri="{FF2B5EF4-FFF2-40B4-BE49-F238E27FC236}">
                <a16:creationId xmlns:a16="http://schemas.microsoft.com/office/drawing/2014/main" id="{EDCF74BD-EC58-4244-A4FB-DBD5AD45232F}"/>
              </a:ext>
            </a:extLst>
          </p:cNvPr>
          <p:cNvSpPr>
            <a:spLocks noGrp="1"/>
          </p:cNvSpPr>
          <p:nvPr>
            <p:ph type="body" sz="quarter" idx="98" hasCustomPrompt="1"/>
          </p:nvPr>
        </p:nvSpPr>
        <p:spPr>
          <a:xfrm>
            <a:off x="9555748"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3" name="Text Placeholder 7">
            <a:extLst>
              <a:ext uri="{FF2B5EF4-FFF2-40B4-BE49-F238E27FC236}">
                <a16:creationId xmlns:a16="http://schemas.microsoft.com/office/drawing/2014/main" id="{90D7073C-9259-4D2E-9018-9663C46D7836}"/>
              </a:ext>
            </a:extLst>
          </p:cNvPr>
          <p:cNvSpPr>
            <a:spLocks noGrp="1"/>
          </p:cNvSpPr>
          <p:nvPr>
            <p:ph type="body" sz="quarter" idx="99" hasCustomPrompt="1"/>
          </p:nvPr>
        </p:nvSpPr>
        <p:spPr>
          <a:xfrm>
            <a:off x="1848103"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8" name="Text Placeholder 7">
            <a:extLst>
              <a:ext uri="{FF2B5EF4-FFF2-40B4-BE49-F238E27FC236}">
                <a16:creationId xmlns:a16="http://schemas.microsoft.com/office/drawing/2014/main" id="{FAF03EA5-68C3-4544-AB21-1672723CA803}"/>
              </a:ext>
            </a:extLst>
          </p:cNvPr>
          <p:cNvSpPr>
            <a:spLocks noGrp="1"/>
          </p:cNvSpPr>
          <p:nvPr>
            <p:ph type="body" sz="quarter" idx="100" hasCustomPrompt="1"/>
          </p:nvPr>
        </p:nvSpPr>
        <p:spPr>
          <a:xfrm>
            <a:off x="1848103"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9" name="Text Placeholder 7">
            <a:extLst>
              <a:ext uri="{FF2B5EF4-FFF2-40B4-BE49-F238E27FC236}">
                <a16:creationId xmlns:a16="http://schemas.microsoft.com/office/drawing/2014/main" id="{0E90EB7A-BDDD-42C5-809A-C2385DFB6DF6}"/>
              </a:ext>
            </a:extLst>
          </p:cNvPr>
          <p:cNvSpPr>
            <a:spLocks noGrp="1"/>
          </p:cNvSpPr>
          <p:nvPr>
            <p:ph type="body" sz="quarter" idx="101" hasCustomPrompt="1"/>
          </p:nvPr>
        </p:nvSpPr>
        <p:spPr>
          <a:xfrm>
            <a:off x="5673722"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0" name="Text Placeholder 7">
            <a:extLst>
              <a:ext uri="{FF2B5EF4-FFF2-40B4-BE49-F238E27FC236}">
                <a16:creationId xmlns:a16="http://schemas.microsoft.com/office/drawing/2014/main" id="{19AF5933-9B29-4672-A3B0-704D1644EE6A}"/>
              </a:ext>
            </a:extLst>
          </p:cNvPr>
          <p:cNvSpPr>
            <a:spLocks noGrp="1"/>
          </p:cNvSpPr>
          <p:nvPr>
            <p:ph type="body" sz="quarter" idx="102" hasCustomPrompt="1"/>
          </p:nvPr>
        </p:nvSpPr>
        <p:spPr>
          <a:xfrm>
            <a:off x="5673722"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1" name="Text Placeholder 7">
            <a:extLst>
              <a:ext uri="{FF2B5EF4-FFF2-40B4-BE49-F238E27FC236}">
                <a16:creationId xmlns:a16="http://schemas.microsoft.com/office/drawing/2014/main" id="{26E18E86-3A87-4F4C-AA1D-FBE82B7F05A5}"/>
              </a:ext>
            </a:extLst>
          </p:cNvPr>
          <p:cNvSpPr>
            <a:spLocks noGrp="1"/>
          </p:cNvSpPr>
          <p:nvPr>
            <p:ph type="body" sz="quarter" idx="103" hasCustomPrompt="1"/>
          </p:nvPr>
        </p:nvSpPr>
        <p:spPr>
          <a:xfrm>
            <a:off x="9502257"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2" name="Text Placeholder 7">
            <a:extLst>
              <a:ext uri="{FF2B5EF4-FFF2-40B4-BE49-F238E27FC236}">
                <a16:creationId xmlns:a16="http://schemas.microsoft.com/office/drawing/2014/main" id="{5587CA5D-9136-4398-BFC7-7A138279EB03}"/>
              </a:ext>
            </a:extLst>
          </p:cNvPr>
          <p:cNvSpPr>
            <a:spLocks noGrp="1"/>
          </p:cNvSpPr>
          <p:nvPr>
            <p:ph type="body" sz="quarter" idx="104" hasCustomPrompt="1"/>
          </p:nvPr>
        </p:nvSpPr>
        <p:spPr>
          <a:xfrm>
            <a:off x="9502257"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3" name="Text Placeholder 7">
            <a:extLst>
              <a:ext uri="{FF2B5EF4-FFF2-40B4-BE49-F238E27FC236}">
                <a16:creationId xmlns:a16="http://schemas.microsoft.com/office/drawing/2014/main" id="{63C034B5-BBE6-455A-BCD9-5358375E119A}"/>
              </a:ext>
            </a:extLst>
          </p:cNvPr>
          <p:cNvSpPr>
            <a:spLocks noGrp="1"/>
          </p:cNvSpPr>
          <p:nvPr>
            <p:ph type="body" sz="quarter" idx="105" hasCustomPrompt="1"/>
          </p:nvPr>
        </p:nvSpPr>
        <p:spPr>
          <a:xfrm>
            <a:off x="427659" y="3798606"/>
            <a:ext cx="11340000" cy="10800"/>
          </a:xfrm>
          <a:solidFill>
            <a:schemeClr val="tx1"/>
          </a:solidFill>
        </p:spPr>
        <p:txBody>
          <a:bodyPr/>
          <a:lstStyle>
            <a:lvl1pPr>
              <a:defRPr>
                <a:solidFill>
                  <a:schemeClr val="tx1"/>
                </a:solidFill>
              </a:defRPr>
            </a:lvl1pPr>
          </a:lstStyle>
          <a:p>
            <a:pPr lvl="0"/>
            <a:r>
              <a:rPr lang="en-GB"/>
              <a:t> </a:t>
            </a:r>
          </a:p>
        </p:txBody>
      </p:sp>
      <p:sp>
        <p:nvSpPr>
          <p:cNvPr id="54" name="Text Placeholder 7">
            <a:extLst>
              <a:ext uri="{FF2B5EF4-FFF2-40B4-BE49-F238E27FC236}">
                <a16:creationId xmlns:a16="http://schemas.microsoft.com/office/drawing/2014/main" id="{06F203CA-1C1A-43FE-82FE-8E820394ACC2}"/>
              </a:ext>
            </a:extLst>
          </p:cNvPr>
          <p:cNvSpPr>
            <a:spLocks noGrp="1"/>
          </p:cNvSpPr>
          <p:nvPr>
            <p:ph type="body" sz="quarter" idx="106" hasCustomPrompt="1"/>
          </p:nvPr>
        </p:nvSpPr>
        <p:spPr>
          <a:xfrm rot="16200000">
            <a:off x="2024405" y="3836032"/>
            <a:ext cx="4104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7">
            <a:extLst>
              <a:ext uri="{FF2B5EF4-FFF2-40B4-BE49-F238E27FC236}">
                <a16:creationId xmlns:a16="http://schemas.microsoft.com/office/drawing/2014/main" id="{F7449B47-8FF8-4A80-9A5E-15C43F36E10C}"/>
              </a:ext>
            </a:extLst>
          </p:cNvPr>
          <p:cNvSpPr>
            <a:spLocks noGrp="1"/>
          </p:cNvSpPr>
          <p:nvPr>
            <p:ph type="body" sz="quarter" idx="107" hasCustomPrompt="1"/>
          </p:nvPr>
        </p:nvSpPr>
        <p:spPr>
          <a:xfrm rot="16200000">
            <a:off x="6073883" y="3836032"/>
            <a:ext cx="4104000" cy="10800"/>
          </a:xfrm>
          <a:solidFill>
            <a:schemeClr val="tx1"/>
          </a:solidFill>
        </p:spPr>
        <p:txBody>
          <a:bodyPr/>
          <a:lstStyle>
            <a:lvl1pPr marL="0" indent="0">
              <a:buNone/>
              <a:defRPr>
                <a:solidFill>
                  <a:schemeClr val="tx1"/>
                </a:solid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7BA57D45-1B7A-4F67-947E-88EC67450E85}"/>
              </a:ext>
            </a:extLst>
          </p:cNvPr>
          <p:cNvSpPr>
            <a:spLocks noGrp="1"/>
          </p:cNvSpPr>
          <p:nvPr>
            <p:ph type="body" sz="quarter" idx="9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99D46CF6-1978-443F-8B3A-7F64B1CA9F0F}"/>
              </a:ext>
            </a:extLst>
          </p:cNvPr>
          <p:cNvSpPr>
            <a:spLocks noGrp="1"/>
          </p:cNvSpPr>
          <p:nvPr>
            <p:ph type="dt" sz="half" idx="108"/>
          </p:nvPr>
        </p:nvSpPr>
        <p:spPr/>
        <p:txBody>
          <a:bodyPr/>
          <a:lstStyle/>
          <a:p>
            <a:fld id="{B5642F12-1E3A-494D-811D-37AEBAE2595A}" type="datetime8">
              <a:rPr lang="en-GB" smtClean="0"/>
              <a:t>27/09/2022 05:18</a:t>
            </a:fld>
            <a:endParaRPr lang="en-GB"/>
          </a:p>
        </p:txBody>
      </p:sp>
      <p:sp>
        <p:nvSpPr>
          <p:cNvPr id="7" name="Footer Placeholder 6">
            <a:extLst>
              <a:ext uri="{FF2B5EF4-FFF2-40B4-BE49-F238E27FC236}">
                <a16:creationId xmlns:a16="http://schemas.microsoft.com/office/drawing/2014/main" id="{B270B5E8-EF75-45BD-9842-F6CD8C8D3818}"/>
              </a:ext>
            </a:extLst>
          </p:cNvPr>
          <p:cNvSpPr>
            <a:spLocks noGrp="1"/>
          </p:cNvSpPr>
          <p:nvPr>
            <p:ph type="ftr" sz="quarter" idx="109"/>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40E24020-A0F4-4445-AFE7-84AB77B7F8CD}"/>
              </a:ext>
            </a:extLst>
          </p:cNvPr>
          <p:cNvSpPr>
            <a:spLocks noGrp="1"/>
          </p:cNvSpPr>
          <p:nvPr>
            <p:ph type="sldNum" sz="quarter" idx="11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26046344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 Column Image Preloade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9" name="Picture Placeholder 8">
            <a:extLst>
              <a:ext uri="{FF2B5EF4-FFF2-40B4-BE49-F238E27FC236}">
                <a16:creationId xmlns:a16="http://schemas.microsoft.com/office/drawing/2014/main" id="{4F26AAD2-28D7-4D61-8D86-3091A0F937C5}"/>
              </a:ext>
            </a:extLst>
          </p:cNvPr>
          <p:cNvSpPr>
            <a:spLocks noGrp="1"/>
          </p:cNvSpPr>
          <p:nvPr>
            <p:ph type="pic" sz="quarter" idx="5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1713108" y="133366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1714507"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6882439" y="133366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6881853"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3202724" y="194540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8365615" y="194540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3643819" y="3455662"/>
            <a:ext cx="4896000" cy="10800"/>
          </a:xfrm>
          <a:solidFill>
            <a:schemeClr val="bg1"/>
          </a:solidFill>
        </p:spPr>
        <p:txBody>
          <a:bodyPr/>
          <a:lstStyle>
            <a:lvl1pPr>
              <a:defRPr>
                <a:noFill/>
              </a:defRPr>
            </a:lvl1pPr>
          </a:lstStyle>
          <a:p>
            <a:pPr lvl="0"/>
            <a:r>
              <a:rPr lang="en-GB"/>
              <a:t> </a:t>
            </a:r>
          </a:p>
        </p:txBody>
      </p:sp>
      <p:sp>
        <p:nvSpPr>
          <p:cNvPr id="18" name="Text Placeholder Logo">
            <a:extLst>
              <a:ext uri="{FF2B5EF4-FFF2-40B4-BE49-F238E27FC236}">
                <a16:creationId xmlns:a16="http://schemas.microsoft.com/office/drawing/2014/main" id="{3E2B23B6-EBD6-4FC4-9C4B-7A9626D962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sp>
        <p:nvSpPr>
          <p:cNvPr id="19" name="Text Placeholder 8">
            <a:extLst>
              <a:ext uri="{FF2B5EF4-FFF2-40B4-BE49-F238E27FC236}">
                <a16:creationId xmlns:a16="http://schemas.microsoft.com/office/drawing/2014/main" id="{9DC1A15F-1016-408E-846B-97F19D66420B}"/>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95E94FB7-CAC3-4EBF-8421-CEC8033F612E}"/>
              </a:ext>
            </a:extLst>
          </p:cNvPr>
          <p:cNvSpPr>
            <a:spLocks noGrp="1"/>
          </p:cNvSpPr>
          <p:nvPr>
            <p:ph type="dt" sz="half" idx="96"/>
          </p:nvPr>
        </p:nvSpPr>
        <p:spPr/>
        <p:txBody>
          <a:bodyPr/>
          <a:lstStyle>
            <a:lvl1pPr>
              <a:defRPr>
                <a:solidFill>
                  <a:schemeClr val="bg1"/>
                </a:solidFill>
              </a:defRPr>
            </a:lvl1pPr>
          </a:lstStyle>
          <a:p>
            <a:fld id="{FCC361A2-A3F6-4536-B337-D66085275081}" type="datetime8">
              <a:rPr lang="en-GB" smtClean="0"/>
              <a:t>27/09/2022 05:18</a:t>
            </a:fld>
            <a:endParaRPr lang="en-GB"/>
          </a:p>
        </p:txBody>
      </p:sp>
      <p:sp>
        <p:nvSpPr>
          <p:cNvPr id="7" name="Footer Placeholder 6">
            <a:extLst>
              <a:ext uri="{FF2B5EF4-FFF2-40B4-BE49-F238E27FC236}">
                <a16:creationId xmlns:a16="http://schemas.microsoft.com/office/drawing/2014/main" id="{0F15EBC9-C043-4B50-A79D-274BBF27F4B9}"/>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E8889CDA-4D7C-4CCA-897F-B602D05EC418}"/>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75169278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Half and Half w/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10513" y="365125"/>
            <a:ext cx="6081487" cy="5921708"/>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2" y="365125"/>
            <a:ext cx="6081487" cy="5921708"/>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6AFBD9D-A88C-482B-8399-670E333AD733}"/>
              </a:ext>
            </a:extLst>
          </p:cNvPr>
          <p:cNvSpPr>
            <a:spLocks noGrp="1"/>
          </p:cNvSpPr>
          <p:nvPr>
            <p:ph type="dt" sz="half" idx="94"/>
          </p:nvPr>
        </p:nvSpPr>
        <p:spPr/>
        <p:txBody>
          <a:bodyPr/>
          <a:lstStyle>
            <a:lvl1pPr>
              <a:defRPr>
                <a:solidFill>
                  <a:schemeClr val="bg1"/>
                </a:solidFill>
              </a:defRPr>
            </a:lvl1pPr>
          </a:lstStyle>
          <a:p>
            <a:fld id="{1765D1F1-AA77-4511-BB73-65E910B430B7}" type="datetime8">
              <a:rPr lang="en-GB" smtClean="0"/>
              <a:t>27/09/2022 05:18</a:t>
            </a:fld>
            <a:endParaRPr lang="en-GB"/>
          </a:p>
        </p:txBody>
      </p:sp>
      <p:sp>
        <p:nvSpPr>
          <p:cNvPr id="6" name="Footer Placeholder 5">
            <a:extLst>
              <a:ext uri="{FF2B5EF4-FFF2-40B4-BE49-F238E27FC236}">
                <a16:creationId xmlns:a16="http://schemas.microsoft.com/office/drawing/2014/main" id="{F1FA8B0A-7FCE-4E2C-975C-6391ACF06E9D}"/>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645AD43-0E99-4DAF-B605-693243DD5DB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04172980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Half and Half w/Image 2">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3707B5EA-25CF-4DDB-B047-64E2B9075258}"/>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C3EC2A0A-BD0A-4B29-BD1D-C9DBCF2E80A8}"/>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3880099-CCC6-47F6-939A-348B036C9B83}"/>
              </a:ext>
            </a:extLst>
          </p:cNvPr>
          <p:cNvSpPr>
            <a:spLocks noGrp="1"/>
          </p:cNvSpPr>
          <p:nvPr>
            <p:ph type="dt" sz="half" idx="94"/>
          </p:nvPr>
        </p:nvSpPr>
        <p:spPr/>
        <p:txBody>
          <a:bodyPr/>
          <a:lstStyle>
            <a:lvl1pPr>
              <a:defRPr>
                <a:solidFill>
                  <a:schemeClr val="bg1"/>
                </a:solidFill>
              </a:defRPr>
            </a:lvl1pPr>
          </a:lstStyle>
          <a:p>
            <a:fld id="{482B55B6-2051-4595-A9AE-2199DC3C396B}" type="datetime8">
              <a:rPr lang="en-GB" smtClean="0"/>
              <a:t>27/09/2022 05:18</a:t>
            </a:fld>
            <a:endParaRPr lang="en-GB"/>
          </a:p>
        </p:txBody>
      </p:sp>
      <p:sp>
        <p:nvSpPr>
          <p:cNvPr id="6" name="Footer Placeholder 5">
            <a:extLst>
              <a:ext uri="{FF2B5EF4-FFF2-40B4-BE49-F238E27FC236}">
                <a16:creationId xmlns:a16="http://schemas.microsoft.com/office/drawing/2014/main" id="{A74D55B5-DC2B-4806-AEB3-A95DCB16C7B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69B82F21-1C02-4D42-B1C1-24E2FB9C2CE8}"/>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34973342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Half Blue and Half Image Preloaded">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AABF30E2-909E-44AB-B451-74E7FC21EC99}"/>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215DBCEB-AB48-4CC2-AF78-FA2305C85693}"/>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bg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bg1"/>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vl6pPr>
              <a:defRPr sz="1400">
                <a:solidFill>
                  <a:schemeClr val="bg1"/>
                </a:solidFill>
              </a:defRPr>
            </a:lvl6pPr>
            <a:lvl7pPr>
              <a:defRPr sz="1400">
                <a:solidFill>
                  <a:schemeClr val="bg1"/>
                </a:solidFill>
              </a:defRPr>
            </a:lvl7pPr>
            <a:lvl8pPr>
              <a:defRPr sz="1400">
                <a:solidFill>
                  <a:schemeClr val="bg1"/>
                </a:solidFill>
              </a:defRPr>
            </a:lvl8pPr>
            <a:lvl9pP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bg1"/>
          </a:solidFill>
        </p:spPr>
        <p:txBody>
          <a:bodyPr/>
          <a:lstStyle>
            <a:lvl1pPr>
              <a:defRPr>
                <a:noFill/>
              </a:defRPr>
            </a:lvl1pPr>
          </a:lstStyle>
          <a:p>
            <a:pPr lvl="0"/>
            <a:r>
              <a:rPr lang="en-GB"/>
              <a:t> </a:t>
            </a:r>
          </a:p>
        </p:txBody>
      </p:sp>
      <p:sp>
        <p:nvSpPr>
          <p:cNvPr id="16" name="Text Placeholder Logo">
            <a:extLst>
              <a:ext uri="{FF2B5EF4-FFF2-40B4-BE49-F238E27FC236}">
                <a16:creationId xmlns:a16="http://schemas.microsoft.com/office/drawing/2014/main" id="{33961E4F-D57F-48B1-82F9-67049DEB540C}"/>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CB180FB-CC6C-4E47-939B-940C1257789C}"/>
              </a:ext>
            </a:extLst>
          </p:cNvPr>
          <p:cNvSpPr>
            <a:spLocks noGrp="1"/>
          </p:cNvSpPr>
          <p:nvPr>
            <p:ph type="dt" sz="half" idx="94"/>
          </p:nvPr>
        </p:nvSpPr>
        <p:spPr/>
        <p:txBody>
          <a:bodyPr/>
          <a:lstStyle>
            <a:lvl1pPr>
              <a:defRPr>
                <a:solidFill>
                  <a:schemeClr val="bg1"/>
                </a:solidFill>
              </a:defRPr>
            </a:lvl1pPr>
          </a:lstStyle>
          <a:p>
            <a:fld id="{287536CC-DBB6-42C9-B43A-94053F5BF462}" type="datetime8">
              <a:rPr lang="en-GB" smtClean="0"/>
              <a:t>27/09/2022 05:18</a:t>
            </a:fld>
            <a:endParaRPr lang="en-GB"/>
          </a:p>
        </p:txBody>
      </p:sp>
      <p:sp>
        <p:nvSpPr>
          <p:cNvPr id="6" name="Footer Placeholder 5">
            <a:extLst>
              <a:ext uri="{FF2B5EF4-FFF2-40B4-BE49-F238E27FC236}">
                <a16:creationId xmlns:a16="http://schemas.microsoft.com/office/drawing/2014/main" id="{8B9F0C00-5F93-4EEA-8D8E-85296C7D0ED4}"/>
              </a:ext>
            </a:extLst>
          </p:cNvPr>
          <p:cNvSpPr>
            <a:spLocks noGrp="1"/>
          </p:cNvSpPr>
          <p:nvPr>
            <p:ph type="ftr" sz="quarter" idx="95"/>
          </p:nvPr>
        </p:nvSpPr>
        <p:spPr/>
        <p:txBody>
          <a:bodyPr/>
          <a:lstStyle>
            <a:lvl1pPr>
              <a:defRPr>
                <a:solidFill>
                  <a:schemeClr val="bg1"/>
                </a:solidFill>
              </a:defRPr>
            </a:lvl1pPr>
          </a:lstStyle>
          <a:p>
            <a:r>
              <a:rPr lang="en-GB"/>
              <a:t>IT-XXX Project Name</a:t>
            </a:r>
          </a:p>
        </p:txBody>
      </p:sp>
      <p:sp>
        <p:nvSpPr>
          <p:cNvPr id="7" name="Slide Number Placeholder 6">
            <a:extLst>
              <a:ext uri="{FF2B5EF4-FFF2-40B4-BE49-F238E27FC236}">
                <a16:creationId xmlns:a16="http://schemas.microsoft.com/office/drawing/2014/main" id="{037EEA8B-5631-4CC2-B9F4-DEC760EE1206}"/>
              </a:ext>
            </a:extLst>
          </p:cNvPr>
          <p:cNvSpPr>
            <a:spLocks noGrp="1"/>
          </p:cNvSpPr>
          <p:nvPr>
            <p:ph type="sldNum" sz="quarter" idx="96"/>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Rectangle 1">
            <a:extLst>
              <a:ext uri="{FF2B5EF4-FFF2-40B4-BE49-F238E27FC236}">
                <a16:creationId xmlns:a16="http://schemas.microsoft.com/office/drawing/2014/main" id="{A3C992E1-5CA8-46F2-955C-191CD06C21DB}"/>
              </a:ext>
            </a:extLst>
          </p:cNvPr>
          <p:cNvSpPr/>
          <p:nvPr userDrawn="1"/>
        </p:nvSpPr>
        <p:spPr>
          <a:xfrm>
            <a:off x="5497850" y="6383450"/>
            <a:ext cx="1395663"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MSIPCMContentMarking" descr="{&quot;HashCode&quot;:1769350476,&quot;Placement&quot;:&quot;Footer&quot;}">
            <a:extLst>
              <a:ext uri="{FF2B5EF4-FFF2-40B4-BE49-F238E27FC236}">
                <a16:creationId xmlns:a16="http://schemas.microsoft.com/office/drawing/2014/main" id="{F818EF12-DC92-473E-BC32-2885AF9CD510}"/>
              </a:ext>
            </a:extLst>
          </p:cNvPr>
          <p:cNvSpPr txBox="1"/>
          <p:nvPr userDrawn="1"/>
        </p:nvSpPr>
        <p:spPr>
          <a:xfrm>
            <a:off x="5409699" y="6504434"/>
            <a:ext cx="1372602" cy="369332"/>
          </a:xfrm>
          <a:prstGeom prst="rect">
            <a:avLst/>
          </a:prstGeom>
          <a:noFill/>
        </p:spPr>
        <p:txBody>
          <a:bodyPr vert="horz" wrap="square" lIns="0" tIns="0" rIns="0" bIns="0" rtlCol="0" anchor="ctr" anchorCtr="1">
            <a:spAutoFit/>
          </a:bodyPr>
          <a:lstStyle/>
          <a:p>
            <a:pPr algn="ctr">
              <a:spcBef>
                <a:spcPts val="0"/>
              </a:spcBef>
              <a:spcAft>
                <a:spcPts val="0"/>
              </a:spcAft>
            </a:pPr>
            <a:r>
              <a:rPr lang="en-GB" sz="800">
                <a:solidFill>
                  <a:schemeClr val="bg1"/>
                </a:solidFill>
                <a:latin typeface="Arial" panose="020B0604020202020204" pitchFamily="34" charset="0"/>
              </a:rPr>
              <a:t>Classification: Confidential
</a:t>
            </a:r>
          </a:p>
        </p:txBody>
      </p:sp>
    </p:spTree>
    <p:extLst>
      <p:ext uri="{BB962C8B-B14F-4D97-AF65-F5344CB8AC3E}">
        <p14:creationId xmlns:p14="http://schemas.microsoft.com/office/powerpoint/2010/main" val="126713936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Half and Half Quote &amp;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0308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1"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buNone/>
              <a:defRPr sz="100">
                <a:noFill/>
              </a:defRPr>
            </a:lvl1pPr>
          </a:lstStyle>
          <a:p>
            <a:pPr lvl="0"/>
            <a:r>
              <a:rPr lang="en-GB" sz="100"/>
              <a:t>.</a:t>
            </a:r>
            <a:endParaRPr lang="en-GB"/>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DFEA713-6108-4EA1-AEAD-9DA2A257FFE4}"/>
              </a:ext>
            </a:extLst>
          </p:cNvPr>
          <p:cNvSpPr>
            <a:spLocks noGrp="1"/>
          </p:cNvSpPr>
          <p:nvPr>
            <p:ph type="dt" sz="half" idx="94"/>
          </p:nvPr>
        </p:nvSpPr>
        <p:spPr/>
        <p:txBody>
          <a:bodyPr/>
          <a:lstStyle>
            <a:lvl1pPr>
              <a:defRPr>
                <a:solidFill>
                  <a:schemeClr val="bg1"/>
                </a:solidFill>
              </a:defRPr>
            </a:lvl1pPr>
          </a:lstStyle>
          <a:p>
            <a:fld id="{8D689113-4172-4120-8DC8-4E1BB53BB7A7}" type="datetime8">
              <a:rPr lang="en-GB" smtClean="0"/>
              <a:t>27/09/2022 05:18</a:t>
            </a:fld>
            <a:endParaRPr lang="en-GB"/>
          </a:p>
        </p:txBody>
      </p:sp>
      <p:sp>
        <p:nvSpPr>
          <p:cNvPr id="6" name="Footer Placeholder 5">
            <a:extLst>
              <a:ext uri="{FF2B5EF4-FFF2-40B4-BE49-F238E27FC236}">
                <a16:creationId xmlns:a16="http://schemas.microsoft.com/office/drawing/2014/main" id="{76BE975A-F6A5-4753-BBE5-2C367CC5664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BA197973-35D5-402D-A06B-0CE19A82B1D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73532395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Half and Half Quote &amp; Image 2">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1A0AEDB5-4DD5-4E38-8044-52E3DB094D2C}"/>
              </a:ext>
            </a:extLst>
          </p:cNvPr>
          <p:cNvSpPr>
            <a:spLocks noGrp="1"/>
          </p:cNvSpPr>
          <p:nvPr>
            <p:ph type="body" sz="quarter" idx="93" hasCustomPrompt="1"/>
          </p:nvPr>
        </p:nvSpPr>
        <p:spPr>
          <a:xfrm>
            <a:off x="6103083" y="361948"/>
            <a:ext cx="6081487" cy="5924885"/>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6" name="Picture Placeholder 24">
            <a:extLst>
              <a:ext uri="{FF2B5EF4-FFF2-40B4-BE49-F238E27FC236}">
                <a16:creationId xmlns:a16="http://schemas.microsoft.com/office/drawing/2014/main" id="{8AE7D550-6BCC-4762-A32E-2E7456031C27}"/>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19F44F7-FD58-458A-8AD9-AA62C79BF015}"/>
              </a:ext>
            </a:extLst>
          </p:cNvPr>
          <p:cNvSpPr>
            <a:spLocks noGrp="1"/>
          </p:cNvSpPr>
          <p:nvPr>
            <p:ph type="dt" sz="half" idx="94"/>
          </p:nvPr>
        </p:nvSpPr>
        <p:spPr/>
        <p:txBody>
          <a:bodyPr/>
          <a:lstStyle>
            <a:lvl1pPr>
              <a:defRPr>
                <a:solidFill>
                  <a:schemeClr val="bg1"/>
                </a:solidFill>
              </a:defRPr>
            </a:lvl1pPr>
          </a:lstStyle>
          <a:p>
            <a:fld id="{73238031-3D93-497E-91B3-8EF0B3ACC4A2}" type="datetime8">
              <a:rPr lang="en-GB" smtClean="0"/>
              <a:t>27/09/2022 05:18</a:t>
            </a:fld>
            <a:endParaRPr lang="en-GB"/>
          </a:p>
        </p:txBody>
      </p:sp>
      <p:sp>
        <p:nvSpPr>
          <p:cNvPr id="6" name="Footer Placeholder 5">
            <a:extLst>
              <a:ext uri="{FF2B5EF4-FFF2-40B4-BE49-F238E27FC236}">
                <a16:creationId xmlns:a16="http://schemas.microsoft.com/office/drawing/2014/main" id="{EF208BC2-61CB-433E-BDAD-0E8BE36EB76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41E86D2D-0BE4-47CB-B53E-801D7F627E76}"/>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15285078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alf and Half Quote &amp; Image 2">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449BFFC6-D97E-4167-A845-F2C7922569F4}"/>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7" name="Text Placeholder 10">
            <a:extLst>
              <a:ext uri="{FF2B5EF4-FFF2-40B4-BE49-F238E27FC236}">
                <a16:creationId xmlns:a16="http://schemas.microsoft.com/office/drawing/2014/main" id="{1A0AEDB5-4DD5-4E38-8044-52E3DB094D2C}"/>
              </a:ext>
            </a:extLst>
          </p:cNvPr>
          <p:cNvSpPr>
            <a:spLocks noGrp="1"/>
          </p:cNvSpPr>
          <p:nvPr>
            <p:ph type="body" sz="quarter" idx="93" hasCustomPrompt="1"/>
          </p:nvPr>
        </p:nvSpPr>
        <p:spPr>
          <a:xfrm>
            <a:off x="6103083" y="361948"/>
            <a:ext cx="6081487" cy="5924885"/>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6" name="Picture Placeholder 24">
            <a:extLst>
              <a:ext uri="{FF2B5EF4-FFF2-40B4-BE49-F238E27FC236}">
                <a16:creationId xmlns:a16="http://schemas.microsoft.com/office/drawing/2014/main" id="{8AE7D550-6BCC-4762-A32E-2E7456031C27}"/>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3">
              <a:alphaModFix amt="56000"/>
            </a:blip>
            <a:srcRect/>
            <a:stretch>
              <a:fillRect/>
            </a:stretch>
          </a:blipFill>
        </p:spPr>
        <p:txBody>
          <a:bodyPr/>
          <a:lstStyle>
            <a:lvl1pPr>
              <a:defRPr>
                <a:noFill/>
              </a:defRPr>
            </a:lvl1pPr>
          </a:lstStyle>
          <a:p>
            <a:pPr lvl="0"/>
            <a:r>
              <a:rPr lang="en-GB"/>
              <a:t> </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19F44F7-FD58-458A-8AD9-AA62C79BF015}"/>
              </a:ext>
            </a:extLst>
          </p:cNvPr>
          <p:cNvSpPr>
            <a:spLocks noGrp="1"/>
          </p:cNvSpPr>
          <p:nvPr>
            <p:ph type="dt" sz="half" idx="94"/>
          </p:nvPr>
        </p:nvSpPr>
        <p:spPr/>
        <p:txBody>
          <a:bodyPr/>
          <a:lstStyle>
            <a:lvl1pPr>
              <a:defRPr>
                <a:solidFill>
                  <a:schemeClr val="bg1"/>
                </a:solidFill>
              </a:defRPr>
            </a:lvl1pPr>
          </a:lstStyle>
          <a:p>
            <a:fld id="{12B2F997-FECC-4BB1-805B-EFA403087692}" type="datetime8">
              <a:rPr lang="en-GB" smtClean="0"/>
              <a:t>27/09/2022 05:17</a:t>
            </a:fld>
            <a:endParaRPr lang="en-GB"/>
          </a:p>
        </p:txBody>
      </p:sp>
      <p:sp>
        <p:nvSpPr>
          <p:cNvPr id="6" name="Footer Placeholder 5">
            <a:extLst>
              <a:ext uri="{FF2B5EF4-FFF2-40B4-BE49-F238E27FC236}">
                <a16:creationId xmlns:a16="http://schemas.microsoft.com/office/drawing/2014/main" id="{EF208BC2-61CB-433E-BDAD-0E8BE36EB767}"/>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41E86D2D-0BE4-47CB-B53E-801D7F627E76}"/>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8801423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Full Page Quote Image Two">
    <p:spTree>
      <p:nvGrpSpPr>
        <p:cNvPr id="1" name=""/>
        <p:cNvGrpSpPr/>
        <p:nvPr/>
      </p:nvGrpSpPr>
      <p:grpSpPr>
        <a:xfrm>
          <a:off x="0" y="0"/>
          <a:ext cx="0" cy="0"/>
          <a:chOff x="0" y="0"/>
          <a:chExt cx="0" cy="0"/>
        </a:xfrm>
      </p:grpSpPr>
      <p:sp>
        <p:nvSpPr>
          <p:cNvPr id="34" name="Text Placeholder 2">
            <a:extLst>
              <a:ext uri="{FF2B5EF4-FFF2-40B4-BE49-F238E27FC236}">
                <a16:creationId xmlns:a16="http://schemas.microsoft.com/office/drawing/2014/main" id="{04B7063E-264A-4AAB-834D-D48A724CC28D}"/>
              </a:ext>
            </a:extLst>
          </p:cNvPr>
          <p:cNvSpPr>
            <a:spLocks noGrp="1"/>
          </p:cNvSpPr>
          <p:nvPr>
            <p:ph type="body" sz="quarter" idx="29" hasCustomPrompt="1"/>
          </p:nvPr>
        </p:nvSpPr>
        <p:spPr>
          <a:xfrm>
            <a:off x="0" y="0"/>
            <a:ext cx="12191999" cy="6858000"/>
          </a:xfrm>
          <a:solidFill>
            <a:schemeClr val="tx1">
              <a:alpha val="25000"/>
            </a:schemeClr>
          </a:solidFill>
        </p:spPr>
        <p:txBody>
          <a:bodyPr/>
          <a:lstStyle>
            <a:lvl1pPr>
              <a:defRPr sz="100">
                <a:noFill/>
              </a:defRPr>
            </a:lvl1pPr>
          </a:lstStyle>
          <a:p>
            <a:pPr lvl="0"/>
            <a:r>
              <a:rPr lang="en-GB"/>
              <a:t> </a:t>
            </a:r>
          </a:p>
        </p:txBody>
      </p:sp>
      <p:sp>
        <p:nvSpPr>
          <p:cNvPr id="5" name="Picture Placeholder 4">
            <a:extLst>
              <a:ext uri="{FF2B5EF4-FFF2-40B4-BE49-F238E27FC236}">
                <a16:creationId xmlns:a16="http://schemas.microsoft.com/office/drawing/2014/main" id="{0DADCB47-1A69-4F91-8980-4EC0495EA649}"/>
              </a:ext>
            </a:extLst>
          </p:cNvPr>
          <p:cNvSpPr>
            <a:spLocks noGrp="1"/>
          </p:cNvSpPr>
          <p:nvPr>
            <p:ph type="pic" sz="quarter" idx="50"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11" name="Title 9">
            <a:extLst>
              <a:ext uri="{FF2B5EF4-FFF2-40B4-BE49-F238E27FC236}">
                <a16:creationId xmlns:a16="http://schemas.microsoft.com/office/drawing/2014/main" id="{D83CFA9A-5AE8-4970-8869-3EC06CCE96AC}"/>
              </a:ext>
            </a:extLst>
          </p:cNvPr>
          <p:cNvSpPr>
            <a:spLocks noGrp="1"/>
          </p:cNvSpPr>
          <p:nvPr>
            <p:ph type="title" hasCustomPrompt="1"/>
          </p:nvPr>
        </p:nvSpPr>
        <p:spPr>
          <a:xfrm>
            <a:off x="1728447" y="1720792"/>
            <a:ext cx="4659652" cy="3483381"/>
          </a:xfrm>
        </p:spPr>
        <p:txBody>
          <a:bodyPr vert="horz" lIns="91440" tIns="45720" rIns="91440" bIns="45720" rtlCol="0" anchor="t">
            <a:noAutofit/>
          </a:bodyPr>
          <a:lstStyle>
            <a:lvl1pPr marL="342900" indent="-342900">
              <a:buFont typeface="Arial" panose="020B0604020202020204" pitchFamily="34" charset="0"/>
              <a:buNone/>
              <a:defRPr lang="en-GB" sz="2400">
                <a:solidFill>
                  <a:schemeClr val="bg1"/>
                </a:solidFill>
                <a:latin typeface="+mn-lt"/>
                <a:ea typeface="+mn-ea"/>
              </a:defRPr>
            </a:lvl1pPr>
          </a:lstStyle>
          <a:p>
            <a:pPr marL="0" lvl="0" indent="0">
              <a:spcBef>
                <a:spcPts val="0"/>
              </a:spcBef>
              <a:spcAft>
                <a:spcPts val="533"/>
              </a:spcAft>
              <a:buClrTx/>
              <a:buFont typeface="Arial" panose="020B0604020202020204" pitchFamily="34" charset="0"/>
            </a:pPr>
            <a:r>
              <a:rPr lang="en-GB"/>
              <a:t>Enter text here</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864297" y="1429600"/>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13" name="Text Placeholder Logo">
            <a:extLst>
              <a:ext uri="{FF2B5EF4-FFF2-40B4-BE49-F238E27FC236}">
                <a16:creationId xmlns:a16="http://schemas.microsoft.com/office/drawing/2014/main" id="{094C5836-0618-4FF8-83BA-9DA7AB82EFD7}"/>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a:buNone/>
              <a:defRPr sz="100"/>
            </a:lvl1pPr>
          </a:lstStyle>
          <a:p>
            <a:pPr lvl="0"/>
            <a:r>
              <a:rPr lang="en-GB"/>
              <a:t>.</a:t>
            </a:r>
          </a:p>
        </p:txBody>
      </p:sp>
      <p:sp>
        <p:nvSpPr>
          <p:cNvPr id="14" name="Text Placeholder 8">
            <a:extLst>
              <a:ext uri="{FF2B5EF4-FFF2-40B4-BE49-F238E27FC236}">
                <a16:creationId xmlns:a16="http://schemas.microsoft.com/office/drawing/2014/main" id="{26182FBA-A12B-49AF-AA2B-9C04358CA06E}"/>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A9760DDB-6CE2-4AD0-BD10-B06F10A83A5F}"/>
              </a:ext>
            </a:extLst>
          </p:cNvPr>
          <p:cNvSpPr>
            <a:spLocks noGrp="1"/>
          </p:cNvSpPr>
          <p:nvPr>
            <p:ph type="dt" sz="half" idx="96"/>
          </p:nvPr>
        </p:nvSpPr>
        <p:spPr/>
        <p:txBody>
          <a:bodyPr/>
          <a:lstStyle>
            <a:lvl1pPr>
              <a:defRPr>
                <a:solidFill>
                  <a:schemeClr val="bg1"/>
                </a:solidFill>
              </a:defRPr>
            </a:lvl1pPr>
          </a:lstStyle>
          <a:p>
            <a:fld id="{7A2CAA42-4FEE-45EC-A0C3-0EA5DDC1D925}" type="datetime8">
              <a:rPr lang="en-GB" smtClean="0"/>
              <a:t>27/09/2022 05:18</a:t>
            </a:fld>
            <a:endParaRPr lang="en-GB"/>
          </a:p>
        </p:txBody>
      </p:sp>
      <p:sp>
        <p:nvSpPr>
          <p:cNvPr id="7" name="Footer Placeholder 6">
            <a:extLst>
              <a:ext uri="{FF2B5EF4-FFF2-40B4-BE49-F238E27FC236}">
                <a16:creationId xmlns:a16="http://schemas.microsoft.com/office/drawing/2014/main" id="{78536A5D-AF9C-4975-9B21-0D4BE4F68252}"/>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0D942074-6DD5-4912-AC27-47599AAC9C0A}"/>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9162755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Image Bottom Half">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E512BE1-DE56-4C72-B9C0-EFB3E724C73E}"/>
              </a:ext>
            </a:extLst>
          </p:cNvPr>
          <p:cNvSpPr>
            <a:spLocks noGrp="1"/>
          </p:cNvSpPr>
          <p:nvPr>
            <p:ph type="body" sz="quarter" idx="95" hasCustomPrompt="1"/>
          </p:nvPr>
        </p:nvSpPr>
        <p:spPr>
          <a:xfrm>
            <a:off x="3176" y="3821148"/>
            <a:ext cx="12188824" cy="3036852"/>
          </a:xfrm>
          <a:solidFill>
            <a:schemeClr val="tx1">
              <a:alpha val="25000"/>
            </a:schemeClr>
          </a:solidFill>
        </p:spPr>
        <p:txBody>
          <a:bodyPr/>
          <a:lstStyle>
            <a:lvl1pPr>
              <a:defRPr sz="100">
                <a:noFill/>
              </a:defRPr>
            </a:lvl1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3176" y="3821148"/>
            <a:ext cx="12188823" cy="3036852"/>
          </a:xfrm>
        </p:spPr>
        <p:txBody>
          <a:bodyPr lIns="0" tIns="72000" rIns="0" bIns="0" anchor="t"/>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134257"/>
            <a:ext cx="11760004" cy="943452"/>
          </a:xfrm>
        </p:spPr>
        <p:txBody>
          <a:bodyPr anchor="b"/>
          <a:lstStyle>
            <a:lvl1pPr algn="ctr">
              <a:defRPr cap="none" baseline="0">
                <a:solidFill>
                  <a:schemeClr val="tx1"/>
                </a:solidFill>
              </a:defRPr>
            </a:lvl1pPr>
          </a:lstStyle>
          <a:p>
            <a:r>
              <a:rPr lang="en-GB"/>
              <a:t>Enter title here</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9" y="1810700"/>
            <a:ext cx="11760004" cy="1975488"/>
          </a:xfrm>
        </p:spPr>
        <p:txBody>
          <a:bodyPr/>
          <a:lstStyle>
            <a:lvl1pPr algn="ctr">
              <a:defRPr sz="1600">
                <a:solidFill>
                  <a:schemeClr val="tx1"/>
                </a:solidFill>
              </a:defRPr>
            </a:lvl1pPr>
            <a:lvl2pPr algn="ctr">
              <a:defRPr sz="1600">
                <a:solidFill>
                  <a:schemeClr val="tx1"/>
                </a:solidFill>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vl6pPr algn="ctr">
              <a:defRPr sz="1600"/>
            </a:lvl6pPr>
            <a:lvl7pPr algn="ctr">
              <a:defRPr sz="1600"/>
            </a:lvl7pPr>
            <a:lvl8pPr algn="ctr">
              <a:defRPr sz="1600"/>
            </a:lvl8pPr>
            <a:lvl9pPr algn="ctr">
              <a:defRPr sz="16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5672999" y="1263032"/>
            <a:ext cx="846000" cy="10800"/>
          </a:xfrm>
          <a:solidFill>
            <a:schemeClr val="tx1"/>
          </a:solidFill>
        </p:spPr>
        <p:txBody>
          <a:bodyPr/>
          <a:lstStyle>
            <a:lvl1pPr>
              <a:defRPr sz="100">
                <a:noFill/>
              </a:defRPr>
            </a:lvl1pPr>
          </a:lstStyle>
          <a:p>
            <a:pPr lvl="0"/>
            <a:r>
              <a:rPr lang="en-GB"/>
              <a:t> </a:t>
            </a:r>
          </a:p>
        </p:txBody>
      </p:sp>
      <p:sp>
        <p:nvSpPr>
          <p:cNvPr id="26" name="Text Placeholder 4">
            <a:extLst>
              <a:ext uri="{FF2B5EF4-FFF2-40B4-BE49-F238E27FC236}">
                <a16:creationId xmlns:a16="http://schemas.microsoft.com/office/drawing/2014/main" id="{C30BF45E-6352-493C-9C5C-400373FF4CEC}"/>
              </a:ext>
            </a:extLst>
          </p:cNvPr>
          <p:cNvSpPr>
            <a:spLocks noGrp="1"/>
          </p:cNvSpPr>
          <p:nvPr>
            <p:ph type="body" sz="quarter" idx="94" hasCustomPrompt="1"/>
          </p:nvPr>
        </p:nvSpPr>
        <p:spPr>
          <a:xfrm>
            <a:off x="643799" y="6477062"/>
            <a:ext cx="7200" cy="190800"/>
          </a:xfrm>
          <a:solidFill>
            <a:schemeClr val="bg1"/>
          </a:solidFill>
        </p:spPr>
        <p:txBody>
          <a:bodyPr/>
          <a:lstStyle>
            <a:lvl1pPr>
              <a:defRPr sz="100">
                <a:noFill/>
              </a:defRPr>
            </a:lvl1pPr>
          </a:lstStyle>
          <a:p>
            <a:pPr lvl="0"/>
            <a:r>
              <a:rPr lang="en-GB"/>
              <a:t> </a:t>
            </a:r>
          </a:p>
        </p:txBody>
      </p:sp>
      <p:sp>
        <p:nvSpPr>
          <p:cNvPr id="11" name="Text Placeholder Logo">
            <a:extLst>
              <a:ext uri="{FF2B5EF4-FFF2-40B4-BE49-F238E27FC236}">
                <a16:creationId xmlns:a16="http://schemas.microsoft.com/office/drawing/2014/main" id="{DB060C6D-F198-436C-990E-DB47F972BE5D}"/>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5" name="Date Placeholder 4">
            <a:extLst>
              <a:ext uri="{FF2B5EF4-FFF2-40B4-BE49-F238E27FC236}">
                <a16:creationId xmlns:a16="http://schemas.microsoft.com/office/drawing/2014/main" id="{2A2FF96C-5DA3-4CCA-9644-29BA2D7B21CF}"/>
              </a:ext>
            </a:extLst>
          </p:cNvPr>
          <p:cNvSpPr>
            <a:spLocks noGrp="1"/>
          </p:cNvSpPr>
          <p:nvPr>
            <p:ph type="dt" sz="half" idx="96"/>
          </p:nvPr>
        </p:nvSpPr>
        <p:spPr/>
        <p:txBody>
          <a:bodyPr/>
          <a:lstStyle/>
          <a:p>
            <a:fld id="{ED6C5A30-88EB-4B89-BAFF-1C1ABF3E646B}" type="datetime8">
              <a:rPr lang="en-GB" smtClean="0"/>
              <a:t>27/09/2022 05:18</a:t>
            </a:fld>
            <a:endParaRPr lang="en-GB"/>
          </a:p>
        </p:txBody>
      </p:sp>
      <p:sp>
        <p:nvSpPr>
          <p:cNvPr id="6" name="Footer Placeholder 5">
            <a:extLst>
              <a:ext uri="{FF2B5EF4-FFF2-40B4-BE49-F238E27FC236}">
                <a16:creationId xmlns:a16="http://schemas.microsoft.com/office/drawing/2014/main" id="{27988E0A-0898-433A-815F-994ABE98F3B1}"/>
              </a:ext>
            </a:extLst>
          </p:cNvPr>
          <p:cNvSpPr>
            <a:spLocks noGrp="1"/>
          </p:cNvSpPr>
          <p:nvPr>
            <p:ph type="ftr" sz="quarter" idx="97"/>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6C3E69A-AC69-4D24-8FE2-19C81FD91CB2}"/>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241808526"/>
      </p:ext>
    </p:extLst>
  </p:cSld>
  <p:clrMapOvr>
    <a:masterClrMapping/>
  </p:clrMapOvr>
  <p:extLst>
    <p:ext uri="{DCECCB84-F9BA-43D5-87BE-67443E8EF086}">
      <p15:sldGuideLst xmlns:p15="http://schemas.microsoft.com/office/powerpoint/2012/main">
        <p15:guide id="1" pos="3863">
          <p15:clr>
            <a:srgbClr val="FBAE40"/>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11695014"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1169431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8"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442912FC-616D-44C4-9CFE-8C3E14A22095}"/>
              </a:ext>
            </a:extLst>
          </p:cNvPr>
          <p:cNvSpPr>
            <a:spLocks noGrp="1"/>
          </p:cNvSpPr>
          <p:nvPr>
            <p:ph type="dt" sz="half" idx="93"/>
          </p:nvPr>
        </p:nvSpPr>
        <p:spPr/>
        <p:txBody>
          <a:bodyPr/>
          <a:lstStyle/>
          <a:p>
            <a:fld id="{D491E2CF-738B-472F-95FD-AAF857448C6C}" type="datetime8">
              <a:rPr lang="en-GB" smtClean="0"/>
              <a:t>27/09/2022 05:18</a:t>
            </a:fld>
            <a:endParaRPr lang="en-GB"/>
          </a:p>
        </p:txBody>
      </p:sp>
      <p:sp>
        <p:nvSpPr>
          <p:cNvPr id="6" name="Footer Placeholder 5">
            <a:extLst>
              <a:ext uri="{FF2B5EF4-FFF2-40B4-BE49-F238E27FC236}">
                <a16:creationId xmlns:a16="http://schemas.microsoft.com/office/drawing/2014/main" id="{0D024430-AA56-4EBB-8F3C-4C06A1E9E7AE}"/>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928C991F-E9A0-4A69-8A6F-3CC58B0D9232}"/>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19423860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White Full Page Tex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C460EF2B-AC37-4C8F-A472-744A4C41C6F6}"/>
              </a:ext>
            </a:extLst>
          </p:cNvPr>
          <p:cNvSpPr>
            <a:spLocks noGrp="1"/>
          </p:cNvSpPr>
          <p:nvPr>
            <p:ph type="dt" sz="half" idx="46"/>
          </p:nvPr>
        </p:nvSpPr>
        <p:spPr/>
        <p:txBody>
          <a:bodyPr/>
          <a:lstStyle/>
          <a:p>
            <a:fld id="{9ABBBBC7-5BDD-4043-B25E-73A7C65CBA80}" type="datetime8">
              <a:rPr lang="en-GB" smtClean="0"/>
              <a:t>27/09/2022 05:18</a:t>
            </a:fld>
            <a:endParaRPr lang="en-GB"/>
          </a:p>
        </p:txBody>
      </p:sp>
      <p:sp>
        <p:nvSpPr>
          <p:cNvPr id="12" name="Footer Placeholder 11">
            <a:extLst>
              <a:ext uri="{FF2B5EF4-FFF2-40B4-BE49-F238E27FC236}">
                <a16:creationId xmlns:a16="http://schemas.microsoft.com/office/drawing/2014/main" id="{A6C9D71F-AB53-4AE8-A81E-E4C9CE1DE5CA}"/>
              </a:ext>
            </a:extLst>
          </p:cNvPr>
          <p:cNvSpPr>
            <a:spLocks noGrp="1"/>
          </p:cNvSpPr>
          <p:nvPr>
            <p:ph type="ftr" sz="quarter" idx="47"/>
          </p:nvPr>
        </p:nvSpPr>
        <p:spPr/>
        <p:txBody>
          <a:bodyPr/>
          <a:lstStyle/>
          <a:p>
            <a:r>
              <a:rPr lang="en-GB"/>
              <a:t>IT-XXX Project Name</a:t>
            </a:r>
          </a:p>
        </p:txBody>
      </p:sp>
      <p:sp>
        <p:nvSpPr>
          <p:cNvPr id="13" name="Slide Number Placeholder 12">
            <a:extLst>
              <a:ext uri="{FF2B5EF4-FFF2-40B4-BE49-F238E27FC236}">
                <a16:creationId xmlns:a16="http://schemas.microsoft.com/office/drawing/2014/main" id="{719F3759-5B36-4401-BCB3-18865F66202C}"/>
              </a:ext>
            </a:extLst>
          </p:cNvPr>
          <p:cNvSpPr>
            <a:spLocks noGrp="1"/>
          </p:cNvSpPr>
          <p:nvPr>
            <p:ph type="sldNum" sz="quarter" idx="4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604000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Drivers, Goals and Benefit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Onboarding is one of the most critical, yet complex HR processes the business must manage. A successful onboarding experience can increase employees’ time to productivity, job satisfaction, and performance levels, while an unsuccessful experience can lead to reduced productivity and even turnover. Today Vestas has an Onboarding process, which is a manual interim process. The aim for this project is to make Onboarding globally system-supported. </a:t>
            </a:r>
            <a:r>
              <a:rPr lang="en-US" b="0" i="0">
                <a:solidFill>
                  <a:srgbClr val="000000"/>
                </a:solidFill>
                <a:effectLst/>
                <a:latin typeface="Arial" panose="020B0604020202020204" pitchFamily="34" charset="0"/>
              </a:rPr>
              <a:t>​</a:t>
            </a:r>
            <a:br>
              <a:rPr lang="en-US" b="0" i="0">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Strategic goal supported: Improve onboarding processes across Vestas (P&amp;C)</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55E21FFE-C9FA-4E60-8B40-674BA919CCAC}"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3" name="Text Placeholder 7">
            <a:extLst>
              <a:ext uri="{FF2B5EF4-FFF2-40B4-BE49-F238E27FC236}">
                <a16:creationId xmlns:a16="http://schemas.microsoft.com/office/drawing/2014/main" id="{A8EBA5B4-50D3-478E-AEF3-0A32FFDDF346}"/>
              </a:ext>
            </a:extLst>
          </p:cNvPr>
          <p:cNvSpPr>
            <a:spLocks noGrp="1"/>
          </p:cNvSpPr>
          <p:nvPr>
            <p:ph type="body" sz="quarter" idx="97" hasCustomPrompt="1"/>
          </p:nvPr>
        </p:nvSpPr>
        <p:spPr>
          <a:xfrm>
            <a:off x="6234647"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8658038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Scope and dependencie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b="1">
                <a:solidFill>
                  <a:srgbClr val="999999"/>
                </a:solidFill>
                <a:latin typeface="+mj-lt"/>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As the onboarding process is complex and has many element, the project will start out with a partial scope. The first focus will be on internal hires, that are hired via the recruitment module.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Hiring Manager Flow: presents the manager with all tasks needed to finish the recruitment process as well as prepare for their new hire’s first day. Tasks will be automated and will save the manager time compared to current manual solution.​</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New Hire Flow: allows the new employee to receive information and materials to prepare for the first day. Today, the new hire only receives an email from the Onboarding Coordinator with welcome documents and nothing else before start.​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Onboarding Coordinator (RPO): Much like the Hiring Manager, the RPO’s will have mandatory tasks to complete in the system and they will be prompted in an automated and simple way. The RPO is overall responsible for initiation of the onboarding for the new hire and is the new hire’s main point of contact.​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technical scope will be an integration between SAP IDM and OMADAO</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endParaRPr lang="en-US" b="0" i="0" u="none" strike="noStrike">
              <a:solidFill>
                <a:srgbClr val="000000"/>
              </a:solidFill>
              <a:effectLst/>
              <a:latin typeface="Arial" panose="020B0604020202020204" pitchFamily="34" charset="0"/>
            </a:endParaRPr>
          </a:p>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US" b="0" i="0" u="none" strike="noStrike">
                <a:solidFill>
                  <a:srgbClr val="000000"/>
                </a:solidFill>
                <a:effectLst/>
                <a:latin typeface="Arial" panose="020B0604020202020204" pitchFamily="34" charset="0"/>
              </a:rPr>
              <a:t>EXAMPLE: There are dependencies to the roll out of role redesign, which is currently unexplored. </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54F09250-7F51-4EA1-9C80-61DAA87AAB00}"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5274799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8" y="1687349"/>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GB"/>
              <a:t>Enter text here</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E5209452-538B-4241-98C4-5BFCF957722C}" type="datetime8">
              <a:rPr lang="en-GB" smtClean="0"/>
              <a:t>27/09/2022 05:18</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1" name="Text Placeholder 7">
            <a:extLst>
              <a:ext uri="{FF2B5EF4-FFF2-40B4-BE49-F238E27FC236}">
                <a16:creationId xmlns:a16="http://schemas.microsoft.com/office/drawing/2014/main" id="{20BB0F2A-8A48-4FA2-B29A-8E68C7E8ACD3}"/>
              </a:ext>
            </a:extLst>
          </p:cNvPr>
          <p:cNvSpPr>
            <a:spLocks noGrp="1"/>
          </p:cNvSpPr>
          <p:nvPr>
            <p:ph type="body" sz="quarter" idx="97" hasCustomPrompt="1"/>
          </p:nvPr>
        </p:nvSpPr>
        <p:spPr>
          <a:xfrm>
            <a:off x="215998" y="3256442"/>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3" name="Text Placeholder 7">
            <a:extLst>
              <a:ext uri="{FF2B5EF4-FFF2-40B4-BE49-F238E27FC236}">
                <a16:creationId xmlns:a16="http://schemas.microsoft.com/office/drawing/2014/main" id="{75B2A2E8-5F53-4539-8D51-F5C99026495B}"/>
              </a:ext>
            </a:extLst>
          </p:cNvPr>
          <p:cNvSpPr>
            <a:spLocks noGrp="1"/>
          </p:cNvSpPr>
          <p:nvPr>
            <p:ph type="body" sz="quarter" idx="98" hasCustomPrompt="1"/>
          </p:nvPr>
        </p:nvSpPr>
        <p:spPr>
          <a:xfrm>
            <a:off x="215998" y="4815677"/>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44625126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5">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4"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8">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4205900"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9">
            <a:extLst>
              <a:ext uri="{FF2B5EF4-FFF2-40B4-BE49-F238E27FC236}">
                <a16:creationId xmlns:a16="http://schemas.microsoft.com/office/drawing/2014/main" id="{5C1F9021-E3AB-4138-A26C-63240F4969D1}"/>
              </a:ext>
            </a:extLst>
          </p:cNvPr>
          <p:cNvSpPr>
            <a:spLocks noGrp="1"/>
          </p:cNvSpPr>
          <p:nvPr>
            <p:ph type="body" sz="quarter" idx="94" hasCustomPrompt="1"/>
          </p:nvPr>
        </p:nvSpPr>
        <p:spPr>
          <a:xfrm>
            <a:off x="8195803"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4F1B7-30B3-4A0F-9FB6-1B464E347C4A}"/>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1C23ABE-13B3-4FC7-930D-AF00BC5751DC}"/>
              </a:ext>
            </a:extLst>
          </p:cNvPr>
          <p:cNvSpPr>
            <a:spLocks noGrp="1"/>
          </p:cNvSpPr>
          <p:nvPr>
            <p:ph type="dt" sz="half" idx="95"/>
          </p:nvPr>
        </p:nvSpPr>
        <p:spPr/>
        <p:txBody>
          <a:bodyPr/>
          <a:lstStyle/>
          <a:p>
            <a:fld id="{7B8D7EB1-1F2B-404A-83B3-EBF44E1F043A}" type="datetime8">
              <a:rPr lang="en-GB" smtClean="0"/>
              <a:t>27/09/2022 05:18</a:t>
            </a:fld>
            <a:endParaRPr lang="en-GB"/>
          </a:p>
        </p:txBody>
      </p:sp>
      <p:sp>
        <p:nvSpPr>
          <p:cNvPr id="6" name="Footer Placeholder 5">
            <a:extLst>
              <a:ext uri="{FF2B5EF4-FFF2-40B4-BE49-F238E27FC236}">
                <a16:creationId xmlns:a16="http://schemas.microsoft.com/office/drawing/2014/main" id="{777FDCE0-E3C4-45ED-8E3B-575E67222034}"/>
              </a:ext>
            </a:extLst>
          </p:cNvPr>
          <p:cNvSpPr>
            <a:spLocks noGrp="1"/>
          </p:cNvSpPr>
          <p:nvPr>
            <p:ph type="ftr" sz="quarter" idx="96"/>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1EB778C0-76AD-4DC8-86B0-A4BFC141426E}"/>
              </a:ext>
            </a:extLst>
          </p:cNvPr>
          <p:cNvSpPr>
            <a:spLocks noGrp="1"/>
          </p:cNvSpPr>
          <p:nvPr>
            <p:ph type="sldNum" sz="quarter" idx="97"/>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5041141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1A273993-2183-4C17-80AC-BF712D003459}" type="datetime8">
              <a:rPr lang="en-GB" smtClean="0"/>
              <a:t>27/09/2022 05:18</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5114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792647D3-C4C6-4937-ADA6-1A052D022969}" type="datetime8">
              <a:rPr lang="en-GB" smtClean="0"/>
              <a:t>27/09/2022 05:18</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3595629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Full Image">
    <p:spTree>
      <p:nvGrpSpPr>
        <p:cNvPr id="1" name=""/>
        <p:cNvGrpSpPr/>
        <p:nvPr/>
      </p:nvGrpSpPr>
      <p:grpSpPr>
        <a:xfrm>
          <a:off x="0" y="0"/>
          <a:ext cx="0" cy="0"/>
          <a:chOff x="0" y="0"/>
          <a:chExt cx="0" cy="0"/>
        </a:xfrm>
      </p:grpSpPr>
      <p:pic>
        <p:nvPicPr>
          <p:cNvPr id="16" name="Grafik 7">
            <a:extLst>
              <a:ext uri="{FF2B5EF4-FFF2-40B4-BE49-F238E27FC236}">
                <a16:creationId xmlns:a16="http://schemas.microsoft.com/office/drawing/2014/main" id="{ABE42B6F-20EC-48DC-85A8-BA22CF4AAA4C}"/>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A85F1F1A-D2EB-4110-A87F-07D2C46F942C}" type="datetime8">
              <a:rPr lang="en-GB" smtClean="0"/>
              <a:t>27/09/2022 05:17</a:t>
            </a:fld>
            <a:endParaRPr lang="en-GB"/>
          </a:p>
        </p:txBody>
      </p:sp>
    </p:spTree>
    <p:extLst>
      <p:ext uri="{BB962C8B-B14F-4D97-AF65-F5344CB8AC3E}">
        <p14:creationId xmlns:p14="http://schemas.microsoft.com/office/powerpoint/2010/main" val="27631788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age Quote Image Two">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3C8C20A6-D9FD-4FED-8EA5-93519C2DE359}"/>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34" name="Text Placeholder 2">
            <a:extLst>
              <a:ext uri="{FF2B5EF4-FFF2-40B4-BE49-F238E27FC236}">
                <a16:creationId xmlns:a16="http://schemas.microsoft.com/office/drawing/2014/main" id="{04B7063E-264A-4AAB-834D-D48A724CC28D}"/>
              </a:ext>
            </a:extLst>
          </p:cNvPr>
          <p:cNvSpPr>
            <a:spLocks noGrp="1"/>
          </p:cNvSpPr>
          <p:nvPr>
            <p:ph type="body" sz="quarter" idx="29" hasCustomPrompt="1"/>
          </p:nvPr>
        </p:nvSpPr>
        <p:spPr>
          <a:xfrm>
            <a:off x="0" y="0"/>
            <a:ext cx="12191999" cy="6858000"/>
          </a:xfrm>
          <a:solidFill>
            <a:schemeClr val="tx1">
              <a:alpha val="25000"/>
            </a:schemeClr>
          </a:solidFill>
        </p:spPr>
        <p:txBody>
          <a:bodyPr/>
          <a:lstStyle>
            <a:lvl1pPr>
              <a:defRPr sz="100">
                <a:noFill/>
              </a:defRPr>
            </a:lvl1pPr>
          </a:lstStyle>
          <a:p>
            <a:pPr lvl="0"/>
            <a:r>
              <a:rPr lang="en-GB"/>
              <a:t> </a:t>
            </a:r>
          </a:p>
        </p:txBody>
      </p:sp>
      <p:sp>
        <p:nvSpPr>
          <p:cNvPr id="5" name="Picture Placeholder 4">
            <a:extLst>
              <a:ext uri="{FF2B5EF4-FFF2-40B4-BE49-F238E27FC236}">
                <a16:creationId xmlns:a16="http://schemas.microsoft.com/office/drawing/2014/main" id="{0DADCB47-1A69-4F91-8980-4EC0495EA649}"/>
              </a:ext>
            </a:extLst>
          </p:cNvPr>
          <p:cNvSpPr>
            <a:spLocks noGrp="1"/>
          </p:cNvSpPr>
          <p:nvPr>
            <p:ph type="pic" sz="quarter" idx="50"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11" name="Title 9">
            <a:extLst>
              <a:ext uri="{FF2B5EF4-FFF2-40B4-BE49-F238E27FC236}">
                <a16:creationId xmlns:a16="http://schemas.microsoft.com/office/drawing/2014/main" id="{D83CFA9A-5AE8-4970-8869-3EC06CCE96AC}"/>
              </a:ext>
            </a:extLst>
          </p:cNvPr>
          <p:cNvSpPr>
            <a:spLocks noGrp="1"/>
          </p:cNvSpPr>
          <p:nvPr>
            <p:ph type="title" hasCustomPrompt="1"/>
          </p:nvPr>
        </p:nvSpPr>
        <p:spPr>
          <a:xfrm>
            <a:off x="1728447" y="1720792"/>
            <a:ext cx="4659652" cy="3483381"/>
          </a:xfrm>
        </p:spPr>
        <p:txBody>
          <a:bodyPr vert="horz" lIns="91440" tIns="45720" rIns="91440" bIns="45720" rtlCol="0" anchor="t">
            <a:noAutofit/>
          </a:bodyPr>
          <a:lstStyle>
            <a:lvl1pPr marL="342900" indent="-342900">
              <a:buFont typeface="Arial" panose="020B0604020202020204" pitchFamily="34" charset="0"/>
              <a:buNone/>
              <a:defRPr lang="en-GB" sz="2400">
                <a:solidFill>
                  <a:schemeClr val="bg1"/>
                </a:solidFill>
                <a:latin typeface="+mn-lt"/>
                <a:ea typeface="+mn-ea"/>
              </a:defRPr>
            </a:lvl1pPr>
          </a:lstStyle>
          <a:p>
            <a:pPr marL="0" lvl="0" indent="0">
              <a:spcBef>
                <a:spcPts val="0"/>
              </a:spcBef>
              <a:spcAft>
                <a:spcPts val="533"/>
              </a:spcAft>
              <a:buClrTx/>
              <a:buFont typeface="Arial" panose="020B0604020202020204" pitchFamily="34" charset="0"/>
            </a:pPr>
            <a:r>
              <a:rPr lang="en-GB"/>
              <a:t>Enter text here</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864297" y="1429600"/>
            <a:ext cx="767383" cy="712155"/>
          </a:xfrm>
          <a:blipFill dpi="0" rotWithShape="1">
            <a:blip r:embed="rId3">
              <a:alphaModFix amt="56000"/>
            </a:blip>
            <a:srcRect/>
            <a:stretch>
              <a:fillRect/>
            </a:stretch>
          </a:blipFill>
        </p:spPr>
        <p:txBody>
          <a:bodyPr/>
          <a:lstStyle>
            <a:lvl1pPr>
              <a:defRPr>
                <a:noFill/>
              </a:defRPr>
            </a:lvl1pPr>
          </a:lstStyle>
          <a:p>
            <a:pPr lvl="0"/>
            <a:r>
              <a:rPr lang="en-GB"/>
              <a:t> </a:t>
            </a:r>
          </a:p>
        </p:txBody>
      </p:sp>
      <p:sp>
        <p:nvSpPr>
          <p:cNvPr id="13" name="Text Placeholder Logo">
            <a:extLst>
              <a:ext uri="{FF2B5EF4-FFF2-40B4-BE49-F238E27FC236}">
                <a16:creationId xmlns:a16="http://schemas.microsoft.com/office/drawing/2014/main" id="{094C5836-0618-4FF8-83BA-9DA7AB82EFD7}"/>
              </a:ext>
            </a:extLst>
          </p:cNvPr>
          <p:cNvSpPr>
            <a:spLocks noGrp="1"/>
          </p:cNvSpPr>
          <p:nvPr>
            <p:ph type="body" sz="quarter" idx="66" hasCustomPrompt="1"/>
          </p:nvPr>
        </p:nvSpPr>
        <p:spPr>
          <a:xfrm>
            <a:off x="11036017" y="6454726"/>
            <a:ext cx="885600" cy="162000"/>
          </a:xfrm>
          <a:blipFill>
            <a:blip r:embed="rId4"/>
            <a:stretch>
              <a:fillRect/>
            </a:stretch>
          </a:blipFill>
        </p:spPr>
        <p:txBody>
          <a:bodyPr/>
          <a:lstStyle>
            <a:lvl1pPr>
              <a:buNone/>
              <a:defRPr sz="100"/>
            </a:lvl1pPr>
          </a:lstStyle>
          <a:p>
            <a:pPr lvl="0"/>
            <a:r>
              <a:rPr lang="en-GB"/>
              <a:t>.</a:t>
            </a:r>
          </a:p>
        </p:txBody>
      </p:sp>
      <p:sp>
        <p:nvSpPr>
          <p:cNvPr id="14" name="Text Placeholder 8">
            <a:extLst>
              <a:ext uri="{FF2B5EF4-FFF2-40B4-BE49-F238E27FC236}">
                <a16:creationId xmlns:a16="http://schemas.microsoft.com/office/drawing/2014/main" id="{26182FBA-A12B-49AF-AA2B-9C04358CA06E}"/>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A9760DDB-6CE2-4AD0-BD10-B06F10A83A5F}"/>
              </a:ext>
            </a:extLst>
          </p:cNvPr>
          <p:cNvSpPr>
            <a:spLocks noGrp="1"/>
          </p:cNvSpPr>
          <p:nvPr>
            <p:ph type="dt" sz="half" idx="96"/>
          </p:nvPr>
        </p:nvSpPr>
        <p:spPr/>
        <p:txBody>
          <a:bodyPr/>
          <a:lstStyle>
            <a:lvl1pPr>
              <a:defRPr>
                <a:solidFill>
                  <a:schemeClr val="bg1"/>
                </a:solidFill>
              </a:defRPr>
            </a:lvl1pPr>
          </a:lstStyle>
          <a:p>
            <a:fld id="{1C2B8983-21F1-4879-854B-2131664E1DCA}" type="datetime8">
              <a:rPr lang="en-GB" smtClean="0"/>
              <a:t>27/09/2022 05:17</a:t>
            </a:fld>
            <a:endParaRPr lang="en-GB"/>
          </a:p>
        </p:txBody>
      </p:sp>
      <p:sp>
        <p:nvSpPr>
          <p:cNvPr id="7" name="Footer Placeholder 6">
            <a:extLst>
              <a:ext uri="{FF2B5EF4-FFF2-40B4-BE49-F238E27FC236}">
                <a16:creationId xmlns:a16="http://schemas.microsoft.com/office/drawing/2014/main" id="{78536A5D-AF9C-4975-9B21-0D4BE4F68252}"/>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8" name="Slide Number Placeholder 7">
            <a:extLst>
              <a:ext uri="{FF2B5EF4-FFF2-40B4-BE49-F238E27FC236}">
                <a16:creationId xmlns:a16="http://schemas.microsoft.com/office/drawing/2014/main" id="{0D942074-6DD5-4912-AC27-47599AAC9C0A}"/>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5833871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Half and Half Text and Char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161CE6-F8A9-43CF-8271-2FF1863BB9AF}"/>
              </a:ext>
            </a:extLst>
          </p:cNvPr>
          <p:cNvSpPr/>
          <p:nvPr userDrawn="1"/>
        </p:nvSpPr>
        <p:spPr>
          <a:xfrm>
            <a:off x="6096346" y="365125"/>
            <a:ext cx="6095653" cy="592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600"/>
              </a:spcAft>
            </a:pPr>
            <a:endParaRPr lang="en-GB"/>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pic>
        <p:nvPicPr>
          <p:cNvPr id="13" name="Logo">
            <a:extLst>
              <a:ext uri="{FF2B5EF4-FFF2-40B4-BE49-F238E27FC236}">
                <a16:creationId xmlns:a16="http://schemas.microsoft.com/office/drawing/2014/main" id="{BEAEFE73-BF68-44A6-93D1-FB182C0DE201}"/>
              </a:ext>
            </a:extLst>
          </p:cNvPr>
          <p:cNvPicPr>
            <a:picLocks noChangeAspect="1"/>
          </p:cNvPicPr>
          <p:nvPr userDrawn="1"/>
        </p:nvPicPr>
        <p:blipFill>
          <a:blip r:embed="rId2"/>
          <a:stretch>
            <a:fillRect/>
          </a:stretch>
        </p:blipFill>
        <p:spPr>
          <a:xfrm>
            <a:off x="11029235" y="6452108"/>
            <a:ext cx="885050" cy="164383"/>
          </a:xfrm>
          <a:prstGeom prst="rect">
            <a:avLst/>
          </a:prstGeom>
        </p:spPr>
      </p:pic>
      <p:sp>
        <p:nvSpPr>
          <p:cNvPr id="6" name="Date Placeholder 5">
            <a:extLst>
              <a:ext uri="{FF2B5EF4-FFF2-40B4-BE49-F238E27FC236}">
                <a16:creationId xmlns:a16="http://schemas.microsoft.com/office/drawing/2014/main" id="{015F5DD5-4FF1-4808-A1EE-DE4550F25C0E}"/>
              </a:ext>
            </a:extLst>
          </p:cNvPr>
          <p:cNvSpPr>
            <a:spLocks noGrp="1"/>
          </p:cNvSpPr>
          <p:nvPr>
            <p:ph type="dt" sz="half" idx="94"/>
          </p:nvPr>
        </p:nvSpPr>
        <p:spPr/>
        <p:txBody>
          <a:bodyPr/>
          <a:lstStyle/>
          <a:p>
            <a:fld id="{A6B4CC0B-5466-44D8-B139-AD8E36A32115}" type="datetime8">
              <a:rPr lang="en-GB" smtClean="0"/>
              <a:t>27/09/2022 05:18</a:t>
            </a:fld>
            <a:endParaRPr lang="en-GB"/>
          </a:p>
        </p:txBody>
      </p:sp>
      <p:sp>
        <p:nvSpPr>
          <p:cNvPr id="7" name="Footer Placeholder 6">
            <a:extLst>
              <a:ext uri="{FF2B5EF4-FFF2-40B4-BE49-F238E27FC236}">
                <a16:creationId xmlns:a16="http://schemas.microsoft.com/office/drawing/2014/main" id="{77ABD97B-B0E0-4959-8615-B42858EB8532}"/>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51D9AD5-67BE-41BC-A1B5-A44AFDD51527}"/>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83305843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Half and Half Text and Chart White">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23"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BDDB20D6-E5B4-4A77-902C-A19FF381C757}"/>
              </a:ext>
            </a:extLst>
          </p:cNvPr>
          <p:cNvSpPr>
            <a:spLocks noGrp="1"/>
          </p:cNvSpPr>
          <p:nvPr>
            <p:ph type="dt" sz="half" idx="94"/>
          </p:nvPr>
        </p:nvSpPr>
        <p:spPr/>
        <p:txBody>
          <a:bodyPr/>
          <a:lstStyle/>
          <a:p>
            <a:fld id="{AD532250-FB03-4543-B8E0-A9FCD6C720E0}" type="datetime8">
              <a:rPr lang="en-GB" smtClean="0"/>
              <a:t>27/09/2022 05:18</a:t>
            </a:fld>
            <a:endParaRPr lang="en-GB"/>
          </a:p>
        </p:txBody>
      </p:sp>
      <p:sp>
        <p:nvSpPr>
          <p:cNvPr id="7" name="Footer Placeholder 6">
            <a:extLst>
              <a:ext uri="{FF2B5EF4-FFF2-40B4-BE49-F238E27FC236}">
                <a16:creationId xmlns:a16="http://schemas.microsoft.com/office/drawing/2014/main" id="{35D72FA3-0D56-482B-BB58-B7C9AD092C23}"/>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E1E81EA7-FC7E-434F-A5B8-714FF0776444}"/>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95223027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ext Left Aligne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1"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D177B28-B759-4A4D-9E96-0632EBCDF24B}"/>
              </a:ext>
            </a:extLst>
          </p:cNvPr>
          <p:cNvSpPr>
            <a:spLocks noGrp="1"/>
          </p:cNvSpPr>
          <p:nvPr>
            <p:ph type="dt" sz="half" idx="93"/>
          </p:nvPr>
        </p:nvSpPr>
        <p:spPr/>
        <p:txBody>
          <a:bodyPr/>
          <a:lstStyle/>
          <a:p>
            <a:fld id="{C8FDDABB-0506-4C63-9BAC-EF10D95726FE}" type="datetime8">
              <a:rPr lang="en-GB" smtClean="0"/>
              <a:t>27/09/2022 05:18</a:t>
            </a:fld>
            <a:endParaRPr lang="en-GB"/>
          </a:p>
        </p:txBody>
      </p:sp>
      <p:sp>
        <p:nvSpPr>
          <p:cNvPr id="6" name="Footer Placeholder 5">
            <a:extLst>
              <a:ext uri="{FF2B5EF4-FFF2-40B4-BE49-F238E27FC236}">
                <a16:creationId xmlns:a16="http://schemas.microsoft.com/office/drawing/2014/main" id="{FDE2B0E7-FB7B-47E4-B4AC-D4C815E52C7F}"/>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A8F0E24-4C01-48F0-BEFA-08753D17E3AC}"/>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3475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White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99B866C-CD0C-47C0-A192-6244483748FB}"/>
              </a:ext>
            </a:extLst>
          </p:cNvPr>
          <p:cNvSpPr>
            <a:spLocks noGrp="1"/>
          </p:cNvSpPr>
          <p:nvPr>
            <p:ph type="dt" sz="half" idx="68"/>
          </p:nvPr>
        </p:nvSpPr>
        <p:spPr/>
        <p:txBody>
          <a:bodyPr/>
          <a:lstStyle/>
          <a:p>
            <a:fld id="{A79883BF-6CDD-4745-AF2A-A53BD3445E6E}" type="datetime8">
              <a:rPr lang="en-GB" smtClean="0"/>
              <a:t>27/09/2022 05:18</a:t>
            </a:fld>
            <a:endParaRPr lang="en-GB"/>
          </a:p>
        </p:txBody>
      </p:sp>
      <p:sp>
        <p:nvSpPr>
          <p:cNvPr id="7" name="Footer Placeholder 6">
            <a:extLst>
              <a:ext uri="{FF2B5EF4-FFF2-40B4-BE49-F238E27FC236}">
                <a16:creationId xmlns:a16="http://schemas.microsoft.com/office/drawing/2014/main" id="{ED0508BC-4CCC-49C7-9CF8-CA54D854D8BB}"/>
              </a:ext>
            </a:extLst>
          </p:cNvPr>
          <p:cNvSpPr>
            <a:spLocks noGrp="1"/>
          </p:cNvSpPr>
          <p:nvPr>
            <p:ph type="ftr" sz="quarter" idx="69"/>
          </p:nvPr>
        </p:nvSpPr>
        <p:spPr/>
        <p:txBody>
          <a:bodyPr/>
          <a:lstStyle/>
          <a:p>
            <a:r>
              <a:rPr lang="en-GB"/>
              <a:t>IT-XXX Project Name</a:t>
            </a:r>
          </a:p>
        </p:txBody>
      </p:sp>
      <p:sp>
        <p:nvSpPr>
          <p:cNvPr id="10" name="Slide Number Placeholder 9">
            <a:extLst>
              <a:ext uri="{FF2B5EF4-FFF2-40B4-BE49-F238E27FC236}">
                <a16:creationId xmlns:a16="http://schemas.microsoft.com/office/drawing/2014/main" id="{BF4BA15B-49FF-44CC-B950-F35B44288276}"/>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20122445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Grey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7CDF965D-05CC-4FDD-AA52-C7BF5415BEAB}"/>
              </a:ext>
            </a:extLst>
          </p:cNvPr>
          <p:cNvSpPr>
            <a:spLocks noGrp="1"/>
          </p:cNvSpPr>
          <p:nvPr>
            <p:ph type="dt" sz="half" idx="68"/>
          </p:nvPr>
        </p:nvSpPr>
        <p:spPr/>
        <p:txBody>
          <a:bodyPr/>
          <a:lstStyle/>
          <a:p>
            <a:fld id="{A058AEC6-36F5-4ECD-968C-419B53B6895B}" type="datetime8">
              <a:rPr lang="en-GB" smtClean="0"/>
              <a:t>27/09/2022 05:18</a:t>
            </a:fld>
            <a:endParaRPr lang="en-GB"/>
          </a:p>
        </p:txBody>
      </p:sp>
      <p:sp>
        <p:nvSpPr>
          <p:cNvPr id="7" name="Footer Placeholder 6">
            <a:extLst>
              <a:ext uri="{FF2B5EF4-FFF2-40B4-BE49-F238E27FC236}">
                <a16:creationId xmlns:a16="http://schemas.microsoft.com/office/drawing/2014/main" id="{318562E7-CC58-4FEA-8D61-15BD636902DB}"/>
              </a:ext>
            </a:extLst>
          </p:cNvPr>
          <p:cNvSpPr>
            <a:spLocks noGrp="1"/>
          </p:cNvSpPr>
          <p:nvPr>
            <p:ph type="ftr" sz="quarter" idx="69"/>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884F66E5-3A2C-49A5-ADA2-3EA6E493E26D}"/>
              </a:ext>
            </a:extLst>
          </p:cNvPr>
          <p:cNvSpPr>
            <a:spLocks noGrp="1"/>
          </p:cNvSpPr>
          <p:nvPr>
            <p:ph type="sldNum" sz="quarter" idx="70"/>
          </p:nvPr>
        </p:nvSpPr>
        <p:spPr/>
        <p:txBody>
          <a:bodyPr/>
          <a:lstStyle/>
          <a:p>
            <a:fld id="{AFCB0DEF-0313-43CE-8806-B644FC9EC852}" type="slidenum">
              <a:rPr lang="en-GB" smtClean="0"/>
              <a:pPr/>
              <a:t>‹#›</a:t>
            </a:fld>
            <a:endParaRPr lang="en-GB"/>
          </a:p>
        </p:txBody>
      </p:sp>
      <p:pic>
        <p:nvPicPr>
          <p:cNvPr id="9" name="Picture 8">
            <a:extLst>
              <a:ext uri="{FF2B5EF4-FFF2-40B4-BE49-F238E27FC236}">
                <a16:creationId xmlns:a16="http://schemas.microsoft.com/office/drawing/2014/main" id="{69440B00-0F93-492B-9A5E-809BB9C250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6310" y="6513280"/>
            <a:ext cx="1248294" cy="234057"/>
          </a:xfrm>
          <a:prstGeom prst="rect">
            <a:avLst/>
          </a:prstGeom>
        </p:spPr>
      </p:pic>
    </p:spTree>
    <p:extLst>
      <p:ext uri="{BB962C8B-B14F-4D97-AF65-F5344CB8AC3E}">
        <p14:creationId xmlns:p14="http://schemas.microsoft.com/office/powerpoint/2010/main" val="221130602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Blue Grey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bg1"/>
          </a:solidFill>
        </p:spPr>
        <p:txBody>
          <a:bodyPr/>
          <a:lstStyle>
            <a:lvl1pPr>
              <a:defRPr>
                <a:noFill/>
              </a:defRPr>
            </a:lvl1pPr>
          </a:lstStyle>
          <a:p>
            <a:pPr lvl="0"/>
            <a:r>
              <a:rPr lang="en-GB"/>
              <a:t> </a:t>
            </a:r>
          </a:p>
        </p:txBody>
      </p:sp>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86C9FC-C5F9-43E7-B60F-352BB65B3393}"/>
              </a:ext>
            </a:extLst>
          </p:cNvPr>
          <p:cNvSpPr>
            <a:spLocks noGrp="1"/>
          </p:cNvSpPr>
          <p:nvPr>
            <p:ph type="dt" sz="half" idx="68"/>
          </p:nvPr>
        </p:nvSpPr>
        <p:spPr/>
        <p:txBody>
          <a:bodyPr/>
          <a:lstStyle>
            <a:lvl1pPr>
              <a:defRPr>
                <a:solidFill>
                  <a:schemeClr val="bg1"/>
                </a:solidFill>
              </a:defRPr>
            </a:lvl1pPr>
          </a:lstStyle>
          <a:p>
            <a:fld id="{72B9A6C9-D615-4D64-BEC1-7F0E35D24044}" type="datetime8">
              <a:rPr lang="en-GB" smtClean="0"/>
              <a:t>27/09/2022 05:18</a:t>
            </a:fld>
            <a:endParaRPr lang="en-GB"/>
          </a:p>
        </p:txBody>
      </p:sp>
      <p:sp>
        <p:nvSpPr>
          <p:cNvPr id="7" name="Footer Placeholder 6">
            <a:extLst>
              <a:ext uri="{FF2B5EF4-FFF2-40B4-BE49-F238E27FC236}">
                <a16:creationId xmlns:a16="http://schemas.microsoft.com/office/drawing/2014/main" id="{A08727F7-1960-46E8-9E7B-16BE0A964187}"/>
              </a:ext>
            </a:extLst>
          </p:cNvPr>
          <p:cNvSpPr>
            <a:spLocks noGrp="1"/>
          </p:cNvSpPr>
          <p:nvPr>
            <p:ph type="ftr" sz="quarter" idx="69"/>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3BF544CC-4A82-4B5A-9034-3D32F2FEF5A3}"/>
              </a:ext>
            </a:extLst>
          </p:cNvPr>
          <p:cNvSpPr>
            <a:spLocks noGrp="1"/>
          </p:cNvSpPr>
          <p:nvPr>
            <p:ph type="sldNum" sz="quarter" idx="70"/>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945994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2" name="Date Placeholder 1">
            <a:extLst>
              <a:ext uri="{FF2B5EF4-FFF2-40B4-BE49-F238E27FC236}">
                <a16:creationId xmlns:a16="http://schemas.microsoft.com/office/drawing/2014/main" id="{06E6D59C-827A-4D61-BECD-C438E677C986}"/>
              </a:ext>
            </a:extLst>
          </p:cNvPr>
          <p:cNvSpPr>
            <a:spLocks noGrp="1"/>
          </p:cNvSpPr>
          <p:nvPr>
            <p:ph type="dt" sz="half" idx="12"/>
          </p:nvPr>
        </p:nvSpPr>
        <p:spPr/>
        <p:txBody>
          <a:bodyPr/>
          <a:lstStyle/>
          <a:p>
            <a:fld id="{77DB37D6-FE7F-4F14-BB09-625C3CB8D977}" type="datetime8">
              <a:rPr lang="en-GB" smtClean="0"/>
              <a:t>27/09/2022 05:18</a:t>
            </a:fld>
            <a:endParaRPr lang="en-GB"/>
          </a:p>
        </p:txBody>
      </p:sp>
    </p:spTree>
    <p:extLst>
      <p:ext uri="{BB962C8B-B14F-4D97-AF65-F5344CB8AC3E}">
        <p14:creationId xmlns:p14="http://schemas.microsoft.com/office/powerpoint/2010/main" val="240976351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D8313B9B-662F-4F69-B7FD-1D66F39D3D35}"/>
              </a:ext>
            </a:extLst>
          </p:cNvPr>
          <p:cNvSpPr>
            <a:spLocks noGrp="1"/>
          </p:cNvSpPr>
          <p:nvPr>
            <p:ph type="dt" sz="half" idx="12"/>
          </p:nvPr>
        </p:nvSpPr>
        <p:spPr/>
        <p:txBody>
          <a:bodyPr/>
          <a:lstStyle/>
          <a:p>
            <a:fld id="{32E51811-04B5-4F7D-A45B-62D80B20F43A}" type="datetime8">
              <a:rPr lang="en-GB" smtClean="0"/>
              <a:t>27/09/2022 05:18</a:t>
            </a:fld>
            <a:endParaRPr lang="en-GB"/>
          </a:p>
        </p:txBody>
      </p:sp>
    </p:spTree>
    <p:extLst>
      <p:ext uri="{BB962C8B-B14F-4D97-AF65-F5344CB8AC3E}">
        <p14:creationId xmlns:p14="http://schemas.microsoft.com/office/powerpoint/2010/main" val="41589557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nk Blue Gre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bg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5CC5C0BB-D297-4354-A1B7-A51CBE19485F}"/>
              </a:ext>
            </a:extLst>
          </p:cNvPr>
          <p:cNvSpPr>
            <a:spLocks noGrp="1"/>
          </p:cNvSpPr>
          <p:nvPr>
            <p:ph type="dt" sz="half" idx="12"/>
          </p:nvPr>
        </p:nvSpPr>
        <p:spPr/>
        <p:txBody>
          <a:bodyPr/>
          <a:lstStyle>
            <a:lvl1pPr>
              <a:defRPr>
                <a:solidFill>
                  <a:schemeClr val="bg1"/>
                </a:solidFill>
              </a:defRPr>
            </a:lvl1pPr>
          </a:lstStyle>
          <a:p>
            <a:fld id="{8D14D14D-23A5-475B-9766-BFC352AA42A1}" type="datetime8">
              <a:rPr lang="en-GB" smtClean="0"/>
              <a:t>27/09/2022 05:18</a:t>
            </a:fld>
            <a:endParaRPr lang="en-GB"/>
          </a:p>
        </p:txBody>
      </p:sp>
    </p:spTree>
    <p:extLst>
      <p:ext uri="{BB962C8B-B14F-4D97-AF65-F5344CB8AC3E}">
        <p14:creationId xmlns:p14="http://schemas.microsoft.com/office/powerpoint/2010/main" val="6018148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05CA0C22-2880-4F57-966F-E7DF818B60DE}"/>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bg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12" name="Text Placeholder Logo">
            <a:extLst>
              <a:ext uri="{FF2B5EF4-FFF2-40B4-BE49-F238E27FC236}">
                <a16:creationId xmlns:a16="http://schemas.microsoft.com/office/drawing/2014/main" id="{220C6D98-58C7-4746-AC3D-3FBF99269E46}"/>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4" name="Text Placeholder Logo">
            <a:extLst>
              <a:ext uri="{FF2B5EF4-FFF2-40B4-BE49-F238E27FC236}">
                <a16:creationId xmlns:a16="http://schemas.microsoft.com/office/drawing/2014/main" id="{5ADFD3A5-D8DC-4E79-BCE6-38EDB81AFB57}"/>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0" name="Text Placeholder 4">
            <a:extLst>
              <a:ext uri="{FF2B5EF4-FFF2-40B4-BE49-F238E27FC236}">
                <a16:creationId xmlns:a16="http://schemas.microsoft.com/office/drawing/2014/main" id="{5BC15235-D8E5-4239-AA14-84609BFE0AA9}"/>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6" name="Date Placeholder 1">
            <a:extLst>
              <a:ext uri="{FF2B5EF4-FFF2-40B4-BE49-F238E27FC236}">
                <a16:creationId xmlns:a16="http://schemas.microsoft.com/office/drawing/2014/main" id="{9900FF28-C8B5-4D72-90BF-3E2B4D49BED9}"/>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bg1"/>
                </a:solidFill>
              </a:rPr>
              <a:pPr/>
              <a:t>27/09/2022 05:18</a:t>
            </a:fld>
            <a:endParaRPr lang="en-GB">
              <a:solidFill>
                <a:schemeClr val="bg1"/>
              </a:solidFill>
            </a:endParaRPr>
          </a:p>
        </p:txBody>
      </p:sp>
    </p:spTree>
    <p:extLst>
      <p:ext uri="{BB962C8B-B14F-4D97-AF65-F5344CB8AC3E}">
        <p14:creationId xmlns:p14="http://schemas.microsoft.com/office/powerpoint/2010/main" val="91257818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Bottom Half">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C0680BCF-65D2-4728-84FE-3773C00D88F3}"/>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9" name="Text Placeholder 8">
            <a:extLst>
              <a:ext uri="{FF2B5EF4-FFF2-40B4-BE49-F238E27FC236}">
                <a16:creationId xmlns:a16="http://schemas.microsoft.com/office/drawing/2014/main" id="{DE512BE1-DE56-4C72-B9C0-EFB3E724C73E}"/>
              </a:ext>
            </a:extLst>
          </p:cNvPr>
          <p:cNvSpPr>
            <a:spLocks noGrp="1"/>
          </p:cNvSpPr>
          <p:nvPr>
            <p:ph type="body" sz="quarter" idx="95" hasCustomPrompt="1"/>
          </p:nvPr>
        </p:nvSpPr>
        <p:spPr>
          <a:xfrm>
            <a:off x="3176" y="3821148"/>
            <a:ext cx="12188824" cy="3036852"/>
          </a:xfrm>
          <a:solidFill>
            <a:schemeClr val="tx1">
              <a:alpha val="25000"/>
            </a:schemeClr>
          </a:solidFill>
        </p:spPr>
        <p:txBody>
          <a:bodyPr/>
          <a:lstStyle>
            <a:lvl1pPr>
              <a:defRPr sz="100">
                <a:noFill/>
              </a:defRPr>
            </a:lvl1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3176" y="3821148"/>
            <a:ext cx="12188823" cy="3036852"/>
          </a:xfrm>
        </p:spPr>
        <p:txBody>
          <a:bodyPr lIns="0" tIns="72000" rIns="0" bIns="0" anchor="t"/>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134257"/>
            <a:ext cx="11760004" cy="943452"/>
          </a:xfrm>
        </p:spPr>
        <p:txBody>
          <a:bodyPr anchor="b"/>
          <a:lstStyle>
            <a:lvl1pPr algn="ctr">
              <a:defRPr cap="none" baseline="0">
                <a:solidFill>
                  <a:schemeClr val="tx1"/>
                </a:solidFill>
              </a:defRPr>
            </a:lvl1pPr>
          </a:lstStyle>
          <a:p>
            <a:r>
              <a:rPr lang="en-GB"/>
              <a:t>Enter title here</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9" y="1810700"/>
            <a:ext cx="11760004" cy="1975488"/>
          </a:xfrm>
        </p:spPr>
        <p:txBody>
          <a:bodyPr/>
          <a:lstStyle>
            <a:lvl1pPr algn="ctr">
              <a:defRPr sz="1600">
                <a:solidFill>
                  <a:schemeClr val="tx1"/>
                </a:solidFill>
              </a:defRPr>
            </a:lvl1pPr>
            <a:lvl2pPr algn="ctr">
              <a:defRPr sz="1600">
                <a:solidFill>
                  <a:schemeClr val="tx1"/>
                </a:solidFill>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vl6pPr algn="ctr">
              <a:defRPr sz="1600"/>
            </a:lvl6pPr>
            <a:lvl7pPr algn="ctr">
              <a:defRPr sz="1600"/>
            </a:lvl7pPr>
            <a:lvl8pPr algn="ctr">
              <a:defRPr sz="1600"/>
            </a:lvl8pPr>
            <a:lvl9pPr algn="ctr">
              <a:defRPr sz="16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5672999" y="1263032"/>
            <a:ext cx="846000" cy="10800"/>
          </a:xfrm>
          <a:solidFill>
            <a:schemeClr val="tx1"/>
          </a:solidFill>
        </p:spPr>
        <p:txBody>
          <a:bodyPr/>
          <a:lstStyle>
            <a:lvl1pPr>
              <a:defRPr sz="100">
                <a:noFill/>
              </a:defRPr>
            </a:lvl1pPr>
          </a:lstStyle>
          <a:p>
            <a:pPr lvl="0"/>
            <a:r>
              <a:rPr lang="en-GB"/>
              <a:t> </a:t>
            </a:r>
          </a:p>
        </p:txBody>
      </p:sp>
      <p:sp>
        <p:nvSpPr>
          <p:cNvPr id="26" name="Text Placeholder 4">
            <a:extLst>
              <a:ext uri="{FF2B5EF4-FFF2-40B4-BE49-F238E27FC236}">
                <a16:creationId xmlns:a16="http://schemas.microsoft.com/office/drawing/2014/main" id="{C30BF45E-6352-493C-9C5C-400373FF4CEC}"/>
              </a:ext>
            </a:extLst>
          </p:cNvPr>
          <p:cNvSpPr>
            <a:spLocks noGrp="1"/>
          </p:cNvSpPr>
          <p:nvPr>
            <p:ph type="body" sz="quarter" idx="94" hasCustomPrompt="1"/>
          </p:nvPr>
        </p:nvSpPr>
        <p:spPr>
          <a:xfrm>
            <a:off x="643799" y="6477062"/>
            <a:ext cx="7200" cy="190800"/>
          </a:xfrm>
          <a:solidFill>
            <a:schemeClr val="bg1"/>
          </a:solidFill>
        </p:spPr>
        <p:txBody>
          <a:bodyPr/>
          <a:lstStyle>
            <a:lvl1pPr>
              <a:defRPr sz="100">
                <a:noFill/>
              </a:defRPr>
            </a:lvl1pPr>
          </a:lstStyle>
          <a:p>
            <a:pPr lvl="0"/>
            <a:r>
              <a:rPr lang="en-GB"/>
              <a:t> </a:t>
            </a:r>
          </a:p>
        </p:txBody>
      </p:sp>
      <p:sp>
        <p:nvSpPr>
          <p:cNvPr id="11" name="Text Placeholder Logo">
            <a:extLst>
              <a:ext uri="{FF2B5EF4-FFF2-40B4-BE49-F238E27FC236}">
                <a16:creationId xmlns:a16="http://schemas.microsoft.com/office/drawing/2014/main" id="{DB060C6D-F198-436C-990E-DB47F972BE5D}"/>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5" name="Date Placeholder 4">
            <a:extLst>
              <a:ext uri="{FF2B5EF4-FFF2-40B4-BE49-F238E27FC236}">
                <a16:creationId xmlns:a16="http://schemas.microsoft.com/office/drawing/2014/main" id="{2A2FF96C-5DA3-4CCA-9644-29BA2D7B21CF}"/>
              </a:ext>
            </a:extLst>
          </p:cNvPr>
          <p:cNvSpPr>
            <a:spLocks noGrp="1"/>
          </p:cNvSpPr>
          <p:nvPr>
            <p:ph type="dt" sz="half" idx="96"/>
          </p:nvPr>
        </p:nvSpPr>
        <p:spPr/>
        <p:txBody>
          <a:bodyPr/>
          <a:lstStyle/>
          <a:p>
            <a:fld id="{E09F1807-DA6E-49A3-9656-F26413004C8B}" type="datetime8">
              <a:rPr lang="en-GB" smtClean="0"/>
              <a:t>27/09/2022 05:17</a:t>
            </a:fld>
            <a:endParaRPr lang="en-GB"/>
          </a:p>
        </p:txBody>
      </p:sp>
      <p:sp>
        <p:nvSpPr>
          <p:cNvPr id="6" name="Footer Placeholder 5">
            <a:extLst>
              <a:ext uri="{FF2B5EF4-FFF2-40B4-BE49-F238E27FC236}">
                <a16:creationId xmlns:a16="http://schemas.microsoft.com/office/drawing/2014/main" id="{27988E0A-0898-433A-815F-994ABE98F3B1}"/>
              </a:ext>
            </a:extLst>
          </p:cNvPr>
          <p:cNvSpPr>
            <a:spLocks noGrp="1"/>
          </p:cNvSpPr>
          <p:nvPr>
            <p:ph type="ftr" sz="quarter" idx="97"/>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6C3E69A-AC69-4D24-8FE2-19C81FD91CB2}"/>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050695096"/>
      </p:ext>
    </p:extLst>
  </p:cSld>
  <p:clrMapOvr>
    <a:masterClrMapping/>
  </p:clrMapOvr>
  <p:extLst>
    <p:ext uri="{DCECCB84-F9BA-43D5-87BE-67443E8EF086}">
      <p15:sldGuideLst xmlns:p15="http://schemas.microsoft.com/office/powerpoint/2012/main">
        <p15:guide id="1" pos="3863" userDrawn="1">
          <p15:clr>
            <a:srgbClr val="FBAE4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Grey 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FA66C76E-BC85-49AE-9464-2982FA74EFA6}"/>
              </a:ext>
            </a:extLst>
          </p:cNvPr>
          <p:cNvSpPr>
            <a:spLocks noGrp="1"/>
          </p:cNvSpPr>
          <p:nvPr>
            <p:ph type="pic" sz="quarter" idx="68" hasCustomPrompt="1"/>
          </p:nvPr>
        </p:nvSpPr>
        <p:spPr>
          <a:xfrm>
            <a:off x="0" y="0"/>
            <a:ext cx="12192000" cy="6858000"/>
          </a:xfrm>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tx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5" name="Text Placeholder Logo">
            <a:extLst>
              <a:ext uri="{FF2B5EF4-FFF2-40B4-BE49-F238E27FC236}">
                <a16:creationId xmlns:a16="http://schemas.microsoft.com/office/drawing/2014/main" id="{7FE34046-9129-4CE9-8F87-5EB293C088C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6" name="Text Placeholder Logo">
            <a:extLst>
              <a:ext uri="{FF2B5EF4-FFF2-40B4-BE49-F238E27FC236}">
                <a16:creationId xmlns:a16="http://schemas.microsoft.com/office/drawing/2014/main" id="{124BFED5-0438-497A-A3D4-DBF7EC59C74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5" name="Text Placeholder 4">
            <a:extLst>
              <a:ext uri="{FF2B5EF4-FFF2-40B4-BE49-F238E27FC236}">
                <a16:creationId xmlns:a16="http://schemas.microsoft.com/office/drawing/2014/main" id="{38144ECB-7FC1-4922-A389-A3714120888F}"/>
              </a:ext>
            </a:extLst>
          </p:cNvPr>
          <p:cNvSpPr>
            <a:spLocks noGrp="1"/>
          </p:cNvSpPr>
          <p:nvPr>
            <p:ph type="body" sz="quarter" idx="69" hasCustomPrompt="1"/>
          </p:nvPr>
        </p:nvSpPr>
        <p:spPr>
          <a:xfrm>
            <a:off x="41275" y="6209925"/>
            <a:ext cx="7531200" cy="648000"/>
          </a:xfrm>
          <a:blipFill>
            <a:blip r:embed="rId5"/>
            <a:stretch>
              <a:fillRect/>
            </a:stretch>
          </a:blipFill>
        </p:spPr>
        <p:txBody>
          <a:bodyPr/>
          <a:lstStyle>
            <a:lvl1pPr>
              <a:defRPr sz="100">
                <a:noFill/>
              </a:defRPr>
            </a:lvl1pPr>
          </a:lstStyle>
          <a:p>
            <a:pPr lvl="0"/>
            <a:r>
              <a:rPr lang="en-GB"/>
              <a:t>.</a:t>
            </a:r>
          </a:p>
        </p:txBody>
      </p:sp>
      <p:sp>
        <p:nvSpPr>
          <p:cNvPr id="14" name="Date Placeholder 1">
            <a:extLst>
              <a:ext uri="{FF2B5EF4-FFF2-40B4-BE49-F238E27FC236}">
                <a16:creationId xmlns:a16="http://schemas.microsoft.com/office/drawing/2014/main" id="{C1A826FF-84D9-422A-A5F6-C287C4912A5A}"/>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tx1"/>
                </a:solidFill>
              </a:rPr>
              <a:pPr/>
              <a:t>27/09/2022 05:18</a:t>
            </a:fld>
            <a:endParaRPr lang="en-GB">
              <a:solidFill>
                <a:schemeClr val="tx1"/>
              </a:solidFill>
            </a:endParaRPr>
          </a:p>
        </p:txBody>
      </p:sp>
    </p:spTree>
    <p:extLst>
      <p:ext uri="{BB962C8B-B14F-4D97-AF65-F5344CB8AC3E}">
        <p14:creationId xmlns:p14="http://schemas.microsoft.com/office/powerpoint/2010/main" val="138474225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0689af56-c7c2-41de-8086-8fdf4857441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a:xfrm>
            <a:off x="750081" y="6425264"/>
            <a:ext cx="7943384" cy="294305"/>
          </a:xfrm>
        </p:spPr>
        <p:txBody>
          <a:bodyPr/>
          <a:lstStyle>
            <a:lvl1pPr>
              <a:defRPr>
                <a:solidFill>
                  <a:schemeClr val="tx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1">
            <a:extLst>
              <a:ext uri="{FF2B5EF4-FFF2-40B4-BE49-F238E27FC236}">
                <a16:creationId xmlns:a16="http://schemas.microsoft.com/office/drawing/2014/main" id="{9D8DAE02-B49E-4A06-B407-AEA7D1818928}"/>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BE373D55-DEA8-4CC4-B98F-A165C70FEDC0}" type="datetime8">
              <a:rPr lang="en-GB" smtClean="0"/>
              <a:t>27/09/2022 05:18</a:t>
            </a:fld>
            <a:endParaRPr lang="en-GB"/>
          </a:p>
        </p:txBody>
      </p: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702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9b7eadb7-5dd6-49c2-93f3-ea56dc81a40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05:18</a:t>
            </a:fld>
            <a:endParaRPr lang="en-GB"/>
          </a:p>
        </p:txBody>
      </p:sp>
    </p:spTree>
    <p:extLst>
      <p:ext uri="{BB962C8B-B14F-4D97-AF65-F5344CB8AC3E}">
        <p14:creationId xmlns:p14="http://schemas.microsoft.com/office/powerpoint/2010/main" val="134258646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B052D294-2032-4362-9E97-4CD2EAABE210}"/>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11695014"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1169431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8"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442912FC-616D-44C4-9CFE-8C3E14A22095}"/>
              </a:ext>
            </a:extLst>
          </p:cNvPr>
          <p:cNvSpPr>
            <a:spLocks noGrp="1"/>
          </p:cNvSpPr>
          <p:nvPr>
            <p:ph type="dt" sz="half" idx="93"/>
          </p:nvPr>
        </p:nvSpPr>
        <p:spPr/>
        <p:txBody>
          <a:bodyPr/>
          <a:lstStyle/>
          <a:p>
            <a:fld id="{198CAF0E-8458-4190-8347-DBE1C1B3BE99}" type="datetime8">
              <a:rPr lang="en-GB" smtClean="0"/>
              <a:t>27/09/2022 05:17</a:t>
            </a:fld>
            <a:endParaRPr lang="en-GB"/>
          </a:p>
        </p:txBody>
      </p:sp>
      <p:sp>
        <p:nvSpPr>
          <p:cNvPr id="6" name="Footer Placeholder 5">
            <a:extLst>
              <a:ext uri="{FF2B5EF4-FFF2-40B4-BE49-F238E27FC236}">
                <a16:creationId xmlns:a16="http://schemas.microsoft.com/office/drawing/2014/main" id="{0D024430-AA56-4EBB-8F3C-4C06A1E9E7AE}"/>
              </a:ext>
            </a:extLst>
          </p:cNvPr>
          <p:cNvSpPr>
            <a:spLocks noGrp="1"/>
          </p:cNvSpPr>
          <p:nvPr>
            <p:ph type="ftr" sz="quarter" idx="94"/>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928C991F-E9A0-4A69-8A6F-3CC58B0D9232}"/>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73944832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Full Page Tex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2ED7D1DB-EE79-4265-A48A-9D2F8094860B}"/>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C460EF2B-AC37-4C8F-A472-744A4C41C6F6}"/>
              </a:ext>
            </a:extLst>
          </p:cNvPr>
          <p:cNvSpPr>
            <a:spLocks noGrp="1"/>
          </p:cNvSpPr>
          <p:nvPr>
            <p:ph type="dt" sz="half" idx="46"/>
          </p:nvPr>
        </p:nvSpPr>
        <p:spPr/>
        <p:txBody>
          <a:bodyPr/>
          <a:lstStyle/>
          <a:p>
            <a:fld id="{3B23AF6C-E793-4837-BC2A-B8D0CF5EAA3D}" type="datetime8">
              <a:rPr lang="en-GB" smtClean="0"/>
              <a:t>27/09/2022 05:17</a:t>
            </a:fld>
            <a:endParaRPr lang="en-GB"/>
          </a:p>
        </p:txBody>
      </p:sp>
      <p:sp>
        <p:nvSpPr>
          <p:cNvPr id="12" name="Footer Placeholder 11">
            <a:extLst>
              <a:ext uri="{FF2B5EF4-FFF2-40B4-BE49-F238E27FC236}">
                <a16:creationId xmlns:a16="http://schemas.microsoft.com/office/drawing/2014/main" id="{A6C9D71F-AB53-4AE8-A81E-E4C9CE1DE5CA}"/>
              </a:ext>
            </a:extLst>
          </p:cNvPr>
          <p:cNvSpPr>
            <a:spLocks noGrp="1"/>
          </p:cNvSpPr>
          <p:nvPr>
            <p:ph type="ftr" sz="quarter" idx="47"/>
          </p:nvPr>
        </p:nvSpPr>
        <p:spPr/>
        <p:txBody>
          <a:bodyPr/>
          <a:lstStyle/>
          <a:p>
            <a:r>
              <a:rPr lang="en-GB"/>
              <a:t>IT-XXXX Project Name</a:t>
            </a:r>
          </a:p>
        </p:txBody>
      </p:sp>
      <p:sp>
        <p:nvSpPr>
          <p:cNvPr id="13" name="Slide Number Placeholder 12">
            <a:extLst>
              <a:ext uri="{FF2B5EF4-FFF2-40B4-BE49-F238E27FC236}">
                <a16:creationId xmlns:a16="http://schemas.microsoft.com/office/drawing/2014/main" id="{719F3759-5B36-4401-BCB3-18865F66202C}"/>
              </a:ext>
            </a:extLst>
          </p:cNvPr>
          <p:cNvSpPr>
            <a:spLocks noGrp="1"/>
          </p:cNvSpPr>
          <p:nvPr>
            <p:ph type="sldNum" sz="quarter" idx="4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0316149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rivers, Goals and Benefits​">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EEBA68F3-CCEA-40B7-A8D0-82CEEAC58BC5}"/>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Onboarding is one of the most critical, yet complex HR processes the business must manage. A successful onboarding experience can increase employees’ time to productivity, job satisfaction, and performance levels, while an unsuccessful experience can lead to reduced productivity and even turnover. Today Vestas has an Onboarding process, which is a manual interim process. The aim for this project is to make Onboarding globally system-supported. </a:t>
            </a:r>
            <a:r>
              <a:rPr lang="en-US" b="0" i="0">
                <a:solidFill>
                  <a:srgbClr val="000000"/>
                </a:solidFill>
                <a:effectLst/>
                <a:latin typeface="Arial" panose="020B0604020202020204" pitchFamily="34" charset="0"/>
              </a:rPr>
              <a:t>​</a:t>
            </a:r>
            <a:br>
              <a:rPr lang="en-US" b="0" i="0">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Strategic goal supported: Improve onboarding processes across Vestas (P&amp;C)</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B7035718-8B81-4138-ABE6-A7C21E34583E}"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3" name="Text Placeholder 7">
            <a:extLst>
              <a:ext uri="{FF2B5EF4-FFF2-40B4-BE49-F238E27FC236}">
                <a16:creationId xmlns:a16="http://schemas.microsoft.com/office/drawing/2014/main" id="{A8EBA5B4-50D3-478E-AEF3-0A32FFDDF346}"/>
              </a:ext>
            </a:extLst>
          </p:cNvPr>
          <p:cNvSpPr>
            <a:spLocks noGrp="1"/>
          </p:cNvSpPr>
          <p:nvPr>
            <p:ph type="body" sz="quarter" idx="97" hasCustomPrompt="1"/>
          </p:nvPr>
        </p:nvSpPr>
        <p:spPr>
          <a:xfrm>
            <a:off x="6234647"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8139329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ope and dependencies​">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5AECF3C6-594A-41DA-B2C4-8338639BE14C}"/>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As the onboarding process is complex and has many element, the project will start out with a partial scope. The first focus will be on internal hires, that are hired via the recruitment module.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Hiring Manager Flow: presents the manager with all tasks needed to finish the recruitment process as well as prepare for their new hire’s first day. Tasks will be automated and will save the manager time compared to current manual solution.​</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New Hire Flow: allows the new employee to receive information and materials to prepare for the first day. Today, the new hire only receives an email from the Onboarding Coordinator with welcome documents and nothing else before start.​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Onboarding Coordinator (RPO): Much like the Hiring Manager, the RPO’s will have mandatory tasks to complete in the system and they will be prompted in an automated and simple way. The RPO is overall responsible for initiation of the onboarding for the new hire and is the new hire’s main point of contact.​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technical scope will be an integration between SAP IDM and OMADAO</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There are dependencies to the roll out of role redesign, which is currently unexplored. </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DD439EC4-2AB8-4E65-BC56-B214B9FC7F37}"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8035399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DDF90700-A515-4E81-B423-A5F67A9A09ED}"/>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8" y="1687349"/>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GB"/>
              <a:t>Enter text here</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7B632E03-949F-46F0-867C-C0EF3CBE886E}"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1" name="Text Placeholder 7">
            <a:extLst>
              <a:ext uri="{FF2B5EF4-FFF2-40B4-BE49-F238E27FC236}">
                <a16:creationId xmlns:a16="http://schemas.microsoft.com/office/drawing/2014/main" id="{20BB0F2A-8A48-4FA2-B29A-8E68C7E8ACD3}"/>
              </a:ext>
            </a:extLst>
          </p:cNvPr>
          <p:cNvSpPr>
            <a:spLocks noGrp="1"/>
          </p:cNvSpPr>
          <p:nvPr>
            <p:ph type="body" sz="quarter" idx="97" hasCustomPrompt="1"/>
          </p:nvPr>
        </p:nvSpPr>
        <p:spPr>
          <a:xfrm>
            <a:off x="215998" y="3256442"/>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3" name="Text Placeholder 7">
            <a:extLst>
              <a:ext uri="{FF2B5EF4-FFF2-40B4-BE49-F238E27FC236}">
                <a16:creationId xmlns:a16="http://schemas.microsoft.com/office/drawing/2014/main" id="{75B2A2E8-5F53-4539-8D51-F5C99026495B}"/>
              </a:ext>
            </a:extLst>
          </p:cNvPr>
          <p:cNvSpPr>
            <a:spLocks noGrp="1"/>
          </p:cNvSpPr>
          <p:nvPr>
            <p:ph type="body" sz="quarter" idx="98" hasCustomPrompt="1"/>
          </p:nvPr>
        </p:nvSpPr>
        <p:spPr>
          <a:xfrm>
            <a:off x="215998" y="4815677"/>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15230438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pic>
        <p:nvPicPr>
          <p:cNvPr id="13" name="Grafik 7">
            <a:extLst>
              <a:ext uri="{FF2B5EF4-FFF2-40B4-BE49-F238E27FC236}">
                <a16:creationId xmlns:a16="http://schemas.microsoft.com/office/drawing/2014/main" id="{D0407F51-7BE5-4859-B727-AA2112297797}"/>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5">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4"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8">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4205900"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9">
            <a:extLst>
              <a:ext uri="{FF2B5EF4-FFF2-40B4-BE49-F238E27FC236}">
                <a16:creationId xmlns:a16="http://schemas.microsoft.com/office/drawing/2014/main" id="{5C1F9021-E3AB-4138-A26C-63240F4969D1}"/>
              </a:ext>
            </a:extLst>
          </p:cNvPr>
          <p:cNvSpPr>
            <a:spLocks noGrp="1"/>
          </p:cNvSpPr>
          <p:nvPr>
            <p:ph type="body" sz="quarter" idx="94" hasCustomPrompt="1"/>
          </p:nvPr>
        </p:nvSpPr>
        <p:spPr>
          <a:xfrm>
            <a:off x="8195803"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4F1B7-30B3-4A0F-9FB6-1B464E347C4A}"/>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1C23ABE-13B3-4FC7-930D-AF00BC5751DC}"/>
              </a:ext>
            </a:extLst>
          </p:cNvPr>
          <p:cNvSpPr>
            <a:spLocks noGrp="1"/>
          </p:cNvSpPr>
          <p:nvPr>
            <p:ph type="dt" sz="half" idx="95"/>
          </p:nvPr>
        </p:nvSpPr>
        <p:spPr/>
        <p:txBody>
          <a:bodyPr/>
          <a:lstStyle/>
          <a:p>
            <a:fld id="{613A29DB-65C7-4E2E-B7C7-17629520F5DA}" type="datetime8">
              <a:rPr lang="en-GB" smtClean="0"/>
              <a:t>27/09/2022 05:17</a:t>
            </a:fld>
            <a:endParaRPr lang="en-GB"/>
          </a:p>
        </p:txBody>
      </p:sp>
      <p:sp>
        <p:nvSpPr>
          <p:cNvPr id="6" name="Footer Placeholder 5">
            <a:extLst>
              <a:ext uri="{FF2B5EF4-FFF2-40B4-BE49-F238E27FC236}">
                <a16:creationId xmlns:a16="http://schemas.microsoft.com/office/drawing/2014/main" id="{777FDCE0-E3C4-45ED-8E3B-575E67222034}"/>
              </a:ext>
            </a:extLst>
          </p:cNvPr>
          <p:cNvSpPr>
            <a:spLocks noGrp="1"/>
          </p:cNvSpPr>
          <p:nvPr>
            <p:ph type="ftr" sz="quarter" idx="96"/>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1EB778C0-76AD-4DC8-86B0-A4BFC141426E}"/>
              </a:ext>
            </a:extLst>
          </p:cNvPr>
          <p:cNvSpPr>
            <a:spLocks noGrp="1"/>
          </p:cNvSpPr>
          <p:nvPr>
            <p:ph type="sldNum" sz="quarter" idx="97"/>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3399855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10558227-D388-45F6-961B-D565F4A26053}"/>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C4DDBAEA-F8FF-49BC-8C41-5BD8FDEED127}"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41757847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2B474A05-6546-49E8-978C-3253F6E9099E}"/>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AD90FAD2-E9B1-4DF5-B5F7-5072DA7FCDA0}"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24679927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y 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74F31E-2DAE-41A1-81ED-FEE49604467B}"/>
              </a:ext>
            </a:extLst>
          </p:cNvPr>
          <p:cNvSpPr>
            <a:spLocks noGrp="1"/>
          </p:cNvSpPr>
          <p:nvPr>
            <p:ph type="pic" sz="quarter" idx="68" hasCustomPrompt="1"/>
          </p:nvPr>
        </p:nvSpPr>
        <p:spPr>
          <a:xfrm>
            <a:off x="0" y="0"/>
            <a:ext cx="12192000" cy="6858000"/>
          </a:xfrm>
          <a:solidFill>
            <a:schemeClr val="accent3"/>
          </a:solidFill>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8"/>
            <a:ext cx="3815707" cy="317490"/>
          </a:xfrm>
        </p:spPr>
        <p:txBody>
          <a:bodyPr lIns="0" tIns="0" rIns="0" bIns="0" anchor="t"/>
          <a:lstStyle>
            <a:lvl1pPr marL="0" indent="0" algn="ctr">
              <a:buNone/>
              <a:defRPr sz="1800">
                <a:solidFill>
                  <a:schemeClr val="tx1"/>
                </a:solidFill>
              </a:defRPr>
            </a:lvl1pPr>
            <a:lvl2pPr>
              <a:defRPr sz="2000"/>
            </a:lvl2pPr>
            <a:lvl3pPr>
              <a:defRPr sz="2000"/>
            </a:lvl3pPr>
            <a:lvl4pPr>
              <a:defRPr sz="1800"/>
            </a:lvl4pPr>
            <a:lvl5pPr>
              <a:defRPr sz="1600"/>
            </a:lvl5pPr>
          </a:lstStyle>
          <a:p>
            <a:pPr lvl="0"/>
            <a:r>
              <a:rPr lang="en-GB"/>
              <a:t>Enter Name Here</a:t>
            </a:r>
          </a:p>
        </p:txBody>
      </p:sp>
      <p:sp>
        <p:nvSpPr>
          <p:cNvPr id="15" name="Text Placeholder 7">
            <a:extLst>
              <a:ext uri="{FF2B5EF4-FFF2-40B4-BE49-F238E27FC236}">
                <a16:creationId xmlns:a16="http://schemas.microsoft.com/office/drawing/2014/main" id="{EC0D8A45-11A0-4789-80D7-D17D7E3A6A97}"/>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6" name="Text Placeholder 12">
            <a:extLst>
              <a:ext uri="{FF2B5EF4-FFF2-40B4-BE49-F238E27FC236}">
                <a16:creationId xmlns:a16="http://schemas.microsoft.com/office/drawing/2014/main" id="{B1AF1434-E10E-4C78-8BA0-1BEEAC9F5F29}"/>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4" name="Text Placeholder Logo">
            <a:extLst>
              <a:ext uri="{FF2B5EF4-FFF2-40B4-BE49-F238E27FC236}">
                <a16:creationId xmlns:a16="http://schemas.microsoft.com/office/drawing/2014/main" id="{4CB4F2D4-42FC-47E2-BE05-5CF0834DE05C}"/>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7" name="Text Placeholder Logo">
            <a:extLst>
              <a:ext uri="{FF2B5EF4-FFF2-40B4-BE49-F238E27FC236}">
                <a16:creationId xmlns:a16="http://schemas.microsoft.com/office/drawing/2014/main" id="{946421BD-9E00-4D89-9CF5-DA8F1C5131D8}"/>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EA29040E-9C64-4B4C-8416-D266C071C76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tx1"/>
                </a:solidFill>
              </a:defRPr>
            </a:lvl1pPr>
          </a:lstStyle>
          <a:p>
            <a:fld id="{6E85F66E-D611-4F81-91F8-2E880D610374}" type="datetime8">
              <a:rPr lang="en-GB" smtClean="0"/>
              <a:t>27/09/2022 05:17</a:t>
            </a:fld>
            <a:endParaRPr lang="en-GB"/>
          </a:p>
        </p:txBody>
      </p:sp>
    </p:spTree>
    <p:extLst>
      <p:ext uri="{BB962C8B-B14F-4D97-AF65-F5344CB8AC3E}">
        <p14:creationId xmlns:p14="http://schemas.microsoft.com/office/powerpoint/2010/main" val="277563001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alf and Half Text and Chart">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81391049-4793-4A98-B82C-D718C7592232}"/>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6" name="Rectangle 15">
            <a:extLst>
              <a:ext uri="{FF2B5EF4-FFF2-40B4-BE49-F238E27FC236}">
                <a16:creationId xmlns:a16="http://schemas.microsoft.com/office/drawing/2014/main" id="{13161CE6-F8A9-43CF-8271-2FF1863BB9AF}"/>
              </a:ext>
            </a:extLst>
          </p:cNvPr>
          <p:cNvSpPr/>
          <p:nvPr userDrawn="1"/>
        </p:nvSpPr>
        <p:spPr>
          <a:xfrm>
            <a:off x="6096346" y="365125"/>
            <a:ext cx="6095653" cy="592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600"/>
              </a:spcAft>
            </a:pPr>
            <a:endParaRPr lang="en-GB"/>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pic>
        <p:nvPicPr>
          <p:cNvPr id="13" name="Logo">
            <a:extLst>
              <a:ext uri="{FF2B5EF4-FFF2-40B4-BE49-F238E27FC236}">
                <a16:creationId xmlns:a16="http://schemas.microsoft.com/office/drawing/2014/main" id="{BEAEFE73-BF68-44A6-93D1-FB182C0DE201}"/>
              </a:ext>
            </a:extLst>
          </p:cNvPr>
          <p:cNvPicPr>
            <a:picLocks noChangeAspect="1"/>
          </p:cNvPicPr>
          <p:nvPr userDrawn="1"/>
        </p:nvPicPr>
        <p:blipFill>
          <a:blip r:embed="rId3"/>
          <a:stretch>
            <a:fillRect/>
          </a:stretch>
        </p:blipFill>
        <p:spPr>
          <a:xfrm>
            <a:off x="11029235" y="6452108"/>
            <a:ext cx="885050" cy="164383"/>
          </a:xfrm>
          <a:prstGeom prst="rect">
            <a:avLst/>
          </a:prstGeom>
        </p:spPr>
      </p:pic>
      <p:sp>
        <p:nvSpPr>
          <p:cNvPr id="6" name="Date Placeholder 5">
            <a:extLst>
              <a:ext uri="{FF2B5EF4-FFF2-40B4-BE49-F238E27FC236}">
                <a16:creationId xmlns:a16="http://schemas.microsoft.com/office/drawing/2014/main" id="{015F5DD5-4FF1-4808-A1EE-DE4550F25C0E}"/>
              </a:ext>
            </a:extLst>
          </p:cNvPr>
          <p:cNvSpPr>
            <a:spLocks noGrp="1"/>
          </p:cNvSpPr>
          <p:nvPr>
            <p:ph type="dt" sz="half" idx="94"/>
          </p:nvPr>
        </p:nvSpPr>
        <p:spPr/>
        <p:txBody>
          <a:bodyPr/>
          <a:lstStyle/>
          <a:p>
            <a:fld id="{C6C69516-2444-4FA5-A479-5798C492FE1D}" type="datetime8">
              <a:rPr lang="en-GB" smtClean="0"/>
              <a:t>27/09/2022 05:17</a:t>
            </a:fld>
            <a:endParaRPr lang="en-GB"/>
          </a:p>
        </p:txBody>
      </p:sp>
      <p:sp>
        <p:nvSpPr>
          <p:cNvPr id="7" name="Footer Placeholder 6">
            <a:extLst>
              <a:ext uri="{FF2B5EF4-FFF2-40B4-BE49-F238E27FC236}">
                <a16:creationId xmlns:a16="http://schemas.microsoft.com/office/drawing/2014/main" id="{77ABD97B-B0E0-4959-8615-B42858EB8532}"/>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151D9AD5-67BE-41BC-A1B5-A44AFDD51527}"/>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25116985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and Half Text and Chart Whit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47381BB9-74CD-4073-88DE-CC8F7DD38A2B}"/>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23"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BDDB20D6-E5B4-4A77-902C-A19FF381C757}"/>
              </a:ext>
            </a:extLst>
          </p:cNvPr>
          <p:cNvSpPr>
            <a:spLocks noGrp="1"/>
          </p:cNvSpPr>
          <p:nvPr>
            <p:ph type="dt" sz="half" idx="94"/>
          </p:nvPr>
        </p:nvSpPr>
        <p:spPr/>
        <p:txBody>
          <a:bodyPr/>
          <a:lstStyle/>
          <a:p>
            <a:fld id="{24772F79-2ED1-4817-8283-0D1F408484C6}" type="datetime8">
              <a:rPr lang="en-GB" smtClean="0"/>
              <a:t>27/09/2022 05:17</a:t>
            </a:fld>
            <a:endParaRPr lang="en-GB"/>
          </a:p>
        </p:txBody>
      </p:sp>
      <p:sp>
        <p:nvSpPr>
          <p:cNvPr id="7" name="Footer Placeholder 6">
            <a:extLst>
              <a:ext uri="{FF2B5EF4-FFF2-40B4-BE49-F238E27FC236}">
                <a16:creationId xmlns:a16="http://schemas.microsoft.com/office/drawing/2014/main" id="{35D72FA3-0D56-482B-BB58-B7C9AD092C23}"/>
              </a:ext>
            </a:extLst>
          </p:cNvPr>
          <p:cNvSpPr>
            <a:spLocks noGrp="1"/>
          </p:cNvSpPr>
          <p:nvPr>
            <p:ph type="ftr" sz="quarter" idx="95"/>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E1E81EA7-FC7E-434F-A5B8-714FF0776444}"/>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9774164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Left Aligned">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ACCDD6D0-0205-4549-8132-40CEB40B7D2F}"/>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1"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D177B28-B759-4A4D-9E96-0632EBCDF24B}"/>
              </a:ext>
            </a:extLst>
          </p:cNvPr>
          <p:cNvSpPr>
            <a:spLocks noGrp="1"/>
          </p:cNvSpPr>
          <p:nvPr>
            <p:ph type="dt" sz="half" idx="93"/>
          </p:nvPr>
        </p:nvSpPr>
        <p:spPr/>
        <p:txBody>
          <a:bodyPr/>
          <a:lstStyle/>
          <a:p>
            <a:fld id="{6C8B0D54-8B1E-416D-81DB-CCEDEBC82DBC}" type="datetime8">
              <a:rPr lang="en-GB" smtClean="0"/>
              <a:t>27/09/2022 05:17</a:t>
            </a:fld>
            <a:endParaRPr lang="en-GB"/>
          </a:p>
        </p:txBody>
      </p:sp>
      <p:sp>
        <p:nvSpPr>
          <p:cNvPr id="6" name="Footer Placeholder 5">
            <a:extLst>
              <a:ext uri="{FF2B5EF4-FFF2-40B4-BE49-F238E27FC236}">
                <a16:creationId xmlns:a16="http://schemas.microsoft.com/office/drawing/2014/main" id="{FDE2B0E7-FB7B-47E4-B4AC-D4C815E52C7F}"/>
              </a:ext>
            </a:extLst>
          </p:cNvPr>
          <p:cNvSpPr>
            <a:spLocks noGrp="1"/>
          </p:cNvSpPr>
          <p:nvPr>
            <p:ph type="ftr" sz="quarter" idx="94"/>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AA8F0E24-4C01-48F0-BEFA-08753D17E3AC}"/>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819206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White w/Titl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D564E9F7-01FD-4DC6-9C16-7C51C2F20631}"/>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99B866C-CD0C-47C0-A192-6244483748FB}"/>
              </a:ext>
            </a:extLst>
          </p:cNvPr>
          <p:cNvSpPr>
            <a:spLocks noGrp="1"/>
          </p:cNvSpPr>
          <p:nvPr>
            <p:ph type="dt" sz="half" idx="68"/>
          </p:nvPr>
        </p:nvSpPr>
        <p:spPr/>
        <p:txBody>
          <a:bodyPr/>
          <a:lstStyle/>
          <a:p>
            <a:fld id="{C979A4E6-B3FA-4513-A37A-50FADD77CBB9}" type="datetime8">
              <a:rPr lang="en-GB" smtClean="0"/>
              <a:t>27/09/2022 05:17</a:t>
            </a:fld>
            <a:endParaRPr lang="en-GB"/>
          </a:p>
        </p:txBody>
      </p:sp>
      <p:sp>
        <p:nvSpPr>
          <p:cNvPr id="7" name="Footer Placeholder 6">
            <a:extLst>
              <a:ext uri="{FF2B5EF4-FFF2-40B4-BE49-F238E27FC236}">
                <a16:creationId xmlns:a16="http://schemas.microsoft.com/office/drawing/2014/main" id="{ED0508BC-4CCC-49C7-9CF8-CA54D854D8BB}"/>
              </a:ext>
            </a:extLst>
          </p:cNvPr>
          <p:cNvSpPr>
            <a:spLocks noGrp="1"/>
          </p:cNvSpPr>
          <p:nvPr>
            <p:ph type="ftr" sz="quarter" idx="69"/>
          </p:nvPr>
        </p:nvSpPr>
        <p:spPr/>
        <p:txBody>
          <a:bodyPr/>
          <a:lstStyle/>
          <a:p>
            <a:r>
              <a:rPr lang="en-GB"/>
              <a:t>IT-XXXX Project Name</a:t>
            </a:r>
          </a:p>
        </p:txBody>
      </p:sp>
      <p:sp>
        <p:nvSpPr>
          <p:cNvPr id="10" name="Slide Number Placeholder 9">
            <a:extLst>
              <a:ext uri="{FF2B5EF4-FFF2-40B4-BE49-F238E27FC236}">
                <a16:creationId xmlns:a16="http://schemas.microsoft.com/office/drawing/2014/main" id="{BF4BA15B-49FF-44CC-B950-F35B44288276}"/>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4456449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Grey w/Titl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A339A645-D79E-4CCE-8CA5-DB5E75A0D64C}"/>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7CDF965D-05CC-4FDD-AA52-C7BF5415BEAB}"/>
              </a:ext>
            </a:extLst>
          </p:cNvPr>
          <p:cNvSpPr>
            <a:spLocks noGrp="1"/>
          </p:cNvSpPr>
          <p:nvPr>
            <p:ph type="dt" sz="half" idx="68"/>
          </p:nvPr>
        </p:nvSpPr>
        <p:spPr/>
        <p:txBody>
          <a:bodyPr/>
          <a:lstStyle/>
          <a:p>
            <a:fld id="{2C165128-224E-4B8E-AC06-E106C53362E1}" type="datetime8">
              <a:rPr lang="en-GB" smtClean="0"/>
              <a:t>27/09/2022 05:17</a:t>
            </a:fld>
            <a:endParaRPr lang="en-GB"/>
          </a:p>
        </p:txBody>
      </p:sp>
      <p:sp>
        <p:nvSpPr>
          <p:cNvPr id="7" name="Footer Placeholder 6">
            <a:extLst>
              <a:ext uri="{FF2B5EF4-FFF2-40B4-BE49-F238E27FC236}">
                <a16:creationId xmlns:a16="http://schemas.microsoft.com/office/drawing/2014/main" id="{318562E7-CC58-4FEA-8D61-15BD636902DB}"/>
              </a:ext>
            </a:extLst>
          </p:cNvPr>
          <p:cNvSpPr>
            <a:spLocks noGrp="1"/>
          </p:cNvSpPr>
          <p:nvPr>
            <p:ph type="ftr" sz="quarter" idx="69"/>
          </p:nvPr>
        </p:nvSpPr>
        <p:spPr/>
        <p:txBody>
          <a:bodyPr/>
          <a:lstStyle/>
          <a:p>
            <a:r>
              <a:rPr lang="en-GB"/>
              <a:t>IT-XXXX Project Name</a:t>
            </a:r>
          </a:p>
        </p:txBody>
      </p:sp>
      <p:sp>
        <p:nvSpPr>
          <p:cNvPr id="8" name="Slide Number Placeholder 7">
            <a:extLst>
              <a:ext uri="{FF2B5EF4-FFF2-40B4-BE49-F238E27FC236}">
                <a16:creationId xmlns:a16="http://schemas.microsoft.com/office/drawing/2014/main" id="{884F66E5-3A2C-49A5-ADA2-3EA6E493E26D}"/>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6385952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Blue Grey w/Titl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9C550232-2958-4610-AA27-19CB6BFE797E}"/>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bg1"/>
          </a:solidFill>
        </p:spPr>
        <p:txBody>
          <a:bodyPr/>
          <a:lstStyle>
            <a:lvl1pPr>
              <a:defRPr>
                <a:noFill/>
              </a:defRPr>
            </a:lvl1pPr>
          </a:lstStyle>
          <a:p>
            <a:pPr lvl="0"/>
            <a:r>
              <a:rPr lang="en-GB"/>
              <a:t> </a:t>
            </a:r>
          </a:p>
        </p:txBody>
      </p:sp>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86C9FC-C5F9-43E7-B60F-352BB65B3393}"/>
              </a:ext>
            </a:extLst>
          </p:cNvPr>
          <p:cNvSpPr>
            <a:spLocks noGrp="1"/>
          </p:cNvSpPr>
          <p:nvPr>
            <p:ph type="dt" sz="half" idx="68"/>
          </p:nvPr>
        </p:nvSpPr>
        <p:spPr/>
        <p:txBody>
          <a:bodyPr/>
          <a:lstStyle>
            <a:lvl1pPr>
              <a:defRPr>
                <a:solidFill>
                  <a:schemeClr val="bg1"/>
                </a:solidFill>
              </a:defRPr>
            </a:lvl1pPr>
          </a:lstStyle>
          <a:p>
            <a:fld id="{7A9B82DF-7038-4B2B-A888-447C0176B918}" type="datetime8">
              <a:rPr lang="en-GB" smtClean="0"/>
              <a:t>27/09/2022 05:17</a:t>
            </a:fld>
            <a:endParaRPr lang="en-GB"/>
          </a:p>
        </p:txBody>
      </p:sp>
      <p:sp>
        <p:nvSpPr>
          <p:cNvPr id="7" name="Footer Placeholder 6">
            <a:extLst>
              <a:ext uri="{FF2B5EF4-FFF2-40B4-BE49-F238E27FC236}">
                <a16:creationId xmlns:a16="http://schemas.microsoft.com/office/drawing/2014/main" id="{A08727F7-1960-46E8-9E7B-16BE0A964187}"/>
              </a:ext>
            </a:extLst>
          </p:cNvPr>
          <p:cNvSpPr>
            <a:spLocks noGrp="1"/>
          </p:cNvSpPr>
          <p:nvPr>
            <p:ph type="ftr" sz="quarter" idx="69"/>
          </p:nvPr>
        </p:nvSpPr>
        <p:spPr/>
        <p:txBody>
          <a:bodyPr/>
          <a:lstStyle>
            <a:lvl1pPr>
              <a:defRPr>
                <a:solidFill>
                  <a:schemeClr val="bg1"/>
                </a:solidFill>
              </a:defRPr>
            </a:lvl1pPr>
          </a:lstStyle>
          <a:p>
            <a:r>
              <a:rPr lang="en-GB"/>
              <a:t>IT-XXXX Project Name</a:t>
            </a:r>
          </a:p>
        </p:txBody>
      </p:sp>
      <p:sp>
        <p:nvSpPr>
          <p:cNvPr id="8" name="Slide Number Placeholder 7">
            <a:extLst>
              <a:ext uri="{FF2B5EF4-FFF2-40B4-BE49-F238E27FC236}">
                <a16:creationId xmlns:a16="http://schemas.microsoft.com/office/drawing/2014/main" id="{3BF544CC-4A82-4B5A-9034-3D32F2FEF5A3}"/>
              </a:ext>
            </a:extLst>
          </p:cNvPr>
          <p:cNvSpPr>
            <a:spLocks noGrp="1"/>
          </p:cNvSpPr>
          <p:nvPr>
            <p:ph type="sldNum" sz="quarter" idx="70"/>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48960221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8939C1D2-7AB8-4136-8E66-0381D6C1BAC0}"/>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2" name="Date Placeholder 1">
            <a:extLst>
              <a:ext uri="{FF2B5EF4-FFF2-40B4-BE49-F238E27FC236}">
                <a16:creationId xmlns:a16="http://schemas.microsoft.com/office/drawing/2014/main" id="{06E6D59C-827A-4D61-BECD-C438E677C986}"/>
              </a:ext>
            </a:extLst>
          </p:cNvPr>
          <p:cNvSpPr>
            <a:spLocks noGrp="1"/>
          </p:cNvSpPr>
          <p:nvPr>
            <p:ph type="dt" sz="half" idx="12"/>
          </p:nvPr>
        </p:nvSpPr>
        <p:spPr/>
        <p:txBody>
          <a:bodyPr/>
          <a:lstStyle/>
          <a:p>
            <a:fld id="{1598A21B-6D1F-4359-AA4E-14B582194B16}" type="datetime8">
              <a:rPr lang="en-GB" smtClean="0"/>
              <a:t>27/09/2022 05:17</a:t>
            </a:fld>
            <a:endParaRPr lang="en-GB"/>
          </a:p>
        </p:txBody>
      </p:sp>
    </p:spTree>
    <p:extLst>
      <p:ext uri="{BB962C8B-B14F-4D97-AF65-F5344CB8AC3E}">
        <p14:creationId xmlns:p14="http://schemas.microsoft.com/office/powerpoint/2010/main" val="274204201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BA758E32-EA6A-43F6-9D45-7127D6575D65}"/>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D8313B9B-662F-4F69-B7FD-1D66F39D3D35}"/>
              </a:ext>
            </a:extLst>
          </p:cNvPr>
          <p:cNvSpPr>
            <a:spLocks noGrp="1"/>
          </p:cNvSpPr>
          <p:nvPr>
            <p:ph type="dt" sz="half" idx="12"/>
          </p:nvPr>
        </p:nvSpPr>
        <p:spPr/>
        <p:txBody>
          <a:bodyPr/>
          <a:lstStyle/>
          <a:p>
            <a:fld id="{DB613AB4-0EB2-4801-8F16-A25E85E8CB65}" type="datetime8">
              <a:rPr lang="en-GB" smtClean="0"/>
              <a:t>27/09/2022 05:17</a:t>
            </a:fld>
            <a:endParaRPr lang="en-GB"/>
          </a:p>
        </p:txBody>
      </p:sp>
    </p:spTree>
    <p:extLst>
      <p:ext uri="{BB962C8B-B14F-4D97-AF65-F5344CB8AC3E}">
        <p14:creationId xmlns:p14="http://schemas.microsoft.com/office/powerpoint/2010/main" val="31264764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Blue Grey">
    <p:spTree>
      <p:nvGrpSpPr>
        <p:cNvPr id="1" name=""/>
        <p:cNvGrpSpPr/>
        <p:nvPr/>
      </p:nvGrpSpPr>
      <p:grpSpPr>
        <a:xfrm>
          <a:off x="0" y="0"/>
          <a:ext cx="0" cy="0"/>
          <a:chOff x="0" y="0"/>
          <a:chExt cx="0" cy="0"/>
        </a:xfrm>
      </p:grpSpPr>
      <p:pic>
        <p:nvPicPr>
          <p:cNvPr id="7" name="Grafik 7">
            <a:extLst>
              <a:ext uri="{FF2B5EF4-FFF2-40B4-BE49-F238E27FC236}">
                <a16:creationId xmlns:a16="http://schemas.microsoft.com/office/drawing/2014/main" id="{0DD5A4B3-CA4C-4285-8A59-5BAA0EB4C25B}"/>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bg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5CC5C0BB-D297-4354-A1B7-A51CBE19485F}"/>
              </a:ext>
            </a:extLst>
          </p:cNvPr>
          <p:cNvSpPr>
            <a:spLocks noGrp="1"/>
          </p:cNvSpPr>
          <p:nvPr>
            <p:ph type="dt" sz="half" idx="12"/>
          </p:nvPr>
        </p:nvSpPr>
        <p:spPr/>
        <p:txBody>
          <a:bodyPr/>
          <a:lstStyle>
            <a:lvl1pPr>
              <a:defRPr>
                <a:solidFill>
                  <a:schemeClr val="bg1"/>
                </a:solidFill>
              </a:defRPr>
            </a:lvl1pPr>
          </a:lstStyle>
          <a:p>
            <a:fld id="{58B0C278-1058-4B2E-8ABF-F78207853AD9}" type="datetime8">
              <a:rPr lang="en-GB" smtClean="0"/>
              <a:t>27/09/2022 05:17</a:t>
            </a:fld>
            <a:endParaRPr lang="en-GB"/>
          </a:p>
        </p:txBody>
      </p:sp>
    </p:spTree>
    <p:extLst>
      <p:ext uri="{BB962C8B-B14F-4D97-AF65-F5344CB8AC3E}">
        <p14:creationId xmlns:p14="http://schemas.microsoft.com/office/powerpoint/2010/main" val="17447640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9DFB2527-02F9-41CF-AC38-BEBF2D5FE222}"/>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05CA0C22-2880-4F57-966F-E7DF818B60DE}"/>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bg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12" name="Text Placeholder Logo">
            <a:extLst>
              <a:ext uri="{FF2B5EF4-FFF2-40B4-BE49-F238E27FC236}">
                <a16:creationId xmlns:a16="http://schemas.microsoft.com/office/drawing/2014/main" id="{220C6D98-58C7-4746-AC3D-3FBF99269E46}"/>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4" name="Text Placeholder Logo">
            <a:extLst>
              <a:ext uri="{FF2B5EF4-FFF2-40B4-BE49-F238E27FC236}">
                <a16:creationId xmlns:a16="http://schemas.microsoft.com/office/drawing/2014/main" id="{5ADFD3A5-D8DC-4E79-BCE6-38EDB81AFB57}"/>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10" name="Text Placeholder 4">
            <a:extLst>
              <a:ext uri="{FF2B5EF4-FFF2-40B4-BE49-F238E27FC236}">
                <a16:creationId xmlns:a16="http://schemas.microsoft.com/office/drawing/2014/main" id="{5BC15235-D8E5-4239-AA14-84609BFE0AA9}"/>
              </a:ext>
            </a:extLst>
          </p:cNvPr>
          <p:cNvSpPr>
            <a:spLocks noGrp="1"/>
          </p:cNvSpPr>
          <p:nvPr>
            <p:ph type="body" sz="quarter" idx="69" hasCustomPrompt="1"/>
          </p:nvPr>
        </p:nvSpPr>
        <p:spPr>
          <a:xfrm>
            <a:off x="41275" y="6209925"/>
            <a:ext cx="7531200" cy="648000"/>
          </a:xfrm>
          <a:blipFill>
            <a:blip r:embed="rId6"/>
            <a:stretch>
              <a:fillRect/>
            </a:stretch>
          </a:blipFill>
        </p:spPr>
        <p:txBody>
          <a:bodyPr/>
          <a:lstStyle>
            <a:lvl1pPr>
              <a:defRPr sz="100">
                <a:noFill/>
              </a:defRPr>
            </a:lvl1pPr>
          </a:lstStyle>
          <a:p>
            <a:pPr lvl="0"/>
            <a:r>
              <a:rPr lang="en-GB"/>
              <a:t>.</a:t>
            </a:r>
          </a:p>
        </p:txBody>
      </p:sp>
      <p:sp>
        <p:nvSpPr>
          <p:cNvPr id="16" name="Date Placeholder 1">
            <a:extLst>
              <a:ext uri="{FF2B5EF4-FFF2-40B4-BE49-F238E27FC236}">
                <a16:creationId xmlns:a16="http://schemas.microsoft.com/office/drawing/2014/main" id="{9900FF28-C8B5-4D72-90BF-3E2B4D49BED9}"/>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bg1"/>
                </a:solidFill>
              </a:rPr>
              <a:pPr/>
              <a:t>27/09/2022 05:17</a:t>
            </a:fld>
            <a:endParaRPr lang="en-GB">
              <a:solidFill>
                <a:schemeClr val="bg1"/>
              </a:solidFill>
            </a:endParaRPr>
          </a:p>
        </p:txBody>
      </p:sp>
    </p:spTree>
    <p:extLst>
      <p:ext uri="{BB962C8B-B14F-4D97-AF65-F5344CB8AC3E}">
        <p14:creationId xmlns:p14="http://schemas.microsoft.com/office/powerpoint/2010/main" val="25995282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Slide On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BF74EA9A-FB81-4FAE-87B3-A0DD21981E76}"/>
              </a:ext>
            </a:extLst>
          </p:cNvPr>
          <p:cNvPicPr>
            <a:picLocks noChangeAspect="1"/>
          </p:cNvPicPr>
          <p:nvPr userDrawn="1"/>
        </p:nvPicPr>
        <p:blipFill>
          <a:blip r:embed="rId2">
            <a:alphaModFix amt="30000"/>
          </a:blip>
          <a:srcRect t="7812" b="7812"/>
          <a:stretch/>
        </p:blipFill>
        <p:spPr>
          <a:xfrm>
            <a:off x="0" y="-2"/>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bg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3"/>
            <a:stretch>
              <a:fillRect/>
            </a:stretch>
          </a:blipFill>
        </p:spPr>
        <p:txBody>
          <a:bodyPr/>
          <a:lstStyle>
            <a:lvl1pPr>
              <a:buNone/>
              <a:defRPr sz="100"/>
            </a:lvl1pPr>
          </a:lstStyle>
          <a:p>
            <a:pPr lvl="0"/>
            <a:r>
              <a:rPr lang="en-GB"/>
              <a:t>.</a:t>
            </a:r>
          </a:p>
        </p:txBody>
      </p:sp>
      <p:sp>
        <p:nvSpPr>
          <p:cNvPr id="10" name="Date Placeholder 1">
            <a:extLst>
              <a:ext uri="{FF2B5EF4-FFF2-40B4-BE49-F238E27FC236}">
                <a16:creationId xmlns:a16="http://schemas.microsoft.com/office/drawing/2014/main" id="{ED4DC22B-563E-4392-B12B-659C97D76C64}"/>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4284CF-916A-45C0-A1C8-9729146FE7AF}" type="datetime8">
              <a:rPr lang="en-GB" smtClean="0"/>
              <a:pPr/>
              <a:t>27/09/2022 05:17</a:t>
            </a:fld>
            <a:endParaRPr lang="en-GB"/>
          </a:p>
        </p:txBody>
      </p:sp>
    </p:spTree>
    <p:extLst>
      <p:ext uri="{BB962C8B-B14F-4D97-AF65-F5344CB8AC3E}">
        <p14:creationId xmlns:p14="http://schemas.microsoft.com/office/powerpoint/2010/main" val="190459317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ey Thank You">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D56F12B5-0A49-4778-92B2-6BCD8FC630B8}"/>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FA66C76E-BC85-49AE-9464-2982FA74EFA6}"/>
              </a:ext>
            </a:extLst>
          </p:cNvPr>
          <p:cNvSpPr>
            <a:spLocks noGrp="1"/>
          </p:cNvSpPr>
          <p:nvPr>
            <p:ph type="pic" sz="quarter" idx="68" hasCustomPrompt="1"/>
          </p:nvPr>
        </p:nvSpPr>
        <p:spPr>
          <a:xfrm>
            <a:off x="0" y="0"/>
            <a:ext cx="12192000" cy="6858000"/>
          </a:xfrm>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tx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5" name="Text Placeholder Logo">
            <a:extLst>
              <a:ext uri="{FF2B5EF4-FFF2-40B4-BE49-F238E27FC236}">
                <a16:creationId xmlns:a16="http://schemas.microsoft.com/office/drawing/2014/main" id="{7FE34046-9129-4CE9-8F87-5EB293C088CA}"/>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6" name="Text Placeholder Logo">
            <a:extLst>
              <a:ext uri="{FF2B5EF4-FFF2-40B4-BE49-F238E27FC236}">
                <a16:creationId xmlns:a16="http://schemas.microsoft.com/office/drawing/2014/main" id="{124BFED5-0438-497A-A3D4-DBF7EC59C740}"/>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5" name="Text Placeholder 4">
            <a:extLst>
              <a:ext uri="{FF2B5EF4-FFF2-40B4-BE49-F238E27FC236}">
                <a16:creationId xmlns:a16="http://schemas.microsoft.com/office/drawing/2014/main" id="{38144ECB-7FC1-4922-A389-A3714120888F}"/>
              </a:ext>
            </a:extLst>
          </p:cNvPr>
          <p:cNvSpPr>
            <a:spLocks noGrp="1"/>
          </p:cNvSpPr>
          <p:nvPr>
            <p:ph type="body" sz="quarter" idx="69" hasCustomPrompt="1"/>
          </p:nvPr>
        </p:nvSpPr>
        <p:spPr>
          <a:xfrm>
            <a:off x="41275" y="6209925"/>
            <a:ext cx="7531200" cy="648000"/>
          </a:xfrm>
          <a:blipFill>
            <a:blip r:embed="rId6"/>
            <a:stretch>
              <a:fillRect/>
            </a:stretch>
          </a:blipFill>
        </p:spPr>
        <p:txBody>
          <a:bodyPr/>
          <a:lstStyle>
            <a:lvl1pPr>
              <a:defRPr sz="100">
                <a:noFill/>
              </a:defRPr>
            </a:lvl1pPr>
          </a:lstStyle>
          <a:p>
            <a:pPr lvl="0"/>
            <a:r>
              <a:rPr lang="en-GB"/>
              <a:t>.</a:t>
            </a:r>
          </a:p>
        </p:txBody>
      </p:sp>
      <p:sp>
        <p:nvSpPr>
          <p:cNvPr id="14" name="Date Placeholder 1">
            <a:extLst>
              <a:ext uri="{FF2B5EF4-FFF2-40B4-BE49-F238E27FC236}">
                <a16:creationId xmlns:a16="http://schemas.microsoft.com/office/drawing/2014/main" id="{C1A826FF-84D9-422A-A5F6-C287C4912A5A}"/>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tx1"/>
                </a:solidFill>
              </a:rPr>
              <a:pPr/>
              <a:t>27/09/2022 05:17</a:t>
            </a:fld>
            <a:endParaRPr lang="en-GB">
              <a:solidFill>
                <a:schemeClr val="tx1"/>
              </a:solidFill>
            </a:endParaRPr>
          </a:p>
        </p:txBody>
      </p:sp>
    </p:spTree>
    <p:extLst>
      <p:ext uri="{BB962C8B-B14F-4D97-AF65-F5344CB8AC3E}">
        <p14:creationId xmlns:p14="http://schemas.microsoft.com/office/powerpoint/2010/main" val="1359244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source Plan">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D827ACE6-2831-45D6-AA05-7DA2791B7E42}"/>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05:17</a:t>
            </a:fld>
            <a:endParaRPr lang="en-GB"/>
          </a:p>
        </p:txBody>
      </p:sp>
    </p:spTree>
    <p:extLst>
      <p:ext uri="{BB962C8B-B14F-4D97-AF65-F5344CB8AC3E}">
        <p14:creationId xmlns:p14="http://schemas.microsoft.com/office/powerpoint/2010/main" val="8479053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F35D71B4-F429-4595-AE80-1BABB4D1A054}"/>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3" name="Footer Placeholder 2">
            <a:extLst>
              <a:ext uri="{FF2B5EF4-FFF2-40B4-BE49-F238E27FC236}">
                <a16:creationId xmlns:a16="http://schemas.microsoft.com/office/drawing/2014/main" id="{C362C68C-AA2C-4BF1-AC81-82D8107457D7}"/>
              </a:ext>
            </a:extLst>
          </p:cNvPr>
          <p:cNvSpPr>
            <a:spLocks noGrp="1"/>
          </p:cNvSpPr>
          <p:nvPr>
            <p:ph type="ftr" sz="quarter" idx="10"/>
          </p:nvPr>
        </p:nvSpPr>
        <p:spPr/>
        <p:txBody>
          <a:bodyPr/>
          <a:lstStyle/>
          <a:p>
            <a:r>
              <a:rPr lang="en-GB"/>
              <a:t>IT-XXXX Project Name</a:t>
            </a:r>
          </a:p>
        </p:txBody>
      </p:sp>
      <p:sp>
        <p:nvSpPr>
          <p:cNvPr id="4" name="Slide Number Placeholder 3">
            <a:extLst>
              <a:ext uri="{FF2B5EF4-FFF2-40B4-BE49-F238E27FC236}">
                <a16:creationId xmlns:a16="http://schemas.microsoft.com/office/drawing/2014/main" id="{1ABA42E5-DA19-4593-A9ED-B9DF1986B5D7}"/>
              </a:ext>
            </a:extLst>
          </p:cNvPr>
          <p:cNvSpPr>
            <a:spLocks noGrp="1"/>
          </p:cNvSpPr>
          <p:nvPr>
            <p:ph type="sldNum" sz="quarter" idx="11"/>
          </p:nvPr>
        </p:nvSpPr>
        <p:spPr/>
        <p:txBody>
          <a:bodyPr/>
          <a:lstStyle/>
          <a:p>
            <a:fld id="{AFCB0DEF-0313-43CE-8806-B644FC9EC852}" type="slidenum">
              <a:rPr lang="en-GB" smtClean="0"/>
              <a:pPr/>
              <a:t>‹#›</a:t>
            </a:fld>
            <a:endParaRPr lang="en-GB"/>
          </a:p>
        </p:txBody>
      </p:sp>
      <p:sp>
        <p:nvSpPr>
          <p:cNvPr id="5" name="Date Placeholder 4">
            <a:extLst>
              <a:ext uri="{FF2B5EF4-FFF2-40B4-BE49-F238E27FC236}">
                <a16:creationId xmlns:a16="http://schemas.microsoft.com/office/drawing/2014/main" id="{0E1D0709-8401-490E-B6C5-4D1028A478C9}"/>
              </a:ext>
            </a:extLst>
          </p:cNvPr>
          <p:cNvSpPr>
            <a:spLocks noGrp="1"/>
          </p:cNvSpPr>
          <p:nvPr>
            <p:ph type="dt" sz="half" idx="12"/>
          </p:nvPr>
        </p:nvSpPr>
        <p:spPr/>
        <p:txBody>
          <a:bodyPr/>
          <a:lstStyle/>
          <a:p>
            <a:fld id="{0B378795-EEDB-4745-993C-DD3D2DDE30AD}" type="datetime8">
              <a:rPr lang="en-GB" smtClean="0"/>
              <a:t>27/09/2022 05:17</a:t>
            </a:fld>
            <a:endParaRPr lang="en-GB"/>
          </a:p>
        </p:txBody>
      </p:sp>
    </p:spTree>
    <p:extLst>
      <p:ext uri="{BB962C8B-B14F-4D97-AF65-F5344CB8AC3E}">
        <p14:creationId xmlns:p14="http://schemas.microsoft.com/office/powerpoint/2010/main" val="1728658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0689af56-c7c2-41de-8086-8fdf4857441a">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CBDD16E8-027B-4236-AD39-F220E5945E91}"/>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a:xfrm>
            <a:off x="750081" y="6425264"/>
            <a:ext cx="7943384" cy="294305"/>
          </a:xfrm>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1">
            <a:extLst>
              <a:ext uri="{FF2B5EF4-FFF2-40B4-BE49-F238E27FC236}">
                <a16:creationId xmlns:a16="http://schemas.microsoft.com/office/drawing/2014/main" id="{9D8DAE02-B49E-4A06-B407-AEA7D1818928}"/>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3653DEB9-66C5-49BC-B5F3-B79FE9ACA140}" type="datetime8">
              <a:rPr lang="en-GB" smtClean="0"/>
              <a:t>27/09/2022 05:17</a:t>
            </a:fld>
            <a:endParaRPr lang="en-GB"/>
          </a:p>
        </p:txBody>
      </p: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573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6C1815B6-7785-439E-BAC2-9A83660AAF68}"/>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19F0BEA8-E5A0-49EA-8ECD-91B33422A895}" type="datetime8">
              <a:rPr lang="en-GB" smtClean="0"/>
              <a:t>27/09/2022 05:17</a:t>
            </a:fld>
            <a:endParaRPr lang="en-GB"/>
          </a:p>
        </p:txBody>
      </p:sp>
    </p:spTree>
    <p:extLst>
      <p:ext uri="{BB962C8B-B14F-4D97-AF65-F5344CB8AC3E}">
        <p14:creationId xmlns:p14="http://schemas.microsoft.com/office/powerpoint/2010/main" val="73532398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DB03E904-0573-4881-AC05-149FDC74E0DC}" type="datetime8">
              <a:rPr lang="en-GB" smtClean="0"/>
              <a:t>27/09/2022 05:17</a:t>
            </a:fld>
            <a:endParaRPr lang="en-GB"/>
          </a:p>
        </p:txBody>
      </p:sp>
    </p:spTree>
    <p:extLst>
      <p:ext uri="{BB962C8B-B14F-4D97-AF65-F5344CB8AC3E}">
        <p14:creationId xmlns:p14="http://schemas.microsoft.com/office/powerpoint/2010/main" val="27824672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74F31E-2DAE-41A1-81ED-FEE49604467B}"/>
              </a:ext>
            </a:extLst>
          </p:cNvPr>
          <p:cNvSpPr>
            <a:spLocks noGrp="1"/>
          </p:cNvSpPr>
          <p:nvPr>
            <p:ph type="pic" sz="quarter" idx="68" hasCustomPrompt="1"/>
          </p:nvPr>
        </p:nvSpPr>
        <p:spPr>
          <a:xfrm>
            <a:off x="0" y="0"/>
            <a:ext cx="12192000" cy="6858000"/>
          </a:xfrm>
          <a:solidFill>
            <a:schemeClr val="accent3"/>
          </a:solidFill>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8"/>
            <a:ext cx="3815707" cy="317490"/>
          </a:xfrm>
        </p:spPr>
        <p:txBody>
          <a:bodyPr lIns="0" tIns="0" rIns="0" bIns="0" anchor="t"/>
          <a:lstStyle>
            <a:lvl1pPr marL="0" indent="0" algn="ctr">
              <a:buNone/>
              <a:defRPr sz="1800">
                <a:solidFill>
                  <a:schemeClr val="tx1"/>
                </a:solidFill>
              </a:defRPr>
            </a:lvl1pPr>
            <a:lvl2pPr>
              <a:defRPr sz="2000"/>
            </a:lvl2pPr>
            <a:lvl3pPr>
              <a:defRPr sz="2000"/>
            </a:lvl3pPr>
            <a:lvl4pPr>
              <a:defRPr sz="1800"/>
            </a:lvl4pPr>
            <a:lvl5pPr>
              <a:defRPr sz="1600"/>
            </a:lvl5pPr>
          </a:lstStyle>
          <a:p>
            <a:pPr lvl="0"/>
            <a:r>
              <a:rPr lang="en-GB"/>
              <a:t>Enter Name Here</a:t>
            </a:r>
          </a:p>
        </p:txBody>
      </p:sp>
      <p:sp>
        <p:nvSpPr>
          <p:cNvPr id="15" name="Text Placeholder 7">
            <a:extLst>
              <a:ext uri="{FF2B5EF4-FFF2-40B4-BE49-F238E27FC236}">
                <a16:creationId xmlns:a16="http://schemas.microsoft.com/office/drawing/2014/main" id="{EC0D8A45-11A0-4789-80D7-D17D7E3A6A97}"/>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6" name="Text Placeholder 12">
            <a:extLst>
              <a:ext uri="{FF2B5EF4-FFF2-40B4-BE49-F238E27FC236}">
                <a16:creationId xmlns:a16="http://schemas.microsoft.com/office/drawing/2014/main" id="{B1AF1434-E10E-4C78-8BA0-1BEEAC9F5F29}"/>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4" name="Text Placeholder Logo">
            <a:extLst>
              <a:ext uri="{FF2B5EF4-FFF2-40B4-BE49-F238E27FC236}">
                <a16:creationId xmlns:a16="http://schemas.microsoft.com/office/drawing/2014/main" id="{4CB4F2D4-42FC-47E2-BE05-5CF0834DE05C}"/>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7" name="Text Placeholder Logo">
            <a:extLst>
              <a:ext uri="{FF2B5EF4-FFF2-40B4-BE49-F238E27FC236}">
                <a16:creationId xmlns:a16="http://schemas.microsoft.com/office/drawing/2014/main" id="{946421BD-9E00-4D89-9CF5-DA8F1C5131D8}"/>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EA29040E-9C64-4B4C-8416-D266C071C76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tx1"/>
                </a:solidFill>
              </a:defRPr>
            </a:lvl1pPr>
          </a:lstStyle>
          <a:p>
            <a:fld id="{799DDFBA-A992-4573-B621-EA0CFF8C4232}" type="datetime8">
              <a:rPr lang="en-GB" smtClean="0"/>
              <a:t>27/09/2022 05:17</a:t>
            </a:fld>
            <a:endParaRPr lang="en-GB"/>
          </a:p>
        </p:txBody>
      </p:sp>
    </p:spTree>
    <p:extLst>
      <p:ext uri="{BB962C8B-B14F-4D97-AF65-F5344CB8AC3E}">
        <p14:creationId xmlns:p14="http://schemas.microsoft.com/office/powerpoint/2010/main" val="42076482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Slide O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bg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lvl1pPr>
          </a:lstStyle>
          <a:p>
            <a:pPr lvl="0"/>
            <a:r>
              <a:rPr lang="en-GB"/>
              <a:t>.</a:t>
            </a:r>
          </a:p>
        </p:txBody>
      </p:sp>
      <p:sp>
        <p:nvSpPr>
          <p:cNvPr id="10" name="Date Placeholder 1">
            <a:extLst>
              <a:ext uri="{FF2B5EF4-FFF2-40B4-BE49-F238E27FC236}">
                <a16:creationId xmlns:a16="http://schemas.microsoft.com/office/drawing/2014/main" id="{ED4DC22B-563E-4392-B12B-659C97D76C64}"/>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4284CF-916A-45C0-A1C8-9729146FE7AF}" type="datetime8">
              <a:rPr lang="en-GB" smtClean="0"/>
              <a:pPr/>
              <a:t>27/09/2022 05:17</a:t>
            </a:fld>
            <a:endParaRPr lang="en-GB"/>
          </a:p>
        </p:txBody>
      </p:sp>
    </p:spTree>
    <p:extLst>
      <p:ext uri="{BB962C8B-B14F-4D97-AF65-F5344CB8AC3E}">
        <p14:creationId xmlns:p14="http://schemas.microsoft.com/office/powerpoint/2010/main" val="813618198"/>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pter Slide Two">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tx1"/>
              </a:solidFill>
            </a:endParaRPr>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solidFill>
                  <a:schemeClr val="tx1"/>
                </a:solid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B7A12BA5-7F68-4095-9963-22209A43DCB0}"/>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pPr/>
              <a:t>27/09/2022 05:17</a:t>
            </a:fld>
            <a:endParaRPr lang="en-GB"/>
          </a:p>
        </p:txBody>
      </p:sp>
    </p:spTree>
    <p:extLst>
      <p:ext uri="{BB962C8B-B14F-4D97-AF65-F5344CB8AC3E}">
        <p14:creationId xmlns:p14="http://schemas.microsoft.com/office/powerpoint/2010/main" val="636939321"/>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s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bg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7" name="Date Placeholder 6">
            <a:extLst>
              <a:ext uri="{FF2B5EF4-FFF2-40B4-BE49-F238E27FC236}">
                <a16:creationId xmlns:a16="http://schemas.microsoft.com/office/drawing/2014/main" id="{37D12ECC-102A-4F16-8461-27A34168FF2D}"/>
              </a:ext>
            </a:extLst>
          </p:cNvPr>
          <p:cNvSpPr>
            <a:spLocks noGrp="1"/>
          </p:cNvSpPr>
          <p:nvPr>
            <p:ph type="dt" sz="half" idx="96"/>
          </p:nvPr>
        </p:nvSpPr>
        <p:spPr/>
        <p:txBody>
          <a:bodyPr/>
          <a:lstStyle>
            <a:lvl1pPr>
              <a:defRPr>
                <a:solidFill>
                  <a:schemeClr val="bg1"/>
                </a:solidFill>
              </a:defRPr>
            </a:lvl1pPr>
          </a:lstStyle>
          <a:p>
            <a:fld id="{67D3A94F-8D2D-4C13-AD94-ABDCACE9F7C8}" type="datetime8">
              <a:rPr lang="en-GB" smtClean="0"/>
              <a:t>27/09/2022 05:17</a:t>
            </a:fld>
            <a:endParaRPr lang="en-GB"/>
          </a:p>
        </p:txBody>
      </p:sp>
      <p:sp>
        <p:nvSpPr>
          <p:cNvPr id="9" name="Footer Placeholder 8">
            <a:extLst>
              <a:ext uri="{FF2B5EF4-FFF2-40B4-BE49-F238E27FC236}">
                <a16:creationId xmlns:a16="http://schemas.microsoft.com/office/drawing/2014/main" id="{5BB1E86E-A6EF-431D-B271-9146187F993B}"/>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4C652C77-A246-40D1-ACA2-1E732D6A9C85}"/>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10794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 Two">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69838AA6-E9DC-4A61-A937-21EE76ADF876}"/>
              </a:ext>
            </a:extLst>
          </p:cNvPr>
          <p:cNvPicPr>
            <a:picLocks noChangeAspect="1"/>
          </p:cNvPicPr>
          <p:nvPr userDrawn="1"/>
        </p:nvPicPr>
        <p:blipFill>
          <a:blip r:embed="rId2">
            <a:alphaModFix amt="30000"/>
          </a:blip>
          <a:srcRect t="7812" b="7812"/>
          <a:stretch/>
        </p:blipFill>
        <p:spPr>
          <a:xfrm>
            <a:off x="-2311" y="-2"/>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tx1"/>
              </a:solidFill>
            </a:endParaRPr>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solidFill>
                  <a:schemeClr val="tx1"/>
                </a:solid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3"/>
            <a:stretch>
              <a:fillRect/>
            </a:stretch>
          </a:blipFill>
        </p:spPr>
        <p:txBody>
          <a:bodyPr/>
          <a:lstStyle>
            <a:lvl1pPr>
              <a:buNone/>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B7A12BA5-7F68-4095-9963-22209A43DCB0}"/>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pPr/>
              <a:t>27/09/2022 05:17</a:t>
            </a:fld>
            <a:endParaRPr lang="en-GB"/>
          </a:p>
        </p:txBody>
      </p:sp>
    </p:spTree>
    <p:extLst>
      <p:ext uri="{BB962C8B-B14F-4D97-AF65-F5344CB8AC3E}">
        <p14:creationId xmlns:p14="http://schemas.microsoft.com/office/powerpoint/2010/main" val="140614625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s Tw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tx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31A5243D-5419-4896-87F9-D1D875E72FED}"/>
              </a:ext>
            </a:extLst>
          </p:cNvPr>
          <p:cNvSpPr>
            <a:spLocks noGrp="1"/>
          </p:cNvSpPr>
          <p:nvPr>
            <p:ph type="dt" sz="half" idx="96"/>
          </p:nvPr>
        </p:nvSpPr>
        <p:spPr/>
        <p:txBody>
          <a:bodyPr/>
          <a:lstStyle/>
          <a:p>
            <a:fld id="{4A30CA1A-A7EB-4754-A1A4-C21007834DD9}" type="datetime8">
              <a:rPr lang="en-GB" smtClean="0"/>
              <a:t>27/09/2022 05:17</a:t>
            </a:fld>
            <a:endParaRPr lang="en-GB"/>
          </a:p>
        </p:txBody>
      </p:sp>
      <p:sp>
        <p:nvSpPr>
          <p:cNvPr id="7" name="Footer Placeholder 6">
            <a:extLst>
              <a:ext uri="{FF2B5EF4-FFF2-40B4-BE49-F238E27FC236}">
                <a16:creationId xmlns:a16="http://schemas.microsoft.com/office/drawing/2014/main" id="{C2029B73-4F6C-4806-9470-46ED8DCE4635}"/>
              </a:ext>
            </a:extLst>
          </p:cNvPr>
          <p:cNvSpPr>
            <a:spLocks noGrp="1"/>
          </p:cNvSpPr>
          <p:nvPr>
            <p:ph type="ftr" sz="quarter" idx="97"/>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EDABDD70-01EA-400B-9645-308ECD07FDAB}"/>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938459338"/>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tat w/Images and Text">
    <p:spTree>
      <p:nvGrpSpPr>
        <p:cNvPr id="1" name=""/>
        <p:cNvGrpSpPr/>
        <p:nvPr/>
      </p:nvGrpSpPr>
      <p:grpSpPr>
        <a:xfrm>
          <a:off x="0" y="0"/>
          <a:ext cx="0" cy="0"/>
          <a:chOff x="0" y="0"/>
          <a:chExt cx="0" cy="0"/>
        </a:xfrm>
      </p:grpSpPr>
      <p:sp>
        <p:nvSpPr>
          <p:cNvPr id="113" name="Picture Placeholder 11">
            <a:extLst>
              <a:ext uri="{FF2B5EF4-FFF2-40B4-BE49-F238E27FC236}">
                <a16:creationId xmlns:a16="http://schemas.microsoft.com/office/drawing/2014/main" id="{2F11B6B2-461D-4477-BB39-4C82CA5600CD}"/>
              </a:ext>
            </a:extLst>
          </p:cNvPr>
          <p:cNvSpPr>
            <a:spLocks noGrp="1"/>
          </p:cNvSpPr>
          <p:nvPr>
            <p:ph type="pic" sz="quarter" idx="91" hasCustomPrompt="1"/>
          </p:nvPr>
        </p:nvSpPr>
        <p:spPr>
          <a:xfrm>
            <a:off x="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4" name="Picture Placeholder 11">
            <a:extLst>
              <a:ext uri="{FF2B5EF4-FFF2-40B4-BE49-F238E27FC236}">
                <a16:creationId xmlns:a16="http://schemas.microsoft.com/office/drawing/2014/main" id="{B14D6166-A2E7-4CE6-A20C-E67BF129D270}"/>
              </a:ext>
            </a:extLst>
          </p:cNvPr>
          <p:cNvSpPr>
            <a:spLocks noGrp="1"/>
          </p:cNvSpPr>
          <p:nvPr>
            <p:ph type="pic" sz="quarter" idx="92" hasCustomPrompt="1"/>
          </p:nvPr>
        </p:nvSpPr>
        <p:spPr>
          <a:xfrm>
            <a:off x="3048800" y="-3288"/>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5" name="Picture Placeholder 11">
            <a:extLst>
              <a:ext uri="{FF2B5EF4-FFF2-40B4-BE49-F238E27FC236}">
                <a16:creationId xmlns:a16="http://schemas.microsoft.com/office/drawing/2014/main" id="{5D1A9E69-4AE1-40D4-9DBC-51A1D1D622C7}"/>
              </a:ext>
            </a:extLst>
          </p:cNvPr>
          <p:cNvSpPr>
            <a:spLocks noGrp="1"/>
          </p:cNvSpPr>
          <p:nvPr>
            <p:ph type="pic" sz="quarter" idx="93" hasCustomPrompt="1"/>
          </p:nvPr>
        </p:nvSpPr>
        <p:spPr>
          <a:xfrm>
            <a:off x="6097600" y="-3288"/>
            <a:ext cx="3045600" cy="4082400"/>
          </a:xfrm>
        </p:spPr>
        <p:txBody>
          <a:bodyPr vert="horz" lIns="91440" tIns="0" rIns="91440" bIns="1044000" rtlCol="0" anchor="ctr">
            <a:noAutofit/>
          </a:bodyPr>
          <a:lstStyle>
            <a:lvl1pPr marL="0" indent="0" algn="ctr">
              <a:buFont typeface="Arial" panose="020B0604020202020204" pitchFamily="34" charset="0"/>
              <a:buNone/>
              <a:defRPr lang="en-GB" sz="1400" dirty="0">
                <a:solidFill>
                  <a:schemeClr val="bg1"/>
                </a:solidFill>
              </a:defRPr>
            </a:lvl1pPr>
          </a:lstStyle>
          <a:p>
            <a:pPr lvl="0" algn="ctr"/>
            <a:r>
              <a:rPr lang="en-GB"/>
              <a:t>Click here and select an image from the image library in Templafy</a:t>
            </a:r>
          </a:p>
        </p:txBody>
      </p:sp>
      <p:sp>
        <p:nvSpPr>
          <p:cNvPr id="116" name="Picture Placeholder 11">
            <a:extLst>
              <a:ext uri="{FF2B5EF4-FFF2-40B4-BE49-F238E27FC236}">
                <a16:creationId xmlns:a16="http://schemas.microsoft.com/office/drawing/2014/main" id="{00B11D17-F187-4CC6-84E0-146A882ED8A9}"/>
              </a:ext>
            </a:extLst>
          </p:cNvPr>
          <p:cNvSpPr>
            <a:spLocks noGrp="1"/>
          </p:cNvSpPr>
          <p:nvPr>
            <p:ph type="pic" sz="quarter" idx="94" hasCustomPrompt="1"/>
          </p:nvPr>
        </p:nvSpPr>
        <p:spPr>
          <a:xfrm>
            <a:off x="914640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029201"/>
            <a:ext cx="1836000" cy="72214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2842245"/>
            <a:ext cx="134112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3643680" y="2029202"/>
            <a:ext cx="1836000" cy="72360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3890279" y="2842244"/>
            <a:ext cx="134280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6687198"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6933798"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98" name="Text Placeholder 8">
            <a:extLst>
              <a:ext uri="{FF2B5EF4-FFF2-40B4-BE49-F238E27FC236}">
                <a16:creationId xmlns:a16="http://schemas.microsoft.com/office/drawing/2014/main" id="{2BCA756C-4EF7-46BD-A6DD-6450E9A7EA21}"/>
              </a:ext>
            </a:extLst>
          </p:cNvPr>
          <p:cNvSpPr>
            <a:spLocks noGrp="1"/>
          </p:cNvSpPr>
          <p:nvPr>
            <p:ph type="body" sz="quarter" idx="82" hasCustomPrompt="1"/>
          </p:nvPr>
        </p:nvSpPr>
        <p:spPr>
          <a:xfrm>
            <a:off x="9383247"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99" name="Text Placeholder 8">
            <a:extLst>
              <a:ext uri="{FF2B5EF4-FFF2-40B4-BE49-F238E27FC236}">
                <a16:creationId xmlns:a16="http://schemas.microsoft.com/office/drawing/2014/main" id="{67E4100B-EE9E-48DC-B40C-772ACE414EA3}"/>
              </a:ext>
            </a:extLst>
          </p:cNvPr>
          <p:cNvSpPr>
            <a:spLocks noGrp="1"/>
          </p:cNvSpPr>
          <p:nvPr>
            <p:ph type="body" sz="quarter" idx="83" hasCustomPrompt="1"/>
          </p:nvPr>
        </p:nvSpPr>
        <p:spPr>
          <a:xfrm>
            <a:off x="9629847"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15" name="Text Placeholder 14">
            <a:extLst>
              <a:ext uri="{FF2B5EF4-FFF2-40B4-BE49-F238E27FC236}">
                <a16:creationId xmlns:a16="http://schemas.microsoft.com/office/drawing/2014/main" id="{C03484DE-257B-432C-8F6B-EA4A73322B90}"/>
              </a:ext>
            </a:extLst>
          </p:cNvPr>
          <p:cNvSpPr>
            <a:spLocks noGrp="1"/>
          </p:cNvSpPr>
          <p:nvPr>
            <p:ph type="body" sz="quarter" idx="84" hasCustomPrompt="1"/>
          </p:nvPr>
        </p:nvSpPr>
        <p:spPr>
          <a:xfrm>
            <a:off x="215999" y="4079112"/>
            <a:ext cx="11705068" cy="2268029"/>
          </a:xfrm>
        </p:spPr>
        <p:txBody>
          <a:bodyPr vert="horz" lIns="91440" tIns="45720" rIns="91440" bIns="45720" rtlCol="0">
            <a:no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GB"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7" name="Text Placeholder 16">
            <a:extLst>
              <a:ext uri="{FF2B5EF4-FFF2-40B4-BE49-F238E27FC236}">
                <a16:creationId xmlns:a16="http://schemas.microsoft.com/office/drawing/2014/main" id="{9B1CB3C5-36AC-4A5D-9474-8FE943A24C83}"/>
              </a:ext>
            </a:extLst>
          </p:cNvPr>
          <p:cNvSpPr>
            <a:spLocks noGrp="1"/>
          </p:cNvSpPr>
          <p:nvPr>
            <p:ph type="body" sz="quarter" idx="85" hasCustomPrompt="1"/>
          </p:nvPr>
        </p:nvSpPr>
        <p:spPr>
          <a:xfrm>
            <a:off x="6687198" y="1751651"/>
            <a:ext cx="1836000" cy="10800"/>
          </a:xfrm>
          <a:solidFill>
            <a:schemeClr val="bg1"/>
          </a:solidFill>
        </p:spPr>
        <p:txBody>
          <a:bodyPr/>
          <a:lstStyle>
            <a:lvl1pPr>
              <a:defRPr>
                <a:noFill/>
              </a:defRPr>
            </a:lvl1pPr>
          </a:lstStyle>
          <a:p>
            <a:pPr lvl="0"/>
            <a:r>
              <a:rPr lang="en-GB"/>
              <a:t> </a:t>
            </a:r>
          </a:p>
        </p:txBody>
      </p:sp>
      <p:sp>
        <p:nvSpPr>
          <p:cNvPr id="10" name="Text Placeholder 9">
            <a:extLst>
              <a:ext uri="{FF2B5EF4-FFF2-40B4-BE49-F238E27FC236}">
                <a16:creationId xmlns:a16="http://schemas.microsoft.com/office/drawing/2014/main" id="{B3ABC55E-E832-478B-A9B8-BE4B259D17D2}"/>
              </a:ext>
            </a:extLst>
          </p:cNvPr>
          <p:cNvSpPr>
            <a:spLocks noGrp="1"/>
          </p:cNvSpPr>
          <p:nvPr>
            <p:ph type="body" sz="quarter" idx="73" hasCustomPrompt="1"/>
          </p:nvPr>
        </p:nvSpPr>
        <p:spPr>
          <a:xfrm>
            <a:off x="974134" y="1751516"/>
            <a:ext cx="1834046" cy="10800"/>
          </a:xfrm>
          <a:solidFill>
            <a:schemeClr val="bg1"/>
          </a:solidFill>
        </p:spPr>
        <p:txBody>
          <a:bodyPr/>
          <a:lstStyle>
            <a:lvl1pPr>
              <a:defRPr>
                <a:noFill/>
              </a:defRPr>
            </a:lvl1pPr>
          </a:lstStyle>
          <a:p>
            <a:pPr lvl="0"/>
            <a:r>
              <a:rPr lang="en-GB"/>
              <a:t> </a:t>
            </a:r>
          </a:p>
        </p:txBody>
      </p:sp>
      <p:sp>
        <p:nvSpPr>
          <p:cNvPr id="41" name="Text Placeholder 9">
            <a:extLst>
              <a:ext uri="{FF2B5EF4-FFF2-40B4-BE49-F238E27FC236}">
                <a16:creationId xmlns:a16="http://schemas.microsoft.com/office/drawing/2014/main" id="{B08D02B4-738A-4EFF-A29E-13C7AE05A3BE}"/>
              </a:ext>
            </a:extLst>
          </p:cNvPr>
          <p:cNvSpPr>
            <a:spLocks noGrp="1"/>
          </p:cNvSpPr>
          <p:nvPr>
            <p:ph type="body" sz="quarter" idx="74" hasCustomPrompt="1"/>
          </p:nvPr>
        </p:nvSpPr>
        <p:spPr>
          <a:xfrm>
            <a:off x="974134" y="3633752"/>
            <a:ext cx="1834046" cy="10800"/>
          </a:xfrm>
          <a:solidFill>
            <a:schemeClr val="bg1"/>
          </a:solidFill>
        </p:spPr>
        <p:txBody>
          <a:bodyPr/>
          <a:lstStyle>
            <a:lvl1pPr>
              <a:defRPr>
                <a:noFill/>
              </a:defRPr>
            </a:lvl1pPr>
          </a:lstStyle>
          <a:p>
            <a:pPr lvl="0"/>
            <a:r>
              <a:rPr lang="en-GB"/>
              <a:t> </a:t>
            </a:r>
          </a:p>
        </p:txBody>
      </p:sp>
      <p:sp>
        <p:nvSpPr>
          <p:cNvPr id="42" name="Text Placeholder 9">
            <a:extLst>
              <a:ext uri="{FF2B5EF4-FFF2-40B4-BE49-F238E27FC236}">
                <a16:creationId xmlns:a16="http://schemas.microsoft.com/office/drawing/2014/main" id="{92920E05-C7B9-4DBB-9201-56F5B56D82F3}"/>
              </a:ext>
            </a:extLst>
          </p:cNvPr>
          <p:cNvSpPr>
            <a:spLocks noGrp="1"/>
          </p:cNvSpPr>
          <p:nvPr>
            <p:ph type="body" sz="quarter" idx="75" hasCustomPrompt="1"/>
          </p:nvPr>
        </p:nvSpPr>
        <p:spPr>
          <a:xfrm>
            <a:off x="3643680" y="1751516"/>
            <a:ext cx="1834046" cy="10800"/>
          </a:xfrm>
          <a:solidFill>
            <a:schemeClr val="bg1"/>
          </a:solidFill>
        </p:spPr>
        <p:txBody>
          <a:bodyPr/>
          <a:lstStyle>
            <a:lvl1pPr>
              <a:defRPr>
                <a:noFill/>
              </a:defRPr>
            </a:lvl1pPr>
          </a:lstStyle>
          <a:p>
            <a:pPr lvl="0"/>
            <a:r>
              <a:rPr lang="en-GB"/>
              <a:t> </a:t>
            </a:r>
          </a:p>
        </p:txBody>
      </p:sp>
      <p:sp>
        <p:nvSpPr>
          <p:cNvPr id="43" name="Text Placeholder 9">
            <a:extLst>
              <a:ext uri="{FF2B5EF4-FFF2-40B4-BE49-F238E27FC236}">
                <a16:creationId xmlns:a16="http://schemas.microsoft.com/office/drawing/2014/main" id="{D0EAC32B-AE13-4D22-BA38-0DA4840CB3AE}"/>
              </a:ext>
            </a:extLst>
          </p:cNvPr>
          <p:cNvSpPr>
            <a:spLocks noGrp="1"/>
          </p:cNvSpPr>
          <p:nvPr>
            <p:ph type="body" sz="quarter" idx="76" hasCustomPrompt="1"/>
          </p:nvPr>
        </p:nvSpPr>
        <p:spPr>
          <a:xfrm>
            <a:off x="3643680" y="3633752"/>
            <a:ext cx="1834046" cy="10800"/>
          </a:xfrm>
          <a:solidFill>
            <a:schemeClr val="bg1"/>
          </a:solidFill>
        </p:spPr>
        <p:txBody>
          <a:bodyPr/>
          <a:lstStyle>
            <a:lvl1pPr>
              <a:defRPr>
                <a:noFill/>
              </a:defRPr>
            </a:lvl1pPr>
          </a:lstStyle>
          <a:p>
            <a:pPr lvl="0"/>
            <a:r>
              <a:rPr lang="en-GB"/>
              <a:t> </a:t>
            </a:r>
          </a:p>
        </p:txBody>
      </p:sp>
      <p:sp>
        <p:nvSpPr>
          <p:cNvPr id="46" name="Text Placeholder 9">
            <a:extLst>
              <a:ext uri="{FF2B5EF4-FFF2-40B4-BE49-F238E27FC236}">
                <a16:creationId xmlns:a16="http://schemas.microsoft.com/office/drawing/2014/main" id="{78EA792D-CB6C-482E-964B-7B2FBB5A2242}"/>
              </a:ext>
            </a:extLst>
          </p:cNvPr>
          <p:cNvSpPr>
            <a:spLocks noGrp="1"/>
          </p:cNvSpPr>
          <p:nvPr>
            <p:ph type="body" sz="quarter" idx="79" hasCustomPrompt="1"/>
          </p:nvPr>
        </p:nvSpPr>
        <p:spPr>
          <a:xfrm>
            <a:off x="1467180" y="2840444"/>
            <a:ext cx="846000" cy="10800"/>
          </a:xfrm>
          <a:solidFill>
            <a:schemeClr val="bg1"/>
          </a:solidFill>
        </p:spPr>
        <p:txBody>
          <a:bodyPr/>
          <a:lstStyle>
            <a:lvl1pPr>
              <a:defRPr>
                <a:noFill/>
              </a:defRPr>
            </a:lvl1pPr>
          </a:lstStyle>
          <a:p>
            <a:pPr lvl="0"/>
            <a:r>
              <a:rPr lang="en-GB"/>
              <a:t> </a:t>
            </a:r>
          </a:p>
        </p:txBody>
      </p:sp>
      <p:sp>
        <p:nvSpPr>
          <p:cNvPr id="47" name="Text Placeholder 9">
            <a:extLst>
              <a:ext uri="{FF2B5EF4-FFF2-40B4-BE49-F238E27FC236}">
                <a16:creationId xmlns:a16="http://schemas.microsoft.com/office/drawing/2014/main" id="{B0E27BE5-5C60-4910-AD05-FABFC865B43C}"/>
              </a:ext>
            </a:extLst>
          </p:cNvPr>
          <p:cNvSpPr>
            <a:spLocks noGrp="1"/>
          </p:cNvSpPr>
          <p:nvPr>
            <p:ph type="body" sz="quarter" idx="80" hasCustomPrompt="1"/>
          </p:nvPr>
        </p:nvSpPr>
        <p:spPr>
          <a:xfrm>
            <a:off x="4138680" y="2840444"/>
            <a:ext cx="846000" cy="10800"/>
          </a:xfrm>
          <a:solidFill>
            <a:schemeClr val="bg1"/>
          </a:solidFill>
        </p:spPr>
        <p:txBody>
          <a:bodyPr/>
          <a:lstStyle>
            <a:lvl1pPr>
              <a:defRPr>
                <a:noFill/>
              </a:defRPr>
            </a:lvl1pPr>
          </a:lstStyle>
          <a:p>
            <a:pPr lvl="0"/>
            <a:r>
              <a:rPr lang="en-GB"/>
              <a:t> </a:t>
            </a:r>
          </a:p>
        </p:txBody>
      </p:sp>
      <p:sp>
        <p:nvSpPr>
          <p:cNvPr id="107" name="Text Placeholder 16">
            <a:extLst>
              <a:ext uri="{FF2B5EF4-FFF2-40B4-BE49-F238E27FC236}">
                <a16:creationId xmlns:a16="http://schemas.microsoft.com/office/drawing/2014/main" id="{1B77F1BD-47F1-4AEE-9109-83983FC9B1E2}"/>
              </a:ext>
            </a:extLst>
          </p:cNvPr>
          <p:cNvSpPr>
            <a:spLocks noGrp="1"/>
          </p:cNvSpPr>
          <p:nvPr>
            <p:ph type="body" sz="quarter" idx="86" hasCustomPrompt="1"/>
          </p:nvPr>
        </p:nvSpPr>
        <p:spPr>
          <a:xfrm>
            <a:off x="9381866" y="1751651"/>
            <a:ext cx="1836000" cy="10800"/>
          </a:xfrm>
          <a:solidFill>
            <a:schemeClr val="bg1"/>
          </a:solidFill>
        </p:spPr>
        <p:txBody>
          <a:bodyPr/>
          <a:lstStyle>
            <a:lvl1pPr>
              <a:defRPr>
                <a:noFill/>
              </a:defRPr>
            </a:lvl1pPr>
          </a:lstStyle>
          <a:p>
            <a:pPr lvl="0"/>
            <a:r>
              <a:rPr lang="en-GB"/>
              <a:t> </a:t>
            </a:r>
          </a:p>
        </p:txBody>
      </p:sp>
      <p:sp>
        <p:nvSpPr>
          <p:cNvPr id="108" name="Text Placeholder 16">
            <a:extLst>
              <a:ext uri="{FF2B5EF4-FFF2-40B4-BE49-F238E27FC236}">
                <a16:creationId xmlns:a16="http://schemas.microsoft.com/office/drawing/2014/main" id="{D3CDFE77-A873-4F06-95B9-51C4E074DC1D}"/>
              </a:ext>
            </a:extLst>
          </p:cNvPr>
          <p:cNvSpPr>
            <a:spLocks noGrp="1"/>
          </p:cNvSpPr>
          <p:nvPr>
            <p:ph type="body" sz="quarter" idx="87" hasCustomPrompt="1"/>
          </p:nvPr>
        </p:nvSpPr>
        <p:spPr>
          <a:xfrm>
            <a:off x="6687198" y="3631952"/>
            <a:ext cx="1836000" cy="10800"/>
          </a:xfrm>
          <a:solidFill>
            <a:schemeClr val="bg1"/>
          </a:solidFill>
        </p:spPr>
        <p:txBody>
          <a:bodyPr/>
          <a:lstStyle>
            <a:lvl1pPr>
              <a:defRPr>
                <a:noFill/>
              </a:defRPr>
            </a:lvl1pPr>
          </a:lstStyle>
          <a:p>
            <a:pPr lvl="0"/>
            <a:r>
              <a:rPr lang="en-GB"/>
              <a:t> </a:t>
            </a:r>
          </a:p>
        </p:txBody>
      </p:sp>
      <p:sp>
        <p:nvSpPr>
          <p:cNvPr id="109" name="Text Placeholder 16">
            <a:extLst>
              <a:ext uri="{FF2B5EF4-FFF2-40B4-BE49-F238E27FC236}">
                <a16:creationId xmlns:a16="http://schemas.microsoft.com/office/drawing/2014/main" id="{FB9E7A46-6120-4267-B5DB-949733AB47D2}"/>
              </a:ext>
            </a:extLst>
          </p:cNvPr>
          <p:cNvSpPr>
            <a:spLocks noGrp="1"/>
          </p:cNvSpPr>
          <p:nvPr>
            <p:ph type="body" sz="quarter" idx="88" hasCustomPrompt="1"/>
          </p:nvPr>
        </p:nvSpPr>
        <p:spPr>
          <a:xfrm>
            <a:off x="9381866" y="3631952"/>
            <a:ext cx="1836000" cy="10800"/>
          </a:xfrm>
          <a:solidFill>
            <a:schemeClr val="bg1"/>
          </a:solidFill>
        </p:spPr>
        <p:txBody>
          <a:bodyPr/>
          <a:lstStyle>
            <a:lvl1pPr>
              <a:defRPr>
                <a:noFill/>
              </a:defRPr>
            </a:lvl1pPr>
          </a:lstStyle>
          <a:p>
            <a:pPr lvl="0"/>
            <a:r>
              <a:rPr lang="en-GB"/>
              <a:t> </a:t>
            </a:r>
          </a:p>
        </p:txBody>
      </p:sp>
      <p:sp>
        <p:nvSpPr>
          <p:cNvPr id="110" name="Text Placeholder 16">
            <a:extLst>
              <a:ext uri="{FF2B5EF4-FFF2-40B4-BE49-F238E27FC236}">
                <a16:creationId xmlns:a16="http://schemas.microsoft.com/office/drawing/2014/main" id="{A1A4987D-E070-429C-902E-37A1D1FE64C0}"/>
              </a:ext>
            </a:extLst>
          </p:cNvPr>
          <p:cNvSpPr>
            <a:spLocks noGrp="1"/>
          </p:cNvSpPr>
          <p:nvPr>
            <p:ph type="body" sz="quarter" idx="89" hasCustomPrompt="1"/>
          </p:nvPr>
        </p:nvSpPr>
        <p:spPr>
          <a:xfrm>
            <a:off x="7182198" y="2845078"/>
            <a:ext cx="846000" cy="10800"/>
          </a:xfrm>
          <a:solidFill>
            <a:schemeClr val="bg1"/>
          </a:solidFill>
        </p:spPr>
        <p:txBody>
          <a:bodyPr/>
          <a:lstStyle>
            <a:lvl1pPr marL="0" indent="0">
              <a:buNone/>
              <a:defRPr>
                <a:noFill/>
              </a:defRPr>
            </a:lvl1pPr>
          </a:lstStyle>
          <a:p>
            <a:pPr lvl="0"/>
            <a:r>
              <a:rPr lang="en-GB"/>
              <a:t> </a:t>
            </a:r>
          </a:p>
        </p:txBody>
      </p:sp>
      <p:sp>
        <p:nvSpPr>
          <p:cNvPr id="112" name="Text Placeholder 16">
            <a:extLst>
              <a:ext uri="{FF2B5EF4-FFF2-40B4-BE49-F238E27FC236}">
                <a16:creationId xmlns:a16="http://schemas.microsoft.com/office/drawing/2014/main" id="{54A38E2A-782A-423C-94A4-986AAF781DA9}"/>
              </a:ext>
            </a:extLst>
          </p:cNvPr>
          <p:cNvSpPr>
            <a:spLocks noGrp="1"/>
          </p:cNvSpPr>
          <p:nvPr>
            <p:ph type="body" sz="quarter" idx="90" hasCustomPrompt="1"/>
          </p:nvPr>
        </p:nvSpPr>
        <p:spPr>
          <a:xfrm>
            <a:off x="9876749" y="2845078"/>
            <a:ext cx="846000" cy="10800"/>
          </a:xfrm>
          <a:solidFill>
            <a:schemeClr val="bg1"/>
          </a:solidFill>
        </p:spPr>
        <p:txBody>
          <a:bodyPr/>
          <a:lstStyle>
            <a:lvl1pPr>
              <a:defRPr>
                <a:noFill/>
              </a:defRPr>
            </a:lvl1pPr>
          </a:lstStyle>
          <a:p>
            <a:pPr lvl="0"/>
            <a:r>
              <a:rPr lang="en-GB"/>
              <a:t> </a:t>
            </a:r>
          </a:p>
        </p:txBody>
      </p:sp>
      <p:cxnSp>
        <p:nvCxnSpPr>
          <p:cNvPr id="118" name="Lige forbindelse 41">
            <a:extLst>
              <a:ext uri="{FF2B5EF4-FFF2-40B4-BE49-F238E27FC236}">
                <a16:creationId xmlns:a16="http://schemas.microsoft.com/office/drawing/2014/main" id="{482FED52-81FC-4731-8482-CF8972445101}"/>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0CC0F55E-EC51-4D53-916F-8E57BC924FA9}"/>
              </a:ext>
            </a:extLst>
          </p:cNvPr>
          <p:cNvPicPr>
            <a:picLocks noChangeAspect="1"/>
          </p:cNvPicPr>
          <p:nvPr userDrawn="1"/>
        </p:nvPicPr>
        <p:blipFill>
          <a:blip r:embed="rId2"/>
          <a:stretch>
            <a:fillRect/>
          </a:stretch>
        </p:blipFill>
        <p:spPr>
          <a:xfrm>
            <a:off x="11037600" y="6454800"/>
            <a:ext cx="885050" cy="164382"/>
          </a:xfrm>
          <a:prstGeom prst="rect">
            <a:avLst/>
          </a:prstGeom>
        </p:spPr>
      </p:pic>
      <p:sp>
        <p:nvSpPr>
          <p:cNvPr id="12" name="Date Placeholder 11">
            <a:extLst>
              <a:ext uri="{FF2B5EF4-FFF2-40B4-BE49-F238E27FC236}">
                <a16:creationId xmlns:a16="http://schemas.microsoft.com/office/drawing/2014/main" id="{7F07F830-8E55-4751-9DEA-231F9C2D738D}"/>
              </a:ext>
            </a:extLst>
          </p:cNvPr>
          <p:cNvSpPr>
            <a:spLocks noGrp="1"/>
          </p:cNvSpPr>
          <p:nvPr>
            <p:ph type="dt" sz="half" idx="95"/>
          </p:nvPr>
        </p:nvSpPr>
        <p:spPr/>
        <p:txBody>
          <a:bodyPr/>
          <a:lstStyle>
            <a:lvl1pPr>
              <a:defRPr>
                <a:solidFill>
                  <a:schemeClr val="bg1"/>
                </a:solidFill>
              </a:defRPr>
            </a:lvl1pPr>
          </a:lstStyle>
          <a:p>
            <a:fld id="{C73D9EA6-4F5A-4506-BC14-AA51D3AE7619}" type="datetime8">
              <a:rPr lang="en-GB" smtClean="0"/>
              <a:t>27/09/2022 05:17</a:t>
            </a:fld>
            <a:endParaRPr lang="en-GB"/>
          </a:p>
        </p:txBody>
      </p:sp>
      <p:sp>
        <p:nvSpPr>
          <p:cNvPr id="13" name="Footer Placeholder 12">
            <a:extLst>
              <a:ext uri="{FF2B5EF4-FFF2-40B4-BE49-F238E27FC236}">
                <a16:creationId xmlns:a16="http://schemas.microsoft.com/office/drawing/2014/main" id="{7997DA68-E3FE-4563-A2D2-6D5BEF2F9F7F}"/>
              </a:ext>
            </a:extLst>
          </p:cNvPr>
          <p:cNvSpPr>
            <a:spLocks noGrp="1"/>
          </p:cNvSpPr>
          <p:nvPr>
            <p:ph type="ftr" sz="quarter" idx="96"/>
          </p:nvPr>
        </p:nvSpPr>
        <p:spPr/>
        <p:txBody>
          <a:bodyPr/>
          <a:lstStyle>
            <a:lvl1pPr>
              <a:defRPr>
                <a:solidFill>
                  <a:schemeClr val="bg1"/>
                </a:solidFill>
              </a:defRPr>
            </a:lvl1pPr>
          </a:lstStyle>
          <a:p>
            <a:r>
              <a:rPr lang="en-GB"/>
              <a:t>IT-XXX Project Name</a:t>
            </a:r>
          </a:p>
        </p:txBody>
      </p:sp>
      <p:sp>
        <p:nvSpPr>
          <p:cNvPr id="16" name="Slide Number Placeholder 15">
            <a:extLst>
              <a:ext uri="{FF2B5EF4-FFF2-40B4-BE49-F238E27FC236}">
                <a16:creationId xmlns:a16="http://schemas.microsoft.com/office/drawing/2014/main" id="{A30DCB09-D6A3-4EC7-AA37-44ED2D3AF459}"/>
              </a:ext>
            </a:extLst>
          </p:cNvPr>
          <p:cNvSpPr>
            <a:spLocks noGrp="1"/>
          </p:cNvSpPr>
          <p:nvPr>
            <p:ph type="sldNum" sz="quarter" idx="97"/>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11385433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Point Image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17D2E09-D376-436A-B0B7-DDB56AFD15F6}"/>
              </a:ext>
            </a:extLst>
          </p:cNvPr>
          <p:cNvSpPr>
            <a:spLocks noGrp="1"/>
          </p:cNvSpPr>
          <p:nvPr>
            <p:ph type="pic" sz="quarter" idx="67"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961468"/>
            <a:ext cx="1836000" cy="72214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3774512"/>
            <a:ext cx="134112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5178000" y="2961469"/>
            <a:ext cx="1836000" cy="72360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5424599" y="3774511"/>
            <a:ext cx="134280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9247080" y="2961469"/>
            <a:ext cx="1836000" cy="722140"/>
          </a:xfrm>
        </p:spPr>
        <p:txBody>
          <a:bodyPr vert="horz" lIns="91440" tIns="45720" rIns="91440" bIns="45720" rtlCol="0" anchor="ctr">
            <a:noAutofit/>
          </a:bodyPr>
          <a:lstStyle>
            <a:lvl1pPr marL="0" indent="0">
              <a:buNone/>
              <a:defRPr lang="en-GB" sz="4400" b="1" dirty="0">
                <a:solidFill>
                  <a:schemeClr val="tx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9493680" y="3774512"/>
            <a:ext cx="1342800" cy="726913"/>
          </a:xfrm>
        </p:spPr>
        <p:txBody>
          <a:bodyPr vert="horz" lIns="91440" tIns="45720" rIns="91440" bIns="45720" rtlCol="0" anchor="ctr">
            <a:noAutofit/>
          </a:bodyPr>
          <a:lstStyle>
            <a:lvl1pPr>
              <a:defRPr lang="en-GB" sz="1200" b="0" dirty="0">
                <a:solidFill>
                  <a:schemeClr val="tx1"/>
                </a:solidFill>
              </a:defRPr>
            </a:lvl1pPr>
          </a:lstStyle>
          <a:p>
            <a:pPr lvl="0" algn="ctr"/>
            <a:r>
              <a:rPr lang="en-GB"/>
              <a:t> Enter text here</a:t>
            </a:r>
          </a:p>
        </p:txBody>
      </p:sp>
      <p:sp>
        <p:nvSpPr>
          <p:cNvPr id="16" name="Text Placeholder 8">
            <a:extLst>
              <a:ext uri="{FF2B5EF4-FFF2-40B4-BE49-F238E27FC236}">
                <a16:creationId xmlns:a16="http://schemas.microsoft.com/office/drawing/2014/main" id="{428967E8-173E-47F3-9888-155577379A8B}"/>
              </a:ext>
            </a:extLst>
          </p:cNvPr>
          <p:cNvSpPr>
            <a:spLocks noGrp="1"/>
          </p:cNvSpPr>
          <p:nvPr>
            <p:ph type="body" sz="quarter" idx="57" hasCustomPrompt="1"/>
          </p:nvPr>
        </p:nvSpPr>
        <p:spPr>
          <a:xfrm>
            <a:off x="9247081" y="2683783"/>
            <a:ext cx="1836000" cy="10800"/>
          </a:xfrm>
          <a:solidFill>
            <a:schemeClr val="tx1"/>
          </a:solidFill>
        </p:spPr>
        <p:txBody>
          <a:bodyPr/>
          <a:lstStyle>
            <a:lvl1pPr>
              <a:defRPr>
                <a:solidFill>
                  <a:schemeClr val="tx1"/>
                </a:solidFill>
              </a:defRPr>
            </a:lvl1pPr>
          </a:lstStyle>
          <a:p>
            <a:pPr lvl="0"/>
            <a:r>
              <a:rPr lang="en-GB"/>
              <a:t> </a:t>
            </a:r>
          </a:p>
        </p:txBody>
      </p:sp>
      <p:sp>
        <p:nvSpPr>
          <p:cNvPr id="17" name="Text Placeholder 8">
            <a:extLst>
              <a:ext uri="{FF2B5EF4-FFF2-40B4-BE49-F238E27FC236}">
                <a16:creationId xmlns:a16="http://schemas.microsoft.com/office/drawing/2014/main" id="{DAAA771A-22F5-4095-AD0D-F457F9886999}"/>
              </a:ext>
            </a:extLst>
          </p:cNvPr>
          <p:cNvSpPr>
            <a:spLocks noGrp="1"/>
          </p:cNvSpPr>
          <p:nvPr>
            <p:ph type="body" sz="quarter" idx="58" hasCustomPrompt="1"/>
          </p:nvPr>
        </p:nvSpPr>
        <p:spPr>
          <a:xfrm>
            <a:off x="9247082" y="4565147"/>
            <a:ext cx="1835999" cy="10800"/>
          </a:xfrm>
          <a:solidFill>
            <a:schemeClr val="tx1"/>
          </a:solidFill>
        </p:spPr>
        <p:txBody>
          <a:bodyPr/>
          <a:lstStyle>
            <a:lvl1pPr>
              <a:defRPr>
                <a:solidFill>
                  <a:schemeClr val="tx1"/>
                </a:solidFill>
              </a:defRPr>
            </a:lvl1pPr>
          </a:lstStyle>
          <a:p>
            <a:pPr lvl="0"/>
            <a:r>
              <a:rPr lang="en-GB"/>
              <a:t> </a:t>
            </a:r>
          </a:p>
        </p:txBody>
      </p:sp>
      <p:sp>
        <p:nvSpPr>
          <p:cNvPr id="18" name="Text Placeholder 8">
            <a:extLst>
              <a:ext uri="{FF2B5EF4-FFF2-40B4-BE49-F238E27FC236}">
                <a16:creationId xmlns:a16="http://schemas.microsoft.com/office/drawing/2014/main" id="{261F6594-1849-4563-99D8-4A68B05D94E3}"/>
              </a:ext>
            </a:extLst>
          </p:cNvPr>
          <p:cNvSpPr>
            <a:spLocks noGrp="1"/>
          </p:cNvSpPr>
          <p:nvPr>
            <p:ph type="body" sz="quarter" idx="55" hasCustomPrompt="1"/>
          </p:nvPr>
        </p:nvSpPr>
        <p:spPr>
          <a:xfrm>
            <a:off x="5178000" y="2683783"/>
            <a:ext cx="1836000" cy="10800"/>
          </a:xfrm>
          <a:solidFill>
            <a:schemeClr val="tx1"/>
          </a:solidFill>
        </p:spPr>
        <p:txBody>
          <a:bodyPr/>
          <a:lstStyle>
            <a:lvl1pPr>
              <a:defRPr>
                <a:solidFill>
                  <a:schemeClr val="tx1"/>
                </a:solidFill>
              </a:defRPr>
            </a:lvl1pPr>
          </a:lstStyle>
          <a:p>
            <a:pPr lvl="0"/>
            <a:r>
              <a:rPr lang="en-GB"/>
              <a:t> </a:t>
            </a:r>
          </a:p>
        </p:txBody>
      </p:sp>
      <p:sp>
        <p:nvSpPr>
          <p:cNvPr id="19" name="Text Placeholder 8">
            <a:extLst>
              <a:ext uri="{FF2B5EF4-FFF2-40B4-BE49-F238E27FC236}">
                <a16:creationId xmlns:a16="http://schemas.microsoft.com/office/drawing/2014/main" id="{8B2C2258-011C-43C2-BDEC-02468E6218C7}"/>
              </a:ext>
            </a:extLst>
          </p:cNvPr>
          <p:cNvSpPr>
            <a:spLocks noGrp="1"/>
          </p:cNvSpPr>
          <p:nvPr>
            <p:ph type="body" sz="quarter" idx="56" hasCustomPrompt="1"/>
          </p:nvPr>
        </p:nvSpPr>
        <p:spPr>
          <a:xfrm>
            <a:off x="5178001" y="4565147"/>
            <a:ext cx="1835999" cy="10800"/>
          </a:xfrm>
          <a:solidFill>
            <a:schemeClr val="tx1"/>
          </a:solidFill>
        </p:spPr>
        <p:txBody>
          <a:bodyPr/>
          <a:lstStyle>
            <a:lvl1pPr>
              <a:defRPr>
                <a:solidFill>
                  <a:schemeClr val="tx1"/>
                </a:solidFill>
              </a:defRPr>
            </a:lvl1pPr>
          </a:lstStyle>
          <a:p>
            <a:pPr lvl="0"/>
            <a:r>
              <a:rPr lang="en-GB"/>
              <a:t> </a:t>
            </a:r>
          </a:p>
        </p:txBody>
      </p:sp>
      <p:sp>
        <p:nvSpPr>
          <p:cNvPr id="24" name="Text Placeholder 8">
            <a:extLst>
              <a:ext uri="{FF2B5EF4-FFF2-40B4-BE49-F238E27FC236}">
                <a16:creationId xmlns:a16="http://schemas.microsoft.com/office/drawing/2014/main" id="{0B13FBDE-6C5D-4AC9-9DC9-DA148FD5AF26}"/>
              </a:ext>
            </a:extLst>
          </p:cNvPr>
          <p:cNvSpPr>
            <a:spLocks noGrp="1"/>
          </p:cNvSpPr>
          <p:nvPr>
            <p:ph type="body" sz="quarter" idx="53" hasCustomPrompt="1"/>
          </p:nvPr>
        </p:nvSpPr>
        <p:spPr>
          <a:xfrm>
            <a:off x="974133" y="2683783"/>
            <a:ext cx="1836000" cy="10800"/>
          </a:xfrm>
          <a:solidFill>
            <a:schemeClr val="tx1"/>
          </a:solidFill>
        </p:spPr>
        <p:txBody>
          <a:bodyPr/>
          <a:lstStyle>
            <a:lvl1pPr>
              <a:defRPr>
                <a:solidFill>
                  <a:schemeClr val="tx1"/>
                </a:solidFill>
              </a:defRPr>
            </a:lvl1pPr>
          </a:lstStyle>
          <a:p>
            <a:pPr lvl="0"/>
            <a:r>
              <a:rPr lang="en-GB"/>
              <a:t> </a:t>
            </a:r>
          </a:p>
        </p:txBody>
      </p:sp>
      <p:sp>
        <p:nvSpPr>
          <p:cNvPr id="25" name="Text Placeholder 8">
            <a:extLst>
              <a:ext uri="{FF2B5EF4-FFF2-40B4-BE49-F238E27FC236}">
                <a16:creationId xmlns:a16="http://schemas.microsoft.com/office/drawing/2014/main" id="{39706170-7353-41A4-8DF4-831D8572E8C9}"/>
              </a:ext>
            </a:extLst>
          </p:cNvPr>
          <p:cNvSpPr>
            <a:spLocks noGrp="1"/>
          </p:cNvSpPr>
          <p:nvPr>
            <p:ph type="body" sz="quarter" idx="54" hasCustomPrompt="1"/>
          </p:nvPr>
        </p:nvSpPr>
        <p:spPr>
          <a:xfrm>
            <a:off x="974134" y="4565147"/>
            <a:ext cx="1835999" cy="10800"/>
          </a:xfrm>
          <a:solidFill>
            <a:schemeClr val="tx1"/>
          </a:solidFill>
        </p:spPr>
        <p:txBody>
          <a:bodyPr/>
          <a:lstStyle>
            <a:lvl1pPr>
              <a:defRPr>
                <a:solidFill>
                  <a:schemeClr val="tx1"/>
                </a:solidFill>
              </a:defRPr>
            </a:lvl1pPr>
          </a:lstStyle>
          <a:p>
            <a:pPr lvl="0"/>
            <a:r>
              <a:rPr lang="en-GB"/>
              <a:t> </a:t>
            </a:r>
          </a:p>
        </p:txBody>
      </p:sp>
      <p:sp>
        <p:nvSpPr>
          <p:cNvPr id="32" name="Text Placeholder 8">
            <a:extLst>
              <a:ext uri="{FF2B5EF4-FFF2-40B4-BE49-F238E27FC236}">
                <a16:creationId xmlns:a16="http://schemas.microsoft.com/office/drawing/2014/main" id="{7C3EE72C-CCD7-433D-A11F-EC92771F6FDF}"/>
              </a:ext>
            </a:extLst>
          </p:cNvPr>
          <p:cNvSpPr>
            <a:spLocks noGrp="1"/>
          </p:cNvSpPr>
          <p:nvPr>
            <p:ph type="body" sz="quarter" idx="59" hasCustomPrompt="1"/>
          </p:nvPr>
        </p:nvSpPr>
        <p:spPr>
          <a:xfrm>
            <a:off x="1467180" y="3770911"/>
            <a:ext cx="846000" cy="10800"/>
          </a:xfrm>
          <a:solidFill>
            <a:schemeClr val="tx1"/>
          </a:solidFill>
        </p:spPr>
        <p:txBody>
          <a:bodyPr/>
          <a:lstStyle>
            <a:lvl1pPr>
              <a:defRPr>
                <a:solidFill>
                  <a:schemeClr val="tx1"/>
                </a:solidFill>
              </a:defRPr>
            </a:lvl1pPr>
          </a:lstStyle>
          <a:p>
            <a:pPr lvl="0"/>
            <a:r>
              <a:rPr lang="en-GB"/>
              <a:t> </a:t>
            </a:r>
          </a:p>
        </p:txBody>
      </p:sp>
      <p:sp>
        <p:nvSpPr>
          <p:cNvPr id="33" name="Text Placeholder 8">
            <a:extLst>
              <a:ext uri="{FF2B5EF4-FFF2-40B4-BE49-F238E27FC236}">
                <a16:creationId xmlns:a16="http://schemas.microsoft.com/office/drawing/2014/main" id="{650B4CEC-8104-4C7F-8099-8D65D64F1936}"/>
              </a:ext>
            </a:extLst>
          </p:cNvPr>
          <p:cNvSpPr>
            <a:spLocks noGrp="1"/>
          </p:cNvSpPr>
          <p:nvPr>
            <p:ph type="body" sz="quarter" idx="60" hasCustomPrompt="1"/>
          </p:nvPr>
        </p:nvSpPr>
        <p:spPr>
          <a:xfrm>
            <a:off x="5672159" y="3770911"/>
            <a:ext cx="846000" cy="10800"/>
          </a:xfrm>
          <a:solidFill>
            <a:schemeClr val="tx1"/>
          </a:solidFill>
        </p:spPr>
        <p:txBody>
          <a:bodyPr/>
          <a:lstStyle>
            <a:lvl1pPr>
              <a:defRPr>
                <a:solidFill>
                  <a:schemeClr val="tx1"/>
                </a:solidFill>
              </a:defRPr>
            </a:lvl1pPr>
          </a:lstStyle>
          <a:p>
            <a:pPr lvl="0"/>
            <a:r>
              <a:rPr lang="en-GB"/>
              <a:t> </a:t>
            </a:r>
          </a:p>
        </p:txBody>
      </p:sp>
      <p:sp>
        <p:nvSpPr>
          <p:cNvPr id="34" name="Text Placeholder 8">
            <a:extLst>
              <a:ext uri="{FF2B5EF4-FFF2-40B4-BE49-F238E27FC236}">
                <a16:creationId xmlns:a16="http://schemas.microsoft.com/office/drawing/2014/main" id="{05166E8D-4661-4849-8A57-619E3EA8C7F1}"/>
              </a:ext>
            </a:extLst>
          </p:cNvPr>
          <p:cNvSpPr>
            <a:spLocks noGrp="1"/>
          </p:cNvSpPr>
          <p:nvPr>
            <p:ph type="body" sz="quarter" idx="61" hasCustomPrompt="1"/>
          </p:nvPr>
        </p:nvSpPr>
        <p:spPr>
          <a:xfrm>
            <a:off x="9742080" y="377091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CF779E32-1575-4135-86EC-8356761139DD}"/>
              </a:ext>
            </a:extLst>
          </p:cNvPr>
          <p:cNvSpPr>
            <a:spLocks noGrp="1"/>
          </p:cNvSpPr>
          <p:nvPr>
            <p:ph type="body" sz="quarter" idx="6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31" name="Text Placeholder 8">
            <a:extLst>
              <a:ext uri="{FF2B5EF4-FFF2-40B4-BE49-F238E27FC236}">
                <a16:creationId xmlns:a16="http://schemas.microsoft.com/office/drawing/2014/main" id="{79A4D263-D5CD-447E-8702-298174BD5F78}"/>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86C20E57-03E2-4F20-9C86-7AFCCD58B26D}"/>
              </a:ext>
            </a:extLst>
          </p:cNvPr>
          <p:cNvSpPr>
            <a:spLocks noGrp="1"/>
          </p:cNvSpPr>
          <p:nvPr>
            <p:ph type="dt" sz="half" idx="71"/>
          </p:nvPr>
        </p:nvSpPr>
        <p:spPr/>
        <p:txBody>
          <a:bodyPr/>
          <a:lstStyle/>
          <a:p>
            <a:fld id="{71A546E8-20AC-4B58-8E4C-D43E47E3C824}" type="datetime8">
              <a:rPr lang="en-GB" smtClean="0"/>
              <a:t>27/09/2022 05:17</a:t>
            </a:fld>
            <a:endParaRPr lang="en-GB"/>
          </a:p>
        </p:txBody>
      </p:sp>
      <p:sp>
        <p:nvSpPr>
          <p:cNvPr id="9" name="Slide Number Placeholder 8">
            <a:extLst>
              <a:ext uri="{FF2B5EF4-FFF2-40B4-BE49-F238E27FC236}">
                <a16:creationId xmlns:a16="http://schemas.microsoft.com/office/drawing/2014/main" id="{4DF21A1C-77D3-4A96-9985-C344DDE7FD81}"/>
              </a:ext>
            </a:extLst>
          </p:cNvPr>
          <p:cNvSpPr>
            <a:spLocks noGrp="1"/>
          </p:cNvSpPr>
          <p:nvPr>
            <p:ph type="sldNum" sz="quarter" idx="73"/>
          </p:nvPr>
        </p:nvSpPr>
        <p:spPr/>
        <p:txBody>
          <a:bodyPr/>
          <a:lstStyle/>
          <a:p>
            <a:fld id="{AFCB0DEF-0313-43CE-8806-B644FC9EC852}" type="slidenum">
              <a:rPr lang="en-GB" smtClean="0"/>
              <a:pPr/>
              <a:t>‹#›</a:t>
            </a:fld>
            <a:endParaRPr lang="en-GB"/>
          </a:p>
        </p:txBody>
      </p:sp>
      <p:sp>
        <p:nvSpPr>
          <p:cNvPr id="7" name="Footer Placeholder 6">
            <a:extLst>
              <a:ext uri="{FF2B5EF4-FFF2-40B4-BE49-F238E27FC236}">
                <a16:creationId xmlns:a16="http://schemas.microsoft.com/office/drawing/2014/main" id="{5B0419C5-931F-4AFC-B535-EB510ED6DCB9}"/>
              </a:ext>
            </a:extLst>
          </p:cNvPr>
          <p:cNvSpPr>
            <a:spLocks noGrp="1"/>
          </p:cNvSpPr>
          <p:nvPr>
            <p:ph type="ftr" sz="quarter" idx="72"/>
          </p:nvPr>
        </p:nvSpPr>
        <p:spPr/>
        <p:txBody>
          <a:bodyPr/>
          <a:lstStyle/>
          <a:p>
            <a:r>
              <a:rPr lang="en-GB"/>
              <a:t>IT-XXX Project Name</a:t>
            </a:r>
          </a:p>
        </p:txBody>
      </p:sp>
    </p:spTree>
    <p:extLst>
      <p:ext uri="{BB962C8B-B14F-4D97-AF65-F5344CB8AC3E}">
        <p14:creationId xmlns:p14="http://schemas.microsoft.com/office/powerpoint/2010/main" val="194650168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D5F8E3-A647-4AF0-A18C-A4FA7DA40185}"/>
              </a:ext>
            </a:extLst>
          </p:cNvPr>
          <p:cNvSpPr>
            <a:spLocks noGrp="1"/>
          </p:cNvSpPr>
          <p:nvPr>
            <p:ph type="pic" sz="quarter" idx="69" hasCustomPrompt="1"/>
          </p:nvPr>
        </p:nvSpPr>
        <p:spPr>
          <a:xfrm>
            <a:off x="0" y="0"/>
            <a:ext cx="12192000" cy="6858000"/>
          </a:xfrm>
        </p:spPr>
        <p:txBody>
          <a:bodyPr lIns="0" tIns="72000" rIns="0" bIns="0"/>
          <a:lstStyle>
            <a:lvl1pPr marL="0" indent="0" algn="ctr">
              <a:buFont typeface="Arial" panose="020B0604020202020204" pitchFamily="34" charset="0"/>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marL="0" indent="0">
              <a:buFont typeface="Arial" panose="020B0604020202020204" pitchFamily="34" charset="0"/>
              <a:buNone/>
              <a:defRPr cap="none" baseline="0">
                <a:solidFill>
                  <a:schemeClr val="tx1"/>
                </a:solidFill>
              </a:defRPr>
            </a:lvl1pPr>
          </a:lstStyle>
          <a:p>
            <a:r>
              <a:rPr lang="en-GB"/>
              <a:t>Summary: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1152938" y="1974073"/>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8" name="Text Placeholder 7">
            <a:extLst>
              <a:ext uri="{FF2B5EF4-FFF2-40B4-BE49-F238E27FC236}">
                <a16:creationId xmlns:a16="http://schemas.microsoft.com/office/drawing/2014/main" id="{E04E7A61-4EBF-4E2D-860D-93018C7A6FAF}"/>
              </a:ext>
            </a:extLst>
          </p:cNvPr>
          <p:cNvSpPr>
            <a:spLocks noGrp="1"/>
          </p:cNvSpPr>
          <p:nvPr>
            <p:ph type="body" sz="quarter" idx="53" hasCustomPrompt="1"/>
          </p:nvPr>
        </p:nvSpPr>
        <p:spPr>
          <a:xfrm>
            <a:off x="2634743" y="1974850"/>
            <a:ext cx="9274779"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4" name="Text Placeholder 10">
            <a:extLst>
              <a:ext uri="{FF2B5EF4-FFF2-40B4-BE49-F238E27FC236}">
                <a16:creationId xmlns:a16="http://schemas.microsoft.com/office/drawing/2014/main" id="{0EAE2AFA-5293-4D58-B9DA-E4668C6918AA}"/>
              </a:ext>
            </a:extLst>
          </p:cNvPr>
          <p:cNvSpPr>
            <a:spLocks noGrp="1"/>
          </p:cNvSpPr>
          <p:nvPr>
            <p:ph type="body" sz="quarter" idx="54" hasCustomPrompt="1"/>
          </p:nvPr>
        </p:nvSpPr>
        <p:spPr>
          <a:xfrm>
            <a:off x="1152938" y="2778784"/>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2634744" y="2779561"/>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6" name="Text Placeholder 10">
            <a:extLst>
              <a:ext uri="{FF2B5EF4-FFF2-40B4-BE49-F238E27FC236}">
                <a16:creationId xmlns:a16="http://schemas.microsoft.com/office/drawing/2014/main" id="{6A0FD4E4-BF90-4415-957A-420418651F60}"/>
              </a:ext>
            </a:extLst>
          </p:cNvPr>
          <p:cNvSpPr>
            <a:spLocks noGrp="1"/>
          </p:cNvSpPr>
          <p:nvPr>
            <p:ph type="body" sz="quarter" idx="56" hasCustomPrompt="1"/>
          </p:nvPr>
        </p:nvSpPr>
        <p:spPr>
          <a:xfrm>
            <a:off x="1152938" y="35892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7" name="Text Placeholder 7">
            <a:extLst>
              <a:ext uri="{FF2B5EF4-FFF2-40B4-BE49-F238E27FC236}">
                <a16:creationId xmlns:a16="http://schemas.microsoft.com/office/drawing/2014/main" id="{D8A128BA-880A-48D2-858A-843440C3AE28}"/>
              </a:ext>
            </a:extLst>
          </p:cNvPr>
          <p:cNvSpPr>
            <a:spLocks noGrp="1"/>
          </p:cNvSpPr>
          <p:nvPr>
            <p:ph type="body" sz="quarter" idx="57" hasCustomPrompt="1"/>
          </p:nvPr>
        </p:nvSpPr>
        <p:spPr>
          <a:xfrm>
            <a:off x="2634744" y="35900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8" name="Text Placeholder 10">
            <a:extLst>
              <a:ext uri="{FF2B5EF4-FFF2-40B4-BE49-F238E27FC236}">
                <a16:creationId xmlns:a16="http://schemas.microsoft.com/office/drawing/2014/main" id="{E8F99537-918B-4293-B1AA-6E3E74743C50}"/>
              </a:ext>
            </a:extLst>
          </p:cNvPr>
          <p:cNvSpPr>
            <a:spLocks noGrp="1"/>
          </p:cNvSpPr>
          <p:nvPr>
            <p:ph type="body" sz="quarter" idx="58" hasCustomPrompt="1"/>
          </p:nvPr>
        </p:nvSpPr>
        <p:spPr>
          <a:xfrm>
            <a:off x="1152938" y="43893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9" name="Text Placeholder 7">
            <a:extLst>
              <a:ext uri="{FF2B5EF4-FFF2-40B4-BE49-F238E27FC236}">
                <a16:creationId xmlns:a16="http://schemas.microsoft.com/office/drawing/2014/main" id="{7569BE80-597B-4F22-B7AB-ED57E13C7DB9}"/>
              </a:ext>
            </a:extLst>
          </p:cNvPr>
          <p:cNvSpPr>
            <a:spLocks noGrp="1"/>
          </p:cNvSpPr>
          <p:nvPr>
            <p:ph type="body" sz="quarter" idx="59" hasCustomPrompt="1"/>
          </p:nvPr>
        </p:nvSpPr>
        <p:spPr>
          <a:xfrm>
            <a:off x="2634744" y="43901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0" name="Text Placeholder 10">
            <a:extLst>
              <a:ext uri="{FF2B5EF4-FFF2-40B4-BE49-F238E27FC236}">
                <a16:creationId xmlns:a16="http://schemas.microsoft.com/office/drawing/2014/main" id="{0C384770-9E59-4B2A-AEE2-B32B3D8EE82B}"/>
              </a:ext>
            </a:extLst>
          </p:cNvPr>
          <p:cNvSpPr>
            <a:spLocks noGrp="1"/>
          </p:cNvSpPr>
          <p:nvPr>
            <p:ph type="body" sz="quarter" idx="60" hasCustomPrompt="1"/>
          </p:nvPr>
        </p:nvSpPr>
        <p:spPr>
          <a:xfrm>
            <a:off x="1152938" y="5205059"/>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51" name="Text Placeholder 7">
            <a:extLst>
              <a:ext uri="{FF2B5EF4-FFF2-40B4-BE49-F238E27FC236}">
                <a16:creationId xmlns:a16="http://schemas.microsoft.com/office/drawing/2014/main" id="{76ADB491-2FD9-4251-A00E-10CB354F4B81}"/>
              </a:ext>
            </a:extLst>
          </p:cNvPr>
          <p:cNvSpPr>
            <a:spLocks noGrp="1"/>
          </p:cNvSpPr>
          <p:nvPr>
            <p:ph type="body" sz="quarter" idx="61" hasCustomPrompt="1"/>
          </p:nvPr>
        </p:nvSpPr>
        <p:spPr>
          <a:xfrm>
            <a:off x="2634744" y="5203454"/>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3" name="Text Placeholder 8">
            <a:extLst>
              <a:ext uri="{FF2B5EF4-FFF2-40B4-BE49-F238E27FC236}">
                <a16:creationId xmlns:a16="http://schemas.microsoft.com/office/drawing/2014/main" id="{FF8C2E93-5773-4BBD-AB4C-D85954775BB2}"/>
              </a:ext>
            </a:extLst>
          </p:cNvPr>
          <p:cNvSpPr>
            <a:spLocks noGrp="1"/>
          </p:cNvSpPr>
          <p:nvPr>
            <p:ph type="body" sz="quarter" idx="62" hasCustomPrompt="1"/>
          </p:nvPr>
        </p:nvSpPr>
        <p:spPr>
          <a:xfrm>
            <a:off x="1470840" y="251665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4" name="Text Placeholder 8">
            <a:extLst>
              <a:ext uri="{FF2B5EF4-FFF2-40B4-BE49-F238E27FC236}">
                <a16:creationId xmlns:a16="http://schemas.microsoft.com/office/drawing/2014/main" id="{AFFF061E-CE33-4B3D-9114-EAC2AE2F721E}"/>
              </a:ext>
            </a:extLst>
          </p:cNvPr>
          <p:cNvSpPr>
            <a:spLocks noGrp="1"/>
          </p:cNvSpPr>
          <p:nvPr>
            <p:ph type="body" sz="quarter" idx="63" hasCustomPrompt="1"/>
          </p:nvPr>
        </p:nvSpPr>
        <p:spPr>
          <a:xfrm>
            <a:off x="1470840" y="332096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5" name="Text Placeholder 8">
            <a:extLst>
              <a:ext uri="{FF2B5EF4-FFF2-40B4-BE49-F238E27FC236}">
                <a16:creationId xmlns:a16="http://schemas.microsoft.com/office/drawing/2014/main" id="{32495B6D-8106-46F2-9BA5-814E1BD07229}"/>
              </a:ext>
            </a:extLst>
          </p:cNvPr>
          <p:cNvSpPr>
            <a:spLocks noGrp="1"/>
          </p:cNvSpPr>
          <p:nvPr>
            <p:ph type="body" sz="quarter" idx="64" hasCustomPrompt="1"/>
          </p:nvPr>
        </p:nvSpPr>
        <p:spPr>
          <a:xfrm>
            <a:off x="1470840" y="41336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8">
            <a:extLst>
              <a:ext uri="{FF2B5EF4-FFF2-40B4-BE49-F238E27FC236}">
                <a16:creationId xmlns:a16="http://schemas.microsoft.com/office/drawing/2014/main" id="{A7B80B4E-AAE5-47AE-983D-D1798B3FFA6D}"/>
              </a:ext>
            </a:extLst>
          </p:cNvPr>
          <p:cNvSpPr>
            <a:spLocks noGrp="1"/>
          </p:cNvSpPr>
          <p:nvPr>
            <p:ph type="body" sz="quarter" idx="65" hasCustomPrompt="1"/>
          </p:nvPr>
        </p:nvSpPr>
        <p:spPr>
          <a:xfrm>
            <a:off x="1470840" y="49337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7" name="Text Placeholder 8">
            <a:extLst>
              <a:ext uri="{FF2B5EF4-FFF2-40B4-BE49-F238E27FC236}">
                <a16:creationId xmlns:a16="http://schemas.microsoft.com/office/drawing/2014/main" id="{FF2232CC-B545-4A16-9B9D-2EF813EAF97E}"/>
              </a:ext>
            </a:extLst>
          </p:cNvPr>
          <p:cNvSpPr>
            <a:spLocks noGrp="1"/>
          </p:cNvSpPr>
          <p:nvPr>
            <p:ph type="body" sz="quarter" idx="66" hasCustomPrompt="1"/>
          </p:nvPr>
        </p:nvSpPr>
        <p:spPr>
          <a:xfrm>
            <a:off x="1470840" y="574814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56FC4C7A-F32A-46A4-9DDB-E7F7E70987E7}"/>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marL="0" indent="0">
              <a:buNone/>
              <a:defRPr>
                <a:solidFill>
                  <a:schemeClr val="tx1"/>
                </a:solidFill>
              </a:defRPr>
            </a:lvl1pPr>
          </a:lstStyle>
          <a:p>
            <a:pPr lvl="0"/>
            <a:r>
              <a:rPr lang="en-GB"/>
              <a:t> </a:t>
            </a:r>
          </a:p>
        </p:txBody>
      </p:sp>
      <p:sp>
        <p:nvSpPr>
          <p:cNvPr id="27" name="Text Placeholder Logo">
            <a:extLst>
              <a:ext uri="{FF2B5EF4-FFF2-40B4-BE49-F238E27FC236}">
                <a16:creationId xmlns:a16="http://schemas.microsoft.com/office/drawing/2014/main" id="{97C55C0E-3CEB-4B07-ADC5-06556808DA6A}"/>
              </a:ext>
            </a:extLst>
          </p:cNvPr>
          <p:cNvSpPr>
            <a:spLocks noGrp="1"/>
          </p:cNvSpPr>
          <p:nvPr>
            <p:ph type="body" sz="quarter" idx="71"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13" name="Date Placeholder 12">
            <a:extLst>
              <a:ext uri="{FF2B5EF4-FFF2-40B4-BE49-F238E27FC236}">
                <a16:creationId xmlns:a16="http://schemas.microsoft.com/office/drawing/2014/main" id="{C6E43BC4-C48D-43BD-BA91-42738DA9EC59}"/>
              </a:ext>
            </a:extLst>
          </p:cNvPr>
          <p:cNvSpPr>
            <a:spLocks noGrp="1"/>
          </p:cNvSpPr>
          <p:nvPr>
            <p:ph type="dt" sz="half" idx="72"/>
          </p:nvPr>
        </p:nvSpPr>
        <p:spPr/>
        <p:txBody>
          <a:bodyPr/>
          <a:lstStyle/>
          <a:p>
            <a:fld id="{BE667D11-0E99-485D-9CC0-AAD7B4DB4135}" type="datetime8">
              <a:rPr lang="en-GB" smtClean="0"/>
              <a:t>27/09/2022 05:17</a:t>
            </a:fld>
            <a:endParaRPr lang="en-GB"/>
          </a:p>
        </p:txBody>
      </p:sp>
      <p:sp>
        <p:nvSpPr>
          <p:cNvPr id="14" name="Footer Placeholder 13">
            <a:extLst>
              <a:ext uri="{FF2B5EF4-FFF2-40B4-BE49-F238E27FC236}">
                <a16:creationId xmlns:a16="http://schemas.microsoft.com/office/drawing/2014/main" id="{F9EBC7C4-8F39-4A97-8993-881979F89C2D}"/>
              </a:ext>
            </a:extLst>
          </p:cNvPr>
          <p:cNvSpPr>
            <a:spLocks noGrp="1"/>
          </p:cNvSpPr>
          <p:nvPr>
            <p:ph type="ftr" sz="quarter" idx="73"/>
          </p:nvPr>
        </p:nvSpPr>
        <p:spPr/>
        <p:txBody>
          <a:bodyPr/>
          <a:lstStyle/>
          <a:p>
            <a:r>
              <a:rPr lang="en-GB"/>
              <a:t>IT-XXX Project Name</a:t>
            </a:r>
          </a:p>
        </p:txBody>
      </p:sp>
      <p:sp>
        <p:nvSpPr>
          <p:cNvPr id="15" name="Slide Number Placeholder 14">
            <a:extLst>
              <a:ext uri="{FF2B5EF4-FFF2-40B4-BE49-F238E27FC236}">
                <a16:creationId xmlns:a16="http://schemas.microsoft.com/office/drawing/2014/main" id="{E66A0F40-0C0B-4342-AB3C-58F62AAD2DEB}"/>
              </a:ext>
            </a:extLst>
          </p:cNvPr>
          <p:cNvSpPr>
            <a:spLocks noGrp="1"/>
          </p:cNvSpPr>
          <p:nvPr>
            <p:ph type="sldNum" sz="quarter" idx="74"/>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65940520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Point w/Ic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7" name="Rectangle 26">
            <a:extLst>
              <a:ext uri="{FF2B5EF4-FFF2-40B4-BE49-F238E27FC236}">
                <a16:creationId xmlns:a16="http://schemas.microsoft.com/office/drawing/2014/main" id="{770FBF02-CE78-457D-B72E-C2C2A7E3FBEC}"/>
              </a:ext>
            </a:extLst>
          </p:cNvPr>
          <p:cNvSpPr/>
          <p:nvPr userDrawn="1"/>
        </p:nvSpPr>
        <p:spPr>
          <a:xfrm>
            <a:off x="1" y="3176"/>
            <a:ext cx="12192000" cy="6858001"/>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pic>
        <p:nvPicPr>
          <p:cNvPr id="23" name="Logo">
            <a:extLst>
              <a:ext uri="{FF2B5EF4-FFF2-40B4-BE49-F238E27FC236}">
                <a16:creationId xmlns:a16="http://schemas.microsoft.com/office/drawing/2014/main" id="{FC71F687-9860-4508-AF47-0D4133BF1D19}"/>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76A0978D-E938-493B-8F78-3DDA275B4E0D}"/>
              </a:ext>
            </a:extLst>
          </p:cNvPr>
          <p:cNvSpPr>
            <a:spLocks noGrp="1"/>
          </p:cNvSpPr>
          <p:nvPr>
            <p:ph type="dt" sz="half" idx="56"/>
          </p:nvPr>
        </p:nvSpPr>
        <p:spPr/>
        <p:txBody>
          <a:bodyPr/>
          <a:lstStyle>
            <a:lvl1pPr>
              <a:defRPr>
                <a:solidFill>
                  <a:schemeClr val="bg1"/>
                </a:solidFill>
              </a:defRPr>
            </a:lvl1pPr>
          </a:lstStyle>
          <a:p>
            <a:fld id="{588216E5-849B-42AF-8E08-FFA0E28043BC}" type="datetime8">
              <a:rPr lang="en-GB" smtClean="0"/>
              <a:t>27/09/2022 05:17</a:t>
            </a:fld>
            <a:endParaRPr lang="en-GB"/>
          </a:p>
        </p:txBody>
      </p:sp>
      <p:sp>
        <p:nvSpPr>
          <p:cNvPr id="7" name="Footer Placeholder 6">
            <a:extLst>
              <a:ext uri="{FF2B5EF4-FFF2-40B4-BE49-F238E27FC236}">
                <a16:creationId xmlns:a16="http://schemas.microsoft.com/office/drawing/2014/main" id="{E9BE8DF7-C684-4409-A6BB-9F4B59758018}"/>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DBC3A53A-89AC-4514-9E86-8827C0DA89B4}"/>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6882034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Point w/Icons Blu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Logo">
            <a:extLst>
              <a:ext uri="{FF2B5EF4-FFF2-40B4-BE49-F238E27FC236}">
                <a16:creationId xmlns:a16="http://schemas.microsoft.com/office/drawing/2014/main" id="{11A8E156-1004-429E-BCAA-3D4F2D62BE4D}"/>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AFEB0C51-B420-4766-A7C4-F95F8BDEFAE2}"/>
              </a:ext>
            </a:extLst>
          </p:cNvPr>
          <p:cNvSpPr>
            <a:spLocks noGrp="1"/>
          </p:cNvSpPr>
          <p:nvPr>
            <p:ph type="dt" sz="half" idx="56"/>
          </p:nvPr>
        </p:nvSpPr>
        <p:spPr/>
        <p:txBody>
          <a:bodyPr/>
          <a:lstStyle>
            <a:lvl1pPr>
              <a:defRPr>
                <a:solidFill>
                  <a:schemeClr val="bg1"/>
                </a:solidFill>
              </a:defRPr>
            </a:lvl1pPr>
          </a:lstStyle>
          <a:p>
            <a:fld id="{360D2BE2-F47E-4FD5-BDE9-1FF89551E6AF}" type="datetime8">
              <a:rPr lang="en-GB" smtClean="0"/>
              <a:t>27/09/2022 05:17</a:t>
            </a:fld>
            <a:endParaRPr lang="en-GB"/>
          </a:p>
        </p:txBody>
      </p:sp>
      <p:sp>
        <p:nvSpPr>
          <p:cNvPr id="7" name="Footer Placeholder 6">
            <a:extLst>
              <a:ext uri="{FF2B5EF4-FFF2-40B4-BE49-F238E27FC236}">
                <a16:creationId xmlns:a16="http://schemas.microsoft.com/office/drawing/2014/main" id="{5824ACB4-A8B7-45AA-A634-44343AE4C891}"/>
              </a:ext>
            </a:extLst>
          </p:cNvPr>
          <p:cNvSpPr>
            <a:spLocks noGrp="1"/>
          </p:cNvSpPr>
          <p:nvPr>
            <p:ph type="ftr" sz="quarter" idx="57"/>
          </p:nvPr>
        </p:nvSpPr>
        <p:spPr/>
        <p:txBody>
          <a:bodyPr/>
          <a:lstStyle>
            <a:lvl1pPr>
              <a:defRPr>
                <a:solidFill>
                  <a:schemeClr val="bg1"/>
                </a:solidFill>
              </a:defRPr>
            </a:lvl1pPr>
          </a:lstStyle>
          <a:p>
            <a:r>
              <a:rPr lang="en-GB"/>
              <a:t>IT-XXX Project Name</a:t>
            </a:r>
          </a:p>
        </p:txBody>
      </p:sp>
      <p:sp>
        <p:nvSpPr>
          <p:cNvPr id="9" name="Slide Number Placeholder 8">
            <a:extLst>
              <a:ext uri="{FF2B5EF4-FFF2-40B4-BE49-F238E27FC236}">
                <a16:creationId xmlns:a16="http://schemas.microsoft.com/office/drawing/2014/main" id="{36F16591-2AEC-45F6-A9F5-D5CE7CCED73F}"/>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82496953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Point w/Icons Gr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35" name="Text Placeholder 10">
            <a:extLst>
              <a:ext uri="{FF2B5EF4-FFF2-40B4-BE49-F238E27FC236}">
                <a16:creationId xmlns:a16="http://schemas.microsoft.com/office/drawing/2014/main" id="{8D721AF1-C59A-4E2C-8FE1-F5CFE4B7A003}"/>
              </a:ext>
            </a:extLst>
          </p:cNvPr>
          <p:cNvSpPr>
            <a:spLocks noGrp="1"/>
          </p:cNvSpPr>
          <p:nvPr>
            <p:ph type="body" sz="quarter" idx="37" hasCustomPrompt="1"/>
          </p:nvPr>
        </p:nvSpPr>
        <p:spPr>
          <a:xfrm>
            <a:off x="1084067" y="2543098"/>
            <a:ext cx="2374487" cy="330756"/>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8" name="Text Placeholder 7">
            <a:extLst>
              <a:ext uri="{FF2B5EF4-FFF2-40B4-BE49-F238E27FC236}">
                <a16:creationId xmlns:a16="http://schemas.microsoft.com/office/drawing/2014/main" id="{6B6586BB-966D-4E11-87D4-C8E06DCCB9C4}"/>
              </a:ext>
            </a:extLst>
          </p:cNvPr>
          <p:cNvSpPr>
            <a:spLocks noGrp="1"/>
          </p:cNvSpPr>
          <p:nvPr>
            <p:ph type="body" sz="quarter" idx="53" hasCustomPrompt="1"/>
          </p:nvPr>
        </p:nvSpPr>
        <p:spPr>
          <a:xfrm>
            <a:off x="1602226" y="3048701"/>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4" name="Text Placeholder 10">
            <a:extLst>
              <a:ext uri="{FF2B5EF4-FFF2-40B4-BE49-F238E27FC236}">
                <a16:creationId xmlns:a16="http://schemas.microsoft.com/office/drawing/2014/main" id="{F3C7B097-80BB-4D96-8A90-B46FA47755F1}"/>
              </a:ext>
            </a:extLst>
          </p:cNvPr>
          <p:cNvSpPr>
            <a:spLocks noGrp="1"/>
          </p:cNvSpPr>
          <p:nvPr>
            <p:ph type="body" sz="quarter" idx="54" hasCustomPrompt="1"/>
          </p:nvPr>
        </p:nvSpPr>
        <p:spPr>
          <a:xfrm>
            <a:off x="4908550" y="25430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9" name="Text Placeholder 7">
            <a:extLst>
              <a:ext uri="{FF2B5EF4-FFF2-40B4-BE49-F238E27FC236}">
                <a16:creationId xmlns:a16="http://schemas.microsoft.com/office/drawing/2014/main" id="{FC340FDD-3427-4E6B-AB80-304433A5E863}"/>
              </a:ext>
            </a:extLst>
          </p:cNvPr>
          <p:cNvSpPr>
            <a:spLocks noGrp="1"/>
          </p:cNvSpPr>
          <p:nvPr>
            <p:ph type="body" sz="quarter" idx="55" hasCustomPrompt="1"/>
          </p:nvPr>
        </p:nvSpPr>
        <p:spPr>
          <a:xfrm>
            <a:off x="5425678" y="3046332"/>
            <a:ext cx="1340644" cy="504000"/>
          </a:xfrm>
        </p:spPr>
        <p:txBody>
          <a:bodyPr vert="horz" lIns="91440" tIns="45720" rIns="91440" bIns="45720" rtlCol="0" anchor="t">
            <a:noAutofit/>
          </a:bodyPr>
          <a:lstStyle>
            <a:lvl1pPr marL="0" indent="0" algn="ctr">
              <a:buNone/>
              <a:defRPr lang="en-US" sz="1000" smtClean="0">
                <a:solidFill>
                  <a:schemeClr val="tx1"/>
                </a:solidFill>
              </a:defRPr>
            </a:lvl1pPr>
            <a:lvl2pPr marL="191995" indent="0" algn="l">
              <a:buNone/>
              <a:defRPr lang="en-US" sz="1000" smtClean="0">
                <a:solidFill>
                  <a:schemeClr val="bg1"/>
                </a:solidFill>
              </a:defRPr>
            </a:lvl2pPr>
            <a:lvl3pPr algn="l">
              <a:defRPr lang="en-US" sz="10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0" name="Text Placeholder 10">
            <a:extLst>
              <a:ext uri="{FF2B5EF4-FFF2-40B4-BE49-F238E27FC236}">
                <a16:creationId xmlns:a16="http://schemas.microsoft.com/office/drawing/2014/main" id="{2330F18E-42CF-42E9-AD55-DA8C865B939C}"/>
              </a:ext>
            </a:extLst>
          </p:cNvPr>
          <p:cNvSpPr>
            <a:spLocks noGrp="1"/>
          </p:cNvSpPr>
          <p:nvPr>
            <p:ph type="body" sz="quarter" idx="56" hasCustomPrompt="1"/>
          </p:nvPr>
        </p:nvSpPr>
        <p:spPr>
          <a:xfrm>
            <a:off x="8733446" y="254375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1" name="Text Placeholder 7">
            <a:extLst>
              <a:ext uri="{FF2B5EF4-FFF2-40B4-BE49-F238E27FC236}">
                <a16:creationId xmlns:a16="http://schemas.microsoft.com/office/drawing/2014/main" id="{D089DBBD-7893-410D-ABBF-681D1A2B51EE}"/>
              </a:ext>
            </a:extLst>
          </p:cNvPr>
          <p:cNvSpPr>
            <a:spLocks noGrp="1"/>
          </p:cNvSpPr>
          <p:nvPr>
            <p:ph type="body" sz="quarter" idx="57" hasCustomPrompt="1"/>
          </p:nvPr>
        </p:nvSpPr>
        <p:spPr>
          <a:xfrm>
            <a:off x="9252018" y="3051203"/>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4" name="Text Placeholder 10">
            <a:extLst>
              <a:ext uri="{FF2B5EF4-FFF2-40B4-BE49-F238E27FC236}">
                <a16:creationId xmlns:a16="http://schemas.microsoft.com/office/drawing/2014/main" id="{39D983C3-FFC0-43E1-93F8-F562E0D723AF}"/>
              </a:ext>
            </a:extLst>
          </p:cNvPr>
          <p:cNvSpPr>
            <a:spLocks noGrp="1"/>
          </p:cNvSpPr>
          <p:nvPr>
            <p:ph type="body" sz="quarter" idx="58" hasCustomPrompt="1"/>
          </p:nvPr>
        </p:nvSpPr>
        <p:spPr>
          <a:xfrm>
            <a:off x="1084067" y="49391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5" name="Text Placeholder 7">
            <a:extLst>
              <a:ext uri="{FF2B5EF4-FFF2-40B4-BE49-F238E27FC236}">
                <a16:creationId xmlns:a16="http://schemas.microsoft.com/office/drawing/2014/main" id="{756D9E83-FEFE-4CBB-946B-CE7B4D3B77BB}"/>
              </a:ext>
            </a:extLst>
          </p:cNvPr>
          <p:cNvSpPr>
            <a:spLocks noGrp="1"/>
          </p:cNvSpPr>
          <p:nvPr>
            <p:ph type="body" sz="quarter" idx="59" hasCustomPrompt="1"/>
          </p:nvPr>
        </p:nvSpPr>
        <p:spPr>
          <a:xfrm>
            <a:off x="1602226"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6" name="Text Placeholder 10">
            <a:extLst>
              <a:ext uri="{FF2B5EF4-FFF2-40B4-BE49-F238E27FC236}">
                <a16:creationId xmlns:a16="http://schemas.microsoft.com/office/drawing/2014/main" id="{21F49BD4-5AE8-4B8F-9642-177BDD726108}"/>
              </a:ext>
            </a:extLst>
          </p:cNvPr>
          <p:cNvSpPr>
            <a:spLocks noGrp="1"/>
          </p:cNvSpPr>
          <p:nvPr>
            <p:ph type="body" sz="quarter" idx="60" hasCustomPrompt="1"/>
          </p:nvPr>
        </p:nvSpPr>
        <p:spPr>
          <a:xfrm>
            <a:off x="4908550"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7" name="Text Placeholder 7">
            <a:extLst>
              <a:ext uri="{FF2B5EF4-FFF2-40B4-BE49-F238E27FC236}">
                <a16:creationId xmlns:a16="http://schemas.microsoft.com/office/drawing/2014/main" id="{7BF1F6D7-C453-41DA-A9FB-3543058E892E}"/>
              </a:ext>
            </a:extLst>
          </p:cNvPr>
          <p:cNvSpPr>
            <a:spLocks noGrp="1"/>
          </p:cNvSpPr>
          <p:nvPr>
            <p:ph type="body" sz="quarter" idx="61" hasCustomPrompt="1"/>
          </p:nvPr>
        </p:nvSpPr>
        <p:spPr>
          <a:xfrm>
            <a:off x="5425678" y="5444067"/>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marL="191995" indent="0" algn="l">
              <a:buNone/>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87" name="Text Placeholder 10">
            <a:extLst>
              <a:ext uri="{FF2B5EF4-FFF2-40B4-BE49-F238E27FC236}">
                <a16:creationId xmlns:a16="http://schemas.microsoft.com/office/drawing/2014/main" id="{0C435AF2-4816-4C69-87F1-DFBC4EE08678}"/>
              </a:ext>
            </a:extLst>
          </p:cNvPr>
          <p:cNvSpPr>
            <a:spLocks noGrp="1"/>
          </p:cNvSpPr>
          <p:nvPr>
            <p:ph type="body" sz="quarter" idx="90" hasCustomPrompt="1"/>
          </p:nvPr>
        </p:nvSpPr>
        <p:spPr>
          <a:xfrm>
            <a:off x="8732896"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88" name="Text Placeholder 7">
            <a:extLst>
              <a:ext uri="{FF2B5EF4-FFF2-40B4-BE49-F238E27FC236}">
                <a16:creationId xmlns:a16="http://schemas.microsoft.com/office/drawing/2014/main" id="{C961C735-190F-47D5-90DF-F7EF742DBC95}"/>
              </a:ext>
            </a:extLst>
          </p:cNvPr>
          <p:cNvSpPr>
            <a:spLocks noGrp="1"/>
          </p:cNvSpPr>
          <p:nvPr>
            <p:ph type="body" sz="quarter" idx="91" hasCustomPrompt="1"/>
          </p:nvPr>
        </p:nvSpPr>
        <p:spPr>
          <a:xfrm>
            <a:off x="9252018"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1" name="Text Placeholder 7">
            <a:extLst>
              <a:ext uri="{FF2B5EF4-FFF2-40B4-BE49-F238E27FC236}">
                <a16:creationId xmlns:a16="http://schemas.microsoft.com/office/drawing/2014/main" id="{1541E635-AE9C-4DF4-992A-A6FC2040A10A}"/>
              </a:ext>
            </a:extLst>
          </p:cNvPr>
          <p:cNvSpPr>
            <a:spLocks noGrp="1"/>
          </p:cNvSpPr>
          <p:nvPr>
            <p:ph type="body" sz="quarter" idx="93" hasCustomPrompt="1"/>
          </p:nvPr>
        </p:nvSpPr>
        <p:spPr>
          <a:xfrm>
            <a:off x="1901050"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2" name="Text Placeholder 7">
            <a:extLst>
              <a:ext uri="{FF2B5EF4-FFF2-40B4-BE49-F238E27FC236}">
                <a16:creationId xmlns:a16="http://schemas.microsoft.com/office/drawing/2014/main" id="{FB77C194-96C9-46FA-A75D-0A03ED018DE2}"/>
              </a:ext>
            </a:extLst>
          </p:cNvPr>
          <p:cNvSpPr>
            <a:spLocks noGrp="1"/>
          </p:cNvSpPr>
          <p:nvPr>
            <p:ph type="body" sz="quarter" idx="94" hasCustomPrompt="1"/>
          </p:nvPr>
        </p:nvSpPr>
        <p:spPr>
          <a:xfrm>
            <a:off x="5728399"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3" name="Text Placeholder 7">
            <a:extLst>
              <a:ext uri="{FF2B5EF4-FFF2-40B4-BE49-F238E27FC236}">
                <a16:creationId xmlns:a16="http://schemas.microsoft.com/office/drawing/2014/main" id="{51B03535-6C3F-4E99-970F-8056DBC89520}"/>
              </a:ext>
            </a:extLst>
          </p:cNvPr>
          <p:cNvSpPr>
            <a:spLocks noGrp="1"/>
          </p:cNvSpPr>
          <p:nvPr>
            <p:ph type="body" sz="quarter" idx="95" hasCustomPrompt="1"/>
          </p:nvPr>
        </p:nvSpPr>
        <p:spPr>
          <a:xfrm>
            <a:off x="9555748"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6" name="Text Placeholder 7">
            <a:extLst>
              <a:ext uri="{FF2B5EF4-FFF2-40B4-BE49-F238E27FC236}">
                <a16:creationId xmlns:a16="http://schemas.microsoft.com/office/drawing/2014/main" id="{2D17AB4C-B0DE-40FE-8BF7-128CEA9FCC64}"/>
              </a:ext>
            </a:extLst>
          </p:cNvPr>
          <p:cNvSpPr>
            <a:spLocks noGrp="1"/>
          </p:cNvSpPr>
          <p:nvPr>
            <p:ph type="body" sz="quarter" idx="96" hasCustomPrompt="1"/>
          </p:nvPr>
        </p:nvSpPr>
        <p:spPr>
          <a:xfrm>
            <a:off x="1901050"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7" name="Text Placeholder 7">
            <a:extLst>
              <a:ext uri="{FF2B5EF4-FFF2-40B4-BE49-F238E27FC236}">
                <a16:creationId xmlns:a16="http://schemas.microsoft.com/office/drawing/2014/main" id="{53CBA5AE-489F-4726-9A31-EC01B0FEA714}"/>
              </a:ext>
            </a:extLst>
          </p:cNvPr>
          <p:cNvSpPr>
            <a:spLocks noGrp="1"/>
          </p:cNvSpPr>
          <p:nvPr>
            <p:ph type="body" sz="quarter" idx="97" hasCustomPrompt="1"/>
          </p:nvPr>
        </p:nvSpPr>
        <p:spPr>
          <a:xfrm>
            <a:off x="5728399"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2" name="Text Placeholder 7">
            <a:extLst>
              <a:ext uri="{FF2B5EF4-FFF2-40B4-BE49-F238E27FC236}">
                <a16:creationId xmlns:a16="http://schemas.microsoft.com/office/drawing/2014/main" id="{EDCF74BD-EC58-4244-A4FB-DBD5AD45232F}"/>
              </a:ext>
            </a:extLst>
          </p:cNvPr>
          <p:cNvSpPr>
            <a:spLocks noGrp="1"/>
          </p:cNvSpPr>
          <p:nvPr>
            <p:ph type="body" sz="quarter" idx="98" hasCustomPrompt="1"/>
          </p:nvPr>
        </p:nvSpPr>
        <p:spPr>
          <a:xfrm>
            <a:off x="9555748"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3" name="Text Placeholder 7">
            <a:extLst>
              <a:ext uri="{FF2B5EF4-FFF2-40B4-BE49-F238E27FC236}">
                <a16:creationId xmlns:a16="http://schemas.microsoft.com/office/drawing/2014/main" id="{90D7073C-9259-4D2E-9018-9663C46D7836}"/>
              </a:ext>
            </a:extLst>
          </p:cNvPr>
          <p:cNvSpPr>
            <a:spLocks noGrp="1"/>
          </p:cNvSpPr>
          <p:nvPr>
            <p:ph type="body" sz="quarter" idx="99" hasCustomPrompt="1"/>
          </p:nvPr>
        </p:nvSpPr>
        <p:spPr>
          <a:xfrm>
            <a:off x="1848103"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8" name="Text Placeholder 7">
            <a:extLst>
              <a:ext uri="{FF2B5EF4-FFF2-40B4-BE49-F238E27FC236}">
                <a16:creationId xmlns:a16="http://schemas.microsoft.com/office/drawing/2014/main" id="{FAF03EA5-68C3-4544-AB21-1672723CA803}"/>
              </a:ext>
            </a:extLst>
          </p:cNvPr>
          <p:cNvSpPr>
            <a:spLocks noGrp="1"/>
          </p:cNvSpPr>
          <p:nvPr>
            <p:ph type="body" sz="quarter" idx="100" hasCustomPrompt="1"/>
          </p:nvPr>
        </p:nvSpPr>
        <p:spPr>
          <a:xfrm>
            <a:off x="1848103"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9" name="Text Placeholder 7">
            <a:extLst>
              <a:ext uri="{FF2B5EF4-FFF2-40B4-BE49-F238E27FC236}">
                <a16:creationId xmlns:a16="http://schemas.microsoft.com/office/drawing/2014/main" id="{0E90EB7A-BDDD-42C5-809A-C2385DFB6DF6}"/>
              </a:ext>
            </a:extLst>
          </p:cNvPr>
          <p:cNvSpPr>
            <a:spLocks noGrp="1"/>
          </p:cNvSpPr>
          <p:nvPr>
            <p:ph type="body" sz="quarter" idx="101" hasCustomPrompt="1"/>
          </p:nvPr>
        </p:nvSpPr>
        <p:spPr>
          <a:xfrm>
            <a:off x="5673722"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0" name="Text Placeholder 7">
            <a:extLst>
              <a:ext uri="{FF2B5EF4-FFF2-40B4-BE49-F238E27FC236}">
                <a16:creationId xmlns:a16="http://schemas.microsoft.com/office/drawing/2014/main" id="{19AF5933-9B29-4672-A3B0-704D1644EE6A}"/>
              </a:ext>
            </a:extLst>
          </p:cNvPr>
          <p:cNvSpPr>
            <a:spLocks noGrp="1"/>
          </p:cNvSpPr>
          <p:nvPr>
            <p:ph type="body" sz="quarter" idx="102" hasCustomPrompt="1"/>
          </p:nvPr>
        </p:nvSpPr>
        <p:spPr>
          <a:xfrm>
            <a:off x="5673722"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1" name="Text Placeholder 7">
            <a:extLst>
              <a:ext uri="{FF2B5EF4-FFF2-40B4-BE49-F238E27FC236}">
                <a16:creationId xmlns:a16="http://schemas.microsoft.com/office/drawing/2014/main" id="{26E18E86-3A87-4F4C-AA1D-FBE82B7F05A5}"/>
              </a:ext>
            </a:extLst>
          </p:cNvPr>
          <p:cNvSpPr>
            <a:spLocks noGrp="1"/>
          </p:cNvSpPr>
          <p:nvPr>
            <p:ph type="body" sz="quarter" idx="103" hasCustomPrompt="1"/>
          </p:nvPr>
        </p:nvSpPr>
        <p:spPr>
          <a:xfrm>
            <a:off x="9502257"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2" name="Text Placeholder 7">
            <a:extLst>
              <a:ext uri="{FF2B5EF4-FFF2-40B4-BE49-F238E27FC236}">
                <a16:creationId xmlns:a16="http://schemas.microsoft.com/office/drawing/2014/main" id="{5587CA5D-9136-4398-BFC7-7A138279EB03}"/>
              </a:ext>
            </a:extLst>
          </p:cNvPr>
          <p:cNvSpPr>
            <a:spLocks noGrp="1"/>
          </p:cNvSpPr>
          <p:nvPr>
            <p:ph type="body" sz="quarter" idx="104" hasCustomPrompt="1"/>
          </p:nvPr>
        </p:nvSpPr>
        <p:spPr>
          <a:xfrm>
            <a:off x="9502257"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3" name="Text Placeholder 7">
            <a:extLst>
              <a:ext uri="{FF2B5EF4-FFF2-40B4-BE49-F238E27FC236}">
                <a16:creationId xmlns:a16="http://schemas.microsoft.com/office/drawing/2014/main" id="{63C034B5-BBE6-455A-BCD9-5358375E119A}"/>
              </a:ext>
            </a:extLst>
          </p:cNvPr>
          <p:cNvSpPr>
            <a:spLocks noGrp="1"/>
          </p:cNvSpPr>
          <p:nvPr>
            <p:ph type="body" sz="quarter" idx="105" hasCustomPrompt="1"/>
          </p:nvPr>
        </p:nvSpPr>
        <p:spPr>
          <a:xfrm>
            <a:off x="427659" y="3798606"/>
            <a:ext cx="11340000" cy="10800"/>
          </a:xfrm>
          <a:solidFill>
            <a:schemeClr val="tx1"/>
          </a:solidFill>
        </p:spPr>
        <p:txBody>
          <a:bodyPr/>
          <a:lstStyle>
            <a:lvl1pPr>
              <a:defRPr>
                <a:solidFill>
                  <a:schemeClr val="tx1"/>
                </a:solidFill>
              </a:defRPr>
            </a:lvl1pPr>
          </a:lstStyle>
          <a:p>
            <a:pPr lvl="0"/>
            <a:r>
              <a:rPr lang="en-GB"/>
              <a:t> </a:t>
            </a:r>
          </a:p>
        </p:txBody>
      </p:sp>
      <p:sp>
        <p:nvSpPr>
          <p:cNvPr id="54" name="Text Placeholder 7">
            <a:extLst>
              <a:ext uri="{FF2B5EF4-FFF2-40B4-BE49-F238E27FC236}">
                <a16:creationId xmlns:a16="http://schemas.microsoft.com/office/drawing/2014/main" id="{06F203CA-1C1A-43FE-82FE-8E820394ACC2}"/>
              </a:ext>
            </a:extLst>
          </p:cNvPr>
          <p:cNvSpPr>
            <a:spLocks noGrp="1"/>
          </p:cNvSpPr>
          <p:nvPr>
            <p:ph type="body" sz="quarter" idx="106" hasCustomPrompt="1"/>
          </p:nvPr>
        </p:nvSpPr>
        <p:spPr>
          <a:xfrm rot="16200000">
            <a:off x="2024405" y="3836032"/>
            <a:ext cx="4104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7">
            <a:extLst>
              <a:ext uri="{FF2B5EF4-FFF2-40B4-BE49-F238E27FC236}">
                <a16:creationId xmlns:a16="http://schemas.microsoft.com/office/drawing/2014/main" id="{F7449B47-8FF8-4A80-9A5E-15C43F36E10C}"/>
              </a:ext>
            </a:extLst>
          </p:cNvPr>
          <p:cNvSpPr>
            <a:spLocks noGrp="1"/>
          </p:cNvSpPr>
          <p:nvPr>
            <p:ph type="body" sz="quarter" idx="107" hasCustomPrompt="1"/>
          </p:nvPr>
        </p:nvSpPr>
        <p:spPr>
          <a:xfrm rot="16200000">
            <a:off x="6073883" y="3836032"/>
            <a:ext cx="4104000" cy="10800"/>
          </a:xfrm>
          <a:solidFill>
            <a:schemeClr val="tx1"/>
          </a:solidFill>
        </p:spPr>
        <p:txBody>
          <a:bodyPr/>
          <a:lstStyle>
            <a:lvl1pPr marL="0" indent="0">
              <a:buNone/>
              <a:defRPr>
                <a:solidFill>
                  <a:schemeClr val="tx1"/>
                </a:solid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7BA57D45-1B7A-4F67-947E-88EC67450E85}"/>
              </a:ext>
            </a:extLst>
          </p:cNvPr>
          <p:cNvSpPr>
            <a:spLocks noGrp="1"/>
          </p:cNvSpPr>
          <p:nvPr>
            <p:ph type="body" sz="quarter" idx="9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99D46CF6-1978-443F-8B3A-7F64B1CA9F0F}"/>
              </a:ext>
            </a:extLst>
          </p:cNvPr>
          <p:cNvSpPr>
            <a:spLocks noGrp="1"/>
          </p:cNvSpPr>
          <p:nvPr>
            <p:ph type="dt" sz="half" idx="108"/>
          </p:nvPr>
        </p:nvSpPr>
        <p:spPr/>
        <p:txBody>
          <a:bodyPr/>
          <a:lstStyle/>
          <a:p>
            <a:fld id="{8F3F57F7-C21D-4DDC-8FB7-79167E992556}" type="datetime8">
              <a:rPr lang="en-GB" smtClean="0"/>
              <a:t>27/09/2022 05:17</a:t>
            </a:fld>
            <a:endParaRPr lang="en-GB"/>
          </a:p>
        </p:txBody>
      </p:sp>
      <p:sp>
        <p:nvSpPr>
          <p:cNvPr id="7" name="Footer Placeholder 6">
            <a:extLst>
              <a:ext uri="{FF2B5EF4-FFF2-40B4-BE49-F238E27FC236}">
                <a16:creationId xmlns:a16="http://schemas.microsoft.com/office/drawing/2014/main" id="{B270B5E8-EF75-45BD-9842-F6CD8C8D3818}"/>
              </a:ext>
            </a:extLst>
          </p:cNvPr>
          <p:cNvSpPr>
            <a:spLocks noGrp="1"/>
          </p:cNvSpPr>
          <p:nvPr>
            <p:ph type="ftr" sz="quarter" idx="109"/>
          </p:nvPr>
        </p:nvSpPr>
        <p:spPr/>
        <p:txBody>
          <a:bodyPr/>
          <a:lstStyle/>
          <a:p>
            <a:r>
              <a:rPr lang="en-GB"/>
              <a:t>IT-XXX Project Name</a:t>
            </a:r>
          </a:p>
        </p:txBody>
      </p:sp>
      <p:sp>
        <p:nvSpPr>
          <p:cNvPr id="9" name="Slide Number Placeholder 8">
            <a:extLst>
              <a:ext uri="{FF2B5EF4-FFF2-40B4-BE49-F238E27FC236}">
                <a16:creationId xmlns:a16="http://schemas.microsoft.com/office/drawing/2014/main" id="{40E24020-A0F4-4445-AFE7-84AB77B7F8CD}"/>
              </a:ext>
            </a:extLst>
          </p:cNvPr>
          <p:cNvSpPr>
            <a:spLocks noGrp="1"/>
          </p:cNvSpPr>
          <p:nvPr>
            <p:ph type="sldNum" sz="quarter" idx="11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5850557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reloade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9" name="Picture Placeholder 8">
            <a:extLst>
              <a:ext uri="{FF2B5EF4-FFF2-40B4-BE49-F238E27FC236}">
                <a16:creationId xmlns:a16="http://schemas.microsoft.com/office/drawing/2014/main" id="{4F26AAD2-28D7-4D61-8D86-3091A0F937C5}"/>
              </a:ext>
            </a:extLst>
          </p:cNvPr>
          <p:cNvSpPr>
            <a:spLocks noGrp="1"/>
          </p:cNvSpPr>
          <p:nvPr>
            <p:ph type="pic" sz="quarter" idx="5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1713108" y="133366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1714507"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6882439" y="133366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6881853"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3202724" y="194540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8365615" y="194540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3643819" y="3455662"/>
            <a:ext cx="4896000" cy="10800"/>
          </a:xfrm>
          <a:solidFill>
            <a:schemeClr val="bg1"/>
          </a:solidFill>
        </p:spPr>
        <p:txBody>
          <a:bodyPr/>
          <a:lstStyle>
            <a:lvl1pPr>
              <a:defRPr>
                <a:noFill/>
              </a:defRPr>
            </a:lvl1pPr>
          </a:lstStyle>
          <a:p>
            <a:pPr lvl="0"/>
            <a:r>
              <a:rPr lang="en-GB"/>
              <a:t> </a:t>
            </a:r>
          </a:p>
        </p:txBody>
      </p:sp>
      <p:sp>
        <p:nvSpPr>
          <p:cNvPr id="18" name="Text Placeholder Logo">
            <a:extLst>
              <a:ext uri="{FF2B5EF4-FFF2-40B4-BE49-F238E27FC236}">
                <a16:creationId xmlns:a16="http://schemas.microsoft.com/office/drawing/2014/main" id="{3E2B23B6-EBD6-4FC4-9C4B-7A9626D962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sp>
        <p:nvSpPr>
          <p:cNvPr id="19" name="Text Placeholder 8">
            <a:extLst>
              <a:ext uri="{FF2B5EF4-FFF2-40B4-BE49-F238E27FC236}">
                <a16:creationId xmlns:a16="http://schemas.microsoft.com/office/drawing/2014/main" id="{9DC1A15F-1016-408E-846B-97F19D66420B}"/>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95E94FB7-CAC3-4EBF-8421-CEC8033F612E}"/>
              </a:ext>
            </a:extLst>
          </p:cNvPr>
          <p:cNvSpPr>
            <a:spLocks noGrp="1"/>
          </p:cNvSpPr>
          <p:nvPr>
            <p:ph type="dt" sz="half" idx="96"/>
          </p:nvPr>
        </p:nvSpPr>
        <p:spPr/>
        <p:txBody>
          <a:bodyPr/>
          <a:lstStyle>
            <a:lvl1pPr>
              <a:defRPr>
                <a:solidFill>
                  <a:schemeClr val="bg1"/>
                </a:solidFill>
              </a:defRPr>
            </a:lvl1pPr>
          </a:lstStyle>
          <a:p>
            <a:fld id="{2E52E34C-689C-445C-97C6-635FF486681F}" type="datetime8">
              <a:rPr lang="en-GB" smtClean="0"/>
              <a:t>27/09/2022 05:17</a:t>
            </a:fld>
            <a:endParaRPr lang="en-GB"/>
          </a:p>
        </p:txBody>
      </p:sp>
      <p:sp>
        <p:nvSpPr>
          <p:cNvPr id="7" name="Footer Placeholder 6">
            <a:extLst>
              <a:ext uri="{FF2B5EF4-FFF2-40B4-BE49-F238E27FC236}">
                <a16:creationId xmlns:a16="http://schemas.microsoft.com/office/drawing/2014/main" id="{0F15EBC9-C043-4B50-A79D-274BBF27F4B9}"/>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11" name="Slide Number Placeholder 10">
            <a:extLst>
              <a:ext uri="{FF2B5EF4-FFF2-40B4-BE49-F238E27FC236}">
                <a16:creationId xmlns:a16="http://schemas.microsoft.com/office/drawing/2014/main" id="{E8889CDA-4D7C-4CCA-897F-B602D05EC418}"/>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85750975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alf and Half w/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10513" y="365125"/>
            <a:ext cx="6081487" cy="5921708"/>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2" y="365125"/>
            <a:ext cx="6081487" cy="5921708"/>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6AFBD9D-A88C-482B-8399-670E333AD733}"/>
              </a:ext>
            </a:extLst>
          </p:cNvPr>
          <p:cNvSpPr>
            <a:spLocks noGrp="1"/>
          </p:cNvSpPr>
          <p:nvPr>
            <p:ph type="dt" sz="half" idx="94"/>
          </p:nvPr>
        </p:nvSpPr>
        <p:spPr/>
        <p:txBody>
          <a:bodyPr/>
          <a:lstStyle>
            <a:lvl1pPr>
              <a:defRPr>
                <a:solidFill>
                  <a:schemeClr val="bg1"/>
                </a:solidFill>
              </a:defRPr>
            </a:lvl1pPr>
          </a:lstStyle>
          <a:p>
            <a:fld id="{8E116AD3-37E5-4821-B8A2-F922F2D27AC4}" type="datetime8">
              <a:rPr lang="en-GB" smtClean="0"/>
              <a:t>27/09/2022 05:17</a:t>
            </a:fld>
            <a:endParaRPr lang="en-GB"/>
          </a:p>
        </p:txBody>
      </p:sp>
      <p:sp>
        <p:nvSpPr>
          <p:cNvPr id="6" name="Footer Placeholder 5">
            <a:extLst>
              <a:ext uri="{FF2B5EF4-FFF2-40B4-BE49-F238E27FC236}">
                <a16:creationId xmlns:a16="http://schemas.microsoft.com/office/drawing/2014/main" id="{F1FA8B0A-7FCE-4E2C-975C-6391ACF06E9D}"/>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645AD43-0E99-4DAF-B605-693243DD5DB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94172232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alf and Half w/Image 2">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3707B5EA-25CF-4DDB-B047-64E2B9075258}"/>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C3EC2A0A-BD0A-4B29-BD1D-C9DBCF2E80A8}"/>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3880099-CCC6-47F6-939A-348B036C9B83}"/>
              </a:ext>
            </a:extLst>
          </p:cNvPr>
          <p:cNvSpPr>
            <a:spLocks noGrp="1"/>
          </p:cNvSpPr>
          <p:nvPr>
            <p:ph type="dt" sz="half" idx="94"/>
          </p:nvPr>
        </p:nvSpPr>
        <p:spPr/>
        <p:txBody>
          <a:bodyPr/>
          <a:lstStyle>
            <a:lvl1pPr>
              <a:defRPr>
                <a:solidFill>
                  <a:schemeClr val="bg1"/>
                </a:solidFill>
              </a:defRPr>
            </a:lvl1pPr>
          </a:lstStyle>
          <a:p>
            <a:fld id="{5BF7E4EF-3E64-4525-BC6A-0E9C48AD67D8}" type="datetime8">
              <a:rPr lang="en-GB" smtClean="0"/>
              <a:t>27/09/2022 05:17</a:t>
            </a:fld>
            <a:endParaRPr lang="en-GB"/>
          </a:p>
        </p:txBody>
      </p:sp>
      <p:sp>
        <p:nvSpPr>
          <p:cNvPr id="6" name="Footer Placeholder 5">
            <a:extLst>
              <a:ext uri="{FF2B5EF4-FFF2-40B4-BE49-F238E27FC236}">
                <a16:creationId xmlns:a16="http://schemas.microsoft.com/office/drawing/2014/main" id="{A74D55B5-DC2B-4806-AEB3-A95DCB16C7B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69B82F21-1C02-4D42-B1C1-24E2FB9C2CE8}"/>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9624519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One">
    <p:spTree>
      <p:nvGrpSpPr>
        <p:cNvPr id="1" name=""/>
        <p:cNvGrpSpPr/>
        <p:nvPr/>
      </p:nvGrpSpPr>
      <p:grpSpPr>
        <a:xfrm>
          <a:off x="0" y="0"/>
          <a:ext cx="0" cy="0"/>
          <a:chOff x="0" y="0"/>
          <a:chExt cx="0" cy="0"/>
        </a:xfrm>
      </p:grpSpPr>
      <p:pic>
        <p:nvPicPr>
          <p:cNvPr id="33" name="Grafik 7">
            <a:extLst>
              <a:ext uri="{FF2B5EF4-FFF2-40B4-BE49-F238E27FC236}">
                <a16:creationId xmlns:a16="http://schemas.microsoft.com/office/drawing/2014/main" id="{7A22D68B-8C3A-4137-8D31-60075DDFC901}"/>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bg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marL="0" indent="0">
              <a:buFont typeface="Arial" panose="020B0604020202020204" pitchFamily="34" charset="0"/>
              <a:buNone/>
              <a:defRPr sz="100"/>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7" name="Date Placeholder 6">
            <a:extLst>
              <a:ext uri="{FF2B5EF4-FFF2-40B4-BE49-F238E27FC236}">
                <a16:creationId xmlns:a16="http://schemas.microsoft.com/office/drawing/2014/main" id="{37D12ECC-102A-4F16-8461-27A34168FF2D}"/>
              </a:ext>
            </a:extLst>
          </p:cNvPr>
          <p:cNvSpPr>
            <a:spLocks noGrp="1"/>
          </p:cNvSpPr>
          <p:nvPr>
            <p:ph type="dt" sz="half" idx="96"/>
          </p:nvPr>
        </p:nvSpPr>
        <p:spPr/>
        <p:txBody>
          <a:bodyPr/>
          <a:lstStyle>
            <a:lvl1pPr>
              <a:defRPr>
                <a:solidFill>
                  <a:schemeClr val="bg1"/>
                </a:solidFill>
              </a:defRPr>
            </a:lvl1pPr>
          </a:lstStyle>
          <a:p>
            <a:fld id="{7252895B-960A-4E3C-A566-F8D59E0AD4EA}" type="datetime8">
              <a:rPr lang="en-GB" smtClean="0"/>
              <a:t>27/09/2022 05:17</a:t>
            </a:fld>
            <a:endParaRPr lang="en-GB"/>
          </a:p>
        </p:txBody>
      </p:sp>
      <p:sp>
        <p:nvSpPr>
          <p:cNvPr id="9" name="Footer Placeholder 8">
            <a:extLst>
              <a:ext uri="{FF2B5EF4-FFF2-40B4-BE49-F238E27FC236}">
                <a16:creationId xmlns:a16="http://schemas.microsoft.com/office/drawing/2014/main" id="{5BB1E86E-A6EF-431D-B271-9146187F993B}"/>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11" name="Slide Number Placeholder 10">
            <a:extLst>
              <a:ext uri="{FF2B5EF4-FFF2-40B4-BE49-F238E27FC236}">
                <a16:creationId xmlns:a16="http://schemas.microsoft.com/office/drawing/2014/main" id="{4C652C77-A246-40D1-ACA2-1E732D6A9C85}"/>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987127247"/>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alf Blue and Half Image Preloaded">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AABF30E2-909E-44AB-B451-74E7FC21EC99}"/>
              </a:ext>
            </a:extLst>
          </p:cNvPr>
          <p:cNvSpPr>
            <a:spLocks noGrp="1"/>
          </p:cNvSpPr>
          <p:nvPr>
            <p:ph type="body" sz="quarter" idx="93" hasCustomPrompt="1"/>
          </p:nvPr>
        </p:nvSpPr>
        <p:spPr>
          <a:xfrm>
            <a:off x="611051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4" name="Picture Placeholder 24">
            <a:extLst>
              <a:ext uri="{FF2B5EF4-FFF2-40B4-BE49-F238E27FC236}">
                <a16:creationId xmlns:a16="http://schemas.microsoft.com/office/drawing/2014/main" id="{215DBCEB-AB48-4CC2-AF78-FA2305C85693}"/>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bg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bg1"/>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vl6pPr>
              <a:defRPr sz="1400">
                <a:solidFill>
                  <a:schemeClr val="bg1"/>
                </a:solidFill>
              </a:defRPr>
            </a:lvl6pPr>
            <a:lvl7pPr>
              <a:defRPr sz="1400">
                <a:solidFill>
                  <a:schemeClr val="bg1"/>
                </a:solidFill>
              </a:defRPr>
            </a:lvl7pPr>
            <a:lvl8pPr>
              <a:defRPr sz="1400">
                <a:solidFill>
                  <a:schemeClr val="bg1"/>
                </a:solidFill>
              </a:defRPr>
            </a:lvl8pPr>
            <a:lvl9pP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bg1"/>
          </a:solidFill>
        </p:spPr>
        <p:txBody>
          <a:bodyPr/>
          <a:lstStyle>
            <a:lvl1pPr>
              <a:defRPr>
                <a:noFill/>
              </a:defRPr>
            </a:lvl1pPr>
          </a:lstStyle>
          <a:p>
            <a:pPr lvl="0"/>
            <a:r>
              <a:rPr lang="en-GB"/>
              <a:t> </a:t>
            </a:r>
          </a:p>
        </p:txBody>
      </p:sp>
      <p:sp>
        <p:nvSpPr>
          <p:cNvPr id="16" name="Text Placeholder Logo">
            <a:extLst>
              <a:ext uri="{FF2B5EF4-FFF2-40B4-BE49-F238E27FC236}">
                <a16:creationId xmlns:a16="http://schemas.microsoft.com/office/drawing/2014/main" id="{33961E4F-D57F-48B1-82F9-67049DEB540C}"/>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CB180FB-CC6C-4E47-939B-940C1257789C}"/>
              </a:ext>
            </a:extLst>
          </p:cNvPr>
          <p:cNvSpPr>
            <a:spLocks noGrp="1"/>
          </p:cNvSpPr>
          <p:nvPr>
            <p:ph type="dt" sz="half" idx="94"/>
          </p:nvPr>
        </p:nvSpPr>
        <p:spPr/>
        <p:txBody>
          <a:bodyPr/>
          <a:lstStyle>
            <a:lvl1pPr>
              <a:defRPr>
                <a:solidFill>
                  <a:schemeClr val="bg1"/>
                </a:solidFill>
              </a:defRPr>
            </a:lvl1pPr>
          </a:lstStyle>
          <a:p>
            <a:fld id="{3CA4D78C-337F-4797-8674-7290436FE31D}" type="datetime8">
              <a:rPr lang="en-GB" smtClean="0"/>
              <a:t>27/09/2022 05:17</a:t>
            </a:fld>
            <a:endParaRPr lang="en-GB"/>
          </a:p>
        </p:txBody>
      </p:sp>
      <p:sp>
        <p:nvSpPr>
          <p:cNvPr id="6" name="Footer Placeholder 5">
            <a:extLst>
              <a:ext uri="{FF2B5EF4-FFF2-40B4-BE49-F238E27FC236}">
                <a16:creationId xmlns:a16="http://schemas.microsoft.com/office/drawing/2014/main" id="{8B9F0C00-5F93-4EEA-8D8E-85296C7D0ED4}"/>
              </a:ext>
            </a:extLst>
          </p:cNvPr>
          <p:cNvSpPr>
            <a:spLocks noGrp="1"/>
          </p:cNvSpPr>
          <p:nvPr>
            <p:ph type="ftr" sz="quarter" idx="95"/>
          </p:nvPr>
        </p:nvSpPr>
        <p:spPr/>
        <p:txBody>
          <a:bodyPr/>
          <a:lstStyle>
            <a:lvl1pPr>
              <a:defRPr>
                <a:solidFill>
                  <a:schemeClr val="bg1"/>
                </a:solidFill>
              </a:defRPr>
            </a:lvl1pPr>
          </a:lstStyle>
          <a:p>
            <a:r>
              <a:rPr lang="en-GB"/>
              <a:t>IT-XXX Project Name</a:t>
            </a:r>
          </a:p>
        </p:txBody>
      </p:sp>
      <p:sp>
        <p:nvSpPr>
          <p:cNvPr id="7" name="Slide Number Placeholder 6">
            <a:extLst>
              <a:ext uri="{FF2B5EF4-FFF2-40B4-BE49-F238E27FC236}">
                <a16:creationId xmlns:a16="http://schemas.microsoft.com/office/drawing/2014/main" id="{037EEA8B-5631-4CC2-B9F4-DEC760EE1206}"/>
              </a:ext>
            </a:extLst>
          </p:cNvPr>
          <p:cNvSpPr>
            <a:spLocks noGrp="1"/>
          </p:cNvSpPr>
          <p:nvPr>
            <p:ph type="sldNum" sz="quarter" idx="96"/>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Rectangle 1">
            <a:extLst>
              <a:ext uri="{FF2B5EF4-FFF2-40B4-BE49-F238E27FC236}">
                <a16:creationId xmlns:a16="http://schemas.microsoft.com/office/drawing/2014/main" id="{A3C992E1-5CA8-46F2-955C-191CD06C21DB}"/>
              </a:ext>
            </a:extLst>
          </p:cNvPr>
          <p:cNvSpPr/>
          <p:nvPr userDrawn="1"/>
        </p:nvSpPr>
        <p:spPr>
          <a:xfrm>
            <a:off x="5497850" y="6383450"/>
            <a:ext cx="1395663"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MSIPCMContentMarking" descr="{&quot;HashCode&quot;:1769350476,&quot;Placement&quot;:&quot;Footer&quot;}">
            <a:extLst>
              <a:ext uri="{FF2B5EF4-FFF2-40B4-BE49-F238E27FC236}">
                <a16:creationId xmlns:a16="http://schemas.microsoft.com/office/drawing/2014/main" id="{F818EF12-DC92-473E-BC32-2885AF9CD510}"/>
              </a:ext>
            </a:extLst>
          </p:cNvPr>
          <p:cNvSpPr txBox="1"/>
          <p:nvPr userDrawn="1"/>
        </p:nvSpPr>
        <p:spPr>
          <a:xfrm>
            <a:off x="5409699" y="6504434"/>
            <a:ext cx="1372602" cy="369332"/>
          </a:xfrm>
          <a:prstGeom prst="rect">
            <a:avLst/>
          </a:prstGeom>
          <a:noFill/>
        </p:spPr>
        <p:txBody>
          <a:bodyPr vert="horz" wrap="square" lIns="0" tIns="0" rIns="0" bIns="0" rtlCol="0" anchor="ctr" anchorCtr="1">
            <a:spAutoFit/>
          </a:bodyPr>
          <a:lstStyle/>
          <a:p>
            <a:pPr algn="ctr">
              <a:spcBef>
                <a:spcPts val="0"/>
              </a:spcBef>
              <a:spcAft>
                <a:spcPts val="0"/>
              </a:spcAft>
            </a:pPr>
            <a:r>
              <a:rPr lang="en-GB" sz="800">
                <a:solidFill>
                  <a:schemeClr val="bg1"/>
                </a:solidFill>
                <a:latin typeface="Arial" panose="020B0604020202020204" pitchFamily="34" charset="0"/>
              </a:rPr>
              <a:t>Classification: Confidential
</a:t>
            </a:r>
          </a:p>
        </p:txBody>
      </p:sp>
    </p:spTree>
    <p:extLst>
      <p:ext uri="{BB962C8B-B14F-4D97-AF65-F5344CB8AC3E}">
        <p14:creationId xmlns:p14="http://schemas.microsoft.com/office/powerpoint/2010/main" val="5348121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alf and Half Quote &amp;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03083" y="365124"/>
            <a:ext cx="6081487" cy="5921709"/>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1"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buNone/>
              <a:defRPr sz="100">
                <a:noFill/>
              </a:defRPr>
            </a:lvl1pPr>
          </a:lstStyle>
          <a:p>
            <a:pPr lvl="0"/>
            <a:r>
              <a:rPr lang="en-GB" sz="100"/>
              <a:t>.</a:t>
            </a:r>
            <a:endParaRPr lang="en-GB"/>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DFEA713-6108-4EA1-AEAD-9DA2A257FFE4}"/>
              </a:ext>
            </a:extLst>
          </p:cNvPr>
          <p:cNvSpPr>
            <a:spLocks noGrp="1"/>
          </p:cNvSpPr>
          <p:nvPr>
            <p:ph type="dt" sz="half" idx="94"/>
          </p:nvPr>
        </p:nvSpPr>
        <p:spPr/>
        <p:txBody>
          <a:bodyPr/>
          <a:lstStyle>
            <a:lvl1pPr>
              <a:defRPr>
                <a:solidFill>
                  <a:schemeClr val="bg1"/>
                </a:solidFill>
              </a:defRPr>
            </a:lvl1pPr>
          </a:lstStyle>
          <a:p>
            <a:fld id="{2127AC78-8667-49A3-9F6F-DFF3EC000EED}" type="datetime8">
              <a:rPr lang="en-GB" smtClean="0"/>
              <a:t>27/09/2022 05:17</a:t>
            </a:fld>
            <a:endParaRPr lang="en-GB"/>
          </a:p>
        </p:txBody>
      </p:sp>
      <p:sp>
        <p:nvSpPr>
          <p:cNvPr id="6" name="Footer Placeholder 5">
            <a:extLst>
              <a:ext uri="{FF2B5EF4-FFF2-40B4-BE49-F238E27FC236}">
                <a16:creationId xmlns:a16="http://schemas.microsoft.com/office/drawing/2014/main" id="{76BE975A-F6A5-4753-BBE5-2C367CC5664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BA197973-35D5-402D-A06B-0CE19A82B1D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70936150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alf and Half Quote &amp; Image 2">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1A0AEDB5-4DD5-4E38-8044-52E3DB094D2C}"/>
              </a:ext>
            </a:extLst>
          </p:cNvPr>
          <p:cNvSpPr>
            <a:spLocks noGrp="1"/>
          </p:cNvSpPr>
          <p:nvPr>
            <p:ph type="body" sz="quarter" idx="93" hasCustomPrompt="1"/>
          </p:nvPr>
        </p:nvSpPr>
        <p:spPr>
          <a:xfrm>
            <a:off x="6103083" y="361948"/>
            <a:ext cx="6081487" cy="5924885"/>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16" name="Picture Placeholder 24">
            <a:extLst>
              <a:ext uri="{FF2B5EF4-FFF2-40B4-BE49-F238E27FC236}">
                <a16:creationId xmlns:a16="http://schemas.microsoft.com/office/drawing/2014/main" id="{8AE7D550-6BCC-4762-A32E-2E7456031C27}"/>
              </a:ext>
            </a:extLst>
          </p:cNvPr>
          <p:cNvSpPr>
            <a:spLocks noGrp="1"/>
          </p:cNvSpPr>
          <p:nvPr>
            <p:ph type="pic" sz="quarter" idx="50" hasCustomPrompt="1"/>
          </p:nvPr>
        </p:nvSpPr>
        <p:spPr>
          <a:xfrm>
            <a:off x="6110512" y="365124"/>
            <a:ext cx="6081487" cy="5921709"/>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4" name="Text Placeholder 7">
            <a:extLst>
              <a:ext uri="{FF2B5EF4-FFF2-40B4-BE49-F238E27FC236}">
                <a16:creationId xmlns:a16="http://schemas.microsoft.com/office/drawing/2014/main" id="{1332C9EC-B38B-4F98-8C20-78C69A4D1C3D}"/>
              </a:ext>
            </a:extLst>
          </p:cNvPr>
          <p:cNvSpPr>
            <a:spLocks noGrp="1"/>
          </p:cNvSpPr>
          <p:nvPr>
            <p:ph type="body" sz="quarter" idx="46" hasCustomPrompt="1"/>
          </p:nvPr>
        </p:nvSpPr>
        <p:spPr>
          <a:xfrm>
            <a:off x="7886671" y="1866369"/>
            <a:ext cx="3551609" cy="3483381"/>
          </a:xfrm>
        </p:spPr>
        <p:txBody>
          <a:bodyPr/>
          <a:lstStyle>
            <a:lvl1pPr algn="l">
              <a:defRPr sz="2400">
                <a:solidFill>
                  <a:schemeClr val="bg1"/>
                </a:solidFill>
              </a:defRPr>
            </a:lvl1pPr>
            <a:lvl2pPr algn="l">
              <a:defRPr sz="2400">
                <a:solidFill>
                  <a:schemeClr val="bg1"/>
                </a:solidFill>
              </a:defRPr>
            </a:lvl2pPr>
            <a:lvl3pPr algn="l">
              <a:defRPr sz="2400">
                <a:solidFill>
                  <a:schemeClr val="bg1"/>
                </a:solidFill>
              </a:defRPr>
            </a:lvl3pPr>
            <a:lvl4pPr algn="l">
              <a:defRPr sz="2400">
                <a:solidFill>
                  <a:schemeClr val="bg1"/>
                </a:solidFill>
              </a:defRPr>
            </a:lvl4pPr>
            <a:lvl5pPr algn="l">
              <a:defRPr sz="2400">
                <a:solidFill>
                  <a:schemeClr val="bg1"/>
                </a:solidFill>
              </a:defRPr>
            </a:lvl5pPr>
            <a:lvl6pPr>
              <a:defRPr sz="2400">
                <a:solidFill>
                  <a:schemeClr val="bg1"/>
                </a:solidFill>
              </a:defRPr>
            </a:lvl6pPr>
            <a:lvl7pPr>
              <a:defRPr sz="2400">
                <a:solidFill>
                  <a:schemeClr val="bg1"/>
                </a:solidFill>
              </a:defRPr>
            </a:lvl7pPr>
            <a:lvl8pPr>
              <a:defRPr sz="2400">
                <a:solidFill>
                  <a:schemeClr val="bg1"/>
                </a:solidFill>
              </a:defRPr>
            </a:lvl8pPr>
            <a:lvl9pPr>
              <a:defRPr sz="2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7022522" y="1610101"/>
            <a:ext cx="767383" cy="712155"/>
          </a:xfrm>
          <a:blipFill dpi="0" rotWithShape="1">
            <a:blip r:embed="rId2">
              <a:alphaModFix amt="56000"/>
            </a:blip>
            <a:srcRect/>
            <a:stretch>
              <a:fillRect/>
            </a:stretch>
          </a:blipFill>
        </p:spPr>
        <p:txBody>
          <a:bodyPr/>
          <a:lstStyle>
            <a:lvl1pPr>
              <a:defRPr>
                <a:noFill/>
              </a:defRPr>
            </a:lvl1pPr>
          </a:lstStyle>
          <a:p>
            <a:pPr lvl="0"/>
            <a:r>
              <a:rPr lang="en-GB"/>
              <a:t> </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19F44F7-FD58-458A-8AD9-AA62C79BF015}"/>
              </a:ext>
            </a:extLst>
          </p:cNvPr>
          <p:cNvSpPr>
            <a:spLocks noGrp="1"/>
          </p:cNvSpPr>
          <p:nvPr>
            <p:ph type="dt" sz="half" idx="94"/>
          </p:nvPr>
        </p:nvSpPr>
        <p:spPr/>
        <p:txBody>
          <a:bodyPr/>
          <a:lstStyle>
            <a:lvl1pPr>
              <a:defRPr>
                <a:solidFill>
                  <a:schemeClr val="bg1"/>
                </a:solidFill>
              </a:defRPr>
            </a:lvl1pPr>
          </a:lstStyle>
          <a:p>
            <a:fld id="{0EC1A56F-8167-4681-A180-C354B6BE3DF8}" type="datetime8">
              <a:rPr lang="en-GB" smtClean="0"/>
              <a:t>27/09/2022 05:17</a:t>
            </a:fld>
            <a:endParaRPr lang="en-GB"/>
          </a:p>
        </p:txBody>
      </p:sp>
      <p:sp>
        <p:nvSpPr>
          <p:cNvPr id="6" name="Footer Placeholder 5">
            <a:extLst>
              <a:ext uri="{FF2B5EF4-FFF2-40B4-BE49-F238E27FC236}">
                <a16:creationId xmlns:a16="http://schemas.microsoft.com/office/drawing/2014/main" id="{EF208BC2-61CB-433E-BDAD-0E8BE36EB767}"/>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41E86D2D-0BE4-47CB-B53E-801D7F627E76}"/>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5605521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Page Quote Image Two">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D477EC44-40B3-43F1-B48D-6D1DB519ABC0}"/>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34" name="Text Placeholder 2">
            <a:extLst>
              <a:ext uri="{FF2B5EF4-FFF2-40B4-BE49-F238E27FC236}">
                <a16:creationId xmlns:a16="http://schemas.microsoft.com/office/drawing/2014/main" id="{04B7063E-264A-4AAB-834D-D48A724CC28D}"/>
              </a:ext>
            </a:extLst>
          </p:cNvPr>
          <p:cNvSpPr>
            <a:spLocks noGrp="1"/>
          </p:cNvSpPr>
          <p:nvPr>
            <p:ph type="body" sz="quarter" idx="29" hasCustomPrompt="1"/>
          </p:nvPr>
        </p:nvSpPr>
        <p:spPr>
          <a:xfrm>
            <a:off x="0" y="0"/>
            <a:ext cx="12191999" cy="6858000"/>
          </a:xfrm>
          <a:solidFill>
            <a:schemeClr val="tx1">
              <a:alpha val="25000"/>
            </a:schemeClr>
          </a:solidFill>
        </p:spPr>
        <p:txBody>
          <a:bodyPr/>
          <a:lstStyle>
            <a:lvl1pPr>
              <a:defRPr sz="100">
                <a:noFill/>
              </a:defRPr>
            </a:lvl1pPr>
          </a:lstStyle>
          <a:p>
            <a:pPr lvl="0"/>
            <a:r>
              <a:rPr lang="en-GB"/>
              <a:t> </a:t>
            </a:r>
          </a:p>
        </p:txBody>
      </p:sp>
      <p:sp>
        <p:nvSpPr>
          <p:cNvPr id="5" name="Picture Placeholder 4">
            <a:extLst>
              <a:ext uri="{FF2B5EF4-FFF2-40B4-BE49-F238E27FC236}">
                <a16:creationId xmlns:a16="http://schemas.microsoft.com/office/drawing/2014/main" id="{0DADCB47-1A69-4F91-8980-4EC0495EA649}"/>
              </a:ext>
            </a:extLst>
          </p:cNvPr>
          <p:cNvSpPr>
            <a:spLocks noGrp="1"/>
          </p:cNvSpPr>
          <p:nvPr>
            <p:ph type="pic" sz="quarter" idx="50"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11" name="Title 9">
            <a:extLst>
              <a:ext uri="{FF2B5EF4-FFF2-40B4-BE49-F238E27FC236}">
                <a16:creationId xmlns:a16="http://schemas.microsoft.com/office/drawing/2014/main" id="{D83CFA9A-5AE8-4970-8869-3EC06CCE96AC}"/>
              </a:ext>
            </a:extLst>
          </p:cNvPr>
          <p:cNvSpPr>
            <a:spLocks noGrp="1"/>
          </p:cNvSpPr>
          <p:nvPr>
            <p:ph type="title" hasCustomPrompt="1"/>
          </p:nvPr>
        </p:nvSpPr>
        <p:spPr>
          <a:xfrm>
            <a:off x="1728447" y="1720792"/>
            <a:ext cx="4659652" cy="3483381"/>
          </a:xfrm>
        </p:spPr>
        <p:txBody>
          <a:bodyPr vert="horz" lIns="91440" tIns="45720" rIns="91440" bIns="45720" rtlCol="0" anchor="t">
            <a:noAutofit/>
          </a:bodyPr>
          <a:lstStyle>
            <a:lvl1pPr marL="342900" indent="-342900">
              <a:buFont typeface="Arial" panose="020B0604020202020204" pitchFamily="34" charset="0"/>
              <a:buNone/>
              <a:defRPr lang="en-GB" sz="2400">
                <a:solidFill>
                  <a:schemeClr val="bg1"/>
                </a:solidFill>
                <a:latin typeface="+mn-lt"/>
                <a:ea typeface="+mn-ea"/>
              </a:defRPr>
            </a:lvl1pPr>
          </a:lstStyle>
          <a:p>
            <a:pPr marL="0" lvl="0" indent="0">
              <a:spcBef>
                <a:spcPts val="0"/>
              </a:spcBef>
              <a:spcAft>
                <a:spcPts val="533"/>
              </a:spcAft>
              <a:buClrTx/>
              <a:buFont typeface="Arial" panose="020B0604020202020204" pitchFamily="34" charset="0"/>
            </a:pPr>
            <a:r>
              <a:rPr lang="en-GB"/>
              <a:t>Enter text here</a:t>
            </a:r>
          </a:p>
        </p:txBody>
      </p:sp>
      <p:sp>
        <p:nvSpPr>
          <p:cNvPr id="29" name="Text Placeholder 22">
            <a:extLst>
              <a:ext uri="{FF2B5EF4-FFF2-40B4-BE49-F238E27FC236}">
                <a16:creationId xmlns:a16="http://schemas.microsoft.com/office/drawing/2014/main" id="{5CC06002-EEA6-4E6D-8211-071E33C71129}"/>
              </a:ext>
            </a:extLst>
          </p:cNvPr>
          <p:cNvSpPr>
            <a:spLocks noGrp="1"/>
          </p:cNvSpPr>
          <p:nvPr>
            <p:ph type="body" sz="quarter" idx="49" hasCustomPrompt="1"/>
          </p:nvPr>
        </p:nvSpPr>
        <p:spPr>
          <a:xfrm>
            <a:off x="864297" y="1429600"/>
            <a:ext cx="767383" cy="712155"/>
          </a:xfrm>
          <a:blipFill dpi="0" rotWithShape="1">
            <a:blip r:embed="rId3">
              <a:alphaModFix amt="56000"/>
            </a:blip>
            <a:srcRect/>
            <a:stretch>
              <a:fillRect/>
            </a:stretch>
          </a:blipFill>
        </p:spPr>
        <p:txBody>
          <a:bodyPr/>
          <a:lstStyle>
            <a:lvl1pPr>
              <a:defRPr>
                <a:noFill/>
              </a:defRPr>
            </a:lvl1pPr>
          </a:lstStyle>
          <a:p>
            <a:pPr lvl="0"/>
            <a:r>
              <a:rPr lang="en-GB"/>
              <a:t> </a:t>
            </a:r>
          </a:p>
        </p:txBody>
      </p:sp>
      <p:sp>
        <p:nvSpPr>
          <p:cNvPr id="13" name="Text Placeholder Logo">
            <a:extLst>
              <a:ext uri="{FF2B5EF4-FFF2-40B4-BE49-F238E27FC236}">
                <a16:creationId xmlns:a16="http://schemas.microsoft.com/office/drawing/2014/main" id="{094C5836-0618-4FF8-83BA-9DA7AB82EFD7}"/>
              </a:ext>
            </a:extLst>
          </p:cNvPr>
          <p:cNvSpPr>
            <a:spLocks noGrp="1"/>
          </p:cNvSpPr>
          <p:nvPr>
            <p:ph type="body" sz="quarter" idx="66" hasCustomPrompt="1"/>
          </p:nvPr>
        </p:nvSpPr>
        <p:spPr>
          <a:xfrm>
            <a:off x="11036017" y="6454726"/>
            <a:ext cx="885600" cy="162000"/>
          </a:xfrm>
          <a:blipFill>
            <a:blip r:embed="rId4"/>
            <a:stretch>
              <a:fillRect/>
            </a:stretch>
          </a:blipFill>
        </p:spPr>
        <p:txBody>
          <a:bodyPr/>
          <a:lstStyle>
            <a:lvl1pPr>
              <a:buNone/>
              <a:defRPr sz="100"/>
            </a:lvl1pPr>
          </a:lstStyle>
          <a:p>
            <a:pPr lvl="0"/>
            <a:r>
              <a:rPr lang="en-GB"/>
              <a:t>.</a:t>
            </a:r>
          </a:p>
        </p:txBody>
      </p:sp>
      <p:sp>
        <p:nvSpPr>
          <p:cNvPr id="14" name="Text Placeholder 8">
            <a:extLst>
              <a:ext uri="{FF2B5EF4-FFF2-40B4-BE49-F238E27FC236}">
                <a16:creationId xmlns:a16="http://schemas.microsoft.com/office/drawing/2014/main" id="{26182FBA-A12B-49AF-AA2B-9C04358CA06E}"/>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A9760DDB-6CE2-4AD0-BD10-B06F10A83A5F}"/>
              </a:ext>
            </a:extLst>
          </p:cNvPr>
          <p:cNvSpPr>
            <a:spLocks noGrp="1"/>
          </p:cNvSpPr>
          <p:nvPr>
            <p:ph type="dt" sz="half" idx="96"/>
          </p:nvPr>
        </p:nvSpPr>
        <p:spPr/>
        <p:txBody>
          <a:bodyPr/>
          <a:lstStyle>
            <a:lvl1pPr>
              <a:defRPr>
                <a:solidFill>
                  <a:schemeClr val="bg1"/>
                </a:solidFill>
              </a:defRPr>
            </a:lvl1pPr>
          </a:lstStyle>
          <a:p>
            <a:fld id="{77F7C382-9DCC-488E-BAE3-3C7577834643}" type="datetime8">
              <a:rPr lang="en-GB" smtClean="0"/>
              <a:t>27/09/2022 05:17</a:t>
            </a:fld>
            <a:endParaRPr lang="en-GB"/>
          </a:p>
        </p:txBody>
      </p:sp>
      <p:sp>
        <p:nvSpPr>
          <p:cNvPr id="7" name="Footer Placeholder 6">
            <a:extLst>
              <a:ext uri="{FF2B5EF4-FFF2-40B4-BE49-F238E27FC236}">
                <a16:creationId xmlns:a16="http://schemas.microsoft.com/office/drawing/2014/main" id="{78536A5D-AF9C-4975-9B21-0D4BE4F68252}"/>
              </a:ext>
            </a:extLst>
          </p:cNvPr>
          <p:cNvSpPr>
            <a:spLocks noGrp="1"/>
          </p:cNvSpPr>
          <p:nvPr>
            <p:ph type="ftr" sz="quarter" idx="97"/>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0D942074-6DD5-4912-AC27-47599AAC9C0A}"/>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2024151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Bottom Half">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DDBFF36F-2A34-4B82-B5CE-99A364B68D9D}"/>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9" name="Text Placeholder 8">
            <a:extLst>
              <a:ext uri="{FF2B5EF4-FFF2-40B4-BE49-F238E27FC236}">
                <a16:creationId xmlns:a16="http://schemas.microsoft.com/office/drawing/2014/main" id="{DE512BE1-DE56-4C72-B9C0-EFB3E724C73E}"/>
              </a:ext>
            </a:extLst>
          </p:cNvPr>
          <p:cNvSpPr>
            <a:spLocks noGrp="1"/>
          </p:cNvSpPr>
          <p:nvPr>
            <p:ph type="body" sz="quarter" idx="95" hasCustomPrompt="1"/>
          </p:nvPr>
        </p:nvSpPr>
        <p:spPr>
          <a:xfrm>
            <a:off x="3176" y="3821148"/>
            <a:ext cx="12188824" cy="3036852"/>
          </a:xfrm>
          <a:solidFill>
            <a:schemeClr val="tx1">
              <a:alpha val="25000"/>
            </a:schemeClr>
          </a:solidFill>
        </p:spPr>
        <p:txBody>
          <a:bodyPr/>
          <a:lstStyle>
            <a:lvl1pPr>
              <a:defRPr sz="100">
                <a:noFill/>
              </a:defRPr>
            </a:lvl1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3176" y="3821148"/>
            <a:ext cx="12188823" cy="3036852"/>
          </a:xfrm>
        </p:spPr>
        <p:txBody>
          <a:bodyPr lIns="0" tIns="72000" rIns="0" bIns="0" anchor="t"/>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134257"/>
            <a:ext cx="11760004" cy="943452"/>
          </a:xfrm>
        </p:spPr>
        <p:txBody>
          <a:bodyPr anchor="b"/>
          <a:lstStyle>
            <a:lvl1pPr algn="ctr">
              <a:defRPr cap="none" baseline="0">
                <a:solidFill>
                  <a:schemeClr val="tx1"/>
                </a:solidFill>
              </a:defRPr>
            </a:lvl1pPr>
          </a:lstStyle>
          <a:p>
            <a:r>
              <a:rPr lang="en-GB"/>
              <a:t>Enter title here</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9" y="1810700"/>
            <a:ext cx="11760004" cy="1975488"/>
          </a:xfrm>
        </p:spPr>
        <p:txBody>
          <a:bodyPr/>
          <a:lstStyle>
            <a:lvl1pPr algn="ctr">
              <a:defRPr sz="1600">
                <a:solidFill>
                  <a:schemeClr val="tx1"/>
                </a:solidFill>
              </a:defRPr>
            </a:lvl1pPr>
            <a:lvl2pPr algn="ctr">
              <a:defRPr sz="1600">
                <a:solidFill>
                  <a:schemeClr val="tx1"/>
                </a:solidFill>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vl6pPr algn="ctr">
              <a:defRPr sz="1600"/>
            </a:lvl6pPr>
            <a:lvl7pPr algn="ctr">
              <a:defRPr sz="1600"/>
            </a:lvl7pPr>
            <a:lvl8pPr algn="ctr">
              <a:defRPr sz="1600"/>
            </a:lvl8pPr>
            <a:lvl9pPr algn="ctr">
              <a:defRPr sz="16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5672999" y="1263032"/>
            <a:ext cx="846000" cy="10800"/>
          </a:xfrm>
          <a:solidFill>
            <a:schemeClr val="tx1"/>
          </a:solidFill>
        </p:spPr>
        <p:txBody>
          <a:bodyPr/>
          <a:lstStyle>
            <a:lvl1pPr>
              <a:defRPr sz="100">
                <a:noFill/>
              </a:defRPr>
            </a:lvl1pPr>
          </a:lstStyle>
          <a:p>
            <a:pPr lvl="0"/>
            <a:r>
              <a:rPr lang="en-GB"/>
              <a:t> </a:t>
            </a:r>
          </a:p>
        </p:txBody>
      </p:sp>
      <p:sp>
        <p:nvSpPr>
          <p:cNvPr id="26" name="Text Placeholder 4">
            <a:extLst>
              <a:ext uri="{FF2B5EF4-FFF2-40B4-BE49-F238E27FC236}">
                <a16:creationId xmlns:a16="http://schemas.microsoft.com/office/drawing/2014/main" id="{C30BF45E-6352-493C-9C5C-400373FF4CEC}"/>
              </a:ext>
            </a:extLst>
          </p:cNvPr>
          <p:cNvSpPr>
            <a:spLocks noGrp="1"/>
          </p:cNvSpPr>
          <p:nvPr>
            <p:ph type="body" sz="quarter" idx="94" hasCustomPrompt="1"/>
          </p:nvPr>
        </p:nvSpPr>
        <p:spPr>
          <a:xfrm>
            <a:off x="643799" y="6477062"/>
            <a:ext cx="7200" cy="190800"/>
          </a:xfrm>
          <a:solidFill>
            <a:schemeClr val="bg1"/>
          </a:solidFill>
        </p:spPr>
        <p:txBody>
          <a:bodyPr/>
          <a:lstStyle>
            <a:lvl1pPr>
              <a:defRPr sz="100">
                <a:noFill/>
              </a:defRPr>
            </a:lvl1pPr>
          </a:lstStyle>
          <a:p>
            <a:pPr lvl="0"/>
            <a:r>
              <a:rPr lang="en-GB"/>
              <a:t> </a:t>
            </a:r>
          </a:p>
        </p:txBody>
      </p:sp>
      <p:sp>
        <p:nvSpPr>
          <p:cNvPr id="11" name="Text Placeholder Logo">
            <a:extLst>
              <a:ext uri="{FF2B5EF4-FFF2-40B4-BE49-F238E27FC236}">
                <a16:creationId xmlns:a16="http://schemas.microsoft.com/office/drawing/2014/main" id="{DB060C6D-F198-436C-990E-DB47F972BE5D}"/>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5" name="Date Placeholder 4">
            <a:extLst>
              <a:ext uri="{FF2B5EF4-FFF2-40B4-BE49-F238E27FC236}">
                <a16:creationId xmlns:a16="http://schemas.microsoft.com/office/drawing/2014/main" id="{2A2FF96C-5DA3-4CCA-9644-29BA2D7B21CF}"/>
              </a:ext>
            </a:extLst>
          </p:cNvPr>
          <p:cNvSpPr>
            <a:spLocks noGrp="1"/>
          </p:cNvSpPr>
          <p:nvPr>
            <p:ph type="dt" sz="half" idx="96"/>
          </p:nvPr>
        </p:nvSpPr>
        <p:spPr/>
        <p:txBody>
          <a:bodyPr/>
          <a:lstStyle/>
          <a:p>
            <a:fld id="{DF52AB69-A14D-4434-B083-F15EC508058C}" type="datetime8">
              <a:rPr lang="en-GB" smtClean="0"/>
              <a:t>27/09/2022 05:17</a:t>
            </a:fld>
            <a:endParaRPr lang="en-GB"/>
          </a:p>
        </p:txBody>
      </p:sp>
      <p:sp>
        <p:nvSpPr>
          <p:cNvPr id="6" name="Footer Placeholder 5">
            <a:extLst>
              <a:ext uri="{FF2B5EF4-FFF2-40B4-BE49-F238E27FC236}">
                <a16:creationId xmlns:a16="http://schemas.microsoft.com/office/drawing/2014/main" id="{27988E0A-0898-433A-815F-994ABE98F3B1}"/>
              </a:ext>
            </a:extLst>
          </p:cNvPr>
          <p:cNvSpPr>
            <a:spLocks noGrp="1"/>
          </p:cNvSpPr>
          <p:nvPr>
            <p:ph type="ftr" sz="quarter" idx="97"/>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6C3E69A-AC69-4D24-8FE2-19C81FD91CB2}"/>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069995267"/>
      </p:ext>
    </p:extLst>
  </p:cSld>
  <p:clrMapOvr>
    <a:masterClrMapping/>
  </p:clrMapOvr>
  <p:extLst>
    <p:ext uri="{DCECCB84-F9BA-43D5-87BE-67443E8EF086}">
      <p15:sldGuideLst xmlns:p15="http://schemas.microsoft.com/office/powerpoint/2012/main">
        <p15:guide id="1" pos="386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 Page Text">
    <p:bg>
      <p:bgPr>
        <a:blipFill dpi="0" rotWithShape="1">
          <a:blip r:embed="rId2">
            <a:lum/>
            <a:extLst>
              <a:ext uri="{BEBA8EAE-BF5A-486C-A8C5-ECC9F3942E4B}">
                <a14:imgProps xmlns:a14="http://schemas.microsoft.com/office/drawing/2010/main">
                  <a14:imgLayer r:embed="rId3">
                    <a14:imgEffect>
                      <a14:saturation sat="114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EBBFCC9D-9898-43C1-83A0-5FDE135039EA}"/>
              </a:ext>
            </a:extLst>
          </p:cNvPr>
          <p:cNvPicPr>
            <a:picLocks noChangeAspect="1"/>
          </p:cNvPicPr>
          <p:nvPr userDrawn="1"/>
        </p:nvPicPr>
        <p:blipFill>
          <a:blip r:embed="rId4">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11695014"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1169431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8"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marL="0" indent="0">
              <a:buNone/>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442912FC-616D-44C4-9CFE-8C3E14A22095}"/>
              </a:ext>
            </a:extLst>
          </p:cNvPr>
          <p:cNvSpPr>
            <a:spLocks noGrp="1"/>
          </p:cNvSpPr>
          <p:nvPr>
            <p:ph type="dt" sz="half" idx="93"/>
          </p:nvPr>
        </p:nvSpPr>
        <p:spPr/>
        <p:txBody>
          <a:bodyPr/>
          <a:lstStyle/>
          <a:p>
            <a:fld id="{2A4ECDEC-4242-4172-B050-C19296C97291}" type="datetime8">
              <a:rPr lang="en-GB" smtClean="0"/>
              <a:t>27/09/2022 05:17</a:t>
            </a:fld>
            <a:endParaRPr lang="en-GB"/>
          </a:p>
        </p:txBody>
      </p:sp>
      <p:sp>
        <p:nvSpPr>
          <p:cNvPr id="6" name="Footer Placeholder 5">
            <a:extLst>
              <a:ext uri="{FF2B5EF4-FFF2-40B4-BE49-F238E27FC236}">
                <a16:creationId xmlns:a16="http://schemas.microsoft.com/office/drawing/2014/main" id="{0D024430-AA56-4EBB-8F3C-4C06A1E9E7AE}"/>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928C991F-E9A0-4A69-8A6F-3CC58B0D9232}"/>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7250006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hite Full Page Tex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46ED9E1E-8855-41A6-8D3A-1A7CFA538ED1}"/>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11694314"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21A2ED-0758-4149-95BC-61A1FAE416ED}"/>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C460EF2B-AC37-4C8F-A472-744A4C41C6F6}"/>
              </a:ext>
            </a:extLst>
          </p:cNvPr>
          <p:cNvSpPr>
            <a:spLocks noGrp="1"/>
          </p:cNvSpPr>
          <p:nvPr>
            <p:ph type="dt" sz="half" idx="46"/>
          </p:nvPr>
        </p:nvSpPr>
        <p:spPr/>
        <p:txBody>
          <a:bodyPr/>
          <a:lstStyle/>
          <a:p>
            <a:fld id="{4B95ADA5-1F02-4BC1-BB47-C15EAE1E9094}" type="datetime8">
              <a:rPr lang="en-GB" smtClean="0"/>
              <a:t>27/09/2022 05:17</a:t>
            </a:fld>
            <a:endParaRPr lang="en-GB"/>
          </a:p>
        </p:txBody>
      </p:sp>
      <p:sp>
        <p:nvSpPr>
          <p:cNvPr id="12" name="Footer Placeholder 11">
            <a:extLst>
              <a:ext uri="{FF2B5EF4-FFF2-40B4-BE49-F238E27FC236}">
                <a16:creationId xmlns:a16="http://schemas.microsoft.com/office/drawing/2014/main" id="{A6C9D71F-AB53-4AE8-A81E-E4C9CE1DE5CA}"/>
              </a:ext>
            </a:extLst>
          </p:cNvPr>
          <p:cNvSpPr>
            <a:spLocks noGrp="1"/>
          </p:cNvSpPr>
          <p:nvPr>
            <p:ph type="ftr" sz="quarter" idx="47"/>
          </p:nvPr>
        </p:nvSpPr>
        <p:spPr/>
        <p:txBody>
          <a:bodyPr/>
          <a:lstStyle/>
          <a:p>
            <a:r>
              <a:rPr lang="en-GB"/>
              <a:t>IT-XXX Project Name</a:t>
            </a:r>
          </a:p>
        </p:txBody>
      </p:sp>
      <p:sp>
        <p:nvSpPr>
          <p:cNvPr id="13" name="Slide Number Placeholder 12">
            <a:extLst>
              <a:ext uri="{FF2B5EF4-FFF2-40B4-BE49-F238E27FC236}">
                <a16:creationId xmlns:a16="http://schemas.microsoft.com/office/drawing/2014/main" id="{719F3759-5B36-4401-BCB3-18865F66202C}"/>
              </a:ext>
            </a:extLst>
          </p:cNvPr>
          <p:cNvSpPr>
            <a:spLocks noGrp="1"/>
          </p:cNvSpPr>
          <p:nvPr>
            <p:ph type="sldNum" sz="quarter" idx="4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1519576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rivers, Goals and Benefits​">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FC2EFA47-0A42-49FF-B4FA-65134EA7AD66}"/>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Onboarding is one of the most critical, yet complex HR processes the business must manage. A successful onboarding experience can increase employees’ time to productivity, job satisfaction, and performance levels, while an unsuccessful experience can lead to reduced productivity and even turnover. Today Vestas has an Onboarding process, which is a manual interim process. The aim for this project is to make Onboarding globally system-supported. </a:t>
            </a:r>
            <a:r>
              <a:rPr lang="en-US" b="0" i="0">
                <a:solidFill>
                  <a:srgbClr val="000000"/>
                </a:solidFill>
                <a:effectLst/>
                <a:latin typeface="Arial" panose="020B0604020202020204" pitchFamily="34" charset="0"/>
              </a:rPr>
              <a:t>​</a:t>
            </a:r>
            <a:br>
              <a:rPr lang="en-US" b="0" i="0">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Strategic goal supported: Improve onboarding processes across Vestas (P&amp;C)</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8A80CE20-A04E-461F-B512-E18EB2185DB9}"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3" name="Text Placeholder 7">
            <a:extLst>
              <a:ext uri="{FF2B5EF4-FFF2-40B4-BE49-F238E27FC236}">
                <a16:creationId xmlns:a16="http://schemas.microsoft.com/office/drawing/2014/main" id="{A8EBA5B4-50D3-478E-AEF3-0A32FFDDF346}"/>
              </a:ext>
            </a:extLst>
          </p:cNvPr>
          <p:cNvSpPr>
            <a:spLocks noGrp="1"/>
          </p:cNvSpPr>
          <p:nvPr>
            <p:ph type="body" sz="quarter" idx="97" hasCustomPrompt="1"/>
          </p:nvPr>
        </p:nvSpPr>
        <p:spPr>
          <a:xfrm>
            <a:off x="6234647"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 major goal is to make an integrated End2End flow across all onboarding processes. The benefit is a more user friendly and easy to use interface for the hiring manager to decrease the hiring managers workload. Furthermore, the process will reduce workload for Global IT when creating users.</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For the first iterations, the benefits will be for internal hires only, as external hires are out of scope.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outcome will be:</a:t>
            </a:r>
            <a:r>
              <a:rPr lang="en-US" b="0" i="0">
                <a:solidFill>
                  <a:srgbClr val="000000"/>
                </a:solidFill>
                <a:effectLst/>
                <a:latin typeface="Arial" panose="020B0604020202020204" pitchFamily="34" charset="0"/>
              </a:rPr>
              <a:t>​ </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 R</a:t>
            </a:r>
            <a:r>
              <a:rPr lang="da-DK" b="0" i="0" u="none" strike="noStrike" err="1">
                <a:solidFill>
                  <a:srgbClr val="000000"/>
                </a:solidFill>
                <a:effectLst/>
                <a:latin typeface="Arial" panose="020B0604020202020204" pitchFamily="34" charset="0"/>
              </a:rPr>
              <a:t>educed</a:t>
            </a:r>
            <a:r>
              <a:rPr lang="da-DK" b="0" i="0" u="none" strike="noStrike">
                <a:solidFill>
                  <a:srgbClr val="000000"/>
                </a:solidFill>
                <a:effectLst/>
                <a:latin typeface="Arial" panose="020B0604020202020204" pitchFamily="34" charset="0"/>
              </a:rPr>
              <a:t> of hours </a:t>
            </a:r>
            <a:r>
              <a:rPr lang="da-DK" b="0" i="0" u="none" strike="noStrike" err="1">
                <a:solidFill>
                  <a:srgbClr val="000000"/>
                </a:solidFill>
                <a:effectLst/>
                <a:latin typeface="Arial" panose="020B0604020202020204" pitchFamily="34" charset="0"/>
              </a:rPr>
              <a:t>spend</a:t>
            </a:r>
            <a:r>
              <a:rPr lang="da-DK" b="0" i="0" u="none" strike="noStrike">
                <a:solidFill>
                  <a:srgbClr val="000000"/>
                </a:solidFill>
                <a:effectLst/>
                <a:latin typeface="Arial" panose="020B0604020202020204" pitchFamily="34" charset="0"/>
              </a:rPr>
              <a:t> on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 new </a:t>
            </a:r>
            <a:r>
              <a:rPr lang="da-DK" b="0" i="0" u="none" strike="noStrike" err="1">
                <a:solidFill>
                  <a:srgbClr val="000000"/>
                </a:solidFill>
                <a:effectLst/>
                <a:latin typeface="Arial" panose="020B0604020202020204" pitchFamily="34" charset="0"/>
              </a:rPr>
              <a:t>employee</a:t>
            </a:r>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Satisfaction</a:t>
            </a:r>
            <a:r>
              <a:rPr lang="da-DK" b="0" i="0" u="none" strike="noStrike">
                <a:solidFill>
                  <a:srgbClr val="000000"/>
                </a:solidFill>
                <a:effectLst/>
                <a:latin typeface="Arial" panose="020B0604020202020204" pitchFamily="34" charset="0"/>
              </a:rPr>
              <a:t> with </a:t>
            </a:r>
            <a:r>
              <a:rPr lang="da-DK" b="0" i="0" u="none" strike="noStrike" err="1">
                <a:solidFill>
                  <a:srgbClr val="000000"/>
                </a:solidFill>
                <a:effectLst/>
                <a:latin typeface="Arial" panose="020B0604020202020204" pitchFamily="34" charset="0"/>
              </a:rPr>
              <a:t>onboarding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process</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among</a:t>
            </a:r>
            <a:r>
              <a:rPr lang="da-DK" b="0" i="0" u="none" strike="noStrike">
                <a:solidFill>
                  <a:srgbClr val="000000"/>
                </a:solidFill>
                <a:effectLst/>
                <a:latin typeface="Arial" panose="020B0604020202020204" pitchFamily="34" charset="0"/>
              </a:rPr>
              <a:t> </a:t>
            </a:r>
            <a:r>
              <a:rPr lang="da-DK" b="0" i="0" u="none" strike="noStrike" err="1">
                <a:solidFill>
                  <a:srgbClr val="000000"/>
                </a:solidFill>
                <a:effectLst/>
                <a:latin typeface="Arial" panose="020B0604020202020204" pitchFamily="34" charset="0"/>
              </a:rPr>
              <a:t>hiring</a:t>
            </a:r>
            <a:r>
              <a:rPr lang="da-DK" b="0" i="0" u="none" strike="noStrike">
                <a:solidFill>
                  <a:srgbClr val="000000"/>
                </a:solidFill>
                <a:effectLst/>
                <a:latin typeface="Arial" panose="020B0604020202020204" pitchFamily="34" charset="0"/>
              </a:rPr>
              <a:t> managers and </a:t>
            </a:r>
            <a:r>
              <a:rPr lang="da-DK" b="0" i="0" u="none" strike="noStrike" err="1">
                <a:solidFill>
                  <a:srgbClr val="000000"/>
                </a:solidFill>
                <a:effectLst/>
                <a:latin typeface="Arial" panose="020B0604020202020204" pitchFamily="34" charset="0"/>
              </a:rPr>
              <a:t>recruiters</a:t>
            </a:r>
            <a:r>
              <a:rPr lang="da-DK" b="0" i="0" u="none" strike="noStrike">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5680590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cope and dependencies​">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40676A76-86D6-4082-B843-2085D19349A2}"/>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5740660" cy="4808128"/>
          </a:xfrm>
        </p:spPr>
        <p:txBody>
          <a:bodyPr/>
          <a:lstStyle>
            <a:lvl1pPr algn="l">
              <a:defRPr sz="1200">
                <a:solidFill>
                  <a:srgbClr val="999999"/>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br>
              <a:rPr lang="da-DK" b="0" i="0" u="none" strike="noStrike">
                <a:solidFill>
                  <a:srgbClr val="000000"/>
                </a:solidFill>
                <a:effectLst/>
                <a:latin typeface="Arial" panose="020B0604020202020204" pitchFamily="34" charset="0"/>
              </a:rPr>
            </a:br>
            <a:r>
              <a:rPr lang="da-DK" b="0" i="0" u="none" strike="noStrike">
                <a:solidFill>
                  <a:srgbClr val="000000"/>
                </a:solidFill>
                <a:effectLst/>
                <a:latin typeface="Arial" panose="020B0604020202020204" pitchFamily="34" charset="0"/>
              </a:rPr>
              <a:t>EXAMPLE: </a:t>
            </a:r>
            <a:r>
              <a:rPr lang="en-US" b="0" i="0" u="none" strike="noStrike">
                <a:solidFill>
                  <a:srgbClr val="000000"/>
                </a:solidFill>
                <a:effectLst/>
                <a:latin typeface="Arial" panose="020B0604020202020204" pitchFamily="34" charset="0"/>
              </a:rPr>
              <a:t>As the onboarding process is complex and has many element, the project will start out with a partial scope. The first focus will be on internal hires, that are hired via the recruitment module. ​</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Hiring Manager Flow: presents the manager with all tasks needed to finish the recruitment process as well as prepare for their new hire’s first day. Tasks will be automated and will save the manager time compared to current manual solution.​</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New Hire Flow: allows the new employee to receive information and materials to prepare for the first day. Today, the new hire only receives an email from the Onboarding Coordinator with welcome documents and nothing else before start.​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Onboarding Coordinator (RPO): Much like the Hiring Manager, the RPO’s will have mandatory tasks to complete in the system and they will be prompted in an automated and simple way. The RPO is overall responsible for initiation of the onboarding for the new hire and is the new hire’s main point of contact.​</a:t>
            </a:r>
            <a:br>
              <a:rPr lang="en-US" b="0" i="0" u="none" strike="noStrike">
                <a:solidFill>
                  <a:srgbClr val="000000"/>
                </a:solidFill>
                <a:effectLst/>
                <a:latin typeface="Arial" panose="020B0604020202020204" pitchFamily="34" charset="0"/>
              </a:rPr>
            </a:b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The technical scope will be an integration between SAP IDM and OMADAO</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br>
              <a:rPr lang="en-US" b="0" i="0" u="none" strike="noStrike">
                <a:solidFill>
                  <a:srgbClr val="000000"/>
                </a:solidFill>
                <a:effectLst/>
                <a:latin typeface="Arial" panose="020B0604020202020204" pitchFamily="34" charset="0"/>
              </a:rPr>
            </a:br>
            <a:r>
              <a:rPr lang="en-US" b="0" i="0" u="none" strike="noStrike">
                <a:solidFill>
                  <a:srgbClr val="000000"/>
                </a:solidFill>
                <a:effectLst/>
                <a:latin typeface="Arial" panose="020B0604020202020204" pitchFamily="34" charset="0"/>
              </a:rPr>
              <a:t>EXAMPLE: There are dependencies to the roll out of role redesign, which is currently unexplored. </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1B33F929-3ADD-41ED-A20E-F1F81492E933}"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1063354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92E13658-A605-4B38-BA61-A2B17C0718A2}"/>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5998" y="1687349"/>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0" name="Text Placeholder 7">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6234646" y="1478705"/>
            <a:ext cx="5676356" cy="4808128"/>
          </a:xfrm>
        </p:spPr>
        <p:txBody>
          <a:bodyPr/>
          <a:lstStyle>
            <a:lvl1pPr marL="0" marR="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marL="0" marR="0" lvl="0" indent="0" algn="l" defTabSz="914377" rtl="0" eaLnBrk="1" fontAlgn="base" latinLnBrk="0" hangingPunct="1">
              <a:lnSpc>
                <a:spcPct val="100000"/>
              </a:lnSpc>
              <a:spcBef>
                <a:spcPts val="0"/>
              </a:spcBef>
              <a:spcAft>
                <a:spcPts val="530"/>
              </a:spcAft>
              <a:buClrTx/>
              <a:buSzTx/>
              <a:buFont typeface="Arial" panose="020B0604020202020204" pitchFamily="34" charset="0"/>
              <a:buNone/>
              <a:tabLst/>
              <a:defRPr/>
            </a:pPr>
            <a:r>
              <a:rPr lang="en-GB"/>
              <a:t>Enter text here</a:t>
            </a:r>
            <a:endParaRPr lang="en-US" b="0" i="0">
              <a:solidFill>
                <a:srgbClr val="000000"/>
              </a:solidFill>
              <a:effectLst/>
              <a:latin typeface="Arial" panose="020B0604020202020204" pitchFamily="34" charset="0"/>
            </a:endParaRP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286CFA-4F76-453F-B79E-D630D8C86C17}"/>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92680CA-F418-4E38-AFCA-9327BB708FE1}"/>
              </a:ext>
            </a:extLst>
          </p:cNvPr>
          <p:cNvSpPr>
            <a:spLocks noGrp="1"/>
          </p:cNvSpPr>
          <p:nvPr>
            <p:ph type="dt" sz="half" idx="94"/>
          </p:nvPr>
        </p:nvSpPr>
        <p:spPr/>
        <p:txBody>
          <a:bodyPr/>
          <a:lstStyle/>
          <a:p>
            <a:fld id="{1BAF61E7-9EC5-4816-BB2B-7B08D0545C5D}" type="datetime8">
              <a:rPr lang="en-GB" smtClean="0"/>
              <a:t>27/09/2022 05:17</a:t>
            </a:fld>
            <a:endParaRPr lang="en-GB"/>
          </a:p>
        </p:txBody>
      </p:sp>
      <p:sp>
        <p:nvSpPr>
          <p:cNvPr id="6" name="Footer Placeholder 5">
            <a:extLst>
              <a:ext uri="{FF2B5EF4-FFF2-40B4-BE49-F238E27FC236}">
                <a16:creationId xmlns:a16="http://schemas.microsoft.com/office/drawing/2014/main" id="{CD79C35C-FDD3-4E78-96E1-A1544DF897B4}"/>
              </a:ext>
            </a:extLst>
          </p:cNvPr>
          <p:cNvSpPr>
            <a:spLocks noGrp="1"/>
          </p:cNvSpPr>
          <p:nvPr>
            <p:ph type="ftr" sz="quarter" idx="95"/>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E992D9BA-3352-484D-8CC1-A43FA5C09B90}"/>
              </a:ext>
            </a:extLst>
          </p:cNvPr>
          <p:cNvSpPr>
            <a:spLocks noGrp="1"/>
          </p:cNvSpPr>
          <p:nvPr>
            <p:ph type="sldNum" sz="quarter" idx="96"/>
          </p:nvPr>
        </p:nvSpPr>
        <p:spPr/>
        <p:txBody>
          <a:bodyPr/>
          <a:lstStyle/>
          <a:p>
            <a:fld id="{AFCB0DEF-0313-43CE-8806-B644FC9EC852}" type="slidenum">
              <a:rPr lang="en-GB" smtClean="0"/>
              <a:pPr/>
              <a:t>‹#›</a:t>
            </a:fld>
            <a:endParaRPr lang="en-GB"/>
          </a:p>
        </p:txBody>
      </p:sp>
      <p:sp>
        <p:nvSpPr>
          <p:cNvPr id="11" name="Text Placeholder 7">
            <a:extLst>
              <a:ext uri="{FF2B5EF4-FFF2-40B4-BE49-F238E27FC236}">
                <a16:creationId xmlns:a16="http://schemas.microsoft.com/office/drawing/2014/main" id="{20BB0F2A-8A48-4FA2-B29A-8E68C7E8ACD3}"/>
              </a:ext>
            </a:extLst>
          </p:cNvPr>
          <p:cNvSpPr>
            <a:spLocks noGrp="1"/>
          </p:cNvSpPr>
          <p:nvPr>
            <p:ph type="body" sz="quarter" idx="97" hasCustomPrompt="1"/>
          </p:nvPr>
        </p:nvSpPr>
        <p:spPr>
          <a:xfrm>
            <a:off x="215998" y="3256442"/>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
        <p:nvSpPr>
          <p:cNvPr id="13" name="Text Placeholder 7">
            <a:extLst>
              <a:ext uri="{FF2B5EF4-FFF2-40B4-BE49-F238E27FC236}">
                <a16:creationId xmlns:a16="http://schemas.microsoft.com/office/drawing/2014/main" id="{75B2A2E8-5F53-4539-8D51-F5C99026495B}"/>
              </a:ext>
            </a:extLst>
          </p:cNvPr>
          <p:cNvSpPr>
            <a:spLocks noGrp="1"/>
          </p:cNvSpPr>
          <p:nvPr>
            <p:ph type="body" sz="quarter" idx="98" hasCustomPrompt="1"/>
          </p:nvPr>
        </p:nvSpPr>
        <p:spPr>
          <a:xfrm>
            <a:off x="215998" y="4815677"/>
            <a:ext cx="5740660" cy="1293733"/>
          </a:xfrm>
        </p:spPr>
        <p:txBody>
          <a:bodyPr/>
          <a:lstStyle>
            <a:lvl1pPr algn="l">
              <a:defRPr sz="1200">
                <a:solidFill>
                  <a:schemeClr val="accent3"/>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algn="l" rtl="0" fontAlgn="base"/>
            <a:r>
              <a:rPr lang="en-GB"/>
              <a:t>Enter text here</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780630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Two">
    <p:spTree>
      <p:nvGrpSpPr>
        <p:cNvPr id="1" name=""/>
        <p:cNvGrpSpPr/>
        <p:nvPr/>
      </p:nvGrpSpPr>
      <p:grpSpPr>
        <a:xfrm>
          <a:off x="0" y="0"/>
          <a:ext cx="0" cy="0"/>
          <a:chOff x="0" y="0"/>
          <a:chExt cx="0" cy="0"/>
        </a:xfrm>
      </p:grpSpPr>
      <p:pic>
        <p:nvPicPr>
          <p:cNvPr id="33" name="Grafik 7">
            <a:extLst>
              <a:ext uri="{FF2B5EF4-FFF2-40B4-BE49-F238E27FC236}">
                <a16:creationId xmlns:a16="http://schemas.microsoft.com/office/drawing/2014/main" id="{EB162610-8EC3-4C04-8B5A-314D16AEF382}"/>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tx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3"/>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31A5243D-5419-4896-87F9-D1D875E72FED}"/>
              </a:ext>
            </a:extLst>
          </p:cNvPr>
          <p:cNvSpPr>
            <a:spLocks noGrp="1"/>
          </p:cNvSpPr>
          <p:nvPr>
            <p:ph type="dt" sz="half" idx="96"/>
          </p:nvPr>
        </p:nvSpPr>
        <p:spPr/>
        <p:txBody>
          <a:bodyPr/>
          <a:lstStyle/>
          <a:p>
            <a:fld id="{C5187FC5-A511-4D9F-88CF-C4ACEF591162}" type="datetime8">
              <a:rPr lang="en-GB" smtClean="0"/>
              <a:t>27/09/2022 05:17</a:t>
            </a:fld>
            <a:endParaRPr lang="en-GB"/>
          </a:p>
        </p:txBody>
      </p:sp>
      <p:sp>
        <p:nvSpPr>
          <p:cNvPr id="7" name="Footer Placeholder 6">
            <a:extLst>
              <a:ext uri="{FF2B5EF4-FFF2-40B4-BE49-F238E27FC236}">
                <a16:creationId xmlns:a16="http://schemas.microsoft.com/office/drawing/2014/main" id="{C2029B73-4F6C-4806-9470-46ED8DCE4635}"/>
              </a:ext>
            </a:extLst>
          </p:cNvPr>
          <p:cNvSpPr>
            <a:spLocks noGrp="1"/>
          </p:cNvSpPr>
          <p:nvPr>
            <p:ph type="ftr" sz="quarter" idx="97"/>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EDABDD70-01EA-400B-9645-308ECD07FDAB}"/>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343252520"/>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pic>
        <p:nvPicPr>
          <p:cNvPr id="13" name="Grafik 7">
            <a:extLst>
              <a:ext uri="{FF2B5EF4-FFF2-40B4-BE49-F238E27FC236}">
                <a16:creationId xmlns:a16="http://schemas.microsoft.com/office/drawing/2014/main" id="{69169A3C-8E58-4A8E-BDC5-D3B2E3ABF381}"/>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05" cy="461961"/>
          </a:xfrm>
        </p:spPr>
        <p:txBody>
          <a:bodyPr anchor="t"/>
          <a:lstStyle>
            <a:lvl1pPr>
              <a:defRPr cap="none" baseline="0">
                <a:solidFill>
                  <a:schemeClr val="tx1"/>
                </a:solidFill>
              </a:defRPr>
            </a:lvl1pPr>
          </a:lstStyle>
          <a:p>
            <a:r>
              <a:rPr lang="en-GB"/>
              <a:t>Enter title here</a:t>
            </a:r>
          </a:p>
        </p:txBody>
      </p:sp>
      <p:sp>
        <p:nvSpPr>
          <p:cNvPr id="21" name="Text Placeholder 5">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0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4"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8">
            <a:extLst>
              <a:ext uri="{FF2B5EF4-FFF2-40B4-BE49-F238E27FC236}">
                <a16:creationId xmlns:a16="http://schemas.microsoft.com/office/drawing/2014/main" id="{8F8075B2-9858-4087-B7C2-3255330303C4}"/>
              </a:ext>
            </a:extLst>
          </p:cNvPr>
          <p:cNvSpPr>
            <a:spLocks noGrp="1"/>
          </p:cNvSpPr>
          <p:nvPr>
            <p:ph type="body" sz="quarter" idx="93" hasCustomPrompt="1"/>
          </p:nvPr>
        </p:nvSpPr>
        <p:spPr>
          <a:xfrm>
            <a:off x="4205900"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9">
            <a:extLst>
              <a:ext uri="{FF2B5EF4-FFF2-40B4-BE49-F238E27FC236}">
                <a16:creationId xmlns:a16="http://schemas.microsoft.com/office/drawing/2014/main" id="{5C1F9021-E3AB-4138-A26C-63240F4969D1}"/>
              </a:ext>
            </a:extLst>
          </p:cNvPr>
          <p:cNvSpPr>
            <a:spLocks noGrp="1"/>
          </p:cNvSpPr>
          <p:nvPr>
            <p:ph type="body" sz="quarter" idx="94" hasCustomPrompt="1"/>
          </p:nvPr>
        </p:nvSpPr>
        <p:spPr>
          <a:xfrm>
            <a:off x="8195803" y="1478705"/>
            <a:ext cx="3715200"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4F1B7-30B3-4A0F-9FB6-1B464E347C4A}"/>
              </a:ext>
            </a:extLst>
          </p:cNvPr>
          <p:cNvCxnSpPr>
            <a:cxnSpLocks/>
          </p:cNvCxnSpPr>
          <p:nvPr userDrawn="1"/>
        </p:nvCxnSpPr>
        <p:spPr>
          <a:xfrm>
            <a:off x="327821" y="875102"/>
            <a:ext cx="4230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1C23ABE-13B3-4FC7-930D-AF00BC5751DC}"/>
              </a:ext>
            </a:extLst>
          </p:cNvPr>
          <p:cNvSpPr>
            <a:spLocks noGrp="1"/>
          </p:cNvSpPr>
          <p:nvPr>
            <p:ph type="dt" sz="half" idx="95"/>
          </p:nvPr>
        </p:nvSpPr>
        <p:spPr/>
        <p:txBody>
          <a:bodyPr/>
          <a:lstStyle/>
          <a:p>
            <a:fld id="{5381C15A-657A-482E-B0CD-2F67EA36F554}" type="datetime8">
              <a:rPr lang="en-GB" smtClean="0"/>
              <a:t>27/09/2022 05:17</a:t>
            </a:fld>
            <a:endParaRPr lang="en-GB"/>
          </a:p>
        </p:txBody>
      </p:sp>
      <p:sp>
        <p:nvSpPr>
          <p:cNvPr id="6" name="Footer Placeholder 5">
            <a:extLst>
              <a:ext uri="{FF2B5EF4-FFF2-40B4-BE49-F238E27FC236}">
                <a16:creationId xmlns:a16="http://schemas.microsoft.com/office/drawing/2014/main" id="{777FDCE0-E3C4-45ED-8E3B-575E67222034}"/>
              </a:ext>
            </a:extLst>
          </p:cNvPr>
          <p:cNvSpPr>
            <a:spLocks noGrp="1"/>
          </p:cNvSpPr>
          <p:nvPr>
            <p:ph type="ftr" sz="quarter" idx="96"/>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1EB778C0-76AD-4DC8-86B0-A4BFC141426E}"/>
              </a:ext>
            </a:extLst>
          </p:cNvPr>
          <p:cNvSpPr>
            <a:spLocks noGrp="1"/>
          </p:cNvSpPr>
          <p:nvPr>
            <p:ph type="sldNum" sz="quarter" idx="97"/>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412133794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54140004-1B06-4EA6-A7DF-E47738252F7A}"/>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28BE49BF-3F02-403C-AB27-BA38228D6D98}"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372963870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9882C668-76C7-41E7-BDE1-314348A7EB9D}"/>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0"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4"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sz="100">
                <a:noFill/>
              </a:defRPr>
            </a:lvl1pPr>
          </a:lstStyle>
          <a:p>
            <a:pPr lvl="0"/>
            <a:r>
              <a:rPr lang="en-GB"/>
              <a:t> </a:t>
            </a:r>
          </a:p>
        </p:txBody>
      </p:sp>
      <p:sp>
        <p:nvSpPr>
          <p:cNvPr id="5" name="Chart Placeholder 4">
            <a:extLst>
              <a:ext uri="{FF2B5EF4-FFF2-40B4-BE49-F238E27FC236}">
                <a16:creationId xmlns:a16="http://schemas.microsoft.com/office/drawing/2014/main" id="{F348C85A-6D46-47C9-A25B-A10C6BB4E603}"/>
              </a:ext>
            </a:extLst>
          </p:cNvPr>
          <p:cNvSpPr>
            <a:spLocks noGrp="1"/>
          </p:cNvSpPr>
          <p:nvPr>
            <p:ph type="chart" sz="quarter" idx="93" hasCustomPrompt="1"/>
          </p:nvPr>
        </p:nvSpPr>
        <p:spPr>
          <a:xfrm>
            <a:off x="216694" y="1478705"/>
            <a:ext cx="11694305" cy="4808128"/>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72ED477-319C-43C0-A7CD-C26E1C9AB7DA}"/>
              </a:ext>
            </a:extLst>
          </p:cNvPr>
          <p:cNvSpPr>
            <a:spLocks noGrp="1"/>
          </p:cNvSpPr>
          <p:nvPr>
            <p:ph type="dt" sz="half" idx="94"/>
          </p:nvPr>
        </p:nvSpPr>
        <p:spPr/>
        <p:txBody>
          <a:bodyPr/>
          <a:lstStyle/>
          <a:p>
            <a:fld id="{EB9A3924-2330-4659-B079-3AA32E326F18}" type="datetime8">
              <a:rPr lang="en-GB" smtClean="0"/>
              <a:t>27/09/2022 05:17</a:t>
            </a:fld>
            <a:endParaRPr lang="en-GB"/>
          </a:p>
        </p:txBody>
      </p:sp>
      <p:sp>
        <p:nvSpPr>
          <p:cNvPr id="7" name="Footer Placeholder 6">
            <a:extLst>
              <a:ext uri="{FF2B5EF4-FFF2-40B4-BE49-F238E27FC236}">
                <a16:creationId xmlns:a16="http://schemas.microsoft.com/office/drawing/2014/main" id="{6E0DC9EA-A031-4FDF-877E-7ED6F6DA12F6}"/>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4DD24AD-00FE-49D9-8135-8A37F8E55F7F}"/>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57220856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alf and Half Text and Chart">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DD37D498-B482-4AB4-843E-228351AE000F}"/>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16" name="Rectangle 15">
            <a:extLst>
              <a:ext uri="{FF2B5EF4-FFF2-40B4-BE49-F238E27FC236}">
                <a16:creationId xmlns:a16="http://schemas.microsoft.com/office/drawing/2014/main" id="{13161CE6-F8A9-43CF-8271-2FF1863BB9AF}"/>
              </a:ext>
            </a:extLst>
          </p:cNvPr>
          <p:cNvSpPr/>
          <p:nvPr userDrawn="1"/>
        </p:nvSpPr>
        <p:spPr>
          <a:xfrm>
            <a:off x="6096346" y="365125"/>
            <a:ext cx="6095653" cy="592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600"/>
              </a:spcAft>
            </a:pPr>
            <a:endParaRPr lang="en-GB"/>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pic>
        <p:nvPicPr>
          <p:cNvPr id="13" name="Logo">
            <a:extLst>
              <a:ext uri="{FF2B5EF4-FFF2-40B4-BE49-F238E27FC236}">
                <a16:creationId xmlns:a16="http://schemas.microsoft.com/office/drawing/2014/main" id="{BEAEFE73-BF68-44A6-93D1-FB182C0DE201}"/>
              </a:ext>
            </a:extLst>
          </p:cNvPr>
          <p:cNvPicPr>
            <a:picLocks noChangeAspect="1"/>
          </p:cNvPicPr>
          <p:nvPr userDrawn="1"/>
        </p:nvPicPr>
        <p:blipFill>
          <a:blip r:embed="rId3"/>
          <a:stretch>
            <a:fillRect/>
          </a:stretch>
        </p:blipFill>
        <p:spPr>
          <a:xfrm>
            <a:off x="11029235" y="6452108"/>
            <a:ext cx="885050" cy="164383"/>
          </a:xfrm>
          <a:prstGeom prst="rect">
            <a:avLst/>
          </a:prstGeom>
        </p:spPr>
      </p:pic>
      <p:sp>
        <p:nvSpPr>
          <p:cNvPr id="6" name="Date Placeholder 5">
            <a:extLst>
              <a:ext uri="{FF2B5EF4-FFF2-40B4-BE49-F238E27FC236}">
                <a16:creationId xmlns:a16="http://schemas.microsoft.com/office/drawing/2014/main" id="{015F5DD5-4FF1-4808-A1EE-DE4550F25C0E}"/>
              </a:ext>
            </a:extLst>
          </p:cNvPr>
          <p:cNvSpPr>
            <a:spLocks noGrp="1"/>
          </p:cNvSpPr>
          <p:nvPr>
            <p:ph type="dt" sz="half" idx="94"/>
          </p:nvPr>
        </p:nvSpPr>
        <p:spPr/>
        <p:txBody>
          <a:bodyPr/>
          <a:lstStyle/>
          <a:p>
            <a:fld id="{A972AD57-DED7-477C-8D4D-BC1949209838}" type="datetime8">
              <a:rPr lang="en-GB" smtClean="0"/>
              <a:t>27/09/2022 05:17</a:t>
            </a:fld>
            <a:endParaRPr lang="en-GB"/>
          </a:p>
        </p:txBody>
      </p:sp>
      <p:sp>
        <p:nvSpPr>
          <p:cNvPr id="7" name="Footer Placeholder 6">
            <a:extLst>
              <a:ext uri="{FF2B5EF4-FFF2-40B4-BE49-F238E27FC236}">
                <a16:creationId xmlns:a16="http://schemas.microsoft.com/office/drawing/2014/main" id="{77ABD97B-B0E0-4959-8615-B42858EB8532}"/>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151D9AD5-67BE-41BC-A1B5-A44AFDD51527}"/>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82350962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Half and Half Text and Chart Whit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913F866D-460D-49A5-AC39-11F686D47382}"/>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23"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9"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5" name="Chart Placeholder 4">
            <a:extLst>
              <a:ext uri="{FF2B5EF4-FFF2-40B4-BE49-F238E27FC236}">
                <a16:creationId xmlns:a16="http://schemas.microsoft.com/office/drawing/2014/main" id="{025F5958-AC03-41A3-A084-0AFFFCE2B065}"/>
              </a:ext>
            </a:extLst>
          </p:cNvPr>
          <p:cNvSpPr>
            <a:spLocks noGrp="1"/>
          </p:cNvSpPr>
          <p:nvPr>
            <p:ph type="chart" sz="quarter" idx="93" hasCustomPrompt="1"/>
          </p:nvPr>
        </p:nvSpPr>
        <p:spPr>
          <a:xfrm>
            <a:off x="6518030" y="1873747"/>
            <a:ext cx="5253284" cy="4413085"/>
          </a:xfrm>
        </p:spPr>
        <p:txBody>
          <a:bodyPr lIns="0" tIns="72000" rIns="0" bIns="0" anchor="t"/>
          <a:lstStyle>
            <a:lvl1pPr marL="0" indent="0" algn="ctr">
              <a:buNone/>
              <a:defRPr sz="1400"/>
            </a:lvl1pPr>
          </a:lstStyle>
          <a:p>
            <a:r>
              <a:rPr lang="en-GB"/>
              <a:t>Click the icon to insert a chart</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BDDB20D6-E5B4-4A77-902C-A19FF381C757}"/>
              </a:ext>
            </a:extLst>
          </p:cNvPr>
          <p:cNvSpPr>
            <a:spLocks noGrp="1"/>
          </p:cNvSpPr>
          <p:nvPr>
            <p:ph type="dt" sz="half" idx="94"/>
          </p:nvPr>
        </p:nvSpPr>
        <p:spPr/>
        <p:txBody>
          <a:bodyPr/>
          <a:lstStyle/>
          <a:p>
            <a:fld id="{6C724A48-339A-4D76-9785-E622666186AA}" type="datetime8">
              <a:rPr lang="en-GB" smtClean="0"/>
              <a:t>27/09/2022 05:17</a:t>
            </a:fld>
            <a:endParaRPr lang="en-GB"/>
          </a:p>
        </p:txBody>
      </p:sp>
      <p:sp>
        <p:nvSpPr>
          <p:cNvPr id="7" name="Footer Placeholder 6">
            <a:extLst>
              <a:ext uri="{FF2B5EF4-FFF2-40B4-BE49-F238E27FC236}">
                <a16:creationId xmlns:a16="http://schemas.microsoft.com/office/drawing/2014/main" id="{35D72FA3-0D56-482B-BB58-B7C9AD092C23}"/>
              </a:ext>
            </a:extLst>
          </p:cNvPr>
          <p:cNvSpPr>
            <a:spLocks noGrp="1"/>
          </p:cNvSpPr>
          <p:nvPr>
            <p:ph type="ftr" sz="quarter" idx="95"/>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E1E81EA7-FC7E-434F-A5B8-714FF0776444}"/>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66069145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Left Aligned">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3E6B5105-181E-4EF6-ABAA-0431ED4D2AD0}"/>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8" y="365125"/>
            <a:ext cx="11695015"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4" y="923703"/>
            <a:ext cx="11694311"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D177B28-B759-4A4D-9E96-0632EBCDF24B}"/>
              </a:ext>
            </a:extLst>
          </p:cNvPr>
          <p:cNvSpPr>
            <a:spLocks noGrp="1"/>
          </p:cNvSpPr>
          <p:nvPr>
            <p:ph type="dt" sz="half" idx="93"/>
          </p:nvPr>
        </p:nvSpPr>
        <p:spPr/>
        <p:txBody>
          <a:bodyPr/>
          <a:lstStyle/>
          <a:p>
            <a:fld id="{F152215F-6B5C-4E11-A061-5B12A2AA7670}" type="datetime8">
              <a:rPr lang="en-GB" smtClean="0"/>
              <a:t>27/09/2022 05:17</a:t>
            </a:fld>
            <a:endParaRPr lang="en-GB"/>
          </a:p>
        </p:txBody>
      </p:sp>
      <p:sp>
        <p:nvSpPr>
          <p:cNvPr id="6" name="Footer Placeholder 5">
            <a:extLst>
              <a:ext uri="{FF2B5EF4-FFF2-40B4-BE49-F238E27FC236}">
                <a16:creationId xmlns:a16="http://schemas.microsoft.com/office/drawing/2014/main" id="{FDE2B0E7-FB7B-47E4-B4AC-D4C815E52C7F}"/>
              </a:ext>
            </a:extLst>
          </p:cNvPr>
          <p:cNvSpPr>
            <a:spLocks noGrp="1"/>
          </p:cNvSpPr>
          <p:nvPr>
            <p:ph type="ftr" sz="quarter" idx="94"/>
          </p:nvPr>
        </p:nvSpPr>
        <p:spPr/>
        <p:txBody>
          <a:bodyPr/>
          <a:lstStyle/>
          <a:p>
            <a:r>
              <a:rPr lang="en-GB"/>
              <a:t>IT-XXX Project Name</a:t>
            </a:r>
          </a:p>
        </p:txBody>
      </p:sp>
      <p:sp>
        <p:nvSpPr>
          <p:cNvPr id="7" name="Slide Number Placeholder 6">
            <a:extLst>
              <a:ext uri="{FF2B5EF4-FFF2-40B4-BE49-F238E27FC236}">
                <a16:creationId xmlns:a16="http://schemas.microsoft.com/office/drawing/2014/main" id="{AA8F0E24-4C01-48F0-BEFA-08753D17E3AC}"/>
              </a:ext>
            </a:extLst>
          </p:cNvPr>
          <p:cNvSpPr>
            <a:spLocks noGrp="1"/>
          </p:cNvSpPr>
          <p:nvPr>
            <p:ph type="sldNum" sz="quarter" idx="95"/>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22574322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hite w/Titl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6C232482-3962-4C7A-8FE5-F3B770B710A4}"/>
              </a:ext>
            </a:extLst>
          </p:cNvPr>
          <p:cNvPicPr>
            <a:picLocks noChangeAspect="1"/>
          </p:cNvPicPr>
          <p:nvPr userDrawn="1"/>
        </p:nvPicPr>
        <p:blipFill>
          <a:blip r:embed="rId2">
            <a:alphaModFix amt="30000"/>
          </a:blip>
          <a:srcRect t="7812" b="7812"/>
          <a:stretch/>
        </p:blipFill>
        <p:spPr>
          <a:xfrm>
            <a:off x="-2311" y="0"/>
            <a:ext cx="12192000" cy="6858000"/>
          </a:xfrm>
          <a:prstGeom prst="rect">
            <a:avLst/>
          </a:prstGeom>
        </p:spPr>
      </p:pic>
      <p:pic>
        <p:nvPicPr>
          <p:cNvPr id="9" name="Grafik 7">
            <a:extLst>
              <a:ext uri="{FF2B5EF4-FFF2-40B4-BE49-F238E27FC236}">
                <a16:creationId xmlns:a16="http://schemas.microsoft.com/office/drawing/2014/main" id="{DD6AF5F9-5E70-45DE-830D-2CEAB2DE1DA7}"/>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99B866C-CD0C-47C0-A192-6244483748FB}"/>
              </a:ext>
            </a:extLst>
          </p:cNvPr>
          <p:cNvSpPr>
            <a:spLocks noGrp="1"/>
          </p:cNvSpPr>
          <p:nvPr>
            <p:ph type="dt" sz="half" idx="68"/>
          </p:nvPr>
        </p:nvSpPr>
        <p:spPr/>
        <p:txBody>
          <a:bodyPr/>
          <a:lstStyle/>
          <a:p>
            <a:fld id="{5B180F10-E156-4DF6-B682-4A74D2058C64}" type="datetime8">
              <a:rPr lang="en-GB" smtClean="0"/>
              <a:t>27/09/2022 05:17</a:t>
            </a:fld>
            <a:endParaRPr lang="en-GB"/>
          </a:p>
        </p:txBody>
      </p:sp>
      <p:sp>
        <p:nvSpPr>
          <p:cNvPr id="7" name="Footer Placeholder 6">
            <a:extLst>
              <a:ext uri="{FF2B5EF4-FFF2-40B4-BE49-F238E27FC236}">
                <a16:creationId xmlns:a16="http://schemas.microsoft.com/office/drawing/2014/main" id="{ED0508BC-4CCC-49C7-9CF8-CA54D854D8BB}"/>
              </a:ext>
            </a:extLst>
          </p:cNvPr>
          <p:cNvSpPr>
            <a:spLocks noGrp="1"/>
          </p:cNvSpPr>
          <p:nvPr>
            <p:ph type="ftr" sz="quarter" idx="69"/>
          </p:nvPr>
        </p:nvSpPr>
        <p:spPr/>
        <p:txBody>
          <a:bodyPr/>
          <a:lstStyle/>
          <a:p>
            <a:r>
              <a:rPr lang="en-GB"/>
              <a:t>IT-XXX Project Name</a:t>
            </a:r>
          </a:p>
        </p:txBody>
      </p:sp>
      <p:sp>
        <p:nvSpPr>
          <p:cNvPr id="10" name="Slide Number Placeholder 9">
            <a:extLst>
              <a:ext uri="{FF2B5EF4-FFF2-40B4-BE49-F238E27FC236}">
                <a16:creationId xmlns:a16="http://schemas.microsoft.com/office/drawing/2014/main" id="{BF4BA15B-49FF-44CC-B950-F35B44288276}"/>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9772947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Grey w/Title">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E97BF1FF-57B5-48C5-8848-41D0E1DE3249}"/>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7CDF965D-05CC-4FDD-AA52-C7BF5415BEAB}"/>
              </a:ext>
            </a:extLst>
          </p:cNvPr>
          <p:cNvSpPr>
            <a:spLocks noGrp="1"/>
          </p:cNvSpPr>
          <p:nvPr>
            <p:ph type="dt" sz="half" idx="68"/>
          </p:nvPr>
        </p:nvSpPr>
        <p:spPr/>
        <p:txBody>
          <a:bodyPr/>
          <a:lstStyle/>
          <a:p>
            <a:fld id="{FE5ED849-B33C-4A74-BAE2-FB6FD6258D1E}" type="datetime8">
              <a:rPr lang="en-GB" smtClean="0"/>
              <a:t>27/09/2022 05:17</a:t>
            </a:fld>
            <a:endParaRPr lang="en-GB"/>
          </a:p>
        </p:txBody>
      </p:sp>
      <p:sp>
        <p:nvSpPr>
          <p:cNvPr id="7" name="Footer Placeholder 6">
            <a:extLst>
              <a:ext uri="{FF2B5EF4-FFF2-40B4-BE49-F238E27FC236}">
                <a16:creationId xmlns:a16="http://schemas.microsoft.com/office/drawing/2014/main" id="{318562E7-CC58-4FEA-8D61-15BD636902DB}"/>
              </a:ext>
            </a:extLst>
          </p:cNvPr>
          <p:cNvSpPr>
            <a:spLocks noGrp="1"/>
          </p:cNvSpPr>
          <p:nvPr>
            <p:ph type="ftr" sz="quarter" idx="69"/>
          </p:nvPr>
        </p:nvSpPr>
        <p:spPr/>
        <p:txBody>
          <a:bodyPr/>
          <a:lstStyle/>
          <a:p>
            <a:r>
              <a:rPr lang="en-GB"/>
              <a:t>IT-XXX Project Name</a:t>
            </a:r>
          </a:p>
        </p:txBody>
      </p:sp>
      <p:sp>
        <p:nvSpPr>
          <p:cNvPr id="8" name="Slide Number Placeholder 7">
            <a:extLst>
              <a:ext uri="{FF2B5EF4-FFF2-40B4-BE49-F238E27FC236}">
                <a16:creationId xmlns:a16="http://schemas.microsoft.com/office/drawing/2014/main" id="{884F66E5-3A2C-49A5-ADA2-3EA6E493E26D}"/>
              </a:ext>
            </a:extLst>
          </p:cNvPr>
          <p:cNvSpPr>
            <a:spLocks noGrp="1"/>
          </p:cNvSpPr>
          <p:nvPr>
            <p:ph type="sldNum" sz="quarter" idx="7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16392767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Blue Grey w/Title">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DB2016F0-55EB-4B10-9D99-3C0EBA554E0E}"/>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bg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bg1"/>
          </a:solidFill>
        </p:spPr>
        <p:txBody>
          <a:bodyPr/>
          <a:lstStyle>
            <a:lvl1pPr>
              <a:defRPr>
                <a:noFill/>
              </a:defRPr>
            </a:lvl1pPr>
          </a:lstStyle>
          <a:p>
            <a:pPr lvl="0"/>
            <a:r>
              <a:rPr lang="en-GB"/>
              <a:t> </a:t>
            </a:r>
          </a:p>
        </p:txBody>
      </p:sp>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86C9FC-C5F9-43E7-B60F-352BB65B3393}"/>
              </a:ext>
            </a:extLst>
          </p:cNvPr>
          <p:cNvSpPr>
            <a:spLocks noGrp="1"/>
          </p:cNvSpPr>
          <p:nvPr>
            <p:ph type="dt" sz="half" idx="68"/>
          </p:nvPr>
        </p:nvSpPr>
        <p:spPr/>
        <p:txBody>
          <a:bodyPr/>
          <a:lstStyle>
            <a:lvl1pPr>
              <a:defRPr>
                <a:solidFill>
                  <a:schemeClr val="bg1"/>
                </a:solidFill>
              </a:defRPr>
            </a:lvl1pPr>
          </a:lstStyle>
          <a:p>
            <a:fld id="{46A06A44-E4B9-479C-B8B2-7EAE1B6E01E8}" type="datetime8">
              <a:rPr lang="en-GB" smtClean="0"/>
              <a:t>27/09/2022 05:17</a:t>
            </a:fld>
            <a:endParaRPr lang="en-GB"/>
          </a:p>
        </p:txBody>
      </p:sp>
      <p:sp>
        <p:nvSpPr>
          <p:cNvPr id="7" name="Footer Placeholder 6">
            <a:extLst>
              <a:ext uri="{FF2B5EF4-FFF2-40B4-BE49-F238E27FC236}">
                <a16:creationId xmlns:a16="http://schemas.microsoft.com/office/drawing/2014/main" id="{A08727F7-1960-46E8-9E7B-16BE0A964187}"/>
              </a:ext>
            </a:extLst>
          </p:cNvPr>
          <p:cNvSpPr>
            <a:spLocks noGrp="1"/>
          </p:cNvSpPr>
          <p:nvPr>
            <p:ph type="ftr" sz="quarter" idx="69"/>
          </p:nvPr>
        </p:nvSpPr>
        <p:spPr/>
        <p:txBody>
          <a:bodyPr/>
          <a:lstStyle>
            <a:lvl1pPr>
              <a:defRPr>
                <a:solidFill>
                  <a:schemeClr val="bg1"/>
                </a:solidFill>
              </a:defRPr>
            </a:lvl1pPr>
          </a:lstStyle>
          <a:p>
            <a:r>
              <a:rPr lang="en-GB"/>
              <a:t>IT-XXX Project Name</a:t>
            </a:r>
          </a:p>
        </p:txBody>
      </p:sp>
      <p:sp>
        <p:nvSpPr>
          <p:cNvPr id="8" name="Slide Number Placeholder 7">
            <a:extLst>
              <a:ext uri="{FF2B5EF4-FFF2-40B4-BE49-F238E27FC236}">
                <a16:creationId xmlns:a16="http://schemas.microsoft.com/office/drawing/2014/main" id="{3BF544CC-4A82-4B5A-9034-3D32F2FEF5A3}"/>
              </a:ext>
            </a:extLst>
          </p:cNvPr>
          <p:cNvSpPr>
            <a:spLocks noGrp="1"/>
          </p:cNvSpPr>
          <p:nvPr>
            <p:ph type="sldNum" sz="quarter" idx="70"/>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92966438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778E03E9-EB05-49FE-B910-EA7A16BE70CF}"/>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2" name="Date Placeholder 1">
            <a:extLst>
              <a:ext uri="{FF2B5EF4-FFF2-40B4-BE49-F238E27FC236}">
                <a16:creationId xmlns:a16="http://schemas.microsoft.com/office/drawing/2014/main" id="{06E6D59C-827A-4D61-BECD-C438E677C986}"/>
              </a:ext>
            </a:extLst>
          </p:cNvPr>
          <p:cNvSpPr>
            <a:spLocks noGrp="1"/>
          </p:cNvSpPr>
          <p:nvPr>
            <p:ph type="dt" sz="half" idx="12"/>
          </p:nvPr>
        </p:nvSpPr>
        <p:spPr/>
        <p:txBody>
          <a:bodyPr/>
          <a:lstStyle/>
          <a:p>
            <a:fld id="{359B93C0-584A-4A37-87F5-704469D707A5}" type="datetime8">
              <a:rPr lang="en-GB" smtClean="0"/>
              <a:t>27/09/2022 05:17</a:t>
            </a:fld>
            <a:endParaRPr lang="en-GB"/>
          </a:p>
        </p:txBody>
      </p:sp>
    </p:spTree>
    <p:extLst>
      <p:ext uri="{BB962C8B-B14F-4D97-AF65-F5344CB8AC3E}">
        <p14:creationId xmlns:p14="http://schemas.microsoft.com/office/powerpoint/2010/main" val="24905405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Stat w/Images and Text">
    <p:spTree>
      <p:nvGrpSpPr>
        <p:cNvPr id="1" name=""/>
        <p:cNvGrpSpPr/>
        <p:nvPr/>
      </p:nvGrpSpPr>
      <p:grpSpPr>
        <a:xfrm>
          <a:off x="0" y="0"/>
          <a:ext cx="0" cy="0"/>
          <a:chOff x="0" y="0"/>
          <a:chExt cx="0" cy="0"/>
        </a:xfrm>
      </p:grpSpPr>
      <p:pic>
        <p:nvPicPr>
          <p:cNvPr id="33" name="Grafik 7">
            <a:extLst>
              <a:ext uri="{FF2B5EF4-FFF2-40B4-BE49-F238E27FC236}">
                <a16:creationId xmlns:a16="http://schemas.microsoft.com/office/drawing/2014/main" id="{369BCE47-6113-4447-831D-B326440C7D7D}"/>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113" name="Picture Placeholder 11">
            <a:extLst>
              <a:ext uri="{FF2B5EF4-FFF2-40B4-BE49-F238E27FC236}">
                <a16:creationId xmlns:a16="http://schemas.microsoft.com/office/drawing/2014/main" id="{2F11B6B2-461D-4477-BB39-4C82CA5600CD}"/>
              </a:ext>
            </a:extLst>
          </p:cNvPr>
          <p:cNvSpPr>
            <a:spLocks noGrp="1"/>
          </p:cNvSpPr>
          <p:nvPr>
            <p:ph type="pic" sz="quarter" idx="91" hasCustomPrompt="1"/>
          </p:nvPr>
        </p:nvSpPr>
        <p:spPr>
          <a:xfrm>
            <a:off x="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4" name="Picture Placeholder 11">
            <a:extLst>
              <a:ext uri="{FF2B5EF4-FFF2-40B4-BE49-F238E27FC236}">
                <a16:creationId xmlns:a16="http://schemas.microsoft.com/office/drawing/2014/main" id="{B14D6166-A2E7-4CE6-A20C-E67BF129D270}"/>
              </a:ext>
            </a:extLst>
          </p:cNvPr>
          <p:cNvSpPr>
            <a:spLocks noGrp="1"/>
          </p:cNvSpPr>
          <p:nvPr>
            <p:ph type="pic" sz="quarter" idx="92" hasCustomPrompt="1"/>
          </p:nvPr>
        </p:nvSpPr>
        <p:spPr>
          <a:xfrm>
            <a:off x="3048800" y="-3288"/>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5" name="Picture Placeholder 11">
            <a:extLst>
              <a:ext uri="{FF2B5EF4-FFF2-40B4-BE49-F238E27FC236}">
                <a16:creationId xmlns:a16="http://schemas.microsoft.com/office/drawing/2014/main" id="{5D1A9E69-4AE1-40D4-9DBC-51A1D1D622C7}"/>
              </a:ext>
            </a:extLst>
          </p:cNvPr>
          <p:cNvSpPr>
            <a:spLocks noGrp="1"/>
          </p:cNvSpPr>
          <p:nvPr>
            <p:ph type="pic" sz="quarter" idx="93" hasCustomPrompt="1"/>
          </p:nvPr>
        </p:nvSpPr>
        <p:spPr>
          <a:xfrm>
            <a:off x="6097600" y="-3288"/>
            <a:ext cx="3045600" cy="4082400"/>
          </a:xfrm>
        </p:spPr>
        <p:txBody>
          <a:bodyPr vert="horz" lIns="91440" tIns="0" rIns="91440" bIns="1044000" rtlCol="0" anchor="ctr">
            <a:noAutofit/>
          </a:bodyPr>
          <a:lstStyle>
            <a:lvl1pPr marL="0" indent="0" algn="ctr">
              <a:buFont typeface="Arial" panose="020B0604020202020204" pitchFamily="34" charset="0"/>
              <a:buNone/>
              <a:defRPr lang="en-GB" sz="1400" dirty="0">
                <a:solidFill>
                  <a:schemeClr val="bg1"/>
                </a:solidFill>
              </a:defRPr>
            </a:lvl1pPr>
          </a:lstStyle>
          <a:p>
            <a:pPr lvl="0" algn="ctr"/>
            <a:r>
              <a:rPr lang="en-GB"/>
              <a:t>Click here and select an image from the image library in Templafy</a:t>
            </a:r>
          </a:p>
        </p:txBody>
      </p:sp>
      <p:sp>
        <p:nvSpPr>
          <p:cNvPr id="116" name="Picture Placeholder 11">
            <a:extLst>
              <a:ext uri="{FF2B5EF4-FFF2-40B4-BE49-F238E27FC236}">
                <a16:creationId xmlns:a16="http://schemas.microsoft.com/office/drawing/2014/main" id="{00B11D17-F187-4CC6-84E0-146A882ED8A9}"/>
              </a:ext>
            </a:extLst>
          </p:cNvPr>
          <p:cNvSpPr>
            <a:spLocks noGrp="1"/>
          </p:cNvSpPr>
          <p:nvPr>
            <p:ph type="pic" sz="quarter" idx="94" hasCustomPrompt="1"/>
          </p:nvPr>
        </p:nvSpPr>
        <p:spPr>
          <a:xfrm>
            <a:off x="914640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029201"/>
            <a:ext cx="1836000" cy="72214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2842245"/>
            <a:ext cx="134112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3643680" y="2029202"/>
            <a:ext cx="1836000" cy="72360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3890279" y="2842244"/>
            <a:ext cx="134280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6687198"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6933798"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98" name="Text Placeholder 8">
            <a:extLst>
              <a:ext uri="{FF2B5EF4-FFF2-40B4-BE49-F238E27FC236}">
                <a16:creationId xmlns:a16="http://schemas.microsoft.com/office/drawing/2014/main" id="{2BCA756C-4EF7-46BD-A6DD-6450E9A7EA21}"/>
              </a:ext>
            </a:extLst>
          </p:cNvPr>
          <p:cNvSpPr>
            <a:spLocks noGrp="1"/>
          </p:cNvSpPr>
          <p:nvPr>
            <p:ph type="body" sz="quarter" idx="82" hasCustomPrompt="1"/>
          </p:nvPr>
        </p:nvSpPr>
        <p:spPr>
          <a:xfrm>
            <a:off x="9383247"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99" name="Text Placeholder 8">
            <a:extLst>
              <a:ext uri="{FF2B5EF4-FFF2-40B4-BE49-F238E27FC236}">
                <a16:creationId xmlns:a16="http://schemas.microsoft.com/office/drawing/2014/main" id="{67E4100B-EE9E-48DC-B40C-772ACE414EA3}"/>
              </a:ext>
            </a:extLst>
          </p:cNvPr>
          <p:cNvSpPr>
            <a:spLocks noGrp="1"/>
          </p:cNvSpPr>
          <p:nvPr>
            <p:ph type="body" sz="quarter" idx="83" hasCustomPrompt="1"/>
          </p:nvPr>
        </p:nvSpPr>
        <p:spPr>
          <a:xfrm>
            <a:off x="9629847"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15" name="Text Placeholder 14">
            <a:extLst>
              <a:ext uri="{FF2B5EF4-FFF2-40B4-BE49-F238E27FC236}">
                <a16:creationId xmlns:a16="http://schemas.microsoft.com/office/drawing/2014/main" id="{C03484DE-257B-432C-8F6B-EA4A73322B90}"/>
              </a:ext>
            </a:extLst>
          </p:cNvPr>
          <p:cNvSpPr>
            <a:spLocks noGrp="1"/>
          </p:cNvSpPr>
          <p:nvPr>
            <p:ph type="body" sz="quarter" idx="84" hasCustomPrompt="1"/>
          </p:nvPr>
        </p:nvSpPr>
        <p:spPr>
          <a:xfrm>
            <a:off x="215999" y="4079112"/>
            <a:ext cx="11705068" cy="2268029"/>
          </a:xfrm>
        </p:spPr>
        <p:txBody>
          <a:bodyPr vert="horz" lIns="91440" tIns="45720" rIns="91440" bIns="45720" rtlCol="0">
            <a:no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GB"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7" name="Text Placeholder 16">
            <a:extLst>
              <a:ext uri="{FF2B5EF4-FFF2-40B4-BE49-F238E27FC236}">
                <a16:creationId xmlns:a16="http://schemas.microsoft.com/office/drawing/2014/main" id="{9B1CB3C5-36AC-4A5D-9474-8FE943A24C83}"/>
              </a:ext>
            </a:extLst>
          </p:cNvPr>
          <p:cNvSpPr>
            <a:spLocks noGrp="1"/>
          </p:cNvSpPr>
          <p:nvPr>
            <p:ph type="body" sz="quarter" idx="85" hasCustomPrompt="1"/>
          </p:nvPr>
        </p:nvSpPr>
        <p:spPr>
          <a:xfrm>
            <a:off x="6687198" y="1751651"/>
            <a:ext cx="1836000" cy="10800"/>
          </a:xfrm>
          <a:solidFill>
            <a:schemeClr val="bg1"/>
          </a:solidFill>
        </p:spPr>
        <p:txBody>
          <a:bodyPr/>
          <a:lstStyle>
            <a:lvl1pPr>
              <a:defRPr>
                <a:noFill/>
              </a:defRPr>
            </a:lvl1pPr>
          </a:lstStyle>
          <a:p>
            <a:pPr lvl="0"/>
            <a:r>
              <a:rPr lang="en-GB"/>
              <a:t> </a:t>
            </a:r>
          </a:p>
        </p:txBody>
      </p:sp>
      <p:sp>
        <p:nvSpPr>
          <p:cNvPr id="10" name="Text Placeholder 9">
            <a:extLst>
              <a:ext uri="{FF2B5EF4-FFF2-40B4-BE49-F238E27FC236}">
                <a16:creationId xmlns:a16="http://schemas.microsoft.com/office/drawing/2014/main" id="{B3ABC55E-E832-478B-A9B8-BE4B259D17D2}"/>
              </a:ext>
            </a:extLst>
          </p:cNvPr>
          <p:cNvSpPr>
            <a:spLocks noGrp="1"/>
          </p:cNvSpPr>
          <p:nvPr>
            <p:ph type="body" sz="quarter" idx="73" hasCustomPrompt="1"/>
          </p:nvPr>
        </p:nvSpPr>
        <p:spPr>
          <a:xfrm>
            <a:off x="974134" y="1751516"/>
            <a:ext cx="1834046" cy="10800"/>
          </a:xfrm>
          <a:solidFill>
            <a:schemeClr val="bg1"/>
          </a:solidFill>
        </p:spPr>
        <p:txBody>
          <a:bodyPr/>
          <a:lstStyle>
            <a:lvl1pPr>
              <a:defRPr>
                <a:noFill/>
              </a:defRPr>
            </a:lvl1pPr>
          </a:lstStyle>
          <a:p>
            <a:pPr lvl="0"/>
            <a:r>
              <a:rPr lang="en-GB"/>
              <a:t> </a:t>
            </a:r>
          </a:p>
        </p:txBody>
      </p:sp>
      <p:sp>
        <p:nvSpPr>
          <p:cNvPr id="41" name="Text Placeholder 9">
            <a:extLst>
              <a:ext uri="{FF2B5EF4-FFF2-40B4-BE49-F238E27FC236}">
                <a16:creationId xmlns:a16="http://schemas.microsoft.com/office/drawing/2014/main" id="{B08D02B4-738A-4EFF-A29E-13C7AE05A3BE}"/>
              </a:ext>
            </a:extLst>
          </p:cNvPr>
          <p:cNvSpPr>
            <a:spLocks noGrp="1"/>
          </p:cNvSpPr>
          <p:nvPr>
            <p:ph type="body" sz="quarter" idx="74" hasCustomPrompt="1"/>
          </p:nvPr>
        </p:nvSpPr>
        <p:spPr>
          <a:xfrm>
            <a:off x="974134" y="3633752"/>
            <a:ext cx="1834046" cy="10800"/>
          </a:xfrm>
          <a:solidFill>
            <a:schemeClr val="bg1"/>
          </a:solidFill>
        </p:spPr>
        <p:txBody>
          <a:bodyPr/>
          <a:lstStyle>
            <a:lvl1pPr>
              <a:defRPr>
                <a:noFill/>
              </a:defRPr>
            </a:lvl1pPr>
          </a:lstStyle>
          <a:p>
            <a:pPr lvl="0"/>
            <a:r>
              <a:rPr lang="en-GB"/>
              <a:t> </a:t>
            </a:r>
          </a:p>
        </p:txBody>
      </p:sp>
      <p:sp>
        <p:nvSpPr>
          <p:cNvPr id="42" name="Text Placeholder 9">
            <a:extLst>
              <a:ext uri="{FF2B5EF4-FFF2-40B4-BE49-F238E27FC236}">
                <a16:creationId xmlns:a16="http://schemas.microsoft.com/office/drawing/2014/main" id="{92920E05-C7B9-4DBB-9201-56F5B56D82F3}"/>
              </a:ext>
            </a:extLst>
          </p:cNvPr>
          <p:cNvSpPr>
            <a:spLocks noGrp="1"/>
          </p:cNvSpPr>
          <p:nvPr>
            <p:ph type="body" sz="quarter" idx="75" hasCustomPrompt="1"/>
          </p:nvPr>
        </p:nvSpPr>
        <p:spPr>
          <a:xfrm>
            <a:off x="3643680" y="1751516"/>
            <a:ext cx="1834046" cy="10800"/>
          </a:xfrm>
          <a:solidFill>
            <a:schemeClr val="bg1"/>
          </a:solidFill>
        </p:spPr>
        <p:txBody>
          <a:bodyPr/>
          <a:lstStyle>
            <a:lvl1pPr>
              <a:defRPr>
                <a:noFill/>
              </a:defRPr>
            </a:lvl1pPr>
          </a:lstStyle>
          <a:p>
            <a:pPr lvl="0"/>
            <a:r>
              <a:rPr lang="en-GB"/>
              <a:t> </a:t>
            </a:r>
          </a:p>
        </p:txBody>
      </p:sp>
      <p:sp>
        <p:nvSpPr>
          <p:cNvPr id="43" name="Text Placeholder 9">
            <a:extLst>
              <a:ext uri="{FF2B5EF4-FFF2-40B4-BE49-F238E27FC236}">
                <a16:creationId xmlns:a16="http://schemas.microsoft.com/office/drawing/2014/main" id="{D0EAC32B-AE13-4D22-BA38-0DA4840CB3AE}"/>
              </a:ext>
            </a:extLst>
          </p:cNvPr>
          <p:cNvSpPr>
            <a:spLocks noGrp="1"/>
          </p:cNvSpPr>
          <p:nvPr>
            <p:ph type="body" sz="quarter" idx="76" hasCustomPrompt="1"/>
          </p:nvPr>
        </p:nvSpPr>
        <p:spPr>
          <a:xfrm>
            <a:off x="3643680" y="3633752"/>
            <a:ext cx="1834046" cy="10800"/>
          </a:xfrm>
          <a:solidFill>
            <a:schemeClr val="bg1"/>
          </a:solidFill>
        </p:spPr>
        <p:txBody>
          <a:bodyPr/>
          <a:lstStyle>
            <a:lvl1pPr>
              <a:defRPr>
                <a:noFill/>
              </a:defRPr>
            </a:lvl1pPr>
          </a:lstStyle>
          <a:p>
            <a:pPr lvl="0"/>
            <a:r>
              <a:rPr lang="en-GB"/>
              <a:t> </a:t>
            </a:r>
          </a:p>
        </p:txBody>
      </p:sp>
      <p:sp>
        <p:nvSpPr>
          <p:cNvPr id="46" name="Text Placeholder 9">
            <a:extLst>
              <a:ext uri="{FF2B5EF4-FFF2-40B4-BE49-F238E27FC236}">
                <a16:creationId xmlns:a16="http://schemas.microsoft.com/office/drawing/2014/main" id="{78EA792D-CB6C-482E-964B-7B2FBB5A2242}"/>
              </a:ext>
            </a:extLst>
          </p:cNvPr>
          <p:cNvSpPr>
            <a:spLocks noGrp="1"/>
          </p:cNvSpPr>
          <p:nvPr>
            <p:ph type="body" sz="quarter" idx="79" hasCustomPrompt="1"/>
          </p:nvPr>
        </p:nvSpPr>
        <p:spPr>
          <a:xfrm>
            <a:off x="1467180" y="2840444"/>
            <a:ext cx="846000" cy="10800"/>
          </a:xfrm>
          <a:solidFill>
            <a:schemeClr val="bg1"/>
          </a:solidFill>
        </p:spPr>
        <p:txBody>
          <a:bodyPr/>
          <a:lstStyle>
            <a:lvl1pPr>
              <a:defRPr>
                <a:noFill/>
              </a:defRPr>
            </a:lvl1pPr>
          </a:lstStyle>
          <a:p>
            <a:pPr lvl="0"/>
            <a:r>
              <a:rPr lang="en-GB"/>
              <a:t> </a:t>
            </a:r>
          </a:p>
        </p:txBody>
      </p:sp>
      <p:sp>
        <p:nvSpPr>
          <p:cNvPr id="47" name="Text Placeholder 9">
            <a:extLst>
              <a:ext uri="{FF2B5EF4-FFF2-40B4-BE49-F238E27FC236}">
                <a16:creationId xmlns:a16="http://schemas.microsoft.com/office/drawing/2014/main" id="{B0E27BE5-5C60-4910-AD05-FABFC865B43C}"/>
              </a:ext>
            </a:extLst>
          </p:cNvPr>
          <p:cNvSpPr>
            <a:spLocks noGrp="1"/>
          </p:cNvSpPr>
          <p:nvPr>
            <p:ph type="body" sz="quarter" idx="80" hasCustomPrompt="1"/>
          </p:nvPr>
        </p:nvSpPr>
        <p:spPr>
          <a:xfrm>
            <a:off x="4138680" y="2840444"/>
            <a:ext cx="846000" cy="10800"/>
          </a:xfrm>
          <a:solidFill>
            <a:schemeClr val="bg1"/>
          </a:solidFill>
        </p:spPr>
        <p:txBody>
          <a:bodyPr/>
          <a:lstStyle>
            <a:lvl1pPr>
              <a:defRPr>
                <a:noFill/>
              </a:defRPr>
            </a:lvl1pPr>
          </a:lstStyle>
          <a:p>
            <a:pPr lvl="0"/>
            <a:r>
              <a:rPr lang="en-GB"/>
              <a:t> </a:t>
            </a:r>
          </a:p>
        </p:txBody>
      </p:sp>
      <p:sp>
        <p:nvSpPr>
          <p:cNvPr id="107" name="Text Placeholder 16">
            <a:extLst>
              <a:ext uri="{FF2B5EF4-FFF2-40B4-BE49-F238E27FC236}">
                <a16:creationId xmlns:a16="http://schemas.microsoft.com/office/drawing/2014/main" id="{1B77F1BD-47F1-4AEE-9109-83983FC9B1E2}"/>
              </a:ext>
            </a:extLst>
          </p:cNvPr>
          <p:cNvSpPr>
            <a:spLocks noGrp="1"/>
          </p:cNvSpPr>
          <p:nvPr>
            <p:ph type="body" sz="quarter" idx="86" hasCustomPrompt="1"/>
          </p:nvPr>
        </p:nvSpPr>
        <p:spPr>
          <a:xfrm>
            <a:off x="9381866" y="1751651"/>
            <a:ext cx="1836000" cy="10800"/>
          </a:xfrm>
          <a:solidFill>
            <a:schemeClr val="bg1"/>
          </a:solidFill>
        </p:spPr>
        <p:txBody>
          <a:bodyPr/>
          <a:lstStyle>
            <a:lvl1pPr>
              <a:defRPr>
                <a:noFill/>
              </a:defRPr>
            </a:lvl1pPr>
          </a:lstStyle>
          <a:p>
            <a:pPr lvl="0"/>
            <a:r>
              <a:rPr lang="en-GB"/>
              <a:t> </a:t>
            </a:r>
          </a:p>
        </p:txBody>
      </p:sp>
      <p:sp>
        <p:nvSpPr>
          <p:cNvPr id="108" name="Text Placeholder 16">
            <a:extLst>
              <a:ext uri="{FF2B5EF4-FFF2-40B4-BE49-F238E27FC236}">
                <a16:creationId xmlns:a16="http://schemas.microsoft.com/office/drawing/2014/main" id="{D3CDFE77-A873-4F06-95B9-51C4E074DC1D}"/>
              </a:ext>
            </a:extLst>
          </p:cNvPr>
          <p:cNvSpPr>
            <a:spLocks noGrp="1"/>
          </p:cNvSpPr>
          <p:nvPr>
            <p:ph type="body" sz="quarter" idx="87" hasCustomPrompt="1"/>
          </p:nvPr>
        </p:nvSpPr>
        <p:spPr>
          <a:xfrm>
            <a:off x="6687198" y="3631952"/>
            <a:ext cx="1836000" cy="10800"/>
          </a:xfrm>
          <a:solidFill>
            <a:schemeClr val="bg1"/>
          </a:solidFill>
        </p:spPr>
        <p:txBody>
          <a:bodyPr/>
          <a:lstStyle>
            <a:lvl1pPr>
              <a:defRPr>
                <a:noFill/>
              </a:defRPr>
            </a:lvl1pPr>
          </a:lstStyle>
          <a:p>
            <a:pPr lvl="0"/>
            <a:r>
              <a:rPr lang="en-GB"/>
              <a:t> </a:t>
            </a:r>
          </a:p>
        </p:txBody>
      </p:sp>
      <p:sp>
        <p:nvSpPr>
          <p:cNvPr id="109" name="Text Placeholder 16">
            <a:extLst>
              <a:ext uri="{FF2B5EF4-FFF2-40B4-BE49-F238E27FC236}">
                <a16:creationId xmlns:a16="http://schemas.microsoft.com/office/drawing/2014/main" id="{FB9E7A46-6120-4267-B5DB-949733AB47D2}"/>
              </a:ext>
            </a:extLst>
          </p:cNvPr>
          <p:cNvSpPr>
            <a:spLocks noGrp="1"/>
          </p:cNvSpPr>
          <p:nvPr>
            <p:ph type="body" sz="quarter" idx="88" hasCustomPrompt="1"/>
          </p:nvPr>
        </p:nvSpPr>
        <p:spPr>
          <a:xfrm>
            <a:off x="9381866" y="3631952"/>
            <a:ext cx="1836000" cy="10800"/>
          </a:xfrm>
          <a:solidFill>
            <a:schemeClr val="bg1"/>
          </a:solidFill>
        </p:spPr>
        <p:txBody>
          <a:bodyPr/>
          <a:lstStyle>
            <a:lvl1pPr>
              <a:defRPr>
                <a:noFill/>
              </a:defRPr>
            </a:lvl1pPr>
          </a:lstStyle>
          <a:p>
            <a:pPr lvl="0"/>
            <a:r>
              <a:rPr lang="en-GB"/>
              <a:t> </a:t>
            </a:r>
          </a:p>
        </p:txBody>
      </p:sp>
      <p:sp>
        <p:nvSpPr>
          <p:cNvPr id="110" name="Text Placeholder 16">
            <a:extLst>
              <a:ext uri="{FF2B5EF4-FFF2-40B4-BE49-F238E27FC236}">
                <a16:creationId xmlns:a16="http://schemas.microsoft.com/office/drawing/2014/main" id="{A1A4987D-E070-429C-902E-37A1D1FE64C0}"/>
              </a:ext>
            </a:extLst>
          </p:cNvPr>
          <p:cNvSpPr>
            <a:spLocks noGrp="1"/>
          </p:cNvSpPr>
          <p:nvPr>
            <p:ph type="body" sz="quarter" idx="89" hasCustomPrompt="1"/>
          </p:nvPr>
        </p:nvSpPr>
        <p:spPr>
          <a:xfrm>
            <a:off x="7182198" y="2845078"/>
            <a:ext cx="846000" cy="10800"/>
          </a:xfrm>
          <a:solidFill>
            <a:schemeClr val="bg1"/>
          </a:solidFill>
        </p:spPr>
        <p:txBody>
          <a:bodyPr/>
          <a:lstStyle>
            <a:lvl1pPr marL="0" indent="0">
              <a:buNone/>
              <a:defRPr>
                <a:noFill/>
              </a:defRPr>
            </a:lvl1pPr>
          </a:lstStyle>
          <a:p>
            <a:pPr lvl="0"/>
            <a:r>
              <a:rPr lang="en-GB"/>
              <a:t> </a:t>
            </a:r>
          </a:p>
        </p:txBody>
      </p:sp>
      <p:sp>
        <p:nvSpPr>
          <p:cNvPr id="112" name="Text Placeholder 16">
            <a:extLst>
              <a:ext uri="{FF2B5EF4-FFF2-40B4-BE49-F238E27FC236}">
                <a16:creationId xmlns:a16="http://schemas.microsoft.com/office/drawing/2014/main" id="{54A38E2A-782A-423C-94A4-986AAF781DA9}"/>
              </a:ext>
            </a:extLst>
          </p:cNvPr>
          <p:cNvSpPr>
            <a:spLocks noGrp="1"/>
          </p:cNvSpPr>
          <p:nvPr>
            <p:ph type="body" sz="quarter" idx="90" hasCustomPrompt="1"/>
          </p:nvPr>
        </p:nvSpPr>
        <p:spPr>
          <a:xfrm>
            <a:off x="9876749" y="2845078"/>
            <a:ext cx="846000" cy="10800"/>
          </a:xfrm>
          <a:solidFill>
            <a:schemeClr val="bg1"/>
          </a:solidFill>
        </p:spPr>
        <p:txBody>
          <a:bodyPr/>
          <a:lstStyle>
            <a:lvl1pPr>
              <a:defRPr>
                <a:noFill/>
              </a:defRPr>
            </a:lvl1pPr>
          </a:lstStyle>
          <a:p>
            <a:pPr lvl="0"/>
            <a:r>
              <a:rPr lang="en-GB"/>
              <a:t> </a:t>
            </a:r>
          </a:p>
        </p:txBody>
      </p:sp>
      <p:cxnSp>
        <p:nvCxnSpPr>
          <p:cNvPr id="118" name="Lige forbindelse 41">
            <a:extLst>
              <a:ext uri="{FF2B5EF4-FFF2-40B4-BE49-F238E27FC236}">
                <a16:creationId xmlns:a16="http://schemas.microsoft.com/office/drawing/2014/main" id="{482FED52-81FC-4731-8482-CF8972445101}"/>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0CC0F55E-EC51-4D53-916F-8E57BC924FA9}"/>
              </a:ext>
            </a:extLst>
          </p:cNvPr>
          <p:cNvPicPr>
            <a:picLocks noChangeAspect="1"/>
          </p:cNvPicPr>
          <p:nvPr userDrawn="1"/>
        </p:nvPicPr>
        <p:blipFill>
          <a:blip r:embed="rId3"/>
          <a:stretch>
            <a:fillRect/>
          </a:stretch>
        </p:blipFill>
        <p:spPr>
          <a:xfrm>
            <a:off x="11037600" y="6454800"/>
            <a:ext cx="885050" cy="164382"/>
          </a:xfrm>
          <a:prstGeom prst="rect">
            <a:avLst/>
          </a:prstGeom>
        </p:spPr>
      </p:pic>
      <p:sp>
        <p:nvSpPr>
          <p:cNvPr id="12" name="Date Placeholder 11">
            <a:extLst>
              <a:ext uri="{FF2B5EF4-FFF2-40B4-BE49-F238E27FC236}">
                <a16:creationId xmlns:a16="http://schemas.microsoft.com/office/drawing/2014/main" id="{7F07F830-8E55-4751-9DEA-231F9C2D738D}"/>
              </a:ext>
            </a:extLst>
          </p:cNvPr>
          <p:cNvSpPr>
            <a:spLocks noGrp="1"/>
          </p:cNvSpPr>
          <p:nvPr>
            <p:ph type="dt" sz="half" idx="95"/>
          </p:nvPr>
        </p:nvSpPr>
        <p:spPr/>
        <p:txBody>
          <a:bodyPr/>
          <a:lstStyle>
            <a:lvl1pPr>
              <a:defRPr>
                <a:solidFill>
                  <a:schemeClr val="bg1"/>
                </a:solidFill>
              </a:defRPr>
            </a:lvl1pPr>
          </a:lstStyle>
          <a:p>
            <a:fld id="{A57731D9-CBD0-40A4-B53A-3BC2EC118994}" type="datetime8">
              <a:rPr lang="en-GB" smtClean="0"/>
              <a:t>27/09/2022 05:17</a:t>
            </a:fld>
            <a:endParaRPr lang="en-GB"/>
          </a:p>
        </p:txBody>
      </p:sp>
      <p:sp>
        <p:nvSpPr>
          <p:cNvPr id="13" name="Footer Placeholder 12">
            <a:extLst>
              <a:ext uri="{FF2B5EF4-FFF2-40B4-BE49-F238E27FC236}">
                <a16:creationId xmlns:a16="http://schemas.microsoft.com/office/drawing/2014/main" id="{7997DA68-E3FE-4563-A2D2-6D5BEF2F9F7F}"/>
              </a:ext>
            </a:extLst>
          </p:cNvPr>
          <p:cNvSpPr>
            <a:spLocks noGrp="1"/>
          </p:cNvSpPr>
          <p:nvPr>
            <p:ph type="ftr" sz="quarter" idx="96"/>
          </p:nvPr>
        </p:nvSpPr>
        <p:spPr/>
        <p:txBody>
          <a:bodyPr/>
          <a:lstStyle>
            <a:lvl1pPr>
              <a:defRPr>
                <a:solidFill>
                  <a:schemeClr val="bg1"/>
                </a:solidFill>
              </a:defRPr>
            </a:lvl1pPr>
          </a:lstStyle>
          <a:p>
            <a:r>
              <a:rPr lang="en-GB"/>
              <a:t>IT-XXXX Project Name</a:t>
            </a:r>
          </a:p>
        </p:txBody>
      </p:sp>
      <p:sp>
        <p:nvSpPr>
          <p:cNvPr id="16" name="Slide Number Placeholder 15">
            <a:extLst>
              <a:ext uri="{FF2B5EF4-FFF2-40B4-BE49-F238E27FC236}">
                <a16:creationId xmlns:a16="http://schemas.microsoft.com/office/drawing/2014/main" id="{A30DCB09-D6A3-4EC7-AA37-44ED2D3AF459}"/>
              </a:ext>
            </a:extLst>
          </p:cNvPr>
          <p:cNvSpPr>
            <a:spLocks noGrp="1"/>
          </p:cNvSpPr>
          <p:nvPr>
            <p:ph type="sldNum" sz="quarter" idx="97"/>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5457762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pic>
        <p:nvPicPr>
          <p:cNvPr id="6" name="Grafik 7">
            <a:extLst>
              <a:ext uri="{FF2B5EF4-FFF2-40B4-BE49-F238E27FC236}">
                <a16:creationId xmlns:a16="http://schemas.microsoft.com/office/drawing/2014/main" id="{E20C9089-D436-4D76-8B3A-AB3D8411E746}"/>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D8313B9B-662F-4F69-B7FD-1D66F39D3D35}"/>
              </a:ext>
            </a:extLst>
          </p:cNvPr>
          <p:cNvSpPr>
            <a:spLocks noGrp="1"/>
          </p:cNvSpPr>
          <p:nvPr>
            <p:ph type="dt" sz="half" idx="12"/>
          </p:nvPr>
        </p:nvSpPr>
        <p:spPr/>
        <p:txBody>
          <a:bodyPr/>
          <a:lstStyle/>
          <a:p>
            <a:fld id="{1EC4CA2F-66C3-4355-A47A-97B4A32E7653}" type="datetime8">
              <a:rPr lang="en-GB" smtClean="0"/>
              <a:t>27/09/2022 05:17</a:t>
            </a:fld>
            <a:endParaRPr lang="en-GB"/>
          </a:p>
        </p:txBody>
      </p:sp>
    </p:spTree>
    <p:extLst>
      <p:ext uri="{BB962C8B-B14F-4D97-AF65-F5344CB8AC3E}">
        <p14:creationId xmlns:p14="http://schemas.microsoft.com/office/powerpoint/2010/main" val="14555139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Blue Grey">
    <p:spTree>
      <p:nvGrpSpPr>
        <p:cNvPr id="1" name=""/>
        <p:cNvGrpSpPr/>
        <p:nvPr/>
      </p:nvGrpSpPr>
      <p:grpSpPr>
        <a:xfrm>
          <a:off x="0" y="0"/>
          <a:ext cx="0" cy="0"/>
          <a:chOff x="0" y="0"/>
          <a:chExt cx="0" cy="0"/>
        </a:xfrm>
      </p:grpSpPr>
      <p:pic>
        <p:nvPicPr>
          <p:cNvPr id="7" name="Grafik 7">
            <a:extLst>
              <a:ext uri="{FF2B5EF4-FFF2-40B4-BE49-F238E27FC236}">
                <a16:creationId xmlns:a16="http://schemas.microsoft.com/office/drawing/2014/main" id="{5F95D596-EFB0-4798-8DC5-071371BA1BEE}"/>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DCF1B07-77A9-4BBB-AE77-658B8B125D2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036017" y="6454726"/>
            <a:ext cx="885050" cy="162560"/>
          </a:xfrm>
          <a:prstGeom prst="rect">
            <a:avLst/>
          </a:prstGeom>
        </p:spPr>
      </p:pic>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bg1"/>
                </a:solidFill>
              </a:defRPr>
            </a:lvl1pPr>
          </a:lstStyle>
          <a:p>
            <a:r>
              <a:rPr lang="en-GB"/>
              <a:t>IT-XXX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bg1"/>
                </a:solidFill>
              </a:defRPr>
            </a:lvl1pPr>
          </a:lstStyle>
          <a:p>
            <a:fld id="{AFCB0DEF-0313-43CE-8806-B644FC9EC852}" type="slidenum">
              <a:rPr lang="en-GB" smtClean="0"/>
              <a:pPr/>
              <a:t>‹#›</a:t>
            </a:fld>
            <a:endParaRPr lang="en-GB"/>
          </a:p>
        </p:txBody>
      </p:sp>
      <p:sp>
        <p:nvSpPr>
          <p:cNvPr id="2" name="Date Placeholder 1">
            <a:extLst>
              <a:ext uri="{FF2B5EF4-FFF2-40B4-BE49-F238E27FC236}">
                <a16:creationId xmlns:a16="http://schemas.microsoft.com/office/drawing/2014/main" id="{5CC5C0BB-D297-4354-A1B7-A51CBE19485F}"/>
              </a:ext>
            </a:extLst>
          </p:cNvPr>
          <p:cNvSpPr>
            <a:spLocks noGrp="1"/>
          </p:cNvSpPr>
          <p:nvPr>
            <p:ph type="dt" sz="half" idx="12"/>
          </p:nvPr>
        </p:nvSpPr>
        <p:spPr/>
        <p:txBody>
          <a:bodyPr/>
          <a:lstStyle>
            <a:lvl1pPr>
              <a:defRPr>
                <a:solidFill>
                  <a:schemeClr val="bg1"/>
                </a:solidFill>
              </a:defRPr>
            </a:lvl1pPr>
          </a:lstStyle>
          <a:p>
            <a:fld id="{89962A0C-16AF-41F8-857C-B0D582BE6C48}" type="datetime8">
              <a:rPr lang="en-GB" smtClean="0"/>
              <a:t>27/09/2022 05:17</a:t>
            </a:fld>
            <a:endParaRPr lang="en-GB"/>
          </a:p>
        </p:txBody>
      </p:sp>
    </p:spTree>
    <p:extLst>
      <p:ext uri="{BB962C8B-B14F-4D97-AF65-F5344CB8AC3E}">
        <p14:creationId xmlns:p14="http://schemas.microsoft.com/office/powerpoint/2010/main" val="11531495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Grafik 7">
            <a:extLst>
              <a:ext uri="{FF2B5EF4-FFF2-40B4-BE49-F238E27FC236}">
                <a16:creationId xmlns:a16="http://schemas.microsoft.com/office/drawing/2014/main" id="{B3017394-9061-4590-8180-CC3586AFE71D}"/>
              </a:ext>
            </a:extLst>
          </p:cNvPr>
          <p:cNvPicPr>
            <a:picLocks noChangeAspect="1"/>
          </p:cNvPicPr>
          <p:nvPr userDrawn="1"/>
        </p:nvPicPr>
        <p:blipFill>
          <a:blip r:embed="rId2">
            <a:alphaModFix amt="30000"/>
          </a:blip>
          <a:srcRect t="7812" b="7812"/>
          <a:stretch/>
        </p:blipFill>
        <p:spPr>
          <a:xfrm>
            <a:off x="152400" y="152400"/>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05CA0C22-2880-4F57-966F-E7DF818B60DE}"/>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bg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12" name="Text Placeholder Logo">
            <a:extLst>
              <a:ext uri="{FF2B5EF4-FFF2-40B4-BE49-F238E27FC236}">
                <a16:creationId xmlns:a16="http://schemas.microsoft.com/office/drawing/2014/main" id="{220C6D98-58C7-4746-AC3D-3FBF99269E46}"/>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4" name="Text Placeholder Logo">
            <a:extLst>
              <a:ext uri="{FF2B5EF4-FFF2-40B4-BE49-F238E27FC236}">
                <a16:creationId xmlns:a16="http://schemas.microsoft.com/office/drawing/2014/main" id="{5ADFD3A5-D8DC-4E79-BCE6-38EDB81AFB57}"/>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10" name="Text Placeholder 4">
            <a:extLst>
              <a:ext uri="{FF2B5EF4-FFF2-40B4-BE49-F238E27FC236}">
                <a16:creationId xmlns:a16="http://schemas.microsoft.com/office/drawing/2014/main" id="{5BC15235-D8E5-4239-AA14-84609BFE0AA9}"/>
              </a:ext>
            </a:extLst>
          </p:cNvPr>
          <p:cNvSpPr>
            <a:spLocks noGrp="1"/>
          </p:cNvSpPr>
          <p:nvPr>
            <p:ph type="body" sz="quarter" idx="69" hasCustomPrompt="1"/>
          </p:nvPr>
        </p:nvSpPr>
        <p:spPr>
          <a:xfrm>
            <a:off x="41275" y="6209925"/>
            <a:ext cx="7531200" cy="648000"/>
          </a:xfrm>
          <a:blipFill>
            <a:blip r:embed="rId6"/>
            <a:stretch>
              <a:fillRect/>
            </a:stretch>
          </a:blipFill>
        </p:spPr>
        <p:txBody>
          <a:bodyPr/>
          <a:lstStyle>
            <a:lvl1pPr>
              <a:defRPr sz="100">
                <a:noFill/>
              </a:defRPr>
            </a:lvl1pPr>
          </a:lstStyle>
          <a:p>
            <a:pPr lvl="0"/>
            <a:r>
              <a:rPr lang="en-GB"/>
              <a:t>.</a:t>
            </a:r>
          </a:p>
        </p:txBody>
      </p:sp>
      <p:sp>
        <p:nvSpPr>
          <p:cNvPr id="16" name="Date Placeholder 1">
            <a:extLst>
              <a:ext uri="{FF2B5EF4-FFF2-40B4-BE49-F238E27FC236}">
                <a16:creationId xmlns:a16="http://schemas.microsoft.com/office/drawing/2014/main" id="{9900FF28-C8B5-4D72-90BF-3E2B4D49BED9}"/>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bg1"/>
                </a:solidFill>
              </a:rPr>
              <a:pPr/>
              <a:t>27/09/2022 05:17</a:t>
            </a:fld>
            <a:endParaRPr lang="en-GB">
              <a:solidFill>
                <a:schemeClr val="bg1"/>
              </a:solidFill>
            </a:endParaRPr>
          </a:p>
        </p:txBody>
      </p:sp>
    </p:spTree>
    <p:extLst>
      <p:ext uri="{BB962C8B-B14F-4D97-AF65-F5344CB8AC3E}">
        <p14:creationId xmlns:p14="http://schemas.microsoft.com/office/powerpoint/2010/main" val="37077128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ey Thank You">
    <p:spTree>
      <p:nvGrpSpPr>
        <p:cNvPr id="1" name=""/>
        <p:cNvGrpSpPr/>
        <p:nvPr/>
      </p:nvGrpSpPr>
      <p:grpSpPr>
        <a:xfrm>
          <a:off x="0" y="0"/>
          <a:ext cx="0" cy="0"/>
          <a:chOff x="0" y="0"/>
          <a:chExt cx="0" cy="0"/>
        </a:xfrm>
      </p:grpSpPr>
      <p:pic>
        <p:nvPicPr>
          <p:cNvPr id="10" name="Grafik 7">
            <a:extLst>
              <a:ext uri="{FF2B5EF4-FFF2-40B4-BE49-F238E27FC236}">
                <a16:creationId xmlns:a16="http://schemas.microsoft.com/office/drawing/2014/main" id="{BB9E1597-22A7-4C12-B56B-1FFB5E2006F7}"/>
              </a:ext>
            </a:extLst>
          </p:cNvPr>
          <p:cNvPicPr>
            <a:picLocks noChangeAspect="1"/>
          </p:cNvPicPr>
          <p:nvPr userDrawn="1"/>
        </p:nvPicPr>
        <p:blipFill>
          <a:blip r:embed="rId2">
            <a:alphaModFix amt="30000"/>
          </a:blip>
          <a:srcRect t="7812" b="7812"/>
          <a:stretch/>
        </p:blipFill>
        <p:spPr>
          <a:xfrm>
            <a:off x="152400" y="152400"/>
            <a:ext cx="12192000" cy="6858000"/>
          </a:xfrm>
          <a:prstGeom prst="rect">
            <a:avLst/>
          </a:prstGeom>
        </p:spPr>
      </p:pic>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bg1"/>
              </a:solidFill>
            </a:endParaRPr>
          </a:p>
        </p:txBody>
      </p:sp>
      <p:sp>
        <p:nvSpPr>
          <p:cNvPr id="4" name="Picture Placeholder 3">
            <a:extLst>
              <a:ext uri="{FF2B5EF4-FFF2-40B4-BE49-F238E27FC236}">
                <a16:creationId xmlns:a16="http://schemas.microsoft.com/office/drawing/2014/main" id="{FA66C76E-BC85-49AE-9464-2982FA74EFA6}"/>
              </a:ext>
            </a:extLst>
          </p:cNvPr>
          <p:cNvSpPr>
            <a:spLocks noGrp="1"/>
          </p:cNvSpPr>
          <p:nvPr>
            <p:ph type="pic" sz="quarter" idx="68" hasCustomPrompt="1"/>
          </p:nvPr>
        </p:nvSpPr>
        <p:spPr>
          <a:xfrm>
            <a:off x="0" y="0"/>
            <a:ext cx="12192000" cy="6858000"/>
          </a:xfrm>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1772393"/>
            <a:ext cx="11352213" cy="1329296"/>
          </a:xfrm>
        </p:spPr>
        <p:txBody>
          <a:bodyPr anchor="b"/>
          <a:lstStyle>
            <a:lvl1pPr algn="ctr">
              <a:defRPr sz="3300" cap="none" baseline="0">
                <a:solidFill>
                  <a:schemeClr val="tx1"/>
                </a:solidFill>
              </a:defRPr>
            </a:lvl1pPr>
          </a:lstStyle>
          <a:p>
            <a:r>
              <a:rPr lang="en-GB"/>
              <a:t>End slide: enter title here</a:t>
            </a:r>
          </a:p>
        </p:txBody>
      </p:sp>
      <p:sp>
        <p:nvSpPr>
          <p:cNvPr id="8" name="Text Placeholder 12">
            <a:extLst>
              <a:ext uri="{FF2B5EF4-FFF2-40B4-BE49-F238E27FC236}">
                <a16:creationId xmlns:a16="http://schemas.microsoft.com/office/drawing/2014/main" id="{61B11868-5A21-45AF-B098-53BA095B36C6}"/>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5" name="Text Placeholder Logo">
            <a:extLst>
              <a:ext uri="{FF2B5EF4-FFF2-40B4-BE49-F238E27FC236}">
                <a16:creationId xmlns:a16="http://schemas.microsoft.com/office/drawing/2014/main" id="{7FE34046-9129-4CE9-8F87-5EB293C088CA}"/>
              </a:ext>
            </a:extLst>
          </p:cNvPr>
          <p:cNvSpPr>
            <a:spLocks noGrp="1"/>
          </p:cNvSpPr>
          <p:nvPr>
            <p:ph type="body" sz="quarter" idx="66" hasCustomPrompt="1"/>
          </p:nvPr>
        </p:nvSpPr>
        <p:spPr>
          <a:xfrm>
            <a:off x="614361" y="269083"/>
            <a:ext cx="1458000" cy="270000"/>
          </a:xfrm>
          <a:blipFill>
            <a:blip r:embed="rId3"/>
            <a:stretch>
              <a:fillRect/>
            </a:stretch>
          </a:blipFill>
        </p:spPr>
        <p:txBody>
          <a:bodyPr/>
          <a:lstStyle>
            <a:lvl1pPr>
              <a:defRPr sz="100"/>
            </a:lvl1pPr>
          </a:lstStyle>
          <a:p>
            <a:pPr lvl="0"/>
            <a:r>
              <a:rPr lang="en-GB"/>
              <a:t>.</a:t>
            </a:r>
          </a:p>
        </p:txBody>
      </p:sp>
      <p:sp>
        <p:nvSpPr>
          <p:cNvPr id="16" name="Text Placeholder Logo">
            <a:extLst>
              <a:ext uri="{FF2B5EF4-FFF2-40B4-BE49-F238E27FC236}">
                <a16:creationId xmlns:a16="http://schemas.microsoft.com/office/drawing/2014/main" id="{124BFED5-0438-497A-A3D4-DBF7EC59C740}"/>
              </a:ext>
            </a:extLst>
          </p:cNvPr>
          <p:cNvSpPr>
            <a:spLocks noGrp="1"/>
          </p:cNvSpPr>
          <p:nvPr>
            <p:ph type="body" sz="quarter" idx="67" hasCustomPrompt="1"/>
          </p:nvPr>
        </p:nvSpPr>
        <p:spPr>
          <a:xfrm>
            <a:off x="9357333" y="403101"/>
            <a:ext cx="2520000" cy="136800"/>
          </a:xfrm>
          <a:blipFill>
            <a:blip r:embed="rId4">
              <a:extLst>
                <a:ext uri="{96DAC541-7B7A-43D3-8B79-37D633B846F1}">
                  <asvg:svgBlip xmlns:asvg="http://schemas.microsoft.com/office/drawing/2016/SVG/main" r:embed="rId5"/>
                </a:ext>
              </a:extLst>
            </a:blip>
            <a:stretch>
              <a:fillRect/>
            </a:stretch>
          </a:blipFill>
        </p:spPr>
        <p:txBody>
          <a:bodyPr/>
          <a:lstStyle>
            <a:lvl1pPr>
              <a:defRPr sz="100">
                <a:solidFill>
                  <a:schemeClr val="tx1"/>
                </a:solidFill>
              </a:defRPr>
            </a:lvl1pPr>
          </a:lstStyle>
          <a:p>
            <a:pPr lvl="0"/>
            <a:r>
              <a:rPr lang="en-GB"/>
              <a:t>.</a:t>
            </a:r>
          </a:p>
        </p:txBody>
      </p:sp>
      <p:sp>
        <p:nvSpPr>
          <p:cNvPr id="5" name="Text Placeholder 4">
            <a:extLst>
              <a:ext uri="{FF2B5EF4-FFF2-40B4-BE49-F238E27FC236}">
                <a16:creationId xmlns:a16="http://schemas.microsoft.com/office/drawing/2014/main" id="{38144ECB-7FC1-4922-A389-A3714120888F}"/>
              </a:ext>
            </a:extLst>
          </p:cNvPr>
          <p:cNvSpPr>
            <a:spLocks noGrp="1"/>
          </p:cNvSpPr>
          <p:nvPr>
            <p:ph type="body" sz="quarter" idx="69" hasCustomPrompt="1"/>
          </p:nvPr>
        </p:nvSpPr>
        <p:spPr>
          <a:xfrm>
            <a:off x="41275" y="6209925"/>
            <a:ext cx="7531200" cy="648000"/>
          </a:xfrm>
          <a:blipFill>
            <a:blip r:embed="rId6"/>
            <a:stretch>
              <a:fillRect/>
            </a:stretch>
          </a:blipFill>
        </p:spPr>
        <p:txBody>
          <a:bodyPr/>
          <a:lstStyle>
            <a:lvl1pPr>
              <a:defRPr sz="100">
                <a:noFill/>
              </a:defRPr>
            </a:lvl1pPr>
          </a:lstStyle>
          <a:p>
            <a:pPr lvl="0"/>
            <a:r>
              <a:rPr lang="en-GB"/>
              <a:t>.</a:t>
            </a:r>
          </a:p>
        </p:txBody>
      </p:sp>
      <p:sp>
        <p:nvSpPr>
          <p:cNvPr id="14" name="Date Placeholder 1">
            <a:extLst>
              <a:ext uri="{FF2B5EF4-FFF2-40B4-BE49-F238E27FC236}">
                <a16:creationId xmlns:a16="http://schemas.microsoft.com/office/drawing/2014/main" id="{C1A826FF-84D9-422A-A5F6-C287C4912A5A}"/>
              </a:ext>
            </a:extLst>
          </p:cNvPr>
          <p:cNvSpPr txBox="1">
            <a:spLocks/>
          </p:cNvSpPr>
          <p:nvPr userDrawn="1"/>
        </p:nvSpPr>
        <p:spPr>
          <a:xfrm>
            <a:off x="4756487" y="5390862"/>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solidFill>
                  <a:schemeClr val="tx1"/>
                </a:solidFill>
              </a:rPr>
              <a:pPr/>
              <a:t>27/09/2022 05:17</a:t>
            </a:fld>
            <a:endParaRPr lang="en-GB">
              <a:solidFill>
                <a:schemeClr val="tx1"/>
              </a:solidFill>
            </a:endParaRPr>
          </a:p>
        </p:txBody>
      </p:sp>
    </p:spTree>
    <p:extLst>
      <p:ext uri="{BB962C8B-B14F-4D97-AF65-F5344CB8AC3E}">
        <p14:creationId xmlns:p14="http://schemas.microsoft.com/office/powerpoint/2010/main" val="20099828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9b7eadb7-5dd6-49c2-93f3-ea56dc81a40c">
    <p:spTree>
      <p:nvGrpSpPr>
        <p:cNvPr id="1" name=""/>
        <p:cNvGrpSpPr/>
        <p:nvPr/>
      </p:nvGrpSpPr>
      <p:grpSpPr>
        <a:xfrm>
          <a:off x="0" y="0"/>
          <a:ext cx="0" cy="0"/>
          <a:chOff x="0" y="0"/>
          <a:chExt cx="0" cy="0"/>
        </a:xfrm>
      </p:grpSpPr>
      <p:pic>
        <p:nvPicPr>
          <p:cNvPr id="9" name="Grafik 7">
            <a:extLst>
              <a:ext uri="{FF2B5EF4-FFF2-40B4-BE49-F238E27FC236}">
                <a16:creationId xmlns:a16="http://schemas.microsoft.com/office/drawing/2014/main" id="{99DB1287-5892-41B0-8588-53A0FAC6CCE8}"/>
              </a:ext>
            </a:extLst>
          </p:cNvPr>
          <p:cNvPicPr>
            <a:picLocks noChangeAspect="1"/>
          </p:cNvPicPr>
          <p:nvPr userDrawn="1"/>
        </p:nvPicPr>
        <p:blipFill>
          <a:blip r:embed="rId2">
            <a:alphaModFix amt="30000"/>
          </a:blip>
          <a:srcRect t="7812" b="7812"/>
          <a:stretch/>
        </p:blipFill>
        <p:spPr>
          <a:xfrm>
            <a:off x="0" y="0"/>
            <a:ext cx="12192000" cy="6858000"/>
          </a:xfrm>
          <a:prstGeom prst="rect">
            <a:avLst/>
          </a:prstGeom>
        </p:spPr>
      </p:pic>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A16E8B6-4CE0-4696-BBD4-810D689FBBA7}"/>
              </a:ext>
            </a:extLst>
          </p:cNvPr>
          <p:cNvSpPr>
            <a:spLocks noGrp="1"/>
          </p:cNvSpPr>
          <p:nvPr>
            <p:ph type="ftr" sz="quarter" idx="10"/>
          </p:nvPr>
        </p:nvSpPr>
        <p:spPr/>
        <p:txBody>
          <a:bodyPr/>
          <a:lstStyle>
            <a:lvl1pPr>
              <a:defRPr>
                <a:solidFill>
                  <a:schemeClr val="tx1"/>
                </a:solidFill>
              </a:defRPr>
            </a:lvl1pPr>
          </a:lstStyle>
          <a:p>
            <a:r>
              <a:rPr lang="en-GB"/>
              <a:t>IT-XXXX Project Name</a:t>
            </a:r>
          </a:p>
        </p:txBody>
      </p:sp>
      <p:sp>
        <p:nvSpPr>
          <p:cNvPr id="4" name="Slide Number Placeholder 3">
            <a:extLst>
              <a:ext uri="{FF2B5EF4-FFF2-40B4-BE49-F238E27FC236}">
                <a16:creationId xmlns:a16="http://schemas.microsoft.com/office/drawing/2014/main" id="{AD7FDEAF-0A05-4436-BCF9-B369572B115F}"/>
              </a:ext>
            </a:extLst>
          </p:cNvPr>
          <p:cNvSpPr>
            <a:spLocks noGrp="1"/>
          </p:cNvSpPr>
          <p:nvPr>
            <p:ph type="sldNum" sz="quarter" idx="11"/>
          </p:nvPr>
        </p:nvSpPr>
        <p:spPr/>
        <p:txBody>
          <a:bodyPr/>
          <a:lstStyle>
            <a:lvl1pPr>
              <a:defRPr>
                <a:solidFill>
                  <a:schemeClr val="tx1"/>
                </a:solidFill>
              </a:defRPr>
            </a:lvl1pPr>
          </a:lstStyle>
          <a:p>
            <a:fld id="{AFCB0DEF-0313-43CE-8806-B644FC9EC852}" type="slidenum">
              <a:rPr lang="en-GB"/>
              <a:pPr/>
              <a:t>‹#›</a:t>
            </a:fld>
            <a:endParaRPr lang="en-GB"/>
          </a:p>
        </p:txBody>
      </p:sp>
      <p:sp>
        <p:nvSpPr>
          <p:cNvPr id="8" name="Date Placeholder 1">
            <a:extLst>
              <a:ext uri="{FF2B5EF4-FFF2-40B4-BE49-F238E27FC236}">
                <a16:creationId xmlns:a16="http://schemas.microsoft.com/office/drawing/2014/main" id="{66B934A2-BDC6-44E1-8558-28E8418497A5}"/>
              </a:ext>
            </a:extLst>
          </p:cNvPr>
          <p:cNvSpPr>
            <a:spLocks noGrp="1"/>
          </p:cNvSpPr>
          <p:nvPr>
            <p:ph type="dt" sz="half" idx="2"/>
          </p:nvPr>
        </p:nvSpPr>
        <p:spPr>
          <a:xfrm>
            <a:off x="0" y="6876000"/>
            <a:ext cx="0" cy="0"/>
          </a:xfrm>
          <a:prstGeom prst="rect">
            <a:avLst/>
          </a:prstGeom>
        </p:spPr>
        <p:txBody>
          <a:bodyPr vert="horz" lIns="91440" tIns="45720" rIns="91440" bIns="45720" rtlCol="0" anchor="ctr"/>
          <a:lstStyle>
            <a:lvl1pPr algn="l">
              <a:defRPr sz="100">
                <a:noFill/>
              </a:defRPr>
            </a:lvl1pPr>
          </a:lstStyle>
          <a:p>
            <a:fld id="{DD51C36C-FD7E-4B74-8B56-AEB8D755CF2C}" type="datetime8">
              <a:rPr lang="en-GB" smtClean="0"/>
              <a:t>27/09/2022 05:17</a:t>
            </a:fld>
            <a:endParaRPr lang="en-GB"/>
          </a:p>
        </p:txBody>
      </p:sp>
    </p:spTree>
    <p:extLst>
      <p:ext uri="{BB962C8B-B14F-4D97-AF65-F5344CB8AC3E}">
        <p14:creationId xmlns:p14="http://schemas.microsoft.com/office/powerpoint/2010/main" val="155095412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7552E751-4589-422C-9DE5-9927CBA73811}" type="datetime8">
              <a:rPr lang="en-GB" smtClean="0"/>
              <a:t>27/09/2022 05:17</a:t>
            </a:fld>
            <a:endParaRPr lang="en-GB"/>
          </a:p>
        </p:txBody>
      </p:sp>
    </p:spTree>
    <p:extLst>
      <p:ext uri="{BB962C8B-B14F-4D97-AF65-F5344CB8AC3E}">
        <p14:creationId xmlns:p14="http://schemas.microsoft.com/office/powerpoint/2010/main" val="15710636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4D4A87D-81F6-4025-BA72-0111EBD4BFDE}"/>
              </a:ext>
            </a:extLst>
          </p:cNvPr>
          <p:cNvSpPr>
            <a:spLocks noGrp="1"/>
          </p:cNvSpPr>
          <p:nvPr>
            <p:ph type="pic" sz="quarter" idx="65" hasCustomPrompt="1"/>
          </p:nvPr>
        </p:nvSpPr>
        <p:spPr>
          <a:xfrm>
            <a:off x="0" y="0"/>
            <a:ext cx="12192000" cy="6858000"/>
          </a:xfrm>
        </p:spPr>
        <p:txBody>
          <a:bodyPr lIns="0" tIns="72000" rIns="0" bIns="0"/>
          <a:lstStyle>
            <a:lvl1pPr marL="0" indent="0" algn="ctr">
              <a:buNone/>
              <a:defRPr sz="1400">
                <a:solidFill>
                  <a:schemeClr val="bg1"/>
                </a:solidFill>
              </a:defRPr>
            </a:lvl1pPr>
          </a:lstStyle>
          <a:p>
            <a:r>
              <a:rPr lang="en-GB" noProof="0"/>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bIns="0" anchor="ctr"/>
          <a:lstStyle>
            <a:lvl1pPr algn="ctr">
              <a:defRPr sz="3300" cap="none" baseline="0">
                <a:solidFill>
                  <a:schemeClr val="bg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7"/>
            <a:ext cx="3815707" cy="341287"/>
          </a:xfrm>
        </p:spPr>
        <p:txBody>
          <a:bodyPr lIns="0" tIns="0" rIns="0" bIns="0" anchor="t"/>
          <a:lstStyle>
            <a:lvl1pPr marL="0" indent="0" algn="ctr">
              <a:buNone/>
              <a:defRPr sz="1800">
                <a:solidFill>
                  <a:schemeClr val="bg1"/>
                </a:solidFill>
              </a:defRPr>
            </a:lvl1pPr>
            <a:lvl2pPr>
              <a:defRPr sz="2000"/>
            </a:lvl2pPr>
            <a:lvl3pPr>
              <a:defRPr sz="2000"/>
            </a:lvl3pPr>
            <a:lvl4pPr>
              <a:defRPr sz="1800"/>
            </a:lvl4pPr>
            <a:lvl5pPr>
              <a:defRPr sz="1600"/>
            </a:lvl5pPr>
          </a:lstStyle>
          <a:p>
            <a:pPr lvl="0"/>
            <a:r>
              <a:rPr lang="en-GB"/>
              <a:t>Enter name here</a:t>
            </a:r>
          </a:p>
        </p:txBody>
      </p:sp>
      <p:sp>
        <p:nvSpPr>
          <p:cNvPr id="8" name="Text Placeholder 7">
            <a:extLst>
              <a:ext uri="{FF2B5EF4-FFF2-40B4-BE49-F238E27FC236}">
                <a16:creationId xmlns:a16="http://schemas.microsoft.com/office/drawing/2014/main" id="{0A1C17F2-EEA8-4274-8DBC-2D5D86A7406F}"/>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3" name="Text Placeholder 12">
            <a:extLst>
              <a:ext uri="{FF2B5EF4-FFF2-40B4-BE49-F238E27FC236}">
                <a16:creationId xmlns:a16="http://schemas.microsoft.com/office/drawing/2014/main" id="{181B71E2-95A8-424D-B11F-470E068F98DE}"/>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9" name="Text Placeholder Logo">
            <a:extLst>
              <a:ext uri="{FF2B5EF4-FFF2-40B4-BE49-F238E27FC236}">
                <a16:creationId xmlns:a16="http://schemas.microsoft.com/office/drawing/2014/main" id="{271B7DD3-A9CE-47A8-A9BF-1123CB4002EA}"/>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1" name="Text Placeholder Logo">
            <a:extLst>
              <a:ext uri="{FF2B5EF4-FFF2-40B4-BE49-F238E27FC236}">
                <a16:creationId xmlns:a16="http://schemas.microsoft.com/office/drawing/2014/main" id="{1B72B581-6B71-4B90-A8C2-AD836651C860}"/>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4" name="Date Placeholder 1">
            <a:extLst>
              <a:ext uri="{FF2B5EF4-FFF2-40B4-BE49-F238E27FC236}">
                <a16:creationId xmlns:a16="http://schemas.microsoft.com/office/drawing/2014/main" id="{13E46AB2-46A4-400E-B8E1-55181C350EB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bg1"/>
                </a:solidFill>
              </a:defRPr>
            </a:lvl1pPr>
          </a:lstStyle>
          <a:p>
            <a:fld id="{A85F1F1A-D2EB-4110-A87F-07D2C46F942C}" type="datetime8">
              <a:rPr lang="en-GB" smtClean="0"/>
              <a:t>27/09/2022 05:17</a:t>
            </a:fld>
            <a:endParaRPr lang="en-GB"/>
          </a:p>
        </p:txBody>
      </p:sp>
    </p:spTree>
    <p:extLst>
      <p:ext uri="{BB962C8B-B14F-4D97-AF65-F5344CB8AC3E}">
        <p14:creationId xmlns:p14="http://schemas.microsoft.com/office/powerpoint/2010/main" val="17260418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ey Title Slid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74F31E-2DAE-41A1-81ED-FEE49604467B}"/>
              </a:ext>
            </a:extLst>
          </p:cNvPr>
          <p:cNvSpPr>
            <a:spLocks noGrp="1"/>
          </p:cNvSpPr>
          <p:nvPr>
            <p:ph type="pic" sz="quarter" idx="68" hasCustomPrompt="1"/>
          </p:nvPr>
        </p:nvSpPr>
        <p:spPr>
          <a:xfrm>
            <a:off x="0" y="0"/>
            <a:ext cx="12192000" cy="6858000"/>
          </a:xfrm>
          <a:solidFill>
            <a:schemeClr val="accent3"/>
          </a:solidFill>
        </p:spPr>
        <p:txBody>
          <a:bodyPr lIns="0" tIns="72000" rIns="0" bIns="0"/>
          <a:lstStyle>
            <a:lvl1pPr algn="ctr">
              <a:buNone/>
              <a:defRPr sz="1400"/>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Title slide: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188425" y="3573488"/>
            <a:ext cx="3815707" cy="317490"/>
          </a:xfrm>
        </p:spPr>
        <p:txBody>
          <a:bodyPr lIns="0" tIns="0" rIns="0" bIns="0" anchor="t"/>
          <a:lstStyle>
            <a:lvl1pPr marL="0" indent="0" algn="ctr">
              <a:buNone/>
              <a:defRPr sz="1800">
                <a:solidFill>
                  <a:schemeClr val="tx1"/>
                </a:solidFill>
              </a:defRPr>
            </a:lvl1pPr>
            <a:lvl2pPr>
              <a:defRPr sz="2000"/>
            </a:lvl2pPr>
            <a:lvl3pPr>
              <a:defRPr sz="2000"/>
            </a:lvl3pPr>
            <a:lvl4pPr>
              <a:defRPr sz="1800"/>
            </a:lvl4pPr>
            <a:lvl5pPr>
              <a:defRPr sz="1600"/>
            </a:lvl5pPr>
          </a:lstStyle>
          <a:p>
            <a:pPr lvl="0"/>
            <a:r>
              <a:rPr lang="en-GB"/>
              <a:t>Enter Name Here</a:t>
            </a:r>
          </a:p>
        </p:txBody>
      </p:sp>
      <p:sp>
        <p:nvSpPr>
          <p:cNvPr id="15" name="Text Placeholder 7">
            <a:extLst>
              <a:ext uri="{FF2B5EF4-FFF2-40B4-BE49-F238E27FC236}">
                <a16:creationId xmlns:a16="http://schemas.microsoft.com/office/drawing/2014/main" id="{EC0D8A45-11A0-4789-80D7-D17D7E3A6A97}"/>
              </a:ext>
            </a:extLst>
          </p:cNvPr>
          <p:cNvSpPr>
            <a:spLocks noGrp="1"/>
          </p:cNvSpPr>
          <p:nvPr>
            <p:ph type="body" sz="quarter" idx="63" hasCustomPrompt="1"/>
          </p:nvPr>
        </p:nvSpPr>
        <p:spPr>
          <a:xfrm>
            <a:off x="4612110" y="3914775"/>
            <a:ext cx="2967779" cy="377371"/>
          </a:xfrm>
        </p:spPr>
        <p:txBody>
          <a:bodyPr/>
          <a:lstStyle>
            <a:lvl1pPr marL="0" indent="0" algn="ctr">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Enter Department Here</a:t>
            </a:r>
          </a:p>
        </p:txBody>
      </p:sp>
      <p:sp>
        <p:nvSpPr>
          <p:cNvPr id="16" name="Text Placeholder 12">
            <a:extLst>
              <a:ext uri="{FF2B5EF4-FFF2-40B4-BE49-F238E27FC236}">
                <a16:creationId xmlns:a16="http://schemas.microsoft.com/office/drawing/2014/main" id="{B1AF1434-E10E-4C78-8BA0-1BEEAC9F5F29}"/>
              </a:ext>
            </a:extLst>
          </p:cNvPr>
          <p:cNvSpPr>
            <a:spLocks noGrp="1"/>
          </p:cNvSpPr>
          <p:nvPr>
            <p:ph type="body" sz="quarter" idx="64" hasCustomPrompt="1"/>
          </p:nvPr>
        </p:nvSpPr>
        <p:spPr>
          <a:xfrm>
            <a:off x="5670689" y="3330684"/>
            <a:ext cx="846000" cy="10800"/>
          </a:xfrm>
          <a:solidFill>
            <a:schemeClr val="tx1"/>
          </a:solidFill>
        </p:spPr>
        <p:txBody>
          <a:bodyPr/>
          <a:lstStyle>
            <a:lvl1pPr>
              <a:defRPr>
                <a:noFill/>
              </a:defRPr>
            </a:lvl1pPr>
          </a:lstStyle>
          <a:p>
            <a:pPr lvl="0"/>
            <a:r>
              <a:rPr lang="en-GB"/>
              <a:t> </a:t>
            </a:r>
          </a:p>
        </p:txBody>
      </p:sp>
      <p:sp>
        <p:nvSpPr>
          <p:cNvPr id="14" name="Text Placeholder Logo">
            <a:extLst>
              <a:ext uri="{FF2B5EF4-FFF2-40B4-BE49-F238E27FC236}">
                <a16:creationId xmlns:a16="http://schemas.microsoft.com/office/drawing/2014/main" id="{4CB4F2D4-42FC-47E2-BE05-5CF0834DE05C}"/>
              </a:ext>
            </a:extLst>
          </p:cNvPr>
          <p:cNvSpPr>
            <a:spLocks noGrp="1"/>
          </p:cNvSpPr>
          <p:nvPr>
            <p:ph type="body" sz="quarter" idx="66" hasCustomPrompt="1"/>
          </p:nvPr>
        </p:nvSpPr>
        <p:spPr>
          <a:xfrm>
            <a:off x="614361" y="269083"/>
            <a:ext cx="1458000" cy="270000"/>
          </a:xfrm>
          <a:blipFill>
            <a:blip r:embed="rId2"/>
            <a:stretch>
              <a:fillRect/>
            </a:stretch>
          </a:blipFill>
        </p:spPr>
        <p:txBody>
          <a:bodyPr/>
          <a:lstStyle>
            <a:lvl1pPr>
              <a:defRPr sz="100"/>
            </a:lvl1pPr>
          </a:lstStyle>
          <a:p>
            <a:pPr lvl="0"/>
            <a:r>
              <a:rPr lang="en-GB"/>
              <a:t>.</a:t>
            </a:r>
          </a:p>
        </p:txBody>
      </p:sp>
      <p:sp>
        <p:nvSpPr>
          <p:cNvPr id="17" name="Text Placeholder Logo">
            <a:extLst>
              <a:ext uri="{FF2B5EF4-FFF2-40B4-BE49-F238E27FC236}">
                <a16:creationId xmlns:a16="http://schemas.microsoft.com/office/drawing/2014/main" id="{946421BD-9E00-4D89-9CF5-DA8F1C5131D8}"/>
              </a:ext>
            </a:extLst>
          </p:cNvPr>
          <p:cNvSpPr>
            <a:spLocks noGrp="1"/>
          </p:cNvSpPr>
          <p:nvPr>
            <p:ph type="body" sz="quarter" idx="67" hasCustomPrompt="1"/>
          </p:nvPr>
        </p:nvSpPr>
        <p:spPr>
          <a:xfrm>
            <a:off x="9357333" y="403101"/>
            <a:ext cx="2520000" cy="136800"/>
          </a:xfrm>
          <a:blipFill>
            <a:blip r:embed="rId3">
              <a:extLst>
                <a:ext uri="{96DAC541-7B7A-43D3-8B79-37D633B846F1}">
                  <asvg:svgBlip xmlns:asvg="http://schemas.microsoft.com/office/drawing/2016/SVG/main" r:embed="rId4"/>
                </a:ext>
              </a:extLst>
            </a:blip>
            <a:stretch>
              <a:fillRect/>
            </a:stretch>
          </a:blipFill>
        </p:spPr>
        <p:txBody>
          <a:bodyPr/>
          <a:lstStyle>
            <a:lvl1pPr>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EA29040E-9C64-4B4C-8416-D266C071C76C}"/>
              </a:ext>
            </a:extLst>
          </p:cNvPr>
          <p:cNvSpPr>
            <a:spLocks noGrp="1"/>
          </p:cNvSpPr>
          <p:nvPr>
            <p:ph type="dt" sz="half" idx="2"/>
          </p:nvPr>
        </p:nvSpPr>
        <p:spPr>
          <a:xfrm>
            <a:off x="4756487" y="6090658"/>
            <a:ext cx="2677886" cy="411208"/>
          </a:xfrm>
          <a:prstGeom prst="rect">
            <a:avLst/>
          </a:prstGeom>
        </p:spPr>
        <p:txBody>
          <a:bodyPr vert="horz" lIns="91440" tIns="45720" rIns="91440" bIns="45720" rtlCol="0" anchor="ctr"/>
          <a:lstStyle>
            <a:lvl1pPr algn="ctr">
              <a:defRPr sz="1200">
                <a:solidFill>
                  <a:schemeClr val="tx1"/>
                </a:solidFill>
              </a:defRPr>
            </a:lvl1pPr>
          </a:lstStyle>
          <a:p>
            <a:fld id="{6E85F66E-D611-4F81-91F8-2E880D610374}" type="datetime8">
              <a:rPr lang="en-GB" smtClean="0"/>
              <a:t>27/09/2022 05:17</a:t>
            </a:fld>
            <a:endParaRPr lang="en-GB"/>
          </a:p>
        </p:txBody>
      </p:sp>
    </p:spTree>
    <p:extLst>
      <p:ext uri="{BB962C8B-B14F-4D97-AF65-F5344CB8AC3E}">
        <p14:creationId xmlns:p14="http://schemas.microsoft.com/office/powerpoint/2010/main" val="789193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hapter Slide O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bg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no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lvl1pPr>
          </a:lstStyle>
          <a:p>
            <a:pPr lvl="0"/>
            <a:r>
              <a:rPr lang="en-GB"/>
              <a:t>.</a:t>
            </a:r>
          </a:p>
        </p:txBody>
      </p:sp>
      <p:sp>
        <p:nvSpPr>
          <p:cNvPr id="10" name="Date Placeholder 1">
            <a:extLst>
              <a:ext uri="{FF2B5EF4-FFF2-40B4-BE49-F238E27FC236}">
                <a16:creationId xmlns:a16="http://schemas.microsoft.com/office/drawing/2014/main" id="{ED4DC22B-563E-4392-B12B-659C97D76C64}"/>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4284CF-916A-45C0-A1C8-9729146FE7AF}" type="datetime8">
              <a:rPr lang="en-GB" smtClean="0"/>
              <a:pPr/>
              <a:t>27/09/2022 05:17</a:t>
            </a:fld>
            <a:endParaRPr lang="en-GB"/>
          </a:p>
        </p:txBody>
      </p:sp>
    </p:spTree>
    <p:extLst>
      <p:ext uri="{BB962C8B-B14F-4D97-AF65-F5344CB8AC3E}">
        <p14:creationId xmlns:p14="http://schemas.microsoft.com/office/powerpoint/2010/main" val="2325633106"/>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hapter Slide Two">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1BCD44-F335-4320-88EC-18DF8BAB062E}"/>
              </a:ext>
            </a:extLst>
          </p:cNvPr>
          <p:cNvSpPr/>
          <p:nvPr userDrawn="1"/>
        </p:nvSpPr>
        <p:spPr>
          <a:xfrm>
            <a:off x="0"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solidFill>
                <a:schemeClr val="tx1"/>
              </a:solidFill>
            </a:endParaRPr>
          </a:p>
        </p:txBody>
      </p:sp>
      <p:sp>
        <p:nvSpPr>
          <p:cNvPr id="4" name="Picture Placeholder 3">
            <a:extLst>
              <a:ext uri="{FF2B5EF4-FFF2-40B4-BE49-F238E27FC236}">
                <a16:creationId xmlns:a16="http://schemas.microsoft.com/office/drawing/2014/main" id="{E003F9D6-DCBF-4A38-BB05-4036AF097546}"/>
              </a:ext>
            </a:extLst>
          </p:cNvPr>
          <p:cNvSpPr>
            <a:spLocks noGrp="1"/>
          </p:cNvSpPr>
          <p:nvPr>
            <p:ph type="pic" sz="quarter" idx="65"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19101" y="2183048"/>
            <a:ext cx="11352213" cy="1245952"/>
          </a:xfrm>
        </p:spPr>
        <p:txBody>
          <a:bodyPr tIns="0" anchor="ctr"/>
          <a:lstStyle>
            <a:lvl1pPr algn="ctr">
              <a:defRPr sz="3300" cap="none" baseline="0">
                <a:solidFill>
                  <a:schemeClr val="tx1"/>
                </a:solidFill>
              </a:defRPr>
            </a:lvl1pPr>
          </a:lstStyle>
          <a:p>
            <a:r>
              <a:rPr lang="en-GB"/>
              <a:t>Chapter slide: enter title here</a:t>
            </a:r>
          </a:p>
        </p:txBody>
      </p:sp>
      <p:sp>
        <p:nvSpPr>
          <p:cNvPr id="16" name="Text Placeholder 12">
            <a:extLst>
              <a:ext uri="{FF2B5EF4-FFF2-40B4-BE49-F238E27FC236}">
                <a16:creationId xmlns:a16="http://schemas.microsoft.com/office/drawing/2014/main" id="{F7366FB7-188D-47D6-B5A2-06D6E44B3777}"/>
              </a:ext>
            </a:extLst>
          </p:cNvPr>
          <p:cNvSpPr>
            <a:spLocks noGrp="1"/>
          </p:cNvSpPr>
          <p:nvPr>
            <p:ph type="body" sz="quarter" idx="64" hasCustomPrompt="1"/>
          </p:nvPr>
        </p:nvSpPr>
        <p:spPr>
          <a:xfrm>
            <a:off x="5670689" y="3330684"/>
            <a:ext cx="846000" cy="10800"/>
          </a:xfrm>
          <a:solidFill>
            <a:schemeClr val="bg1"/>
          </a:solidFill>
        </p:spPr>
        <p:txBody>
          <a:bodyPr/>
          <a:lstStyle>
            <a:lvl1pPr>
              <a:defRPr>
                <a:solidFill>
                  <a:schemeClr val="tx1"/>
                </a:solidFill>
              </a:defRPr>
            </a:lvl1pPr>
          </a:lstStyle>
          <a:p>
            <a:pPr lvl="0"/>
            <a:r>
              <a:rPr lang="en-GB"/>
              <a:t> </a:t>
            </a:r>
          </a:p>
        </p:txBody>
      </p:sp>
      <p:sp>
        <p:nvSpPr>
          <p:cNvPr id="8" name="Text Placeholder Logo">
            <a:extLst>
              <a:ext uri="{FF2B5EF4-FFF2-40B4-BE49-F238E27FC236}">
                <a16:creationId xmlns:a16="http://schemas.microsoft.com/office/drawing/2014/main" id="{38F5B89E-91FB-4AFE-90EA-0AA0564A2D6D}"/>
              </a:ext>
            </a:extLst>
          </p:cNvPr>
          <p:cNvSpPr>
            <a:spLocks noGrp="1"/>
          </p:cNvSpPr>
          <p:nvPr>
            <p:ph type="body" sz="quarter" idx="66" hasCustomPrompt="1"/>
          </p:nvPr>
        </p:nvSpPr>
        <p:spPr>
          <a:xfrm>
            <a:off x="10668000" y="6435480"/>
            <a:ext cx="1103313" cy="201613"/>
          </a:xfrm>
          <a:blipFill>
            <a:blip r:embed="rId2"/>
            <a:stretch>
              <a:fillRect/>
            </a:stretch>
          </a:blipFill>
        </p:spPr>
        <p:txBody>
          <a:bodyPr/>
          <a:lstStyle>
            <a:lvl1pPr>
              <a:buNone/>
              <a:defRPr sz="100">
                <a:solidFill>
                  <a:schemeClr val="tx1"/>
                </a:solidFill>
              </a:defRPr>
            </a:lvl1pPr>
          </a:lstStyle>
          <a:p>
            <a:pPr lvl="0"/>
            <a:r>
              <a:rPr lang="en-GB"/>
              <a:t>.</a:t>
            </a:r>
          </a:p>
        </p:txBody>
      </p:sp>
      <p:sp>
        <p:nvSpPr>
          <p:cNvPr id="11" name="Date Placeholder 1">
            <a:extLst>
              <a:ext uri="{FF2B5EF4-FFF2-40B4-BE49-F238E27FC236}">
                <a16:creationId xmlns:a16="http://schemas.microsoft.com/office/drawing/2014/main" id="{B7A12BA5-7F68-4095-9963-22209A43DCB0}"/>
              </a:ext>
            </a:extLst>
          </p:cNvPr>
          <p:cNvSpPr txBox="1">
            <a:spLocks/>
          </p:cNvSpPr>
          <p:nvPr userDrawn="1"/>
        </p:nvSpPr>
        <p:spPr>
          <a:xfrm>
            <a:off x="4756487" y="6090658"/>
            <a:ext cx="2677886" cy="411208"/>
          </a:xfrm>
          <a:prstGeom prst="rect">
            <a:avLst/>
          </a:prstGeom>
        </p:spPr>
        <p:txBody>
          <a:bodyPr vert="horz" lIns="91440" tIns="45720" rIns="91440" bIns="45720" rtlCol="0" anchor="ctr" anchorCtr="0"/>
          <a:lstStyle>
            <a:defPPr>
              <a:defRPr lang="en-US"/>
            </a:defPPr>
            <a:lvl1pPr marL="0" algn="ctr"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CFFA1C-1861-429D-9468-D5FE62062241}" type="datetime8">
              <a:rPr lang="en-GB" smtClean="0"/>
              <a:pPr/>
              <a:t>27/09/2022 05:17</a:t>
            </a:fld>
            <a:endParaRPr lang="en-GB"/>
          </a:p>
        </p:txBody>
      </p:sp>
    </p:spTree>
    <p:extLst>
      <p:ext uri="{BB962C8B-B14F-4D97-AF65-F5344CB8AC3E}">
        <p14:creationId xmlns:p14="http://schemas.microsoft.com/office/powerpoint/2010/main" val="34438486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 Image One">
    <p:spTree>
      <p:nvGrpSpPr>
        <p:cNvPr id="1" name=""/>
        <p:cNvGrpSpPr/>
        <p:nvPr/>
      </p:nvGrpSpPr>
      <p:grpSpPr>
        <a:xfrm>
          <a:off x="0" y="0"/>
          <a:ext cx="0" cy="0"/>
          <a:chOff x="0" y="0"/>
          <a:chExt cx="0" cy="0"/>
        </a:xfrm>
      </p:grpSpPr>
      <p:pic>
        <p:nvPicPr>
          <p:cNvPr id="26" name="Grafik 7">
            <a:extLst>
              <a:ext uri="{FF2B5EF4-FFF2-40B4-BE49-F238E27FC236}">
                <a16:creationId xmlns:a16="http://schemas.microsoft.com/office/drawing/2014/main" id="{949129F5-DAE6-4327-9649-D3B34F2466A7}"/>
              </a:ext>
            </a:extLst>
          </p:cNvPr>
          <p:cNvPicPr>
            <a:picLocks noChangeAspect="1"/>
          </p:cNvPicPr>
          <p:nvPr userDrawn="1"/>
        </p:nvPicPr>
        <p:blipFill>
          <a:blip r:embed="rId2">
            <a:alphaModFix amt="30000"/>
          </a:blip>
          <a:srcRect t="7812" b="7812"/>
          <a:stretch/>
        </p:blipFill>
        <p:spPr>
          <a:xfrm>
            <a:off x="0" y="3936"/>
            <a:ext cx="12192000" cy="6858000"/>
          </a:xfrm>
          <a:prstGeom prst="rect">
            <a:avLst/>
          </a:prstGeom>
        </p:spPr>
      </p:pic>
      <p:sp>
        <p:nvSpPr>
          <p:cNvPr id="8" name="Picture Placeholder 7">
            <a:extLst>
              <a:ext uri="{FF2B5EF4-FFF2-40B4-BE49-F238E27FC236}">
                <a16:creationId xmlns:a16="http://schemas.microsoft.com/office/drawing/2014/main" id="{017D2E09-D376-436A-B0B7-DDB56AFD15F6}"/>
              </a:ext>
            </a:extLst>
          </p:cNvPr>
          <p:cNvSpPr>
            <a:spLocks noGrp="1"/>
          </p:cNvSpPr>
          <p:nvPr>
            <p:ph type="pic" sz="quarter" idx="67"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961468"/>
            <a:ext cx="1836000" cy="72214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3774512"/>
            <a:ext cx="134112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5178000" y="2961469"/>
            <a:ext cx="1836000" cy="72360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5424599" y="3774511"/>
            <a:ext cx="134280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9247080" y="2961469"/>
            <a:ext cx="1836000" cy="722140"/>
          </a:xfrm>
        </p:spPr>
        <p:txBody>
          <a:bodyPr vert="horz" lIns="91440" tIns="45720" rIns="91440" bIns="45720" rtlCol="0" anchor="ctr">
            <a:noAutofit/>
          </a:bodyPr>
          <a:lstStyle>
            <a:lvl1pPr marL="0" indent="0">
              <a:buNone/>
              <a:defRPr lang="en-GB" sz="4400" b="1" dirty="0">
                <a:solidFill>
                  <a:schemeClr val="tx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9493680" y="3774512"/>
            <a:ext cx="1342800" cy="726913"/>
          </a:xfrm>
        </p:spPr>
        <p:txBody>
          <a:bodyPr vert="horz" lIns="91440" tIns="45720" rIns="91440" bIns="45720" rtlCol="0" anchor="ctr">
            <a:noAutofit/>
          </a:bodyPr>
          <a:lstStyle>
            <a:lvl1pPr>
              <a:defRPr lang="en-GB" sz="1200" b="0" dirty="0">
                <a:solidFill>
                  <a:schemeClr val="tx1"/>
                </a:solidFill>
              </a:defRPr>
            </a:lvl1pPr>
          </a:lstStyle>
          <a:p>
            <a:pPr lvl="0" algn="ctr"/>
            <a:r>
              <a:rPr lang="en-GB"/>
              <a:t> Enter text here</a:t>
            </a:r>
          </a:p>
        </p:txBody>
      </p:sp>
      <p:sp>
        <p:nvSpPr>
          <p:cNvPr id="16" name="Text Placeholder 8">
            <a:extLst>
              <a:ext uri="{FF2B5EF4-FFF2-40B4-BE49-F238E27FC236}">
                <a16:creationId xmlns:a16="http://schemas.microsoft.com/office/drawing/2014/main" id="{428967E8-173E-47F3-9888-155577379A8B}"/>
              </a:ext>
            </a:extLst>
          </p:cNvPr>
          <p:cNvSpPr>
            <a:spLocks noGrp="1"/>
          </p:cNvSpPr>
          <p:nvPr>
            <p:ph type="body" sz="quarter" idx="57" hasCustomPrompt="1"/>
          </p:nvPr>
        </p:nvSpPr>
        <p:spPr>
          <a:xfrm>
            <a:off x="9247081" y="2683783"/>
            <a:ext cx="1836000" cy="10800"/>
          </a:xfrm>
          <a:solidFill>
            <a:schemeClr val="tx1"/>
          </a:solidFill>
        </p:spPr>
        <p:txBody>
          <a:bodyPr/>
          <a:lstStyle>
            <a:lvl1pPr>
              <a:defRPr>
                <a:solidFill>
                  <a:schemeClr val="tx1"/>
                </a:solidFill>
              </a:defRPr>
            </a:lvl1pPr>
          </a:lstStyle>
          <a:p>
            <a:pPr lvl="0"/>
            <a:r>
              <a:rPr lang="en-GB"/>
              <a:t> </a:t>
            </a:r>
          </a:p>
        </p:txBody>
      </p:sp>
      <p:sp>
        <p:nvSpPr>
          <p:cNvPr id="17" name="Text Placeholder 8">
            <a:extLst>
              <a:ext uri="{FF2B5EF4-FFF2-40B4-BE49-F238E27FC236}">
                <a16:creationId xmlns:a16="http://schemas.microsoft.com/office/drawing/2014/main" id="{DAAA771A-22F5-4095-AD0D-F457F9886999}"/>
              </a:ext>
            </a:extLst>
          </p:cNvPr>
          <p:cNvSpPr>
            <a:spLocks noGrp="1"/>
          </p:cNvSpPr>
          <p:nvPr>
            <p:ph type="body" sz="quarter" idx="58" hasCustomPrompt="1"/>
          </p:nvPr>
        </p:nvSpPr>
        <p:spPr>
          <a:xfrm>
            <a:off x="9247082" y="4565147"/>
            <a:ext cx="1835999" cy="10800"/>
          </a:xfrm>
          <a:solidFill>
            <a:schemeClr val="tx1"/>
          </a:solidFill>
        </p:spPr>
        <p:txBody>
          <a:bodyPr/>
          <a:lstStyle>
            <a:lvl1pPr>
              <a:defRPr>
                <a:solidFill>
                  <a:schemeClr val="tx1"/>
                </a:solidFill>
              </a:defRPr>
            </a:lvl1pPr>
          </a:lstStyle>
          <a:p>
            <a:pPr lvl="0"/>
            <a:r>
              <a:rPr lang="en-GB"/>
              <a:t> </a:t>
            </a:r>
          </a:p>
        </p:txBody>
      </p:sp>
      <p:sp>
        <p:nvSpPr>
          <p:cNvPr id="18" name="Text Placeholder 8">
            <a:extLst>
              <a:ext uri="{FF2B5EF4-FFF2-40B4-BE49-F238E27FC236}">
                <a16:creationId xmlns:a16="http://schemas.microsoft.com/office/drawing/2014/main" id="{261F6594-1849-4563-99D8-4A68B05D94E3}"/>
              </a:ext>
            </a:extLst>
          </p:cNvPr>
          <p:cNvSpPr>
            <a:spLocks noGrp="1"/>
          </p:cNvSpPr>
          <p:nvPr>
            <p:ph type="body" sz="quarter" idx="55" hasCustomPrompt="1"/>
          </p:nvPr>
        </p:nvSpPr>
        <p:spPr>
          <a:xfrm>
            <a:off x="5178000" y="2683783"/>
            <a:ext cx="1836000" cy="10800"/>
          </a:xfrm>
          <a:solidFill>
            <a:schemeClr val="tx1"/>
          </a:solidFill>
        </p:spPr>
        <p:txBody>
          <a:bodyPr/>
          <a:lstStyle>
            <a:lvl1pPr>
              <a:defRPr>
                <a:solidFill>
                  <a:schemeClr val="tx1"/>
                </a:solidFill>
              </a:defRPr>
            </a:lvl1pPr>
          </a:lstStyle>
          <a:p>
            <a:pPr lvl="0"/>
            <a:r>
              <a:rPr lang="en-GB"/>
              <a:t> </a:t>
            </a:r>
          </a:p>
        </p:txBody>
      </p:sp>
      <p:sp>
        <p:nvSpPr>
          <p:cNvPr id="19" name="Text Placeholder 8">
            <a:extLst>
              <a:ext uri="{FF2B5EF4-FFF2-40B4-BE49-F238E27FC236}">
                <a16:creationId xmlns:a16="http://schemas.microsoft.com/office/drawing/2014/main" id="{8B2C2258-011C-43C2-BDEC-02468E6218C7}"/>
              </a:ext>
            </a:extLst>
          </p:cNvPr>
          <p:cNvSpPr>
            <a:spLocks noGrp="1"/>
          </p:cNvSpPr>
          <p:nvPr>
            <p:ph type="body" sz="quarter" idx="56" hasCustomPrompt="1"/>
          </p:nvPr>
        </p:nvSpPr>
        <p:spPr>
          <a:xfrm>
            <a:off x="5178001" y="4565147"/>
            <a:ext cx="1835999" cy="10800"/>
          </a:xfrm>
          <a:solidFill>
            <a:schemeClr val="tx1"/>
          </a:solidFill>
        </p:spPr>
        <p:txBody>
          <a:bodyPr/>
          <a:lstStyle>
            <a:lvl1pPr>
              <a:defRPr>
                <a:solidFill>
                  <a:schemeClr val="tx1"/>
                </a:solidFill>
              </a:defRPr>
            </a:lvl1pPr>
          </a:lstStyle>
          <a:p>
            <a:pPr lvl="0"/>
            <a:r>
              <a:rPr lang="en-GB"/>
              <a:t> </a:t>
            </a:r>
          </a:p>
        </p:txBody>
      </p:sp>
      <p:sp>
        <p:nvSpPr>
          <p:cNvPr id="24" name="Text Placeholder 8">
            <a:extLst>
              <a:ext uri="{FF2B5EF4-FFF2-40B4-BE49-F238E27FC236}">
                <a16:creationId xmlns:a16="http://schemas.microsoft.com/office/drawing/2014/main" id="{0B13FBDE-6C5D-4AC9-9DC9-DA148FD5AF26}"/>
              </a:ext>
            </a:extLst>
          </p:cNvPr>
          <p:cNvSpPr>
            <a:spLocks noGrp="1"/>
          </p:cNvSpPr>
          <p:nvPr>
            <p:ph type="body" sz="quarter" idx="53" hasCustomPrompt="1"/>
          </p:nvPr>
        </p:nvSpPr>
        <p:spPr>
          <a:xfrm>
            <a:off x="974133" y="2683783"/>
            <a:ext cx="1836000" cy="10800"/>
          </a:xfrm>
          <a:solidFill>
            <a:schemeClr val="tx1"/>
          </a:solidFill>
        </p:spPr>
        <p:txBody>
          <a:bodyPr/>
          <a:lstStyle>
            <a:lvl1pPr>
              <a:defRPr>
                <a:solidFill>
                  <a:schemeClr val="tx1"/>
                </a:solidFill>
              </a:defRPr>
            </a:lvl1pPr>
          </a:lstStyle>
          <a:p>
            <a:pPr lvl="0"/>
            <a:r>
              <a:rPr lang="en-GB"/>
              <a:t> </a:t>
            </a:r>
          </a:p>
        </p:txBody>
      </p:sp>
      <p:sp>
        <p:nvSpPr>
          <p:cNvPr id="25" name="Text Placeholder 8">
            <a:extLst>
              <a:ext uri="{FF2B5EF4-FFF2-40B4-BE49-F238E27FC236}">
                <a16:creationId xmlns:a16="http://schemas.microsoft.com/office/drawing/2014/main" id="{39706170-7353-41A4-8DF4-831D8572E8C9}"/>
              </a:ext>
            </a:extLst>
          </p:cNvPr>
          <p:cNvSpPr>
            <a:spLocks noGrp="1"/>
          </p:cNvSpPr>
          <p:nvPr>
            <p:ph type="body" sz="quarter" idx="54" hasCustomPrompt="1"/>
          </p:nvPr>
        </p:nvSpPr>
        <p:spPr>
          <a:xfrm>
            <a:off x="974134" y="4565147"/>
            <a:ext cx="1835999" cy="10800"/>
          </a:xfrm>
          <a:solidFill>
            <a:schemeClr val="tx1"/>
          </a:solidFill>
        </p:spPr>
        <p:txBody>
          <a:bodyPr/>
          <a:lstStyle>
            <a:lvl1pPr>
              <a:defRPr>
                <a:solidFill>
                  <a:schemeClr val="tx1"/>
                </a:solidFill>
              </a:defRPr>
            </a:lvl1pPr>
          </a:lstStyle>
          <a:p>
            <a:pPr lvl="0"/>
            <a:r>
              <a:rPr lang="en-GB"/>
              <a:t> </a:t>
            </a:r>
          </a:p>
        </p:txBody>
      </p:sp>
      <p:sp>
        <p:nvSpPr>
          <p:cNvPr id="32" name="Text Placeholder 8">
            <a:extLst>
              <a:ext uri="{FF2B5EF4-FFF2-40B4-BE49-F238E27FC236}">
                <a16:creationId xmlns:a16="http://schemas.microsoft.com/office/drawing/2014/main" id="{7C3EE72C-CCD7-433D-A11F-EC92771F6FDF}"/>
              </a:ext>
            </a:extLst>
          </p:cNvPr>
          <p:cNvSpPr>
            <a:spLocks noGrp="1"/>
          </p:cNvSpPr>
          <p:nvPr>
            <p:ph type="body" sz="quarter" idx="59" hasCustomPrompt="1"/>
          </p:nvPr>
        </p:nvSpPr>
        <p:spPr>
          <a:xfrm>
            <a:off x="1467180" y="3770911"/>
            <a:ext cx="846000" cy="10800"/>
          </a:xfrm>
          <a:solidFill>
            <a:schemeClr val="tx1"/>
          </a:solidFill>
        </p:spPr>
        <p:txBody>
          <a:bodyPr/>
          <a:lstStyle>
            <a:lvl1pPr>
              <a:defRPr>
                <a:solidFill>
                  <a:schemeClr val="tx1"/>
                </a:solidFill>
              </a:defRPr>
            </a:lvl1pPr>
          </a:lstStyle>
          <a:p>
            <a:pPr lvl="0"/>
            <a:r>
              <a:rPr lang="en-GB"/>
              <a:t> </a:t>
            </a:r>
          </a:p>
        </p:txBody>
      </p:sp>
      <p:sp>
        <p:nvSpPr>
          <p:cNvPr id="33" name="Text Placeholder 8">
            <a:extLst>
              <a:ext uri="{FF2B5EF4-FFF2-40B4-BE49-F238E27FC236}">
                <a16:creationId xmlns:a16="http://schemas.microsoft.com/office/drawing/2014/main" id="{650B4CEC-8104-4C7F-8099-8D65D64F1936}"/>
              </a:ext>
            </a:extLst>
          </p:cNvPr>
          <p:cNvSpPr>
            <a:spLocks noGrp="1"/>
          </p:cNvSpPr>
          <p:nvPr>
            <p:ph type="body" sz="quarter" idx="60" hasCustomPrompt="1"/>
          </p:nvPr>
        </p:nvSpPr>
        <p:spPr>
          <a:xfrm>
            <a:off x="5672159" y="3770911"/>
            <a:ext cx="846000" cy="10800"/>
          </a:xfrm>
          <a:solidFill>
            <a:schemeClr val="tx1"/>
          </a:solidFill>
        </p:spPr>
        <p:txBody>
          <a:bodyPr/>
          <a:lstStyle>
            <a:lvl1pPr>
              <a:defRPr>
                <a:solidFill>
                  <a:schemeClr val="tx1"/>
                </a:solidFill>
              </a:defRPr>
            </a:lvl1pPr>
          </a:lstStyle>
          <a:p>
            <a:pPr lvl="0"/>
            <a:r>
              <a:rPr lang="en-GB"/>
              <a:t> </a:t>
            </a:r>
          </a:p>
        </p:txBody>
      </p:sp>
      <p:sp>
        <p:nvSpPr>
          <p:cNvPr id="34" name="Text Placeholder 8">
            <a:extLst>
              <a:ext uri="{FF2B5EF4-FFF2-40B4-BE49-F238E27FC236}">
                <a16:creationId xmlns:a16="http://schemas.microsoft.com/office/drawing/2014/main" id="{05166E8D-4661-4849-8A57-619E3EA8C7F1}"/>
              </a:ext>
            </a:extLst>
          </p:cNvPr>
          <p:cNvSpPr>
            <a:spLocks noGrp="1"/>
          </p:cNvSpPr>
          <p:nvPr>
            <p:ph type="body" sz="quarter" idx="61" hasCustomPrompt="1"/>
          </p:nvPr>
        </p:nvSpPr>
        <p:spPr>
          <a:xfrm>
            <a:off x="9742080" y="377091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CF779E32-1575-4135-86EC-8356761139DD}"/>
              </a:ext>
            </a:extLst>
          </p:cNvPr>
          <p:cNvSpPr>
            <a:spLocks noGrp="1"/>
          </p:cNvSpPr>
          <p:nvPr>
            <p:ph type="body" sz="quarter" idx="6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31" name="Text Placeholder 8">
            <a:extLst>
              <a:ext uri="{FF2B5EF4-FFF2-40B4-BE49-F238E27FC236}">
                <a16:creationId xmlns:a16="http://schemas.microsoft.com/office/drawing/2014/main" id="{79A4D263-D5CD-447E-8702-298174BD5F78}"/>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86C20E57-03E2-4F20-9C86-7AFCCD58B26D}"/>
              </a:ext>
            </a:extLst>
          </p:cNvPr>
          <p:cNvSpPr>
            <a:spLocks noGrp="1"/>
          </p:cNvSpPr>
          <p:nvPr>
            <p:ph type="dt" sz="half" idx="71"/>
          </p:nvPr>
        </p:nvSpPr>
        <p:spPr/>
        <p:txBody>
          <a:bodyPr/>
          <a:lstStyle/>
          <a:p>
            <a:fld id="{D5B974BF-E349-4C3D-943C-EBDB839F0CEF}" type="datetime8">
              <a:rPr lang="en-GB" smtClean="0"/>
              <a:t>27/09/2022 05:17</a:t>
            </a:fld>
            <a:endParaRPr lang="en-GB"/>
          </a:p>
        </p:txBody>
      </p:sp>
      <p:sp>
        <p:nvSpPr>
          <p:cNvPr id="7" name="Footer Placeholder 6">
            <a:extLst>
              <a:ext uri="{FF2B5EF4-FFF2-40B4-BE49-F238E27FC236}">
                <a16:creationId xmlns:a16="http://schemas.microsoft.com/office/drawing/2014/main" id="{5B0419C5-931F-4AFC-B535-EB510ED6DCB9}"/>
              </a:ext>
            </a:extLst>
          </p:cNvPr>
          <p:cNvSpPr>
            <a:spLocks noGrp="1"/>
          </p:cNvSpPr>
          <p:nvPr>
            <p:ph type="ftr" sz="quarter" idx="72"/>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4DF21A1C-77D3-4A96-9985-C344DDE7FD81}"/>
              </a:ext>
            </a:extLst>
          </p:cNvPr>
          <p:cNvSpPr>
            <a:spLocks noGrp="1"/>
          </p:cNvSpPr>
          <p:nvPr>
            <p:ph type="sldNum" sz="quarter" idx="73"/>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3405842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s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bg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bg1"/>
                </a:solidFill>
              </a:defRPr>
            </a:lvl1pPr>
            <a:lvl2pPr marL="180000" indent="0" algn="l">
              <a:buNone/>
              <a:defRPr lang="en-US" sz="1400" smtClean="0">
                <a:solidFill>
                  <a:schemeClr val="bg1"/>
                </a:solidFill>
              </a:defRPr>
            </a:lvl2pPr>
            <a:lvl3pPr marL="360000" indent="0" algn="l">
              <a:buNone/>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bg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7" name="Date Placeholder 6">
            <a:extLst>
              <a:ext uri="{FF2B5EF4-FFF2-40B4-BE49-F238E27FC236}">
                <a16:creationId xmlns:a16="http://schemas.microsoft.com/office/drawing/2014/main" id="{37D12ECC-102A-4F16-8461-27A34168FF2D}"/>
              </a:ext>
            </a:extLst>
          </p:cNvPr>
          <p:cNvSpPr>
            <a:spLocks noGrp="1"/>
          </p:cNvSpPr>
          <p:nvPr>
            <p:ph type="dt" sz="half" idx="96"/>
          </p:nvPr>
        </p:nvSpPr>
        <p:spPr/>
        <p:txBody>
          <a:bodyPr/>
          <a:lstStyle>
            <a:lvl1pPr>
              <a:defRPr>
                <a:solidFill>
                  <a:schemeClr val="bg1"/>
                </a:solidFill>
              </a:defRPr>
            </a:lvl1pPr>
          </a:lstStyle>
          <a:p>
            <a:fld id="{7252895B-960A-4E3C-A566-F8D59E0AD4EA}" type="datetime8">
              <a:rPr lang="en-GB" smtClean="0"/>
              <a:t>27/09/2022 05:17</a:t>
            </a:fld>
            <a:endParaRPr lang="en-GB"/>
          </a:p>
        </p:txBody>
      </p:sp>
      <p:sp>
        <p:nvSpPr>
          <p:cNvPr id="9" name="Footer Placeholder 8">
            <a:extLst>
              <a:ext uri="{FF2B5EF4-FFF2-40B4-BE49-F238E27FC236}">
                <a16:creationId xmlns:a16="http://schemas.microsoft.com/office/drawing/2014/main" id="{5BB1E86E-A6EF-431D-B271-9146187F993B}"/>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11" name="Slide Number Placeholder 10">
            <a:extLst>
              <a:ext uri="{FF2B5EF4-FFF2-40B4-BE49-F238E27FC236}">
                <a16:creationId xmlns:a16="http://schemas.microsoft.com/office/drawing/2014/main" id="{4C652C77-A246-40D1-ACA2-1E732D6A9C85}"/>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935304493"/>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s Tw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833A2D-A0B6-42AC-AC5D-BB3CCCC79F59}"/>
              </a:ext>
            </a:extLst>
          </p:cNvPr>
          <p:cNvSpPr>
            <a:spLocks noGrp="1"/>
          </p:cNvSpPr>
          <p:nvPr>
            <p:ph type="pic" sz="quarter" idx="94"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4314" y="2766216"/>
            <a:ext cx="5088156" cy="1325563"/>
          </a:xfrm>
        </p:spPr>
        <p:txBody>
          <a:bodyPr anchor="ctr"/>
          <a:lstStyle>
            <a:lvl1pPr>
              <a:defRPr cap="none" baseline="0">
                <a:solidFill>
                  <a:schemeClr val="tx1"/>
                </a:solidFill>
              </a:defRPr>
            </a:lvl1pPr>
          </a:lstStyle>
          <a:p>
            <a:r>
              <a:rPr lang="en-GB"/>
              <a:t>Table of contents:</a:t>
            </a:r>
            <a:br>
              <a:rPr lang="en-GB"/>
            </a:br>
            <a:r>
              <a:rPr lang="en-GB"/>
              <a:t>enter text here</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5501231" y="158496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2" name="Text Placeholder 7">
            <a:extLst>
              <a:ext uri="{FF2B5EF4-FFF2-40B4-BE49-F238E27FC236}">
                <a16:creationId xmlns:a16="http://schemas.microsoft.com/office/drawing/2014/main" id="{7D3F0408-7C3C-43EA-984E-3A54A92867BB}"/>
              </a:ext>
            </a:extLst>
          </p:cNvPr>
          <p:cNvSpPr>
            <a:spLocks noGrp="1"/>
          </p:cNvSpPr>
          <p:nvPr>
            <p:ph type="body" sz="quarter" idx="68" hasCustomPrompt="1"/>
          </p:nvPr>
        </p:nvSpPr>
        <p:spPr>
          <a:xfrm>
            <a:off x="5501231" y="209859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64" name="Text Placeholder 7">
            <a:extLst>
              <a:ext uri="{FF2B5EF4-FFF2-40B4-BE49-F238E27FC236}">
                <a16:creationId xmlns:a16="http://schemas.microsoft.com/office/drawing/2014/main" id="{38544E23-6DC6-4257-B556-1AB86A8F6502}"/>
              </a:ext>
            </a:extLst>
          </p:cNvPr>
          <p:cNvSpPr>
            <a:spLocks noGrp="1"/>
          </p:cNvSpPr>
          <p:nvPr>
            <p:ph type="body" sz="quarter" idx="70" hasCustomPrompt="1"/>
          </p:nvPr>
        </p:nvSpPr>
        <p:spPr>
          <a:xfrm>
            <a:off x="5501231" y="2612232"/>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6" name="Text Placeholder 7">
            <a:extLst>
              <a:ext uri="{FF2B5EF4-FFF2-40B4-BE49-F238E27FC236}">
                <a16:creationId xmlns:a16="http://schemas.microsoft.com/office/drawing/2014/main" id="{092912F5-DC33-4FAC-827C-882DC8B0F0F4}"/>
              </a:ext>
            </a:extLst>
          </p:cNvPr>
          <p:cNvSpPr>
            <a:spLocks noGrp="1"/>
          </p:cNvSpPr>
          <p:nvPr>
            <p:ph type="body" sz="quarter" idx="72" hasCustomPrompt="1"/>
          </p:nvPr>
        </p:nvSpPr>
        <p:spPr>
          <a:xfrm>
            <a:off x="5501231" y="3125868"/>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7" name="Text Placeholder 7">
            <a:extLst>
              <a:ext uri="{FF2B5EF4-FFF2-40B4-BE49-F238E27FC236}">
                <a16:creationId xmlns:a16="http://schemas.microsoft.com/office/drawing/2014/main" id="{257599C0-3CDF-433F-A820-E6899FA4B91A}"/>
              </a:ext>
            </a:extLst>
          </p:cNvPr>
          <p:cNvSpPr>
            <a:spLocks noGrp="1"/>
          </p:cNvSpPr>
          <p:nvPr>
            <p:ph type="body" sz="quarter" idx="73" hasCustomPrompt="1"/>
          </p:nvPr>
        </p:nvSpPr>
        <p:spPr>
          <a:xfrm>
            <a:off x="5501231" y="3639504"/>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19" name="Text Placeholder 7">
            <a:extLst>
              <a:ext uri="{FF2B5EF4-FFF2-40B4-BE49-F238E27FC236}">
                <a16:creationId xmlns:a16="http://schemas.microsoft.com/office/drawing/2014/main" id="{82B83A46-075E-4890-9703-E95F04101D60}"/>
              </a:ext>
            </a:extLst>
          </p:cNvPr>
          <p:cNvSpPr>
            <a:spLocks noGrp="1"/>
          </p:cNvSpPr>
          <p:nvPr>
            <p:ph type="body" sz="quarter" idx="75" hasCustomPrompt="1"/>
          </p:nvPr>
        </p:nvSpPr>
        <p:spPr>
          <a:xfrm>
            <a:off x="5501231" y="4153140"/>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0" name="Text Placeholder 7">
            <a:extLst>
              <a:ext uri="{FF2B5EF4-FFF2-40B4-BE49-F238E27FC236}">
                <a16:creationId xmlns:a16="http://schemas.microsoft.com/office/drawing/2014/main" id="{CFD9CED5-D081-4BDE-90A5-01915CF86F7B}"/>
              </a:ext>
            </a:extLst>
          </p:cNvPr>
          <p:cNvSpPr>
            <a:spLocks noGrp="1"/>
          </p:cNvSpPr>
          <p:nvPr>
            <p:ph type="body" sz="quarter" idx="76" hasCustomPrompt="1"/>
          </p:nvPr>
        </p:nvSpPr>
        <p:spPr>
          <a:xfrm>
            <a:off x="5501231" y="4666776"/>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1" name="Text Placeholder 7">
            <a:extLst>
              <a:ext uri="{FF2B5EF4-FFF2-40B4-BE49-F238E27FC236}">
                <a16:creationId xmlns:a16="http://schemas.microsoft.com/office/drawing/2014/main" id="{CF3A012D-2D79-4301-9F7E-2727B8DFBCAB}"/>
              </a:ext>
            </a:extLst>
          </p:cNvPr>
          <p:cNvSpPr>
            <a:spLocks noGrp="1"/>
          </p:cNvSpPr>
          <p:nvPr>
            <p:ph type="body" sz="quarter" idx="77" hasCustomPrompt="1"/>
          </p:nvPr>
        </p:nvSpPr>
        <p:spPr>
          <a:xfrm>
            <a:off x="5501231" y="5180415"/>
            <a:ext cx="4380163" cy="346346"/>
          </a:xfrm>
        </p:spPr>
        <p:txBody>
          <a:bodyPr vert="horz" lIns="91440" tIns="45720" rIns="91440" bIns="45720" rtlCol="0" anchor="t">
            <a:noAutofit/>
          </a:bodyPr>
          <a:lstStyle>
            <a:lvl1pPr marL="0" indent="0" algn="l">
              <a:buNone/>
              <a:defRPr lang="en-US" sz="1400" smtClean="0">
                <a:solidFill>
                  <a:schemeClr val="tx1"/>
                </a:solidFill>
              </a:defRPr>
            </a:lvl1pPr>
            <a:lvl2pPr marL="180000" indent="0" algn="l">
              <a:buNone/>
              <a:defRPr lang="en-US" sz="1400" smtClean="0">
                <a:solidFill>
                  <a:schemeClr val="tx1"/>
                </a:solidFill>
              </a:defRPr>
            </a:lvl2pPr>
            <a:lvl3pPr marL="360000" indent="0" algn="l">
              <a:buNone/>
              <a:defRPr lang="en-US" sz="14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122" name="Text Placeholder 7">
            <a:extLst>
              <a:ext uri="{FF2B5EF4-FFF2-40B4-BE49-F238E27FC236}">
                <a16:creationId xmlns:a16="http://schemas.microsoft.com/office/drawing/2014/main" id="{7518E164-611D-4689-8B48-7DF5D36D8358}"/>
              </a:ext>
            </a:extLst>
          </p:cNvPr>
          <p:cNvSpPr>
            <a:spLocks noGrp="1"/>
          </p:cNvSpPr>
          <p:nvPr>
            <p:ph type="body" sz="quarter" idx="78" hasCustomPrompt="1"/>
          </p:nvPr>
        </p:nvSpPr>
        <p:spPr>
          <a:xfrm>
            <a:off x="10529893" y="158723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3" name="Text Placeholder 7">
            <a:extLst>
              <a:ext uri="{FF2B5EF4-FFF2-40B4-BE49-F238E27FC236}">
                <a16:creationId xmlns:a16="http://schemas.microsoft.com/office/drawing/2014/main" id="{C958AAF2-0B1E-411C-A852-85BE5FDBAF83}"/>
              </a:ext>
            </a:extLst>
          </p:cNvPr>
          <p:cNvSpPr>
            <a:spLocks noGrp="1"/>
          </p:cNvSpPr>
          <p:nvPr>
            <p:ph type="body" sz="quarter" idx="79" hasCustomPrompt="1"/>
          </p:nvPr>
        </p:nvSpPr>
        <p:spPr>
          <a:xfrm>
            <a:off x="10529893" y="210054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4" name="Text Placeholder 7">
            <a:extLst>
              <a:ext uri="{FF2B5EF4-FFF2-40B4-BE49-F238E27FC236}">
                <a16:creationId xmlns:a16="http://schemas.microsoft.com/office/drawing/2014/main" id="{7B09FE3C-4BEC-4B9C-BF6D-7D0EF3E40E1F}"/>
              </a:ext>
            </a:extLst>
          </p:cNvPr>
          <p:cNvSpPr>
            <a:spLocks noGrp="1"/>
          </p:cNvSpPr>
          <p:nvPr>
            <p:ph type="body" sz="quarter" idx="80" hasCustomPrompt="1"/>
          </p:nvPr>
        </p:nvSpPr>
        <p:spPr>
          <a:xfrm>
            <a:off x="10529893" y="2613854"/>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5" name="Text Placeholder 7">
            <a:extLst>
              <a:ext uri="{FF2B5EF4-FFF2-40B4-BE49-F238E27FC236}">
                <a16:creationId xmlns:a16="http://schemas.microsoft.com/office/drawing/2014/main" id="{CDC5B3CA-6991-4A97-888D-2B9384E971A8}"/>
              </a:ext>
            </a:extLst>
          </p:cNvPr>
          <p:cNvSpPr>
            <a:spLocks noGrp="1"/>
          </p:cNvSpPr>
          <p:nvPr>
            <p:ph type="body" sz="quarter" idx="81" hasCustomPrompt="1"/>
          </p:nvPr>
        </p:nvSpPr>
        <p:spPr>
          <a:xfrm>
            <a:off x="10529893" y="3127166"/>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6" name="Text Placeholder 7">
            <a:extLst>
              <a:ext uri="{FF2B5EF4-FFF2-40B4-BE49-F238E27FC236}">
                <a16:creationId xmlns:a16="http://schemas.microsoft.com/office/drawing/2014/main" id="{CFE8F25B-35AE-451E-950A-9A950737FA04}"/>
              </a:ext>
            </a:extLst>
          </p:cNvPr>
          <p:cNvSpPr>
            <a:spLocks noGrp="1"/>
          </p:cNvSpPr>
          <p:nvPr>
            <p:ph type="body" sz="quarter" idx="82" hasCustomPrompt="1"/>
          </p:nvPr>
        </p:nvSpPr>
        <p:spPr>
          <a:xfrm>
            <a:off x="10529893" y="3640478"/>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7" name="Text Placeholder 7">
            <a:extLst>
              <a:ext uri="{FF2B5EF4-FFF2-40B4-BE49-F238E27FC236}">
                <a16:creationId xmlns:a16="http://schemas.microsoft.com/office/drawing/2014/main" id="{E50E0A9B-0023-41F1-AA32-8B0D9D2A57D8}"/>
              </a:ext>
            </a:extLst>
          </p:cNvPr>
          <p:cNvSpPr>
            <a:spLocks noGrp="1"/>
          </p:cNvSpPr>
          <p:nvPr>
            <p:ph type="body" sz="quarter" idx="83" hasCustomPrompt="1"/>
          </p:nvPr>
        </p:nvSpPr>
        <p:spPr>
          <a:xfrm>
            <a:off x="10529893" y="4153790"/>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8" name="Text Placeholder 7">
            <a:extLst>
              <a:ext uri="{FF2B5EF4-FFF2-40B4-BE49-F238E27FC236}">
                <a16:creationId xmlns:a16="http://schemas.microsoft.com/office/drawing/2014/main" id="{ACDE9EFC-7E92-4E9F-BEA0-2EA4B96112F3}"/>
              </a:ext>
            </a:extLst>
          </p:cNvPr>
          <p:cNvSpPr>
            <a:spLocks noGrp="1"/>
          </p:cNvSpPr>
          <p:nvPr>
            <p:ph type="body" sz="quarter" idx="84" hasCustomPrompt="1"/>
          </p:nvPr>
        </p:nvSpPr>
        <p:spPr>
          <a:xfrm>
            <a:off x="10529893" y="4667102"/>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29" name="Text Placeholder 7">
            <a:extLst>
              <a:ext uri="{FF2B5EF4-FFF2-40B4-BE49-F238E27FC236}">
                <a16:creationId xmlns:a16="http://schemas.microsoft.com/office/drawing/2014/main" id="{ED2CCD12-646B-4C35-BAF7-F15228E80035}"/>
              </a:ext>
            </a:extLst>
          </p:cNvPr>
          <p:cNvSpPr>
            <a:spLocks noGrp="1"/>
          </p:cNvSpPr>
          <p:nvPr>
            <p:ph type="body" sz="quarter" idx="85" hasCustomPrompt="1"/>
          </p:nvPr>
        </p:nvSpPr>
        <p:spPr>
          <a:xfrm>
            <a:off x="10529893" y="5180415"/>
            <a:ext cx="1341120" cy="346346"/>
          </a:xfrm>
        </p:spPr>
        <p:txBody>
          <a:bodyPr vert="horz" lIns="91440" tIns="45720" rIns="91440" bIns="45720" rtlCol="0" anchor="t">
            <a:noAutofit/>
          </a:bodyPr>
          <a:lstStyle>
            <a:lvl1pPr marL="0" indent="0" algn="r">
              <a:buNone/>
              <a:defRPr lang="en-US" sz="1400" smtClean="0">
                <a:solidFill>
                  <a:schemeClr val="tx1"/>
                </a:solidFill>
              </a:defRPr>
            </a:lvl1pPr>
            <a:lvl2pPr algn="r">
              <a:defRPr lang="en-US" sz="1400" smtClean="0">
                <a:solidFill>
                  <a:schemeClr val="bg1"/>
                </a:solidFill>
              </a:defRPr>
            </a:lvl2pPr>
            <a:lvl3pPr algn="r">
              <a:defRPr lang="en-US" sz="14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XXX</a:t>
            </a:r>
          </a:p>
        </p:txBody>
      </p:sp>
      <p:sp>
        <p:nvSpPr>
          <p:cNvPr id="10" name="Text Placeholder 9">
            <a:extLst>
              <a:ext uri="{FF2B5EF4-FFF2-40B4-BE49-F238E27FC236}">
                <a16:creationId xmlns:a16="http://schemas.microsoft.com/office/drawing/2014/main" id="{D63AFF5B-3AD3-4AB0-AC56-D804550AEB15}"/>
              </a:ext>
            </a:extLst>
          </p:cNvPr>
          <p:cNvSpPr>
            <a:spLocks noGrp="1"/>
          </p:cNvSpPr>
          <p:nvPr>
            <p:ph type="body" sz="quarter" idx="86" hasCustomPrompt="1"/>
          </p:nvPr>
        </p:nvSpPr>
        <p:spPr>
          <a:xfrm>
            <a:off x="5501231" y="193357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1" name="Text Placeholder 9">
            <a:extLst>
              <a:ext uri="{FF2B5EF4-FFF2-40B4-BE49-F238E27FC236}">
                <a16:creationId xmlns:a16="http://schemas.microsoft.com/office/drawing/2014/main" id="{044946A9-736A-4E24-8FD1-DE7D8B32B893}"/>
              </a:ext>
            </a:extLst>
          </p:cNvPr>
          <p:cNvSpPr>
            <a:spLocks noGrp="1"/>
          </p:cNvSpPr>
          <p:nvPr>
            <p:ph type="body" sz="quarter" idx="87" hasCustomPrompt="1"/>
          </p:nvPr>
        </p:nvSpPr>
        <p:spPr>
          <a:xfrm>
            <a:off x="5501231" y="244688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2" name="Text Placeholder 9">
            <a:extLst>
              <a:ext uri="{FF2B5EF4-FFF2-40B4-BE49-F238E27FC236}">
                <a16:creationId xmlns:a16="http://schemas.microsoft.com/office/drawing/2014/main" id="{310AC24F-E6FF-42BB-AFA7-C6B504991CA3}"/>
              </a:ext>
            </a:extLst>
          </p:cNvPr>
          <p:cNvSpPr>
            <a:spLocks noGrp="1"/>
          </p:cNvSpPr>
          <p:nvPr>
            <p:ph type="body" sz="quarter" idx="88" hasCustomPrompt="1"/>
          </p:nvPr>
        </p:nvSpPr>
        <p:spPr>
          <a:xfrm>
            <a:off x="5501231" y="2960200"/>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3" name="Text Placeholder 9">
            <a:extLst>
              <a:ext uri="{FF2B5EF4-FFF2-40B4-BE49-F238E27FC236}">
                <a16:creationId xmlns:a16="http://schemas.microsoft.com/office/drawing/2014/main" id="{48068E45-E330-4884-8046-71B1100AD03A}"/>
              </a:ext>
            </a:extLst>
          </p:cNvPr>
          <p:cNvSpPr>
            <a:spLocks noGrp="1"/>
          </p:cNvSpPr>
          <p:nvPr>
            <p:ph type="body" sz="quarter" idx="89" hasCustomPrompt="1"/>
          </p:nvPr>
        </p:nvSpPr>
        <p:spPr>
          <a:xfrm>
            <a:off x="5501231" y="3473512"/>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4" name="Text Placeholder 9">
            <a:extLst>
              <a:ext uri="{FF2B5EF4-FFF2-40B4-BE49-F238E27FC236}">
                <a16:creationId xmlns:a16="http://schemas.microsoft.com/office/drawing/2014/main" id="{2089C62D-B616-4AF6-9FD3-5F4DB15330D5}"/>
              </a:ext>
            </a:extLst>
          </p:cNvPr>
          <p:cNvSpPr>
            <a:spLocks noGrp="1"/>
          </p:cNvSpPr>
          <p:nvPr>
            <p:ph type="body" sz="quarter" idx="90" hasCustomPrompt="1"/>
          </p:nvPr>
        </p:nvSpPr>
        <p:spPr>
          <a:xfrm>
            <a:off x="5501231" y="3986824"/>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5" name="Text Placeholder 9">
            <a:extLst>
              <a:ext uri="{FF2B5EF4-FFF2-40B4-BE49-F238E27FC236}">
                <a16:creationId xmlns:a16="http://schemas.microsoft.com/office/drawing/2014/main" id="{B0DCA49B-64FF-4810-B885-9095AD7B77BD}"/>
              </a:ext>
            </a:extLst>
          </p:cNvPr>
          <p:cNvSpPr>
            <a:spLocks noGrp="1"/>
          </p:cNvSpPr>
          <p:nvPr>
            <p:ph type="body" sz="quarter" idx="91" hasCustomPrompt="1"/>
          </p:nvPr>
        </p:nvSpPr>
        <p:spPr>
          <a:xfrm>
            <a:off x="5501231" y="4500136"/>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6" name="Text Placeholder 9">
            <a:extLst>
              <a:ext uri="{FF2B5EF4-FFF2-40B4-BE49-F238E27FC236}">
                <a16:creationId xmlns:a16="http://schemas.microsoft.com/office/drawing/2014/main" id="{3E5854F0-F9A3-4108-B5C5-19EC8D336160}"/>
              </a:ext>
            </a:extLst>
          </p:cNvPr>
          <p:cNvSpPr>
            <a:spLocks noGrp="1"/>
          </p:cNvSpPr>
          <p:nvPr>
            <p:ph type="body" sz="quarter" idx="92" hasCustomPrompt="1"/>
          </p:nvPr>
        </p:nvSpPr>
        <p:spPr>
          <a:xfrm>
            <a:off x="5501231" y="5013448"/>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137" name="Text Placeholder 9">
            <a:extLst>
              <a:ext uri="{FF2B5EF4-FFF2-40B4-BE49-F238E27FC236}">
                <a16:creationId xmlns:a16="http://schemas.microsoft.com/office/drawing/2014/main" id="{743E6A60-6CA9-40C2-9F18-E189B497E9A9}"/>
              </a:ext>
            </a:extLst>
          </p:cNvPr>
          <p:cNvSpPr>
            <a:spLocks noGrp="1"/>
          </p:cNvSpPr>
          <p:nvPr>
            <p:ph type="body" sz="quarter" idx="93" hasCustomPrompt="1"/>
          </p:nvPr>
        </p:nvSpPr>
        <p:spPr>
          <a:xfrm>
            <a:off x="5501231" y="5526761"/>
            <a:ext cx="6270082" cy="14400"/>
          </a:xfrm>
          <a:solidFill>
            <a:schemeClr val="bg1"/>
          </a:solidFill>
        </p:spPr>
        <p:txBody>
          <a:bodyPr/>
          <a:lstStyle>
            <a:lvl1pPr marL="0" indent="0">
              <a:buNone/>
              <a:defRPr>
                <a:solidFill>
                  <a:schemeClr val="tx1"/>
                </a:solidFill>
              </a:defRPr>
            </a:lvl1pPr>
          </a:lstStyle>
          <a:p>
            <a:pPr lvl="0"/>
            <a:r>
              <a:rPr lang="en-GB"/>
              <a:t> </a:t>
            </a:r>
          </a:p>
        </p:txBody>
      </p:sp>
      <p:sp>
        <p:nvSpPr>
          <p:cNvPr id="36" name="Text Placeholder Logo">
            <a:extLst>
              <a:ext uri="{FF2B5EF4-FFF2-40B4-BE49-F238E27FC236}">
                <a16:creationId xmlns:a16="http://schemas.microsoft.com/office/drawing/2014/main" id="{C3D6463F-FB95-442E-8DA7-F8625FA50C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37" name="Text Placeholder 8">
            <a:extLst>
              <a:ext uri="{FF2B5EF4-FFF2-40B4-BE49-F238E27FC236}">
                <a16:creationId xmlns:a16="http://schemas.microsoft.com/office/drawing/2014/main" id="{F0644C74-EB57-4B2A-B0D9-C90C38D0C6B1}"/>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31A5243D-5419-4896-87F9-D1D875E72FED}"/>
              </a:ext>
            </a:extLst>
          </p:cNvPr>
          <p:cNvSpPr>
            <a:spLocks noGrp="1"/>
          </p:cNvSpPr>
          <p:nvPr>
            <p:ph type="dt" sz="half" idx="96"/>
          </p:nvPr>
        </p:nvSpPr>
        <p:spPr/>
        <p:txBody>
          <a:bodyPr/>
          <a:lstStyle/>
          <a:p>
            <a:fld id="{C5187FC5-A511-4D9F-88CF-C4ACEF591162}" type="datetime8">
              <a:rPr lang="en-GB" smtClean="0"/>
              <a:t>27/09/2022 05:17</a:t>
            </a:fld>
            <a:endParaRPr lang="en-GB"/>
          </a:p>
        </p:txBody>
      </p:sp>
      <p:sp>
        <p:nvSpPr>
          <p:cNvPr id="7" name="Footer Placeholder 6">
            <a:extLst>
              <a:ext uri="{FF2B5EF4-FFF2-40B4-BE49-F238E27FC236}">
                <a16:creationId xmlns:a16="http://schemas.microsoft.com/office/drawing/2014/main" id="{C2029B73-4F6C-4806-9470-46ED8DCE4635}"/>
              </a:ext>
            </a:extLst>
          </p:cNvPr>
          <p:cNvSpPr>
            <a:spLocks noGrp="1"/>
          </p:cNvSpPr>
          <p:nvPr>
            <p:ph type="ftr" sz="quarter" idx="97"/>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EDABDD70-01EA-400B-9645-308ECD07FDAB}"/>
              </a:ext>
            </a:extLst>
          </p:cNvPr>
          <p:cNvSpPr>
            <a:spLocks noGrp="1"/>
          </p:cNvSpPr>
          <p:nvPr>
            <p:ph type="sldNum" sz="quarter" idx="98"/>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804371976"/>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 Stat w/Images and Text">
    <p:spTree>
      <p:nvGrpSpPr>
        <p:cNvPr id="1" name=""/>
        <p:cNvGrpSpPr/>
        <p:nvPr/>
      </p:nvGrpSpPr>
      <p:grpSpPr>
        <a:xfrm>
          <a:off x="0" y="0"/>
          <a:ext cx="0" cy="0"/>
          <a:chOff x="0" y="0"/>
          <a:chExt cx="0" cy="0"/>
        </a:xfrm>
      </p:grpSpPr>
      <p:sp>
        <p:nvSpPr>
          <p:cNvPr id="113" name="Picture Placeholder 11">
            <a:extLst>
              <a:ext uri="{FF2B5EF4-FFF2-40B4-BE49-F238E27FC236}">
                <a16:creationId xmlns:a16="http://schemas.microsoft.com/office/drawing/2014/main" id="{2F11B6B2-461D-4477-BB39-4C82CA5600CD}"/>
              </a:ext>
            </a:extLst>
          </p:cNvPr>
          <p:cNvSpPr>
            <a:spLocks noGrp="1"/>
          </p:cNvSpPr>
          <p:nvPr>
            <p:ph type="pic" sz="quarter" idx="91" hasCustomPrompt="1"/>
          </p:nvPr>
        </p:nvSpPr>
        <p:spPr>
          <a:xfrm>
            <a:off x="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4" name="Picture Placeholder 11">
            <a:extLst>
              <a:ext uri="{FF2B5EF4-FFF2-40B4-BE49-F238E27FC236}">
                <a16:creationId xmlns:a16="http://schemas.microsoft.com/office/drawing/2014/main" id="{B14D6166-A2E7-4CE6-A20C-E67BF129D270}"/>
              </a:ext>
            </a:extLst>
          </p:cNvPr>
          <p:cNvSpPr>
            <a:spLocks noGrp="1"/>
          </p:cNvSpPr>
          <p:nvPr>
            <p:ph type="pic" sz="quarter" idx="92" hasCustomPrompt="1"/>
          </p:nvPr>
        </p:nvSpPr>
        <p:spPr>
          <a:xfrm>
            <a:off x="3048800" y="-3288"/>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115" name="Picture Placeholder 11">
            <a:extLst>
              <a:ext uri="{FF2B5EF4-FFF2-40B4-BE49-F238E27FC236}">
                <a16:creationId xmlns:a16="http://schemas.microsoft.com/office/drawing/2014/main" id="{5D1A9E69-4AE1-40D4-9DBC-51A1D1D622C7}"/>
              </a:ext>
            </a:extLst>
          </p:cNvPr>
          <p:cNvSpPr>
            <a:spLocks noGrp="1"/>
          </p:cNvSpPr>
          <p:nvPr>
            <p:ph type="pic" sz="quarter" idx="93" hasCustomPrompt="1"/>
          </p:nvPr>
        </p:nvSpPr>
        <p:spPr>
          <a:xfrm>
            <a:off x="6097600" y="-3288"/>
            <a:ext cx="3045600" cy="4082400"/>
          </a:xfrm>
        </p:spPr>
        <p:txBody>
          <a:bodyPr vert="horz" lIns="91440" tIns="0" rIns="91440" bIns="1044000" rtlCol="0" anchor="ctr">
            <a:noAutofit/>
          </a:bodyPr>
          <a:lstStyle>
            <a:lvl1pPr marL="0" indent="0" algn="ctr">
              <a:buFont typeface="Arial" panose="020B0604020202020204" pitchFamily="34" charset="0"/>
              <a:buNone/>
              <a:defRPr lang="en-GB" sz="1400" dirty="0">
                <a:solidFill>
                  <a:schemeClr val="bg1"/>
                </a:solidFill>
              </a:defRPr>
            </a:lvl1pPr>
          </a:lstStyle>
          <a:p>
            <a:pPr lvl="0" algn="ctr"/>
            <a:r>
              <a:rPr lang="en-GB"/>
              <a:t>Click here and select an image from the image library in Templafy</a:t>
            </a:r>
          </a:p>
        </p:txBody>
      </p:sp>
      <p:sp>
        <p:nvSpPr>
          <p:cNvPr id="116" name="Picture Placeholder 11">
            <a:extLst>
              <a:ext uri="{FF2B5EF4-FFF2-40B4-BE49-F238E27FC236}">
                <a16:creationId xmlns:a16="http://schemas.microsoft.com/office/drawing/2014/main" id="{00B11D17-F187-4CC6-84E0-146A882ED8A9}"/>
              </a:ext>
            </a:extLst>
          </p:cNvPr>
          <p:cNvSpPr>
            <a:spLocks noGrp="1"/>
          </p:cNvSpPr>
          <p:nvPr>
            <p:ph type="pic" sz="quarter" idx="94" hasCustomPrompt="1"/>
          </p:nvPr>
        </p:nvSpPr>
        <p:spPr>
          <a:xfrm>
            <a:off x="9146400" y="0"/>
            <a:ext cx="3045600" cy="4082400"/>
          </a:xfrm>
        </p:spPr>
        <p:txBody>
          <a:bodyPr vert="horz" lIns="91440" tIns="0" rIns="91440" bIns="1044000" rtlCol="0" anchor="ctr">
            <a:noAutofit/>
          </a:bodyPr>
          <a:lstStyle>
            <a:lvl1pPr algn="ctr">
              <a:buNone/>
              <a:defRPr lang="en-GB" sz="1400" dirty="0">
                <a:solidFill>
                  <a:schemeClr val="bg1"/>
                </a:solidFill>
              </a:defRPr>
            </a:lvl1pPr>
          </a:lstStyle>
          <a:p>
            <a:pPr lvl="0" algn="ctr"/>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bg1"/>
                </a:solidFill>
              </a:defRPr>
            </a:lvl1pPr>
          </a:lstStyle>
          <a:p>
            <a:r>
              <a:rPr lang="en-GB"/>
              <a:t>Enter title here</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029201"/>
            <a:ext cx="1836000" cy="72214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2842245"/>
            <a:ext cx="134112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3643680" y="2029202"/>
            <a:ext cx="1836000" cy="723600"/>
          </a:xfrm>
        </p:spPr>
        <p:txBody>
          <a:bodyPr vert="horz" lIns="91440" tIns="45720" rIns="91440" bIns="45720" rtlCol="0" anchor="ctr">
            <a:noAutofit/>
          </a:bodyPr>
          <a:lstStyle>
            <a:lvl1pPr marL="0" indent="0" algn="ctr">
              <a:buNone/>
              <a:defRPr lang="en-US" sz="4400" b="1"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3890279" y="2842244"/>
            <a:ext cx="1342800" cy="726913"/>
          </a:xfrm>
        </p:spPr>
        <p:txBody>
          <a:bodyPr vert="horz" lIns="91440" tIns="45720" rIns="91440" bIns="45720" rtlCol="0" anchor="ctr">
            <a:noAutofit/>
          </a:bodyPr>
          <a:lstStyle>
            <a:lvl1pPr marL="0" indent="0">
              <a:buNone/>
              <a:defRPr lang="en-US" sz="1200" b="0" smtClean="0">
                <a:solidFill>
                  <a:schemeClr val="bg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6687198"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6933798"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98" name="Text Placeholder 8">
            <a:extLst>
              <a:ext uri="{FF2B5EF4-FFF2-40B4-BE49-F238E27FC236}">
                <a16:creationId xmlns:a16="http://schemas.microsoft.com/office/drawing/2014/main" id="{2BCA756C-4EF7-46BD-A6DD-6450E9A7EA21}"/>
              </a:ext>
            </a:extLst>
          </p:cNvPr>
          <p:cNvSpPr>
            <a:spLocks noGrp="1"/>
          </p:cNvSpPr>
          <p:nvPr>
            <p:ph type="body" sz="quarter" idx="82" hasCustomPrompt="1"/>
          </p:nvPr>
        </p:nvSpPr>
        <p:spPr>
          <a:xfrm>
            <a:off x="9383247" y="2029202"/>
            <a:ext cx="1836000" cy="722140"/>
          </a:xfrm>
        </p:spPr>
        <p:txBody>
          <a:bodyPr vert="horz" lIns="91440" tIns="45720" rIns="91440" bIns="45720" rtlCol="0" anchor="ctr">
            <a:noAutofit/>
          </a:bodyPr>
          <a:lstStyle>
            <a:lvl1pPr marL="0" indent="0">
              <a:buNone/>
              <a:defRPr lang="en-GB" sz="4400" b="1" dirty="0">
                <a:solidFill>
                  <a:schemeClr val="bg1"/>
                </a:solidFill>
              </a:defRPr>
            </a:lvl1pPr>
          </a:lstStyle>
          <a:p>
            <a:pPr lvl="0" algn="ctr"/>
            <a:r>
              <a:rPr lang="en-GB"/>
              <a:t>XXXX</a:t>
            </a:r>
          </a:p>
        </p:txBody>
      </p:sp>
      <p:sp>
        <p:nvSpPr>
          <p:cNvPr id="99" name="Text Placeholder 8">
            <a:extLst>
              <a:ext uri="{FF2B5EF4-FFF2-40B4-BE49-F238E27FC236}">
                <a16:creationId xmlns:a16="http://schemas.microsoft.com/office/drawing/2014/main" id="{67E4100B-EE9E-48DC-B40C-772ACE414EA3}"/>
              </a:ext>
            </a:extLst>
          </p:cNvPr>
          <p:cNvSpPr>
            <a:spLocks noGrp="1"/>
          </p:cNvSpPr>
          <p:nvPr>
            <p:ph type="body" sz="quarter" idx="83" hasCustomPrompt="1"/>
          </p:nvPr>
        </p:nvSpPr>
        <p:spPr>
          <a:xfrm>
            <a:off x="9629847" y="2842245"/>
            <a:ext cx="1342800" cy="726913"/>
          </a:xfrm>
        </p:spPr>
        <p:txBody>
          <a:bodyPr vert="horz" lIns="91440" tIns="45720" rIns="91440" bIns="45720" rtlCol="0" anchor="ctr">
            <a:noAutofit/>
          </a:bodyPr>
          <a:lstStyle>
            <a:lvl1pPr marL="0" indent="0">
              <a:buNone/>
              <a:defRPr lang="en-GB" sz="1200" b="0" dirty="0">
                <a:solidFill>
                  <a:schemeClr val="bg1"/>
                </a:solidFill>
              </a:defRPr>
            </a:lvl1pPr>
          </a:lstStyle>
          <a:p>
            <a:pPr lvl="0" algn="ctr"/>
            <a:r>
              <a:rPr lang="en-GB"/>
              <a:t> Enter text here</a:t>
            </a:r>
          </a:p>
        </p:txBody>
      </p:sp>
      <p:sp>
        <p:nvSpPr>
          <p:cNvPr id="15" name="Text Placeholder 14">
            <a:extLst>
              <a:ext uri="{FF2B5EF4-FFF2-40B4-BE49-F238E27FC236}">
                <a16:creationId xmlns:a16="http://schemas.microsoft.com/office/drawing/2014/main" id="{C03484DE-257B-432C-8F6B-EA4A73322B90}"/>
              </a:ext>
            </a:extLst>
          </p:cNvPr>
          <p:cNvSpPr>
            <a:spLocks noGrp="1"/>
          </p:cNvSpPr>
          <p:nvPr>
            <p:ph type="body" sz="quarter" idx="84" hasCustomPrompt="1"/>
          </p:nvPr>
        </p:nvSpPr>
        <p:spPr>
          <a:xfrm>
            <a:off x="215999" y="4079112"/>
            <a:ext cx="11705068" cy="2268029"/>
          </a:xfrm>
        </p:spPr>
        <p:txBody>
          <a:bodyPr vert="horz" lIns="91440" tIns="45720" rIns="91440" bIns="45720" rtlCol="0">
            <a:no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GB"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7" name="Text Placeholder 16">
            <a:extLst>
              <a:ext uri="{FF2B5EF4-FFF2-40B4-BE49-F238E27FC236}">
                <a16:creationId xmlns:a16="http://schemas.microsoft.com/office/drawing/2014/main" id="{9B1CB3C5-36AC-4A5D-9474-8FE943A24C83}"/>
              </a:ext>
            </a:extLst>
          </p:cNvPr>
          <p:cNvSpPr>
            <a:spLocks noGrp="1"/>
          </p:cNvSpPr>
          <p:nvPr>
            <p:ph type="body" sz="quarter" idx="85" hasCustomPrompt="1"/>
          </p:nvPr>
        </p:nvSpPr>
        <p:spPr>
          <a:xfrm>
            <a:off x="6687198" y="1751651"/>
            <a:ext cx="1836000" cy="10800"/>
          </a:xfrm>
          <a:solidFill>
            <a:schemeClr val="bg1"/>
          </a:solidFill>
        </p:spPr>
        <p:txBody>
          <a:bodyPr/>
          <a:lstStyle>
            <a:lvl1pPr>
              <a:defRPr>
                <a:noFill/>
              </a:defRPr>
            </a:lvl1pPr>
          </a:lstStyle>
          <a:p>
            <a:pPr lvl="0"/>
            <a:r>
              <a:rPr lang="en-GB"/>
              <a:t> </a:t>
            </a:r>
          </a:p>
        </p:txBody>
      </p:sp>
      <p:sp>
        <p:nvSpPr>
          <p:cNvPr id="10" name="Text Placeholder 9">
            <a:extLst>
              <a:ext uri="{FF2B5EF4-FFF2-40B4-BE49-F238E27FC236}">
                <a16:creationId xmlns:a16="http://schemas.microsoft.com/office/drawing/2014/main" id="{B3ABC55E-E832-478B-A9B8-BE4B259D17D2}"/>
              </a:ext>
            </a:extLst>
          </p:cNvPr>
          <p:cNvSpPr>
            <a:spLocks noGrp="1"/>
          </p:cNvSpPr>
          <p:nvPr>
            <p:ph type="body" sz="quarter" idx="73" hasCustomPrompt="1"/>
          </p:nvPr>
        </p:nvSpPr>
        <p:spPr>
          <a:xfrm>
            <a:off x="974134" y="1751516"/>
            <a:ext cx="1834046" cy="10800"/>
          </a:xfrm>
          <a:solidFill>
            <a:schemeClr val="bg1"/>
          </a:solidFill>
        </p:spPr>
        <p:txBody>
          <a:bodyPr/>
          <a:lstStyle>
            <a:lvl1pPr>
              <a:defRPr>
                <a:noFill/>
              </a:defRPr>
            </a:lvl1pPr>
          </a:lstStyle>
          <a:p>
            <a:pPr lvl="0"/>
            <a:r>
              <a:rPr lang="en-GB"/>
              <a:t> </a:t>
            </a:r>
          </a:p>
        </p:txBody>
      </p:sp>
      <p:sp>
        <p:nvSpPr>
          <p:cNvPr id="41" name="Text Placeholder 9">
            <a:extLst>
              <a:ext uri="{FF2B5EF4-FFF2-40B4-BE49-F238E27FC236}">
                <a16:creationId xmlns:a16="http://schemas.microsoft.com/office/drawing/2014/main" id="{B08D02B4-738A-4EFF-A29E-13C7AE05A3BE}"/>
              </a:ext>
            </a:extLst>
          </p:cNvPr>
          <p:cNvSpPr>
            <a:spLocks noGrp="1"/>
          </p:cNvSpPr>
          <p:nvPr>
            <p:ph type="body" sz="quarter" idx="74" hasCustomPrompt="1"/>
          </p:nvPr>
        </p:nvSpPr>
        <p:spPr>
          <a:xfrm>
            <a:off x="974134" y="3633752"/>
            <a:ext cx="1834046" cy="10800"/>
          </a:xfrm>
          <a:solidFill>
            <a:schemeClr val="bg1"/>
          </a:solidFill>
        </p:spPr>
        <p:txBody>
          <a:bodyPr/>
          <a:lstStyle>
            <a:lvl1pPr>
              <a:defRPr>
                <a:noFill/>
              </a:defRPr>
            </a:lvl1pPr>
          </a:lstStyle>
          <a:p>
            <a:pPr lvl="0"/>
            <a:r>
              <a:rPr lang="en-GB"/>
              <a:t> </a:t>
            </a:r>
          </a:p>
        </p:txBody>
      </p:sp>
      <p:sp>
        <p:nvSpPr>
          <p:cNvPr id="42" name="Text Placeholder 9">
            <a:extLst>
              <a:ext uri="{FF2B5EF4-FFF2-40B4-BE49-F238E27FC236}">
                <a16:creationId xmlns:a16="http://schemas.microsoft.com/office/drawing/2014/main" id="{92920E05-C7B9-4DBB-9201-56F5B56D82F3}"/>
              </a:ext>
            </a:extLst>
          </p:cNvPr>
          <p:cNvSpPr>
            <a:spLocks noGrp="1"/>
          </p:cNvSpPr>
          <p:nvPr>
            <p:ph type="body" sz="quarter" idx="75" hasCustomPrompt="1"/>
          </p:nvPr>
        </p:nvSpPr>
        <p:spPr>
          <a:xfrm>
            <a:off x="3643680" y="1751516"/>
            <a:ext cx="1834046" cy="10800"/>
          </a:xfrm>
          <a:solidFill>
            <a:schemeClr val="bg1"/>
          </a:solidFill>
        </p:spPr>
        <p:txBody>
          <a:bodyPr/>
          <a:lstStyle>
            <a:lvl1pPr>
              <a:defRPr>
                <a:noFill/>
              </a:defRPr>
            </a:lvl1pPr>
          </a:lstStyle>
          <a:p>
            <a:pPr lvl="0"/>
            <a:r>
              <a:rPr lang="en-GB"/>
              <a:t> </a:t>
            </a:r>
          </a:p>
        </p:txBody>
      </p:sp>
      <p:sp>
        <p:nvSpPr>
          <p:cNvPr id="43" name="Text Placeholder 9">
            <a:extLst>
              <a:ext uri="{FF2B5EF4-FFF2-40B4-BE49-F238E27FC236}">
                <a16:creationId xmlns:a16="http://schemas.microsoft.com/office/drawing/2014/main" id="{D0EAC32B-AE13-4D22-BA38-0DA4840CB3AE}"/>
              </a:ext>
            </a:extLst>
          </p:cNvPr>
          <p:cNvSpPr>
            <a:spLocks noGrp="1"/>
          </p:cNvSpPr>
          <p:nvPr>
            <p:ph type="body" sz="quarter" idx="76" hasCustomPrompt="1"/>
          </p:nvPr>
        </p:nvSpPr>
        <p:spPr>
          <a:xfrm>
            <a:off x="3643680" y="3633752"/>
            <a:ext cx="1834046" cy="10800"/>
          </a:xfrm>
          <a:solidFill>
            <a:schemeClr val="bg1"/>
          </a:solidFill>
        </p:spPr>
        <p:txBody>
          <a:bodyPr/>
          <a:lstStyle>
            <a:lvl1pPr>
              <a:defRPr>
                <a:noFill/>
              </a:defRPr>
            </a:lvl1pPr>
          </a:lstStyle>
          <a:p>
            <a:pPr lvl="0"/>
            <a:r>
              <a:rPr lang="en-GB"/>
              <a:t> </a:t>
            </a:r>
          </a:p>
        </p:txBody>
      </p:sp>
      <p:sp>
        <p:nvSpPr>
          <p:cNvPr id="46" name="Text Placeholder 9">
            <a:extLst>
              <a:ext uri="{FF2B5EF4-FFF2-40B4-BE49-F238E27FC236}">
                <a16:creationId xmlns:a16="http://schemas.microsoft.com/office/drawing/2014/main" id="{78EA792D-CB6C-482E-964B-7B2FBB5A2242}"/>
              </a:ext>
            </a:extLst>
          </p:cNvPr>
          <p:cNvSpPr>
            <a:spLocks noGrp="1"/>
          </p:cNvSpPr>
          <p:nvPr>
            <p:ph type="body" sz="quarter" idx="79" hasCustomPrompt="1"/>
          </p:nvPr>
        </p:nvSpPr>
        <p:spPr>
          <a:xfrm>
            <a:off x="1467180" y="2840444"/>
            <a:ext cx="846000" cy="10800"/>
          </a:xfrm>
          <a:solidFill>
            <a:schemeClr val="bg1"/>
          </a:solidFill>
        </p:spPr>
        <p:txBody>
          <a:bodyPr/>
          <a:lstStyle>
            <a:lvl1pPr>
              <a:defRPr>
                <a:noFill/>
              </a:defRPr>
            </a:lvl1pPr>
          </a:lstStyle>
          <a:p>
            <a:pPr lvl="0"/>
            <a:r>
              <a:rPr lang="en-GB"/>
              <a:t> </a:t>
            </a:r>
          </a:p>
        </p:txBody>
      </p:sp>
      <p:sp>
        <p:nvSpPr>
          <p:cNvPr id="47" name="Text Placeholder 9">
            <a:extLst>
              <a:ext uri="{FF2B5EF4-FFF2-40B4-BE49-F238E27FC236}">
                <a16:creationId xmlns:a16="http://schemas.microsoft.com/office/drawing/2014/main" id="{B0E27BE5-5C60-4910-AD05-FABFC865B43C}"/>
              </a:ext>
            </a:extLst>
          </p:cNvPr>
          <p:cNvSpPr>
            <a:spLocks noGrp="1"/>
          </p:cNvSpPr>
          <p:nvPr>
            <p:ph type="body" sz="quarter" idx="80" hasCustomPrompt="1"/>
          </p:nvPr>
        </p:nvSpPr>
        <p:spPr>
          <a:xfrm>
            <a:off x="4138680" y="2840444"/>
            <a:ext cx="846000" cy="10800"/>
          </a:xfrm>
          <a:solidFill>
            <a:schemeClr val="bg1"/>
          </a:solidFill>
        </p:spPr>
        <p:txBody>
          <a:bodyPr/>
          <a:lstStyle>
            <a:lvl1pPr>
              <a:defRPr>
                <a:noFill/>
              </a:defRPr>
            </a:lvl1pPr>
          </a:lstStyle>
          <a:p>
            <a:pPr lvl="0"/>
            <a:r>
              <a:rPr lang="en-GB"/>
              <a:t> </a:t>
            </a:r>
          </a:p>
        </p:txBody>
      </p:sp>
      <p:sp>
        <p:nvSpPr>
          <p:cNvPr id="107" name="Text Placeholder 16">
            <a:extLst>
              <a:ext uri="{FF2B5EF4-FFF2-40B4-BE49-F238E27FC236}">
                <a16:creationId xmlns:a16="http://schemas.microsoft.com/office/drawing/2014/main" id="{1B77F1BD-47F1-4AEE-9109-83983FC9B1E2}"/>
              </a:ext>
            </a:extLst>
          </p:cNvPr>
          <p:cNvSpPr>
            <a:spLocks noGrp="1"/>
          </p:cNvSpPr>
          <p:nvPr>
            <p:ph type="body" sz="quarter" idx="86" hasCustomPrompt="1"/>
          </p:nvPr>
        </p:nvSpPr>
        <p:spPr>
          <a:xfrm>
            <a:off x="9381866" y="1751651"/>
            <a:ext cx="1836000" cy="10800"/>
          </a:xfrm>
          <a:solidFill>
            <a:schemeClr val="bg1"/>
          </a:solidFill>
        </p:spPr>
        <p:txBody>
          <a:bodyPr/>
          <a:lstStyle>
            <a:lvl1pPr>
              <a:defRPr>
                <a:noFill/>
              </a:defRPr>
            </a:lvl1pPr>
          </a:lstStyle>
          <a:p>
            <a:pPr lvl="0"/>
            <a:r>
              <a:rPr lang="en-GB"/>
              <a:t> </a:t>
            </a:r>
          </a:p>
        </p:txBody>
      </p:sp>
      <p:sp>
        <p:nvSpPr>
          <p:cNvPr id="108" name="Text Placeholder 16">
            <a:extLst>
              <a:ext uri="{FF2B5EF4-FFF2-40B4-BE49-F238E27FC236}">
                <a16:creationId xmlns:a16="http://schemas.microsoft.com/office/drawing/2014/main" id="{D3CDFE77-A873-4F06-95B9-51C4E074DC1D}"/>
              </a:ext>
            </a:extLst>
          </p:cNvPr>
          <p:cNvSpPr>
            <a:spLocks noGrp="1"/>
          </p:cNvSpPr>
          <p:nvPr>
            <p:ph type="body" sz="quarter" idx="87" hasCustomPrompt="1"/>
          </p:nvPr>
        </p:nvSpPr>
        <p:spPr>
          <a:xfrm>
            <a:off x="6687198" y="3631952"/>
            <a:ext cx="1836000" cy="10800"/>
          </a:xfrm>
          <a:solidFill>
            <a:schemeClr val="bg1"/>
          </a:solidFill>
        </p:spPr>
        <p:txBody>
          <a:bodyPr/>
          <a:lstStyle>
            <a:lvl1pPr>
              <a:defRPr>
                <a:noFill/>
              </a:defRPr>
            </a:lvl1pPr>
          </a:lstStyle>
          <a:p>
            <a:pPr lvl="0"/>
            <a:r>
              <a:rPr lang="en-GB"/>
              <a:t> </a:t>
            </a:r>
          </a:p>
        </p:txBody>
      </p:sp>
      <p:sp>
        <p:nvSpPr>
          <p:cNvPr id="109" name="Text Placeholder 16">
            <a:extLst>
              <a:ext uri="{FF2B5EF4-FFF2-40B4-BE49-F238E27FC236}">
                <a16:creationId xmlns:a16="http://schemas.microsoft.com/office/drawing/2014/main" id="{FB9E7A46-6120-4267-B5DB-949733AB47D2}"/>
              </a:ext>
            </a:extLst>
          </p:cNvPr>
          <p:cNvSpPr>
            <a:spLocks noGrp="1"/>
          </p:cNvSpPr>
          <p:nvPr>
            <p:ph type="body" sz="quarter" idx="88" hasCustomPrompt="1"/>
          </p:nvPr>
        </p:nvSpPr>
        <p:spPr>
          <a:xfrm>
            <a:off x="9381866" y="3631952"/>
            <a:ext cx="1836000" cy="10800"/>
          </a:xfrm>
          <a:solidFill>
            <a:schemeClr val="bg1"/>
          </a:solidFill>
        </p:spPr>
        <p:txBody>
          <a:bodyPr/>
          <a:lstStyle>
            <a:lvl1pPr>
              <a:defRPr>
                <a:noFill/>
              </a:defRPr>
            </a:lvl1pPr>
          </a:lstStyle>
          <a:p>
            <a:pPr lvl="0"/>
            <a:r>
              <a:rPr lang="en-GB"/>
              <a:t> </a:t>
            </a:r>
          </a:p>
        </p:txBody>
      </p:sp>
      <p:sp>
        <p:nvSpPr>
          <p:cNvPr id="110" name="Text Placeholder 16">
            <a:extLst>
              <a:ext uri="{FF2B5EF4-FFF2-40B4-BE49-F238E27FC236}">
                <a16:creationId xmlns:a16="http://schemas.microsoft.com/office/drawing/2014/main" id="{A1A4987D-E070-429C-902E-37A1D1FE64C0}"/>
              </a:ext>
            </a:extLst>
          </p:cNvPr>
          <p:cNvSpPr>
            <a:spLocks noGrp="1"/>
          </p:cNvSpPr>
          <p:nvPr>
            <p:ph type="body" sz="quarter" idx="89" hasCustomPrompt="1"/>
          </p:nvPr>
        </p:nvSpPr>
        <p:spPr>
          <a:xfrm>
            <a:off x="7182198" y="2845078"/>
            <a:ext cx="846000" cy="10800"/>
          </a:xfrm>
          <a:solidFill>
            <a:schemeClr val="bg1"/>
          </a:solidFill>
        </p:spPr>
        <p:txBody>
          <a:bodyPr/>
          <a:lstStyle>
            <a:lvl1pPr marL="0" indent="0">
              <a:buNone/>
              <a:defRPr>
                <a:noFill/>
              </a:defRPr>
            </a:lvl1pPr>
          </a:lstStyle>
          <a:p>
            <a:pPr lvl="0"/>
            <a:r>
              <a:rPr lang="en-GB"/>
              <a:t> </a:t>
            </a:r>
          </a:p>
        </p:txBody>
      </p:sp>
      <p:sp>
        <p:nvSpPr>
          <p:cNvPr id="112" name="Text Placeholder 16">
            <a:extLst>
              <a:ext uri="{FF2B5EF4-FFF2-40B4-BE49-F238E27FC236}">
                <a16:creationId xmlns:a16="http://schemas.microsoft.com/office/drawing/2014/main" id="{54A38E2A-782A-423C-94A4-986AAF781DA9}"/>
              </a:ext>
            </a:extLst>
          </p:cNvPr>
          <p:cNvSpPr>
            <a:spLocks noGrp="1"/>
          </p:cNvSpPr>
          <p:nvPr>
            <p:ph type="body" sz="quarter" idx="90" hasCustomPrompt="1"/>
          </p:nvPr>
        </p:nvSpPr>
        <p:spPr>
          <a:xfrm>
            <a:off x="9876749" y="2845078"/>
            <a:ext cx="846000" cy="10800"/>
          </a:xfrm>
          <a:solidFill>
            <a:schemeClr val="bg1"/>
          </a:solidFill>
        </p:spPr>
        <p:txBody>
          <a:bodyPr/>
          <a:lstStyle>
            <a:lvl1pPr>
              <a:defRPr>
                <a:noFill/>
              </a:defRPr>
            </a:lvl1pPr>
          </a:lstStyle>
          <a:p>
            <a:pPr lvl="0"/>
            <a:r>
              <a:rPr lang="en-GB"/>
              <a:t> </a:t>
            </a:r>
          </a:p>
        </p:txBody>
      </p:sp>
      <p:cxnSp>
        <p:nvCxnSpPr>
          <p:cNvPr id="118" name="Lige forbindelse 41">
            <a:extLst>
              <a:ext uri="{FF2B5EF4-FFF2-40B4-BE49-F238E27FC236}">
                <a16:creationId xmlns:a16="http://schemas.microsoft.com/office/drawing/2014/main" id="{482FED52-81FC-4731-8482-CF8972445101}"/>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0CC0F55E-EC51-4D53-916F-8E57BC924FA9}"/>
              </a:ext>
            </a:extLst>
          </p:cNvPr>
          <p:cNvPicPr>
            <a:picLocks noChangeAspect="1"/>
          </p:cNvPicPr>
          <p:nvPr userDrawn="1"/>
        </p:nvPicPr>
        <p:blipFill>
          <a:blip r:embed="rId2"/>
          <a:stretch>
            <a:fillRect/>
          </a:stretch>
        </p:blipFill>
        <p:spPr>
          <a:xfrm>
            <a:off x="11037600" y="6454800"/>
            <a:ext cx="885050" cy="164382"/>
          </a:xfrm>
          <a:prstGeom prst="rect">
            <a:avLst/>
          </a:prstGeom>
        </p:spPr>
      </p:pic>
      <p:sp>
        <p:nvSpPr>
          <p:cNvPr id="12" name="Date Placeholder 11">
            <a:extLst>
              <a:ext uri="{FF2B5EF4-FFF2-40B4-BE49-F238E27FC236}">
                <a16:creationId xmlns:a16="http://schemas.microsoft.com/office/drawing/2014/main" id="{7F07F830-8E55-4751-9DEA-231F9C2D738D}"/>
              </a:ext>
            </a:extLst>
          </p:cNvPr>
          <p:cNvSpPr>
            <a:spLocks noGrp="1"/>
          </p:cNvSpPr>
          <p:nvPr>
            <p:ph type="dt" sz="half" idx="95"/>
          </p:nvPr>
        </p:nvSpPr>
        <p:spPr/>
        <p:txBody>
          <a:bodyPr/>
          <a:lstStyle>
            <a:lvl1pPr>
              <a:defRPr>
                <a:solidFill>
                  <a:schemeClr val="bg1"/>
                </a:solidFill>
              </a:defRPr>
            </a:lvl1pPr>
          </a:lstStyle>
          <a:p>
            <a:fld id="{A57731D9-CBD0-40A4-B53A-3BC2EC118994}" type="datetime8">
              <a:rPr lang="en-GB" smtClean="0"/>
              <a:t>27/09/2022 05:17</a:t>
            </a:fld>
            <a:endParaRPr lang="en-GB"/>
          </a:p>
        </p:txBody>
      </p:sp>
      <p:sp>
        <p:nvSpPr>
          <p:cNvPr id="13" name="Footer Placeholder 12">
            <a:extLst>
              <a:ext uri="{FF2B5EF4-FFF2-40B4-BE49-F238E27FC236}">
                <a16:creationId xmlns:a16="http://schemas.microsoft.com/office/drawing/2014/main" id="{7997DA68-E3FE-4563-A2D2-6D5BEF2F9F7F}"/>
              </a:ext>
            </a:extLst>
          </p:cNvPr>
          <p:cNvSpPr>
            <a:spLocks noGrp="1"/>
          </p:cNvSpPr>
          <p:nvPr>
            <p:ph type="ftr" sz="quarter" idx="96"/>
          </p:nvPr>
        </p:nvSpPr>
        <p:spPr/>
        <p:txBody>
          <a:bodyPr/>
          <a:lstStyle>
            <a:lvl1pPr>
              <a:defRPr>
                <a:solidFill>
                  <a:schemeClr val="bg1"/>
                </a:solidFill>
              </a:defRPr>
            </a:lvl1pPr>
          </a:lstStyle>
          <a:p>
            <a:r>
              <a:rPr lang="en-GB"/>
              <a:t>IT-XXXX Project Name</a:t>
            </a:r>
          </a:p>
        </p:txBody>
      </p:sp>
      <p:sp>
        <p:nvSpPr>
          <p:cNvPr id="16" name="Slide Number Placeholder 15">
            <a:extLst>
              <a:ext uri="{FF2B5EF4-FFF2-40B4-BE49-F238E27FC236}">
                <a16:creationId xmlns:a16="http://schemas.microsoft.com/office/drawing/2014/main" id="{A30DCB09-D6A3-4EC7-AA37-44ED2D3AF459}"/>
              </a:ext>
            </a:extLst>
          </p:cNvPr>
          <p:cNvSpPr>
            <a:spLocks noGrp="1"/>
          </p:cNvSpPr>
          <p:nvPr>
            <p:ph type="sldNum" sz="quarter" idx="97"/>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89862571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Point Image On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17D2E09-D376-436A-B0B7-DDB56AFD15F6}"/>
              </a:ext>
            </a:extLst>
          </p:cNvPr>
          <p:cNvSpPr>
            <a:spLocks noGrp="1"/>
          </p:cNvSpPr>
          <p:nvPr>
            <p:ph type="pic" sz="quarter" idx="67" hasCustomPrompt="1"/>
          </p:nvPr>
        </p:nvSpPr>
        <p:spPr>
          <a:xfrm>
            <a:off x="0" y="0"/>
            <a:ext cx="12192000" cy="6858000"/>
          </a:xfrm>
        </p:spPr>
        <p:txBody>
          <a:bodyPr lIns="0" tIns="72000" rIns="0" bIns="0"/>
          <a:lstStyle>
            <a:lvl1pPr algn="ctr">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972180" y="2961468"/>
            <a:ext cx="1836000" cy="72214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14" name="Text Placeholder 13">
            <a:extLst>
              <a:ext uri="{FF2B5EF4-FFF2-40B4-BE49-F238E27FC236}">
                <a16:creationId xmlns:a16="http://schemas.microsoft.com/office/drawing/2014/main" id="{9A1F785E-6361-4103-99AA-507A53607E8B}"/>
              </a:ext>
            </a:extLst>
          </p:cNvPr>
          <p:cNvSpPr>
            <a:spLocks noGrp="1"/>
          </p:cNvSpPr>
          <p:nvPr>
            <p:ph type="body" sz="quarter" idx="38" hasCustomPrompt="1"/>
          </p:nvPr>
        </p:nvSpPr>
        <p:spPr>
          <a:xfrm>
            <a:off x="1219620" y="3774512"/>
            <a:ext cx="134112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2" name="Text Placeholder 10">
            <a:extLst>
              <a:ext uri="{FF2B5EF4-FFF2-40B4-BE49-F238E27FC236}">
                <a16:creationId xmlns:a16="http://schemas.microsoft.com/office/drawing/2014/main" id="{CB823C0A-A4E2-4913-B274-984FD1831B73}"/>
              </a:ext>
            </a:extLst>
          </p:cNvPr>
          <p:cNvSpPr>
            <a:spLocks noGrp="1"/>
          </p:cNvSpPr>
          <p:nvPr>
            <p:ph type="body" sz="quarter" idx="39" hasCustomPrompt="1"/>
          </p:nvPr>
        </p:nvSpPr>
        <p:spPr>
          <a:xfrm>
            <a:off x="5178000" y="2961469"/>
            <a:ext cx="1836000" cy="723600"/>
          </a:xfrm>
        </p:spPr>
        <p:txBody>
          <a:bodyPr vert="horz" lIns="91440" tIns="45720" rIns="91440" bIns="45720" rtlCol="0" anchor="ctr">
            <a:noAutofit/>
          </a:bodyPr>
          <a:lstStyle>
            <a:lvl1pPr marL="0" indent="0" algn="ctr">
              <a:buNone/>
              <a:defRPr lang="en-US" sz="44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23" name="Text Placeholder 13">
            <a:extLst>
              <a:ext uri="{FF2B5EF4-FFF2-40B4-BE49-F238E27FC236}">
                <a16:creationId xmlns:a16="http://schemas.microsoft.com/office/drawing/2014/main" id="{C10811F0-DC0A-4294-88B1-E535CA322970}"/>
              </a:ext>
            </a:extLst>
          </p:cNvPr>
          <p:cNvSpPr>
            <a:spLocks noGrp="1"/>
          </p:cNvSpPr>
          <p:nvPr>
            <p:ph type="body" sz="quarter" idx="40" hasCustomPrompt="1"/>
          </p:nvPr>
        </p:nvSpPr>
        <p:spPr>
          <a:xfrm>
            <a:off x="5424599" y="3774511"/>
            <a:ext cx="1342800" cy="726913"/>
          </a:xfrm>
        </p:spPr>
        <p:txBody>
          <a:bodyPr vert="horz" lIns="91440" tIns="45720" rIns="91440" bIns="45720" rtlCol="0" anchor="ctr">
            <a:noAutofit/>
          </a:bodyPr>
          <a:lstStyle>
            <a:lvl1pPr marL="0" indent="0">
              <a:buNone/>
              <a:defRPr lang="en-US" sz="1200" b="0"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Enter text here</a:t>
            </a:r>
          </a:p>
        </p:txBody>
      </p:sp>
      <p:sp>
        <p:nvSpPr>
          <p:cNvPr id="20" name="Text Placeholder 8">
            <a:extLst>
              <a:ext uri="{FF2B5EF4-FFF2-40B4-BE49-F238E27FC236}">
                <a16:creationId xmlns:a16="http://schemas.microsoft.com/office/drawing/2014/main" id="{BF2780A9-CF1D-4809-9841-E76DEF150D12}"/>
              </a:ext>
            </a:extLst>
          </p:cNvPr>
          <p:cNvSpPr>
            <a:spLocks noGrp="1"/>
          </p:cNvSpPr>
          <p:nvPr>
            <p:ph type="body" sz="quarter" idx="42" hasCustomPrompt="1"/>
          </p:nvPr>
        </p:nvSpPr>
        <p:spPr>
          <a:xfrm>
            <a:off x="9247080" y="2961469"/>
            <a:ext cx="1836000" cy="722140"/>
          </a:xfrm>
        </p:spPr>
        <p:txBody>
          <a:bodyPr vert="horz" lIns="91440" tIns="45720" rIns="91440" bIns="45720" rtlCol="0" anchor="ctr">
            <a:noAutofit/>
          </a:bodyPr>
          <a:lstStyle>
            <a:lvl1pPr marL="0" indent="0">
              <a:buNone/>
              <a:defRPr lang="en-GB" sz="4400" b="1" dirty="0">
                <a:solidFill>
                  <a:schemeClr val="tx1"/>
                </a:solidFill>
              </a:defRPr>
            </a:lvl1pPr>
          </a:lstStyle>
          <a:p>
            <a:pPr lvl="0" algn="ctr"/>
            <a:r>
              <a:rPr lang="en-GB"/>
              <a:t>XXXX</a:t>
            </a:r>
          </a:p>
        </p:txBody>
      </p:sp>
      <p:sp>
        <p:nvSpPr>
          <p:cNvPr id="21" name="Text Placeholder 8">
            <a:extLst>
              <a:ext uri="{FF2B5EF4-FFF2-40B4-BE49-F238E27FC236}">
                <a16:creationId xmlns:a16="http://schemas.microsoft.com/office/drawing/2014/main" id="{694AF5FD-462B-4B92-B41D-56FDB4481601}"/>
              </a:ext>
            </a:extLst>
          </p:cNvPr>
          <p:cNvSpPr>
            <a:spLocks noGrp="1"/>
          </p:cNvSpPr>
          <p:nvPr>
            <p:ph type="body" sz="quarter" idx="43" hasCustomPrompt="1"/>
          </p:nvPr>
        </p:nvSpPr>
        <p:spPr>
          <a:xfrm>
            <a:off x="9493680" y="3774512"/>
            <a:ext cx="1342800" cy="726913"/>
          </a:xfrm>
        </p:spPr>
        <p:txBody>
          <a:bodyPr vert="horz" lIns="91440" tIns="45720" rIns="91440" bIns="45720" rtlCol="0" anchor="ctr">
            <a:noAutofit/>
          </a:bodyPr>
          <a:lstStyle>
            <a:lvl1pPr>
              <a:defRPr lang="en-GB" sz="1200" b="0" dirty="0">
                <a:solidFill>
                  <a:schemeClr val="tx1"/>
                </a:solidFill>
              </a:defRPr>
            </a:lvl1pPr>
          </a:lstStyle>
          <a:p>
            <a:pPr lvl="0" algn="ctr"/>
            <a:r>
              <a:rPr lang="en-GB"/>
              <a:t> Enter text here</a:t>
            </a:r>
          </a:p>
        </p:txBody>
      </p:sp>
      <p:sp>
        <p:nvSpPr>
          <p:cNvPr id="16" name="Text Placeholder 8">
            <a:extLst>
              <a:ext uri="{FF2B5EF4-FFF2-40B4-BE49-F238E27FC236}">
                <a16:creationId xmlns:a16="http://schemas.microsoft.com/office/drawing/2014/main" id="{428967E8-173E-47F3-9888-155577379A8B}"/>
              </a:ext>
            </a:extLst>
          </p:cNvPr>
          <p:cNvSpPr>
            <a:spLocks noGrp="1"/>
          </p:cNvSpPr>
          <p:nvPr>
            <p:ph type="body" sz="quarter" idx="57" hasCustomPrompt="1"/>
          </p:nvPr>
        </p:nvSpPr>
        <p:spPr>
          <a:xfrm>
            <a:off x="9247081" y="2683783"/>
            <a:ext cx="1836000" cy="10800"/>
          </a:xfrm>
          <a:solidFill>
            <a:schemeClr val="tx1"/>
          </a:solidFill>
        </p:spPr>
        <p:txBody>
          <a:bodyPr/>
          <a:lstStyle>
            <a:lvl1pPr>
              <a:defRPr>
                <a:solidFill>
                  <a:schemeClr val="tx1"/>
                </a:solidFill>
              </a:defRPr>
            </a:lvl1pPr>
          </a:lstStyle>
          <a:p>
            <a:pPr lvl="0"/>
            <a:r>
              <a:rPr lang="en-GB"/>
              <a:t> </a:t>
            </a:r>
          </a:p>
        </p:txBody>
      </p:sp>
      <p:sp>
        <p:nvSpPr>
          <p:cNvPr id="17" name="Text Placeholder 8">
            <a:extLst>
              <a:ext uri="{FF2B5EF4-FFF2-40B4-BE49-F238E27FC236}">
                <a16:creationId xmlns:a16="http://schemas.microsoft.com/office/drawing/2014/main" id="{DAAA771A-22F5-4095-AD0D-F457F9886999}"/>
              </a:ext>
            </a:extLst>
          </p:cNvPr>
          <p:cNvSpPr>
            <a:spLocks noGrp="1"/>
          </p:cNvSpPr>
          <p:nvPr>
            <p:ph type="body" sz="quarter" idx="58" hasCustomPrompt="1"/>
          </p:nvPr>
        </p:nvSpPr>
        <p:spPr>
          <a:xfrm>
            <a:off x="9247082" y="4565147"/>
            <a:ext cx="1835999" cy="10800"/>
          </a:xfrm>
          <a:solidFill>
            <a:schemeClr val="tx1"/>
          </a:solidFill>
        </p:spPr>
        <p:txBody>
          <a:bodyPr/>
          <a:lstStyle>
            <a:lvl1pPr>
              <a:defRPr>
                <a:solidFill>
                  <a:schemeClr val="tx1"/>
                </a:solidFill>
              </a:defRPr>
            </a:lvl1pPr>
          </a:lstStyle>
          <a:p>
            <a:pPr lvl="0"/>
            <a:r>
              <a:rPr lang="en-GB"/>
              <a:t> </a:t>
            </a:r>
          </a:p>
        </p:txBody>
      </p:sp>
      <p:sp>
        <p:nvSpPr>
          <p:cNvPr id="18" name="Text Placeholder 8">
            <a:extLst>
              <a:ext uri="{FF2B5EF4-FFF2-40B4-BE49-F238E27FC236}">
                <a16:creationId xmlns:a16="http://schemas.microsoft.com/office/drawing/2014/main" id="{261F6594-1849-4563-99D8-4A68B05D94E3}"/>
              </a:ext>
            </a:extLst>
          </p:cNvPr>
          <p:cNvSpPr>
            <a:spLocks noGrp="1"/>
          </p:cNvSpPr>
          <p:nvPr>
            <p:ph type="body" sz="quarter" idx="55" hasCustomPrompt="1"/>
          </p:nvPr>
        </p:nvSpPr>
        <p:spPr>
          <a:xfrm>
            <a:off x="5178000" y="2683783"/>
            <a:ext cx="1836000" cy="10800"/>
          </a:xfrm>
          <a:solidFill>
            <a:schemeClr val="tx1"/>
          </a:solidFill>
        </p:spPr>
        <p:txBody>
          <a:bodyPr/>
          <a:lstStyle>
            <a:lvl1pPr>
              <a:defRPr>
                <a:solidFill>
                  <a:schemeClr val="tx1"/>
                </a:solidFill>
              </a:defRPr>
            </a:lvl1pPr>
          </a:lstStyle>
          <a:p>
            <a:pPr lvl="0"/>
            <a:r>
              <a:rPr lang="en-GB"/>
              <a:t> </a:t>
            </a:r>
          </a:p>
        </p:txBody>
      </p:sp>
      <p:sp>
        <p:nvSpPr>
          <p:cNvPr id="19" name="Text Placeholder 8">
            <a:extLst>
              <a:ext uri="{FF2B5EF4-FFF2-40B4-BE49-F238E27FC236}">
                <a16:creationId xmlns:a16="http://schemas.microsoft.com/office/drawing/2014/main" id="{8B2C2258-011C-43C2-BDEC-02468E6218C7}"/>
              </a:ext>
            </a:extLst>
          </p:cNvPr>
          <p:cNvSpPr>
            <a:spLocks noGrp="1"/>
          </p:cNvSpPr>
          <p:nvPr>
            <p:ph type="body" sz="quarter" idx="56" hasCustomPrompt="1"/>
          </p:nvPr>
        </p:nvSpPr>
        <p:spPr>
          <a:xfrm>
            <a:off x="5178001" y="4565147"/>
            <a:ext cx="1835999" cy="10800"/>
          </a:xfrm>
          <a:solidFill>
            <a:schemeClr val="tx1"/>
          </a:solidFill>
        </p:spPr>
        <p:txBody>
          <a:bodyPr/>
          <a:lstStyle>
            <a:lvl1pPr>
              <a:defRPr>
                <a:solidFill>
                  <a:schemeClr val="tx1"/>
                </a:solidFill>
              </a:defRPr>
            </a:lvl1pPr>
          </a:lstStyle>
          <a:p>
            <a:pPr lvl="0"/>
            <a:r>
              <a:rPr lang="en-GB"/>
              <a:t> </a:t>
            </a:r>
          </a:p>
        </p:txBody>
      </p:sp>
      <p:sp>
        <p:nvSpPr>
          <p:cNvPr id="24" name="Text Placeholder 8">
            <a:extLst>
              <a:ext uri="{FF2B5EF4-FFF2-40B4-BE49-F238E27FC236}">
                <a16:creationId xmlns:a16="http://schemas.microsoft.com/office/drawing/2014/main" id="{0B13FBDE-6C5D-4AC9-9DC9-DA148FD5AF26}"/>
              </a:ext>
            </a:extLst>
          </p:cNvPr>
          <p:cNvSpPr>
            <a:spLocks noGrp="1"/>
          </p:cNvSpPr>
          <p:nvPr>
            <p:ph type="body" sz="quarter" idx="53" hasCustomPrompt="1"/>
          </p:nvPr>
        </p:nvSpPr>
        <p:spPr>
          <a:xfrm>
            <a:off x="974133" y="2683783"/>
            <a:ext cx="1836000" cy="10800"/>
          </a:xfrm>
          <a:solidFill>
            <a:schemeClr val="tx1"/>
          </a:solidFill>
        </p:spPr>
        <p:txBody>
          <a:bodyPr/>
          <a:lstStyle>
            <a:lvl1pPr>
              <a:defRPr>
                <a:solidFill>
                  <a:schemeClr val="tx1"/>
                </a:solidFill>
              </a:defRPr>
            </a:lvl1pPr>
          </a:lstStyle>
          <a:p>
            <a:pPr lvl="0"/>
            <a:r>
              <a:rPr lang="en-GB"/>
              <a:t> </a:t>
            </a:r>
          </a:p>
        </p:txBody>
      </p:sp>
      <p:sp>
        <p:nvSpPr>
          <p:cNvPr id="25" name="Text Placeholder 8">
            <a:extLst>
              <a:ext uri="{FF2B5EF4-FFF2-40B4-BE49-F238E27FC236}">
                <a16:creationId xmlns:a16="http://schemas.microsoft.com/office/drawing/2014/main" id="{39706170-7353-41A4-8DF4-831D8572E8C9}"/>
              </a:ext>
            </a:extLst>
          </p:cNvPr>
          <p:cNvSpPr>
            <a:spLocks noGrp="1"/>
          </p:cNvSpPr>
          <p:nvPr>
            <p:ph type="body" sz="quarter" idx="54" hasCustomPrompt="1"/>
          </p:nvPr>
        </p:nvSpPr>
        <p:spPr>
          <a:xfrm>
            <a:off x="974134" y="4565147"/>
            <a:ext cx="1835999" cy="10800"/>
          </a:xfrm>
          <a:solidFill>
            <a:schemeClr val="tx1"/>
          </a:solidFill>
        </p:spPr>
        <p:txBody>
          <a:bodyPr/>
          <a:lstStyle>
            <a:lvl1pPr>
              <a:defRPr>
                <a:solidFill>
                  <a:schemeClr val="tx1"/>
                </a:solidFill>
              </a:defRPr>
            </a:lvl1pPr>
          </a:lstStyle>
          <a:p>
            <a:pPr lvl="0"/>
            <a:r>
              <a:rPr lang="en-GB"/>
              <a:t> </a:t>
            </a:r>
          </a:p>
        </p:txBody>
      </p:sp>
      <p:sp>
        <p:nvSpPr>
          <p:cNvPr id="32" name="Text Placeholder 8">
            <a:extLst>
              <a:ext uri="{FF2B5EF4-FFF2-40B4-BE49-F238E27FC236}">
                <a16:creationId xmlns:a16="http://schemas.microsoft.com/office/drawing/2014/main" id="{7C3EE72C-CCD7-433D-A11F-EC92771F6FDF}"/>
              </a:ext>
            </a:extLst>
          </p:cNvPr>
          <p:cNvSpPr>
            <a:spLocks noGrp="1"/>
          </p:cNvSpPr>
          <p:nvPr>
            <p:ph type="body" sz="quarter" idx="59" hasCustomPrompt="1"/>
          </p:nvPr>
        </p:nvSpPr>
        <p:spPr>
          <a:xfrm>
            <a:off x="1467180" y="3770911"/>
            <a:ext cx="846000" cy="10800"/>
          </a:xfrm>
          <a:solidFill>
            <a:schemeClr val="tx1"/>
          </a:solidFill>
        </p:spPr>
        <p:txBody>
          <a:bodyPr/>
          <a:lstStyle>
            <a:lvl1pPr>
              <a:defRPr>
                <a:solidFill>
                  <a:schemeClr val="tx1"/>
                </a:solidFill>
              </a:defRPr>
            </a:lvl1pPr>
          </a:lstStyle>
          <a:p>
            <a:pPr lvl="0"/>
            <a:r>
              <a:rPr lang="en-GB"/>
              <a:t> </a:t>
            </a:r>
          </a:p>
        </p:txBody>
      </p:sp>
      <p:sp>
        <p:nvSpPr>
          <p:cNvPr id="33" name="Text Placeholder 8">
            <a:extLst>
              <a:ext uri="{FF2B5EF4-FFF2-40B4-BE49-F238E27FC236}">
                <a16:creationId xmlns:a16="http://schemas.microsoft.com/office/drawing/2014/main" id="{650B4CEC-8104-4C7F-8099-8D65D64F1936}"/>
              </a:ext>
            </a:extLst>
          </p:cNvPr>
          <p:cNvSpPr>
            <a:spLocks noGrp="1"/>
          </p:cNvSpPr>
          <p:nvPr>
            <p:ph type="body" sz="quarter" idx="60" hasCustomPrompt="1"/>
          </p:nvPr>
        </p:nvSpPr>
        <p:spPr>
          <a:xfrm>
            <a:off x="5672159" y="3770911"/>
            <a:ext cx="846000" cy="10800"/>
          </a:xfrm>
          <a:solidFill>
            <a:schemeClr val="tx1"/>
          </a:solidFill>
        </p:spPr>
        <p:txBody>
          <a:bodyPr/>
          <a:lstStyle>
            <a:lvl1pPr>
              <a:defRPr>
                <a:solidFill>
                  <a:schemeClr val="tx1"/>
                </a:solidFill>
              </a:defRPr>
            </a:lvl1pPr>
          </a:lstStyle>
          <a:p>
            <a:pPr lvl="0"/>
            <a:r>
              <a:rPr lang="en-GB"/>
              <a:t> </a:t>
            </a:r>
          </a:p>
        </p:txBody>
      </p:sp>
      <p:sp>
        <p:nvSpPr>
          <p:cNvPr id="34" name="Text Placeholder 8">
            <a:extLst>
              <a:ext uri="{FF2B5EF4-FFF2-40B4-BE49-F238E27FC236}">
                <a16:creationId xmlns:a16="http://schemas.microsoft.com/office/drawing/2014/main" id="{05166E8D-4661-4849-8A57-619E3EA8C7F1}"/>
              </a:ext>
            </a:extLst>
          </p:cNvPr>
          <p:cNvSpPr>
            <a:spLocks noGrp="1"/>
          </p:cNvSpPr>
          <p:nvPr>
            <p:ph type="body" sz="quarter" idx="61" hasCustomPrompt="1"/>
          </p:nvPr>
        </p:nvSpPr>
        <p:spPr>
          <a:xfrm>
            <a:off x="9742080" y="377091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CF779E32-1575-4135-86EC-8356761139DD}"/>
              </a:ext>
            </a:extLst>
          </p:cNvPr>
          <p:cNvSpPr>
            <a:spLocks noGrp="1"/>
          </p:cNvSpPr>
          <p:nvPr>
            <p:ph type="body" sz="quarter" idx="6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31" name="Text Placeholder 8">
            <a:extLst>
              <a:ext uri="{FF2B5EF4-FFF2-40B4-BE49-F238E27FC236}">
                <a16:creationId xmlns:a16="http://schemas.microsoft.com/office/drawing/2014/main" id="{79A4D263-D5CD-447E-8702-298174BD5F78}"/>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86C20E57-03E2-4F20-9C86-7AFCCD58B26D}"/>
              </a:ext>
            </a:extLst>
          </p:cNvPr>
          <p:cNvSpPr>
            <a:spLocks noGrp="1"/>
          </p:cNvSpPr>
          <p:nvPr>
            <p:ph type="dt" sz="half" idx="71"/>
          </p:nvPr>
        </p:nvSpPr>
        <p:spPr/>
        <p:txBody>
          <a:bodyPr/>
          <a:lstStyle/>
          <a:p>
            <a:fld id="{D5B974BF-E349-4C3D-943C-EBDB839F0CEF}" type="datetime8">
              <a:rPr lang="en-GB" smtClean="0"/>
              <a:t>27/09/2022 05:17</a:t>
            </a:fld>
            <a:endParaRPr lang="en-GB"/>
          </a:p>
        </p:txBody>
      </p:sp>
      <p:sp>
        <p:nvSpPr>
          <p:cNvPr id="7" name="Footer Placeholder 6">
            <a:extLst>
              <a:ext uri="{FF2B5EF4-FFF2-40B4-BE49-F238E27FC236}">
                <a16:creationId xmlns:a16="http://schemas.microsoft.com/office/drawing/2014/main" id="{5B0419C5-931F-4AFC-B535-EB510ED6DCB9}"/>
              </a:ext>
            </a:extLst>
          </p:cNvPr>
          <p:cNvSpPr>
            <a:spLocks noGrp="1"/>
          </p:cNvSpPr>
          <p:nvPr>
            <p:ph type="ftr" sz="quarter" idx="72"/>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4DF21A1C-77D3-4A96-9985-C344DDE7FD81}"/>
              </a:ext>
            </a:extLst>
          </p:cNvPr>
          <p:cNvSpPr>
            <a:spLocks noGrp="1"/>
          </p:cNvSpPr>
          <p:nvPr>
            <p:ph type="sldNum" sz="quarter" idx="73"/>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1607561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D5F8E3-A647-4AF0-A18C-A4FA7DA40185}"/>
              </a:ext>
            </a:extLst>
          </p:cNvPr>
          <p:cNvSpPr>
            <a:spLocks noGrp="1"/>
          </p:cNvSpPr>
          <p:nvPr>
            <p:ph type="pic" sz="quarter" idx="69" hasCustomPrompt="1"/>
          </p:nvPr>
        </p:nvSpPr>
        <p:spPr>
          <a:xfrm>
            <a:off x="0" y="0"/>
            <a:ext cx="12192000" cy="6858000"/>
          </a:xfrm>
        </p:spPr>
        <p:txBody>
          <a:bodyPr lIns="0" tIns="72000" rIns="0" bIns="0"/>
          <a:lstStyle>
            <a:lvl1pPr marL="0" indent="0" algn="ctr">
              <a:buFont typeface="Arial" panose="020B0604020202020204" pitchFamily="34" charset="0"/>
              <a:buNone/>
              <a:defRPr sz="1400">
                <a:solidFill>
                  <a:schemeClr val="tx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marL="0" indent="0">
              <a:buFont typeface="Arial" panose="020B0604020202020204" pitchFamily="34" charset="0"/>
              <a:buNone/>
              <a:defRPr cap="none" baseline="0">
                <a:solidFill>
                  <a:schemeClr val="tx1"/>
                </a:solidFill>
              </a:defRPr>
            </a:lvl1pPr>
          </a:lstStyle>
          <a:p>
            <a:r>
              <a:rPr lang="en-GB"/>
              <a:t>Summary: 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11" name="Text Placeholder 10">
            <a:extLst>
              <a:ext uri="{FF2B5EF4-FFF2-40B4-BE49-F238E27FC236}">
                <a16:creationId xmlns:a16="http://schemas.microsoft.com/office/drawing/2014/main" id="{BE2FB4C5-0710-47AF-ABA5-F5B6C082D171}"/>
              </a:ext>
            </a:extLst>
          </p:cNvPr>
          <p:cNvSpPr>
            <a:spLocks noGrp="1"/>
          </p:cNvSpPr>
          <p:nvPr>
            <p:ph type="body" sz="quarter" idx="37" hasCustomPrompt="1"/>
          </p:nvPr>
        </p:nvSpPr>
        <p:spPr>
          <a:xfrm>
            <a:off x="1152938" y="1974073"/>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8" name="Text Placeholder 7">
            <a:extLst>
              <a:ext uri="{FF2B5EF4-FFF2-40B4-BE49-F238E27FC236}">
                <a16:creationId xmlns:a16="http://schemas.microsoft.com/office/drawing/2014/main" id="{E04E7A61-4EBF-4E2D-860D-93018C7A6FAF}"/>
              </a:ext>
            </a:extLst>
          </p:cNvPr>
          <p:cNvSpPr>
            <a:spLocks noGrp="1"/>
          </p:cNvSpPr>
          <p:nvPr>
            <p:ph type="body" sz="quarter" idx="53" hasCustomPrompt="1"/>
          </p:nvPr>
        </p:nvSpPr>
        <p:spPr>
          <a:xfrm>
            <a:off x="2634743" y="1974850"/>
            <a:ext cx="9274779"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4" name="Text Placeholder 10">
            <a:extLst>
              <a:ext uri="{FF2B5EF4-FFF2-40B4-BE49-F238E27FC236}">
                <a16:creationId xmlns:a16="http://schemas.microsoft.com/office/drawing/2014/main" id="{0EAE2AFA-5293-4D58-B9DA-E4668C6918AA}"/>
              </a:ext>
            </a:extLst>
          </p:cNvPr>
          <p:cNvSpPr>
            <a:spLocks noGrp="1"/>
          </p:cNvSpPr>
          <p:nvPr>
            <p:ph type="body" sz="quarter" idx="54" hasCustomPrompt="1"/>
          </p:nvPr>
        </p:nvSpPr>
        <p:spPr>
          <a:xfrm>
            <a:off x="1152938" y="2778784"/>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5" name="Text Placeholder 7">
            <a:extLst>
              <a:ext uri="{FF2B5EF4-FFF2-40B4-BE49-F238E27FC236}">
                <a16:creationId xmlns:a16="http://schemas.microsoft.com/office/drawing/2014/main" id="{0257FA15-DEBC-4684-9FBF-737C7DC0B4BF}"/>
              </a:ext>
            </a:extLst>
          </p:cNvPr>
          <p:cNvSpPr>
            <a:spLocks noGrp="1"/>
          </p:cNvSpPr>
          <p:nvPr>
            <p:ph type="body" sz="quarter" idx="55" hasCustomPrompt="1"/>
          </p:nvPr>
        </p:nvSpPr>
        <p:spPr>
          <a:xfrm>
            <a:off x="2634744" y="2779561"/>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6" name="Text Placeholder 10">
            <a:extLst>
              <a:ext uri="{FF2B5EF4-FFF2-40B4-BE49-F238E27FC236}">
                <a16:creationId xmlns:a16="http://schemas.microsoft.com/office/drawing/2014/main" id="{6A0FD4E4-BF90-4415-957A-420418651F60}"/>
              </a:ext>
            </a:extLst>
          </p:cNvPr>
          <p:cNvSpPr>
            <a:spLocks noGrp="1"/>
          </p:cNvSpPr>
          <p:nvPr>
            <p:ph type="body" sz="quarter" idx="56" hasCustomPrompt="1"/>
          </p:nvPr>
        </p:nvSpPr>
        <p:spPr>
          <a:xfrm>
            <a:off x="1152938" y="35892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7" name="Text Placeholder 7">
            <a:extLst>
              <a:ext uri="{FF2B5EF4-FFF2-40B4-BE49-F238E27FC236}">
                <a16:creationId xmlns:a16="http://schemas.microsoft.com/office/drawing/2014/main" id="{D8A128BA-880A-48D2-858A-843440C3AE28}"/>
              </a:ext>
            </a:extLst>
          </p:cNvPr>
          <p:cNvSpPr>
            <a:spLocks noGrp="1"/>
          </p:cNvSpPr>
          <p:nvPr>
            <p:ph type="body" sz="quarter" idx="57" hasCustomPrompt="1"/>
          </p:nvPr>
        </p:nvSpPr>
        <p:spPr>
          <a:xfrm>
            <a:off x="2634744" y="35900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48" name="Text Placeholder 10">
            <a:extLst>
              <a:ext uri="{FF2B5EF4-FFF2-40B4-BE49-F238E27FC236}">
                <a16:creationId xmlns:a16="http://schemas.microsoft.com/office/drawing/2014/main" id="{E8F99537-918B-4293-B1AA-6E3E74743C50}"/>
              </a:ext>
            </a:extLst>
          </p:cNvPr>
          <p:cNvSpPr>
            <a:spLocks noGrp="1"/>
          </p:cNvSpPr>
          <p:nvPr>
            <p:ph type="body" sz="quarter" idx="58" hasCustomPrompt="1"/>
          </p:nvPr>
        </p:nvSpPr>
        <p:spPr>
          <a:xfrm>
            <a:off x="1152938" y="4389336"/>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49" name="Text Placeholder 7">
            <a:extLst>
              <a:ext uri="{FF2B5EF4-FFF2-40B4-BE49-F238E27FC236}">
                <a16:creationId xmlns:a16="http://schemas.microsoft.com/office/drawing/2014/main" id="{7569BE80-597B-4F22-B7AB-ED57E13C7DB9}"/>
              </a:ext>
            </a:extLst>
          </p:cNvPr>
          <p:cNvSpPr>
            <a:spLocks noGrp="1"/>
          </p:cNvSpPr>
          <p:nvPr>
            <p:ph type="body" sz="quarter" idx="59" hasCustomPrompt="1"/>
          </p:nvPr>
        </p:nvSpPr>
        <p:spPr>
          <a:xfrm>
            <a:off x="2634744" y="4390113"/>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0" name="Text Placeholder 10">
            <a:extLst>
              <a:ext uri="{FF2B5EF4-FFF2-40B4-BE49-F238E27FC236}">
                <a16:creationId xmlns:a16="http://schemas.microsoft.com/office/drawing/2014/main" id="{0C384770-9E59-4B2A-AEE2-B32B3D8EE82B}"/>
              </a:ext>
            </a:extLst>
          </p:cNvPr>
          <p:cNvSpPr>
            <a:spLocks noGrp="1"/>
          </p:cNvSpPr>
          <p:nvPr>
            <p:ph type="body" sz="quarter" idx="60" hasCustomPrompt="1"/>
          </p:nvPr>
        </p:nvSpPr>
        <p:spPr>
          <a:xfrm>
            <a:off x="1152938" y="5205059"/>
            <a:ext cx="1481805" cy="543084"/>
          </a:xfrm>
        </p:spPr>
        <p:txBody>
          <a:bodyPr vert="horz" lIns="91440" tIns="45720" rIns="91440" bIns="45720" rtlCol="0" anchor="ctr">
            <a:noAutofit/>
          </a:bodyPr>
          <a:lstStyle>
            <a:lvl1pPr marL="0" indent="0" algn="ctr">
              <a:buNone/>
              <a:defRPr lang="en-US" sz="3600" b="1" smtClean="0">
                <a:solidFill>
                  <a:schemeClr val="tx1"/>
                </a:solidFill>
              </a:defRPr>
            </a:lvl1pPr>
            <a:lvl2pPr marL="191995" indent="0">
              <a:buNone/>
              <a:defRPr lang="en-US" sz="1400" smtClean="0"/>
            </a:lvl2pPr>
            <a:lvl3pPr>
              <a:defRPr lang="en-US" sz="1400" smtClean="0"/>
            </a:lvl3pPr>
            <a:lvl4pPr>
              <a:defRPr lang="en-US" sz="1200" smtClean="0"/>
            </a:lvl4pPr>
            <a:lvl5pPr>
              <a:defRPr lang="en-GB" sz="1100"/>
            </a:lvl5pPr>
          </a:lstStyle>
          <a:p>
            <a:pPr lvl="0" algn="ctr"/>
            <a:r>
              <a:rPr lang="en-GB"/>
              <a:t>XXXX</a:t>
            </a:r>
          </a:p>
        </p:txBody>
      </p:sp>
      <p:sp>
        <p:nvSpPr>
          <p:cNvPr id="51" name="Text Placeholder 7">
            <a:extLst>
              <a:ext uri="{FF2B5EF4-FFF2-40B4-BE49-F238E27FC236}">
                <a16:creationId xmlns:a16="http://schemas.microsoft.com/office/drawing/2014/main" id="{76ADB491-2FD9-4251-A00E-10CB354F4B81}"/>
              </a:ext>
            </a:extLst>
          </p:cNvPr>
          <p:cNvSpPr>
            <a:spLocks noGrp="1"/>
          </p:cNvSpPr>
          <p:nvPr>
            <p:ph type="body" sz="quarter" idx="61" hasCustomPrompt="1"/>
          </p:nvPr>
        </p:nvSpPr>
        <p:spPr>
          <a:xfrm>
            <a:off x="2634744" y="5203454"/>
            <a:ext cx="9274778" cy="543600"/>
          </a:xfrm>
        </p:spPr>
        <p:txBody>
          <a:bodyPr vert="horz" lIns="91440" tIns="45720" rIns="91440" bIns="45720" rtlCol="0" anchor="ctr">
            <a:noAutofit/>
          </a:bodyPr>
          <a:lstStyle>
            <a:lvl1pPr marL="0" indent="0" algn="l">
              <a:buNone/>
              <a:defRPr lang="en-US" sz="1600" smtClean="0">
                <a:solidFill>
                  <a:schemeClr val="tx1"/>
                </a:solidFill>
              </a:defRPr>
            </a:lvl1pPr>
            <a:lvl2pPr marL="180000" indent="0" algn="l">
              <a:buNone/>
              <a:defRPr lang="en-US" sz="1600" smtClean="0">
                <a:solidFill>
                  <a:schemeClr val="tx1"/>
                </a:solidFill>
              </a:defRPr>
            </a:lvl2pPr>
            <a:lvl3pPr marL="360000" indent="0" algn="l">
              <a:buNone/>
              <a:defRPr lang="en-US" sz="1600" smtClean="0">
                <a:solidFill>
                  <a:schemeClr val="tx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a:p>
            <a:pPr lvl="1"/>
            <a:r>
              <a:rPr lang="en-GB"/>
              <a:t>Second level</a:t>
            </a:r>
          </a:p>
          <a:p>
            <a:pPr lvl="2"/>
            <a:r>
              <a:rPr lang="en-GB"/>
              <a:t>Third level</a:t>
            </a:r>
          </a:p>
        </p:txBody>
      </p:sp>
      <p:sp>
        <p:nvSpPr>
          <p:cNvPr id="53" name="Text Placeholder 8">
            <a:extLst>
              <a:ext uri="{FF2B5EF4-FFF2-40B4-BE49-F238E27FC236}">
                <a16:creationId xmlns:a16="http://schemas.microsoft.com/office/drawing/2014/main" id="{FF8C2E93-5773-4BBD-AB4C-D85954775BB2}"/>
              </a:ext>
            </a:extLst>
          </p:cNvPr>
          <p:cNvSpPr>
            <a:spLocks noGrp="1"/>
          </p:cNvSpPr>
          <p:nvPr>
            <p:ph type="body" sz="quarter" idx="62" hasCustomPrompt="1"/>
          </p:nvPr>
        </p:nvSpPr>
        <p:spPr>
          <a:xfrm>
            <a:off x="1470840" y="251665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4" name="Text Placeholder 8">
            <a:extLst>
              <a:ext uri="{FF2B5EF4-FFF2-40B4-BE49-F238E27FC236}">
                <a16:creationId xmlns:a16="http://schemas.microsoft.com/office/drawing/2014/main" id="{AFFF061E-CE33-4B3D-9114-EAC2AE2F721E}"/>
              </a:ext>
            </a:extLst>
          </p:cNvPr>
          <p:cNvSpPr>
            <a:spLocks noGrp="1"/>
          </p:cNvSpPr>
          <p:nvPr>
            <p:ph type="body" sz="quarter" idx="63" hasCustomPrompt="1"/>
          </p:nvPr>
        </p:nvSpPr>
        <p:spPr>
          <a:xfrm>
            <a:off x="1470840" y="3320961"/>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5" name="Text Placeholder 8">
            <a:extLst>
              <a:ext uri="{FF2B5EF4-FFF2-40B4-BE49-F238E27FC236}">
                <a16:creationId xmlns:a16="http://schemas.microsoft.com/office/drawing/2014/main" id="{32495B6D-8106-46F2-9BA5-814E1BD07229}"/>
              </a:ext>
            </a:extLst>
          </p:cNvPr>
          <p:cNvSpPr>
            <a:spLocks noGrp="1"/>
          </p:cNvSpPr>
          <p:nvPr>
            <p:ph type="body" sz="quarter" idx="64" hasCustomPrompt="1"/>
          </p:nvPr>
        </p:nvSpPr>
        <p:spPr>
          <a:xfrm>
            <a:off x="1470840" y="41336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8">
            <a:extLst>
              <a:ext uri="{FF2B5EF4-FFF2-40B4-BE49-F238E27FC236}">
                <a16:creationId xmlns:a16="http://schemas.microsoft.com/office/drawing/2014/main" id="{A7B80B4E-AAE5-47AE-983D-D1798B3FFA6D}"/>
              </a:ext>
            </a:extLst>
          </p:cNvPr>
          <p:cNvSpPr>
            <a:spLocks noGrp="1"/>
          </p:cNvSpPr>
          <p:nvPr>
            <p:ph type="body" sz="quarter" idx="65" hasCustomPrompt="1"/>
          </p:nvPr>
        </p:nvSpPr>
        <p:spPr>
          <a:xfrm>
            <a:off x="1470840" y="493371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7" name="Text Placeholder 8">
            <a:extLst>
              <a:ext uri="{FF2B5EF4-FFF2-40B4-BE49-F238E27FC236}">
                <a16:creationId xmlns:a16="http://schemas.microsoft.com/office/drawing/2014/main" id="{FF2232CC-B545-4A16-9B9D-2EF813EAF97E}"/>
              </a:ext>
            </a:extLst>
          </p:cNvPr>
          <p:cNvSpPr>
            <a:spLocks noGrp="1"/>
          </p:cNvSpPr>
          <p:nvPr>
            <p:ph type="body" sz="quarter" idx="66" hasCustomPrompt="1"/>
          </p:nvPr>
        </p:nvSpPr>
        <p:spPr>
          <a:xfrm>
            <a:off x="1470840" y="5748143"/>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8" name="Text Placeholder 8">
            <a:extLst>
              <a:ext uri="{FF2B5EF4-FFF2-40B4-BE49-F238E27FC236}">
                <a16:creationId xmlns:a16="http://schemas.microsoft.com/office/drawing/2014/main" id="{AF950769-D544-4E44-8046-6134940476CF}"/>
              </a:ext>
            </a:extLst>
          </p:cNvPr>
          <p:cNvSpPr>
            <a:spLocks noGrp="1"/>
          </p:cNvSpPr>
          <p:nvPr>
            <p:ph type="body" sz="quarter" idx="67" hasCustomPrompt="1"/>
          </p:nvPr>
        </p:nvSpPr>
        <p:spPr>
          <a:xfrm>
            <a:off x="327080" y="869140"/>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29" name="Text Placeholder 8">
            <a:extLst>
              <a:ext uri="{FF2B5EF4-FFF2-40B4-BE49-F238E27FC236}">
                <a16:creationId xmlns:a16="http://schemas.microsoft.com/office/drawing/2014/main" id="{56FC4C7A-F32A-46A4-9DDB-E7F7E70987E7}"/>
              </a:ext>
            </a:extLst>
          </p:cNvPr>
          <p:cNvSpPr>
            <a:spLocks noGrp="1"/>
          </p:cNvSpPr>
          <p:nvPr>
            <p:ph type="body" sz="quarter" idx="70" hasCustomPrompt="1"/>
          </p:nvPr>
        </p:nvSpPr>
        <p:spPr>
          <a:xfrm rot="5400000">
            <a:off x="553751" y="6565616"/>
            <a:ext cx="190800" cy="10800"/>
          </a:xfrm>
          <a:solidFill>
            <a:schemeClr val="bg1"/>
          </a:solidFill>
        </p:spPr>
        <p:txBody>
          <a:bodyPr lIns="0" tIns="0" rIns="0" bIns="0"/>
          <a:lstStyle>
            <a:lvl1pPr marL="0" indent="0">
              <a:buNone/>
              <a:defRPr>
                <a:solidFill>
                  <a:schemeClr val="tx1"/>
                </a:solidFill>
              </a:defRPr>
            </a:lvl1pPr>
          </a:lstStyle>
          <a:p>
            <a:pPr lvl="0"/>
            <a:r>
              <a:rPr lang="en-GB"/>
              <a:t> </a:t>
            </a:r>
          </a:p>
        </p:txBody>
      </p:sp>
      <p:sp>
        <p:nvSpPr>
          <p:cNvPr id="27" name="Text Placeholder Logo">
            <a:extLst>
              <a:ext uri="{FF2B5EF4-FFF2-40B4-BE49-F238E27FC236}">
                <a16:creationId xmlns:a16="http://schemas.microsoft.com/office/drawing/2014/main" id="{97C55C0E-3CEB-4B07-ADC5-06556808DA6A}"/>
              </a:ext>
            </a:extLst>
          </p:cNvPr>
          <p:cNvSpPr>
            <a:spLocks noGrp="1"/>
          </p:cNvSpPr>
          <p:nvPr>
            <p:ph type="body" sz="quarter" idx="71" hasCustomPrompt="1"/>
          </p:nvPr>
        </p:nvSpPr>
        <p:spPr>
          <a:xfrm>
            <a:off x="11036017" y="6454726"/>
            <a:ext cx="885600" cy="162000"/>
          </a:xfrm>
          <a:blipFill>
            <a:blip r:embed="rId2"/>
            <a:stretch>
              <a:fillRect/>
            </a:stretch>
          </a:blipFill>
        </p:spPr>
        <p:txBody>
          <a:bodyPr/>
          <a:lstStyle>
            <a:lvl1pPr marL="0" indent="0">
              <a:buFont typeface="Arial" panose="020B0604020202020204" pitchFamily="34" charset="0"/>
              <a:buNone/>
              <a:defRPr sz="100">
                <a:solidFill>
                  <a:schemeClr val="tx1"/>
                </a:solidFill>
              </a:defRPr>
            </a:lvl1pPr>
          </a:lstStyle>
          <a:p>
            <a:pPr lvl="0"/>
            <a:r>
              <a:rPr lang="en-GB"/>
              <a:t>.</a:t>
            </a:r>
          </a:p>
        </p:txBody>
      </p:sp>
      <p:sp>
        <p:nvSpPr>
          <p:cNvPr id="13" name="Date Placeholder 12">
            <a:extLst>
              <a:ext uri="{FF2B5EF4-FFF2-40B4-BE49-F238E27FC236}">
                <a16:creationId xmlns:a16="http://schemas.microsoft.com/office/drawing/2014/main" id="{C6E43BC4-C48D-43BD-BA91-42738DA9EC59}"/>
              </a:ext>
            </a:extLst>
          </p:cNvPr>
          <p:cNvSpPr>
            <a:spLocks noGrp="1"/>
          </p:cNvSpPr>
          <p:nvPr>
            <p:ph type="dt" sz="half" idx="72"/>
          </p:nvPr>
        </p:nvSpPr>
        <p:spPr/>
        <p:txBody>
          <a:bodyPr/>
          <a:lstStyle/>
          <a:p>
            <a:fld id="{13607999-2D66-4339-A2B3-9F7B2CC37BAC}" type="datetime8">
              <a:rPr lang="en-GB" smtClean="0"/>
              <a:t>27/09/2022 05:17</a:t>
            </a:fld>
            <a:endParaRPr lang="en-GB"/>
          </a:p>
        </p:txBody>
      </p:sp>
      <p:sp>
        <p:nvSpPr>
          <p:cNvPr id="14" name="Footer Placeholder 13">
            <a:extLst>
              <a:ext uri="{FF2B5EF4-FFF2-40B4-BE49-F238E27FC236}">
                <a16:creationId xmlns:a16="http://schemas.microsoft.com/office/drawing/2014/main" id="{F9EBC7C4-8F39-4A97-8993-881979F89C2D}"/>
              </a:ext>
            </a:extLst>
          </p:cNvPr>
          <p:cNvSpPr>
            <a:spLocks noGrp="1"/>
          </p:cNvSpPr>
          <p:nvPr>
            <p:ph type="ftr" sz="quarter" idx="73"/>
          </p:nvPr>
        </p:nvSpPr>
        <p:spPr/>
        <p:txBody>
          <a:bodyPr/>
          <a:lstStyle/>
          <a:p>
            <a:r>
              <a:rPr lang="en-GB"/>
              <a:t>IT-XXXX Project Name</a:t>
            </a:r>
          </a:p>
        </p:txBody>
      </p:sp>
      <p:sp>
        <p:nvSpPr>
          <p:cNvPr id="15" name="Slide Number Placeholder 14">
            <a:extLst>
              <a:ext uri="{FF2B5EF4-FFF2-40B4-BE49-F238E27FC236}">
                <a16:creationId xmlns:a16="http://schemas.microsoft.com/office/drawing/2014/main" id="{E66A0F40-0C0B-4342-AB3C-58F62AAD2DEB}"/>
              </a:ext>
            </a:extLst>
          </p:cNvPr>
          <p:cNvSpPr>
            <a:spLocks noGrp="1"/>
          </p:cNvSpPr>
          <p:nvPr>
            <p:ph type="sldNum" sz="quarter" idx="74"/>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65623757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 Point w/Ic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7" name="Rectangle 26">
            <a:extLst>
              <a:ext uri="{FF2B5EF4-FFF2-40B4-BE49-F238E27FC236}">
                <a16:creationId xmlns:a16="http://schemas.microsoft.com/office/drawing/2014/main" id="{770FBF02-CE78-457D-B72E-C2C2A7E3FBEC}"/>
              </a:ext>
            </a:extLst>
          </p:cNvPr>
          <p:cNvSpPr/>
          <p:nvPr userDrawn="1"/>
        </p:nvSpPr>
        <p:spPr>
          <a:xfrm>
            <a:off x="1" y="3176"/>
            <a:ext cx="12192000" cy="6858001"/>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pic>
        <p:nvPicPr>
          <p:cNvPr id="23" name="Logo">
            <a:extLst>
              <a:ext uri="{FF2B5EF4-FFF2-40B4-BE49-F238E27FC236}">
                <a16:creationId xmlns:a16="http://schemas.microsoft.com/office/drawing/2014/main" id="{FC71F687-9860-4508-AF47-0D4133BF1D19}"/>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76A0978D-E938-493B-8F78-3DDA275B4E0D}"/>
              </a:ext>
            </a:extLst>
          </p:cNvPr>
          <p:cNvSpPr>
            <a:spLocks noGrp="1"/>
          </p:cNvSpPr>
          <p:nvPr>
            <p:ph type="dt" sz="half" idx="56"/>
          </p:nvPr>
        </p:nvSpPr>
        <p:spPr/>
        <p:txBody>
          <a:bodyPr/>
          <a:lstStyle>
            <a:lvl1pPr>
              <a:defRPr>
                <a:solidFill>
                  <a:schemeClr val="bg1"/>
                </a:solidFill>
              </a:defRPr>
            </a:lvl1pPr>
          </a:lstStyle>
          <a:p>
            <a:fld id="{5F84DA38-6048-4487-A38E-E51CE711E3C8}" type="datetime8">
              <a:rPr lang="en-GB" smtClean="0"/>
              <a:t>27/09/2022 05:17</a:t>
            </a:fld>
            <a:endParaRPr lang="en-GB"/>
          </a:p>
        </p:txBody>
      </p:sp>
      <p:sp>
        <p:nvSpPr>
          <p:cNvPr id="7" name="Footer Placeholder 6">
            <a:extLst>
              <a:ext uri="{FF2B5EF4-FFF2-40B4-BE49-F238E27FC236}">
                <a16:creationId xmlns:a16="http://schemas.microsoft.com/office/drawing/2014/main" id="{E9BE8DF7-C684-4409-A6BB-9F4B59758018}"/>
              </a:ext>
            </a:extLst>
          </p:cNvPr>
          <p:cNvSpPr>
            <a:spLocks noGrp="1"/>
          </p:cNvSpPr>
          <p:nvPr>
            <p:ph type="ftr" sz="quarter" idx="57"/>
          </p:nvPr>
        </p:nvSpPr>
        <p:spPr/>
        <p:txBody>
          <a:bodyPr/>
          <a:lstStyle>
            <a:lvl1pPr>
              <a:defRPr>
                <a:solidFill>
                  <a:schemeClr val="bg1"/>
                </a:solidFill>
              </a:defRPr>
            </a:lvl1pPr>
          </a:lstStyle>
          <a:p>
            <a:r>
              <a:rPr lang="en-GB"/>
              <a:t>IT-XXXX Project Name</a:t>
            </a:r>
          </a:p>
        </p:txBody>
      </p:sp>
      <p:sp>
        <p:nvSpPr>
          <p:cNvPr id="9" name="Slide Number Placeholder 8">
            <a:extLst>
              <a:ext uri="{FF2B5EF4-FFF2-40B4-BE49-F238E27FC236}">
                <a16:creationId xmlns:a16="http://schemas.microsoft.com/office/drawing/2014/main" id="{DBC3A53A-89AC-4514-9E86-8827C0DA89B4}"/>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99368959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 Point w/Icons Blu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475488" y="115053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476887"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4306824"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4306238"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37" name="Text Placeholder 11">
            <a:extLst>
              <a:ext uri="{FF2B5EF4-FFF2-40B4-BE49-F238E27FC236}">
                <a16:creationId xmlns:a16="http://schemas.microsoft.com/office/drawing/2014/main" id="{D8A0A111-0A6D-4DE9-AAD2-9B1F7378CF72}"/>
              </a:ext>
            </a:extLst>
          </p:cNvPr>
          <p:cNvSpPr>
            <a:spLocks noGrp="1"/>
          </p:cNvSpPr>
          <p:nvPr>
            <p:ph type="body" sz="quarter" idx="44" hasCustomPrompt="1"/>
          </p:nvPr>
        </p:nvSpPr>
        <p:spPr>
          <a:xfrm>
            <a:off x="8138160" y="115053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2" name="Text Placeholder 7">
            <a:extLst>
              <a:ext uri="{FF2B5EF4-FFF2-40B4-BE49-F238E27FC236}">
                <a16:creationId xmlns:a16="http://schemas.microsoft.com/office/drawing/2014/main" id="{50671B03-4BB4-44B1-AB72-F60797D92BD6}"/>
              </a:ext>
            </a:extLst>
          </p:cNvPr>
          <p:cNvSpPr>
            <a:spLocks noGrp="1"/>
          </p:cNvSpPr>
          <p:nvPr>
            <p:ph type="body" sz="quarter" idx="47" hasCustomPrompt="1"/>
          </p:nvPr>
        </p:nvSpPr>
        <p:spPr>
          <a:xfrm>
            <a:off x="8135589" y="3210524"/>
            <a:ext cx="3588434" cy="2364784"/>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3" name="Text Placeholder 7">
            <a:extLst>
              <a:ext uri="{FF2B5EF4-FFF2-40B4-BE49-F238E27FC236}">
                <a16:creationId xmlns:a16="http://schemas.microsoft.com/office/drawing/2014/main" id="{A73DFFA4-EBA2-4403-BC9D-914201D02AA1}"/>
              </a:ext>
            </a:extLst>
          </p:cNvPr>
          <p:cNvSpPr>
            <a:spLocks noGrp="1"/>
          </p:cNvSpPr>
          <p:nvPr>
            <p:ph type="body" sz="quarter" idx="48" hasCustomPrompt="1"/>
          </p:nvPr>
        </p:nvSpPr>
        <p:spPr>
          <a:xfrm>
            <a:off x="174693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5" name="Text Placeholder 7">
            <a:extLst>
              <a:ext uri="{FF2B5EF4-FFF2-40B4-BE49-F238E27FC236}">
                <a16:creationId xmlns:a16="http://schemas.microsoft.com/office/drawing/2014/main" id="{9FAA71F2-C67E-48DA-B67A-B236284509A9}"/>
              </a:ext>
            </a:extLst>
          </p:cNvPr>
          <p:cNvSpPr>
            <a:spLocks noGrp="1"/>
          </p:cNvSpPr>
          <p:nvPr>
            <p:ph type="body" sz="quarter" idx="49" hasCustomPrompt="1"/>
          </p:nvPr>
        </p:nvSpPr>
        <p:spPr>
          <a:xfrm>
            <a:off x="558057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46" name="Text Placeholder 7">
            <a:extLst>
              <a:ext uri="{FF2B5EF4-FFF2-40B4-BE49-F238E27FC236}">
                <a16:creationId xmlns:a16="http://schemas.microsoft.com/office/drawing/2014/main" id="{D16B0264-013F-4333-843A-AE569E5B328A}"/>
              </a:ext>
            </a:extLst>
          </p:cNvPr>
          <p:cNvSpPr>
            <a:spLocks noGrp="1"/>
          </p:cNvSpPr>
          <p:nvPr>
            <p:ph type="body" sz="quarter" idx="50" hasCustomPrompt="1"/>
          </p:nvPr>
        </p:nvSpPr>
        <p:spPr>
          <a:xfrm>
            <a:off x="9414214" y="1977303"/>
            <a:ext cx="1035613" cy="1030585"/>
          </a:xfrm>
        </p:spPr>
        <p:txBody>
          <a:bodyPr tIns="72000"/>
          <a:lstStyle>
            <a:lvl1pPr marL="0" indent="0" algn="ctr">
              <a:buNone/>
              <a:defRPr sz="1050">
                <a:solidFill>
                  <a:schemeClr val="bg1"/>
                </a:solidFill>
              </a:defRPr>
            </a:lvl1pPr>
            <a:lvl2pPr algn="ctr">
              <a:defRPr sz="1400">
                <a:solidFill>
                  <a:schemeClr val="bg1"/>
                </a:solidFill>
              </a:defRPr>
            </a:lvl2pPr>
            <a:lvl3pPr algn="ctr">
              <a:defRPr sz="1400">
                <a:solidFill>
                  <a:schemeClr val="bg1"/>
                </a:solidFill>
              </a:defRPr>
            </a:lvl3pPr>
            <a:lvl4pPr algn="ctr">
              <a:defRPr sz="1200">
                <a:solidFill>
                  <a:schemeClr val="bg1"/>
                </a:solidFill>
              </a:defRPr>
            </a:lvl4pPr>
            <a:lvl5pPr algn="ctr">
              <a:defRPr sz="1100">
                <a:solidFill>
                  <a:schemeClr val="bg1"/>
                </a:solidFill>
              </a:defRPr>
            </a:lvl5pPr>
          </a:lstStyle>
          <a:p>
            <a:pPr lvl="0"/>
            <a:r>
              <a:rPr lang="en-GB"/>
              <a:t>DELETE THIS BOX:</a:t>
            </a:r>
            <a:br>
              <a:rPr lang="en-GB"/>
            </a:br>
            <a:endParaRPr lang="en-GB"/>
          </a:p>
          <a:p>
            <a:pPr lvl="0"/>
            <a:r>
              <a:rPr lang="en-GB"/>
              <a:t>Paste icon here</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1965104" y="176227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5790000" y="1762279"/>
            <a:ext cx="612000" cy="10800"/>
          </a:xfrm>
          <a:solidFill>
            <a:schemeClr val="bg1"/>
          </a:solidFill>
        </p:spPr>
        <p:txBody>
          <a:bodyPr/>
          <a:lstStyle>
            <a:lvl1pPr>
              <a:defRPr>
                <a:noFill/>
              </a:defRPr>
            </a:lvl1pPr>
          </a:lstStyle>
          <a:p>
            <a:pPr lvl="0"/>
            <a:r>
              <a:rPr lang="en-GB"/>
              <a:t> </a:t>
            </a:r>
          </a:p>
        </p:txBody>
      </p:sp>
      <p:sp>
        <p:nvSpPr>
          <p:cNvPr id="51" name="Text Placeholder 9">
            <a:extLst>
              <a:ext uri="{FF2B5EF4-FFF2-40B4-BE49-F238E27FC236}">
                <a16:creationId xmlns:a16="http://schemas.microsoft.com/office/drawing/2014/main" id="{D6B5BEAF-07A4-46CA-9150-B0BDC34D3913}"/>
              </a:ext>
            </a:extLst>
          </p:cNvPr>
          <p:cNvSpPr>
            <a:spLocks noGrp="1"/>
          </p:cNvSpPr>
          <p:nvPr>
            <p:ph type="body" sz="quarter" idx="53" hasCustomPrompt="1"/>
          </p:nvPr>
        </p:nvSpPr>
        <p:spPr>
          <a:xfrm>
            <a:off x="9623806" y="176227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1620439" y="3455662"/>
            <a:ext cx="4896000" cy="10800"/>
          </a:xfrm>
          <a:solidFill>
            <a:schemeClr val="bg1"/>
          </a:solidFill>
        </p:spPr>
        <p:txBody>
          <a:bodyPr/>
          <a:lstStyle>
            <a:lvl1pPr>
              <a:defRPr>
                <a:noFill/>
              </a:defRPr>
            </a:lvl1pPr>
          </a:lstStyle>
          <a:p>
            <a:pPr lvl="0"/>
            <a:r>
              <a:rPr lang="en-GB"/>
              <a:t> </a:t>
            </a:r>
          </a:p>
        </p:txBody>
      </p:sp>
      <p:sp>
        <p:nvSpPr>
          <p:cNvPr id="55" name="Text Placeholder 9">
            <a:extLst>
              <a:ext uri="{FF2B5EF4-FFF2-40B4-BE49-F238E27FC236}">
                <a16:creationId xmlns:a16="http://schemas.microsoft.com/office/drawing/2014/main" id="{8299F0B9-6C8C-4187-9176-986DB31B93A8}"/>
              </a:ext>
            </a:extLst>
          </p:cNvPr>
          <p:cNvSpPr>
            <a:spLocks noGrp="1"/>
          </p:cNvSpPr>
          <p:nvPr>
            <p:ph type="body" sz="quarter" idx="55" hasCustomPrompt="1"/>
          </p:nvPr>
        </p:nvSpPr>
        <p:spPr>
          <a:xfrm rot="5400000">
            <a:off x="5671418" y="3455662"/>
            <a:ext cx="4896000" cy="10800"/>
          </a:xfrm>
          <a:solidFill>
            <a:schemeClr val="bg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Logo">
            <a:extLst>
              <a:ext uri="{FF2B5EF4-FFF2-40B4-BE49-F238E27FC236}">
                <a16:creationId xmlns:a16="http://schemas.microsoft.com/office/drawing/2014/main" id="{11A8E156-1004-429E-BCAA-3D4F2D62BE4D}"/>
              </a:ext>
            </a:extLst>
          </p:cNvPr>
          <p:cNvPicPr>
            <a:picLocks noChangeAspect="1"/>
          </p:cNvPicPr>
          <p:nvPr userDrawn="1"/>
        </p:nvPicPr>
        <p:blipFill>
          <a:blip r:embed="rId2"/>
          <a:stretch>
            <a:fillRect/>
          </a:stretch>
        </p:blipFill>
        <p:spPr>
          <a:xfrm>
            <a:off x="11029235" y="6452108"/>
            <a:ext cx="885050" cy="164382"/>
          </a:xfrm>
          <a:prstGeom prst="rect">
            <a:avLst/>
          </a:prstGeom>
        </p:spPr>
      </p:pic>
      <p:sp>
        <p:nvSpPr>
          <p:cNvPr id="6" name="Date Placeholder 5">
            <a:extLst>
              <a:ext uri="{FF2B5EF4-FFF2-40B4-BE49-F238E27FC236}">
                <a16:creationId xmlns:a16="http://schemas.microsoft.com/office/drawing/2014/main" id="{AFEB0C51-B420-4766-A7C4-F95F8BDEFAE2}"/>
              </a:ext>
            </a:extLst>
          </p:cNvPr>
          <p:cNvSpPr>
            <a:spLocks noGrp="1"/>
          </p:cNvSpPr>
          <p:nvPr>
            <p:ph type="dt" sz="half" idx="56"/>
          </p:nvPr>
        </p:nvSpPr>
        <p:spPr/>
        <p:txBody>
          <a:bodyPr/>
          <a:lstStyle>
            <a:lvl1pPr>
              <a:defRPr>
                <a:solidFill>
                  <a:schemeClr val="bg1"/>
                </a:solidFill>
              </a:defRPr>
            </a:lvl1pPr>
          </a:lstStyle>
          <a:p>
            <a:fld id="{64C545DB-A38E-4438-9176-C887CD599DCF}" type="datetime8">
              <a:rPr lang="en-GB" smtClean="0"/>
              <a:t>27/09/2022 05:17</a:t>
            </a:fld>
            <a:endParaRPr lang="en-GB"/>
          </a:p>
        </p:txBody>
      </p:sp>
      <p:sp>
        <p:nvSpPr>
          <p:cNvPr id="7" name="Footer Placeholder 6">
            <a:extLst>
              <a:ext uri="{FF2B5EF4-FFF2-40B4-BE49-F238E27FC236}">
                <a16:creationId xmlns:a16="http://schemas.microsoft.com/office/drawing/2014/main" id="{5824ACB4-A8B7-45AA-A634-44343AE4C891}"/>
              </a:ext>
            </a:extLst>
          </p:cNvPr>
          <p:cNvSpPr>
            <a:spLocks noGrp="1"/>
          </p:cNvSpPr>
          <p:nvPr>
            <p:ph type="ftr" sz="quarter" idx="57"/>
          </p:nvPr>
        </p:nvSpPr>
        <p:spPr/>
        <p:txBody>
          <a:bodyPr/>
          <a:lstStyle>
            <a:lvl1pPr>
              <a:defRPr>
                <a:solidFill>
                  <a:schemeClr val="bg1"/>
                </a:solidFill>
              </a:defRPr>
            </a:lvl1pPr>
          </a:lstStyle>
          <a:p>
            <a:r>
              <a:rPr lang="en-GB"/>
              <a:t>IT-XXXX Project Name</a:t>
            </a:r>
          </a:p>
        </p:txBody>
      </p:sp>
      <p:sp>
        <p:nvSpPr>
          <p:cNvPr id="9" name="Slide Number Placeholder 8">
            <a:extLst>
              <a:ext uri="{FF2B5EF4-FFF2-40B4-BE49-F238E27FC236}">
                <a16:creationId xmlns:a16="http://schemas.microsoft.com/office/drawing/2014/main" id="{36F16591-2AEC-45F6-A9F5-D5CE7CCED73F}"/>
              </a:ext>
            </a:extLst>
          </p:cNvPr>
          <p:cNvSpPr>
            <a:spLocks noGrp="1"/>
          </p:cNvSpPr>
          <p:nvPr>
            <p:ph type="sldNum" sz="quarter" idx="5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28791817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6 Point w/Icons Gr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215998" y="365125"/>
            <a:ext cx="11693525" cy="461961"/>
          </a:xfrm>
        </p:spPr>
        <p:txBody>
          <a:bodyPr anchor="t"/>
          <a:lstStyle>
            <a:lvl1pPr>
              <a:defRPr cap="none" baseline="0">
                <a:solidFill>
                  <a:schemeClr val="tx1"/>
                </a:solidFill>
              </a:defRPr>
            </a:lvl1pPr>
          </a:lstStyle>
          <a:p>
            <a:r>
              <a:rPr lang="en-GB"/>
              <a:t>Enter title here</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216695" y="923703"/>
            <a:ext cx="11692828"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35" name="Text Placeholder 10">
            <a:extLst>
              <a:ext uri="{FF2B5EF4-FFF2-40B4-BE49-F238E27FC236}">
                <a16:creationId xmlns:a16="http://schemas.microsoft.com/office/drawing/2014/main" id="{8D721AF1-C59A-4E2C-8FE1-F5CFE4B7A003}"/>
              </a:ext>
            </a:extLst>
          </p:cNvPr>
          <p:cNvSpPr>
            <a:spLocks noGrp="1"/>
          </p:cNvSpPr>
          <p:nvPr>
            <p:ph type="body" sz="quarter" idx="37" hasCustomPrompt="1"/>
          </p:nvPr>
        </p:nvSpPr>
        <p:spPr>
          <a:xfrm>
            <a:off x="1084067" y="2543098"/>
            <a:ext cx="2374487" cy="330756"/>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8" name="Text Placeholder 7">
            <a:extLst>
              <a:ext uri="{FF2B5EF4-FFF2-40B4-BE49-F238E27FC236}">
                <a16:creationId xmlns:a16="http://schemas.microsoft.com/office/drawing/2014/main" id="{6B6586BB-966D-4E11-87D4-C8E06DCCB9C4}"/>
              </a:ext>
            </a:extLst>
          </p:cNvPr>
          <p:cNvSpPr>
            <a:spLocks noGrp="1"/>
          </p:cNvSpPr>
          <p:nvPr>
            <p:ph type="body" sz="quarter" idx="53" hasCustomPrompt="1"/>
          </p:nvPr>
        </p:nvSpPr>
        <p:spPr>
          <a:xfrm>
            <a:off x="1602226" y="3048701"/>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4" name="Text Placeholder 10">
            <a:extLst>
              <a:ext uri="{FF2B5EF4-FFF2-40B4-BE49-F238E27FC236}">
                <a16:creationId xmlns:a16="http://schemas.microsoft.com/office/drawing/2014/main" id="{F3C7B097-80BB-4D96-8A90-B46FA47755F1}"/>
              </a:ext>
            </a:extLst>
          </p:cNvPr>
          <p:cNvSpPr>
            <a:spLocks noGrp="1"/>
          </p:cNvSpPr>
          <p:nvPr>
            <p:ph type="body" sz="quarter" idx="54" hasCustomPrompt="1"/>
          </p:nvPr>
        </p:nvSpPr>
        <p:spPr>
          <a:xfrm>
            <a:off x="4908550" y="25430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39" name="Text Placeholder 7">
            <a:extLst>
              <a:ext uri="{FF2B5EF4-FFF2-40B4-BE49-F238E27FC236}">
                <a16:creationId xmlns:a16="http://schemas.microsoft.com/office/drawing/2014/main" id="{FC340FDD-3427-4E6B-AB80-304433A5E863}"/>
              </a:ext>
            </a:extLst>
          </p:cNvPr>
          <p:cNvSpPr>
            <a:spLocks noGrp="1"/>
          </p:cNvSpPr>
          <p:nvPr>
            <p:ph type="body" sz="quarter" idx="55" hasCustomPrompt="1"/>
          </p:nvPr>
        </p:nvSpPr>
        <p:spPr>
          <a:xfrm>
            <a:off x="5425678" y="3046332"/>
            <a:ext cx="1340644" cy="504000"/>
          </a:xfrm>
        </p:spPr>
        <p:txBody>
          <a:bodyPr vert="horz" lIns="91440" tIns="45720" rIns="91440" bIns="45720" rtlCol="0" anchor="t">
            <a:noAutofit/>
          </a:bodyPr>
          <a:lstStyle>
            <a:lvl1pPr marL="0" indent="0" algn="ctr">
              <a:buNone/>
              <a:defRPr lang="en-US" sz="1000" smtClean="0">
                <a:solidFill>
                  <a:schemeClr val="tx1"/>
                </a:solidFill>
              </a:defRPr>
            </a:lvl1pPr>
            <a:lvl2pPr marL="191995" indent="0" algn="l">
              <a:buNone/>
              <a:defRPr lang="en-US" sz="1000" smtClean="0">
                <a:solidFill>
                  <a:schemeClr val="bg1"/>
                </a:solidFill>
              </a:defRPr>
            </a:lvl2pPr>
            <a:lvl3pPr algn="l">
              <a:defRPr lang="en-US" sz="10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0" name="Text Placeholder 10">
            <a:extLst>
              <a:ext uri="{FF2B5EF4-FFF2-40B4-BE49-F238E27FC236}">
                <a16:creationId xmlns:a16="http://schemas.microsoft.com/office/drawing/2014/main" id="{2330F18E-42CF-42E9-AD55-DA8C865B939C}"/>
              </a:ext>
            </a:extLst>
          </p:cNvPr>
          <p:cNvSpPr>
            <a:spLocks noGrp="1"/>
          </p:cNvSpPr>
          <p:nvPr>
            <p:ph type="body" sz="quarter" idx="56" hasCustomPrompt="1"/>
          </p:nvPr>
        </p:nvSpPr>
        <p:spPr>
          <a:xfrm>
            <a:off x="8733446" y="254375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1" name="Text Placeholder 7">
            <a:extLst>
              <a:ext uri="{FF2B5EF4-FFF2-40B4-BE49-F238E27FC236}">
                <a16:creationId xmlns:a16="http://schemas.microsoft.com/office/drawing/2014/main" id="{D089DBBD-7893-410D-ABBF-681D1A2B51EE}"/>
              </a:ext>
            </a:extLst>
          </p:cNvPr>
          <p:cNvSpPr>
            <a:spLocks noGrp="1"/>
          </p:cNvSpPr>
          <p:nvPr>
            <p:ph type="body" sz="quarter" idx="57" hasCustomPrompt="1"/>
          </p:nvPr>
        </p:nvSpPr>
        <p:spPr>
          <a:xfrm>
            <a:off x="9252018" y="3051203"/>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4" name="Text Placeholder 10">
            <a:extLst>
              <a:ext uri="{FF2B5EF4-FFF2-40B4-BE49-F238E27FC236}">
                <a16:creationId xmlns:a16="http://schemas.microsoft.com/office/drawing/2014/main" id="{39D983C3-FFC0-43E1-93F8-F562E0D723AF}"/>
              </a:ext>
            </a:extLst>
          </p:cNvPr>
          <p:cNvSpPr>
            <a:spLocks noGrp="1"/>
          </p:cNvSpPr>
          <p:nvPr>
            <p:ph type="body" sz="quarter" idx="58" hasCustomPrompt="1"/>
          </p:nvPr>
        </p:nvSpPr>
        <p:spPr>
          <a:xfrm>
            <a:off x="1084067" y="4939198"/>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5" name="Text Placeholder 7">
            <a:extLst>
              <a:ext uri="{FF2B5EF4-FFF2-40B4-BE49-F238E27FC236}">
                <a16:creationId xmlns:a16="http://schemas.microsoft.com/office/drawing/2014/main" id="{756D9E83-FEFE-4CBB-946B-CE7B4D3B77BB}"/>
              </a:ext>
            </a:extLst>
          </p:cNvPr>
          <p:cNvSpPr>
            <a:spLocks noGrp="1"/>
          </p:cNvSpPr>
          <p:nvPr>
            <p:ph type="body" sz="quarter" idx="59" hasCustomPrompt="1"/>
          </p:nvPr>
        </p:nvSpPr>
        <p:spPr>
          <a:xfrm>
            <a:off x="1602226"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46" name="Text Placeholder 10">
            <a:extLst>
              <a:ext uri="{FF2B5EF4-FFF2-40B4-BE49-F238E27FC236}">
                <a16:creationId xmlns:a16="http://schemas.microsoft.com/office/drawing/2014/main" id="{21F49BD4-5AE8-4B8F-9642-177BDD726108}"/>
              </a:ext>
            </a:extLst>
          </p:cNvPr>
          <p:cNvSpPr>
            <a:spLocks noGrp="1"/>
          </p:cNvSpPr>
          <p:nvPr>
            <p:ph type="body" sz="quarter" idx="60" hasCustomPrompt="1"/>
          </p:nvPr>
        </p:nvSpPr>
        <p:spPr>
          <a:xfrm>
            <a:off x="4908550"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47" name="Text Placeholder 7">
            <a:extLst>
              <a:ext uri="{FF2B5EF4-FFF2-40B4-BE49-F238E27FC236}">
                <a16:creationId xmlns:a16="http://schemas.microsoft.com/office/drawing/2014/main" id="{7BF1F6D7-C453-41DA-A9FB-3543058E892E}"/>
              </a:ext>
            </a:extLst>
          </p:cNvPr>
          <p:cNvSpPr>
            <a:spLocks noGrp="1"/>
          </p:cNvSpPr>
          <p:nvPr>
            <p:ph type="body" sz="quarter" idx="61" hasCustomPrompt="1"/>
          </p:nvPr>
        </p:nvSpPr>
        <p:spPr>
          <a:xfrm>
            <a:off x="5425678" y="5444067"/>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marL="191995" indent="0" algn="l">
              <a:buNone/>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87" name="Text Placeholder 10">
            <a:extLst>
              <a:ext uri="{FF2B5EF4-FFF2-40B4-BE49-F238E27FC236}">
                <a16:creationId xmlns:a16="http://schemas.microsoft.com/office/drawing/2014/main" id="{0C435AF2-4816-4C69-87F1-DFBC4EE08678}"/>
              </a:ext>
            </a:extLst>
          </p:cNvPr>
          <p:cNvSpPr>
            <a:spLocks noGrp="1"/>
          </p:cNvSpPr>
          <p:nvPr>
            <p:ph type="body" sz="quarter" idx="90" hasCustomPrompt="1"/>
          </p:nvPr>
        </p:nvSpPr>
        <p:spPr>
          <a:xfrm>
            <a:off x="8732896" y="4944810"/>
            <a:ext cx="2376000" cy="331200"/>
          </a:xfrm>
          <a:noFill/>
        </p:spPr>
        <p:txBody>
          <a:bodyPr vert="horz" lIns="91440" tIns="45720" rIns="91440" bIns="45720" rtlCol="0">
            <a:noAutofit/>
          </a:bodyPr>
          <a:lstStyle>
            <a:lvl1pPr marL="0" indent="0" algn="ctr">
              <a:buNone/>
              <a:defRPr lang="en-US" sz="1400" dirty="0">
                <a:solidFill>
                  <a:schemeClr val="tx1"/>
                </a:solidFill>
              </a:defRPr>
            </a:lvl1pPr>
          </a:lstStyle>
          <a:p>
            <a:pPr lvl="0"/>
            <a:r>
              <a:rPr lang="en-GB"/>
              <a:t>Enter text here</a:t>
            </a:r>
          </a:p>
        </p:txBody>
      </p:sp>
      <p:sp>
        <p:nvSpPr>
          <p:cNvPr id="88" name="Text Placeholder 7">
            <a:extLst>
              <a:ext uri="{FF2B5EF4-FFF2-40B4-BE49-F238E27FC236}">
                <a16:creationId xmlns:a16="http://schemas.microsoft.com/office/drawing/2014/main" id="{C961C735-190F-47D5-90DF-F7EF742DBC95}"/>
              </a:ext>
            </a:extLst>
          </p:cNvPr>
          <p:cNvSpPr>
            <a:spLocks noGrp="1"/>
          </p:cNvSpPr>
          <p:nvPr>
            <p:ph type="body" sz="quarter" idx="91" hasCustomPrompt="1"/>
          </p:nvPr>
        </p:nvSpPr>
        <p:spPr>
          <a:xfrm>
            <a:off x="9252018" y="5442336"/>
            <a:ext cx="1339200" cy="504000"/>
          </a:xfrm>
        </p:spPr>
        <p:txBody>
          <a:bodyPr vert="horz" lIns="91440" tIns="45720" rIns="91440" bIns="45720" rtlCol="0" anchor="t">
            <a:noAutofit/>
          </a:bodyPr>
          <a:lstStyle>
            <a:lvl1pPr marL="0" indent="0" algn="ctr">
              <a:buNone/>
              <a:defRPr lang="en-US" sz="1100" smtClean="0">
                <a:solidFill>
                  <a:schemeClr val="tx1"/>
                </a:solidFill>
              </a:defRPr>
            </a:lvl1pPr>
            <a:lvl2pPr algn="l">
              <a:defRPr lang="en-US" sz="1100" smtClean="0">
                <a:solidFill>
                  <a:schemeClr val="bg1"/>
                </a:solidFill>
              </a:defRPr>
            </a:lvl2pPr>
            <a:lvl3pPr algn="l">
              <a:defRPr lang="en-US" sz="1100" smtClean="0">
                <a:solidFill>
                  <a:schemeClr val="bg1"/>
                </a:solidFill>
              </a:defRPr>
            </a:lvl3pPr>
            <a:lvl4pPr algn="l">
              <a:defRPr lang="en-US" sz="1400" smtClean="0">
                <a:solidFill>
                  <a:schemeClr val="bg1"/>
                </a:solidFill>
              </a:defRPr>
            </a:lvl4pPr>
            <a:lvl5pPr algn="l">
              <a:defRPr lang="en-GB" sz="1200">
                <a:solidFill>
                  <a:schemeClr val="bg1"/>
                </a:solidFill>
              </a:defRPr>
            </a:lvl5pPr>
          </a:lstStyle>
          <a:p>
            <a:pPr lvl="0"/>
            <a:r>
              <a:rPr lang="en-GB"/>
              <a:t>Enter text here</a:t>
            </a:r>
          </a:p>
        </p:txBody>
      </p:sp>
      <p:sp>
        <p:nvSpPr>
          <p:cNvPr id="31" name="Text Placeholder 7">
            <a:extLst>
              <a:ext uri="{FF2B5EF4-FFF2-40B4-BE49-F238E27FC236}">
                <a16:creationId xmlns:a16="http://schemas.microsoft.com/office/drawing/2014/main" id="{1541E635-AE9C-4DF4-992A-A6FC2040A10A}"/>
              </a:ext>
            </a:extLst>
          </p:cNvPr>
          <p:cNvSpPr>
            <a:spLocks noGrp="1"/>
          </p:cNvSpPr>
          <p:nvPr>
            <p:ph type="body" sz="quarter" idx="93" hasCustomPrompt="1"/>
          </p:nvPr>
        </p:nvSpPr>
        <p:spPr>
          <a:xfrm>
            <a:off x="1901050"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2" name="Text Placeholder 7">
            <a:extLst>
              <a:ext uri="{FF2B5EF4-FFF2-40B4-BE49-F238E27FC236}">
                <a16:creationId xmlns:a16="http://schemas.microsoft.com/office/drawing/2014/main" id="{FB77C194-96C9-46FA-A75D-0A03ED018DE2}"/>
              </a:ext>
            </a:extLst>
          </p:cNvPr>
          <p:cNvSpPr>
            <a:spLocks noGrp="1"/>
          </p:cNvSpPr>
          <p:nvPr>
            <p:ph type="body" sz="quarter" idx="94" hasCustomPrompt="1"/>
          </p:nvPr>
        </p:nvSpPr>
        <p:spPr>
          <a:xfrm>
            <a:off x="5728399"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3" name="Text Placeholder 7">
            <a:extLst>
              <a:ext uri="{FF2B5EF4-FFF2-40B4-BE49-F238E27FC236}">
                <a16:creationId xmlns:a16="http://schemas.microsoft.com/office/drawing/2014/main" id="{51B03535-6C3F-4E99-970F-8056DBC89520}"/>
              </a:ext>
            </a:extLst>
          </p:cNvPr>
          <p:cNvSpPr>
            <a:spLocks noGrp="1"/>
          </p:cNvSpPr>
          <p:nvPr>
            <p:ph type="body" sz="quarter" idx="95" hasCustomPrompt="1"/>
          </p:nvPr>
        </p:nvSpPr>
        <p:spPr>
          <a:xfrm>
            <a:off x="9555748" y="1657350"/>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6" name="Text Placeholder 7">
            <a:extLst>
              <a:ext uri="{FF2B5EF4-FFF2-40B4-BE49-F238E27FC236}">
                <a16:creationId xmlns:a16="http://schemas.microsoft.com/office/drawing/2014/main" id="{2D17AB4C-B0DE-40FE-8BF7-128CEA9FCC64}"/>
              </a:ext>
            </a:extLst>
          </p:cNvPr>
          <p:cNvSpPr>
            <a:spLocks noGrp="1"/>
          </p:cNvSpPr>
          <p:nvPr>
            <p:ph type="body" sz="quarter" idx="96" hasCustomPrompt="1"/>
          </p:nvPr>
        </p:nvSpPr>
        <p:spPr>
          <a:xfrm>
            <a:off x="1901050"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37" name="Text Placeholder 7">
            <a:extLst>
              <a:ext uri="{FF2B5EF4-FFF2-40B4-BE49-F238E27FC236}">
                <a16:creationId xmlns:a16="http://schemas.microsoft.com/office/drawing/2014/main" id="{53CBA5AE-489F-4726-9A31-EC01B0FEA714}"/>
              </a:ext>
            </a:extLst>
          </p:cNvPr>
          <p:cNvSpPr>
            <a:spLocks noGrp="1"/>
          </p:cNvSpPr>
          <p:nvPr>
            <p:ph type="body" sz="quarter" idx="97" hasCustomPrompt="1"/>
          </p:nvPr>
        </p:nvSpPr>
        <p:spPr>
          <a:xfrm>
            <a:off x="5728399"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2" name="Text Placeholder 7">
            <a:extLst>
              <a:ext uri="{FF2B5EF4-FFF2-40B4-BE49-F238E27FC236}">
                <a16:creationId xmlns:a16="http://schemas.microsoft.com/office/drawing/2014/main" id="{EDCF74BD-EC58-4244-A4FB-DBD5AD45232F}"/>
              </a:ext>
            </a:extLst>
          </p:cNvPr>
          <p:cNvSpPr>
            <a:spLocks noGrp="1"/>
          </p:cNvSpPr>
          <p:nvPr>
            <p:ph type="body" sz="quarter" idx="98" hasCustomPrompt="1"/>
          </p:nvPr>
        </p:nvSpPr>
        <p:spPr>
          <a:xfrm>
            <a:off x="9555748" y="4051711"/>
            <a:ext cx="740107" cy="739328"/>
          </a:xfrm>
        </p:spPr>
        <p:txBody>
          <a:bodyPr/>
          <a:lstStyle>
            <a:lvl1pPr marL="0" indent="0" algn="ctr">
              <a:buNone/>
              <a:defRPr sz="800">
                <a:solidFill>
                  <a:schemeClr val="tx1"/>
                </a:solidFill>
              </a:defRPr>
            </a:lvl1pPr>
            <a:lvl2pPr algn="ctr">
              <a:defRPr sz="800">
                <a:solidFill>
                  <a:schemeClr val="bg1"/>
                </a:solidFill>
              </a:defRPr>
            </a:lvl2pPr>
            <a:lvl3pPr algn="ctr">
              <a:defRPr sz="800">
                <a:solidFill>
                  <a:schemeClr val="bg1"/>
                </a:solidFill>
              </a:defRPr>
            </a:lvl3pPr>
            <a:lvl4pPr algn="ctr">
              <a:defRPr sz="800">
                <a:solidFill>
                  <a:schemeClr val="bg1"/>
                </a:solidFill>
              </a:defRPr>
            </a:lvl4pPr>
            <a:lvl5pPr algn="ctr">
              <a:defRPr sz="800">
                <a:solidFill>
                  <a:schemeClr val="bg1"/>
                </a:solidFill>
              </a:defRPr>
            </a:lvl5pPr>
          </a:lstStyle>
          <a:p>
            <a:pPr lvl="0"/>
            <a:r>
              <a:rPr lang="en-GB"/>
              <a:t>DELETE THIS BOX:</a:t>
            </a:r>
            <a:br>
              <a:rPr lang="en-GB"/>
            </a:br>
            <a:br>
              <a:rPr lang="en-GB"/>
            </a:br>
            <a:r>
              <a:rPr lang="en-GB"/>
              <a:t>Paste </a:t>
            </a:r>
            <a:br>
              <a:rPr lang="en-GB"/>
            </a:br>
            <a:r>
              <a:rPr lang="en-GB"/>
              <a:t>icon here</a:t>
            </a:r>
          </a:p>
        </p:txBody>
      </p:sp>
      <p:sp>
        <p:nvSpPr>
          <p:cNvPr id="43" name="Text Placeholder 7">
            <a:extLst>
              <a:ext uri="{FF2B5EF4-FFF2-40B4-BE49-F238E27FC236}">
                <a16:creationId xmlns:a16="http://schemas.microsoft.com/office/drawing/2014/main" id="{90D7073C-9259-4D2E-9018-9663C46D7836}"/>
              </a:ext>
            </a:extLst>
          </p:cNvPr>
          <p:cNvSpPr>
            <a:spLocks noGrp="1"/>
          </p:cNvSpPr>
          <p:nvPr>
            <p:ph type="body" sz="quarter" idx="99" hasCustomPrompt="1"/>
          </p:nvPr>
        </p:nvSpPr>
        <p:spPr>
          <a:xfrm>
            <a:off x="1848103"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8" name="Text Placeholder 7">
            <a:extLst>
              <a:ext uri="{FF2B5EF4-FFF2-40B4-BE49-F238E27FC236}">
                <a16:creationId xmlns:a16="http://schemas.microsoft.com/office/drawing/2014/main" id="{FAF03EA5-68C3-4544-AB21-1672723CA803}"/>
              </a:ext>
            </a:extLst>
          </p:cNvPr>
          <p:cNvSpPr>
            <a:spLocks noGrp="1"/>
          </p:cNvSpPr>
          <p:nvPr>
            <p:ph type="body" sz="quarter" idx="100" hasCustomPrompt="1"/>
          </p:nvPr>
        </p:nvSpPr>
        <p:spPr>
          <a:xfrm>
            <a:off x="1848103"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49" name="Text Placeholder 7">
            <a:extLst>
              <a:ext uri="{FF2B5EF4-FFF2-40B4-BE49-F238E27FC236}">
                <a16:creationId xmlns:a16="http://schemas.microsoft.com/office/drawing/2014/main" id="{0E90EB7A-BDDD-42C5-809A-C2385DFB6DF6}"/>
              </a:ext>
            </a:extLst>
          </p:cNvPr>
          <p:cNvSpPr>
            <a:spLocks noGrp="1"/>
          </p:cNvSpPr>
          <p:nvPr>
            <p:ph type="body" sz="quarter" idx="101" hasCustomPrompt="1"/>
          </p:nvPr>
        </p:nvSpPr>
        <p:spPr>
          <a:xfrm>
            <a:off x="5673722"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0" name="Text Placeholder 7">
            <a:extLst>
              <a:ext uri="{FF2B5EF4-FFF2-40B4-BE49-F238E27FC236}">
                <a16:creationId xmlns:a16="http://schemas.microsoft.com/office/drawing/2014/main" id="{19AF5933-9B29-4672-A3B0-704D1644EE6A}"/>
              </a:ext>
            </a:extLst>
          </p:cNvPr>
          <p:cNvSpPr>
            <a:spLocks noGrp="1"/>
          </p:cNvSpPr>
          <p:nvPr>
            <p:ph type="body" sz="quarter" idx="102" hasCustomPrompt="1"/>
          </p:nvPr>
        </p:nvSpPr>
        <p:spPr>
          <a:xfrm>
            <a:off x="5673722"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1" name="Text Placeholder 7">
            <a:extLst>
              <a:ext uri="{FF2B5EF4-FFF2-40B4-BE49-F238E27FC236}">
                <a16:creationId xmlns:a16="http://schemas.microsoft.com/office/drawing/2014/main" id="{26E18E86-3A87-4F4C-AA1D-FBE82B7F05A5}"/>
              </a:ext>
            </a:extLst>
          </p:cNvPr>
          <p:cNvSpPr>
            <a:spLocks noGrp="1"/>
          </p:cNvSpPr>
          <p:nvPr>
            <p:ph type="body" sz="quarter" idx="103" hasCustomPrompt="1"/>
          </p:nvPr>
        </p:nvSpPr>
        <p:spPr>
          <a:xfrm>
            <a:off x="9502257" y="2958534"/>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2" name="Text Placeholder 7">
            <a:extLst>
              <a:ext uri="{FF2B5EF4-FFF2-40B4-BE49-F238E27FC236}">
                <a16:creationId xmlns:a16="http://schemas.microsoft.com/office/drawing/2014/main" id="{5587CA5D-9136-4398-BFC7-7A138279EB03}"/>
              </a:ext>
            </a:extLst>
          </p:cNvPr>
          <p:cNvSpPr>
            <a:spLocks noGrp="1"/>
          </p:cNvSpPr>
          <p:nvPr>
            <p:ph type="body" sz="quarter" idx="104" hasCustomPrompt="1"/>
          </p:nvPr>
        </p:nvSpPr>
        <p:spPr>
          <a:xfrm>
            <a:off x="9502257" y="4865752"/>
            <a:ext cx="846000" cy="10800"/>
          </a:xfrm>
          <a:solidFill>
            <a:schemeClr val="tx1"/>
          </a:solidFill>
        </p:spPr>
        <p:txBody>
          <a:bodyPr/>
          <a:lstStyle>
            <a:lvl1pPr marL="0" indent="0">
              <a:buNone/>
              <a:defRPr>
                <a:solidFill>
                  <a:schemeClr val="tx1"/>
                </a:solidFill>
              </a:defRPr>
            </a:lvl1pPr>
          </a:lstStyle>
          <a:p>
            <a:pPr lvl="0"/>
            <a:r>
              <a:rPr lang="en-GB"/>
              <a:t> </a:t>
            </a:r>
          </a:p>
        </p:txBody>
      </p:sp>
      <p:sp>
        <p:nvSpPr>
          <p:cNvPr id="53" name="Text Placeholder 7">
            <a:extLst>
              <a:ext uri="{FF2B5EF4-FFF2-40B4-BE49-F238E27FC236}">
                <a16:creationId xmlns:a16="http://schemas.microsoft.com/office/drawing/2014/main" id="{63C034B5-BBE6-455A-BCD9-5358375E119A}"/>
              </a:ext>
            </a:extLst>
          </p:cNvPr>
          <p:cNvSpPr>
            <a:spLocks noGrp="1"/>
          </p:cNvSpPr>
          <p:nvPr>
            <p:ph type="body" sz="quarter" idx="105" hasCustomPrompt="1"/>
          </p:nvPr>
        </p:nvSpPr>
        <p:spPr>
          <a:xfrm>
            <a:off x="427659" y="3798606"/>
            <a:ext cx="11340000" cy="10800"/>
          </a:xfrm>
          <a:solidFill>
            <a:schemeClr val="tx1"/>
          </a:solidFill>
        </p:spPr>
        <p:txBody>
          <a:bodyPr/>
          <a:lstStyle>
            <a:lvl1pPr>
              <a:defRPr>
                <a:solidFill>
                  <a:schemeClr val="tx1"/>
                </a:solidFill>
              </a:defRPr>
            </a:lvl1pPr>
          </a:lstStyle>
          <a:p>
            <a:pPr lvl="0"/>
            <a:r>
              <a:rPr lang="en-GB"/>
              <a:t> </a:t>
            </a:r>
          </a:p>
        </p:txBody>
      </p:sp>
      <p:sp>
        <p:nvSpPr>
          <p:cNvPr id="54" name="Text Placeholder 7">
            <a:extLst>
              <a:ext uri="{FF2B5EF4-FFF2-40B4-BE49-F238E27FC236}">
                <a16:creationId xmlns:a16="http://schemas.microsoft.com/office/drawing/2014/main" id="{06F203CA-1C1A-43FE-82FE-8E820394ACC2}"/>
              </a:ext>
            </a:extLst>
          </p:cNvPr>
          <p:cNvSpPr>
            <a:spLocks noGrp="1"/>
          </p:cNvSpPr>
          <p:nvPr>
            <p:ph type="body" sz="quarter" idx="106" hasCustomPrompt="1"/>
          </p:nvPr>
        </p:nvSpPr>
        <p:spPr>
          <a:xfrm rot="16200000">
            <a:off x="2024405" y="3836032"/>
            <a:ext cx="4104000" cy="10800"/>
          </a:xfrm>
          <a:solidFill>
            <a:schemeClr val="tx1"/>
          </a:solidFill>
        </p:spPr>
        <p:txBody>
          <a:bodyPr/>
          <a:lstStyle>
            <a:lvl1pPr marL="0" indent="0">
              <a:buNone/>
              <a:defRPr>
                <a:solidFill>
                  <a:schemeClr val="tx1"/>
                </a:solidFill>
              </a:defRPr>
            </a:lvl1pPr>
          </a:lstStyle>
          <a:p>
            <a:pPr lvl="0"/>
            <a:r>
              <a:rPr lang="en-GB"/>
              <a:t> </a:t>
            </a:r>
          </a:p>
        </p:txBody>
      </p:sp>
      <p:sp>
        <p:nvSpPr>
          <p:cNvPr id="56" name="Text Placeholder 7">
            <a:extLst>
              <a:ext uri="{FF2B5EF4-FFF2-40B4-BE49-F238E27FC236}">
                <a16:creationId xmlns:a16="http://schemas.microsoft.com/office/drawing/2014/main" id="{F7449B47-8FF8-4A80-9A5E-15C43F36E10C}"/>
              </a:ext>
            </a:extLst>
          </p:cNvPr>
          <p:cNvSpPr>
            <a:spLocks noGrp="1"/>
          </p:cNvSpPr>
          <p:nvPr>
            <p:ph type="body" sz="quarter" idx="107" hasCustomPrompt="1"/>
          </p:nvPr>
        </p:nvSpPr>
        <p:spPr>
          <a:xfrm rot="16200000">
            <a:off x="6073883" y="3836032"/>
            <a:ext cx="4104000" cy="10800"/>
          </a:xfrm>
          <a:solidFill>
            <a:schemeClr val="tx1"/>
          </a:solidFill>
        </p:spPr>
        <p:txBody>
          <a:bodyPr/>
          <a:lstStyle>
            <a:lvl1pPr marL="0" indent="0">
              <a:buNone/>
              <a:defRPr>
                <a:solidFill>
                  <a:schemeClr val="tx1"/>
                </a:solid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7BA57D45-1B7A-4F67-947E-88EC67450E85}"/>
              </a:ext>
            </a:extLst>
          </p:cNvPr>
          <p:cNvSpPr>
            <a:spLocks noGrp="1"/>
          </p:cNvSpPr>
          <p:nvPr>
            <p:ph type="body" sz="quarter" idx="92" hasCustomPrompt="1"/>
          </p:nvPr>
        </p:nvSpPr>
        <p:spPr>
          <a:xfrm>
            <a:off x="327080" y="869140"/>
            <a:ext cx="846000" cy="10800"/>
          </a:xfrm>
          <a:solidFill>
            <a:schemeClr val="tx1"/>
          </a:solidFill>
        </p:spPr>
        <p:txBody>
          <a:bodyPr/>
          <a:lstStyle>
            <a:lvl1pPr>
              <a:defRPr>
                <a:solidFill>
                  <a:schemeClr val="tx1"/>
                </a:solidFill>
              </a:defRPr>
            </a:lvl1pPr>
          </a:lstStyle>
          <a:p>
            <a:pPr lvl="0"/>
            <a:r>
              <a:rPr lang="en-GB"/>
              <a:t> </a:t>
            </a:r>
          </a:p>
        </p:txBody>
      </p:sp>
      <p:sp>
        <p:nvSpPr>
          <p:cNvPr id="6" name="Date Placeholder 5">
            <a:extLst>
              <a:ext uri="{FF2B5EF4-FFF2-40B4-BE49-F238E27FC236}">
                <a16:creationId xmlns:a16="http://schemas.microsoft.com/office/drawing/2014/main" id="{99D46CF6-1978-443F-8B3A-7F64B1CA9F0F}"/>
              </a:ext>
            </a:extLst>
          </p:cNvPr>
          <p:cNvSpPr>
            <a:spLocks noGrp="1"/>
          </p:cNvSpPr>
          <p:nvPr>
            <p:ph type="dt" sz="half" idx="108"/>
          </p:nvPr>
        </p:nvSpPr>
        <p:spPr/>
        <p:txBody>
          <a:bodyPr/>
          <a:lstStyle/>
          <a:p>
            <a:fld id="{AA517D7B-10D8-4812-9CD2-1599C4F991C3}" type="datetime8">
              <a:rPr lang="en-GB" smtClean="0"/>
              <a:t>27/09/2022 05:17</a:t>
            </a:fld>
            <a:endParaRPr lang="en-GB"/>
          </a:p>
        </p:txBody>
      </p:sp>
      <p:sp>
        <p:nvSpPr>
          <p:cNvPr id="7" name="Footer Placeholder 6">
            <a:extLst>
              <a:ext uri="{FF2B5EF4-FFF2-40B4-BE49-F238E27FC236}">
                <a16:creationId xmlns:a16="http://schemas.microsoft.com/office/drawing/2014/main" id="{B270B5E8-EF75-45BD-9842-F6CD8C8D3818}"/>
              </a:ext>
            </a:extLst>
          </p:cNvPr>
          <p:cNvSpPr>
            <a:spLocks noGrp="1"/>
          </p:cNvSpPr>
          <p:nvPr>
            <p:ph type="ftr" sz="quarter" idx="109"/>
          </p:nvPr>
        </p:nvSpPr>
        <p:spPr/>
        <p:txBody>
          <a:bodyPr/>
          <a:lstStyle/>
          <a:p>
            <a:r>
              <a:rPr lang="en-GB"/>
              <a:t>IT-XXXX Project Name</a:t>
            </a:r>
          </a:p>
        </p:txBody>
      </p:sp>
      <p:sp>
        <p:nvSpPr>
          <p:cNvPr id="9" name="Slide Number Placeholder 8">
            <a:extLst>
              <a:ext uri="{FF2B5EF4-FFF2-40B4-BE49-F238E27FC236}">
                <a16:creationId xmlns:a16="http://schemas.microsoft.com/office/drawing/2014/main" id="{40E24020-A0F4-4445-AFE7-84AB77B7F8CD}"/>
              </a:ext>
            </a:extLst>
          </p:cNvPr>
          <p:cNvSpPr>
            <a:spLocks noGrp="1"/>
          </p:cNvSpPr>
          <p:nvPr>
            <p:ph type="sldNum" sz="quarter" idx="110"/>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261992431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 Column Image Preloade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EA673-B8B2-479F-9BFB-7B96D51CE312}"/>
              </a:ext>
            </a:extLst>
          </p:cNvPr>
          <p:cNvSpPr/>
          <p:nvPr userDrawn="1"/>
        </p:nvSpPr>
        <p:spPr>
          <a:xfrm>
            <a:off x="3176" y="3176"/>
            <a:ext cx="12188823" cy="6851648"/>
          </a:xfrm>
          <a:prstGeom prst="rect">
            <a:avLst/>
          </a:prstGeom>
          <a:solidFill>
            <a:srgbClr val="37424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lnSpc>
                <a:spcPct val="90000"/>
              </a:lnSpc>
              <a:spcAft>
                <a:spcPts val="600"/>
              </a:spcAft>
            </a:pPr>
            <a:endParaRPr lang="en-GB"/>
          </a:p>
        </p:txBody>
      </p:sp>
      <p:sp>
        <p:nvSpPr>
          <p:cNvPr id="9" name="Picture Placeholder 8">
            <a:extLst>
              <a:ext uri="{FF2B5EF4-FFF2-40B4-BE49-F238E27FC236}">
                <a16:creationId xmlns:a16="http://schemas.microsoft.com/office/drawing/2014/main" id="{4F26AAD2-28D7-4D61-8D86-3091A0F937C5}"/>
              </a:ext>
            </a:extLst>
          </p:cNvPr>
          <p:cNvSpPr>
            <a:spLocks noGrp="1"/>
          </p:cNvSpPr>
          <p:nvPr>
            <p:ph type="pic" sz="quarter" idx="55" hasCustomPrompt="1"/>
          </p:nvPr>
        </p:nvSpPr>
        <p:spPr>
          <a:xfrm>
            <a:off x="0" y="0"/>
            <a:ext cx="12192000" cy="6858000"/>
          </a:xfrm>
        </p:spPr>
        <p:txBody>
          <a:bodyPr lIns="0" tIns="72000" rIns="0" bIns="0"/>
          <a:lstStyle>
            <a:lvl1pPr algn="ctr">
              <a:buNone/>
              <a:defRPr sz="1400">
                <a:solidFill>
                  <a:schemeClr val="bg1"/>
                </a:solidFill>
              </a:defRPr>
            </a:lvl1pPr>
          </a:lstStyle>
          <a:p>
            <a:r>
              <a:rPr lang="en-GB"/>
              <a:t>Click here and select an image from the image library in Templafy</a:t>
            </a:r>
          </a:p>
        </p:txBody>
      </p:sp>
      <p:sp>
        <p:nvSpPr>
          <p:cNvPr id="2" name="Title 1">
            <a:extLst>
              <a:ext uri="{FF2B5EF4-FFF2-40B4-BE49-F238E27FC236}">
                <a16:creationId xmlns:a16="http://schemas.microsoft.com/office/drawing/2014/main" id="{E76269C1-872D-4B0D-8C26-58E14D97908B}"/>
              </a:ext>
            </a:extLst>
          </p:cNvPr>
          <p:cNvSpPr>
            <a:spLocks noGrp="1"/>
          </p:cNvSpPr>
          <p:nvPr>
            <p:ph type="title" hasCustomPrompt="1"/>
          </p:nvPr>
        </p:nvSpPr>
        <p:spPr>
          <a:xfrm>
            <a:off x="1713108" y="1333663"/>
            <a:ext cx="3587852" cy="395305"/>
          </a:xfrm>
        </p:spPr>
        <p:txBody>
          <a:bodyPr anchor="b"/>
          <a:lstStyle>
            <a:lvl1pPr algn="ctr">
              <a:defRPr sz="2400" cap="none" baseline="0">
                <a:solidFill>
                  <a:schemeClr val="bg1"/>
                </a:solidFill>
              </a:defRPr>
            </a:lvl1pPr>
          </a:lstStyle>
          <a:p>
            <a:r>
              <a:rPr lang="en-GB"/>
              <a:t>Enter title here</a:t>
            </a:r>
          </a:p>
        </p:txBody>
      </p:sp>
      <p:sp>
        <p:nvSpPr>
          <p:cNvPr id="8" name="Text Placeholder 7">
            <a:extLst>
              <a:ext uri="{FF2B5EF4-FFF2-40B4-BE49-F238E27FC236}">
                <a16:creationId xmlns:a16="http://schemas.microsoft.com/office/drawing/2014/main" id="{AF901548-6562-4F9D-86D7-EFC0745A7897}"/>
              </a:ext>
            </a:extLst>
          </p:cNvPr>
          <p:cNvSpPr>
            <a:spLocks noGrp="1"/>
          </p:cNvSpPr>
          <p:nvPr>
            <p:ph type="body" sz="quarter" idx="45" hasCustomPrompt="1"/>
          </p:nvPr>
        </p:nvSpPr>
        <p:spPr>
          <a:xfrm>
            <a:off x="1714507"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2" name="Text Placeholder 11">
            <a:extLst>
              <a:ext uri="{FF2B5EF4-FFF2-40B4-BE49-F238E27FC236}">
                <a16:creationId xmlns:a16="http://schemas.microsoft.com/office/drawing/2014/main" id="{12BF1304-FC65-4932-AA8E-1795D04E351D}"/>
              </a:ext>
            </a:extLst>
          </p:cNvPr>
          <p:cNvSpPr>
            <a:spLocks noGrp="1"/>
          </p:cNvSpPr>
          <p:nvPr>
            <p:ph type="body" sz="quarter" idx="12" hasCustomPrompt="1"/>
          </p:nvPr>
        </p:nvSpPr>
        <p:spPr>
          <a:xfrm>
            <a:off x="6882439" y="1333663"/>
            <a:ext cx="3587852" cy="395305"/>
          </a:xfrm>
        </p:spPr>
        <p:txBody>
          <a:bodyPr vert="horz" lIns="91440" tIns="45720" rIns="91440" bIns="45720" rtlCol="0" anchor="b">
            <a:noAutofit/>
          </a:bodyPr>
          <a:lstStyle>
            <a:lvl1pPr marL="0" indent="0">
              <a:buNone/>
              <a:defRPr lang="en-US" cap="none" baseline="0" dirty="0">
                <a:solidFill>
                  <a:schemeClr val="bg1"/>
                </a:solidFill>
                <a:latin typeface="+mj-lt"/>
                <a:ea typeface="+mj-ea"/>
              </a:defRPr>
            </a:lvl1pPr>
          </a:lstStyle>
          <a:p>
            <a:pPr lvl="0" algn="ctr">
              <a:lnSpc>
                <a:spcPct val="90000"/>
              </a:lnSpc>
              <a:spcBef>
                <a:spcPct val="0"/>
              </a:spcBef>
            </a:pPr>
            <a:r>
              <a:rPr lang="en-GB"/>
              <a:t>Enter text here</a:t>
            </a:r>
          </a:p>
        </p:txBody>
      </p:sp>
      <p:sp>
        <p:nvSpPr>
          <p:cNvPr id="41" name="Text Placeholder 7">
            <a:extLst>
              <a:ext uri="{FF2B5EF4-FFF2-40B4-BE49-F238E27FC236}">
                <a16:creationId xmlns:a16="http://schemas.microsoft.com/office/drawing/2014/main" id="{2923440E-1E98-4A23-AFB5-16C717AA8AA5}"/>
              </a:ext>
            </a:extLst>
          </p:cNvPr>
          <p:cNvSpPr>
            <a:spLocks noGrp="1"/>
          </p:cNvSpPr>
          <p:nvPr>
            <p:ph type="body" sz="quarter" idx="46" hasCustomPrompt="1"/>
          </p:nvPr>
        </p:nvSpPr>
        <p:spPr>
          <a:xfrm>
            <a:off x="6881853" y="2311400"/>
            <a:ext cx="3588434" cy="3263908"/>
          </a:xfrm>
        </p:spPr>
        <p:txBody>
          <a:bodyPr/>
          <a:lstStyle>
            <a:lvl1pPr algn="ctr">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vl6pPr algn="ctr">
              <a:defRPr sz="1400">
                <a:solidFill>
                  <a:schemeClr val="bg1"/>
                </a:solidFill>
              </a:defRPr>
            </a:lvl6pPr>
            <a:lvl7pPr algn="ctr">
              <a:defRPr sz="1400">
                <a:solidFill>
                  <a:schemeClr val="bg1"/>
                </a:solidFill>
              </a:defRPr>
            </a:lvl7pPr>
            <a:lvl8pPr algn="ctr">
              <a:defRPr sz="1400">
                <a:solidFill>
                  <a:schemeClr val="bg1"/>
                </a:solidFill>
              </a:defRPr>
            </a:lvl8pPr>
            <a:lvl9pPr algn="ctr">
              <a:defRPr sz="1400">
                <a:solidFill>
                  <a:schemeClr val="bg1"/>
                </a:solidFill>
              </a:defRPr>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Text Placeholder 9">
            <a:extLst>
              <a:ext uri="{FF2B5EF4-FFF2-40B4-BE49-F238E27FC236}">
                <a16:creationId xmlns:a16="http://schemas.microsoft.com/office/drawing/2014/main" id="{13B7FE4D-0778-4EAA-A363-D03799F80C13}"/>
              </a:ext>
            </a:extLst>
          </p:cNvPr>
          <p:cNvSpPr>
            <a:spLocks noGrp="1"/>
          </p:cNvSpPr>
          <p:nvPr>
            <p:ph type="body" sz="quarter" idx="51" hasCustomPrompt="1"/>
          </p:nvPr>
        </p:nvSpPr>
        <p:spPr>
          <a:xfrm>
            <a:off x="3202724" y="1945409"/>
            <a:ext cx="612000" cy="10800"/>
          </a:xfrm>
          <a:solidFill>
            <a:schemeClr val="bg1"/>
          </a:solidFill>
        </p:spPr>
        <p:txBody>
          <a:bodyPr/>
          <a:lstStyle>
            <a:lvl1pPr>
              <a:defRPr>
                <a:noFill/>
              </a:defRPr>
            </a:lvl1pPr>
          </a:lstStyle>
          <a:p>
            <a:pPr lvl="0"/>
            <a:r>
              <a:rPr lang="en-GB"/>
              <a:t> </a:t>
            </a:r>
          </a:p>
        </p:txBody>
      </p:sp>
      <p:sp>
        <p:nvSpPr>
          <p:cNvPr id="50" name="Text Placeholder 9">
            <a:extLst>
              <a:ext uri="{FF2B5EF4-FFF2-40B4-BE49-F238E27FC236}">
                <a16:creationId xmlns:a16="http://schemas.microsoft.com/office/drawing/2014/main" id="{A68B0964-3874-486B-8DE2-409BF0FE93D2}"/>
              </a:ext>
            </a:extLst>
          </p:cNvPr>
          <p:cNvSpPr>
            <a:spLocks noGrp="1"/>
          </p:cNvSpPr>
          <p:nvPr>
            <p:ph type="body" sz="quarter" idx="52" hasCustomPrompt="1"/>
          </p:nvPr>
        </p:nvSpPr>
        <p:spPr>
          <a:xfrm>
            <a:off x="8365615" y="1945409"/>
            <a:ext cx="612000" cy="10800"/>
          </a:xfrm>
          <a:solidFill>
            <a:schemeClr val="bg1"/>
          </a:solidFill>
        </p:spPr>
        <p:txBody>
          <a:bodyPr/>
          <a:lstStyle>
            <a:lvl1pPr>
              <a:defRPr>
                <a:noFill/>
              </a:defRPr>
            </a:lvl1pPr>
          </a:lstStyle>
          <a:p>
            <a:pPr lvl="0"/>
            <a:r>
              <a:rPr lang="en-GB"/>
              <a:t> </a:t>
            </a:r>
          </a:p>
        </p:txBody>
      </p:sp>
      <p:sp>
        <p:nvSpPr>
          <p:cNvPr id="52" name="Text Placeholder 9">
            <a:extLst>
              <a:ext uri="{FF2B5EF4-FFF2-40B4-BE49-F238E27FC236}">
                <a16:creationId xmlns:a16="http://schemas.microsoft.com/office/drawing/2014/main" id="{4C35728A-B42D-4EF1-8FAF-47F142BFE640}"/>
              </a:ext>
            </a:extLst>
          </p:cNvPr>
          <p:cNvSpPr>
            <a:spLocks noGrp="1"/>
          </p:cNvSpPr>
          <p:nvPr>
            <p:ph type="body" sz="quarter" idx="54" hasCustomPrompt="1"/>
          </p:nvPr>
        </p:nvSpPr>
        <p:spPr>
          <a:xfrm rot="5400000">
            <a:off x="3643819" y="3455662"/>
            <a:ext cx="4896000" cy="10800"/>
          </a:xfrm>
          <a:solidFill>
            <a:schemeClr val="bg1"/>
          </a:solidFill>
        </p:spPr>
        <p:txBody>
          <a:bodyPr/>
          <a:lstStyle>
            <a:lvl1pPr>
              <a:defRPr>
                <a:noFill/>
              </a:defRPr>
            </a:lvl1pPr>
          </a:lstStyle>
          <a:p>
            <a:pPr lvl="0"/>
            <a:r>
              <a:rPr lang="en-GB"/>
              <a:t> </a:t>
            </a:r>
          </a:p>
        </p:txBody>
      </p:sp>
      <p:sp>
        <p:nvSpPr>
          <p:cNvPr id="18" name="Text Placeholder Logo">
            <a:extLst>
              <a:ext uri="{FF2B5EF4-FFF2-40B4-BE49-F238E27FC236}">
                <a16:creationId xmlns:a16="http://schemas.microsoft.com/office/drawing/2014/main" id="{3E2B23B6-EBD6-4FC4-9C4B-7A9626D962AF}"/>
              </a:ext>
            </a:extLst>
          </p:cNvPr>
          <p:cNvSpPr>
            <a:spLocks noGrp="1"/>
          </p:cNvSpPr>
          <p:nvPr>
            <p:ph type="body" sz="quarter" idx="66" hasCustomPrompt="1"/>
          </p:nvPr>
        </p:nvSpPr>
        <p:spPr>
          <a:xfrm>
            <a:off x="11036017" y="6454726"/>
            <a:ext cx="885600" cy="162000"/>
          </a:xfrm>
          <a:blipFill>
            <a:blip r:embed="rId2"/>
            <a:stretch>
              <a:fillRect/>
            </a:stretch>
          </a:blipFill>
        </p:spPr>
        <p:txBody>
          <a:bodyPr/>
          <a:lstStyle>
            <a:lvl1pPr>
              <a:buNone/>
              <a:defRPr sz="100"/>
            </a:lvl1pPr>
          </a:lstStyle>
          <a:p>
            <a:pPr lvl="0"/>
            <a:r>
              <a:rPr lang="en-GB"/>
              <a:t>.</a:t>
            </a:r>
          </a:p>
        </p:txBody>
      </p:sp>
      <p:sp>
        <p:nvSpPr>
          <p:cNvPr id="19" name="Text Placeholder 8">
            <a:extLst>
              <a:ext uri="{FF2B5EF4-FFF2-40B4-BE49-F238E27FC236}">
                <a16:creationId xmlns:a16="http://schemas.microsoft.com/office/drawing/2014/main" id="{9DC1A15F-1016-408E-846B-97F19D66420B}"/>
              </a:ext>
            </a:extLst>
          </p:cNvPr>
          <p:cNvSpPr>
            <a:spLocks noGrp="1"/>
          </p:cNvSpPr>
          <p:nvPr>
            <p:ph type="body" sz="quarter" idx="95" hasCustomPrompt="1"/>
          </p:nvPr>
        </p:nvSpPr>
        <p:spPr>
          <a:xfrm rot="5400000">
            <a:off x="553751" y="6565616"/>
            <a:ext cx="190800" cy="10800"/>
          </a:xfrm>
          <a:solidFill>
            <a:schemeClr val="bg1"/>
          </a:solidFill>
        </p:spPr>
        <p:txBody>
          <a:bodyPr lIns="0" tIns="0" rIns="0" bIns="0"/>
          <a:lstStyle>
            <a:lvl1pPr>
              <a:defRPr>
                <a:noFill/>
              </a:defRPr>
            </a:lvl1pPr>
          </a:lstStyle>
          <a:p>
            <a:pPr lvl="0"/>
            <a:r>
              <a:rPr lang="en-GB"/>
              <a:t> </a:t>
            </a:r>
          </a:p>
        </p:txBody>
      </p:sp>
      <p:sp>
        <p:nvSpPr>
          <p:cNvPr id="6" name="Date Placeholder 5">
            <a:extLst>
              <a:ext uri="{FF2B5EF4-FFF2-40B4-BE49-F238E27FC236}">
                <a16:creationId xmlns:a16="http://schemas.microsoft.com/office/drawing/2014/main" id="{95E94FB7-CAC3-4EBF-8421-CEC8033F612E}"/>
              </a:ext>
            </a:extLst>
          </p:cNvPr>
          <p:cNvSpPr>
            <a:spLocks noGrp="1"/>
          </p:cNvSpPr>
          <p:nvPr>
            <p:ph type="dt" sz="half" idx="96"/>
          </p:nvPr>
        </p:nvSpPr>
        <p:spPr/>
        <p:txBody>
          <a:bodyPr/>
          <a:lstStyle>
            <a:lvl1pPr>
              <a:defRPr>
                <a:solidFill>
                  <a:schemeClr val="bg1"/>
                </a:solidFill>
              </a:defRPr>
            </a:lvl1pPr>
          </a:lstStyle>
          <a:p>
            <a:fld id="{FD207ECD-62F8-4365-A37B-17BD5F800EF0}" type="datetime8">
              <a:rPr lang="en-GB" smtClean="0"/>
              <a:t>27/09/2022 05:17</a:t>
            </a:fld>
            <a:endParaRPr lang="en-GB"/>
          </a:p>
        </p:txBody>
      </p:sp>
      <p:sp>
        <p:nvSpPr>
          <p:cNvPr id="7" name="Footer Placeholder 6">
            <a:extLst>
              <a:ext uri="{FF2B5EF4-FFF2-40B4-BE49-F238E27FC236}">
                <a16:creationId xmlns:a16="http://schemas.microsoft.com/office/drawing/2014/main" id="{0F15EBC9-C043-4B50-A79D-274BBF27F4B9}"/>
              </a:ext>
            </a:extLst>
          </p:cNvPr>
          <p:cNvSpPr>
            <a:spLocks noGrp="1"/>
          </p:cNvSpPr>
          <p:nvPr>
            <p:ph type="ftr" sz="quarter" idx="97"/>
          </p:nvPr>
        </p:nvSpPr>
        <p:spPr/>
        <p:txBody>
          <a:bodyPr/>
          <a:lstStyle>
            <a:lvl1pPr>
              <a:defRPr>
                <a:solidFill>
                  <a:schemeClr val="bg1"/>
                </a:solidFill>
              </a:defRPr>
            </a:lvl1pPr>
          </a:lstStyle>
          <a:p>
            <a:r>
              <a:rPr lang="en-GB"/>
              <a:t>IT-XXXX Project Name</a:t>
            </a:r>
          </a:p>
        </p:txBody>
      </p:sp>
      <p:sp>
        <p:nvSpPr>
          <p:cNvPr id="11" name="Slide Number Placeholder 10">
            <a:extLst>
              <a:ext uri="{FF2B5EF4-FFF2-40B4-BE49-F238E27FC236}">
                <a16:creationId xmlns:a16="http://schemas.microsoft.com/office/drawing/2014/main" id="{E8889CDA-4D7C-4CCA-897F-B602D05EC418}"/>
              </a:ext>
            </a:extLst>
          </p:cNvPr>
          <p:cNvSpPr>
            <a:spLocks noGrp="1"/>
          </p:cNvSpPr>
          <p:nvPr>
            <p:ph type="sldNum" sz="quarter" idx="98"/>
          </p:nvPr>
        </p:nvSpPr>
        <p:spPr/>
        <p:txBody>
          <a:bodyPr/>
          <a:lstStyle>
            <a:lvl1pPr>
              <a:defRPr>
                <a:solidFill>
                  <a:schemeClr val="bg1"/>
                </a:solidFill>
              </a:defRPr>
            </a:lvl1pPr>
          </a:lstStyle>
          <a:p>
            <a:fld id="{AFCB0DEF-0313-43CE-8806-B644FC9EC852}" type="slidenum">
              <a:rPr lang="en-GB" smtClean="0"/>
              <a:pPr/>
              <a:t>‹#›</a:t>
            </a:fld>
            <a:endParaRPr lang="en-GB"/>
          </a:p>
        </p:txBody>
      </p:sp>
    </p:spTree>
    <p:extLst>
      <p:ext uri="{BB962C8B-B14F-4D97-AF65-F5344CB8AC3E}">
        <p14:creationId xmlns:p14="http://schemas.microsoft.com/office/powerpoint/2010/main" val="145201014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Half and Half w/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4C9F49-C755-43CA-B238-F781C2E5CF65}"/>
              </a:ext>
            </a:extLst>
          </p:cNvPr>
          <p:cNvSpPr>
            <a:spLocks noGrp="1"/>
          </p:cNvSpPr>
          <p:nvPr>
            <p:ph type="body" sz="quarter" idx="93" hasCustomPrompt="1"/>
          </p:nvPr>
        </p:nvSpPr>
        <p:spPr>
          <a:xfrm>
            <a:off x="6110513" y="365125"/>
            <a:ext cx="6081487" cy="5921708"/>
          </a:xfrm>
          <a:solidFill>
            <a:schemeClr val="tx1">
              <a:alpha val="25000"/>
            </a:schemeClr>
          </a:solidFill>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GB"/>
              <a:t> </a:t>
            </a:r>
          </a:p>
        </p:txBody>
      </p:sp>
      <p:sp>
        <p:nvSpPr>
          <p:cNvPr id="33" name="Picture Placeholder 24">
            <a:extLst>
              <a:ext uri="{FF2B5EF4-FFF2-40B4-BE49-F238E27FC236}">
                <a16:creationId xmlns:a16="http://schemas.microsoft.com/office/drawing/2014/main" id="{27CE9C87-6543-46D8-B5FF-9788863E4FDB}"/>
              </a:ext>
            </a:extLst>
          </p:cNvPr>
          <p:cNvSpPr>
            <a:spLocks noGrp="1"/>
          </p:cNvSpPr>
          <p:nvPr>
            <p:ph type="pic" sz="quarter" idx="50" hasCustomPrompt="1"/>
          </p:nvPr>
        </p:nvSpPr>
        <p:spPr>
          <a:xfrm>
            <a:off x="6110512" y="365125"/>
            <a:ext cx="6081487" cy="5921708"/>
          </a:xfrm>
          <a:solidFill>
            <a:schemeClr val="tx1"/>
          </a:solidFill>
        </p:spPr>
        <p:txBody>
          <a:bodyPr lIns="72000" tIns="72000" rIns="72000" bIns="0"/>
          <a:lstStyle>
            <a:lvl1pPr algn="ctr">
              <a:buNone/>
              <a:defRPr sz="1400">
                <a:solidFill>
                  <a:schemeClr val="bg1"/>
                </a:solidFill>
              </a:defRPr>
            </a:lvl1pPr>
          </a:lstStyle>
          <a:p>
            <a:r>
              <a:rPr lang="en-GB"/>
              <a:t>Click here and select an image from the image library in Templafy</a:t>
            </a:r>
          </a:p>
        </p:txBody>
      </p:sp>
      <p:sp>
        <p:nvSpPr>
          <p:cNvPr id="20" name="Title 1">
            <a:extLst>
              <a:ext uri="{FF2B5EF4-FFF2-40B4-BE49-F238E27FC236}">
                <a16:creationId xmlns:a16="http://schemas.microsoft.com/office/drawing/2014/main" id="{04649836-A2D9-4939-9690-4FD252E6D2A2}"/>
              </a:ext>
            </a:extLst>
          </p:cNvPr>
          <p:cNvSpPr>
            <a:spLocks noGrp="1"/>
          </p:cNvSpPr>
          <p:nvPr>
            <p:ph type="title" hasCustomPrompt="1"/>
          </p:nvPr>
        </p:nvSpPr>
        <p:spPr>
          <a:xfrm>
            <a:off x="215999" y="365125"/>
            <a:ext cx="5880002" cy="461961"/>
          </a:xfrm>
        </p:spPr>
        <p:txBody>
          <a:bodyPr anchor="t"/>
          <a:lstStyle>
            <a:lvl1pPr>
              <a:defRPr cap="none" baseline="0">
                <a:solidFill>
                  <a:schemeClr val="tx1"/>
                </a:solidFill>
              </a:defRPr>
            </a:lvl1pPr>
          </a:lstStyle>
          <a:p>
            <a:r>
              <a:rPr lang="en-GB"/>
              <a:t>Enter title here</a:t>
            </a:r>
          </a:p>
        </p:txBody>
      </p:sp>
      <p:sp>
        <p:nvSpPr>
          <p:cNvPr id="21" name="Text Placeholder 11">
            <a:extLst>
              <a:ext uri="{FF2B5EF4-FFF2-40B4-BE49-F238E27FC236}">
                <a16:creationId xmlns:a16="http://schemas.microsoft.com/office/drawing/2014/main" id="{C1AB639F-DAEF-4634-8195-BBD07884E1B1}"/>
              </a:ext>
            </a:extLst>
          </p:cNvPr>
          <p:cNvSpPr>
            <a:spLocks noGrp="1"/>
          </p:cNvSpPr>
          <p:nvPr>
            <p:ph type="body" sz="quarter" idx="12" hasCustomPrompt="1"/>
          </p:nvPr>
        </p:nvSpPr>
        <p:spPr>
          <a:xfrm>
            <a:off x="216695" y="923703"/>
            <a:ext cx="5879652" cy="458385"/>
          </a:xfrm>
        </p:spPr>
        <p:txBody>
          <a:bodyPr tIns="46800"/>
          <a:lstStyle>
            <a:lvl1pPr marL="0" indent="0">
              <a:buNone/>
              <a:defRPr sz="2000">
                <a:solidFill>
                  <a:schemeClr val="tx1"/>
                </a:solidFill>
              </a:defRPr>
            </a:lvl1pPr>
            <a:lvl2pPr>
              <a:defRPr sz="2000"/>
            </a:lvl2pPr>
            <a:lvl3pPr>
              <a:defRPr sz="2000"/>
            </a:lvl3pPr>
            <a:lvl4pPr>
              <a:defRPr sz="1800"/>
            </a:lvl4pPr>
            <a:lvl5pPr>
              <a:defRPr sz="1600"/>
            </a:lvl5pPr>
          </a:lstStyle>
          <a:p>
            <a:pPr lvl="0"/>
            <a:r>
              <a:rPr lang="en-GB"/>
              <a:t>Click to enter sub-header</a:t>
            </a:r>
          </a:p>
        </p:txBody>
      </p:sp>
      <p:sp>
        <p:nvSpPr>
          <p:cNvPr id="22" name="Text Placeholder 7">
            <a:extLst>
              <a:ext uri="{FF2B5EF4-FFF2-40B4-BE49-F238E27FC236}">
                <a16:creationId xmlns:a16="http://schemas.microsoft.com/office/drawing/2014/main" id="{1DBAD05C-3046-4964-B5D0-98ECD60770DF}"/>
              </a:ext>
            </a:extLst>
          </p:cNvPr>
          <p:cNvSpPr>
            <a:spLocks noGrp="1"/>
          </p:cNvSpPr>
          <p:nvPr>
            <p:ph type="body" sz="quarter" idx="45" hasCustomPrompt="1"/>
          </p:nvPr>
        </p:nvSpPr>
        <p:spPr>
          <a:xfrm>
            <a:off x="216695" y="1478705"/>
            <a:ext cx="4049005" cy="4808128"/>
          </a:xfrm>
        </p:spPr>
        <p:txBody>
          <a:bodyPr/>
          <a:lstStyle>
            <a:lvl1pPr algn="l">
              <a:defRPr sz="1400">
                <a:solidFill>
                  <a:schemeClr val="tx1"/>
                </a:solidFill>
              </a:defRPr>
            </a:lvl1pPr>
            <a:lvl2pPr algn="l">
              <a:defRPr sz="1400">
                <a:solidFill>
                  <a:schemeClr val="tx1"/>
                </a:solidFill>
              </a:defRPr>
            </a:lvl2pPr>
            <a:lvl3pPr algn="l">
              <a:defRPr sz="1400">
                <a:solidFill>
                  <a:schemeClr val="tx1"/>
                </a:solidFill>
              </a:defRPr>
            </a:lvl3pPr>
            <a:lvl4pPr algn="l">
              <a:defRPr sz="1400">
                <a:solidFill>
                  <a:schemeClr val="tx1"/>
                </a:solidFill>
              </a:defRPr>
            </a:lvl4pPr>
            <a:lvl5pPr algn="l">
              <a:defRPr sz="1400">
                <a:solidFill>
                  <a:schemeClr val="tx1"/>
                </a:solidFill>
              </a:defRPr>
            </a:lvl5pPr>
            <a:lvl6pPr>
              <a:defRPr sz="1400"/>
            </a:lvl6pPr>
            <a:lvl7pPr>
              <a:defRPr sz="1400"/>
            </a:lvl7pPr>
            <a:lvl8pPr>
              <a:defRPr sz="1400"/>
            </a:lvl8pPr>
            <a:lvl9pPr>
              <a:defRPr sz="1400"/>
            </a:lvl9pPr>
          </a:lstStyle>
          <a:p>
            <a:pPr lvl="0"/>
            <a:r>
              <a:rPr lang="en-GB"/>
              <a:t>Enter text here</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27" name="Text Placeholder 7">
            <a:extLst>
              <a:ext uri="{FF2B5EF4-FFF2-40B4-BE49-F238E27FC236}">
                <a16:creationId xmlns:a16="http://schemas.microsoft.com/office/drawing/2014/main" id="{A95BCDB5-02AE-4E4D-818C-61F5B7B2F9CE}"/>
              </a:ext>
            </a:extLst>
          </p:cNvPr>
          <p:cNvSpPr>
            <a:spLocks noGrp="1"/>
          </p:cNvSpPr>
          <p:nvPr>
            <p:ph type="body" sz="quarter" idx="92" hasCustomPrompt="1"/>
          </p:nvPr>
        </p:nvSpPr>
        <p:spPr>
          <a:xfrm>
            <a:off x="327080" y="869140"/>
            <a:ext cx="428400" cy="10800"/>
          </a:xfrm>
          <a:solidFill>
            <a:schemeClr val="tx1"/>
          </a:solidFill>
        </p:spPr>
        <p:txBody>
          <a:bodyPr/>
          <a:lstStyle>
            <a:lvl1pPr>
              <a:defRPr>
                <a:noFill/>
              </a:defRPr>
            </a:lvl1pPr>
          </a:lstStyle>
          <a:p>
            <a:pPr lvl="0"/>
            <a:r>
              <a:rPr lang="en-GB"/>
              <a:t> </a:t>
            </a:r>
          </a:p>
        </p:txBody>
      </p:sp>
      <p:cxnSp>
        <p:nvCxnSpPr>
          <p:cNvPr id="28" name="Lige forbindelse 41">
            <a:extLst>
              <a:ext uri="{FF2B5EF4-FFF2-40B4-BE49-F238E27FC236}">
                <a16:creationId xmlns:a16="http://schemas.microsoft.com/office/drawing/2014/main" id="{2C24F07D-6848-411F-AAE7-CAAF5375E6EB}"/>
              </a:ext>
            </a:extLst>
          </p:cNvPr>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6AFBD9D-A88C-482B-8399-670E333AD733}"/>
              </a:ext>
            </a:extLst>
          </p:cNvPr>
          <p:cNvSpPr>
            <a:spLocks noGrp="1"/>
          </p:cNvSpPr>
          <p:nvPr>
            <p:ph type="dt" sz="half" idx="94"/>
          </p:nvPr>
        </p:nvSpPr>
        <p:spPr/>
        <p:txBody>
          <a:bodyPr/>
          <a:lstStyle>
            <a:lvl1pPr>
              <a:defRPr>
                <a:solidFill>
                  <a:schemeClr val="bg1"/>
                </a:solidFill>
              </a:defRPr>
            </a:lvl1pPr>
          </a:lstStyle>
          <a:p>
            <a:fld id="{01A0F97C-A288-47C8-A336-FD6E358A566C}" type="datetime8">
              <a:rPr lang="en-GB" smtClean="0"/>
              <a:t>27/09/2022 05:17</a:t>
            </a:fld>
            <a:endParaRPr lang="en-GB"/>
          </a:p>
        </p:txBody>
      </p:sp>
      <p:sp>
        <p:nvSpPr>
          <p:cNvPr id="6" name="Footer Placeholder 5">
            <a:extLst>
              <a:ext uri="{FF2B5EF4-FFF2-40B4-BE49-F238E27FC236}">
                <a16:creationId xmlns:a16="http://schemas.microsoft.com/office/drawing/2014/main" id="{F1FA8B0A-7FCE-4E2C-975C-6391ACF06E9D}"/>
              </a:ext>
            </a:extLst>
          </p:cNvPr>
          <p:cNvSpPr>
            <a:spLocks noGrp="1"/>
          </p:cNvSpPr>
          <p:nvPr>
            <p:ph type="ftr" sz="quarter" idx="95"/>
          </p:nvPr>
        </p:nvSpPr>
        <p:spPr/>
        <p:txBody>
          <a:bodyPr/>
          <a:lstStyle/>
          <a:p>
            <a:r>
              <a:rPr lang="en-GB"/>
              <a:t>IT-XXXX Project Name</a:t>
            </a:r>
          </a:p>
        </p:txBody>
      </p:sp>
      <p:sp>
        <p:nvSpPr>
          <p:cNvPr id="7" name="Slide Number Placeholder 6">
            <a:extLst>
              <a:ext uri="{FF2B5EF4-FFF2-40B4-BE49-F238E27FC236}">
                <a16:creationId xmlns:a16="http://schemas.microsoft.com/office/drawing/2014/main" id="{A645AD43-0E99-4DAF-B605-693243DD5DB2}"/>
              </a:ext>
            </a:extLst>
          </p:cNvPr>
          <p:cNvSpPr>
            <a:spLocks noGrp="1"/>
          </p:cNvSpPr>
          <p:nvPr>
            <p:ph type="sldNum" sz="quarter" idx="96"/>
          </p:nvPr>
        </p:nvSpPr>
        <p:spPr/>
        <p:txBody>
          <a:bodyPr/>
          <a:lstStyle/>
          <a:p>
            <a:fld id="{AFCB0DEF-0313-43CE-8806-B644FC9EC852}" type="slidenum">
              <a:rPr lang="en-GB" smtClean="0"/>
              <a:pPr/>
              <a:t>‹#›</a:t>
            </a:fld>
            <a:endParaRPr lang="en-GB"/>
          </a:p>
        </p:txBody>
      </p:sp>
    </p:spTree>
    <p:extLst>
      <p:ext uri="{BB962C8B-B14F-4D97-AF65-F5344CB8AC3E}">
        <p14:creationId xmlns:p14="http://schemas.microsoft.com/office/powerpoint/2010/main" val="10068935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50" Type="http://schemas.openxmlformats.org/officeDocument/2006/relationships/image" Target="../media/image3.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3.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47" Type="http://schemas.openxmlformats.org/officeDocument/2006/relationships/oleObject" Target="../embeddings/oleObject2.bin"/><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9" Type="http://schemas.openxmlformats.org/officeDocument/2006/relationships/slideLayout" Target="../slideLayouts/slideLayout72.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image" Target="../media/image1.png"/><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49" Type="http://schemas.openxmlformats.org/officeDocument/2006/relationships/image" Target="../media/image3.emf"/><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tags" Target="../tags/tag5.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ags" Target="../tags/tag4.xml"/><Relationship Id="rId48" Type="http://schemas.openxmlformats.org/officeDocument/2006/relationships/image" Target="../media/image2.emf"/><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image" Target="../media/image4.jpeg"/><Relationship Id="rId20" Type="http://schemas.openxmlformats.org/officeDocument/2006/relationships/slideLayout" Target="../slideLayouts/slideLayout63.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slideLayout" Target="../slideLayouts/slideLayout126.xml"/><Relationship Id="rId47" Type="http://schemas.openxmlformats.org/officeDocument/2006/relationships/tags" Target="../tags/tag7.xml"/><Relationship Id="rId50" Type="http://schemas.openxmlformats.org/officeDocument/2006/relationships/image" Target="../media/image2.emf"/><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theme" Target="../theme/theme3.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49" Type="http://schemas.openxmlformats.org/officeDocument/2006/relationships/oleObject" Target="../embeddings/oleObject3.bin"/><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slideLayout" Target="../slideLayouts/slideLayout128.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slideLayout" Target="../slideLayouts/slideLayout127.xml"/><Relationship Id="rId48" Type="http://schemas.openxmlformats.org/officeDocument/2006/relationships/image" Target="../media/image1.png"/><Relationship Id="rId8" Type="http://schemas.openxmlformats.org/officeDocument/2006/relationships/slideLayout" Target="../slideLayouts/slideLayout92.xml"/><Relationship Id="rId51" Type="http://schemas.openxmlformats.org/officeDocument/2006/relationships/image" Target="../media/image3.emf"/><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46" Type="http://schemas.openxmlformats.org/officeDocument/2006/relationships/tags" Target="../tags/tag6.xml"/><Relationship Id="rId20" Type="http://schemas.openxmlformats.org/officeDocument/2006/relationships/slideLayout" Target="../slideLayouts/slideLayout104.xml"/><Relationship Id="rId41" Type="http://schemas.openxmlformats.org/officeDocument/2006/relationships/slideLayout" Target="../slideLayouts/slideLayout125.xml"/><Relationship Id="rId1" Type="http://schemas.openxmlformats.org/officeDocument/2006/relationships/slideLayout" Target="../slideLayouts/slideLayout85.xml"/><Relationship Id="rId6" Type="http://schemas.openxmlformats.org/officeDocument/2006/relationships/slideLayout" Target="../slideLayouts/slideLayout9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26" Type="http://schemas.openxmlformats.org/officeDocument/2006/relationships/slideLayout" Target="../slideLayouts/slideLayout154.xml"/><Relationship Id="rId39" Type="http://schemas.openxmlformats.org/officeDocument/2006/relationships/slideLayout" Target="../slideLayouts/slideLayout167.xml"/><Relationship Id="rId21" Type="http://schemas.openxmlformats.org/officeDocument/2006/relationships/slideLayout" Target="../slideLayouts/slideLayout149.xml"/><Relationship Id="rId34" Type="http://schemas.openxmlformats.org/officeDocument/2006/relationships/slideLayout" Target="../slideLayouts/slideLayout162.xml"/><Relationship Id="rId42" Type="http://schemas.openxmlformats.org/officeDocument/2006/relationships/slideLayout" Target="../slideLayouts/slideLayout170.xml"/><Relationship Id="rId47" Type="http://schemas.openxmlformats.org/officeDocument/2006/relationships/image" Target="../media/image4.jpeg"/><Relationship Id="rId50" Type="http://schemas.openxmlformats.org/officeDocument/2006/relationships/image" Target="../media/image3.emf"/><Relationship Id="rId7" Type="http://schemas.openxmlformats.org/officeDocument/2006/relationships/slideLayout" Target="../slideLayouts/slideLayout135.xml"/><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9" Type="http://schemas.openxmlformats.org/officeDocument/2006/relationships/slideLayout" Target="../slideLayouts/slideLayout157.xml"/><Relationship Id="rId11" Type="http://schemas.openxmlformats.org/officeDocument/2006/relationships/slideLayout" Target="../slideLayouts/slideLayout139.xml"/><Relationship Id="rId24" Type="http://schemas.openxmlformats.org/officeDocument/2006/relationships/slideLayout" Target="../slideLayouts/slideLayout152.xml"/><Relationship Id="rId32" Type="http://schemas.openxmlformats.org/officeDocument/2006/relationships/slideLayout" Target="../slideLayouts/slideLayout160.xml"/><Relationship Id="rId37" Type="http://schemas.openxmlformats.org/officeDocument/2006/relationships/slideLayout" Target="../slideLayouts/slideLayout165.xml"/><Relationship Id="rId40" Type="http://schemas.openxmlformats.org/officeDocument/2006/relationships/slideLayout" Target="../slideLayouts/slideLayout168.xml"/><Relationship Id="rId45" Type="http://schemas.openxmlformats.org/officeDocument/2006/relationships/tags" Target="../tags/tag9.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slideLayout" Target="../slideLayouts/slideLayout151.xml"/><Relationship Id="rId28" Type="http://schemas.openxmlformats.org/officeDocument/2006/relationships/slideLayout" Target="../slideLayouts/slideLayout156.xml"/><Relationship Id="rId36" Type="http://schemas.openxmlformats.org/officeDocument/2006/relationships/slideLayout" Target="../slideLayouts/slideLayout164.xml"/><Relationship Id="rId49" Type="http://schemas.openxmlformats.org/officeDocument/2006/relationships/image" Target="../media/image2.emf"/><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31" Type="http://schemas.openxmlformats.org/officeDocument/2006/relationships/slideLayout" Target="../slideLayouts/slideLayout159.xml"/><Relationship Id="rId44" Type="http://schemas.openxmlformats.org/officeDocument/2006/relationships/tags" Target="../tags/tag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slideLayout" Target="../slideLayouts/slideLayout150.xml"/><Relationship Id="rId27" Type="http://schemas.openxmlformats.org/officeDocument/2006/relationships/slideLayout" Target="../slideLayouts/slideLayout155.xml"/><Relationship Id="rId30" Type="http://schemas.openxmlformats.org/officeDocument/2006/relationships/slideLayout" Target="../slideLayouts/slideLayout158.xml"/><Relationship Id="rId35" Type="http://schemas.openxmlformats.org/officeDocument/2006/relationships/slideLayout" Target="../slideLayouts/slideLayout163.xml"/><Relationship Id="rId43" Type="http://schemas.openxmlformats.org/officeDocument/2006/relationships/theme" Target="../theme/theme4.xml"/><Relationship Id="rId48" Type="http://schemas.openxmlformats.org/officeDocument/2006/relationships/oleObject" Target="../embeddings/oleObject4.bin"/><Relationship Id="rId8" Type="http://schemas.openxmlformats.org/officeDocument/2006/relationships/slideLayout" Target="../slideLayouts/slideLayout136.xml"/><Relationship Id="rId3" Type="http://schemas.openxmlformats.org/officeDocument/2006/relationships/slideLayout" Target="../slideLayouts/slideLayout131.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5" Type="http://schemas.openxmlformats.org/officeDocument/2006/relationships/slideLayout" Target="../slideLayouts/slideLayout153.xml"/><Relationship Id="rId33" Type="http://schemas.openxmlformats.org/officeDocument/2006/relationships/slideLayout" Target="../slideLayouts/slideLayout161.xml"/><Relationship Id="rId38" Type="http://schemas.openxmlformats.org/officeDocument/2006/relationships/slideLayout" Target="../slideLayouts/slideLayout166.xml"/><Relationship Id="rId46" Type="http://schemas.openxmlformats.org/officeDocument/2006/relationships/image" Target="../media/image1.png"/><Relationship Id="rId20" Type="http://schemas.openxmlformats.org/officeDocument/2006/relationships/slideLayout" Target="../slideLayouts/slideLayout148.xml"/><Relationship Id="rId41" Type="http://schemas.openxmlformats.org/officeDocument/2006/relationships/slideLayout" Target="../slideLayouts/slideLayout169.xml"/><Relationship Id="rId1" Type="http://schemas.openxmlformats.org/officeDocument/2006/relationships/slideLayout" Target="../slideLayouts/slideLayout129.xml"/><Relationship Id="rId6" Type="http://schemas.openxmlformats.org/officeDocument/2006/relationships/slideLayout" Target="../slideLayouts/slideLayout13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9" Type="http://schemas.openxmlformats.org/officeDocument/2006/relationships/slideLayout" Target="../slideLayouts/slideLayout209.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42" Type="http://schemas.openxmlformats.org/officeDocument/2006/relationships/slideLayout" Target="../slideLayouts/slideLayout212.xml"/><Relationship Id="rId47" Type="http://schemas.openxmlformats.org/officeDocument/2006/relationships/image" Target="../media/image4.jpeg"/><Relationship Id="rId50" Type="http://schemas.openxmlformats.org/officeDocument/2006/relationships/image" Target="../media/image3.emf"/><Relationship Id="rId7" Type="http://schemas.openxmlformats.org/officeDocument/2006/relationships/slideLayout" Target="../slideLayouts/slideLayout17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9" Type="http://schemas.openxmlformats.org/officeDocument/2006/relationships/slideLayout" Target="../slideLayouts/slideLayout199.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37" Type="http://schemas.openxmlformats.org/officeDocument/2006/relationships/slideLayout" Target="../slideLayouts/slideLayout207.xml"/><Relationship Id="rId40" Type="http://schemas.openxmlformats.org/officeDocument/2006/relationships/slideLayout" Target="../slideLayouts/slideLayout210.xml"/><Relationship Id="rId45" Type="http://schemas.openxmlformats.org/officeDocument/2006/relationships/tags" Target="../tags/tag11.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slideLayout" Target="../slideLayouts/slideLayout206.xml"/><Relationship Id="rId49" Type="http://schemas.openxmlformats.org/officeDocument/2006/relationships/image" Target="../media/image2.emf"/><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4" Type="http://schemas.openxmlformats.org/officeDocument/2006/relationships/tags" Target="../tags/tag1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43" Type="http://schemas.openxmlformats.org/officeDocument/2006/relationships/theme" Target="../theme/theme5.xml"/><Relationship Id="rId48" Type="http://schemas.openxmlformats.org/officeDocument/2006/relationships/oleObject" Target="../embeddings/oleObject5.bin"/><Relationship Id="rId8" Type="http://schemas.openxmlformats.org/officeDocument/2006/relationships/slideLayout" Target="../slideLayouts/slideLayout178.xml"/><Relationship Id="rId3" Type="http://schemas.openxmlformats.org/officeDocument/2006/relationships/slideLayout" Target="../slideLayouts/slideLayout173.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38" Type="http://schemas.openxmlformats.org/officeDocument/2006/relationships/slideLayout" Target="../slideLayouts/slideLayout208.xml"/><Relationship Id="rId46" Type="http://schemas.openxmlformats.org/officeDocument/2006/relationships/image" Target="../media/image1.png"/><Relationship Id="rId20" Type="http://schemas.openxmlformats.org/officeDocument/2006/relationships/slideLayout" Target="../slideLayouts/slideLayout190.xml"/><Relationship Id="rId41" Type="http://schemas.openxmlformats.org/officeDocument/2006/relationships/slideLayout" Target="../slideLayouts/slideLayout211.xml"/><Relationship Id="rId1" Type="http://schemas.openxmlformats.org/officeDocument/2006/relationships/slideLayout" Target="../slideLayouts/slideLayout171.xml"/><Relationship Id="rId6" Type="http://schemas.openxmlformats.org/officeDocument/2006/relationships/slideLayout" Target="../slideLayouts/slideLayout1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3F4B05-4813-4C1C-A8F3-718FF1F5E3D0}"/>
              </a:ext>
            </a:extLst>
          </p:cNvPr>
          <p:cNvGraphicFramePr>
            <a:graphicFrameLocks noChangeAspect="1"/>
          </p:cNvGraphicFramePr>
          <p:nvPr userDrawn="1">
            <p:custDataLst>
              <p:tags r:id="rId45"/>
            </p:custDataLst>
            <p:extLst>
              <p:ext uri="{D42A27DB-BD31-4B8C-83A1-F6EECF244321}">
                <p14:modId xmlns:p14="http://schemas.microsoft.com/office/powerpoint/2010/main" val="359735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8" imgW="590" imgH="605" progId="TCLayout.ActiveDocument.1">
                  <p:embed/>
                </p:oleObj>
              </mc:Choice>
              <mc:Fallback>
                <p:oleObj name="think-cell Slide" r:id="rId48" imgW="590" imgH="605" progId="TCLayout.ActiveDocument.1">
                  <p:embed/>
                  <p:pic>
                    <p:nvPicPr>
                      <p:cNvPr id="6" name="Object 5" hidden="1">
                        <a:extLst>
                          <a:ext uri="{FF2B5EF4-FFF2-40B4-BE49-F238E27FC236}">
                            <a16:creationId xmlns:a16="http://schemas.microsoft.com/office/drawing/2014/main" id="{3E3F4B05-4813-4C1C-A8F3-718FF1F5E3D0}"/>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74E305D-C1AC-4029-B0C2-83F0652D3AB8}"/>
              </a:ext>
            </a:extLst>
          </p:cNvPr>
          <p:cNvSpPr/>
          <p:nvPr userDrawn="1">
            <p:custDataLst>
              <p:tags r:id="rId46"/>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600" b="0"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itle Placeholder 1">
            <a:extLst>
              <a:ext uri="{FF2B5EF4-FFF2-40B4-BE49-F238E27FC236}">
                <a16:creationId xmlns:a16="http://schemas.microsoft.com/office/drawing/2014/main" id="{396967FA-4D6E-984C-BF9A-7EED39DB5B98}"/>
              </a:ext>
            </a:extLst>
          </p:cNvPr>
          <p:cNvSpPr>
            <a:spLocks noGrp="1"/>
          </p:cNvSpPr>
          <p:nvPr>
            <p:ph type="title"/>
          </p:nvPr>
        </p:nvSpPr>
        <p:spPr>
          <a:xfrm>
            <a:off x="215998" y="365125"/>
            <a:ext cx="11693525"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13" name="Text Placeholder 2">
            <a:extLst>
              <a:ext uri="{FF2B5EF4-FFF2-40B4-BE49-F238E27FC236}">
                <a16:creationId xmlns:a16="http://schemas.microsoft.com/office/drawing/2014/main" id="{6A2C099C-094A-F840-88E9-6B76DD5AB81A}"/>
              </a:ext>
            </a:extLst>
          </p:cNvPr>
          <p:cNvSpPr>
            <a:spLocks noGrp="1"/>
          </p:cNvSpPr>
          <p:nvPr>
            <p:ph type="body" idx="1"/>
          </p:nvPr>
        </p:nvSpPr>
        <p:spPr>
          <a:xfrm>
            <a:off x="215998" y="1825625"/>
            <a:ext cx="1169352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63" name="Lige forbindelse 62"/>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ge forbindelse 2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Lige forbindelse 2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ge forbindelse 4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ge forbindelse 4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Footer Placeholder 4"/>
          <p:cNvSpPr>
            <a:spLocks noGrp="1"/>
          </p:cNvSpPr>
          <p:nvPr>
            <p:ph type="ftr" sz="quarter" idx="3"/>
          </p:nvPr>
        </p:nvSpPr>
        <p:spPr>
          <a:xfrm>
            <a:off x="750080" y="6425264"/>
            <a:ext cx="4548407" cy="294305"/>
          </a:xfrm>
          <a:prstGeom prst="rect">
            <a:avLst/>
          </a:prstGeom>
        </p:spPr>
        <p:txBody>
          <a:bodyPr vert="horz" lIns="0" tIns="0" rIns="0" bIns="0" rtlCol="0" anchor="ctr">
            <a:noAutofit/>
          </a:bodyPr>
          <a:lstStyle>
            <a:lvl1pPr algn="l">
              <a:defRPr sz="800">
                <a:solidFill>
                  <a:schemeClr val="tx1"/>
                </a:solidFill>
              </a:defRPr>
            </a:lvl1pPr>
          </a:lstStyle>
          <a:p>
            <a:r>
              <a:rPr lang="en-GB"/>
              <a:t>IT-XXXX Project Name</a:t>
            </a:r>
          </a:p>
        </p:txBody>
      </p:sp>
      <p:sp>
        <p:nvSpPr>
          <p:cNvPr id="60" name="Slide Number Placeholder 5"/>
          <p:cNvSpPr>
            <a:spLocks noGrp="1"/>
          </p:cNvSpPr>
          <p:nvPr>
            <p:ph type="sldNum" sz="quarter" idx="4"/>
          </p:nvPr>
        </p:nvSpPr>
        <p:spPr>
          <a:xfrm>
            <a:off x="215998" y="6426000"/>
            <a:ext cx="323279" cy="294305"/>
          </a:xfrm>
          <a:prstGeom prst="rect">
            <a:avLst/>
          </a:prstGeom>
        </p:spPr>
        <p:txBody>
          <a:bodyPr vert="horz" lIns="0" tIns="0" rIns="0" bIns="0" rtlCol="0" anchor="ctr">
            <a:noAutofit/>
          </a:bodyPr>
          <a:lstStyle>
            <a:lvl1pPr algn="r">
              <a:defRPr sz="800" b="1">
                <a:solidFill>
                  <a:schemeClr val="tx1"/>
                </a:solidFill>
              </a:defRPr>
            </a:lvl1pPr>
          </a:lstStyle>
          <a:p>
            <a:fld id="{AFCB0DEF-0313-43CE-8806-B644FC9EC852}" type="slidenum">
              <a:rPr lang="en-GB" smtClean="0"/>
              <a:pPr/>
              <a:t>‹#›</a:t>
            </a:fld>
            <a:endParaRPr lang="en-GB"/>
          </a:p>
        </p:txBody>
      </p:sp>
      <p:pic>
        <p:nvPicPr>
          <p:cNvPr id="3" name="Logo">
            <a:extLst>
              <a:ext uri="{FF2B5EF4-FFF2-40B4-BE49-F238E27FC236}">
                <a16:creationId xmlns:a16="http://schemas.microsoft.com/office/drawing/2014/main" id="{CE96E730-A63D-451A-922C-003FF726E39A}"/>
              </a:ext>
            </a:extLst>
          </p:cNvPr>
          <p:cNvPicPr>
            <a:picLocks noChangeAspect="1"/>
          </p:cNvPicPr>
          <p:nvPr userDrawn="1"/>
        </p:nvPicPr>
        <p:blipFill>
          <a:blip r:embed="rId50"/>
          <a:stretch>
            <a:fillRect/>
          </a:stretch>
        </p:blipFill>
        <p:spPr>
          <a:xfrm>
            <a:off x="11029235" y="6452108"/>
            <a:ext cx="885050" cy="164383"/>
          </a:xfrm>
          <a:prstGeom prst="rect">
            <a:avLst/>
          </a:prstGeom>
        </p:spPr>
      </p:pic>
      <p:sp>
        <p:nvSpPr>
          <p:cNvPr id="7" name="Date Placeholder 6">
            <a:extLst>
              <a:ext uri="{FF2B5EF4-FFF2-40B4-BE49-F238E27FC236}">
                <a16:creationId xmlns:a16="http://schemas.microsoft.com/office/drawing/2014/main" id="{E73AC3FB-1F6E-4EEC-8CC3-6401894646A6}"/>
              </a:ext>
            </a:extLst>
          </p:cNvPr>
          <p:cNvSpPr>
            <a:spLocks noGrp="1"/>
          </p:cNvSpPr>
          <p:nvPr>
            <p:ph type="dt" sz="half" idx="2"/>
          </p:nvPr>
        </p:nvSpPr>
        <p:spPr>
          <a:xfrm rot="-5400000">
            <a:off x="10639201" y="4235985"/>
            <a:ext cx="2743200" cy="171901"/>
          </a:xfrm>
          <a:prstGeom prst="rect">
            <a:avLst/>
          </a:prstGeom>
        </p:spPr>
        <p:txBody>
          <a:bodyPr vert="horz" lIns="0" tIns="0" rIns="0" bIns="0" rtlCol="0" anchor="t" anchorCtr="0"/>
          <a:lstStyle>
            <a:lvl1pPr algn="l">
              <a:defRPr lang="en-GB" sz="800" kern="1200" smtClean="0">
                <a:solidFill>
                  <a:schemeClr val="tx1"/>
                </a:solidFill>
                <a:latin typeface="+mn-lt"/>
                <a:ea typeface="+mn-ea"/>
                <a:cs typeface="+mn-cs"/>
              </a:defRPr>
            </a:lvl1pPr>
          </a:lstStyle>
          <a:p>
            <a:fld id="{0B378795-EEDB-4745-993C-DD3D2DDE30AD}" type="datetime8">
              <a:rPr lang="en-GB" smtClean="0"/>
              <a:t>27/09/2022 05:17</a:t>
            </a:fld>
            <a:endParaRPr lang="en-GB"/>
          </a:p>
        </p:txBody>
      </p:sp>
      <p:sp>
        <p:nvSpPr>
          <p:cNvPr id="2"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0D913235-AE05-4812-A7DA-B837F8B8B7BC}"/>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da-DK" sz="8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2631114581"/>
      </p:ext>
    </p:extLst>
  </p:cSld>
  <p:clrMap bg1="lt1" tx1="dk1" bg2="lt2" tx2="dk2" accent1="accent1" accent2="accent2" accent3="accent3" accent4="accent4" accent5="accent5" accent6="accent6" hlink="hlink" folHlink="folHlink"/>
  <p:sldLayoutIdLst>
    <p:sldLayoutId id="2147483719" r:id="rId1"/>
    <p:sldLayoutId id="2147483800" r:id="rId2"/>
    <p:sldLayoutId id="2147483731" r:id="rId3"/>
    <p:sldLayoutId id="2147483732" r:id="rId4"/>
    <p:sldLayoutId id="2147483784" r:id="rId5"/>
    <p:sldLayoutId id="2147483735" r:id="rId6"/>
    <p:sldLayoutId id="2147483785" r:id="rId7"/>
    <p:sldLayoutId id="2147483734" r:id="rId8"/>
    <p:sldLayoutId id="2147483720" r:id="rId9"/>
    <p:sldLayoutId id="2147483723" r:id="rId10"/>
    <p:sldLayoutId id="2147483737" r:id="rId11"/>
    <p:sldLayoutId id="2147483738" r:id="rId12"/>
    <p:sldLayoutId id="2147483741" r:id="rId13"/>
    <p:sldLayoutId id="2147483742" r:id="rId14"/>
    <p:sldLayoutId id="2147483782" r:id="rId15"/>
    <p:sldLayoutId id="2147483783" r:id="rId16"/>
    <p:sldLayoutId id="2147483746" r:id="rId17"/>
    <p:sldLayoutId id="2147483744" r:id="rId18"/>
    <p:sldLayoutId id="2147483776" r:id="rId19"/>
    <p:sldLayoutId id="2147483753" r:id="rId20"/>
    <p:sldLayoutId id="2147483755" r:id="rId21"/>
    <p:sldLayoutId id="2147483759" r:id="rId22"/>
    <p:sldLayoutId id="2147483760" r:id="rId23"/>
    <p:sldLayoutId id="2147483787" r:id="rId24"/>
    <p:sldLayoutId id="2147483799" r:id="rId25"/>
    <p:sldLayoutId id="2147483798" r:id="rId26"/>
    <p:sldLayoutId id="2147483788" r:id="rId27"/>
    <p:sldLayoutId id="2147483761" r:id="rId28"/>
    <p:sldLayoutId id="2147483797" r:id="rId29"/>
    <p:sldLayoutId id="2147483762" r:id="rId30"/>
    <p:sldLayoutId id="2147483763" r:id="rId31"/>
    <p:sldLayoutId id="2147483764" r:id="rId32"/>
    <p:sldLayoutId id="2147483769" r:id="rId33"/>
    <p:sldLayoutId id="2147483770" r:id="rId34"/>
    <p:sldLayoutId id="2147483771" r:id="rId35"/>
    <p:sldLayoutId id="2147483772" r:id="rId36"/>
    <p:sldLayoutId id="2147483773" r:id="rId37"/>
    <p:sldLayoutId id="2147483774" r:id="rId38"/>
    <p:sldLayoutId id="2147483765" r:id="rId39"/>
    <p:sldLayoutId id="2147483786" r:id="rId40"/>
    <p:sldLayoutId id="2147483802" r:id="rId41"/>
    <p:sldLayoutId id="2147483801" r:id="rId42"/>
    <p:sldLayoutId id="2147483795" r:id="rId43"/>
  </p:sldLayoutIdLst>
  <p:hf hdr="0" dt="0"/>
  <p:txStyles>
    <p:titleStyle>
      <a:lvl1pPr algn="l" defTabSz="914377" rtl="0" eaLnBrk="1" latinLnBrk="0" hangingPunct="1">
        <a:lnSpc>
          <a:spcPct val="90000"/>
        </a:lnSpc>
        <a:spcBef>
          <a:spcPct val="0"/>
        </a:spcBef>
        <a:buNone/>
        <a:defRPr lang="en-GB" sz="2600" kern="1200" noProof="0" dirty="0">
          <a:solidFill>
            <a:schemeClr val="tx1"/>
          </a:solidFill>
          <a:latin typeface="+mj-lt"/>
          <a:ea typeface="+mj-ea"/>
          <a:cs typeface="Arial" panose="020B0604020202020204" pitchFamily="34" charset="0"/>
        </a:defRPr>
      </a:lvl1pPr>
    </p:titleStyle>
    <p:body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650">
          <p15:clr>
            <a:srgbClr val="F26B43"/>
          </p15:clr>
        </p15:guide>
        <p15:guide id="9" pos="135" userDrawn="1">
          <p15:clr>
            <a:srgbClr val="F26B43"/>
          </p15:clr>
        </p15:guide>
        <p15:guide id="10" pos="7503" userDrawn="1">
          <p15:clr>
            <a:srgbClr val="F26B43"/>
          </p15:clr>
        </p15:guide>
        <p15:guide id="11" orient="horz" pos="373">
          <p15:clr>
            <a:srgbClr val="F26B43"/>
          </p15:clr>
        </p15:guide>
        <p15:guide id="12" orient="horz" pos="2914">
          <p15:clr>
            <a:srgbClr val="F26B43"/>
          </p15:clr>
        </p15:guide>
        <p15:guide id="13" orient="horz" pos="3127">
          <p15:clr>
            <a:srgbClr val="F26B43"/>
          </p15:clr>
        </p15:guide>
        <p15:guide id="14" orient="horz" pos="55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5">
            <a:lum/>
          </a:blip>
          <a:srcRect/>
          <a:stretch>
            <a:fillRect/>
          </a:stretch>
        </a:blipFill>
        <a:effectLst/>
      </p:bgPr>
    </p:bg>
    <p:spTree>
      <p:nvGrpSpPr>
        <p:cNvPr id="1" name=""/>
        <p:cNvGrpSpPr/>
        <p:nvPr/>
      </p:nvGrpSpPr>
      <p:grpSpPr>
        <a:xfrm>
          <a:off x="0" y="0"/>
          <a:ext cx="0" cy="0"/>
          <a:chOff x="0" y="0"/>
          <a:chExt cx="0" cy="0"/>
        </a:xfrm>
      </p:grpSpPr>
      <p:pic>
        <p:nvPicPr>
          <p:cNvPr id="17" name="Grafik 7">
            <a:extLst>
              <a:ext uri="{FF2B5EF4-FFF2-40B4-BE49-F238E27FC236}">
                <a16:creationId xmlns:a16="http://schemas.microsoft.com/office/drawing/2014/main" id="{1C029C5A-088D-4827-B6DC-B86297948186}"/>
              </a:ext>
            </a:extLst>
          </p:cNvPr>
          <p:cNvPicPr>
            <a:picLocks noChangeAspect="1"/>
          </p:cNvPicPr>
          <p:nvPr userDrawn="1"/>
        </p:nvPicPr>
        <p:blipFill>
          <a:blip r:embed="rId46">
            <a:alphaModFix amt="30000"/>
          </a:blip>
          <a:srcRect t="7812" b="7812"/>
          <a:stretch/>
        </p:blipFill>
        <p:spPr>
          <a:xfrm>
            <a:off x="-2311" y="0"/>
            <a:ext cx="12192000" cy="6858000"/>
          </a:xfrm>
          <a:prstGeom prst="rect">
            <a:avLst/>
          </a:prstGeom>
        </p:spPr>
      </p:pic>
      <p:graphicFrame>
        <p:nvGraphicFramePr>
          <p:cNvPr id="6" name="Object 5" hidden="1">
            <a:extLst>
              <a:ext uri="{FF2B5EF4-FFF2-40B4-BE49-F238E27FC236}">
                <a16:creationId xmlns:a16="http://schemas.microsoft.com/office/drawing/2014/main" id="{3E3F4B05-4813-4C1C-A8F3-718FF1F5E3D0}"/>
              </a:ext>
            </a:extLst>
          </p:cNvPr>
          <p:cNvGraphicFramePr>
            <a:graphicFrameLocks noChangeAspect="1"/>
          </p:cNvGraphicFramePr>
          <p:nvPr userDrawn="1">
            <p:custDataLst>
              <p:tags r:id="rId43"/>
            </p:custDataLst>
            <p:extLst>
              <p:ext uri="{D42A27DB-BD31-4B8C-83A1-F6EECF244321}">
                <p14:modId xmlns:p14="http://schemas.microsoft.com/office/powerpoint/2010/main" val="359735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590" imgH="605" progId="TCLayout.ActiveDocument.1">
                  <p:embed/>
                </p:oleObj>
              </mc:Choice>
              <mc:Fallback>
                <p:oleObj name="think-cell Slide" r:id="rId47" imgW="590" imgH="605" progId="TCLayout.ActiveDocument.1">
                  <p:embed/>
                  <p:pic>
                    <p:nvPicPr>
                      <p:cNvPr id="6" name="Object 5" hidden="1">
                        <a:extLst>
                          <a:ext uri="{FF2B5EF4-FFF2-40B4-BE49-F238E27FC236}">
                            <a16:creationId xmlns:a16="http://schemas.microsoft.com/office/drawing/2014/main" id="{3E3F4B05-4813-4C1C-A8F3-718FF1F5E3D0}"/>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74E305D-C1AC-4029-B0C2-83F0652D3AB8}"/>
              </a:ext>
            </a:extLst>
          </p:cNvPr>
          <p:cNvSpPr/>
          <p:nvPr userDrawn="1">
            <p:custDataLst>
              <p:tags r:id="rId44"/>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600" b="0"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itle Placeholder 1">
            <a:extLst>
              <a:ext uri="{FF2B5EF4-FFF2-40B4-BE49-F238E27FC236}">
                <a16:creationId xmlns:a16="http://schemas.microsoft.com/office/drawing/2014/main" id="{396967FA-4D6E-984C-BF9A-7EED39DB5B98}"/>
              </a:ext>
            </a:extLst>
          </p:cNvPr>
          <p:cNvSpPr>
            <a:spLocks noGrp="1"/>
          </p:cNvSpPr>
          <p:nvPr>
            <p:ph type="title"/>
          </p:nvPr>
        </p:nvSpPr>
        <p:spPr>
          <a:xfrm>
            <a:off x="215998" y="365125"/>
            <a:ext cx="11693525"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13" name="Text Placeholder 2">
            <a:extLst>
              <a:ext uri="{FF2B5EF4-FFF2-40B4-BE49-F238E27FC236}">
                <a16:creationId xmlns:a16="http://schemas.microsoft.com/office/drawing/2014/main" id="{6A2C099C-094A-F840-88E9-6B76DD5AB81A}"/>
              </a:ext>
            </a:extLst>
          </p:cNvPr>
          <p:cNvSpPr>
            <a:spLocks noGrp="1"/>
          </p:cNvSpPr>
          <p:nvPr>
            <p:ph type="body" idx="1"/>
          </p:nvPr>
        </p:nvSpPr>
        <p:spPr>
          <a:xfrm>
            <a:off x="215998" y="1825625"/>
            <a:ext cx="1169352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63" name="Lige forbindelse 62"/>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ge forbindelse 2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Lige forbindelse 2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ge forbindelse 4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ge forbindelse 4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Slide Number Placeholder 5"/>
          <p:cNvSpPr>
            <a:spLocks noGrp="1"/>
          </p:cNvSpPr>
          <p:nvPr>
            <p:ph type="sldNum" sz="quarter" idx="4"/>
          </p:nvPr>
        </p:nvSpPr>
        <p:spPr>
          <a:xfrm>
            <a:off x="215998" y="6426000"/>
            <a:ext cx="323279" cy="294305"/>
          </a:xfrm>
          <a:prstGeom prst="rect">
            <a:avLst/>
          </a:prstGeom>
        </p:spPr>
        <p:txBody>
          <a:bodyPr vert="horz" lIns="0" tIns="0" rIns="0" bIns="0" rtlCol="0" anchor="ctr">
            <a:noAutofit/>
          </a:bodyPr>
          <a:lstStyle>
            <a:lvl1pPr algn="r">
              <a:defRPr sz="800" b="1">
                <a:solidFill>
                  <a:schemeClr val="tx1"/>
                </a:solidFill>
              </a:defRPr>
            </a:lvl1pPr>
          </a:lstStyle>
          <a:p>
            <a:fld id="{AFCB0DEF-0313-43CE-8806-B644FC9EC852}" type="slidenum">
              <a:rPr lang="en-GB" smtClean="0"/>
              <a:pPr/>
              <a:t>‹#›</a:t>
            </a:fld>
            <a:endParaRPr lang="en-GB"/>
          </a:p>
        </p:txBody>
      </p:sp>
      <p:sp>
        <p:nvSpPr>
          <p:cNvPr id="7" name="Date Placeholder 6">
            <a:extLst>
              <a:ext uri="{FF2B5EF4-FFF2-40B4-BE49-F238E27FC236}">
                <a16:creationId xmlns:a16="http://schemas.microsoft.com/office/drawing/2014/main" id="{E73AC3FB-1F6E-4EEC-8CC3-6401894646A6}"/>
              </a:ext>
            </a:extLst>
          </p:cNvPr>
          <p:cNvSpPr>
            <a:spLocks noGrp="1"/>
          </p:cNvSpPr>
          <p:nvPr>
            <p:ph type="dt" sz="half" idx="2"/>
          </p:nvPr>
        </p:nvSpPr>
        <p:spPr>
          <a:xfrm rot="-5400000">
            <a:off x="10639201" y="4235985"/>
            <a:ext cx="2743200" cy="171901"/>
          </a:xfrm>
          <a:prstGeom prst="rect">
            <a:avLst/>
          </a:prstGeom>
        </p:spPr>
        <p:txBody>
          <a:bodyPr vert="horz" lIns="0" tIns="0" rIns="0" bIns="0" rtlCol="0" anchor="t" anchorCtr="0"/>
          <a:lstStyle>
            <a:lvl1pPr algn="l">
              <a:defRPr lang="en-GB" sz="800" kern="1200" smtClean="0">
                <a:solidFill>
                  <a:schemeClr val="tx1"/>
                </a:solidFill>
                <a:latin typeface="+mn-lt"/>
                <a:ea typeface="+mn-ea"/>
                <a:cs typeface="+mn-cs"/>
              </a:defRPr>
            </a:lvl1pPr>
          </a:lstStyle>
          <a:p>
            <a:fld id="{411B1290-A699-4129-83B3-D0D4B0A4D597}" type="datetime8">
              <a:rPr lang="en-GB" smtClean="0"/>
              <a:t>27/09/2022 05:17</a:t>
            </a:fld>
            <a:endParaRPr lang="en-GB"/>
          </a:p>
        </p:txBody>
      </p:sp>
      <p:sp>
        <p:nvSpPr>
          <p:cNvPr id="2"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0D913235-AE05-4812-A7DA-B837F8B8B7BC}"/>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da-DK" sz="800">
                <a:solidFill>
                  <a:srgbClr val="000000"/>
                </a:solidFill>
                <a:latin typeface="Calibri" panose="020F0502020204030204" pitchFamily="34" charset="0"/>
              </a:rPr>
              <a:t>Classification: Confidential</a:t>
            </a:r>
          </a:p>
        </p:txBody>
      </p:sp>
      <p:sp>
        <p:nvSpPr>
          <p:cNvPr id="59" name="Footer Placeholder 4"/>
          <p:cNvSpPr>
            <a:spLocks noGrp="1"/>
          </p:cNvSpPr>
          <p:nvPr>
            <p:ph type="ftr" sz="quarter" idx="3"/>
          </p:nvPr>
        </p:nvSpPr>
        <p:spPr>
          <a:xfrm>
            <a:off x="750080" y="6425264"/>
            <a:ext cx="4548407" cy="294305"/>
          </a:xfrm>
          <a:prstGeom prst="rect">
            <a:avLst/>
          </a:prstGeom>
        </p:spPr>
        <p:txBody>
          <a:bodyPr vert="horz" lIns="0" tIns="0" rIns="0" bIns="0" rtlCol="0" anchor="ctr">
            <a:noAutofit/>
          </a:bodyPr>
          <a:lstStyle>
            <a:lvl1pPr algn="l">
              <a:defRPr sz="800">
                <a:solidFill>
                  <a:schemeClr val="tx1"/>
                </a:solidFill>
              </a:defRPr>
            </a:lvl1pPr>
          </a:lstStyle>
          <a:p>
            <a:r>
              <a:rPr lang="en-GB"/>
              <a:t>IT-XXX Project Name</a:t>
            </a:r>
          </a:p>
        </p:txBody>
      </p:sp>
      <p:pic>
        <p:nvPicPr>
          <p:cNvPr id="18" name="Logo">
            <a:extLst>
              <a:ext uri="{FF2B5EF4-FFF2-40B4-BE49-F238E27FC236}">
                <a16:creationId xmlns:a16="http://schemas.microsoft.com/office/drawing/2014/main" id="{FE22CD16-C50A-4CC6-9B45-634A86A020B3}"/>
              </a:ext>
            </a:extLst>
          </p:cNvPr>
          <p:cNvPicPr>
            <a:picLocks noChangeAspect="1"/>
          </p:cNvPicPr>
          <p:nvPr userDrawn="1"/>
        </p:nvPicPr>
        <p:blipFill>
          <a:blip r:embed="rId49"/>
          <a:stretch>
            <a:fillRect/>
          </a:stretch>
        </p:blipFill>
        <p:spPr>
          <a:xfrm>
            <a:off x="11029235" y="6452108"/>
            <a:ext cx="885050" cy="164383"/>
          </a:xfrm>
          <a:prstGeom prst="rect">
            <a:avLst/>
          </a:prstGeom>
        </p:spPr>
      </p:pic>
    </p:spTree>
    <p:extLst>
      <p:ext uri="{BB962C8B-B14F-4D97-AF65-F5344CB8AC3E}">
        <p14:creationId xmlns:p14="http://schemas.microsoft.com/office/powerpoint/2010/main" val="1102163633"/>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 id="2147483919" r:id="rId30"/>
    <p:sldLayoutId id="2147483920" r:id="rId31"/>
    <p:sldLayoutId id="2147483921" r:id="rId32"/>
    <p:sldLayoutId id="2147483922" r:id="rId33"/>
    <p:sldLayoutId id="2147483923" r:id="rId34"/>
    <p:sldLayoutId id="2147483924" r:id="rId35"/>
    <p:sldLayoutId id="2147483925" r:id="rId36"/>
    <p:sldLayoutId id="2147483926" r:id="rId37"/>
    <p:sldLayoutId id="2147483927" r:id="rId38"/>
    <p:sldLayoutId id="2147483928" r:id="rId39"/>
    <p:sldLayoutId id="2147483929" r:id="rId40"/>
    <p:sldLayoutId id="2147483930" r:id="rId41"/>
  </p:sldLayoutIdLst>
  <p:hf sldNum="0" hdr="0" dt="0"/>
  <p:txStyles>
    <p:titleStyle>
      <a:lvl1pPr algn="l" defTabSz="914377" rtl="0" eaLnBrk="1" latinLnBrk="0" hangingPunct="1">
        <a:lnSpc>
          <a:spcPct val="90000"/>
        </a:lnSpc>
        <a:spcBef>
          <a:spcPct val="0"/>
        </a:spcBef>
        <a:buNone/>
        <a:defRPr lang="en-GB" sz="2600" kern="1200" noProof="0" dirty="0">
          <a:solidFill>
            <a:schemeClr val="tx1"/>
          </a:solidFill>
          <a:latin typeface="+mj-lt"/>
          <a:ea typeface="+mj-ea"/>
          <a:cs typeface="Arial" panose="020B0604020202020204" pitchFamily="34" charset="0"/>
        </a:defRPr>
      </a:lvl1pPr>
    </p:titleStyle>
    <p:body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650">
          <p15:clr>
            <a:srgbClr val="F26B43"/>
          </p15:clr>
        </p15:guide>
        <p15:guide id="9" pos="135">
          <p15:clr>
            <a:srgbClr val="F26B43"/>
          </p15:clr>
        </p15:guide>
        <p15:guide id="10" pos="7503">
          <p15:clr>
            <a:srgbClr val="F26B43"/>
          </p15:clr>
        </p15:guide>
        <p15:guide id="11" orient="horz" pos="373">
          <p15:clr>
            <a:srgbClr val="F26B43"/>
          </p15:clr>
        </p15:guide>
        <p15:guide id="12" orient="horz" pos="2914">
          <p15:clr>
            <a:srgbClr val="F26B43"/>
          </p15:clr>
        </p15:guide>
        <p15:guide id="13" orient="horz" pos="3127">
          <p15:clr>
            <a:srgbClr val="F26B43"/>
          </p15:clr>
        </p15:guide>
        <p15:guide id="14" orient="horz" pos="55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8">
            <a:lum/>
          </a:blip>
          <a:srcRect/>
          <a:stretch>
            <a:fillRect/>
          </a:stretch>
        </a:blip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3F4B05-4813-4C1C-A8F3-718FF1F5E3D0}"/>
              </a:ext>
            </a:extLst>
          </p:cNvPr>
          <p:cNvGraphicFramePr>
            <a:graphicFrameLocks noChangeAspect="1"/>
          </p:cNvGraphicFramePr>
          <p:nvPr userDrawn="1">
            <p:custDataLst>
              <p:tags r:id="rId46"/>
            </p:custDataLst>
            <p:extLst>
              <p:ext uri="{D42A27DB-BD31-4B8C-83A1-F6EECF244321}">
                <p14:modId xmlns:p14="http://schemas.microsoft.com/office/powerpoint/2010/main" val="359735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9" imgW="590" imgH="605" progId="TCLayout.ActiveDocument.1">
                  <p:embed/>
                </p:oleObj>
              </mc:Choice>
              <mc:Fallback>
                <p:oleObj name="think-cell Slide" r:id="rId49" imgW="590" imgH="605" progId="TCLayout.ActiveDocument.1">
                  <p:embed/>
                  <p:pic>
                    <p:nvPicPr>
                      <p:cNvPr id="6" name="Object 5" hidden="1">
                        <a:extLst>
                          <a:ext uri="{FF2B5EF4-FFF2-40B4-BE49-F238E27FC236}">
                            <a16:creationId xmlns:a16="http://schemas.microsoft.com/office/drawing/2014/main" id="{3E3F4B05-4813-4C1C-A8F3-718FF1F5E3D0}"/>
                          </a:ext>
                        </a:extLst>
                      </p:cNvPr>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74E305D-C1AC-4029-B0C2-83F0652D3AB8}"/>
              </a:ext>
            </a:extLst>
          </p:cNvPr>
          <p:cNvSpPr/>
          <p:nvPr userDrawn="1">
            <p:custDataLst>
              <p:tags r:id="rId47"/>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600" b="0"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itle Placeholder 1">
            <a:extLst>
              <a:ext uri="{FF2B5EF4-FFF2-40B4-BE49-F238E27FC236}">
                <a16:creationId xmlns:a16="http://schemas.microsoft.com/office/drawing/2014/main" id="{396967FA-4D6E-984C-BF9A-7EED39DB5B98}"/>
              </a:ext>
            </a:extLst>
          </p:cNvPr>
          <p:cNvSpPr>
            <a:spLocks noGrp="1"/>
          </p:cNvSpPr>
          <p:nvPr>
            <p:ph type="title"/>
          </p:nvPr>
        </p:nvSpPr>
        <p:spPr>
          <a:xfrm>
            <a:off x="215998" y="365125"/>
            <a:ext cx="11693525"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13" name="Text Placeholder 2">
            <a:extLst>
              <a:ext uri="{FF2B5EF4-FFF2-40B4-BE49-F238E27FC236}">
                <a16:creationId xmlns:a16="http://schemas.microsoft.com/office/drawing/2014/main" id="{6A2C099C-094A-F840-88E9-6B76DD5AB81A}"/>
              </a:ext>
            </a:extLst>
          </p:cNvPr>
          <p:cNvSpPr>
            <a:spLocks noGrp="1"/>
          </p:cNvSpPr>
          <p:nvPr>
            <p:ph type="body" idx="1"/>
          </p:nvPr>
        </p:nvSpPr>
        <p:spPr>
          <a:xfrm>
            <a:off x="215998" y="1825625"/>
            <a:ext cx="1169352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63" name="Lige forbindelse 62"/>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ge forbindelse 2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Lige forbindelse 2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ge forbindelse 4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ge forbindelse 4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Footer Placeholder 4"/>
          <p:cNvSpPr>
            <a:spLocks noGrp="1"/>
          </p:cNvSpPr>
          <p:nvPr>
            <p:ph type="ftr" sz="quarter" idx="3"/>
          </p:nvPr>
        </p:nvSpPr>
        <p:spPr>
          <a:xfrm>
            <a:off x="750080" y="6425264"/>
            <a:ext cx="4548407" cy="294305"/>
          </a:xfrm>
          <a:prstGeom prst="rect">
            <a:avLst/>
          </a:prstGeom>
        </p:spPr>
        <p:txBody>
          <a:bodyPr vert="horz" lIns="0" tIns="0" rIns="0" bIns="0" rtlCol="0" anchor="ctr">
            <a:noAutofit/>
          </a:bodyPr>
          <a:lstStyle>
            <a:lvl1pPr algn="l">
              <a:defRPr sz="800">
                <a:solidFill>
                  <a:schemeClr val="tx1"/>
                </a:solidFill>
              </a:defRPr>
            </a:lvl1pPr>
          </a:lstStyle>
          <a:p>
            <a:r>
              <a:rPr lang="en-GB"/>
              <a:t>IT-XXXX Project Name</a:t>
            </a:r>
          </a:p>
        </p:txBody>
      </p:sp>
      <p:sp>
        <p:nvSpPr>
          <p:cNvPr id="60" name="Slide Number Placeholder 5"/>
          <p:cNvSpPr>
            <a:spLocks noGrp="1"/>
          </p:cNvSpPr>
          <p:nvPr>
            <p:ph type="sldNum" sz="quarter" idx="4"/>
          </p:nvPr>
        </p:nvSpPr>
        <p:spPr>
          <a:xfrm>
            <a:off x="215998" y="6426000"/>
            <a:ext cx="323279" cy="294305"/>
          </a:xfrm>
          <a:prstGeom prst="rect">
            <a:avLst/>
          </a:prstGeom>
        </p:spPr>
        <p:txBody>
          <a:bodyPr vert="horz" lIns="0" tIns="0" rIns="0" bIns="0" rtlCol="0" anchor="ctr">
            <a:noAutofit/>
          </a:bodyPr>
          <a:lstStyle>
            <a:lvl1pPr algn="r">
              <a:defRPr sz="800" b="1">
                <a:solidFill>
                  <a:schemeClr val="tx1"/>
                </a:solidFill>
              </a:defRPr>
            </a:lvl1pPr>
          </a:lstStyle>
          <a:p>
            <a:fld id="{AFCB0DEF-0313-43CE-8806-B644FC9EC852}" type="slidenum">
              <a:rPr lang="en-GB" smtClean="0"/>
              <a:pPr/>
              <a:t>‹#›</a:t>
            </a:fld>
            <a:endParaRPr lang="en-GB"/>
          </a:p>
        </p:txBody>
      </p:sp>
      <p:pic>
        <p:nvPicPr>
          <p:cNvPr id="3" name="Logo">
            <a:extLst>
              <a:ext uri="{FF2B5EF4-FFF2-40B4-BE49-F238E27FC236}">
                <a16:creationId xmlns:a16="http://schemas.microsoft.com/office/drawing/2014/main" id="{CE96E730-A63D-451A-922C-003FF726E39A}"/>
              </a:ext>
            </a:extLst>
          </p:cNvPr>
          <p:cNvPicPr>
            <a:picLocks noChangeAspect="1"/>
          </p:cNvPicPr>
          <p:nvPr userDrawn="1"/>
        </p:nvPicPr>
        <p:blipFill>
          <a:blip r:embed="rId51"/>
          <a:stretch>
            <a:fillRect/>
          </a:stretch>
        </p:blipFill>
        <p:spPr>
          <a:xfrm>
            <a:off x="11029235" y="6452108"/>
            <a:ext cx="885050" cy="164383"/>
          </a:xfrm>
          <a:prstGeom prst="rect">
            <a:avLst/>
          </a:prstGeom>
        </p:spPr>
      </p:pic>
      <p:sp>
        <p:nvSpPr>
          <p:cNvPr id="7" name="Date Placeholder 6">
            <a:extLst>
              <a:ext uri="{FF2B5EF4-FFF2-40B4-BE49-F238E27FC236}">
                <a16:creationId xmlns:a16="http://schemas.microsoft.com/office/drawing/2014/main" id="{E73AC3FB-1F6E-4EEC-8CC3-6401894646A6}"/>
              </a:ext>
            </a:extLst>
          </p:cNvPr>
          <p:cNvSpPr>
            <a:spLocks noGrp="1"/>
          </p:cNvSpPr>
          <p:nvPr>
            <p:ph type="dt" sz="half" idx="2"/>
          </p:nvPr>
        </p:nvSpPr>
        <p:spPr>
          <a:xfrm rot="-5400000">
            <a:off x="10639201" y="4235985"/>
            <a:ext cx="2743200" cy="171901"/>
          </a:xfrm>
          <a:prstGeom prst="rect">
            <a:avLst/>
          </a:prstGeom>
        </p:spPr>
        <p:txBody>
          <a:bodyPr vert="horz" lIns="0" tIns="0" rIns="0" bIns="0" rtlCol="0" anchor="t" anchorCtr="0"/>
          <a:lstStyle>
            <a:lvl1pPr algn="l">
              <a:defRPr lang="en-GB" sz="800" kern="1200" smtClean="0">
                <a:solidFill>
                  <a:schemeClr val="tx1"/>
                </a:solidFill>
                <a:latin typeface="+mn-lt"/>
                <a:ea typeface="+mn-ea"/>
                <a:cs typeface="+mn-cs"/>
              </a:defRPr>
            </a:lvl1pPr>
          </a:lstStyle>
          <a:p>
            <a:fld id="{0B378795-EEDB-4745-993C-DD3D2DDE30AD}" type="datetime8">
              <a:rPr lang="en-GB" smtClean="0"/>
              <a:t>27/09/2022 05:17</a:t>
            </a:fld>
            <a:endParaRPr lang="en-GB"/>
          </a:p>
        </p:txBody>
      </p:sp>
      <p:sp>
        <p:nvSpPr>
          <p:cNvPr id="2"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0D913235-AE05-4812-A7DA-B837F8B8B7BC}"/>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da-DK" sz="8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4009661784"/>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 id="2147483966" r:id="rId35"/>
    <p:sldLayoutId id="2147483967" r:id="rId36"/>
    <p:sldLayoutId id="2147483968" r:id="rId37"/>
    <p:sldLayoutId id="2147483969" r:id="rId38"/>
    <p:sldLayoutId id="2147483970" r:id="rId39"/>
    <p:sldLayoutId id="2147483971" r:id="rId40"/>
    <p:sldLayoutId id="2147483972" r:id="rId41"/>
    <p:sldLayoutId id="2147483973" r:id="rId42"/>
    <p:sldLayoutId id="2147483974" r:id="rId43"/>
    <p:sldLayoutId id="2147483975" r:id="rId44"/>
  </p:sldLayoutIdLst>
  <p:hf hdr="0" dt="0"/>
  <p:txStyles>
    <p:titleStyle>
      <a:lvl1pPr algn="l" defTabSz="914377" rtl="0" eaLnBrk="1" latinLnBrk="0" hangingPunct="1">
        <a:lnSpc>
          <a:spcPct val="90000"/>
        </a:lnSpc>
        <a:spcBef>
          <a:spcPct val="0"/>
        </a:spcBef>
        <a:buNone/>
        <a:defRPr lang="en-GB" sz="2600" kern="1200" noProof="0" dirty="0">
          <a:solidFill>
            <a:schemeClr val="tx1"/>
          </a:solidFill>
          <a:latin typeface="+mj-lt"/>
          <a:ea typeface="+mj-ea"/>
          <a:cs typeface="Arial" panose="020B0604020202020204" pitchFamily="34" charset="0"/>
        </a:defRPr>
      </a:lvl1pPr>
    </p:titleStyle>
    <p:body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650">
          <p15:clr>
            <a:srgbClr val="F26B43"/>
          </p15:clr>
        </p15:guide>
        <p15:guide id="9" pos="135">
          <p15:clr>
            <a:srgbClr val="F26B43"/>
          </p15:clr>
        </p15:guide>
        <p15:guide id="10" pos="7503">
          <p15:clr>
            <a:srgbClr val="F26B43"/>
          </p15:clr>
        </p15:guide>
        <p15:guide id="11" orient="horz" pos="373">
          <p15:clr>
            <a:srgbClr val="F26B43"/>
          </p15:clr>
        </p15:guide>
        <p15:guide id="12" orient="horz" pos="2914">
          <p15:clr>
            <a:srgbClr val="F26B43"/>
          </p15:clr>
        </p15:guide>
        <p15:guide id="13" orient="horz" pos="3127">
          <p15:clr>
            <a:srgbClr val="F26B43"/>
          </p15:clr>
        </p15:guide>
        <p15:guide id="14" orient="horz" pos="55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pic>
        <p:nvPicPr>
          <p:cNvPr id="17" name="Grafik 7">
            <a:extLst>
              <a:ext uri="{FF2B5EF4-FFF2-40B4-BE49-F238E27FC236}">
                <a16:creationId xmlns:a16="http://schemas.microsoft.com/office/drawing/2014/main" id="{322FABCC-BC82-4A24-BA69-7E884DFF2A80}"/>
              </a:ext>
            </a:extLst>
          </p:cNvPr>
          <p:cNvPicPr>
            <a:picLocks noChangeAspect="1"/>
          </p:cNvPicPr>
          <p:nvPr userDrawn="1"/>
        </p:nvPicPr>
        <p:blipFill>
          <a:blip r:embed="rId47">
            <a:alphaModFix amt="30000"/>
          </a:blip>
          <a:srcRect t="7812" b="7812"/>
          <a:stretch/>
        </p:blipFill>
        <p:spPr>
          <a:xfrm>
            <a:off x="0" y="3936"/>
            <a:ext cx="12192000" cy="6858000"/>
          </a:xfrm>
          <a:prstGeom prst="rect">
            <a:avLst/>
          </a:prstGeom>
        </p:spPr>
      </p:pic>
      <p:graphicFrame>
        <p:nvGraphicFramePr>
          <p:cNvPr id="6" name="Object 5" hidden="1">
            <a:extLst>
              <a:ext uri="{FF2B5EF4-FFF2-40B4-BE49-F238E27FC236}">
                <a16:creationId xmlns:a16="http://schemas.microsoft.com/office/drawing/2014/main" id="{3E3F4B05-4813-4C1C-A8F3-718FF1F5E3D0}"/>
              </a:ext>
            </a:extLst>
          </p:cNvPr>
          <p:cNvGraphicFramePr>
            <a:graphicFrameLocks noChangeAspect="1"/>
          </p:cNvGraphicFramePr>
          <p:nvPr userDrawn="1">
            <p:custDataLst>
              <p:tags r:id="rId44"/>
            </p:custDataLst>
            <p:extLst>
              <p:ext uri="{D42A27DB-BD31-4B8C-83A1-F6EECF244321}">
                <p14:modId xmlns:p14="http://schemas.microsoft.com/office/powerpoint/2010/main" val="359735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8" imgW="590" imgH="605" progId="TCLayout.ActiveDocument.1">
                  <p:embed/>
                </p:oleObj>
              </mc:Choice>
              <mc:Fallback>
                <p:oleObj name="think-cell Slide" r:id="rId48" imgW="590" imgH="605" progId="TCLayout.ActiveDocument.1">
                  <p:embed/>
                  <p:pic>
                    <p:nvPicPr>
                      <p:cNvPr id="6" name="Object 5" hidden="1">
                        <a:extLst>
                          <a:ext uri="{FF2B5EF4-FFF2-40B4-BE49-F238E27FC236}">
                            <a16:creationId xmlns:a16="http://schemas.microsoft.com/office/drawing/2014/main" id="{3E3F4B05-4813-4C1C-A8F3-718FF1F5E3D0}"/>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74E305D-C1AC-4029-B0C2-83F0652D3AB8}"/>
              </a:ext>
            </a:extLst>
          </p:cNvPr>
          <p:cNvSpPr/>
          <p:nvPr userDrawn="1">
            <p:custDataLst>
              <p:tags r:id="rId4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600" b="0"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itle Placeholder 1">
            <a:extLst>
              <a:ext uri="{FF2B5EF4-FFF2-40B4-BE49-F238E27FC236}">
                <a16:creationId xmlns:a16="http://schemas.microsoft.com/office/drawing/2014/main" id="{396967FA-4D6E-984C-BF9A-7EED39DB5B98}"/>
              </a:ext>
            </a:extLst>
          </p:cNvPr>
          <p:cNvSpPr>
            <a:spLocks noGrp="1"/>
          </p:cNvSpPr>
          <p:nvPr>
            <p:ph type="title"/>
          </p:nvPr>
        </p:nvSpPr>
        <p:spPr>
          <a:xfrm>
            <a:off x="215998" y="365125"/>
            <a:ext cx="11693525"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13" name="Text Placeholder 2">
            <a:extLst>
              <a:ext uri="{FF2B5EF4-FFF2-40B4-BE49-F238E27FC236}">
                <a16:creationId xmlns:a16="http://schemas.microsoft.com/office/drawing/2014/main" id="{6A2C099C-094A-F840-88E9-6B76DD5AB81A}"/>
              </a:ext>
            </a:extLst>
          </p:cNvPr>
          <p:cNvSpPr>
            <a:spLocks noGrp="1"/>
          </p:cNvSpPr>
          <p:nvPr>
            <p:ph type="body" idx="1"/>
          </p:nvPr>
        </p:nvSpPr>
        <p:spPr>
          <a:xfrm>
            <a:off x="215998" y="1825625"/>
            <a:ext cx="1169352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63" name="Lige forbindelse 62"/>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ge forbindelse 2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Lige forbindelse 2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ge forbindelse 4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ge forbindelse 4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Slide Number Placeholder 5"/>
          <p:cNvSpPr>
            <a:spLocks noGrp="1"/>
          </p:cNvSpPr>
          <p:nvPr>
            <p:ph type="sldNum" sz="quarter" idx="4"/>
          </p:nvPr>
        </p:nvSpPr>
        <p:spPr>
          <a:xfrm>
            <a:off x="215998" y="6426000"/>
            <a:ext cx="323279" cy="294305"/>
          </a:xfrm>
          <a:prstGeom prst="rect">
            <a:avLst/>
          </a:prstGeom>
        </p:spPr>
        <p:txBody>
          <a:bodyPr vert="horz" lIns="0" tIns="0" rIns="0" bIns="0" rtlCol="0" anchor="ctr">
            <a:noAutofit/>
          </a:bodyPr>
          <a:lstStyle>
            <a:lvl1pPr algn="r">
              <a:defRPr sz="800" b="1">
                <a:solidFill>
                  <a:schemeClr val="tx1"/>
                </a:solidFill>
              </a:defRPr>
            </a:lvl1pPr>
          </a:lstStyle>
          <a:p>
            <a:fld id="{AFCB0DEF-0313-43CE-8806-B644FC9EC852}" type="slidenum">
              <a:rPr lang="en-GB" smtClean="0"/>
              <a:pPr/>
              <a:t>‹#›</a:t>
            </a:fld>
            <a:endParaRPr lang="en-GB"/>
          </a:p>
        </p:txBody>
      </p:sp>
      <p:sp>
        <p:nvSpPr>
          <p:cNvPr id="7" name="Date Placeholder 6">
            <a:extLst>
              <a:ext uri="{FF2B5EF4-FFF2-40B4-BE49-F238E27FC236}">
                <a16:creationId xmlns:a16="http://schemas.microsoft.com/office/drawing/2014/main" id="{E73AC3FB-1F6E-4EEC-8CC3-6401894646A6}"/>
              </a:ext>
            </a:extLst>
          </p:cNvPr>
          <p:cNvSpPr>
            <a:spLocks noGrp="1"/>
          </p:cNvSpPr>
          <p:nvPr>
            <p:ph type="dt" sz="half" idx="2"/>
          </p:nvPr>
        </p:nvSpPr>
        <p:spPr>
          <a:xfrm rot="-5400000">
            <a:off x="10639201" y="4235985"/>
            <a:ext cx="2743200" cy="171901"/>
          </a:xfrm>
          <a:prstGeom prst="rect">
            <a:avLst/>
          </a:prstGeom>
        </p:spPr>
        <p:txBody>
          <a:bodyPr vert="horz" lIns="0" tIns="0" rIns="0" bIns="0" rtlCol="0" anchor="t" anchorCtr="0"/>
          <a:lstStyle>
            <a:lvl1pPr algn="l">
              <a:defRPr lang="en-GB" sz="800" kern="1200" smtClean="0">
                <a:solidFill>
                  <a:schemeClr val="tx1"/>
                </a:solidFill>
                <a:latin typeface="+mn-lt"/>
                <a:ea typeface="+mn-ea"/>
                <a:cs typeface="+mn-cs"/>
              </a:defRPr>
            </a:lvl1pPr>
          </a:lstStyle>
          <a:p>
            <a:fld id="{411B1290-A699-4129-83B3-D0D4B0A4D597}" type="datetime8">
              <a:rPr lang="en-GB" smtClean="0"/>
              <a:t>27/09/2022 05:17</a:t>
            </a:fld>
            <a:endParaRPr lang="en-GB"/>
          </a:p>
        </p:txBody>
      </p:sp>
      <p:sp>
        <p:nvSpPr>
          <p:cNvPr id="2"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0D913235-AE05-4812-A7DA-B837F8B8B7BC}"/>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da-DK" sz="800">
                <a:solidFill>
                  <a:srgbClr val="000000"/>
                </a:solidFill>
                <a:latin typeface="Calibri" panose="020F0502020204030204" pitchFamily="34" charset="0"/>
              </a:rPr>
              <a:t>Classification: Confidential</a:t>
            </a:r>
          </a:p>
        </p:txBody>
      </p:sp>
      <p:sp>
        <p:nvSpPr>
          <p:cNvPr id="59" name="Footer Placeholder 4"/>
          <p:cNvSpPr>
            <a:spLocks noGrp="1"/>
          </p:cNvSpPr>
          <p:nvPr>
            <p:ph type="ftr" sz="quarter" idx="3"/>
          </p:nvPr>
        </p:nvSpPr>
        <p:spPr>
          <a:xfrm>
            <a:off x="750080" y="6425264"/>
            <a:ext cx="4548407" cy="294305"/>
          </a:xfrm>
          <a:prstGeom prst="rect">
            <a:avLst/>
          </a:prstGeom>
        </p:spPr>
        <p:txBody>
          <a:bodyPr vert="horz" lIns="0" tIns="0" rIns="0" bIns="0" rtlCol="0" anchor="ctr">
            <a:noAutofit/>
          </a:bodyPr>
          <a:lstStyle>
            <a:lvl1pPr algn="l">
              <a:defRPr sz="800">
                <a:solidFill>
                  <a:schemeClr val="tx1"/>
                </a:solidFill>
              </a:defRPr>
            </a:lvl1pPr>
          </a:lstStyle>
          <a:p>
            <a:r>
              <a:rPr lang="en-GB"/>
              <a:t>IT-XXX Project Name</a:t>
            </a:r>
          </a:p>
        </p:txBody>
      </p:sp>
      <p:pic>
        <p:nvPicPr>
          <p:cNvPr id="18" name="Logo">
            <a:extLst>
              <a:ext uri="{FF2B5EF4-FFF2-40B4-BE49-F238E27FC236}">
                <a16:creationId xmlns:a16="http://schemas.microsoft.com/office/drawing/2014/main" id="{FE22CD16-C50A-4CC6-9B45-634A86A020B3}"/>
              </a:ext>
            </a:extLst>
          </p:cNvPr>
          <p:cNvPicPr>
            <a:picLocks noChangeAspect="1"/>
          </p:cNvPicPr>
          <p:nvPr userDrawn="1"/>
        </p:nvPicPr>
        <p:blipFill>
          <a:blip r:embed="rId50"/>
          <a:stretch>
            <a:fillRect/>
          </a:stretch>
        </p:blipFill>
        <p:spPr>
          <a:xfrm>
            <a:off x="11029235" y="6452108"/>
            <a:ext cx="885050" cy="164383"/>
          </a:xfrm>
          <a:prstGeom prst="rect">
            <a:avLst/>
          </a:prstGeom>
        </p:spPr>
      </p:pic>
    </p:spTree>
    <p:extLst>
      <p:ext uri="{BB962C8B-B14F-4D97-AF65-F5344CB8AC3E}">
        <p14:creationId xmlns:p14="http://schemas.microsoft.com/office/powerpoint/2010/main" val="168605755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0" r:id="rId37"/>
    <p:sldLayoutId id="2147483841" r:id="rId38"/>
    <p:sldLayoutId id="2147483842" r:id="rId39"/>
    <p:sldLayoutId id="2147483843" r:id="rId40"/>
    <p:sldLayoutId id="2147483844" r:id="rId41"/>
    <p:sldLayoutId id="2147483845" r:id="rId42"/>
  </p:sldLayoutIdLst>
  <p:hf sldNum="0" hdr="0" dt="0"/>
  <p:txStyles>
    <p:titleStyle>
      <a:lvl1pPr algn="l" defTabSz="914377" rtl="0" eaLnBrk="1" latinLnBrk="0" hangingPunct="1">
        <a:lnSpc>
          <a:spcPct val="90000"/>
        </a:lnSpc>
        <a:spcBef>
          <a:spcPct val="0"/>
        </a:spcBef>
        <a:buNone/>
        <a:defRPr lang="en-GB" sz="2600" kern="1200" noProof="0" dirty="0">
          <a:solidFill>
            <a:schemeClr val="tx1"/>
          </a:solidFill>
          <a:latin typeface="+mj-lt"/>
          <a:ea typeface="+mj-ea"/>
          <a:cs typeface="Arial" panose="020B0604020202020204" pitchFamily="34" charset="0"/>
        </a:defRPr>
      </a:lvl1pPr>
    </p:titleStyle>
    <p:body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650">
          <p15:clr>
            <a:srgbClr val="F26B43"/>
          </p15:clr>
        </p15:guide>
        <p15:guide id="9" pos="135">
          <p15:clr>
            <a:srgbClr val="F26B43"/>
          </p15:clr>
        </p15:guide>
        <p15:guide id="10" pos="7503">
          <p15:clr>
            <a:srgbClr val="F26B43"/>
          </p15:clr>
        </p15:guide>
        <p15:guide id="11" orient="horz" pos="373">
          <p15:clr>
            <a:srgbClr val="F26B43"/>
          </p15:clr>
        </p15:guide>
        <p15:guide id="12" orient="horz" pos="2914">
          <p15:clr>
            <a:srgbClr val="F26B43"/>
          </p15:clr>
        </p15:guide>
        <p15:guide id="13" orient="horz" pos="3127">
          <p15:clr>
            <a:srgbClr val="F26B43"/>
          </p15:clr>
        </p15:guide>
        <p15:guide id="14" orient="horz" pos="55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pic>
        <p:nvPicPr>
          <p:cNvPr id="18" name="Grafik 7">
            <a:extLst>
              <a:ext uri="{FF2B5EF4-FFF2-40B4-BE49-F238E27FC236}">
                <a16:creationId xmlns:a16="http://schemas.microsoft.com/office/drawing/2014/main" id="{CC359167-C446-4AA4-93F7-67C14AB49D8D}"/>
              </a:ext>
            </a:extLst>
          </p:cNvPr>
          <p:cNvPicPr>
            <a:picLocks noChangeAspect="1"/>
          </p:cNvPicPr>
          <p:nvPr userDrawn="1"/>
        </p:nvPicPr>
        <p:blipFill>
          <a:blip r:embed="rId47">
            <a:alphaModFix amt="30000"/>
          </a:blip>
          <a:srcRect t="7812" b="7812"/>
          <a:stretch/>
        </p:blipFill>
        <p:spPr>
          <a:xfrm>
            <a:off x="0" y="3936"/>
            <a:ext cx="12192000" cy="6858000"/>
          </a:xfrm>
          <a:prstGeom prst="rect">
            <a:avLst/>
          </a:prstGeom>
        </p:spPr>
      </p:pic>
      <p:graphicFrame>
        <p:nvGraphicFramePr>
          <p:cNvPr id="6" name="Object 5" hidden="1">
            <a:extLst>
              <a:ext uri="{FF2B5EF4-FFF2-40B4-BE49-F238E27FC236}">
                <a16:creationId xmlns:a16="http://schemas.microsoft.com/office/drawing/2014/main" id="{3E3F4B05-4813-4C1C-A8F3-718FF1F5E3D0}"/>
              </a:ext>
            </a:extLst>
          </p:cNvPr>
          <p:cNvGraphicFramePr>
            <a:graphicFrameLocks noChangeAspect="1"/>
          </p:cNvGraphicFramePr>
          <p:nvPr userDrawn="1">
            <p:custDataLst>
              <p:tags r:id="rId44"/>
            </p:custDataLst>
            <p:extLst>
              <p:ext uri="{D42A27DB-BD31-4B8C-83A1-F6EECF244321}">
                <p14:modId xmlns:p14="http://schemas.microsoft.com/office/powerpoint/2010/main" val="359735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8" imgW="590" imgH="605" progId="TCLayout.ActiveDocument.1">
                  <p:embed/>
                </p:oleObj>
              </mc:Choice>
              <mc:Fallback>
                <p:oleObj name="think-cell Slide" r:id="rId48" imgW="590" imgH="605" progId="TCLayout.ActiveDocument.1">
                  <p:embed/>
                  <p:pic>
                    <p:nvPicPr>
                      <p:cNvPr id="6" name="Object 5" hidden="1">
                        <a:extLst>
                          <a:ext uri="{FF2B5EF4-FFF2-40B4-BE49-F238E27FC236}">
                            <a16:creationId xmlns:a16="http://schemas.microsoft.com/office/drawing/2014/main" id="{3E3F4B05-4813-4C1C-A8F3-718FF1F5E3D0}"/>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74E305D-C1AC-4029-B0C2-83F0652D3AB8}"/>
              </a:ext>
            </a:extLst>
          </p:cNvPr>
          <p:cNvSpPr/>
          <p:nvPr userDrawn="1">
            <p:custDataLst>
              <p:tags r:id="rId4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600" b="0"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itle Placeholder 1">
            <a:extLst>
              <a:ext uri="{FF2B5EF4-FFF2-40B4-BE49-F238E27FC236}">
                <a16:creationId xmlns:a16="http://schemas.microsoft.com/office/drawing/2014/main" id="{396967FA-4D6E-984C-BF9A-7EED39DB5B98}"/>
              </a:ext>
            </a:extLst>
          </p:cNvPr>
          <p:cNvSpPr>
            <a:spLocks noGrp="1"/>
          </p:cNvSpPr>
          <p:nvPr>
            <p:ph type="title"/>
          </p:nvPr>
        </p:nvSpPr>
        <p:spPr>
          <a:xfrm>
            <a:off x="215998" y="365125"/>
            <a:ext cx="11693525"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13" name="Text Placeholder 2">
            <a:extLst>
              <a:ext uri="{FF2B5EF4-FFF2-40B4-BE49-F238E27FC236}">
                <a16:creationId xmlns:a16="http://schemas.microsoft.com/office/drawing/2014/main" id="{6A2C099C-094A-F840-88E9-6B76DD5AB81A}"/>
              </a:ext>
            </a:extLst>
          </p:cNvPr>
          <p:cNvSpPr>
            <a:spLocks noGrp="1"/>
          </p:cNvSpPr>
          <p:nvPr>
            <p:ph type="body" idx="1"/>
          </p:nvPr>
        </p:nvSpPr>
        <p:spPr>
          <a:xfrm>
            <a:off x="215998" y="1825625"/>
            <a:ext cx="1169352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63" name="Lige forbindelse 62"/>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ge forbindelse 2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Lige forbindelse 2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ge forbindelse 41"/>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ge forbindelse 49"/>
          <p:cNvCxnSpPr/>
          <p:nvPr userDrawn="1"/>
        </p:nvCxnSpPr>
        <p:spPr>
          <a:xfrm>
            <a:off x="650488" y="6475617"/>
            <a:ext cx="0" cy="1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Footer Placeholder 4"/>
          <p:cNvSpPr>
            <a:spLocks noGrp="1"/>
          </p:cNvSpPr>
          <p:nvPr>
            <p:ph type="ftr" sz="quarter" idx="3"/>
          </p:nvPr>
        </p:nvSpPr>
        <p:spPr>
          <a:xfrm>
            <a:off x="750080" y="6425264"/>
            <a:ext cx="4548407" cy="294305"/>
          </a:xfrm>
          <a:prstGeom prst="rect">
            <a:avLst/>
          </a:prstGeom>
        </p:spPr>
        <p:txBody>
          <a:bodyPr vert="horz" lIns="0" tIns="0" rIns="0" bIns="0" rtlCol="0" anchor="ctr">
            <a:noAutofit/>
          </a:bodyPr>
          <a:lstStyle>
            <a:lvl1pPr algn="l">
              <a:defRPr sz="800">
                <a:solidFill>
                  <a:schemeClr val="tx1"/>
                </a:solidFill>
              </a:defRPr>
            </a:lvl1pPr>
          </a:lstStyle>
          <a:p>
            <a:r>
              <a:rPr lang="en-GB"/>
              <a:t>IT-XXX Project Name</a:t>
            </a:r>
          </a:p>
        </p:txBody>
      </p:sp>
      <p:sp>
        <p:nvSpPr>
          <p:cNvPr id="60" name="Slide Number Placeholder 5"/>
          <p:cNvSpPr>
            <a:spLocks noGrp="1"/>
          </p:cNvSpPr>
          <p:nvPr>
            <p:ph type="sldNum" sz="quarter" idx="4"/>
          </p:nvPr>
        </p:nvSpPr>
        <p:spPr>
          <a:xfrm>
            <a:off x="215998" y="6426000"/>
            <a:ext cx="323279" cy="294305"/>
          </a:xfrm>
          <a:prstGeom prst="rect">
            <a:avLst/>
          </a:prstGeom>
        </p:spPr>
        <p:txBody>
          <a:bodyPr vert="horz" lIns="0" tIns="0" rIns="0" bIns="0" rtlCol="0" anchor="ctr">
            <a:noAutofit/>
          </a:bodyPr>
          <a:lstStyle>
            <a:lvl1pPr algn="r">
              <a:defRPr sz="800" b="1">
                <a:solidFill>
                  <a:schemeClr val="tx1"/>
                </a:solidFill>
              </a:defRPr>
            </a:lvl1pPr>
          </a:lstStyle>
          <a:p>
            <a:fld id="{AFCB0DEF-0313-43CE-8806-B644FC9EC852}" type="slidenum">
              <a:rPr lang="en-GB" smtClean="0"/>
              <a:pPr/>
              <a:t>‹#›</a:t>
            </a:fld>
            <a:endParaRPr lang="en-GB"/>
          </a:p>
        </p:txBody>
      </p:sp>
      <p:sp>
        <p:nvSpPr>
          <p:cNvPr id="7" name="Date Placeholder 6">
            <a:extLst>
              <a:ext uri="{FF2B5EF4-FFF2-40B4-BE49-F238E27FC236}">
                <a16:creationId xmlns:a16="http://schemas.microsoft.com/office/drawing/2014/main" id="{E73AC3FB-1F6E-4EEC-8CC3-6401894646A6}"/>
              </a:ext>
            </a:extLst>
          </p:cNvPr>
          <p:cNvSpPr>
            <a:spLocks noGrp="1"/>
          </p:cNvSpPr>
          <p:nvPr>
            <p:ph type="dt" sz="half" idx="2"/>
          </p:nvPr>
        </p:nvSpPr>
        <p:spPr>
          <a:xfrm rot="-5400000">
            <a:off x="10639201" y="4235985"/>
            <a:ext cx="2743200" cy="171901"/>
          </a:xfrm>
          <a:prstGeom prst="rect">
            <a:avLst/>
          </a:prstGeom>
        </p:spPr>
        <p:txBody>
          <a:bodyPr vert="horz" lIns="0" tIns="0" rIns="0" bIns="0" rtlCol="0" anchor="t" anchorCtr="0"/>
          <a:lstStyle>
            <a:lvl1pPr algn="l">
              <a:defRPr lang="en-GB" sz="800" kern="1200" smtClean="0">
                <a:solidFill>
                  <a:schemeClr val="tx1"/>
                </a:solidFill>
                <a:latin typeface="+mn-lt"/>
                <a:ea typeface="+mn-ea"/>
                <a:cs typeface="+mn-cs"/>
              </a:defRPr>
            </a:lvl1pPr>
          </a:lstStyle>
          <a:p>
            <a:fld id="{58D8D724-1E21-4721-95ED-D7334F8F0515}" type="datetime8">
              <a:rPr lang="en-GB" smtClean="0"/>
              <a:t>27/09/2022 05:17</a:t>
            </a:fld>
            <a:endParaRPr lang="en-GB"/>
          </a:p>
        </p:txBody>
      </p:sp>
      <p:sp>
        <p:nvSpPr>
          <p:cNvPr id="2"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0D913235-AE05-4812-A7DA-B837F8B8B7BC}"/>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da-DK" sz="800">
                <a:solidFill>
                  <a:srgbClr val="000000"/>
                </a:solidFill>
                <a:latin typeface="Calibri" panose="020F0502020204030204" pitchFamily="34" charset="0"/>
              </a:rPr>
              <a:t>Classification: Confidential</a:t>
            </a:r>
          </a:p>
        </p:txBody>
      </p:sp>
      <p:pic>
        <p:nvPicPr>
          <p:cNvPr id="17" name="Logo">
            <a:extLst>
              <a:ext uri="{FF2B5EF4-FFF2-40B4-BE49-F238E27FC236}">
                <a16:creationId xmlns:a16="http://schemas.microsoft.com/office/drawing/2014/main" id="{EDAAA567-B36C-483A-973D-CFD87EC79853}"/>
              </a:ext>
            </a:extLst>
          </p:cNvPr>
          <p:cNvPicPr>
            <a:picLocks noChangeAspect="1"/>
          </p:cNvPicPr>
          <p:nvPr userDrawn="1"/>
        </p:nvPicPr>
        <p:blipFill>
          <a:blip r:embed="rId50"/>
          <a:stretch>
            <a:fillRect/>
          </a:stretch>
        </p:blipFill>
        <p:spPr>
          <a:xfrm>
            <a:off x="11029235" y="6452108"/>
            <a:ext cx="885050" cy="164383"/>
          </a:xfrm>
          <a:prstGeom prst="rect">
            <a:avLst/>
          </a:prstGeom>
        </p:spPr>
      </p:pic>
    </p:spTree>
    <p:extLst>
      <p:ext uri="{BB962C8B-B14F-4D97-AF65-F5344CB8AC3E}">
        <p14:creationId xmlns:p14="http://schemas.microsoft.com/office/powerpoint/2010/main" val="65463521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3871" r:id="rId25"/>
    <p:sldLayoutId id="2147483872" r:id="rId26"/>
    <p:sldLayoutId id="2147483873" r:id="rId27"/>
    <p:sldLayoutId id="2147483874" r:id="rId28"/>
    <p:sldLayoutId id="2147483875" r:id="rId29"/>
    <p:sldLayoutId id="2147483876" r:id="rId30"/>
    <p:sldLayoutId id="2147483877" r:id="rId31"/>
    <p:sldLayoutId id="2147483878" r:id="rId32"/>
    <p:sldLayoutId id="2147483879" r:id="rId33"/>
    <p:sldLayoutId id="2147483880" r:id="rId34"/>
    <p:sldLayoutId id="2147483881" r:id="rId35"/>
    <p:sldLayoutId id="2147483882" r:id="rId36"/>
    <p:sldLayoutId id="2147483883" r:id="rId37"/>
    <p:sldLayoutId id="2147483884" r:id="rId38"/>
    <p:sldLayoutId id="2147483885" r:id="rId39"/>
    <p:sldLayoutId id="2147483886" r:id="rId40"/>
    <p:sldLayoutId id="2147483887" r:id="rId41"/>
    <p:sldLayoutId id="2147483888" r:id="rId42"/>
  </p:sldLayoutIdLst>
  <p:hf sldNum="0" hdr="0" dt="0"/>
  <p:txStyles>
    <p:titleStyle>
      <a:lvl1pPr algn="l" defTabSz="914377" rtl="0" eaLnBrk="1" latinLnBrk="0" hangingPunct="1">
        <a:lnSpc>
          <a:spcPct val="90000"/>
        </a:lnSpc>
        <a:spcBef>
          <a:spcPct val="0"/>
        </a:spcBef>
        <a:buNone/>
        <a:defRPr lang="en-GB" sz="2600" kern="1200" noProof="0" dirty="0">
          <a:solidFill>
            <a:schemeClr val="tx1"/>
          </a:solidFill>
          <a:latin typeface="+mj-lt"/>
          <a:ea typeface="+mj-ea"/>
          <a:cs typeface="Arial" panose="020B0604020202020204" pitchFamily="34" charset="0"/>
        </a:defRPr>
      </a:lvl1pPr>
    </p:titleStyle>
    <p:body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650">
          <p15:clr>
            <a:srgbClr val="F26B43"/>
          </p15:clr>
        </p15:guide>
        <p15:guide id="9" pos="135">
          <p15:clr>
            <a:srgbClr val="F26B43"/>
          </p15:clr>
        </p15:guide>
        <p15:guide id="10" pos="7503">
          <p15:clr>
            <a:srgbClr val="F26B43"/>
          </p15:clr>
        </p15:guide>
        <p15:guide id="11" orient="horz" pos="373">
          <p15:clr>
            <a:srgbClr val="F26B43"/>
          </p15:clr>
        </p15:guide>
        <p15:guide id="12" orient="horz" pos="2914">
          <p15:clr>
            <a:srgbClr val="F26B43"/>
          </p15:clr>
        </p15:guide>
        <p15:guide id="13" orient="horz" pos="3127">
          <p15:clr>
            <a:srgbClr val="F26B43"/>
          </p15:clr>
        </p15:guide>
        <p15:guide id="14" orient="horz" pos="55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7.svg"/><Relationship Id="rId5" Type="http://schemas.openxmlformats.org/officeDocument/2006/relationships/image" Target="../media/image6.png"/><Relationship Id="rId4" Type="http://schemas.openxmlformats.org/officeDocument/2006/relationships/image" Target="../media/image16.e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5.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hyperlink" Target="https://vestas.visualstudio.com/Migration_CJP/_backlogs/backlog/Old-EA%20Migration%20team/Features/" TargetMode="Externa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6.xml"/><Relationship Id="rId1" Type="http://schemas.openxmlformats.org/officeDocument/2006/relationships/tags" Target="../tags/tag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0.sv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67.xml"/><Relationship Id="rId6" Type="http://schemas.openxmlformats.org/officeDocument/2006/relationships/image" Target="../media/image18.png"/><Relationship Id="rId5" Type="http://schemas.openxmlformats.org/officeDocument/2006/relationships/slide" Target="slide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09.xml"/><Relationship Id="rId5" Type="http://schemas.openxmlformats.org/officeDocument/2006/relationships/image" Target="../media/image18.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14.xml"/><Relationship Id="rId7" Type="http://schemas.openxmlformats.org/officeDocument/2006/relationships/notesSlide" Target="../notesSlides/notesSlide2.xml"/><Relationship Id="rId2" Type="http://schemas.openxmlformats.org/officeDocument/2006/relationships/customXml" Target="../../customXml/item10.xml"/><Relationship Id="rId1" Type="http://schemas.openxmlformats.org/officeDocument/2006/relationships/customXml" Target="../../customXml/item4.xml"/><Relationship Id="rId6" Type="http://schemas.openxmlformats.org/officeDocument/2006/relationships/slideLayout" Target="../slideLayouts/slideLayout43.xml"/><Relationship Id="rId11" Type="http://schemas.openxmlformats.org/officeDocument/2006/relationships/image" Target="../media/image18.png"/><Relationship Id="rId5" Type="http://schemas.openxmlformats.org/officeDocument/2006/relationships/tags" Target="../tags/tag16.xml"/><Relationship Id="rId10" Type="http://schemas.openxmlformats.org/officeDocument/2006/relationships/slide" Target="slide7.xml"/><Relationship Id="rId4" Type="http://schemas.openxmlformats.org/officeDocument/2006/relationships/tags" Target="../tags/tag15.xml"/><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7.xml"/><Relationship Id="rId7" Type="http://schemas.openxmlformats.org/officeDocument/2006/relationships/slideLayout" Target="../slideLayouts/slideLayout43.xml"/><Relationship Id="rId12" Type="http://schemas.openxmlformats.org/officeDocument/2006/relationships/image" Target="../media/image18.png"/><Relationship Id="rId2" Type="http://schemas.openxmlformats.org/officeDocument/2006/relationships/customXml" Target="../../customXml/item18.xml"/><Relationship Id="rId1" Type="http://schemas.openxmlformats.org/officeDocument/2006/relationships/customXml" Target="../../customXml/item7.xml"/><Relationship Id="rId6" Type="http://schemas.openxmlformats.org/officeDocument/2006/relationships/tags" Target="../tags/tag20.xml"/><Relationship Id="rId11" Type="http://schemas.openxmlformats.org/officeDocument/2006/relationships/slide" Target="slide7.xml"/><Relationship Id="rId5" Type="http://schemas.openxmlformats.org/officeDocument/2006/relationships/tags" Target="../tags/tag19.xml"/><Relationship Id="rId10" Type="http://schemas.openxmlformats.org/officeDocument/2006/relationships/image" Target="../media/image25.emf"/><Relationship Id="rId4" Type="http://schemas.openxmlformats.org/officeDocument/2006/relationships/tags" Target="../tags/tag18.xml"/><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1.xml"/><Relationship Id="rId7" Type="http://schemas.openxmlformats.org/officeDocument/2006/relationships/slideLayout" Target="../slideLayouts/slideLayout43.xml"/><Relationship Id="rId12" Type="http://schemas.openxmlformats.org/officeDocument/2006/relationships/image" Target="../media/image18.png"/><Relationship Id="rId2" Type="http://schemas.openxmlformats.org/officeDocument/2006/relationships/customXml" Target="../../customXml/item9.xml"/><Relationship Id="rId1" Type="http://schemas.openxmlformats.org/officeDocument/2006/relationships/customXml" Target="../../customXml/item19.xml"/><Relationship Id="rId6" Type="http://schemas.openxmlformats.org/officeDocument/2006/relationships/tags" Target="../tags/tag24.xml"/><Relationship Id="rId11" Type="http://schemas.openxmlformats.org/officeDocument/2006/relationships/slide" Target="slide7.xml"/><Relationship Id="rId5" Type="http://schemas.openxmlformats.org/officeDocument/2006/relationships/tags" Target="../tags/tag23.xml"/><Relationship Id="rId10" Type="http://schemas.openxmlformats.org/officeDocument/2006/relationships/image" Target="../media/image25.emf"/><Relationship Id="rId4" Type="http://schemas.openxmlformats.org/officeDocument/2006/relationships/tags" Target="../tags/tag22.xml"/><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25.xml"/><Relationship Id="rId7" Type="http://schemas.openxmlformats.org/officeDocument/2006/relationships/slideLayout" Target="../slideLayouts/slideLayout43.xml"/><Relationship Id="rId12" Type="http://schemas.openxmlformats.org/officeDocument/2006/relationships/image" Target="../media/image18.png"/><Relationship Id="rId2" Type="http://schemas.openxmlformats.org/officeDocument/2006/relationships/customXml" Target="../../customXml/item11.xml"/><Relationship Id="rId1" Type="http://schemas.openxmlformats.org/officeDocument/2006/relationships/customXml" Target="../../customXml/item6.xml"/><Relationship Id="rId6" Type="http://schemas.openxmlformats.org/officeDocument/2006/relationships/tags" Target="../tags/tag28.xml"/><Relationship Id="rId11" Type="http://schemas.openxmlformats.org/officeDocument/2006/relationships/slide" Target="slide7.xml"/><Relationship Id="rId5" Type="http://schemas.openxmlformats.org/officeDocument/2006/relationships/tags" Target="../tags/tag27.xml"/><Relationship Id="rId10" Type="http://schemas.openxmlformats.org/officeDocument/2006/relationships/image" Target="../media/image25.emf"/><Relationship Id="rId4" Type="http://schemas.openxmlformats.org/officeDocument/2006/relationships/tags" Target="../tags/tag26.xml"/><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EAE2268-F323-4716-8000-14390B08C1E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11" name="Object 10" hidden="1">
                        <a:extLst>
                          <a:ext uri="{FF2B5EF4-FFF2-40B4-BE49-F238E27FC236}">
                            <a16:creationId xmlns:a16="http://schemas.microsoft.com/office/drawing/2014/main" id="{8EAE2268-F323-4716-8000-14390B08C1E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8" name="Graphic 27">
            <a:extLst>
              <a:ext uri="{FF2B5EF4-FFF2-40B4-BE49-F238E27FC236}">
                <a16:creationId xmlns:a16="http://schemas.microsoft.com/office/drawing/2014/main" id="{FA35A6DD-3347-B547-877F-8AFDD2281BD2}"/>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357333" y="403101"/>
            <a:ext cx="2520000" cy="135372"/>
          </a:xfrm>
          <a:prstGeom prst="rect">
            <a:avLst/>
          </a:prstGeom>
        </p:spPr>
      </p:pic>
      <p:sp>
        <p:nvSpPr>
          <p:cNvPr id="46" name="Title 45">
            <a:extLst>
              <a:ext uri="{FF2B5EF4-FFF2-40B4-BE49-F238E27FC236}">
                <a16:creationId xmlns:a16="http://schemas.microsoft.com/office/drawing/2014/main" id="{EE3B9ABD-EC66-43A6-BB0A-1A8929552FEC}"/>
              </a:ext>
            </a:extLst>
          </p:cNvPr>
          <p:cNvSpPr>
            <a:spLocks noGrp="1"/>
          </p:cNvSpPr>
          <p:nvPr>
            <p:ph type="title"/>
          </p:nvPr>
        </p:nvSpPr>
        <p:spPr/>
        <p:txBody>
          <a:bodyPr/>
          <a:lstStyle/>
          <a:p>
            <a:r>
              <a:rPr lang="en-GB">
                <a:solidFill>
                  <a:schemeClr val="tx1"/>
                </a:solidFill>
              </a:rPr>
              <a:t>IT-52167 Old-EA Migration</a:t>
            </a:r>
            <a:endParaRPr lang="da-DK">
              <a:solidFill>
                <a:schemeClr val="tx1"/>
              </a:solidFill>
            </a:endParaRPr>
          </a:p>
        </p:txBody>
      </p:sp>
      <p:sp>
        <p:nvSpPr>
          <p:cNvPr id="47" name="Text Placeholder 46">
            <a:extLst>
              <a:ext uri="{FF2B5EF4-FFF2-40B4-BE49-F238E27FC236}">
                <a16:creationId xmlns:a16="http://schemas.microsoft.com/office/drawing/2014/main" id="{E7F03B2C-E191-4E08-9388-9AD7E9611741}"/>
              </a:ext>
            </a:extLst>
          </p:cNvPr>
          <p:cNvSpPr>
            <a:spLocks noGrp="1"/>
          </p:cNvSpPr>
          <p:nvPr>
            <p:ph type="body" sz="quarter" idx="12"/>
          </p:nvPr>
        </p:nvSpPr>
        <p:spPr/>
        <p:txBody>
          <a:bodyPr/>
          <a:lstStyle/>
          <a:p>
            <a:r>
              <a:rPr lang="en-GB">
                <a:solidFill>
                  <a:schemeClr val="tx1"/>
                </a:solidFill>
              </a:rPr>
              <a:t>Kick-off</a:t>
            </a:r>
          </a:p>
        </p:txBody>
      </p:sp>
      <p:sp>
        <p:nvSpPr>
          <p:cNvPr id="48" name="Text Placeholder 47">
            <a:extLst>
              <a:ext uri="{FF2B5EF4-FFF2-40B4-BE49-F238E27FC236}">
                <a16:creationId xmlns:a16="http://schemas.microsoft.com/office/drawing/2014/main" id="{7345A18D-CDE1-467B-BC14-F946F463FB14}"/>
              </a:ext>
            </a:extLst>
          </p:cNvPr>
          <p:cNvSpPr>
            <a:spLocks noGrp="1"/>
          </p:cNvSpPr>
          <p:nvPr>
            <p:ph type="body" sz="quarter" idx="63"/>
          </p:nvPr>
        </p:nvSpPr>
        <p:spPr>
          <a:xfrm>
            <a:off x="3721077" y="3931803"/>
            <a:ext cx="4745223" cy="377371"/>
          </a:xfrm>
        </p:spPr>
        <p:txBody>
          <a:bodyPr vert="horz" lIns="91440" tIns="45720" rIns="91440" bIns="45720" rtlCol="0" anchor="t">
            <a:noAutofit/>
          </a:bodyPr>
          <a:lstStyle/>
          <a:p>
            <a:endParaRPr lang="en-GB">
              <a:solidFill>
                <a:schemeClr val="tx2"/>
              </a:solidFill>
              <a:cs typeface="Arial"/>
            </a:endParaRPr>
          </a:p>
        </p:txBody>
      </p:sp>
      <p:sp>
        <p:nvSpPr>
          <p:cNvPr id="49" name="Text Placeholder 48">
            <a:extLst>
              <a:ext uri="{FF2B5EF4-FFF2-40B4-BE49-F238E27FC236}">
                <a16:creationId xmlns:a16="http://schemas.microsoft.com/office/drawing/2014/main" id="{D5116740-F397-44DF-8CBA-AE5FF249BD73}"/>
              </a:ext>
            </a:extLst>
          </p:cNvPr>
          <p:cNvSpPr>
            <a:spLocks noGrp="1"/>
          </p:cNvSpPr>
          <p:nvPr>
            <p:ph type="body" sz="quarter" idx="64"/>
          </p:nvPr>
        </p:nvSpPr>
        <p:spPr/>
        <p:txBody>
          <a:bodyPr/>
          <a:lstStyle/>
          <a:p>
            <a:endParaRPr lang="da-DK"/>
          </a:p>
        </p:txBody>
      </p:sp>
      <p:sp>
        <p:nvSpPr>
          <p:cNvPr id="52" name="Text Placeholder 51">
            <a:extLst>
              <a:ext uri="{FF2B5EF4-FFF2-40B4-BE49-F238E27FC236}">
                <a16:creationId xmlns:a16="http://schemas.microsoft.com/office/drawing/2014/main" id="{31162CEA-F8E5-44B4-AF9A-057721556DD9}"/>
              </a:ext>
            </a:extLst>
          </p:cNvPr>
          <p:cNvSpPr>
            <a:spLocks noGrp="1"/>
          </p:cNvSpPr>
          <p:nvPr>
            <p:ph type="body" sz="quarter" idx="67"/>
          </p:nvPr>
        </p:nvSpPr>
        <p:spPr/>
        <p:txBody>
          <a:bodyPr/>
          <a:lstStyle/>
          <a:p>
            <a:endParaRPr lang="da-DK"/>
          </a:p>
        </p:txBody>
      </p:sp>
      <p:sp>
        <p:nvSpPr>
          <p:cNvPr id="54" name="Text Placeholder 6">
            <a:extLst>
              <a:ext uri="{FF2B5EF4-FFF2-40B4-BE49-F238E27FC236}">
                <a16:creationId xmlns:a16="http://schemas.microsoft.com/office/drawing/2014/main" id="{4893A057-C430-49BC-A584-0EE5D281231D}"/>
              </a:ext>
            </a:extLst>
          </p:cNvPr>
          <p:cNvSpPr>
            <a:spLocks noGrp="1"/>
          </p:cNvSpPr>
          <p:nvPr>
            <p:ph type="body" sz="quarter" idx="66"/>
          </p:nvPr>
        </p:nvSpPr>
        <p:spPr>
          <a:xfrm>
            <a:off x="614361" y="269083"/>
            <a:ext cx="1458000" cy="270000"/>
          </a:xfrm>
        </p:spPr>
        <p:txBody>
          <a:bodyPr/>
          <a:lstStyle/>
          <a:p>
            <a:r>
              <a:rPr lang="en-GB"/>
              <a:t> </a:t>
            </a:r>
          </a:p>
        </p:txBody>
      </p:sp>
    </p:spTree>
    <p:extLst>
      <p:ext uri="{BB962C8B-B14F-4D97-AF65-F5344CB8AC3E}">
        <p14:creationId xmlns:p14="http://schemas.microsoft.com/office/powerpoint/2010/main" val="189248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50AC-69D8-4E9B-A891-6C7D20C49F19}"/>
              </a:ext>
            </a:extLst>
          </p:cNvPr>
          <p:cNvSpPr>
            <a:spLocks noGrp="1"/>
          </p:cNvSpPr>
          <p:nvPr>
            <p:ph type="title"/>
          </p:nvPr>
        </p:nvSpPr>
        <p:spPr/>
        <p:txBody>
          <a:bodyPr/>
          <a:lstStyle/>
          <a:p>
            <a:r>
              <a:rPr lang="da-DK"/>
              <a:t>Risk Analysis</a:t>
            </a:r>
          </a:p>
        </p:txBody>
      </p:sp>
      <p:sp>
        <p:nvSpPr>
          <p:cNvPr id="3" name="Text Placeholder 2">
            <a:extLst>
              <a:ext uri="{FF2B5EF4-FFF2-40B4-BE49-F238E27FC236}">
                <a16:creationId xmlns:a16="http://schemas.microsoft.com/office/drawing/2014/main" id="{D7985405-B9BE-4632-84A1-13C57469F6DE}"/>
              </a:ext>
            </a:extLst>
          </p:cNvPr>
          <p:cNvSpPr>
            <a:spLocks noGrp="1"/>
          </p:cNvSpPr>
          <p:nvPr>
            <p:ph type="body" sz="quarter" idx="12"/>
          </p:nvPr>
        </p:nvSpPr>
        <p:spPr/>
        <p:txBody>
          <a:bodyPr/>
          <a:lstStyle/>
          <a:p>
            <a:r>
              <a:rPr lang="da-DK"/>
              <a:t>Top 5 Risks</a:t>
            </a:r>
          </a:p>
        </p:txBody>
      </p:sp>
      <p:sp>
        <p:nvSpPr>
          <p:cNvPr id="5" name="Text Placeholder 4">
            <a:extLst>
              <a:ext uri="{FF2B5EF4-FFF2-40B4-BE49-F238E27FC236}">
                <a16:creationId xmlns:a16="http://schemas.microsoft.com/office/drawing/2014/main" id="{49362AE2-3C9A-4ED6-83C7-294C576AAB66}"/>
              </a:ext>
            </a:extLst>
          </p:cNvPr>
          <p:cNvSpPr>
            <a:spLocks noGrp="1"/>
          </p:cNvSpPr>
          <p:nvPr>
            <p:ph type="body" sz="quarter" idx="92"/>
          </p:nvPr>
        </p:nvSpPr>
        <p:spPr/>
        <p:txBody>
          <a:bodyPr/>
          <a:lstStyle/>
          <a:p>
            <a:endParaRPr lang="da-DK"/>
          </a:p>
        </p:txBody>
      </p:sp>
      <p:sp>
        <p:nvSpPr>
          <p:cNvPr id="6" name="Footer Placeholder 5">
            <a:extLst>
              <a:ext uri="{FF2B5EF4-FFF2-40B4-BE49-F238E27FC236}">
                <a16:creationId xmlns:a16="http://schemas.microsoft.com/office/drawing/2014/main" id="{29DA893D-7D14-498B-9F4B-42848C19F850}"/>
              </a:ext>
            </a:extLst>
          </p:cNvPr>
          <p:cNvSpPr>
            <a:spLocks noGrp="1"/>
          </p:cNvSpPr>
          <p:nvPr>
            <p:ph type="ftr" sz="quarter" idx="94"/>
          </p:nvPr>
        </p:nvSpPr>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7" name="Slide Number Placeholder 6">
            <a:extLst>
              <a:ext uri="{FF2B5EF4-FFF2-40B4-BE49-F238E27FC236}">
                <a16:creationId xmlns:a16="http://schemas.microsoft.com/office/drawing/2014/main" id="{9A7A16CB-9F7F-4A69-B574-68E60BF98961}"/>
              </a:ext>
            </a:extLst>
          </p:cNvPr>
          <p:cNvSpPr>
            <a:spLocks noGrp="1"/>
          </p:cNvSpPr>
          <p:nvPr>
            <p:ph type="sldNum" sz="quarter" idx="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CB0DEF-0313-43CE-8806-B644FC9EC852}" type="slidenum">
              <a:rPr kumimoji="0" lang="en-GB" sz="800" b="1" i="0" u="none" strike="noStrike" kern="1200" cap="none" spc="0" normalizeH="0" baseline="0" noProof="0" smtClean="0">
                <a:ln>
                  <a:noFill/>
                </a:ln>
                <a:solidFill>
                  <a:srgbClr val="37424A"/>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1" i="0" u="none" strike="noStrike" kern="1200" cap="none" spc="0" normalizeH="0" baseline="0" noProof="0">
              <a:ln>
                <a:noFill/>
              </a:ln>
              <a:solidFill>
                <a:srgbClr val="37424A"/>
              </a:solidFill>
              <a:effectLst/>
              <a:uLnTx/>
              <a:uFillTx/>
              <a:latin typeface="Arial"/>
              <a:ea typeface="+mn-ea"/>
              <a:cs typeface="+mn-cs"/>
            </a:endParaRPr>
          </a:p>
        </p:txBody>
      </p:sp>
      <p:sp>
        <p:nvSpPr>
          <p:cNvPr id="10" name="Rectangle 9">
            <a:extLst>
              <a:ext uri="{FF2B5EF4-FFF2-40B4-BE49-F238E27FC236}">
                <a16:creationId xmlns:a16="http://schemas.microsoft.com/office/drawing/2014/main" id="{AF353A27-76C6-4047-925B-B57C87B18DC4}"/>
              </a:ext>
            </a:extLst>
          </p:cNvPr>
          <p:cNvSpPr>
            <a:spLocks/>
          </p:cNvSpPr>
          <p:nvPr/>
        </p:nvSpPr>
        <p:spPr>
          <a:xfrm>
            <a:off x="280109" y="1530943"/>
            <a:ext cx="11693525" cy="4773142"/>
          </a:xfrm>
          <a:prstGeom prst="rect">
            <a:avLst/>
          </a:prstGeom>
          <a:solidFill>
            <a:schemeClr val="accent1">
              <a:lumMod val="75000"/>
              <a:alpha val="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2437851"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prstClr val="white"/>
              </a:solidFill>
              <a:effectLst/>
              <a:uLnTx/>
              <a:uFillTx/>
              <a:latin typeface="Lato Light"/>
              <a:ea typeface="+mn-ea"/>
              <a:cs typeface="+mn-cs"/>
            </a:endParaRPr>
          </a:p>
        </p:txBody>
      </p:sp>
      <p:graphicFrame>
        <p:nvGraphicFramePr>
          <p:cNvPr id="11" name="Table 8">
            <a:extLst>
              <a:ext uri="{FF2B5EF4-FFF2-40B4-BE49-F238E27FC236}">
                <a16:creationId xmlns:a16="http://schemas.microsoft.com/office/drawing/2014/main" id="{96B17C55-3B47-4F8B-875F-019121808F79}"/>
              </a:ext>
            </a:extLst>
          </p:cNvPr>
          <p:cNvGraphicFramePr>
            <a:graphicFrameLocks noGrp="1"/>
          </p:cNvGraphicFramePr>
          <p:nvPr>
            <p:extLst>
              <p:ext uri="{D42A27DB-BD31-4B8C-83A1-F6EECF244321}">
                <p14:modId xmlns:p14="http://schemas.microsoft.com/office/powerpoint/2010/main" val="621613004"/>
              </p:ext>
            </p:extLst>
          </p:nvPr>
        </p:nvGraphicFramePr>
        <p:xfrm>
          <a:off x="392609" y="1662771"/>
          <a:ext cx="11446967" cy="4278922"/>
        </p:xfrm>
        <a:graphic>
          <a:graphicData uri="http://schemas.openxmlformats.org/drawingml/2006/table">
            <a:tbl>
              <a:tblPr>
                <a:tableStyleId>{F5AB1C69-6EDB-4FF4-983F-18BD219EF322}</a:tableStyleId>
              </a:tblPr>
              <a:tblGrid>
                <a:gridCol w="1421705">
                  <a:extLst>
                    <a:ext uri="{9D8B030D-6E8A-4147-A177-3AD203B41FA5}">
                      <a16:colId xmlns:a16="http://schemas.microsoft.com/office/drawing/2014/main" val="4248515598"/>
                    </a:ext>
                  </a:extLst>
                </a:gridCol>
                <a:gridCol w="2656045">
                  <a:extLst>
                    <a:ext uri="{9D8B030D-6E8A-4147-A177-3AD203B41FA5}">
                      <a16:colId xmlns:a16="http://schemas.microsoft.com/office/drawing/2014/main" val="1137531301"/>
                    </a:ext>
                  </a:extLst>
                </a:gridCol>
                <a:gridCol w="1672833">
                  <a:extLst>
                    <a:ext uri="{9D8B030D-6E8A-4147-A177-3AD203B41FA5}">
                      <a16:colId xmlns:a16="http://schemas.microsoft.com/office/drawing/2014/main" val="3303218882"/>
                    </a:ext>
                  </a:extLst>
                </a:gridCol>
                <a:gridCol w="1672833">
                  <a:extLst>
                    <a:ext uri="{9D8B030D-6E8A-4147-A177-3AD203B41FA5}">
                      <a16:colId xmlns:a16="http://schemas.microsoft.com/office/drawing/2014/main" val="3914867528"/>
                    </a:ext>
                  </a:extLst>
                </a:gridCol>
                <a:gridCol w="1672833">
                  <a:extLst>
                    <a:ext uri="{9D8B030D-6E8A-4147-A177-3AD203B41FA5}">
                      <a16:colId xmlns:a16="http://schemas.microsoft.com/office/drawing/2014/main" val="3787437157"/>
                    </a:ext>
                  </a:extLst>
                </a:gridCol>
                <a:gridCol w="2350718">
                  <a:extLst>
                    <a:ext uri="{9D8B030D-6E8A-4147-A177-3AD203B41FA5}">
                      <a16:colId xmlns:a16="http://schemas.microsoft.com/office/drawing/2014/main" val="2694705609"/>
                    </a:ext>
                  </a:extLst>
                </a:gridCol>
              </a:tblGrid>
              <a:tr h="816677">
                <a:tc>
                  <a:txBody>
                    <a:bodyPr/>
                    <a:lstStyle/>
                    <a:p>
                      <a:pPr lvl="0" algn="ctr"/>
                      <a:r>
                        <a:rPr lang="en-US" sz="1400" b="1" i="0">
                          <a:solidFill>
                            <a:srgbClr val="00486C"/>
                          </a:solidFill>
                          <a:effectLst/>
                          <a:latin typeface="Arial" panose="020B0604020202020204" pitchFamily="34" charset="0"/>
                        </a:rPr>
                        <a:t>Risk ID</a:t>
                      </a:r>
                      <a:endParaRPr lang="en-GB" sz="1400" b="1">
                        <a:solidFill>
                          <a:schemeClr val="tx1"/>
                        </a:solidFill>
                        <a:latin typeface="+mj-lt"/>
                      </a:endParaRPr>
                    </a:p>
                  </a:txBody>
                  <a:tcPr marL="0" marR="36000" marT="144000" marB="144000" anchor="ctr">
                    <a:solidFill>
                      <a:schemeClr val="accent3">
                        <a:tint val="20000"/>
                        <a:alpha val="72000"/>
                      </a:schemeClr>
                    </a:solidFill>
                  </a:tcPr>
                </a:tc>
                <a:tc>
                  <a:txBody>
                    <a:bodyPr/>
                    <a:lstStyle/>
                    <a:p>
                      <a:pPr algn="ctr"/>
                      <a:r>
                        <a:rPr lang="en-US" sz="1400" b="1" i="0">
                          <a:solidFill>
                            <a:srgbClr val="00486C"/>
                          </a:solidFill>
                          <a:effectLst/>
                          <a:latin typeface="Arial" panose="020B0604020202020204" pitchFamily="34" charset="0"/>
                        </a:rPr>
                        <a:t>Description</a:t>
                      </a:r>
                      <a:endParaRPr lang="en-US" sz="1400" b="1">
                        <a:solidFill>
                          <a:schemeClr val="tx1"/>
                        </a:solidFill>
                        <a:latin typeface="+mj-lt"/>
                      </a:endParaRPr>
                    </a:p>
                  </a:txBody>
                  <a:tcPr marL="36000" marR="36000" marT="144000" marB="144000" anchor="ctr">
                    <a:solidFill>
                      <a:schemeClr val="accent3">
                        <a:tint val="20000"/>
                        <a:alpha val="72000"/>
                      </a:schemeClr>
                    </a:solidFill>
                  </a:tcPr>
                </a:tc>
                <a:tc>
                  <a:txBody>
                    <a:bodyPr/>
                    <a:lstStyle/>
                    <a:p>
                      <a:pPr algn="ctr"/>
                      <a:r>
                        <a:rPr lang="en-US" sz="1400" b="1" i="0" kern="1200">
                          <a:solidFill>
                            <a:srgbClr val="00486C"/>
                          </a:solidFill>
                          <a:effectLst/>
                          <a:latin typeface="Arial" panose="020B0604020202020204" pitchFamily="34" charset="0"/>
                          <a:ea typeface="+mn-ea"/>
                          <a:cs typeface="+mn-cs"/>
                        </a:rPr>
                        <a:t>Risk Owner</a:t>
                      </a:r>
                    </a:p>
                  </a:txBody>
                  <a:tcPr marL="36000" marR="36000" marT="144000" marB="144000" anchor="ctr">
                    <a:solidFill>
                      <a:schemeClr val="accent3">
                        <a:tint val="20000"/>
                        <a:alpha val="72000"/>
                      </a:schemeClr>
                    </a:solidFill>
                  </a:tcPr>
                </a:tc>
                <a:tc>
                  <a:txBody>
                    <a:bodyPr/>
                    <a:lstStyle/>
                    <a:p>
                      <a:pPr algn="ctr"/>
                      <a:r>
                        <a:rPr lang="en-US" sz="1400" b="1" i="0" kern="1200">
                          <a:solidFill>
                            <a:srgbClr val="00486C"/>
                          </a:solidFill>
                          <a:effectLst/>
                          <a:latin typeface="Arial" panose="020B0604020202020204" pitchFamily="34" charset="0"/>
                          <a:ea typeface="+mn-ea"/>
                          <a:cs typeface="+mn-cs"/>
                        </a:rPr>
                        <a:t>Probability</a:t>
                      </a:r>
                      <a:br>
                        <a:rPr lang="en-US" sz="1400" b="1" i="0" kern="1200">
                          <a:solidFill>
                            <a:srgbClr val="00486C"/>
                          </a:solidFill>
                          <a:effectLst/>
                          <a:latin typeface="Arial" panose="020B0604020202020204" pitchFamily="34" charset="0"/>
                          <a:ea typeface="+mn-ea"/>
                          <a:cs typeface="+mn-cs"/>
                        </a:rPr>
                      </a:br>
                      <a:r>
                        <a:rPr lang="en-US" sz="1100" b="0" i="0" kern="1200">
                          <a:solidFill>
                            <a:srgbClr val="00486C"/>
                          </a:solidFill>
                          <a:effectLst/>
                          <a:latin typeface="Arial" panose="020B0604020202020204" pitchFamily="34" charset="0"/>
                          <a:ea typeface="+mn-ea"/>
                          <a:cs typeface="+mn-cs"/>
                        </a:rPr>
                        <a:t>(Value 1-5)</a:t>
                      </a:r>
                    </a:p>
                  </a:txBody>
                  <a:tcPr marL="36000" marR="36000" marT="144000" marB="144000" anchor="ctr">
                    <a:solidFill>
                      <a:schemeClr val="accent3">
                        <a:tint val="20000"/>
                        <a:alpha val="72000"/>
                      </a:schemeClr>
                    </a:solidFill>
                  </a:tcPr>
                </a:tc>
                <a:tc>
                  <a:txBody>
                    <a:bodyPr/>
                    <a:lstStyle/>
                    <a:p>
                      <a:pPr algn="ctr"/>
                      <a:r>
                        <a:rPr lang="en-US" sz="1400" b="1" i="0" kern="1200">
                          <a:solidFill>
                            <a:srgbClr val="00486C"/>
                          </a:solidFill>
                          <a:effectLst/>
                          <a:latin typeface="Arial" panose="020B0604020202020204" pitchFamily="34" charset="0"/>
                          <a:ea typeface="+mn-ea"/>
                          <a:cs typeface="+mn-cs"/>
                        </a:rPr>
                        <a:t>Impact</a:t>
                      </a:r>
                      <a:br>
                        <a:rPr lang="en-US" sz="1400" b="1" i="0" kern="1200">
                          <a:solidFill>
                            <a:srgbClr val="00486C"/>
                          </a:solidFill>
                          <a:effectLst/>
                          <a:latin typeface="Arial" panose="020B0604020202020204" pitchFamily="34" charset="0"/>
                          <a:ea typeface="+mn-ea"/>
                          <a:cs typeface="+mn-cs"/>
                        </a:rPr>
                      </a:br>
                      <a:r>
                        <a:rPr lang="en-US" sz="1100" b="0" i="0" kern="1200">
                          <a:solidFill>
                            <a:srgbClr val="00486C"/>
                          </a:solidFill>
                          <a:effectLst/>
                          <a:latin typeface="Arial" panose="020B0604020202020204" pitchFamily="34" charset="0"/>
                          <a:ea typeface="+mn-ea"/>
                          <a:cs typeface="+mn-cs"/>
                        </a:rPr>
                        <a:t>(Value 1-5)</a:t>
                      </a:r>
                    </a:p>
                  </a:txBody>
                  <a:tcPr marL="36000" marR="36000" marT="144000" marB="144000" anchor="ctr">
                    <a:solidFill>
                      <a:schemeClr val="accent3">
                        <a:tint val="20000"/>
                        <a:alpha val="72000"/>
                      </a:schemeClr>
                    </a:solidFill>
                  </a:tcPr>
                </a:tc>
                <a:tc>
                  <a:txBody>
                    <a:bodyPr/>
                    <a:lstStyle/>
                    <a:p>
                      <a:pPr algn="ctr"/>
                      <a:r>
                        <a:rPr lang="en-US" sz="1400" b="1" i="0" kern="1200">
                          <a:solidFill>
                            <a:srgbClr val="00486C"/>
                          </a:solidFill>
                          <a:effectLst/>
                          <a:latin typeface="Arial" panose="020B0604020202020204" pitchFamily="34" charset="0"/>
                          <a:ea typeface="+mn-ea"/>
                          <a:cs typeface="+mn-cs"/>
                        </a:rPr>
                        <a:t>Mitigating actions</a:t>
                      </a:r>
                    </a:p>
                  </a:txBody>
                  <a:tcPr marL="36000" marR="36000" marT="144000" marB="144000" anchor="ctr">
                    <a:solidFill>
                      <a:schemeClr val="accent3">
                        <a:tint val="20000"/>
                        <a:alpha val="72000"/>
                      </a:schemeClr>
                    </a:solidFill>
                  </a:tcPr>
                </a:tc>
                <a:extLst>
                  <a:ext uri="{0D108BD9-81ED-4DB2-BD59-A6C34878D82A}">
                    <a16:rowId xmlns:a16="http://schemas.microsoft.com/office/drawing/2014/main" val="22345868"/>
                  </a:ext>
                </a:extLst>
              </a:tr>
              <a:tr h="546145">
                <a:tc>
                  <a:txBody>
                    <a:bodyPr/>
                    <a:lstStyle/>
                    <a:p>
                      <a:pPr marL="0" indent="0" algn="ctr">
                        <a:buFont typeface="Arial" panose="020B0604020202020204" pitchFamily="34" charset="0"/>
                        <a:buNone/>
                      </a:pPr>
                      <a:r>
                        <a:rPr lang="en-US" sz="1050" b="0" baseline="0">
                          <a:solidFill>
                            <a:schemeClr val="tx1"/>
                          </a:solidFill>
                          <a:latin typeface="+mj-lt"/>
                        </a:rPr>
                        <a:t>1</a:t>
                      </a:r>
                    </a:p>
                  </a:txBody>
                  <a:tcPr marL="36000" marR="36000" marT="36000" marB="36000" anchor="ctr">
                    <a:solidFill>
                      <a:schemeClr val="accent3">
                        <a:tint val="20000"/>
                        <a:alpha val="72000"/>
                      </a:schemeClr>
                    </a:solidFill>
                  </a:tcPr>
                </a:tc>
                <a:tc>
                  <a:txBody>
                    <a:bodyPr/>
                    <a:lstStyle/>
                    <a:p>
                      <a:r>
                        <a:rPr lang="da-DK" sz="1050"/>
                        <a:t>Low </a:t>
                      </a:r>
                      <a:r>
                        <a:rPr lang="da-DK" sz="1050" err="1"/>
                        <a:t>knowledge</a:t>
                      </a:r>
                      <a:r>
                        <a:rPr lang="da-DK" sz="1050"/>
                        <a:t> of </a:t>
                      </a:r>
                      <a:r>
                        <a:rPr lang="da-DK" sz="1050" err="1"/>
                        <a:t>applications</a:t>
                      </a:r>
                      <a:endParaRPr lang="da-DK" sz="1050"/>
                    </a:p>
                  </a:txBody>
                  <a:tcPr>
                    <a:solidFill>
                      <a:schemeClr val="accent3">
                        <a:tint val="20000"/>
                        <a:alpha val="72000"/>
                      </a:schemeClr>
                    </a:solidFill>
                  </a:tcPr>
                </a:tc>
                <a:tc>
                  <a:txBody>
                    <a:bodyPr/>
                    <a:lstStyle/>
                    <a:p>
                      <a:r>
                        <a:rPr lang="da-DK" sz="1050"/>
                        <a:t>Application </a:t>
                      </a:r>
                      <a:r>
                        <a:rPr lang="da-DK" sz="1050" err="1"/>
                        <a:t>owner</a:t>
                      </a:r>
                      <a:endParaRPr lang="da-DK" sz="1050"/>
                    </a:p>
                  </a:txBody>
                  <a:tcPr>
                    <a:solidFill>
                      <a:schemeClr val="accent3">
                        <a:tint val="20000"/>
                        <a:alpha val="72000"/>
                      </a:schemeClr>
                    </a:solidFill>
                  </a:tcPr>
                </a:tc>
                <a:tc>
                  <a:txBody>
                    <a:bodyPr/>
                    <a:lstStyle/>
                    <a:p>
                      <a:pPr algn="ctr"/>
                      <a:r>
                        <a:rPr lang="da-DK" sz="1050"/>
                        <a:t>4</a:t>
                      </a:r>
                    </a:p>
                  </a:txBody>
                  <a:tcPr>
                    <a:solidFill>
                      <a:schemeClr val="accent3">
                        <a:tint val="20000"/>
                        <a:alpha val="72000"/>
                      </a:schemeClr>
                    </a:solidFill>
                  </a:tcPr>
                </a:tc>
                <a:tc>
                  <a:txBody>
                    <a:bodyPr/>
                    <a:lstStyle/>
                    <a:p>
                      <a:pPr algn="ctr"/>
                      <a:r>
                        <a:rPr lang="da-DK" sz="1050"/>
                        <a:t>4</a:t>
                      </a:r>
                    </a:p>
                  </a:txBody>
                  <a:tcPr>
                    <a:solidFill>
                      <a:schemeClr val="accent3">
                        <a:tint val="20000"/>
                        <a:alpha val="72000"/>
                      </a:schemeClr>
                    </a:solidFill>
                  </a:tcPr>
                </a:tc>
                <a:tc>
                  <a:txBody>
                    <a:bodyPr/>
                    <a:lstStyle/>
                    <a:p>
                      <a:r>
                        <a:rPr lang="da-DK" sz="1050" err="1"/>
                        <a:t>Owners</a:t>
                      </a:r>
                      <a:r>
                        <a:rPr lang="da-DK" sz="1050"/>
                        <a:t> and </a:t>
                      </a:r>
                      <a:r>
                        <a:rPr lang="da-DK" sz="1050" err="1"/>
                        <a:t>architects</a:t>
                      </a:r>
                      <a:r>
                        <a:rPr lang="da-DK" sz="1050"/>
                        <a:t> </a:t>
                      </a:r>
                      <a:r>
                        <a:rPr lang="da-DK" sz="1050" err="1"/>
                        <a:t>informed</a:t>
                      </a:r>
                      <a:r>
                        <a:rPr lang="da-DK" sz="1050"/>
                        <a:t> on info </a:t>
                      </a:r>
                      <a:r>
                        <a:rPr lang="da-DK" sz="1050" err="1"/>
                        <a:t>need</a:t>
                      </a:r>
                      <a:r>
                        <a:rPr lang="da-DK" sz="1050"/>
                        <a:t> </a:t>
                      </a:r>
                      <a:r>
                        <a:rPr lang="da-DK" sz="1050" err="1"/>
                        <a:t>pre</a:t>
                      </a:r>
                      <a:r>
                        <a:rPr lang="da-DK" sz="1050"/>
                        <a:t>-workshop.</a:t>
                      </a:r>
                    </a:p>
                  </a:txBody>
                  <a:tcPr>
                    <a:solidFill>
                      <a:schemeClr val="accent3">
                        <a:tint val="20000"/>
                        <a:alpha val="72000"/>
                      </a:schemeClr>
                    </a:solidFill>
                  </a:tcPr>
                </a:tc>
                <a:extLst>
                  <a:ext uri="{0D108BD9-81ED-4DB2-BD59-A6C34878D82A}">
                    <a16:rowId xmlns:a16="http://schemas.microsoft.com/office/drawing/2014/main" val="1688377077"/>
                  </a:ext>
                </a:extLst>
              </a:tr>
              <a:tr h="546145">
                <a:tc>
                  <a:txBody>
                    <a:bodyPr/>
                    <a:lstStyle/>
                    <a:p>
                      <a:pPr marL="0" indent="0" algn="ctr">
                        <a:buFont typeface="Arial" panose="020B0604020202020204" pitchFamily="34" charset="0"/>
                        <a:buNone/>
                      </a:pPr>
                      <a:r>
                        <a:rPr lang="en-US" sz="1050" b="0" baseline="0">
                          <a:solidFill>
                            <a:schemeClr val="tx1"/>
                          </a:solidFill>
                          <a:highlight>
                            <a:srgbClr val="FFFF00"/>
                          </a:highlight>
                          <a:latin typeface="+mj-lt"/>
                        </a:rPr>
                        <a:t>2</a:t>
                      </a:r>
                    </a:p>
                  </a:txBody>
                  <a:tcPr marL="36000" marR="36000" marT="36000" marB="36000" anchor="ctr">
                    <a:solidFill>
                      <a:schemeClr val="accent3">
                        <a:tint val="20000"/>
                        <a:alpha val="72000"/>
                      </a:schemeClr>
                    </a:solidFill>
                  </a:tcPr>
                </a:tc>
                <a:tc>
                  <a:txBody>
                    <a:bodyPr/>
                    <a:lstStyle/>
                    <a:p>
                      <a:r>
                        <a:rPr lang="da-DK" sz="1050" err="1">
                          <a:highlight>
                            <a:srgbClr val="FFFF00"/>
                          </a:highlight>
                        </a:rPr>
                        <a:t>Pre-existing</a:t>
                      </a:r>
                      <a:r>
                        <a:rPr lang="da-DK" sz="1050">
                          <a:highlight>
                            <a:srgbClr val="FFFF00"/>
                          </a:highlight>
                        </a:rPr>
                        <a:t> bugs not </a:t>
                      </a:r>
                      <a:r>
                        <a:rPr lang="da-DK" sz="1050" err="1">
                          <a:highlight>
                            <a:srgbClr val="FFFF00"/>
                          </a:highlight>
                        </a:rPr>
                        <a:t>identified</a:t>
                      </a:r>
                      <a:r>
                        <a:rPr lang="da-DK" sz="1050">
                          <a:highlight>
                            <a:srgbClr val="FFFF00"/>
                          </a:highlight>
                        </a:rPr>
                        <a:t> </a:t>
                      </a:r>
                      <a:r>
                        <a:rPr lang="da-DK" sz="1050" err="1">
                          <a:highlight>
                            <a:srgbClr val="FFFF00"/>
                          </a:highlight>
                        </a:rPr>
                        <a:t>during</a:t>
                      </a:r>
                      <a:r>
                        <a:rPr lang="da-DK" sz="1050">
                          <a:highlight>
                            <a:srgbClr val="FFFF00"/>
                          </a:highlight>
                        </a:rPr>
                        <a:t> Technical </a:t>
                      </a:r>
                      <a:r>
                        <a:rPr lang="da-DK" sz="1050" err="1">
                          <a:highlight>
                            <a:srgbClr val="FFFF00"/>
                          </a:highlight>
                        </a:rPr>
                        <a:t>assessment</a:t>
                      </a:r>
                      <a:r>
                        <a:rPr lang="da-DK" sz="1050">
                          <a:highlight>
                            <a:srgbClr val="FFFF00"/>
                          </a:highlight>
                        </a:rPr>
                        <a:t>. Post-migration </a:t>
                      </a:r>
                      <a:r>
                        <a:rPr lang="da-DK" sz="1050" err="1">
                          <a:highlight>
                            <a:srgbClr val="FFFF00"/>
                          </a:highlight>
                        </a:rPr>
                        <a:t>owners</a:t>
                      </a:r>
                      <a:r>
                        <a:rPr lang="da-DK" sz="1050">
                          <a:highlight>
                            <a:srgbClr val="FFFF00"/>
                          </a:highlight>
                        </a:rPr>
                        <a:t> </a:t>
                      </a:r>
                      <a:r>
                        <a:rPr lang="da-DK" sz="1050" err="1">
                          <a:highlight>
                            <a:srgbClr val="FFFF00"/>
                          </a:highlight>
                        </a:rPr>
                        <a:t>will</a:t>
                      </a:r>
                      <a:r>
                        <a:rPr lang="da-DK" sz="1050">
                          <a:highlight>
                            <a:srgbClr val="FFFF00"/>
                          </a:highlight>
                        </a:rPr>
                        <a:t> ask for </a:t>
                      </a:r>
                      <a:r>
                        <a:rPr lang="da-DK" sz="1050" err="1">
                          <a:highlight>
                            <a:srgbClr val="FFFF00"/>
                          </a:highlight>
                        </a:rPr>
                        <a:t>fixing</a:t>
                      </a:r>
                      <a:r>
                        <a:rPr lang="da-DK" sz="1050">
                          <a:highlight>
                            <a:srgbClr val="FFFF00"/>
                          </a:highlight>
                        </a:rPr>
                        <a:t> as part of hyper </a:t>
                      </a:r>
                      <a:r>
                        <a:rPr lang="da-DK" sz="1050" err="1">
                          <a:highlight>
                            <a:srgbClr val="FFFF00"/>
                          </a:highlight>
                        </a:rPr>
                        <a:t>care</a:t>
                      </a:r>
                      <a:r>
                        <a:rPr lang="da-DK" sz="1050">
                          <a:highlight>
                            <a:srgbClr val="FFFF00"/>
                          </a:highlight>
                        </a:rPr>
                        <a:t>. </a:t>
                      </a:r>
                    </a:p>
                  </a:txBody>
                  <a:tcPr>
                    <a:solidFill>
                      <a:schemeClr val="accent3">
                        <a:tint val="20000"/>
                        <a:alpha val="72000"/>
                      </a:schemeClr>
                    </a:solidFill>
                  </a:tcPr>
                </a:tc>
                <a:tc>
                  <a:txBody>
                    <a:bodyPr/>
                    <a:lstStyle/>
                    <a:p>
                      <a:r>
                        <a:rPr lang="da-DK" sz="1050">
                          <a:highlight>
                            <a:srgbClr val="FFFF00"/>
                          </a:highlight>
                        </a:rPr>
                        <a:t>SEAAA</a:t>
                      </a:r>
                    </a:p>
                  </a:txBody>
                  <a:tcPr>
                    <a:solidFill>
                      <a:schemeClr val="accent3">
                        <a:tint val="20000"/>
                        <a:alpha val="72000"/>
                      </a:schemeClr>
                    </a:solidFill>
                  </a:tcPr>
                </a:tc>
                <a:tc>
                  <a:txBody>
                    <a:bodyPr/>
                    <a:lstStyle/>
                    <a:p>
                      <a:pPr algn="ctr"/>
                      <a:r>
                        <a:rPr lang="da-DK" sz="1050">
                          <a:highlight>
                            <a:srgbClr val="FFFF00"/>
                          </a:highlight>
                        </a:rPr>
                        <a:t>3</a:t>
                      </a:r>
                    </a:p>
                  </a:txBody>
                  <a:tcPr>
                    <a:solidFill>
                      <a:schemeClr val="accent3">
                        <a:tint val="20000"/>
                        <a:alpha val="72000"/>
                      </a:schemeClr>
                    </a:solidFill>
                  </a:tcPr>
                </a:tc>
                <a:tc>
                  <a:txBody>
                    <a:bodyPr/>
                    <a:lstStyle/>
                    <a:p>
                      <a:pPr algn="ctr"/>
                      <a:r>
                        <a:rPr lang="da-DK" sz="1050">
                          <a:highlight>
                            <a:srgbClr val="FFFF00"/>
                          </a:highlight>
                        </a:rPr>
                        <a:t>2</a:t>
                      </a:r>
                    </a:p>
                  </a:txBody>
                  <a:tcPr>
                    <a:solidFill>
                      <a:schemeClr val="accent3">
                        <a:tint val="20000"/>
                        <a:alpha val="72000"/>
                      </a:schemeClr>
                    </a:solidFill>
                  </a:tcPr>
                </a:tc>
                <a:tc>
                  <a:txBody>
                    <a:bodyPr/>
                    <a:lstStyle/>
                    <a:p>
                      <a:r>
                        <a:rPr lang="da-DK" sz="1050">
                          <a:highlight>
                            <a:srgbClr val="FFFF00"/>
                          </a:highlight>
                        </a:rPr>
                        <a:t>-</a:t>
                      </a:r>
                    </a:p>
                  </a:txBody>
                  <a:tcPr>
                    <a:solidFill>
                      <a:schemeClr val="accent3">
                        <a:tint val="20000"/>
                        <a:alpha val="72000"/>
                      </a:schemeClr>
                    </a:solidFill>
                  </a:tcPr>
                </a:tc>
                <a:extLst>
                  <a:ext uri="{0D108BD9-81ED-4DB2-BD59-A6C34878D82A}">
                    <a16:rowId xmlns:a16="http://schemas.microsoft.com/office/drawing/2014/main" val="2721708280"/>
                  </a:ext>
                </a:extLst>
              </a:tr>
              <a:tr h="546145">
                <a:tc>
                  <a:txBody>
                    <a:bodyPr/>
                    <a:lstStyle/>
                    <a:p>
                      <a:pPr marL="0" indent="0" algn="ctr">
                        <a:buFont typeface="Arial" panose="020B0604020202020204" pitchFamily="34" charset="0"/>
                        <a:buNone/>
                      </a:pPr>
                      <a:r>
                        <a:rPr lang="en-US" sz="1050" b="0" baseline="0">
                          <a:solidFill>
                            <a:schemeClr val="tx1"/>
                          </a:solidFill>
                          <a:latin typeface="+mj-lt"/>
                        </a:rPr>
                        <a:t>3</a:t>
                      </a:r>
                    </a:p>
                  </a:txBody>
                  <a:tcPr marL="36000" marR="36000" marT="36000" marB="36000" anchor="ctr">
                    <a:solidFill>
                      <a:schemeClr val="accent3">
                        <a:tint val="20000"/>
                        <a:alpha val="72000"/>
                      </a:schemeClr>
                    </a:solidFill>
                  </a:tcPr>
                </a:tc>
                <a:tc>
                  <a:txBody>
                    <a:bodyPr/>
                    <a:lstStyle/>
                    <a:p>
                      <a:r>
                        <a:rPr lang="da-DK" sz="1050" err="1"/>
                        <a:t>Critial</a:t>
                      </a:r>
                      <a:r>
                        <a:rPr lang="da-DK" sz="1050"/>
                        <a:t> </a:t>
                      </a:r>
                      <a:r>
                        <a:rPr lang="da-DK" sz="1050" err="1"/>
                        <a:t>application</a:t>
                      </a:r>
                      <a:r>
                        <a:rPr lang="da-DK" sz="1050"/>
                        <a:t> security </a:t>
                      </a:r>
                      <a:r>
                        <a:rPr lang="da-DK" sz="1050" err="1"/>
                        <a:t>alerts</a:t>
                      </a:r>
                      <a:r>
                        <a:rPr lang="da-DK" sz="1050"/>
                        <a:t> not </a:t>
                      </a:r>
                      <a:r>
                        <a:rPr lang="da-DK" sz="1050" err="1"/>
                        <a:t>being</a:t>
                      </a:r>
                      <a:r>
                        <a:rPr lang="da-DK" sz="1050"/>
                        <a:t> </a:t>
                      </a:r>
                      <a:r>
                        <a:rPr lang="da-DK" sz="1050" err="1"/>
                        <a:t>adressed</a:t>
                      </a:r>
                      <a:r>
                        <a:rPr lang="da-DK" sz="1050"/>
                        <a:t> by </a:t>
                      </a:r>
                      <a:r>
                        <a:rPr lang="da-DK" sz="1050" err="1"/>
                        <a:t>application</a:t>
                      </a:r>
                      <a:r>
                        <a:rPr lang="da-DK" sz="1050"/>
                        <a:t> </a:t>
                      </a:r>
                      <a:r>
                        <a:rPr lang="da-DK" sz="1050" err="1"/>
                        <a:t>owner</a:t>
                      </a:r>
                      <a:endParaRPr lang="da-DK" sz="1050"/>
                    </a:p>
                  </a:txBody>
                  <a:tcPr>
                    <a:solidFill>
                      <a:schemeClr val="accent3">
                        <a:tint val="20000"/>
                        <a:alpha val="72000"/>
                      </a:schemeClr>
                    </a:solidFill>
                  </a:tcPr>
                </a:tc>
                <a:tc>
                  <a:txBody>
                    <a:bodyPr/>
                    <a:lstStyle/>
                    <a:p>
                      <a:r>
                        <a:rPr lang="da-DK" sz="1050"/>
                        <a:t>Application </a:t>
                      </a:r>
                      <a:r>
                        <a:rPr lang="da-DK" sz="1050" err="1"/>
                        <a:t>owner</a:t>
                      </a:r>
                      <a:endParaRPr lang="da-DK" sz="1050"/>
                    </a:p>
                  </a:txBody>
                  <a:tcPr>
                    <a:solidFill>
                      <a:schemeClr val="accent3">
                        <a:tint val="20000"/>
                        <a:alpha val="72000"/>
                      </a:schemeClr>
                    </a:solidFill>
                  </a:tcPr>
                </a:tc>
                <a:tc>
                  <a:txBody>
                    <a:bodyPr/>
                    <a:lstStyle/>
                    <a:p>
                      <a:pPr algn="ctr"/>
                      <a:r>
                        <a:rPr lang="da-DK" sz="1050"/>
                        <a:t>2</a:t>
                      </a:r>
                    </a:p>
                  </a:txBody>
                  <a:tcPr>
                    <a:solidFill>
                      <a:schemeClr val="accent3">
                        <a:tint val="20000"/>
                        <a:alpha val="72000"/>
                      </a:schemeClr>
                    </a:solidFill>
                  </a:tcPr>
                </a:tc>
                <a:tc>
                  <a:txBody>
                    <a:bodyPr/>
                    <a:lstStyle/>
                    <a:p>
                      <a:pPr algn="ctr"/>
                      <a:r>
                        <a:rPr lang="da-DK" sz="1050"/>
                        <a:t>?</a:t>
                      </a:r>
                    </a:p>
                  </a:txBody>
                  <a:tcPr>
                    <a:solidFill>
                      <a:schemeClr val="accent3">
                        <a:tint val="20000"/>
                        <a:alpha val="72000"/>
                      </a:schemeClr>
                    </a:solidFill>
                  </a:tcPr>
                </a:tc>
                <a:tc>
                  <a:txBody>
                    <a:bodyPr/>
                    <a:lstStyle/>
                    <a:p>
                      <a:r>
                        <a:rPr lang="da-DK" sz="1050"/>
                        <a:t>-</a:t>
                      </a:r>
                    </a:p>
                  </a:txBody>
                  <a:tcPr>
                    <a:solidFill>
                      <a:schemeClr val="accent3">
                        <a:tint val="20000"/>
                        <a:alpha val="72000"/>
                      </a:schemeClr>
                    </a:solidFill>
                  </a:tcPr>
                </a:tc>
                <a:extLst>
                  <a:ext uri="{0D108BD9-81ED-4DB2-BD59-A6C34878D82A}">
                    <a16:rowId xmlns:a16="http://schemas.microsoft.com/office/drawing/2014/main" val="3217591473"/>
                  </a:ext>
                </a:extLst>
              </a:tr>
              <a:tr h="546145">
                <a:tc>
                  <a:txBody>
                    <a:bodyPr/>
                    <a:lstStyle/>
                    <a:p>
                      <a:pPr marL="0" indent="0" algn="ctr">
                        <a:buFont typeface="Arial" panose="020B0604020202020204" pitchFamily="34" charset="0"/>
                        <a:buNone/>
                      </a:pPr>
                      <a:r>
                        <a:rPr lang="en-US" sz="1050" b="0" baseline="0">
                          <a:solidFill>
                            <a:schemeClr val="tx1"/>
                          </a:solidFill>
                          <a:latin typeface="+mj-lt"/>
                        </a:rPr>
                        <a:t>4</a:t>
                      </a:r>
                    </a:p>
                  </a:txBody>
                  <a:tcPr marL="36000" marR="36000" marT="36000" marB="36000" anchor="ctr">
                    <a:solidFill>
                      <a:schemeClr val="accent3">
                        <a:tint val="20000"/>
                        <a:alpha val="72000"/>
                      </a:schemeClr>
                    </a:solidFill>
                  </a:tcPr>
                </a:tc>
                <a:tc>
                  <a:txBody>
                    <a:bodyPr/>
                    <a:lstStyle/>
                    <a:p>
                      <a:r>
                        <a:rPr lang="da-DK" sz="1050" err="1"/>
                        <a:t>Lack</a:t>
                      </a:r>
                      <a:r>
                        <a:rPr lang="da-DK" sz="1050"/>
                        <a:t> of </a:t>
                      </a:r>
                      <a:r>
                        <a:rPr lang="da-DK" sz="1050" err="1"/>
                        <a:t>skills</a:t>
                      </a:r>
                      <a:r>
                        <a:rPr lang="da-DK" sz="1050"/>
                        <a:t> (</a:t>
                      </a:r>
                      <a:r>
                        <a:rPr lang="da-DK" sz="1050" err="1"/>
                        <a:t>IaaC</a:t>
                      </a:r>
                      <a:r>
                        <a:rPr lang="da-DK" sz="1050"/>
                        <a:t>) of migration team</a:t>
                      </a:r>
                    </a:p>
                  </a:txBody>
                  <a:tcPr>
                    <a:solidFill>
                      <a:schemeClr val="accent3">
                        <a:tint val="20000"/>
                        <a:alpha val="72000"/>
                      </a:schemeClr>
                    </a:solidFill>
                  </a:tcPr>
                </a:tc>
                <a:tc>
                  <a:txBody>
                    <a:bodyPr/>
                    <a:lstStyle/>
                    <a:p>
                      <a:r>
                        <a:rPr lang="da-DK" sz="1050"/>
                        <a:t>ALAMA</a:t>
                      </a:r>
                    </a:p>
                  </a:txBody>
                  <a:tcPr>
                    <a:solidFill>
                      <a:schemeClr val="accent3">
                        <a:tint val="20000"/>
                        <a:alpha val="72000"/>
                      </a:schemeClr>
                    </a:solidFill>
                  </a:tcPr>
                </a:tc>
                <a:tc>
                  <a:txBody>
                    <a:bodyPr/>
                    <a:lstStyle/>
                    <a:p>
                      <a:pPr algn="ctr"/>
                      <a:r>
                        <a:rPr lang="da-DK" sz="1050"/>
                        <a:t>2</a:t>
                      </a:r>
                    </a:p>
                  </a:txBody>
                  <a:tcPr>
                    <a:solidFill>
                      <a:schemeClr val="accent3">
                        <a:tint val="20000"/>
                        <a:alpha val="72000"/>
                      </a:schemeClr>
                    </a:solidFill>
                  </a:tcPr>
                </a:tc>
                <a:tc>
                  <a:txBody>
                    <a:bodyPr/>
                    <a:lstStyle/>
                    <a:p>
                      <a:pPr algn="ctr"/>
                      <a:r>
                        <a:rPr lang="da-DK" sz="1050"/>
                        <a:t>3</a:t>
                      </a:r>
                    </a:p>
                  </a:txBody>
                  <a:tcPr>
                    <a:solidFill>
                      <a:schemeClr val="accent3">
                        <a:tint val="20000"/>
                        <a:alpha val="72000"/>
                      </a:schemeClr>
                    </a:solidFill>
                  </a:tcPr>
                </a:tc>
                <a:tc>
                  <a:txBody>
                    <a:bodyPr/>
                    <a:lstStyle/>
                    <a:p>
                      <a:r>
                        <a:rPr lang="da-DK" sz="1050"/>
                        <a:t>Dry-run </a:t>
                      </a:r>
                      <a:r>
                        <a:rPr lang="da-DK" sz="1050" err="1"/>
                        <a:t>mid-October</a:t>
                      </a:r>
                      <a:r>
                        <a:rPr lang="da-DK" sz="1050"/>
                        <a:t>.</a:t>
                      </a:r>
                    </a:p>
                  </a:txBody>
                  <a:tcPr>
                    <a:solidFill>
                      <a:schemeClr val="accent3">
                        <a:tint val="20000"/>
                        <a:alpha val="72000"/>
                      </a:schemeClr>
                    </a:solidFill>
                  </a:tcPr>
                </a:tc>
                <a:extLst>
                  <a:ext uri="{0D108BD9-81ED-4DB2-BD59-A6C34878D82A}">
                    <a16:rowId xmlns:a16="http://schemas.microsoft.com/office/drawing/2014/main" val="3307287913"/>
                  </a:ext>
                </a:extLst>
              </a:tr>
              <a:tr h="546145">
                <a:tc>
                  <a:txBody>
                    <a:bodyPr/>
                    <a:lstStyle/>
                    <a:p>
                      <a:pPr marL="0" indent="0" algn="ctr">
                        <a:buFont typeface="Arial" panose="020B0604020202020204" pitchFamily="34" charset="0"/>
                        <a:buNone/>
                      </a:pPr>
                      <a:r>
                        <a:rPr lang="en-US" sz="1050" b="0" baseline="0">
                          <a:solidFill>
                            <a:schemeClr val="tx1"/>
                          </a:solidFill>
                          <a:latin typeface="+mj-lt"/>
                        </a:rPr>
                        <a:t>5</a:t>
                      </a:r>
                    </a:p>
                  </a:txBody>
                  <a:tcPr marL="36000" marR="36000" marT="36000" marB="36000" anchor="ctr">
                    <a:solidFill>
                      <a:schemeClr val="accent3">
                        <a:tint val="20000"/>
                        <a:alpha val="72000"/>
                      </a:schemeClr>
                    </a:solidFill>
                  </a:tcPr>
                </a:tc>
                <a:tc>
                  <a:txBody>
                    <a:bodyPr/>
                    <a:lstStyle/>
                    <a:p>
                      <a:r>
                        <a:rPr lang="da-DK" sz="1050"/>
                        <a:t>Firewall </a:t>
                      </a:r>
                      <a:r>
                        <a:rPr lang="da-DK" sz="1050" err="1"/>
                        <a:t>changes</a:t>
                      </a:r>
                      <a:r>
                        <a:rPr lang="da-DK" sz="1050"/>
                        <a:t>: Port </a:t>
                      </a:r>
                      <a:r>
                        <a:rPr lang="da-DK" sz="1050" err="1"/>
                        <a:t>openings</a:t>
                      </a:r>
                      <a:r>
                        <a:rPr lang="da-DK" sz="1050"/>
                        <a:t>, load balancers</a:t>
                      </a:r>
                    </a:p>
                  </a:txBody>
                  <a:tcPr>
                    <a:solidFill>
                      <a:schemeClr val="accent3">
                        <a:tint val="20000"/>
                        <a:alpha val="72000"/>
                      </a:schemeClr>
                    </a:solidFill>
                  </a:tcPr>
                </a:tc>
                <a:tc>
                  <a:txBody>
                    <a:bodyPr/>
                    <a:lstStyle/>
                    <a:p>
                      <a:r>
                        <a:rPr lang="da-DK" sz="1050"/>
                        <a:t>SEAAA</a:t>
                      </a:r>
                    </a:p>
                  </a:txBody>
                  <a:tcPr>
                    <a:solidFill>
                      <a:schemeClr val="accent3">
                        <a:tint val="20000"/>
                        <a:alpha val="72000"/>
                      </a:schemeClr>
                    </a:solidFill>
                  </a:tcPr>
                </a:tc>
                <a:tc>
                  <a:txBody>
                    <a:bodyPr/>
                    <a:lstStyle/>
                    <a:p>
                      <a:pPr algn="ctr"/>
                      <a:r>
                        <a:rPr lang="da-DK" sz="1050"/>
                        <a:t>2</a:t>
                      </a:r>
                    </a:p>
                  </a:txBody>
                  <a:tcPr>
                    <a:solidFill>
                      <a:schemeClr val="accent3">
                        <a:tint val="20000"/>
                        <a:alpha val="72000"/>
                      </a:schemeClr>
                    </a:solidFill>
                  </a:tcPr>
                </a:tc>
                <a:tc>
                  <a:txBody>
                    <a:bodyPr/>
                    <a:lstStyle/>
                    <a:p>
                      <a:pPr algn="ctr"/>
                      <a:r>
                        <a:rPr lang="da-DK" sz="1050"/>
                        <a:t>3</a:t>
                      </a:r>
                    </a:p>
                  </a:txBody>
                  <a:tcPr>
                    <a:solidFill>
                      <a:schemeClr val="accent3">
                        <a:tint val="20000"/>
                        <a:alpha val="72000"/>
                      </a:schemeClr>
                    </a:solidFill>
                  </a:tcPr>
                </a:tc>
                <a:tc>
                  <a:txBody>
                    <a:bodyPr/>
                    <a:lstStyle/>
                    <a:p>
                      <a:r>
                        <a:rPr lang="da-DK" sz="1050" err="1"/>
                        <a:t>Included</a:t>
                      </a:r>
                      <a:r>
                        <a:rPr lang="da-DK" sz="1050"/>
                        <a:t> SABNL in </a:t>
                      </a:r>
                      <a:r>
                        <a:rPr lang="da-DK" sz="1050" err="1"/>
                        <a:t>project</a:t>
                      </a:r>
                      <a:r>
                        <a:rPr lang="da-DK" sz="1050"/>
                        <a:t> + </a:t>
                      </a:r>
                      <a:r>
                        <a:rPr lang="da-DK" sz="1050" err="1"/>
                        <a:t>include</a:t>
                      </a:r>
                      <a:r>
                        <a:rPr lang="da-DK" sz="1050"/>
                        <a:t> FW steps in runbook.</a:t>
                      </a:r>
                    </a:p>
                  </a:txBody>
                  <a:tcPr>
                    <a:solidFill>
                      <a:schemeClr val="accent3">
                        <a:tint val="20000"/>
                        <a:alpha val="72000"/>
                      </a:schemeClr>
                    </a:solidFill>
                  </a:tcPr>
                </a:tc>
                <a:extLst>
                  <a:ext uri="{0D108BD9-81ED-4DB2-BD59-A6C34878D82A}">
                    <a16:rowId xmlns:a16="http://schemas.microsoft.com/office/drawing/2014/main" val="1560795480"/>
                  </a:ext>
                </a:extLst>
              </a:tr>
              <a:tr h="546145">
                <a:tc>
                  <a:txBody>
                    <a:bodyPr/>
                    <a:lstStyle/>
                    <a:p>
                      <a:pPr marL="0" indent="0" algn="ctr">
                        <a:buFont typeface="Arial" panose="020B0604020202020204" pitchFamily="34" charset="0"/>
                        <a:buNone/>
                      </a:pPr>
                      <a:r>
                        <a:rPr lang="en-US" sz="1050" b="0" baseline="0">
                          <a:solidFill>
                            <a:schemeClr val="tx1"/>
                          </a:solidFill>
                          <a:latin typeface="+mj-lt"/>
                        </a:rPr>
                        <a:t>6</a:t>
                      </a:r>
                    </a:p>
                  </a:txBody>
                  <a:tcPr marL="36000" marR="36000" marT="36000" marB="36000" anchor="ctr">
                    <a:solidFill>
                      <a:schemeClr val="accent3">
                        <a:tint val="20000"/>
                        <a:alpha val="72000"/>
                      </a:schemeClr>
                    </a:solidFill>
                  </a:tcPr>
                </a:tc>
                <a:tc>
                  <a:txBody>
                    <a:bodyPr/>
                    <a:lstStyle/>
                    <a:p>
                      <a:r>
                        <a:rPr lang="da-DK" sz="1050"/>
                        <a:t>Project end </a:t>
                      </a:r>
                      <a:r>
                        <a:rPr lang="da-DK" sz="1050" err="1"/>
                        <a:t>later</a:t>
                      </a:r>
                      <a:r>
                        <a:rPr lang="da-DK" sz="1050"/>
                        <a:t> </a:t>
                      </a:r>
                      <a:r>
                        <a:rPr lang="da-DK" sz="1050" err="1"/>
                        <a:t>than</a:t>
                      </a:r>
                      <a:r>
                        <a:rPr lang="da-DK" sz="1050"/>
                        <a:t> March 31</a:t>
                      </a:r>
                    </a:p>
                  </a:txBody>
                  <a:tcPr>
                    <a:solidFill>
                      <a:schemeClr val="accent3">
                        <a:tint val="20000"/>
                        <a:alpha val="72000"/>
                      </a:schemeClr>
                    </a:solidFill>
                  </a:tcPr>
                </a:tc>
                <a:tc>
                  <a:txBody>
                    <a:bodyPr/>
                    <a:lstStyle/>
                    <a:p>
                      <a:r>
                        <a:rPr lang="da-DK" sz="1050"/>
                        <a:t>TOATR</a:t>
                      </a:r>
                    </a:p>
                  </a:txBody>
                  <a:tcPr>
                    <a:solidFill>
                      <a:schemeClr val="accent3">
                        <a:tint val="20000"/>
                        <a:alpha val="72000"/>
                      </a:schemeClr>
                    </a:solidFill>
                  </a:tcPr>
                </a:tc>
                <a:tc>
                  <a:txBody>
                    <a:bodyPr/>
                    <a:lstStyle/>
                    <a:p>
                      <a:pPr algn="ctr"/>
                      <a:r>
                        <a:rPr lang="da-DK" sz="1050"/>
                        <a:t>3</a:t>
                      </a:r>
                    </a:p>
                  </a:txBody>
                  <a:tcPr>
                    <a:solidFill>
                      <a:schemeClr val="accent3">
                        <a:tint val="20000"/>
                        <a:alpha val="72000"/>
                      </a:schemeClr>
                    </a:solidFill>
                  </a:tcPr>
                </a:tc>
                <a:tc>
                  <a:txBody>
                    <a:bodyPr/>
                    <a:lstStyle/>
                    <a:p>
                      <a:pPr algn="ctr"/>
                      <a:r>
                        <a:rPr lang="da-DK" sz="1050"/>
                        <a:t>1</a:t>
                      </a:r>
                    </a:p>
                  </a:txBody>
                  <a:tcPr>
                    <a:solidFill>
                      <a:schemeClr val="accent3">
                        <a:tint val="20000"/>
                        <a:alpha val="72000"/>
                      </a:schemeClr>
                    </a:solidFill>
                  </a:tcPr>
                </a:tc>
                <a:tc>
                  <a:txBody>
                    <a:bodyPr/>
                    <a:lstStyle/>
                    <a:p>
                      <a:r>
                        <a:rPr lang="da-DK" sz="1050"/>
                        <a:t>Re-</a:t>
                      </a:r>
                      <a:r>
                        <a:rPr lang="da-DK" sz="1050" err="1"/>
                        <a:t>estimation</a:t>
                      </a:r>
                      <a:r>
                        <a:rPr lang="da-DK" sz="1050"/>
                        <a:t> </a:t>
                      </a:r>
                      <a:r>
                        <a:rPr lang="da-DK" sz="1050" err="1"/>
                        <a:t>before</a:t>
                      </a:r>
                      <a:r>
                        <a:rPr lang="da-DK" sz="1050"/>
                        <a:t> </a:t>
                      </a:r>
                      <a:r>
                        <a:rPr lang="da-DK" sz="1050" err="1"/>
                        <a:t>each</a:t>
                      </a:r>
                      <a:r>
                        <a:rPr lang="da-DK" sz="1050"/>
                        <a:t> </a:t>
                      </a:r>
                      <a:r>
                        <a:rPr lang="da-DK" sz="1050" err="1"/>
                        <a:t>phase</a:t>
                      </a:r>
                      <a:r>
                        <a:rPr lang="da-DK" sz="1050"/>
                        <a:t> + </a:t>
                      </a:r>
                      <a:r>
                        <a:rPr lang="da-DK" sz="1050" err="1"/>
                        <a:t>scheduling</a:t>
                      </a:r>
                      <a:r>
                        <a:rPr lang="da-DK" sz="1050"/>
                        <a:t> of workshops </a:t>
                      </a:r>
                      <a:r>
                        <a:rPr lang="da-DK" sz="1050" err="1"/>
                        <a:t>now</a:t>
                      </a:r>
                      <a:endParaRPr lang="da-DK" sz="1050"/>
                    </a:p>
                  </a:txBody>
                  <a:tcPr>
                    <a:solidFill>
                      <a:schemeClr val="accent3">
                        <a:tint val="20000"/>
                        <a:alpha val="72000"/>
                      </a:schemeClr>
                    </a:solidFill>
                  </a:tcPr>
                </a:tc>
                <a:extLst>
                  <a:ext uri="{0D108BD9-81ED-4DB2-BD59-A6C34878D82A}">
                    <a16:rowId xmlns:a16="http://schemas.microsoft.com/office/drawing/2014/main" val="3611402232"/>
                  </a:ext>
                </a:extLst>
              </a:tr>
            </a:tbl>
          </a:graphicData>
        </a:graphic>
      </p:graphicFrame>
      <p:pic>
        <p:nvPicPr>
          <p:cNvPr id="15" name="Picture 14" descr="Shape&#10;&#10;Description automatically generated with low confidence">
            <a:hlinkClick r:id="rId2" action="ppaction://hlinksldjump" tooltip="Indicate the most predominant risks throughout the project lifecycle. Insert the risk in the correct field in the risk register depending on impact and probability "/>
            <a:extLst>
              <a:ext uri="{FF2B5EF4-FFF2-40B4-BE49-F238E27FC236}">
                <a16:creationId xmlns:a16="http://schemas.microsoft.com/office/drawing/2014/main" id="{6AAF7389-CCE6-424D-A611-96A2188D8946}"/>
              </a:ext>
            </a:extLst>
          </p:cNvPr>
          <p:cNvPicPr>
            <a:picLocks noChangeAspect="1"/>
          </p:cNvPicPr>
          <p:nvPr/>
        </p:nvPicPr>
        <p:blipFill>
          <a:blip r:embed="rId3"/>
          <a:stretch>
            <a:fillRect/>
          </a:stretch>
        </p:blipFill>
        <p:spPr>
          <a:xfrm>
            <a:off x="11329073" y="246636"/>
            <a:ext cx="580450" cy="580450"/>
          </a:xfrm>
          <a:prstGeom prst="rect">
            <a:avLst/>
          </a:prstGeom>
        </p:spPr>
      </p:pic>
    </p:spTree>
    <p:extLst>
      <p:ext uri="{BB962C8B-B14F-4D97-AF65-F5344CB8AC3E}">
        <p14:creationId xmlns:p14="http://schemas.microsoft.com/office/powerpoint/2010/main" val="29843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AC40-06DC-4A16-95EC-52B2B214155D}"/>
              </a:ext>
            </a:extLst>
          </p:cNvPr>
          <p:cNvSpPr>
            <a:spLocks noGrp="1"/>
          </p:cNvSpPr>
          <p:nvPr>
            <p:ph type="title"/>
          </p:nvPr>
        </p:nvSpPr>
        <p:spPr/>
        <p:txBody>
          <a:bodyPr/>
          <a:lstStyle/>
          <a:p>
            <a:r>
              <a:rPr lang="da-DK" err="1"/>
              <a:t>Sterco</a:t>
            </a:r>
            <a:r>
              <a:rPr lang="da-DK"/>
              <a:t> </a:t>
            </a:r>
            <a:r>
              <a:rPr lang="da-DK" err="1"/>
              <a:t>pre-approval</a:t>
            </a:r>
            <a:r>
              <a:rPr lang="da-DK"/>
              <a:t> of </a:t>
            </a:r>
            <a:r>
              <a:rPr lang="da-DK" err="1"/>
              <a:t>contingency</a:t>
            </a:r>
            <a:r>
              <a:rPr lang="da-DK"/>
              <a:t> plans</a:t>
            </a:r>
          </a:p>
        </p:txBody>
      </p:sp>
      <p:sp>
        <p:nvSpPr>
          <p:cNvPr id="6" name="Text Placeholder 5">
            <a:extLst>
              <a:ext uri="{FF2B5EF4-FFF2-40B4-BE49-F238E27FC236}">
                <a16:creationId xmlns:a16="http://schemas.microsoft.com/office/drawing/2014/main" id="{C3C92416-DAC2-4DCA-9D27-2400F2CA11BC}"/>
              </a:ext>
            </a:extLst>
          </p:cNvPr>
          <p:cNvSpPr>
            <a:spLocks noGrp="1"/>
          </p:cNvSpPr>
          <p:nvPr>
            <p:ph type="body" sz="quarter" idx="92"/>
          </p:nvPr>
        </p:nvSpPr>
        <p:spPr/>
        <p:txBody>
          <a:bodyPr/>
          <a:lstStyle/>
          <a:p>
            <a:endParaRPr lang="da-DK"/>
          </a:p>
        </p:txBody>
      </p:sp>
      <p:sp>
        <p:nvSpPr>
          <p:cNvPr id="16" name="Text Placeholder 4">
            <a:extLst>
              <a:ext uri="{FF2B5EF4-FFF2-40B4-BE49-F238E27FC236}">
                <a16:creationId xmlns:a16="http://schemas.microsoft.com/office/drawing/2014/main" id="{B65A60C7-B9E0-485A-ABB4-3994ECA54851}"/>
              </a:ext>
            </a:extLst>
          </p:cNvPr>
          <p:cNvSpPr txBox="1">
            <a:spLocks/>
          </p:cNvSpPr>
          <p:nvPr/>
        </p:nvSpPr>
        <p:spPr>
          <a:xfrm>
            <a:off x="300011" y="1102900"/>
            <a:ext cx="2481067" cy="543084"/>
          </a:xfrm>
          <a:prstGeom prst="rect">
            <a:avLst/>
          </a:prstGeom>
        </p:spPr>
        <p:txBody>
          <a:bodyPr/>
          <a:lstStyle>
            <a:lvl1pPr marL="0" indent="0" algn="l" defTabSz="914377" rtl="0" eaLnBrk="1" latinLnBrk="0" hangingPunct="1">
              <a:spcBef>
                <a:spcPts val="0"/>
              </a:spcBef>
              <a:spcAft>
                <a:spcPts val="530"/>
              </a:spcAft>
              <a:buClrTx/>
              <a:buFont typeface="Arial" panose="020B0604020202020204" pitchFamily="34" charset="0"/>
              <a:buNone/>
              <a:defRPr lang="en-GB" sz="2400" kern="1200" noProof="0" dirty="0">
                <a:solidFill>
                  <a:schemeClr val="tx1"/>
                </a:solidFill>
                <a:latin typeface="+mn-lt"/>
                <a:ea typeface="+mn-ea"/>
                <a:cs typeface="Arial" panose="020B0604020202020204" pitchFamily="34" charset="0"/>
              </a:defRPr>
            </a:lvl1pPr>
            <a:lvl2pPr marL="36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2pPr>
            <a:lvl3pPr marL="540000" indent="-180000" algn="l" defTabSz="914377" rtl="0" eaLnBrk="1" latinLnBrk="0" hangingPunct="1">
              <a:spcBef>
                <a:spcPts val="0"/>
              </a:spcBef>
              <a:spcAft>
                <a:spcPts val="533"/>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3pPr>
            <a:lvl4pPr marL="720000" indent="-180000" algn="l" defTabSz="914377" rtl="0" eaLnBrk="1" latinLnBrk="0" hangingPunct="1">
              <a:spcBef>
                <a:spcPts val="0"/>
              </a:spcBef>
              <a:spcAft>
                <a:spcPts val="530"/>
              </a:spcAft>
              <a:buClrTx/>
              <a:buFont typeface="Arial" panose="020B0604020202020204" pitchFamily="34" charset="0"/>
              <a:buChar char="•"/>
              <a:defRPr lang="en-GB" sz="2400" kern="1200" noProof="0" dirty="0">
                <a:solidFill>
                  <a:schemeClr val="tx1"/>
                </a:solidFill>
                <a:latin typeface="+mn-lt"/>
                <a:ea typeface="+mn-ea"/>
                <a:cs typeface="Arial" panose="020B0604020202020204" pitchFamily="34" charset="0"/>
              </a:defRPr>
            </a:lvl4pPr>
            <a:lvl5pPr marL="900000" indent="-180000" algn="l" defTabSz="914377" rtl="0" eaLnBrk="1" latinLnBrk="0" hangingPunct="1">
              <a:spcBef>
                <a:spcPts val="0"/>
              </a:spcBef>
              <a:spcAft>
                <a:spcPts val="530"/>
              </a:spcAft>
              <a:buClrTx/>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6pPr>
            <a:lvl7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7pPr>
            <a:lvl8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8pPr>
            <a:lvl9pPr marL="900000" indent="-180000" algn="l" defTabSz="914377" rtl="0" eaLnBrk="1" latinLnBrk="0" hangingPunct="1">
              <a:spcBef>
                <a:spcPts val="0"/>
              </a:spcBef>
              <a:spcAft>
                <a:spcPts val="530"/>
              </a:spcAft>
              <a:buFont typeface="Arial" panose="020B0604020202020204" pitchFamily="34" charset="0"/>
              <a:buChar char="•"/>
              <a:defRPr sz="2400" kern="1200">
                <a:solidFill>
                  <a:schemeClr val="tx1"/>
                </a:solidFill>
                <a:latin typeface="+mn-lt"/>
                <a:ea typeface="+mn-ea"/>
                <a:cs typeface="+mn-cs"/>
              </a:defRPr>
            </a:lvl9pPr>
          </a:lstStyle>
          <a:p>
            <a:endParaRPr lang="da-DK" sz="1050"/>
          </a:p>
        </p:txBody>
      </p:sp>
      <p:sp>
        <p:nvSpPr>
          <p:cNvPr id="18" name="Rectangle 17">
            <a:extLst>
              <a:ext uri="{FF2B5EF4-FFF2-40B4-BE49-F238E27FC236}">
                <a16:creationId xmlns:a16="http://schemas.microsoft.com/office/drawing/2014/main" id="{5742721B-9090-41B4-92F6-0D8553156C39}"/>
              </a:ext>
            </a:extLst>
          </p:cNvPr>
          <p:cNvSpPr/>
          <p:nvPr/>
        </p:nvSpPr>
        <p:spPr>
          <a:xfrm>
            <a:off x="3091026" y="1287141"/>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err="1">
                <a:solidFill>
                  <a:schemeClr val="tx1"/>
                </a:solidFill>
              </a:rPr>
              <a:t>Some</a:t>
            </a:r>
            <a:r>
              <a:rPr lang="da-DK" sz="1050">
                <a:solidFill>
                  <a:schemeClr val="tx1"/>
                </a:solidFill>
              </a:rPr>
              <a:t> </a:t>
            </a:r>
            <a:r>
              <a:rPr lang="da-DK" sz="1050" err="1">
                <a:solidFill>
                  <a:schemeClr val="tx1"/>
                </a:solidFill>
              </a:rPr>
              <a:t>applications</a:t>
            </a:r>
            <a:r>
              <a:rPr lang="da-DK" sz="1050">
                <a:solidFill>
                  <a:schemeClr val="tx1"/>
                </a:solidFill>
              </a:rPr>
              <a:t> </a:t>
            </a:r>
            <a:r>
              <a:rPr lang="da-DK" sz="1050" err="1">
                <a:solidFill>
                  <a:schemeClr val="tx1"/>
                </a:solidFill>
              </a:rPr>
              <a:t>are</a:t>
            </a:r>
            <a:r>
              <a:rPr lang="da-DK" sz="1050">
                <a:solidFill>
                  <a:schemeClr val="tx1"/>
                </a:solidFill>
              </a:rPr>
              <a:t> </a:t>
            </a:r>
            <a:r>
              <a:rPr lang="da-DK" sz="1050" err="1">
                <a:solidFill>
                  <a:schemeClr val="tx1"/>
                </a:solidFill>
              </a:rPr>
              <a:t>very</a:t>
            </a:r>
            <a:r>
              <a:rPr lang="da-DK" sz="1050">
                <a:solidFill>
                  <a:schemeClr val="tx1"/>
                </a:solidFill>
              </a:rPr>
              <a:t> low </a:t>
            </a:r>
            <a:r>
              <a:rPr lang="da-DK" sz="1050" err="1">
                <a:solidFill>
                  <a:schemeClr val="tx1"/>
                </a:solidFill>
              </a:rPr>
              <a:t>value</a:t>
            </a:r>
            <a:r>
              <a:rPr lang="da-DK" sz="1050">
                <a:solidFill>
                  <a:schemeClr val="tx1"/>
                </a:solidFill>
              </a:rPr>
              <a:t>, but the migration </a:t>
            </a:r>
            <a:r>
              <a:rPr lang="da-DK" sz="1050" err="1">
                <a:solidFill>
                  <a:schemeClr val="tx1"/>
                </a:solidFill>
              </a:rPr>
              <a:t>effort</a:t>
            </a:r>
            <a:r>
              <a:rPr lang="da-DK" sz="1050">
                <a:solidFill>
                  <a:schemeClr val="tx1"/>
                </a:solidFill>
              </a:rPr>
              <a:t> </a:t>
            </a:r>
            <a:r>
              <a:rPr lang="da-DK" sz="1050" err="1">
                <a:solidFill>
                  <a:schemeClr val="tx1"/>
                </a:solidFill>
              </a:rPr>
              <a:t>will</a:t>
            </a:r>
            <a:r>
              <a:rPr lang="da-DK" sz="1050">
                <a:solidFill>
                  <a:schemeClr val="tx1"/>
                </a:solidFill>
              </a:rPr>
              <a:t> </a:t>
            </a:r>
            <a:r>
              <a:rPr lang="da-DK" sz="1050" err="1">
                <a:solidFill>
                  <a:schemeClr val="tx1"/>
                </a:solidFill>
              </a:rPr>
              <a:t>be</a:t>
            </a:r>
            <a:r>
              <a:rPr lang="da-DK" sz="1050">
                <a:solidFill>
                  <a:schemeClr val="tx1"/>
                </a:solidFill>
              </a:rPr>
              <a:t> high. If Technical </a:t>
            </a:r>
            <a:r>
              <a:rPr lang="da-DK" sz="1050" err="1">
                <a:solidFill>
                  <a:schemeClr val="tx1"/>
                </a:solidFill>
              </a:rPr>
              <a:t>Assessment</a:t>
            </a:r>
            <a:r>
              <a:rPr lang="da-DK" sz="1050">
                <a:solidFill>
                  <a:schemeClr val="tx1"/>
                </a:solidFill>
              </a:rPr>
              <a:t> </a:t>
            </a:r>
            <a:r>
              <a:rPr lang="da-DK" sz="1050" err="1">
                <a:solidFill>
                  <a:schemeClr val="tx1"/>
                </a:solidFill>
              </a:rPr>
              <a:t>establish</a:t>
            </a:r>
            <a:r>
              <a:rPr lang="da-DK" sz="1050">
                <a:solidFill>
                  <a:schemeClr val="tx1"/>
                </a:solidFill>
              </a:rPr>
              <a:t> </a:t>
            </a:r>
            <a:r>
              <a:rPr lang="da-DK" sz="1050" err="1">
                <a:solidFill>
                  <a:schemeClr val="tx1"/>
                </a:solidFill>
              </a:rPr>
              <a:t>this</a:t>
            </a:r>
            <a:r>
              <a:rPr lang="da-DK" sz="1050">
                <a:solidFill>
                  <a:schemeClr val="tx1"/>
                </a:solidFill>
              </a:rPr>
              <a:t>, SEAAA is </a:t>
            </a:r>
            <a:r>
              <a:rPr lang="da-DK" sz="1050" err="1">
                <a:solidFill>
                  <a:schemeClr val="tx1"/>
                </a:solidFill>
              </a:rPr>
              <a:t>authorized</a:t>
            </a:r>
            <a:r>
              <a:rPr lang="da-DK" sz="1050">
                <a:solidFill>
                  <a:schemeClr val="tx1"/>
                </a:solidFill>
              </a:rPr>
              <a:t> to </a:t>
            </a:r>
            <a:r>
              <a:rPr lang="da-DK" sz="1050" err="1">
                <a:solidFill>
                  <a:schemeClr val="tx1"/>
                </a:solidFill>
              </a:rPr>
              <a:t>decom</a:t>
            </a:r>
            <a:r>
              <a:rPr lang="da-DK" sz="1050">
                <a:solidFill>
                  <a:schemeClr val="tx1"/>
                </a:solidFill>
              </a:rPr>
              <a:t> </a:t>
            </a:r>
            <a:r>
              <a:rPr lang="da-DK" sz="1050" err="1">
                <a:solidFill>
                  <a:schemeClr val="tx1"/>
                </a:solidFill>
              </a:rPr>
              <a:t>application</a:t>
            </a:r>
            <a:r>
              <a:rPr lang="da-DK" sz="1050">
                <a:solidFill>
                  <a:schemeClr val="tx1"/>
                </a:solidFill>
              </a:rPr>
              <a:t>. </a:t>
            </a:r>
          </a:p>
        </p:txBody>
      </p:sp>
      <p:sp>
        <p:nvSpPr>
          <p:cNvPr id="19" name="Rectangle 18">
            <a:extLst>
              <a:ext uri="{FF2B5EF4-FFF2-40B4-BE49-F238E27FC236}">
                <a16:creationId xmlns:a16="http://schemas.microsoft.com/office/drawing/2014/main" id="{9832BE24-7417-48B0-97DE-8308623EBF9E}"/>
              </a:ext>
            </a:extLst>
          </p:cNvPr>
          <p:cNvSpPr/>
          <p:nvPr/>
        </p:nvSpPr>
        <p:spPr>
          <a:xfrm>
            <a:off x="215998" y="1287141"/>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1 </a:t>
            </a:r>
            <a:r>
              <a:rPr lang="da-DK" sz="1050">
                <a:solidFill>
                  <a:schemeClr val="tx1"/>
                </a:solidFill>
              </a:rPr>
              <a:t>Can </a:t>
            </a:r>
            <a:r>
              <a:rPr lang="da-DK" sz="1050" err="1">
                <a:solidFill>
                  <a:schemeClr val="tx1"/>
                </a:solidFill>
              </a:rPr>
              <a:t>we</a:t>
            </a:r>
            <a:r>
              <a:rPr lang="da-DK" sz="1050">
                <a:solidFill>
                  <a:schemeClr val="tx1"/>
                </a:solidFill>
              </a:rPr>
              <a:t> </a:t>
            </a:r>
            <a:r>
              <a:rPr lang="da-DK" sz="1050" err="1">
                <a:solidFill>
                  <a:schemeClr val="tx1"/>
                </a:solidFill>
              </a:rPr>
              <a:t>focus</a:t>
            </a:r>
            <a:r>
              <a:rPr lang="da-DK" sz="1050">
                <a:solidFill>
                  <a:schemeClr val="tx1"/>
                </a:solidFill>
              </a:rPr>
              <a:t> </a:t>
            </a:r>
            <a:r>
              <a:rPr lang="da-DK" sz="1050" err="1">
                <a:solidFill>
                  <a:schemeClr val="tx1"/>
                </a:solidFill>
              </a:rPr>
              <a:t>only</a:t>
            </a:r>
            <a:r>
              <a:rPr lang="da-DK" sz="1050">
                <a:solidFill>
                  <a:schemeClr val="tx1"/>
                </a:solidFill>
              </a:rPr>
              <a:t> on </a:t>
            </a:r>
            <a:r>
              <a:rPr lang="da-DK" sz="1050" err="1">
                <a:solidFill>
                  <a:schemeClr val="tx1"/>
                </a:solidFill>
              </a:rPr>
              <a:t>mature</a:t>
            </a:r>
            <a:r>
              <a:rPr lang="da-DK" sz="1050">
                <a:solidFill>
                  <a:schemeClr val="tx1"/>
                </a:solidFill>
              </a:rPr>
              <a:t> </a:t>
            </a:r>
            <a:r>
              <a:rPr lang="da-DK" sz="1050" err="1">
                <a:solidFill>
                  <a:schemeClr val="tx1"/>
                </a:solidFill>
              </a:rPr>
              <a:t>applications</a:t>
            </a:r>
            <a:r>
              <a:rPr lang="da-DK" sz="1050">
                <a:solidFill>
                  <a:schemeClr val="tx1"/>
                </a:solidFill>
              </a:rPr>
              <a:t>?</a:t>
            </a:r>
          </a:p>
        </p:txBody>
      </p:sp>
      <p:sp>
        <p:nvSpPr>
          <p:cNvPr id="20" name="Rectangle 19">
            <a:extLst>
              <a:ext uri="{FF2B5EF4-FFF2-40B4-BE49-F238E27FC236}">
                <a16:creationId xmlns:a16="http://schemas.microsoft.com/office/drawing/2014/main" id="{C0A495BE-78AC-4644-8F3A-0490BE15FAFC}"/>
              </a:ext>
            </a:extLst>
          </p:cNvPr>
          <p:cNvSpPr/>
          <p:nvPr/>
        </p:nvSpPr>
        <p:spPr>
          <a:xfrm>
            <a:off x="3091026" y="2063092"/>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err="1">
                <a:solidFill>
                  <a:schemeClr val="tx1"/>
                </a:solidFill>
              </a:rPr>
              <a:t>Sterco</a:t>
            </a:r>
            <a:r>
              <a:rPr lang="da-DK" sz="1050">
                <a:solidFill>
                  <a:schemeClr val="tx1"/>
                </a:solidFill>
              </a:rPr>
              <a:t> decision on most </a:t>
            </a:r>
            <a:r>
              <a:rPr lang="da-DK" sz="1050" err="1">
                <a:solidFill>
                  <a:schemeClr val="tx1"/>
                </a:solidFill>
              </a:rPr>
              <a:t>effectful</a:t>
            </a:r>
            <a:r>
              <a:rPr lang="da-DK" sz="1050">
                <a:solidFill>
                  <a:schemeClr val="tx1"/>
                </a:solidFill>
              </a:rPr>
              <a:t> </a:t>
            </a:r>
            <a:r>
              <a:rPr lang="da-DK" sz="1050" err="1">
                <a:solidFill>
                  <a:schemeClr val="tx1"/>
                </a:solidFill>
              </a:rPr>
              <a:t>way</a:t>
            </a:r>
            <a:r>
              <a:rPr lang="da-DK" sz="1050">
                <a:solidFill>
                  <a:schemeClr val="tx1"/>
                </a:solidFill>
              </a:rPr>
              <a:t> of </a:t>
            </a:r>
            <a:r>
              <a:rPr lang="da-DK" sz="1050" err="1">
                <a:solidFill>
                  <a:schemeClr val="tx1"/>
                </a:solidFill>
              </a:rPr>
              <a:t>escalation</a:t>
            </a:r>
            <a:r>
              <a:rPr lang="da-DK" sz="1050">
                <a:solidFill>
                  <a:schemeClr val="tx1"/>
                </a:solidFill>
              </a:rPr>
              <a:t>?</a:t>
            </a:r>
          </a:p>
        </p:txBody>
      </p:sp>
      <p:sp>
        <p:nvSpPr>
          <p:cNvPr id="21" name="Rectangle 20">
            <a:extLst>
              <a:ext uri="{FF2B5EF4-FFF2-40B4-BE49-F238E27FC236}">
                <a16:creationId xmlns:a16="http://schemas.microsoft.com/office/drawing/2014/main" id="{71A5E8D3-B56C-4F4C-BC4B-FBC9DD9212E2}"/>
              </a:ext>
            </a:extLst>
          </p:cNvPr>
          <p:cNvSpPr/>
          <p:nvPr/>
        </p:nvSpPr>
        <p:spPr>
          <a:xfrm>
            <a:off x="215998" y="2063092"/>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2 </a:t>
            </a:r>
            <a:r>
              <a:rPr lang="en-US" sz="1050">
                <a:solidFill>
                  <a:schemeClr val="tx1"/>
                </a:solidFill>
              </a:rPr>
              <a:t>If application owners don’t collaborate</a:t>
            </a:r>
          </a:p>
        </p:txBody>
      </p:sp>
      <p:sp>
        <p:nvSpPr>
          <p:cNvPr id="22" name="Rectangle 21">
            <a:extLst>
              <a:ext uri="{FF2B5EF4-FFF2-40B4-BE49-F238E27FC236}">
                <a16:creationId xmlns:a16="http://schemas.microsoft.com/office/drawing/2014/main" id="{E80D4F05-DBF1-4BA7-82FD-885396F91FD1}"/>
              </a:ext>
            </a:extLst>
          </p:cNvPr>
          <p:cNvSpPr/>
          <p:nvPr/>
        </p:nvSpPr>
        <p:spPr>
          <a:xfrm>
            <a:off x="3091026" y="3549547"/>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a:solidFill>
                  <a:schemeClr val="tx1"/>
                </a:solidFill>
              </a:rPr>
              <a:t>For security </a:t>
            </a:r>
            <a:r>
              <a:rPr lang="da-DK" sz="1050" err="1">
                <a:solidFill>
                  <a:schemeClr val="tx1"/>
                </a:solidFill>
              </a:rPr>
              <a:t>alerts</a:t>
            </a:r>
            <a:r>
              <a:rPr lang="da-DK" sz="1050">
                <a:solidFill>
                  <a:schemeClr val="tx1"/>
                </a:solidFill>
              </a:rPr>
              <a:t> </a:t>
            </a:r>
            <a:r>
              <a:rPr lang="da-DK" sz="1050" i="1">
                <a:solidFill>
                  <a:schemeClr val="tx1"/>
                </a:solidFill>
              </a:rPr>
              <a:t>Low </a:t>
            </a:r>
            <a:r>
              <a:rPr lang="da-DK" sz="1050">
                <a:solidFill>
                  <a:schemeClr val="tx1"/>
                </a:solidFill>
              </a:rPr>
              <a:t>and </a:t>
            </a:r>
            <a:r>
              <a:rPr lang="da-DK" sz="1050" i="1">
                <a:solidFill>
                  <a:schemeClr val="tx1"/>
                </a:solidFill>
              </a:rPr>
              <a:t>Medium </a:t>
            </a:r>
            <a:r>
              <a:rPr lang="da-DK" sz="1050">
                <a:solidFill>
                  <a:schemeClr val="tx1"/>
                </a:solidFill>
              </a:rPr>
              <a:t>SEAAA is </a:t>
            </a:r>
            <a:r>
              <a:rPr lang="da-DK" sz="1050" err="1">
                <a:solidFill>
                  <a:schemeClr val="tx1"/>
                </a:solidFill>
              </a:rPr>
              <a:t>authorized</a:t>
            </a:r>
            <a:r>
              <a:rPr lang="da-DK" sz="1050">
                <a:solidFill>
                  <a:schemeClr val="tx1"/>
                </a:solidFill>
              </a:rPr>
              <a:t> to </a:t>
            </a:r>
            <a:r>
              <a:rPr lang="da-DK" sz="1050" err="1">
                <a:solidFill>
                  <a:schemeClr val="tx1"/>
                </a:solidFill>
              </a:rPr>
              <a:t>decide</a:t>
            </a:r>
            <a:r>
              <a:rPr lang="da-DK" sz="1050">
                <a:solidFill>
                  <a:schemeClr val="tx1"/>
                </a:solidFill>
              </a:rPr>
              <a:t> </a:t>
            </a:r>
            <a:r>
              <a:rPr lang="da-DK" sz="1050" err="1">
                <a:solidFill>
                  <a:schemeClr val="tx1"/>
                </a:solidFill>
              </a:rPr>
              <a:t>that</a:t>
            </a:r>
            <a:r>
              <a:rPr lang="da-DK" sz="1050">
                <a:solidFill>
                  <a:schemeClr val="tx1"/>
                </a:solidFill>
              </a:rPr>
              <a:t> </a:t>
            </a:r>
            <a:r>
              <a:rPr lang="da-DK" sz="1050" err="1">
                <a:solidFill>
                  <a:schemeClr val="tx1"/>
                </a:solidFill>
              </a:rPr>
              <a:t>alerts</a:t>
            </a:r>
            <a:r>
              <a:rPr lang="da-DK" sz="1050">
                <a:solidFill>
                  <a:schemeClr val="tx1"/>
                </a:solidFill>
              </a:rPr>
              <a:t> </a:t>
            </a:r>
            <a:r>
              <a:rPr lang="da-DK" sz="1050" err="1">
                <a:solidFill>
                  <a:schemeClr val="tx1"/>
                </a:solidFill>
              </a:rPr>
              <a:t>are</a:t>
            </a:r>
            <a:r>
              <a:rPr lang="da-DK" sz="1050">
                <a:solidFill>
                  <a:schemeClr val="tx1"/>
                </a:solidFill>
              </a:rPr>
              <a:t> not </a:t>
            </a:r>
            <a:r>
              <a:rPr lang="da-DK" sz="1050" err="1">
                <a:solidFill>
                  <a:schemeClr val="tx1"/>
                </a:solidFill>
              </a:rPr>
              <a:t>adressed</a:t>
            </a:r>
            <a:r>
              <a:rPr lang="da-DK" sz="1050">
                <a:solidFill>
                  <a:schemeClr val="tx1"/>
                </a:solidFill>
              </a:rPr>
              <a:t>. If issues on </a:t>
            </a:r>
            <a:r>
              <a:rPr lang="da-DK" sz="1050" err="1">
                <a:solidFill>
                  <a:schemeClr val="tx1"/>
                </a:solidFill>
              </a:rPr>
              <a:t>fixing</a:t>
            </a:r>
            <a:r>
              <a:rPr lang="da-DK" sz="1050">
                <a:solidFill>
                  <a:schemeClr val="tx1"/>
                </a:solidFill>
              </a:rPr>
              <a:t> </a:t>
            </a:r>
            <a:r>
              <a:rPr lang="da-DK" sz="1050" i="1">
                <a:solidFill>
                  <a:schemeClr val="tx1"/>
                </a:solidFill>
              </a:rPr>
              <a:t>High</a:t>
            </a:r>
            <a:r>
              <a:rPr lang="da-DK" sz="1050">
                <a:solidFill>
                  <a:schemeClr val="tx1"/>
                </a:solidFill>
              </a:rPr>
              <a:t>, </a:t>
            </a:r>
            <a:r>
              <a:rPr lang="da-DK" sz="1050" err="1">
                <a:solidFill>
                  <a:schemeClr val="tx1"/>
                </a:solidFill>
              </a:rPr>
              <a:t>sterco</a:t>
            </a:r>
            <a:r>
              <a:rPr lang="da-DK" sz="1050">
                <a:solidFill>
                  <a:schemeClr val="tx1"/>
                </a:solidFill>
              </a:rPr>
              <a:t> </a:t>
            </a:r>
            <a:r>
              <a:rPr lang="da-DK" sz="1050" err="1">
                <a:solidFill>
                  <a:schemeClr val="tx1"/>
                </a:solidFill>
              </a:rPr>
              <a:t>will</a:t>
            </a:r>
            <a:r>
              <a:rPr lang="da-DK" sz="1050">
                <a:solidFill>
                  <a:schemeClr val="tx1"/>
                </a:solidFill>
              </a:rPr>
              <a:t> </a:t>
            </a:r>
            <a:r>
              <a:rPr lang="da-DK" sz="1050" err="1">
                <a:solidFill>
                  <a:schemeClr val="tx1"/>
                </a:solidFill>
              </a:rPr>
              <a:t>be</a:t>
            </a:r>
            <a:r>
              <a:rPr lang="da-DK" sz="1050">
                <a:solidFill>
                  <a:schemeClr val="tx1"/>
                </a:solidFill>
              </a:rPr>
              <a:t> </a:t>
            </a:r>
            <a:r>
              <a:rPr lang="da-DK" sz="1050" err="1">
                <a:solidFill>
                  <a:schemeClr val="tx1"/>
                </a:solidFill>
              </a:rPr>
              <a:t>notified</a:t>
            </a:r>
            <a:r>
              <a:rPr lang="da-DK" sz="1050">
                <a:solidFill>
                  <a:schemeClr val="tx1"/>
                </a:solidFill>
              </a:rPr>
              <a:t>. </a:t>
            </a:r>
          </a:p>
        </p:txBody>
      </p:sp>
      <p:sp>
        <p:nvSpPr>
          <p:cNvPr id="23" name="Rectangle 22">
            <a:extLst>
              <a:ext uri="{FF2B5EF4-FFF2-40B4-BE49-F238E27FC236}">
                <a16:creationId xmlns:a16="http://schemas.microsoft.com/office/drawing/2014/main" id="{4EDEC3DB-1E5A-4362-886D-A3380EF4FD1E}"/>
              </a:ext>
            </a:extLst>
          </p:cNvPr>
          <p:cNvSpPr/>
          <p:nvPr/>
        </p:nvSpPr>
        <p:spPr>
          <a:xfrm>
            <a:off x="215998" y="3549547"/>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4 </a:t>
            </a:r>
            <a:r>
              <a:rPr lang="da-DK" sz="1050">
                <a:solidFill>
                  <a:schemeClr val="tx1"/>
                </a:solidFill>
              </a:rPr>
              <a:t>If </a:t>
            </a:r>
            <a:r>
              <a:rPr lang="da-DK" sz="1050" err="1">
                <a:solidFill>
                  <a:schemeClr val="tx1"/>
                </a:solidFill>
              </a:rPr>
              <a:t>infrastructure</a:t>
            </a:r>
            <a:r>
              <a:rPr lang="da-DK" sz="1050">
                <a:solidFill>
                  <a:schemeClr val="tx1"/>
                </a:solidFill>
              </a:rPr>
              <a:t> security </a:t>
            </a:r>
            <a:r>
              <a:rPr lang="da-DK" sz="1050" err="1">
                <a:solidFill>
                  <a:schemeClr val="tx1"/>
                </a:solidFill>
              </a:rPr>
              <a:t>alerts</a:t>
            </a:r>
            <a:r>
              <a:rPr lang="da-DK" sz="1050">
                <a:solidFill>
                  <a:schemeClr val="tx1"/>
                </a:solidFill>
              </a:rPr>
              <a:t> </a:t>
            </a:r>
            <a:r>
              <a:rPr lang="da-DK" sz="1050" err="1">
                <a:solidFill>
                  <a:schemeClr val="tx1"/>
                </a:solidFill>
              </a:rPr>
              <a:t>are</a:t>
            </a:r>
            <a:r>
              <a:rPr lang="da-DK" sz="1050">
                <a:solidFill>
                  <a:schemeClr val="tx1"/>
                </a:solidFill>
              </a:rPr>
              <a:t> </a:t>
            </a:r>
            <a:r>
              <a:rPr lang="da-DK" sz="1050" err="1">
                <a:solidFill>
                  <a:schemeClr val="tx1"/>
                </a:solidFill>
              </a:rPr>
              <a:t>too</a:t>
            </a:r>
            <a:r>
              <a:rPr lang="da-DK" sz="1050">
                <a:solidFill>
                  <a:schemeClr val="tx1"/>
                </a:solidFill>
              </a:rPr>
              <a:t> </a:t>
            </a:r>
            <a:r>
              <a:rPr lang="da-DK" sz="1050" err="1">
                <a:solidFill>
                  <a:schemeClr val="tx1"/>
                </a:solidFill>
              </a:rPr>
              <a:t>complex</a:t>
            </a:r>
            <a:r>
              <a:rPr lang="da-DK" sz="1050">
                <a:solidFill>
                  <a:schemeClr val="tx1"/>
                </a:solidFill>
              </a:rPr>
              <a:t> to </a:t>
            </a:r>
            <a:r>
              <a:rPr lang="da-DK" sz="1050" err="1">
                <a:solidFill>
                  <a:schemeClr val="tx1"/>
                </a:solidFill>
              </a:rPr>
              <a:t>solve</a:t>
            </a:r>
            <a:r>
              <a:rPr lang="da-DK" sz="1050">
                <a:solidFill>
                  <a:schemeClr val="tx1"/>
                </a:solidFill>
              </a:rPr>
              <a:t> </a:t>
            </a:r>
            <a:r>
              <a:rPr lang="da-DK" sz="1050" err="1">
                <a:solidFill>
                  <a:schemeClr val="tx1"/>
                </a:solidFill>
              </a:rPr>
              <a:t>pre</a:t>
            </a:r>
            <a:r>
              <a:rPr lang="da-DK" sz="1050">
                <a:solidFill>
                  <a:schemeClr val="tx1"/>
                </a:solidFill>
              </a:rPr>
              <a:t>-migration </a:t>
            </a:r>
          </a:p>
        </p:txBody>
      </p:sp>
      <p:sp>
        <p:nvSpPr>
          <p:cNvPr id="24" name="Rectangle 23">
            <a:extLst>
              <a:ext uri="{FF2B5EF4-FFF2-40B4-BE49-F238E27FC236}">
                <a16:creationId xmlns:a16="http://schemas.microsoft.com/office/drawing/2014/main" id="{ACC9DAED-CCF4-4B1B-96BE-31AF43870CDE}"/>
              </a:ext>
            </a:extLst>
          </p:cNvPr>
          <p:cNvSpPr/>
          <p:nvPr/>
        </p:nvSpPr>
        <p:spPr>
          <a:xfrm>
            <a:off x="3091026" y="4325498"/>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rPr>
              <a:t>Application owners </a:t>
            </a:r>
            <a:r>
              <a:rPr lang="en-US" sz="1050" i="1">
                <a:solidFill>
                  <a:schemeClr val="tx1"/>
                </a:solidFill>
              </a:rPr>
              <a:t>must</a:t>
            </a:r>
            <a:r>
              <a:rPr lang="en-US" sz="1050">
                <a:solidFill>
                  <a:schemeClr val="tx1"/>
                </a:solidFill>
              </a:rPr>
              <a:t> or is </a:t>
            </a:r>
            <a:r>
              <a:rPr lang="en-US" sz="1050" i="1">
                <a:solidFill>
                  <a:schemeClr val="tx1"/>
                </a:solidFill>
              </a:rPr>
              <a:t>strongly recommended </a:t>
            </a:r>
            <a:r>
              <a:rPr lang="en-US" sz="1050">
                <a:solidFill>
                  <a:schemeClr val="tx1"/>
                </a:solidFill>
              </a:rPr>
              <a:t>to act in accordance with recommendation?</a:t>
            </a:r>
          </a:p>
        </p:txBody>
      </p:sp>
      <p:sp>
        <p:nvSpPr>
          <p:cNvPr id="25" name="Rectangle 24">
            <a:extLst>
              <a:ext uri="{FF2B5EF4-FFF2-40B4-BE49-F238E27FC236}">
                <a16:creationId xmlns:a16="http://schemas.microsoft.com/office/drawing/2014/main" id="{8C35814A-A577-4E66-A86B-60F96A950196}"/>
              </a:ext>
            </a:extLst>
          </p:cNvPr>
          <p:cNvSpPr/>
          <p:nvPr/>
        </p:nvSpPr>
        <p:spPr>
          <a:xfrm>
            <a:off x="215998" y="4325498"/>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5 </a:t>
            </a:r>
            <a:r>
              <a:rPr lang="en-US" sz="1050">
                <a:solidFill>
                  <a:schemeClr val="tx1"/>
                </a:solidFill>
              </a:rPr>
              <a:t>Guidance to application owners on application related security alerts </a:t>
            </a:r>
          </a:p>
        </p:txBody>
      </p:sp>
      <p:sp>
        <p:nvSpPr>
          <p:cNvPr id="26" name="Rectangle 25">
            <a:extLst>
              <a:ext uri="{FF2B5EF4-FFF2-40B4-BE49-F238E27FC236}">
                <a16:creationId xmlns:a16="http://schemas.microsoft.com/office/drawing/2014/main" id="{D786F337-E82B-4E26-BC01-DBD8D8905BFD}"/>
              </a:ext>
            </a:extLst>
          </p:cNvPr>
          <p:cNvSpPr/>
          <p:nvPr/>
        </p:nvSpPr>
        <p:spPr>
          <a:xfrm>
            <a:off x="3091026" y="5077363"/>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err="1">
                <a:solidFill>
                  <a:schemeClr val="tx1"/>
                </a:solidFill>
              </a:rPr>
              <a:t>Escalation</a:t>
            </a:r>
            <a:r>
              <a:rPr lang="da-DK" sz="1050">
                <a:solidFill>
                  <a:schemeClr val="tx1"/>
                </a:solidFill>
              </a:rPr>
              <a:t> to </a:t>
            </a:r>
            <a:r>
              <a:rPr lang="da-DK" sz="1050" err="1">
                <a:solidFill>
                  <a:schemeClr val="tx1"/>
                </a:solidFill>
              </a:rPr>
              <a:t>sterco</a:t>
            </a:r>
            <a:r>
              <a:rPr lang="da-DK" sz="1050">
                <a:solidFill>
                  <a:schemeClr val="tx1"/>
                </a:solidFill>
              </a:rPr>
              <a:t>.</a:t>
            </a:r>
          </a:p>
        </p:txBody>
      </p:sp>
      <p:sp>
        <p:nvSpPr>
          <p:cNvPr id="27" name="Rectangle 26">
            <a:extLst>
              <a:ext uri="{FF2B5EF4-FFF2-40B4-BE49-F238E27FC236}">
                <a16:creationId xmlns:a16="http://schemas.microsoft.com/office/drawing/2014/main" id="{92F6AE56-6D7F-440C-BAB9-D4B505CC3B3D}"/>
              </a:ext>
            </a:extLst>
          </p:cNvPr>
          <p:cNvSpPr/>
          <p:nvPr/>
        </p:nvSpPr>
        <p:spPr>
          <a:xfrm>
            <a:off x="215998" y="5077363"/>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6 </a:t>
            </a:r>
            <a:r>
              <a:rPr lang="da-DK" sz="1050">
                <a:solidFill>
                  <a:schemeClr val="tx1"/>
                </a:solidFill>
              </a:rPr>
              <a:t>In case migration team is </a:t>
            </a:r>
            <a:r>
              <a:rPr lang="da-DK" sz="1050" err="1">
                <a:solidFill>
                  <a:schemeClr val="tx1"/>
                </a:solidFill>
              </a:rPr>
              <a:t>allocated</a:t>
            </a:r>
            <a:r>
              <a:rPr lang="da-DK" sz="1050">
                <a:solidFill>
                  <a:schemeClr val="tx1"/>
                </a:solidFill>
              </a:rPr>
              <a:t> to </a:t>
            </a:r>
            <a:r>
              <a:rPr lang="da-DK" sz="1050" err="1">
                <a:solidFill>
                  <a:schemeClr val="tx1"/>
                </a:solidFill>
              </a:rPr>
              <a:t>other</a:t>
            </a:r>
            <a:r>
              <a:rPr lang="da-DK" sz="1050">
                <a:solidFill>
                  <a:schemeClr val="tx1"/>
                </a:solidFill>
              </a:rPr>
              <a:t> tasks.</a:t>
            </a:r>
          </a:p>
        </p:txBody>
      </p:sp>
      <p:sp>
        <p:nvSpPr>
          <p:cNvPr id="34" name="Rectangle 33">
            <a:extLst>
              <a:ext uri="{FF2B5EF4-FFF2-40B4-BE49-F238E27FC236}">
                <a16:creationId xmlns:a16="http://schemas.microsoft.com/office/drawing/2014/main" id="{255DD954-076C-4F69-B660-A102D52A5ABB}"/>
              </a:ext>
            </a:extLst>
          </p:cNvPr>
          <p:cNvSpPr/>
          <p:nvPr/>
        </p:nvSpPr>
        <p:spPr>
          <a:xfrm>
            <a:off x="3091026" y="2797682"/>
            <a:ext cx="8654879"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a:solidFill>
                  <a:schemeClr val="tx1"/>
                </a:solidFill>
              </a:rPr>
              <a:t>1hr workshop = no budget. If workshops </a:t>
            </a:r>
            <a:r>
              <a:rPr lang="da-DK" sz="1050" err="1">
                <a:solidFill>
                  <a:schemeClr val="tx1"/>
                </a:solidFill>
              </a:rPr>
              <a:t>needed</a:t>
            </a:r>
            <a:r>
              <a:rPr lang="da-DK" sz="1050">
                <a:solidFill>
                  <a:schemeClr val="tx1"/>
                </a:solidFill>
              </a:rPr>
              <a:t> </a:t>
            </a:r>
            <a:r>
              <a:rPr lang="da-DK" sz="1050" err="1">
                <a:solidFill>
                  <a:schemeClr val="tx1"/>
                </a:solidFill>
              </a:rPr>
              <a:t>above</a:t>
            </a:r>
            <a:r>
              <a:rPr lang="da-DK" sz="1050">
                <a:solidFill>
                  <a:schemeClr val="tx1"/>
                </a:solidFill>
              </a:rPr>
              <a:t> </a:t>
            </a:r>
            <a:r>
              <a:rPr lang="da-DK" sz="1050" err="1">
                <a:solidFill>
                  <a:schemeClr val="tx1"/>
                </a:solidFill>
              </a:rPr>
              <a:t>this</a:t>
            </a:r>
            <a:r>
              <a:rPr lang="da-DK" sz="1050">
                <a:solidFill>
                  <a:schemeClr val="tx1"/>
                </a:solidFill>
              </a:rPr>
              <a:t>, </a:t>
            </a:r>
            <a:r>
              <a:rPr lang="da-DK" sz="1050" err="1">
                <a:solidFill>
                  <a:schemeClr val="tx1"/>
                </a:solidFill>
              </a:rPr>
              <a:t>project</a:t>
            </a:r>
            <a:r>
              <a:rPr lang="da-DK" sz="1050">
                <a:solidFill>
                  <a:schemeClr val="tx1"/>
                </a:solidFill>
              </a:rPr>
              <a:t> </a:t>
            </a:r>
            <a:r>
              <a:rPr lang="da-DK" sz="1050" err="1">
                <a:solidFill>
                  <a:schemeClr val="tx1"/>
                </a:solidFill>
              </a:rPr>
              <a:t>will</a:t>
            </a:r>
            <a:r>
              <a:rPr lang="da-DK" sz="1050">
                <a:solidFill>
                  <a:schemeClr val="tx1"/>
                </a:solidFill>
              </a:rPr>
              <a:t> cover </a:t>
            </a:r>
            <a:r>
              <a:rPr lang="da-DK" sz="1050" err="1">
                <a:solidFill>
                  <a:schemeClr val="tx1"/>
                </a:solidFill>
              </a:rPr>
              <a:t>costs</a:t>
            </a:r>
            <a:r>
              <a:rPr lang="da-DK" sz="1050">
                <a:solidFill>
                  <a:schemeClr val="tx1"/>
                </a:solidFill>
              </a:rPr>
              <a:t> (</a:t>
            </a:r>
            <a:r>
              <a:rPr lang="da-DK" sz="1050" err="1">
                <a:solidFill>
                  <a:schemeClr val="tx1"/>
                </a:solidFill>
              </a:rPr>
              <a:t>hrs</a:t>
            </a:r>
            <a:r>
              <a:rPr lang="da-DK" sz="1050">
                <a:solidFill>
                  <a:schemeClr val="tx1"/>
                </a:solidFill>
              </a:rPr>
              <a:t>).</a:t>
            </a:r>
          </a:p>
        </p:txBody>
      </p:sp>
      <p:sp>
        <p:nvSpPr>
          <p:cNvPr id="35" name="Rectangle 34">
            <a:extLst>
              <a:ext uri="{FF2B5EF4-FFF2-40B4-BE49-F238E27FC236}">
                <a16:creationId xmlns:a16="http://schemas.microsoft.com/office/drawing/2014/main" id="{D04D5F6F-8930-49D2-9F8C-FAD16968B4E2}"/>
              </a:ext>
            </a:extLst>
          </p:cNvPr>
          <p:cNvSpPr/>
          <p:nvPr/>
        </p:nvSpPr>
        <p:spPr>
          <a:xfrm>
            <a:off x="215998" y="2797682"/>
            <a:ext cx="2623714" cy="4226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b="1">
                <a:solidFill>
                  <a:schemeClr val="tx1"/>
                </a:solidFill>
              </a:rPr>
              <a:t>3 </a:t>
            </a:r>
            <a:r>
              <a:rPr lang="en-US" sz="1050">
                <a:solidFill>
                  <a:schemeClr val="tx1"/>
                </a:solidFill>
              </a:rPr>
              <a:t>Application owners time for workshops</a:t>
            </a:r>
          </a:p>
        </p:txBody>
      </p:sp>
    </p:spTree>
    <p:extLst>
      <p:ext uri="{BB962C8B-B14F-4D97-AF65-F5344CB8AC3E}">
        <p14:creationId xmlns:p14="http://schemas.microsoft.com/office/powerpoint/2010/main" val="2483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531-9653-4572-ACBF-7E3A89722B11}"/>
              </a:ext>
            </a:extLst>
          </p:cNvPr>
          <p:cNvSpPr>
            <a:spLocks noGrp="1"/>
          </p:cNvSpPr>
          <p:nvPr>
            <p:ph type="title"/>
          </p:nvPr>
        </p:nvSpPr>
        <p:spPr/>
        <p:txBody>
          <a:bodyPr/>
          <a:lstStyle/>
          <a:p>
            <a:r>
              <a:rPr lang="da-DK"/>
              <a:t>Input </a:t>
            </a:r>
            <a:r>
              <a:rPr lang="da-DK" err="1"/>
              <a:t>provided</a:t>
            </a:r>
            <a:r>
              <a:rPr lang="da-DK"/>
              <a:t> at solution </a:t>
            </a:r>
            <a:r>
              <a:rPr lang="da-DK" err="1"/>
              <a:t>concept</a:t>
            </a:r>
            <a:r>
              <a:rPr lang="da-DK"/>
              <a:t> </a:t>
            </a:r>
            <a:r>
              <a:rPr lang="da-DK" err="1"/>
              <a:t>review</a:t>
            </a:r>
            <a:r>
              <a:rPr lang="da-DK"/>
              <a:t> September 23</a:t>
            </a:r>
          </a:p>
        </p:txBody>
      </p:sp>
      <p:sp>
        <p:nvSpPr>
          <p:cNvPr id="16" name="Text Placeholder 15">
            <a:extLst>
              <a:ext uri="{FF2B5EF4-FFF2-40B4-BE49-F238E27FC236}">
                <a16:creationId xmlns:a16="http://schemas.microsoft.com/office/drawing/2014/main" id="{B93EAC3B-69D2-4902-9404-F5CA0B110F0C}"/>
              </a:ext>
            </a:extLst>
          </p:cNvPr>
          <p:cNvSpPr>
            <a:spLocks noGrp="1"/>
          </p:cNvSpPr>
          <p:nvPr>
            <p:ph type="body" sz="quarter" idx="12"/>
          </p:nvPr>
        </p:nvSpPr>
        <p:spPr/>
        <p:txBody>
          <a:bodyPr/>
          <a:lstStyle/>
          <a:p>
            <a:endParaRPr lang="da-DK"/>
          </a:p>
        </p:txBody>
      </p:sp>
      <p:sp>
        <p:nvSpPr>
          <p:cNvPr id="4" name="Text Placeholder 3">
            <a:extLst>
              <a:ext uri="{FF2B5EF4-FFF2-40B4-BE49-F238E27FC236}">
                <a16:creationId xmlns:a16="http://schemas.microsoft.com/office/drawing/2014/main" id="{2FDD593A-5AE9-4957-9438-1C2B72FAD1D5}"/>
              </a:ext>
            </a:extLst>
          </p:cNvPr>
          <p:cNvSpPr>
            <a:spLocks noGrp="1"/>
          </p:cNvSpPr>
          <p:nvPr>
            <p:ph type="body" sz="quarter" idx="45"/>
          </p:nvPr>
        </p:nvSpPr>
        <p:spPr/>
        <p:txBody>
          <a:bodyPr/>
          <a:lstStyle/>
          <a:p>
            <a:r>
              <a:rPr lang="da-DK">
                <a:solidFill>
                  <a:schemeClr val="tx1"/>
                </a:solidFill>
              </a:rPr>
              <a:t>Input from </a:t>
            </a:r>
            <a:r>
              <a:rPr lang="da-DK" err="1">
                <a:solidFill>
                  <a:schemeClr val="tx1"/>
                </a:solidFill>
              </a:rPr>
              <a:t>reviewers</a:t>
            </a:r>
            <a:endParaRPr lang="da-DK">
              <a:solidFill>
                <a:schemeClr val="tx1"/>
              </a:solidFill>
            </a:endParaRPr>
          </a:p>
        </p:txBody>
      </p:sp>
      <p:sp>
        <p:nvSpPr>
          <p:cNvPr id="17" name="Text Placeholder 16">
            <a:extLst>
              <a:ext uri="{FF2B5EF4-FFF2-40B4-BE49-F238E27FC236}">
                <a16:creationId xmlns:a16="http://schemas.microsoft.com/office/drawing/2014/main" id="{CFFD4658-3464-4331-9216-3054DE8B190D}"/>
              </a:ext>
            </a:extLst>
          </p:cNvPr>
          <p:cNvSpPr>
            <a:spLocks noGrp="1"/>
          </p:cNvSpPr>
          <p:nvPr>
            <p:ph type="body" sz="quarter" idx="93"/>
          </p:nvPr>
        </p:nvSpPr>
        <p:spPr/>
        <p:txBody>
          <a:bodyPr/>
          <a:lstStyle/>
          <a:p>
            <a:r>
              <a:rPr lang="da-DK" err="1">
                <a:solidFill>
                  <a:schemeClr val="tx1"/>
                </a:solidFill>
              </a:rPr>
              <a:t>Recommendation</a:t>
            </a:r>
            <a:r>
              <a:rPr lang="da-DK">
                <a:solidFill>
                  <a:schemeClr val="tx1"/>
                </a:solidFill>
              </a:rPr>
              <a:t> from </a:t>
            </a:r>
            <a:r>
              <a:rPr lang="da-DK" err="1">
                <a:solidFill>
                  <a:schemeClr val="tx1"/>
                </a:solidFill>
              </a:rPr>
              <a:t>project</a:t>
            </a:r>
            <a:r>
              <a:rPr lang="da-DK">
                <a:solidFill>
                  <a:schemeClr val="tx1"/>
                </a:solidFill>
              </a:rPr>
              <a:t>:</a:t>
            </a:r>
          </a:p>
          <a:p>
            <a:endParaRPr lang="da-DK">
              <a:solidFill>
                <a:schemeClr val="tx1"/>
              </a:solidFill>
            </a:endParaRPr>
          </a:p>
          <a:p>
            <a:pPr marL="171450" indent="-171450">
              <a:buFontTx/>
              <a:buChar char="-"/>
            </a:pPr>
            <a:r>
              <a:rPr lang="da-DK" err="1">
                <a:solidFill>
                  <a:schemeClr val="tx1"/>
                </a:solidFill>
              </a:rPr>
              <a:t>Further</a:t>
            </a:r>
            <a:r>
              <a:rPr lang="da-DK">
                <a:solidFill>
                  <a:schemeClr val="tx1"/>
                </a:solidFill>
              </a:rPr>
              <a:t> </a:t>
            </a:r>
            <a:r>
              <a:rPr lang="da-DK" err="1">
                <a:solidFill>
                  <a:schemeClr val="tx1"/>
                </a:solidFill>
              </a:rPr>
              <a:t>review</a:t>
            </a:r>
            <a:r>
              <a:rPr lang="da-DK">
                <a:solidFill>
                  <a:schemeClr val="tx1"/>
                </a:solidFill>
              </a:rPr>
              <a:t> sessions </a:t>
            </a:r>
            <a:r>
              <a:rPr lang="da-DK" err="1">
                <a:solidFill>
                  <a:schemeClr val="tx1"/>
                </a:solidFill>
              </a:rPr>
              <a:t>contain</a:t>
            </a:r>
            <a:r>
              <a:rPr lang="da-DK">
                <a:solidFill>
                  <a:schemeClr val="tx1"/>
                </a:solidFill>
              </a:rPr>
              <a:t> a </a:t>
            </a:r>
            <a:r>
              <a:rPr lang="da-DK" err="1">
                <a:solidFill>
                  <a:schemeClr val="tx1"/>
                </a:solidFill>
              </a:rPr>
              <a:t>risk</a:t>
            </a:r>
            <a:r>
              <a:rPr lang="da-DK">
                <a:solidFill>
                  <a:schemeClr val="tx1"/>
                </a:solidFill>
              </a:rPr>
              <a:t> for </a:t>
            </a:r>
            <a:r>
              <a:rPr lang="da-DK" err="1">
                <a:solidFill>
                  <a:schemeClr val="tx1"/>
                </a:solidFill>
              </a:rPr>
              <a:t>delay</a:t>
            </a:r>
            <a:r>
              <a:rPr lang="da-DK">
                <a:solidFill>
                  <a:schemeClr val="tx1"/>
                </a:solidFill>
              </a:rPr>
              <a:t>.</a:t>
            </a:r>
          </a:p>
          <a:p>
            <a:pPr marL="171450" indent="-171450">
              <a:buFontTx/>
              <a:buChar char="-"/>
            </a:pPr>
            <a:r>
              <a:rPr lang="da-DK">
                <a:solidFill>
                  <a:schemeClr val="tx1"/>
                </a:solidFill>
              </a:rPr>
              <a:t>If an </a:t>
            </a:r>
            <a:r>
              <a:rPr lang="da-DK" err="1">
                <a:solidFill>
                  <a:schemeClr val="tx1"/>
                </a:solidFill>
              </a:rPr>
              <a:t>application</a:t>
            </a:r>
            <a:r>
              <a:rPr lang="da-DK">
                <a:solidFill>
                  <a:schemeClr val="tx1"/>
                </a:solidFill>
              </a:rPr>
              <a:t> is </a:t>
            </a:r>
            <a:r>
              <a:rPr lang="da-DK" err="1">
                <a:solidFill>
                  <a:schemeClr val="tx1"/>
                </a:solidFill>
              </a:rPr>
              <a:t>assessed</a:t>
            </a:r>
            <a:r>
              <a:rPr lang="da-DK">
                <a:solidFill>
                  <a:schemeClr val="tx1"/>
                </a:solidFill>
              </a:rPr>
              <a:t> as business </a:t>
            </a:r>
            <a:r>
              <a:rPr lang="da-DK" err="1">
                <a:solidFill>
                  <a:schemeClr val="tx1"/>
                </a:solidFill>
              </a:rPr>
              <a:t>critical</a:t>
            </a:r>
            <a:r>
              <a:rPr lang="da-DK">
                <a:solidFill>
                  <a:schemeClr val="tx1"/>
                </a:solidFill>
              </a:rPr>
              <a:t>, a </a:t>
            </a:r>
            <a:r>
              <a:rPr lang="da-DK" err="1">
                <a:solidFill>
                  <a:schemeClr val="tx1"/>
                </a:solidFill>
              </a:rPr>
              <a:t>review</a:t>
            </a:r>
            <a:r>
              <a:rPr lang="da-DK">
                <a:solidFill>
                  <a:schemeClr val="tx1"/>
                </a:solidFill>
              </a:rPr>
              <a:t> of the migration solution for </a:t>
            </a:r>
            <a:r>
              <a:rPr lang="da-DK" err="1">
                <a:solidFill>
                  <a:schemeClr val="tx1"/>
                </a:solidFill>
              </a:rPr>
              <a:t>that</a:t>
            </a:r>
            <a:r>
              <a:rPr lang="da-DK">
                <a:solidFill>
                  <a:schemeClr val="tx1"/>
                </a:solidFill>
              </a:rPr>
              <a:t> </a:t>
            </a:r>
            <a:r>
              <a:rPr lang="da-DK" err="1">
                <a:solidFill>
                  <a:schemeClr val="tx1"/>
                </a:solidFill>
              </a:rPr>
              <a:t>specific</a:t>
            </a:r>
            <a:r>
              <a:rPr lang="da-DK">
                <a:solidFill>
                  <a:schemeClr val="tx1"/>
                </a:solidFill>
              </a:rPr>
              <a:t> </a:t>
            </a:r>
            <a:r>
              <a:rPr lang="da-DK" err="1">
                <a:solidFill>
                  <a:schemeClr val="tx1"/>
                </a:solidFill>
              </a:rPr>
              <a:t>application</a:t>
            </a:r>
            <a:r>
              <a:rPr lang="da-DK">
                <a:solidFill>
                  <a:schemeClr val="tx1"/>
                </a:solidFill>
              </a:rPr>
              <a:t> </a:t>
            </a:r>
            <a:r>
              <a:rPr lang="da-DK" err="1">
                <a:solidFill>
                  <a:schemeClr val="tx1"/>
                </a:solidFill>
              </a:rPr>
              <a:t>will</a:t>
            </a:r>
            <a:r>
              <a:rPr lang="da-DK">
                <a:solidFill>
                  <a:schemeClr val="tx1"/>
                </a:solidFill>
              </a:rPr>
              <a:t> </a:t>
            </a:r>
            <a:r>
              <a:rPr lang="da-DK" err="1">
                <a:solidFill>
                  <a:schemeClr val="tx1"/>
                </a:solidFill>
              </a:rPr>
              <a:t>be</a:t>
            </a:r>
            <a:r>
              <a:rPr lang="da-DK">
                <a:solidFill>
                  <a:schemeClr val="tx1"/>
                </a:solidFill>
              </a:rPr>
              <a:t> done.</a:t>
            </a:r>
          </a:p>
        </p:txBody>
      </p:sp>
      <p:sp>
        <p:nvSpPr>
          <p:cNvPr id="7" name="Footer Placeholder 6">
            <a:extLst>
              <a:ext uri="{FF2B5EF4-FFF2-40B4-BE49-F238E27FC236}">
                <a16:creationId xmlns:a16="http://schemas.microsoft.com/office/drawing/2014/main" id="{441CDC98-7AB9-4B4E-9B80-CF40ED568A2D}"/>
              </a:ext>
            </a:extLst>
          </p:cNvPr>
          <p:cNvSpPr>
            <a:spLocks noGrp="1"/>
          </p:cNvSpPr>
          <p:nvPr>
            <p:ph type="ftr" sz="quarter" idx="95"/>
          </p:nvPr>
        </p:nvSpPr>
        <p:spPr/>
        <p:txBody>
          <a:bodyPr/>
          <a:lstStyle/>
          <a:p>
            <a:r>
              <a:rPr lang="en-GB"/>
              <a:t>IT-XXX Project Name</a:t>
            </a:r>
          </a:p>
        </p:txBody>
      </p:sp>
    </p:spTree>
    <p:extLst>
      <p:ext uri="{BB962C8B-B14F-4D97-AF65-F5344CB8AC3E}">
        <p14:creationId xmlns:p14="http://schemas.microsoft.com/office/powerpoint/2010/main" val="208431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FDF2-F5EB-41B6-AEF0-9BD2506F7F83}"/>
              </a:ext>
            </a:extLst>
          </p:cNvPr>
          <p:cNvSpPr>
            <a:spLocks noGrp="1"/>
          </p:cNvSpPr>
          <p:nvPr>
            <p:ph type="title"/>
          </p:nvPr>
        </p:nvSpPr>
        <p:spPr/>
        <p:txBody>
          <a:bodyPr/>
          <a:lstStyle/>
          <a:p>
            <a:r>
              <a:rPr lang="da-DK" err="1"/>
              <a:t>Governance</a:t>
            </a:r>
            <a:r>
              <a:rPr lang="da-DK"/>
              <a:t> in ADO</a:t>
            </a:r>
          </a:p>
        </p:txBody>
      </p:sp>
      <p:sp>
        <p:nvSpPr>
          <p:cNvPr id="4" name="Text Placeholder 3">
            <a:extLst>
              <a:ext uri="{FF2B5EF4-FFF2-40B4-BE49-F238E27FC236}">
                <a16:creationId xmlns:a16="http://schemas.microsoft.com/office/drawing/2014/main" id="{08A73A3E-A64C-42BB-BEBD-43F1819344A1}"/>
              </a:ext>
            </a:extLst>
          </p:cNvPr>
          <p:cNvSpPr>
            <a:spLocks noGrp="1"/>
          </p:cNvSpPr>
          <p:nvPr>
            <p:ph type="body" sz="quarter" idx="45"/>
          </p:nvPr>
        </p:nvSpPr>
        <p:spPr/>
        <p:txBody>
          <a:bodyPr/>
          <a:lstStyle/>
          <a:p>
            <a:r>
              <a:rPr lang="en-US">
                <a:hlinkClick r:id="rId2"/>
              </a:rPr>
              <a:t>Old-EA Migration team Features Backlog - Boards (visualstudio.com)</a:t>
            </a:r>
            <a:endParaRPr lang="da-DK"/>
          </a:p>
        </p:txBody>
      </p:sp>
      <p:sp>
        <p:nvSpPr>
          <p:cNvPr id="6" name="Footer Placeholder 5">
            <a:extLst>
              <a:ext uri="{FF2B5EF4-FFF2-40B4-BE49-F238E27FC236}">
                <a16:creationId xmlns:a16="http://schemas.microsoft.com/office/drawing/2014/main" id="{5F58179B-2C8E-4125-9AEA-2D8278D7F6B2}"/>
              </a:ext>
            </a:extLst>
          </p:cNvPr>
          <p:cNvSpPr>
            <a:spLocks noGrp="1"/>
          </p:cNvSpPr>
          <p:nvPr>
            <p:ph type="ftr" sz="quarter" idx="95"/>
          </p:nvPr>
        </p:nvSpPr>
        <p:spPr/>
        <p:txBody>
          <a:bodyPr/>
          <a:lstStyle/>
          <a:p>
            <a:r>
              <a:rPr lang="en-GB"/>
              <a:t>IT-XXX Project Name</a:t>
            </a:r>
          </a:p>
        </p:txBody>
      </p:sp>
    </p:spTree>
    <p:extLst>
      <p:ext uri="{BB962C8B-B14F-4D97-AF65-F5344CB8AC3E}">
        <p14:creationId xmlns:p14="http://schemas.microsoft.com/office/powerpoint/2010/main" val="163798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009F7F2-0BF3-4DE8-9176-E45FE4A34C26}"/>
              </a:ext>
            </a:extLst>
          </p:cNvPr>
          <p:cNvSpPr>
            <a:spLocks/>
          </p:cNvSpPr>
          <p:nvPr/>
        </p:nvSpPr>
        <p:spPr>
          <a:xfrm>
            <a:off x="282477" y="1327151"/>
            <a:ext cx="11627046" cy="5104777"/>
          </a:xfrm>
          <a:prstGeom prst="rect">
            <a:avLst/>
          </a:prstGeom>
          <a:solidFill>
            <a:schemeClr val="accent1">
              <a:lumMod val="75000"/>
              <a:alpha val="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2437851"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prstClr val="white"/>
              </a:solidFill>
              <a:effectLst/>
              <a:uLnTx/>
              <a:uFillTx/>
              <a:latin typeface="Lato Light"/>
              <a:ea typeface="+mn-ea"/>
              <a:cs typeface="+mn-cs"/>
            </a:endParaRPr>
          </a:p>
        </p:txBody>
      </p:sp>
      <p:sp>
        <p:nvSpPr>
          <p:cNvPr id="47" name="Rectangle 46">
            <a:extLst>
              <a:ext uri="{FF2B5EF4-FFF2-40B4-BE49-F238E27FC236}">
                <a16:creationId xmlns:a16="http://schemas.microsoft.com/office/drawing/2014/main" id="{7EE27DD0-80E0-4828-BAA2-1BC2892970AF}"/>
              </a:ext>
            </a:extLst>
          </p:cNvPr>
          <p:cNvSpPr/>
          <p:nvPr/>
        </p:nvSpPr>
        <p:spPr>
          <a:xfrm>
            <a:off x="403618" y="1420188"/>
            <a:ext cx="11379946" cy="4891712"/>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le 1">
            <a:extLst>
              <a:ext uri="{FF2B5EF4-FFF2-40B4-BE49-F238E27FC236}">
                <a16:creationId xmlns:a16="http://schemas.microsoft.com/office/drawing/2014/main" id="{0C7043DA-0CB0-4533-ADA3-2A015614FDA1}"/>
              </a:ext>
            </a:extLst>
          </p:cNvPr>
          <p:cNvSpPr>
            <a:spLocks noGrp="1"/>
          </p:cNvSpPr>
          <p:nvPr>
            <p:ph type="title"/>
          </p:nvPr>
        </p:nvSpPr>
        <p:spPr>
          <a:xfrm>
            <a:off x="215998" y="365125"/>
            <a:ext cx="5969405" cy="461961"/>
          </a:xfrm>
        </p:spPr>
        <p:txBody>
          <a:bodyPr/>
          <a:lstStyle/>
          <a:p>
            <a:r>
              <a:rPr lang="en-GB"/>
              <a:t>Project Team</a:t>
            </a:r>
          </a:p>
        </p:txBody>
      </p:sp>
      <p:sp>
        <p:nvSpPr>
          <p:cNvPr id="6" name="Text Placeholder 5">
            <a:extLst>
              <a:ext uri="{FF2B5EF4-FFF2-40B4-BE49-F238E27FC236}">
                <a16:creationId xmlns:a16="http://schemas.microsoft.com/office/drawing/2014/main" id="{29A21C3A-502D-450A-B2A5-9C8DE7155C95}"/>
              </a:ext>
            </a:extLst>
          </p:cNvPr>
          <p:cNvSpPr>
            <a:spLocks noGrp="1"/>
          </p:cNvSpPr>
          <p:nvPr>
            <p:ph type="body" sz="quarter" idx="67"/>
          </p:nvPr>
        </p:nvSpPr>
        <p:spPr/>
        <p:txBody>
          <a:bodyPr/>
          <a:lstStyle/>
          <a:p>
            <a:endParaRPr lang="en-GB"/>
          </a:p>
        </p:txBody>
      </p:sp>
      <p:sp>
        <p:nvSpPr>
          <p:cNvPr id="69" name="Slide Number Placeholder 5">
            <a:extLst>
              <a:ext uri="{FF2B5EF4-FFF2-40B4-BE49-F238E27FC236}">
                <a16:creationId xmlns:a16="http://schemas.microsoft.com/office/drawing/2014/main" id="{52D2380B-A65E-4925-9DE6-90B0DEB3DEF0}"/>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GB" sz="800" smtClean="0"/>
              <a:pPr/>
              <a:t>2</a:t>
            </a:fld>
            <a:endParaRPr lang="en-GB" sz="800"/>
          </a:p>
        </p:txBody>
      </p:sp>
      <p:sp>
        <p:nvSpPr>
          <p:cNvPr id="3" name="Footer Placeholder 2">
            <a:extLst>
              <a:ext uri="{FF2B5EF4-FFF2-40B4-BE49-F238E27FC236}">
                <a16:creationId xmlns:a16="http://schemas.microsoft.com/office/drawing/2014/main" id="{76E6DCA8-5977-4013-B0AD-2328480378DE}"/>
              </a:ext>
            </a:extLst>
          </p:cNvPr>
          <p:cNvSpPr>
            <a:spLocks noGrp="1"/>
          </p:cNvSpPr>
          <p:nvPr>
            <p:ph type="ftr" sz="quarter" idx="69"/>
          </p:nvPr>
        </p:nvSpPr>
        <p:spPr>
          <a:xfrm>
            <a:off x="726897" y="6445920"/>
            <a:ext cx="4548407"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graphicFrame>
        <p:nvGraphicFramePr>
          <p:cNvPr id="49" name="Diagram 48">
            <a:extLst>
              <a:ext uri="{FF2B5EF4-FFF2-40B4-BE49-F238E27FC236}">
                <a16:creationId xmlns:a16="http://schemas.microsoft.com/office/drawing/2014/main" id="{60DFA258-FB98-44E6-ACB7-9EBE64E1FB0F}"/>
              </a:ext>
            </a:extLst>
          </p:cNvPr>
          <p:cNvGraphicFramePr/>
          <p:nvPr>
            <p:extLst>
              <p:ext uri="{D42A27DB-BD31-4B8C-83A1-F6EECF244321}">
                <p14:modId xmlns:p14="http://schemas.microsoft.com/office/powerpoint/2010/main" val="1905501994"/>
              </p:ext>
            </p:extLst>
          </p:nvPr>
        </p:nvGraphicFramePr>
        <p:xfrm>
          <a:off x="408436" y="1478705"/>
          <a:ext cx="11309345" cy="3809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5497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E340A7-73A1-4A62-9F10-0657908D3A57}"/>
              </a:ext>
            </a:extLst>
          </p:cNvPr>
          <p:cNvSpPr>
            <a:spLocks/>
          </p:cNvSpPr>
          <p:nvPr/>
        </p:nvSpPr>
        <p:spPr>
          <a:xfrm>
            <a:off x="565258" y="945575"/>
            <a:ext cx="10823064" cy="5770683"/>
          </a:xfrm>
          <a:prstGeom prst="rect">
            <a:avLst/>
          </a:prstGeom>
          <a:solidFill>
            <a:schemeClr val="accent1">
              <a:lumMod val="75000"/>
              <a:alpha val="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2437851"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prstClr val="white"/>
              </a:solidFill>
              <a:effectLst/>
              <a:uLnTx/>
              <a:uFillTx/>
              <a:latin typeface="Lato Light"/>
              <a:ea typeface="+mn-ea"/>
              <a:cs typeface="+mn-cs"/>
            </a:endParaRPr>
          </a:p>
        </p:txBody>
      </p:sp>
      <p:sp>
        <p:nvSpPr>
          <p:cNvPr id="2" name="Title 1">
            <a:extLst>
              <a:ext uri="{FF2B5EF4-FFF2-40B4-BE49-F238E27FC236}">
                <a16:creationId xmlns:a16="http://schemas.microsoft.com/office/drawing/2014/main" id="{F3D9F130-8D6B-4132-8DD9-E591D3E5703D}"/>
              </a:ext>
            </a:extLst>
          </p:cNvPr>
          <p:cNvSpPr>
            <a:spLocks noGrp="1"/>
          </p:cNvSpPr>
          <p:nvPr>
            <p:ph type="title"/>
          </p:nvPr>
        </p:nvSpPr>
        <p:spPr/>
        <p:txBody>
          <a:bodyPr/>
          <a:lstStyle/>
          <a:p>
            <a:r>
              <a:rPr lang="da-DK"/>
              <a:t>Resource Plan </a:t>
            </a:r>
          </a:p>
        </p:txBody>
      </p:sp>
      <p:sp>
        <p:nvSpPr>
          <p:cNvPr id="4" name="Text Placeholder 3">
            <a:extLst>
              <a:ext uri="{FF2B5EF4-FFF2-40B4-BE49-F238E27FC236}">
                <a16:creationId xmlns:a16="http://schemas.microsoft.com/office/drawing/2014/main" id="{2D938397-03CF-45F5-8578-998912770A60}"/>
              </a:ext>
            </a:extLst>
          </p:cNvPr>
          <p:cNvSpPr>
            <a:spLocks noGrp="1"/>
          </p:cNvSpPr>
          <p:nvPr>
            <p:ph type="body" sz="quarter" idx="67"/>
          </p:nvPr>
        </p:nvSpPr>
        <p:spPr/>
        <p:txBody>
          <a:bodyPr/>
          <a:lstStyle/>
          <a:p>
            <a:endParaRPr lang="da-DK"/>
          </a:p>
        </p:txBody>
      </p:sp>
      <p:sp>
        <p:nvSpPr>
          <p:cNvPr id="9" name="Slide Number Placeholder 5">
            <a:extLst>
              <a:ext uri="{FF2B5EF4-FFF2-40B4-BE49-F238E27FC236}">
                <a16:creationId xmlns:a16="http://schemas.microsoft.com/office/drawing/2014/main" id="{2229A223-F7B7-41FA-8E9F-0D16E6A6C24A}"/>
              </a:ext>
            </a:extLst>
          </p:cNvPr>
          <p:cNvSpPr txBox="1">
            <a:spLocks/>
          </p:cNvSpPr>
          <p:nvPr/>
        </p:nvSpPr>
        <p:spPr>
          <a:xfrm>
            <a:off x="403618" y="6471787"/>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GB" sz="800" smtClean="0"/>
              <a:pPr/>
              <a:t>3</a:t>
            </a:fld>
            <a:endParaRPr lang="en-GB" sz="800"/>
          </a:p>
        </p:txBody>
      </p:sp>
      <p:sp>
        <p:nvSpPr>
          <p:cNvPr id="3" name="Footer Placeholder 2">
            <a:extLst>
              <a:ext uri="{FF2B5EF4-FFF2-40B4-BE49-F238E27FC236}">
                <a16:creationId xmlns:a16="http://schemas.microsoft.com/office/drawing/2014/main" id="{77A09BE3-5B4A-4B5C-BAD0-C056E6E12FBF}"/>
              </a:ext>
            </a:extLst>
          </p:cNvPr>
          <p:cNvSpPr>
            <a:spLocks noGrp="1"/>
          </p:cNvSpPr>
          <p:nvPr>
            <p:ph type="ftr" sz="quarter" idx="10"/>
          </p:nvPr>
        </p:nvSpPr>
        <p:spPr>
          <a:xfrm>
            <a:off x="750080" y="6432753"/>
            <a:ext cx="4548407"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graphicFrame>
        <p:nvGraphicFramePr>
          <p:cNvPr id="8" name="Table 7">
            <a:extLst>
              <a:ext uri="{FF2B5EF4-FFF2-40B4-BE49-F238E27FC236}">
                <a16:creationId xmlns:a16="http://schemas.microsoft.com/office/drawing/2014/main" id="{EAD11BD5-CF83-4B0B-8605-61DCF46DFA91}"/>
              </a:ext>
            </a:extLst>
          </p:cNvPr>
          <p:cNvGraphicFramePr>
            <a:graphicFrameLocks noGrp="1"/>
          </p:cNvGraphicFramePr>
          <p:nvPr>
            <p:extLst>
              <p:ext uri="{D42A27DB-BD31-4B8C-83A1-F6EECF244321}">
                <p14:modId xmlns:p14="http://schemas.microsoft.com/office/powerpoint/2010/main" val="2220350470"/>
              </p:ext>
            </p:extLst>
          </p:nvPr>
        </p:nvGraphicFramePr>
        <p:xfrm>
          <a:off x="857060" y="1075793"/>
          <a:ext cx="10239459" cy="4706413"/>
        </p:xfrm>
        <a:graphic>
          <a:graphicData uri="http://schemas.openxmlformats.org/drawingml/2006/table">
            <a:tbl>
              <a:tblPr firstRow="1" firstCol="1" lastRow="1" bandRow="1" bandCol="1">
                <a:tableStyleId>{F2DE63D5-997A-4646-A377-4702673A728D}</a:tableStyleId>
              </a:tblPr>
              <a:tblGrid>
                <a:gridCol w="1927820">
                  <a:extLst>
                    <a:ext uri="{9D8B030D-6E8A-4147-A177-3AD203B41FA5}">
                      <a16:colId xmlns:a16="http://schemas.microsoft.com/office/drawing/2014/main" val="20000"/>
                    </a:ext>
                  </a:extLst>
                </a:gridCol>
                <a:gridCol w="1157445">
                  <a:extLst>
                    <a:ext uri="{9D8B030D-6E8A-4147-A177-3AD203B41FA5}">
                      <a16:colId xmlns:a16="http://schemas.microsoft.com/office/drawing/2014/main" val="20001"/>
                    </a:ext>
                  </a:extLst>
                </a:gridCol>
                <a:gridCol w="1220866">
                  <a:extLst>
                    <a:ext uri="{9D8B030D-6E8A-4147-A177-3AD203B41FA5}">
                      <a16:colId xmlns:a16="http://schemas.microsoft.com/office/drawing/2014/main" val="20002"/>
                    </a:ext>
                  </a:extLst>
                </a:gridCol>
                <a:gridCol w="1113751">
                  <a:extLst>
                    <a:ext uri="{9D8B030D-6E8A-4147-A177-3AD203B41FA5}">
                      <a16:colId xmlns:a16="http://schemas.microsoft.com/office/drawing/2014/main" val="20003"/>
                    </a:ext>
                  </a:extLst>
                </a:gridCol>
                <a:gridCol w="1094021">
                  <a:extLst>
                    <a:ext uri="{9D8B030D-6E8A-4147-A177-3AD203B41FA5}">
                      <a16:colId xmlns:a16="http://schemas.microsoft.com/office/drawing/2014/main" val="1992128586"/>
                    </a:ext>
                  </a:extLst>
                </a:gridCol>
                <a:gridCol w="1300142">
                  <a:extLst>
                    <a:ext uri="{9D8B030D-6E8A-4147-A177-3AD203B41FA5}">
                      <a16:colId xmlns:a16="http://schemas.microsoft.com/office/drawing/2014/main" val="1980972370"/>
                    </a:ext>
                  </a:extLst>
                </a:gridCol>
                <a:gridCol w="1331851">
                  <a:extLst>
                    <a:ext uri="{9D8B030D-6E8A-4147-A177-3AD203B41FA5}">
                      <a16:colId xmlns:a16="http://schemas.microsoft.com/office/drawing/2014/main" val="586585829"/>
                    </a:ext>
                  </a:extLst>
                </a:gridCol>
                <a:gridCol w="1093563">
                  <a:extLst>
                    <a:ext uri="{9D8B030D-6E8A-4147-A177-3AD203B41FA5}">
                      <a16:colId xmlns:a16="http://schemas.microsoft.com/office/drawing/2014/main" val="4047419035"/>
                    </a:ext>
                  </a:extLst>
                </a:gridCol>
              </a:tblGrid>
              <a:tr h="579434">
                <a:tc>
                  <a:txBody>
                    <a:bodyPr/>
                    <a:lstStyle/>
                    <a:p>
                      <a:pPr marL="0" lvl="0" algn="ctr" defTabSz="914377" rtl="0" eaLnBrk="1" latinLnBrk="0" hangingPunct="1"/>
                      <a:r>
                        <a:rPr lang="en-US" sz="1050" b="1" i="0" kern="1200">
                          <a:solidFill>
                            <a:srgbClr val="00486C"/>
                          </a:solidFill>
                          <a:effectLst/>
                          <a:latin typeface="Arial" panose="020B0604020202020204" pitchFamily="34" charset="0"/>
                          <a:ea typeface="+mn-ea"/>
                          <a:cs typeface="+mn-cs"/>
                        </a:rPr>
                        <a:t>Roles  </a:t>
                      </a:r>
                      <a:endParaRPr lang="en-GB" sz="1050" b="1" i="0" kern="1200">
                        <a:solidFill>
                          <a:srgbClr val="00486C"/>
                        </a:solidFill>
                        <a:effectLst/>
                        <a:latin typeface="Arial" panose="020B0604020202020204" pitchFamily="34" charset="0"/>
                        <a:ea typeface="+mn-ea"/>
                        <a:cs typeface="+mn-cs"/>
                      </a:endParaRPr>
                    </a:p>
                  </a:txBody>
                  <a:tcPr marL="0" marR="36000" marT="144000" marB="144000" anchor="ctr">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algn="ctr" defTabSz="914377" rtl="0" eaLnBrk="1" latinLnBrk="0" hangingPunct="1"/>
                      <a:r>
                        <a:rPr lang="en-US" sz="900" b="1" i="0" kern="1200">
                          <a:solidFill>
                            <a:srgbClr val="00486C"/>
                          </a:solidFill>
                          <a:effectLst/>
                          <a:latin typeface="Arial" panose="020B0604020202020204" pitchFamily="34" charset="0"/>
                          <a:ea typeface="+mn-ea"/>
                          <a:cs typeface="+mn-cs"/>
                        </a:rPr>
                        <a:t>Initials</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algn="ctr" defTabSz="914377" rtl="0" eaLnBrk="1" latinLnBrk="0" hangingPunct="1"/>
                      <a:r>
                        <a:rPr lang="en-US" sz="900" b="1" i="0" kern="1200">
                          <a:solidFill>
                            <a:srgbClr val="00486C"/>
                          </a:solidFill>
                          <a:effectLst/>
                          <a:latin typeface="Arial" panose="020B0604020202020204" pitchFamily="34" charset="0"/>
                          <a:ea typeface="+mn-ea"/>
                          <a:cs typeface="+mn-cs"/>
                        </a:rPr>
                        <a:t>October</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b="1" i="0" kern="1200" noProof="0">
                          <a:solidFill>
                            <a:srgbClr val="00486C"/>
                          </a:solidFill>
                          <a:effectLst/>
                          <a:latin typeface="Arial" panose="020B0604020202020204" pitchFamily="34" charset="0"/>
                          <a:ea typeface="+mn-ea"/>
                          <a:cs typeface="+mn-cs"/>
                        </a:rPr>
                        <a:t>November</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b="1" i="0" kern="1200" noProof="0">
                          <a:solidFill>
                            <a:srgbClr val="00486C"/>
                          </a:solidFill>
                          <a:effectLst/>
                          <a:latin typeface="Arial" panose="020B0604020202020204" pitchFamily="34" charset="0"/>
                          <a:ea typeface="+mn-ea"/>
                          <a:cs typeface="+mn-cs"/>
                        </a:rPr>
                        <a:t>December</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b="1" i="0" kern="1200" noProof="0">
                          <a:solidFill>
                            <a:srgbClr val="00486C"/>
                          </a:solidFill>
                          <a:effectLst/>
                          <a:latin typeface="Arial" panose="020B0604020202020204" pitchFamily="34" charset="0"/>
                          <a:ea typeface="+mn-ea"/>
                          <a:cs typeface="+mn-cs"/>
                        </a:rPr>
                        <a:t>January</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b="1" i="0" kern="1200" noProof="0">
                          <a:solidFill>
                            <a:srgbClr val="00486C"/>
                          </a:solidFill>
                          <a:effectLst/>
                          <a:latin typeface="Arial" panose="020B0604020202020204" pitchFamily="34" charset="0"/>
                          <a:ea typeface="+mn-ea"/>
                          <a:cs typeface="+mn-cs"/>
                        </a:rPr>
                        <a:t>February</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b="1" i="0" kern="1200" noProof="0">
                          <a:solidFill>
                            <a:srgbClr val="00486C"/>
                          </a:solidFill>
                          <a:effectLst/>
                          <a:latin typeface="Arial" panose="020B0604020202020204" pitchFamily="34" charset="0"/>
                          <a:ea typeface="+mn-ea"/>
                          <a:cs typeface="+mn-cs"/>
                        </a:rPr>
                        <a:t>March</a:t>
                      </a:r>
                    </a:p>
                  </a:txBody>
                  <a:tcPr marL="36000" marR="36000" marT="144000" marB="144000"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0000"/>
                  </a:ext>
                </a:extLst>
              </a:tr>
              <a:tr h="406540">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Project Manager </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TOATR</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0001"/>
                  </a:ext>
                </a:extLst>
              </a:tr>
              <a:tr h="406540">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Business Lead</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POBLA</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a:solidFill>
                            <a:srgbClr val="00486C"/>
                          </a:solidFill>
                          <a:effectLst/>
                          <a:latin typeface="Arial" panose="020B0604020202020204" pitchFamily="34" charset="0"/>
                          <a:ea typeface="+mn-ea"/>
                          <a:cs typeface="+mn-cs"/>
                        </a:rPr>
                        <a:t>-</a:t>
                      </a:r>
                    </a:p>
                    <a:p>
                      <a:pPr marL="0" lvl="0" indent="0" algn="ctr" defTabSz="914377" rtl="0" eaLnBrk="1" latinLnBrk="0" hangingPunct="1">
                        <a:buFont typeface="Arial" panose="020B0604020202020204" pitchFamily="34" charset="0"/>
                        <a:buNone/>
                      </a:pPr>
                      <a:endParaRPr lang="en-US" sz="1050" b="0" i="0" kern="1200">
                        <a:solidFill>
                          <a:srgbClr val="00486C"/>
                        </a:solidFill>
                        <a:effectLst/>
                        <a:latin typeface="Arial" panose="020B0604020202020204" pitchFamily="34" charset="0"/>
                        <a:ea typeface="+mn-ea"/>
                        <a:cs typeface="+mn-cs"/>
                      </a:endParaRP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052133660"/>
                  </a:ext>
                </a:extLst>
              </a:tr>
              <a:tr h="345649">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Solution Architect Lead</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SEAAA</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90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0003"/>
                  </a:ext>
                </a:extLst>
              </a:tr>
              <a:tr h="455925">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Solution Architect NNIT</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DAJU</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3646538238"/>
                  </a:ext>
                </a:extLst>
              </a:tr>
              <a:tr h="345649">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Solution Architect NNIT</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PRAT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1539924"/>
                  </a:ext>
                </a:extLst>
              </a:tr>
              <a:tr h="345649">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FW resource</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SABNL</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3865694433"/>
                  </a:ext>
                </a:extLst>
              </a:tr>
              <a:tr h="345649">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Technical Assessment team</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Accenture</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highlight>
                            <a:srgbClr val="FFFF00"/>
                          </a:highlight>
                          <a:latin typeface="Arial" panose="020B0604020202020204" pitchFamily="34" charset="0"/>
                          <a:ea typeface="+mn-ea"/>
                          <a:cs typeface="+mn-cs"/>
                        </a:rPr>
                        <a:t>?</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3437984400"/>
                  </a:ext>
                </a:extLst>
              </a:tr>
              <a:tr h="345649">
                <a:tc>
                  <a:txBody>
                    <a:bodyPr/>
                    <a:lstStyle/>
                    <a:p>
                      <a:pPr marL="0" lvl="0" indent="0" algn="ctr" defTabSz="914377" rtl="0" eaLnBrk="1" latinLnBrk="0" hangingPunct="1">
                        <a:buFont typeface="Arial" panose="020B0604020202020204" pitchFamily="34" charset="0"/>
                        <a:buNone/>
                      </a:pPr>
                      <a:r>
                        <a:rPr lang="en-US" sz="1050" b="0" i="0" kern="1200">
                          <a:solidFill>
                            <a:srgbClr val="00486C"/>
                          </a:solidFill>
                          <a:effectLst/>
                          <a:latin typeface="Arial" panose="020B0604020202020204" pitchFamily="34" charset="0"/>
                          <a:ea typeface="+mn-ea"/>
                          <a:cs typeface="+mn-cs"/>
                        </a:rPr>
                        <a:t>Azure SME</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JAHLU</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2074229190"/>
                  </a:ext>
                </a:extLst>
              </a:tr>
              <a:tr h="345649">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a:solidFill>
                            <a:srgbClr val="00486C"/>
                          </a:solidFill>
                          <a:effectLst/>
                          <a:latin typeface="Arial" panose="020B0604020202020204" pitchFamily="34" charset="0"/>
                          <a:ea typeface="+mn-ea"/>
                          <a:cs typeface="+mn-cs"/>
                        </a:rPr>
                        <a:t>Azure SME</a:t>
                      </a:r>
                    </a:p>
                    <a:p>
                      <a:pPr marL="0" lvl="0" indent="0" algn="ctr" defTabSz="914377" rtl="0" eaLnBrk="1" latinLnBrk="0" hangingPunct="1">
                        <a:buFont typeface="Arial" panose="020B0604020202020204" pitchFamily="34" charset="0"/>
                        <a:buNone/>
                      </a:pPr>
                      <a:endParaRPr lang="en-US" sz="1050" b="0" i="0" kern="1200">
                        <a:solidFill>
                          <a:srgbClr val="00486C"/>
                        </a:solidFill>
                        <a:effectLst/>
                        <a:latin typeface="Arial" panose="020B0604020202020204" pitchFamily="34" charset="0"/>
                        <a:ea typeface="+mn-ea"/>
                        <a:cs typeface="+mn-cs"/>
                      </a:endParaRP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ERROE</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2754939138"/>
                  </a:ext>
                </a:extLst>
              </a:tr>
              <a:tr h="345649">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a:solidFill>
                            <a:srgbClr val="00486C"/>
                          </a:solidFill>
                          <a:effectLst/>
                          <a:latin typeface="Arial" panose="020B0604020202020204" pitchFamily="34" charset="0"/>
                          <a:ea typeface="+mn-ea"/>
                          <a:cs typeface="+mn-cs"/>
                        </a:rPr>
                        <a:t>Azure SME</a:t>
                      </a:r>
                    </a:p>
                    <a:p>
                      <a:pPr marL="0" lvl="0" indent="0" algn="ctr" defTabSz="914377" rtl="0" eaLnBrk="1" latinLnBrk="0" hangingPunct="1">
                        <a:buFont typeface="Arial" panose="020B0604020202020204" pitchFamily="34" charset="0"/>
                        <a:buNone/>
                      </a:pPr>
                      <a:endParaRPr lang="en-US" sz="1050" b="0" i="0" kern="1200">
                        <a:solidFill>
                          <a:srgbClr val="00486C"/>
                        </a:solidFill>
                        <a:effectLst/>
                        <a:latin typeface="Arial" panose="020B0604020202020204" pitchFamily="34" charset="0"/>
                        <a:ea typeface="+mn-ea"/>
                        <a:cs typeface="+mn-cs"/>
                      </a:endParaRP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RALAZ</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2331178538"/>
                  </a:ext>
                </a:extLst>
              </a:tr>
              <a:tr h="345649">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a:solidFill>
                            <a:srgbClr val="00486C"/>
                          </a:solidFill>
                          <a:effectLst/>
                          <a:latin typeface="Arial" panose="020B0604020202020204" pitchFamily="34" charset="0"/>
                          <a:ea typeface="+mn-ea"/>
                          <a:cs typeface="+mn-cs"/>
                        </a:rPr>
                        <a:t>Azure SME</a:t>
                      </a:r>
                    </a:p>
                  </a:txBody>
                  <a:tcPr marL="36000" marR="36000" marT="36000" marB="36000">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WLJMA</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80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kern="1200" noProof="0">
                          <a:solidFill>
                            <a:srgbClr val="00486C"/>
                          </a:solidFill>
                          <a:effectLst/>
                          <a:latin typeface="Arial" panose="020B0604020202020204" pitchFamily="34" charset="0"/>
                          <a:ea typeface="+mn-ea"/>
                          <a:cs typeface="+mn-cs"/>
                        </a:rPr>
                        <a:t>160</a:t>
                      </a:r>
                    </a:p>
                  </a:txBody>
                  <a:tcPr marL="36000" marR="36000" marT="36000" marB="36000">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656683460"/>
                  </a:ext>
                </a:extLst>
              </a:tr>
            </a:tbl>
          </a:graphicData>
        </a:graphic>
      </p:graphicFrame>
      <p:pic>
        <p:nvPicPr>
          <p:cNvPr id="10" name="Picture 9" descr="Shape&#10;&#10;Description automatically generated with low confidence">
            <a:hlinkClick r:id="rId2" action="ppaction://hlinksldjump" tooltip="Please fill in the resource plan with the demand for the next 12 months. Feel free to change and add roles as needed"/>
            <a:extLst>
              <a:ext uri="{FF2B5EF4-FFF2-40B4-BE49-F238E27FC236}">
                <a16:creationId xmlns:a16="http://schemas.microsoft.com/office/drawing/2014/main" id="{D0BE5D62-DA99-4841-9795-8AC4323E237D}"/>
              </a:ext>
            </a:extLst>
          </p:cNvPr>
          <p:cNvPicPr>
            <a:picLocks noChangeAspect="1"/>
          </p:cNvPicPr>
          <p:nvPr/>
        </p:nvPicPr>
        <p:blipFill>
          <a:blip r:embed="rId3"/>
          <a:stretch>
            <a:fillRect/>
          </a:stretch>
        </p:blipFill>
        <p:spPr>
          <a:xfrm>
            <a:off x="11329073" y="246636"/>
            <a:ext cx="580450" cy="580450"/>
          </a:xfrm>
          <a:prstGeom prst="rect">
            <a:avLst/>
          </a:prstGeom>
        </p:spPr>
      </p:pic>
    </p:spTree>
    <p:extLst>
      <p:ext uri="{BB962C8B-B14F-4D97-AF65-F5344CB8AC3E}">
        <p14:creationId xmlns:p14="http://schemas.microsoft.com/office/powerpoint/2010/main" val="58085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D6AAE3-D287-41F8-9101-F941499EE1F8}"/>
              </a:ext>
            </a:extLst>
          </p:cNvPr>
          <p:cNvSpPr>
            <a:spLocks/>
          </p:cNvSpPr>
          <p:nvPr/>
        </p:nvSpPr>
        <p:spPr>
          <a:xfrm>
            <a:off x="124061" y="5089435"/>
            <a:ext cx="11943840" cy="1316996"/>
          </a:xfrm>
          <a:prstGeom prst="rect">
            <a:avLst/>
          </a:prstGeom>
          <a:solidFill>
            <a:schemeClr val="accent1">
              <a:lumMod val="75000"/>
              <a:alpha val="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2437851"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prstClr val="white"/>
              </a:solidFill>
              <a:effectLst/>
              <a:uLnTx/>
              <a:uFillTx/>
              <a:latin typeface="Lato Light"/>
              <a:ea typeface="+mn-ea"/>
              <a:cs typeface="+mn-cs"/>
            </a:endParaRPr>
          </a:p>
        </p:txBody>
      </p:sp>
      <p:sp>
        <p:nvSpPr>
          <p:cNvPr id="24" name="Rectangle 23">
            <a:extLst>
              <a:ext uri="{FF2B5EF4-FFF2-40B4-BE49-F238E27FC236}">
                <a16:creationId xmlns:a16="http://schemas.microsoft.com/office/drawing/2014/main" id="{5F7067DF-361D-4815-A33B-28744AD4E749}"/>
              </a:ext>
            </a:extLst>
          </p:cNvPr>
          <p:cNvSpPr>
            <a:spLocks/>
          </p:cNvSpPr>
          <p:nvPr/>
        </p:nvSpPr>
        <p:spPr>
          <a:xfrm>
            <a:off x="6143859" y="1415677"/>
            <a:ext cx="5924042" cy="3185428"/>
          </a:xfrm>
          <a:prstGeom prst="rect">
            <a:avLst/>
          </a:prstGeom>
          <a:solidFill>
            <a:srgbClr val="0091D7">
              <a:alpha val="0"/>
            </a:srgb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srgbClr val="FFFF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BE17BD75-5F51-4204-B9A8-2F7C37574953}"/>
              </a:ext>
            </a:extLst>
          </p:cNvPr>
          <p:cNvSpPr>
            <a:spLocks/>
          </p:cNvSpPr>
          <p:nvPr/>
        </p:nvSpPr>
        <p:spPr>
          <a:xfrm>
            <a:off x="124060" y="1411269"/>
            <a:ext cx="5924042" cy="3185428"/>
          </a:xfrm>
          <a:prstGeom prst="rect">
            <a:avLst/>
          </a:prstGeom>
          <a:solidFill>
            <a:srgbClr val="0091D7">
              <a:alpha val="0"/>
            </a:srgb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srgbClr val="FFFFFF"/>
              </a:solidFill>
              <a:effectLst/>
              <a:uLnTx/>
              <a:uFillTx/>
              <a:latin typeface="Arial"/>
              <a:ea typeface="+mn-ea"/>
              <a:cs typeface="+mn-cs"/>
            </a:endParaRPr>
          </a:p>
        </p:txBody>
      </p:sp>
      <p:sp>
        <p:nvSpPr>
          <p:cNvPr id="4" name="Text Placeholder 3">
            <a:extLst>
              <a:ext uri="{FF2B5EF4-FFF2-40B4-BE49-F238E27FC236}">
                <a16:creationId xmlns:a16="http://schemas.microsoft.com/office/drawing/2014/main" id="{AB5F39FB-4F84-471C-9004-4BE5D3ABDF67}"/>
              </a:ext>
            </a:extLst>
          </p:cNvPr>
          <p:cNvSpPr>
            <a:spLocks noGrp="1"/>
          </p:cNvSpPr>
          <p:nvPr>
            <p:ph type="body" sz="quarter" idx="45"/>
          </p:nvPr>
        </p:nvSpPr>
        <p:spPr>
          <a:xfrm>
            <a:off x="225947" y="1542105"/>
            <a:ext cx="5700674" cy="2917404"/>
          </a:xfrm>
          <a:solidFill>
            <a:srgbClr val="F1F2F2">
              <a:alpha val="70000"/>
            </a:srgbClr>
          </a:solidFill>
          <a:ln>
            <a:solidFill>
              <a:schemeClr val="bg1"/>
            </a:solidFill>
          </a:ln>
        </p:spPr>
        <p:txBody>
          <a:bodyPr/>
          <a:lstStyle/>
          <a:p>
            <a:r>
              <a:rPr lang="da-DK" b="1">
                <a:solidFill>
                  <a:schemeClr val="tx1"/>
                </a:solidFill>
              </a:rPr>
              <a:t>Security:</a:t>
            </a:r>
          </a:p>
          <a:p>
            <a:r>
              <a:rPr lang="da-DK">
                <a:solidFill>
                  <a:schemeClr val="tx1"/>
                </a:solidFill>
              </a:rPr>
              <a:t>Applications in old Enterprise Agreement </a:t>
            </a:r>
            <a:r>
              <a:rPr lang="da-DK" err="1">
                <a:solidFill>
                  <a:schemeClr val="tx1"/>
                </a:solidFill>
              </a:rPr>
              <a:t>constitute</a:t>
            </a:r>
            <a:r>
              <a:rPr lang="da-DK">
                <a:solidFill>
                  <a:schemeClr val="tx1"/>
                </a:solidFill>
              </a:rPr>
              <a:t> a security </a:t>
            </a:r>
            <a:r>
              <a:rPr lang="da-DK" err="1">
                <a:solidFill>
                  <a:schemeClr val="tx1"/>
                </a:solidFill>
              </a:rPr>
              <a:t>risk</a:t>
            </a:r>
            <a:r>
              <a:rPr lang="da-DK">
                <a:solidFill>
                  <a:schemeClr val="tx1"/>
                </a:solidFill>
              </a:rPr>
              <a:t>. To </a:t>
            </a:r>
            <a:r>
              <a:rPr lang="da-DK" err="1">
                <a:solidFill>
                  <a:schemeClr val="tx1"/>
                </a:solidFill>
              </a:rPr>
              <a:t>achieve</a:t>
            </a:r>
            <a:r>
              <a:rPr lang="da-DK">
                <a:solidFill>
                  <a:schemeClr val="tx1"/>
                </a:solidFill>
              </a:rPr>
              <a:t> security compliance migration team migration must </a:t>
            </a:r>
            <a:r>
              <a:rPr lang="da-DK" err="1">
                <a:solidFill>
                  <a:schemeClr val="tx1"/>
                </a:solidFill>
              </a:rPr>
              <a:t>be</a:t>
            </a:r>
            <a:r>
              <a:rPr lang="da-DK">
                <a:solidFill>
                  <a:schemeClr val="tx1"/>
                </a:solidFill>
              </a:rPr>
              <a:t> done to new EA in </a:t>
            </a:r>
            <a:r>
              <a:rPr lang="da-DK" err="1">
                <a:solidFill>
                  <a:schemeClr val="tx1"/>
                </a:solidFill>
              </a:rPr>
              <a:t>Azure</a:t>
            </a:r>
            <a:r>
              <a:rPr lang="da-DK">
                <a:solidFill>
                  <a:schemeClr val="tx1"/>
                </a:solidFill>
              </a:rPr>
              <a:t>.</a:t>
            </a:r>
          </a:p>
          <a:p>
            <a:endParaRPr lang="da-DK">
              <a:solidFill>
                <a:schemeClr val="tx1"/>
              </a:solidFill>
            </a:endParaRPr>
          </a:p>
          <a:p>
            <a:r>
              <a:rPr lang="da-DK" b="1">
                <a:solidFill>
                  <a:schemeClr val="tx1"/>
                </a:solidFill>
              </a:rPr>
              <a:t>Strategic </a:t>
            </a:r>
            <a:r>
              <a:rPr lang="da-DK" b="1" err="1">
                <a:solidFill>
                  <a:schemeClr val="tx1"/>
                </a:solidFill>
              </a:rPr>
              <a:t>upskilling</a:t>
            </a:r>
            <a:r>
              <a:rPr lang="da-DK" b="1">
                <a:solidFill>
                  <a:schemeClr val="tx1"/>
                </a:solidFill>
              </a:rPr>
              <a:t>:</a:t>
            </a:r>
          </a:p>
          <a:p>
            <a:r>
              <a:rPr lang="da-DK">
                <a:solidFill>
                  <a:schemeClr val="tx1"/>
                </a:solidFill>
              </a:rPr>
              <a:t>Vestas </a:t>
            </a:r>
            <a:r>
              <a:rPr lang="da-DK" err="1">
                <a:solidFill>
                  <a:schemeClr val="tx1"/>
                </a:solidFill>
              </a:rPr>
              <a:t>needs</a:t>
            </a:r>
            <a:r>
              <a:rPr lang="da-DK">
                <a:solidFill>
                  <a:schemeClr val="tx1"/>
                </a:solidFill>
              </a:rPr>
              <a:t> to have </a:t>
            </a:r>
            <a:r>
              <a:rPr lang="da-DK" err="1">
                <a:solidFill>
                  <a:schemeClr val="tx1"/>
                </a:solidFill>
              </a:rPr>
              <a:t>skills</a:t>
            </a:r>
            <a:r>
              <a:rPr lang="da-DK">
                <a:solidFill>
                  <a:schemeClr val="tx1"/>
                </a:solidFill>
              </a:rPr>
              <a:t> &amp; </a:t>
            </a:r>
            <a:r>
              <a:rPr lang="da-DK" err="1">
                <a:solidFill>
                  <a:schemeClr val="tx1"/>
                </a:solidFill>
              </a:rPr>
              <a:t>experience</a:t>
            </a:r>
            <a:r>
              <a:rPr lang="da-DK">
                <a:solidFill>
                  <a:schemeClr val="tx1"/>
                </a:solidFill>
              </a:rPr>
              <a:t> of </a:t>
            </a:r>
            <a:r>
              <a:rPr lang="da-DK" err="1">
                <a:solidFill>
                  <a:schemeClr val="tx1"/>
                </a:solidFill>
              </a:rPr>
              <a:t>doing</a:t>
            </a:r>
            <a:r>
              <a:rPr lang="da-DK">
                <a:solidFill>
                  <a:schemeClr val="tx1"/>
                </a:solidFill>
              </a:rPr>
              <a:t> cloud migrations and </a:t>
            </a:r>
            <a:r>
              <a:rPr lang="da-DK" err="1">
                <a:solidFill>
                  <a:schemeClr val="tx1"/>
                </a:solidFill>
              </a:rPr>
              <a:t>Azure</a:t>
            </a:r>
            <a:r>
              <a:rPr lang="da-DK">
                <a:solidFill>
                  <a:schemeClr val="tx1"/>
                </a:solidFill>
              </a:rPr>
              <a:t> cloud operating standard.</a:t>
            </a:r>
          </a:p>
          <a:p>
            <a:endParaRPr lang="da-DK">
              <a:solidFill>
                <a:schemeClr val="tx1"/>
              </a:solidFill>
            </a:endParaRPr>
          </a:p>
          <a:p>
            <a:endParaRPr lang="da-DK">
              <a:solidFill>
                <a:schemeClr val="tx1"/>
              </a:solidFill>
            </a:endParaRPr>
          </a:p>
        </p:txBody>
      </p:sp>
      <p:sp>
        <p:nvSpPr>
          <p:cNvPr id="5" name="Text Placeholder 4">
            <a:extLst>
              <a:ext uri="{FF2B5EF4-FFF2-40B4-BE49-F238E27FC236}">
                <a16:creationId xmlns:a16="http://schemas.microsoft.com/office/drawing/2014/main" id="{A55895C4-C8D1-4E30-8A6B-9CACAA251F3F}"/>
              </a:ext>
            </a:extLst>
          </p:cNvPr>
          <p:cNvSpPr>
            <a:spLocks noGrp="1"/>
          </p:cNvSpPr>
          <p:nvPr>
            <p:ph type="body" sz="quarter" idx="93"/>
          </p:nvPr>
        </p:nvSpPr>
        <p:spPr>
          <a:xfrm>
            <a:off x="6275633" y="1547144"/>
            <a:ext cx="5636818" cy="2917404"/>
          </a:xfrm>
          <a:solidFill>
            <a:srgbClr val="F1F2F2">
              <a:alpha val="70000"/>
            </a:srgbClr>
          </a:solidFill>
          <a:ln>
            <a:solidFill>
              <a:schemeClr val="bg1"/>
            </a:solidFill>
          </a:ln>
        </p:spPr>
        <p:txBody>
          <a:bodyPr/>
          <a:lstStyle/>
          <a:p>
            <a:r>
              <a:rPr lang="da-DK">
                <a:solidFill>
                  <a:schemeClr val="tx1"/>
                </a:solidFill>
              </a:rPr>
              <a:t>The major </a:t>
            </a:r>
            <a:r>
              <a:rPr lang="da-DK" err="1">
                <a:solidFill>
                  <a:schemeClr val="tx1"/>
                </a:solidFill>
              </a:rPr>
              <a:t>goal</a:t>
            </a:r>
            <a:r>
              <a:rPr lang="da-DK">
                <a:solidFill>
                  <a:schemeClr val="tx1"/>
                </a:solidFill>
              </a:rPr>
              <a:t> is to </a:t>
            </a:r>
            <a:r>
              <a:rPr lang="da-DK" err="1">
                <a:solidFill>
                  <a:schemeClr val="tx1"/>
                </a:solidFill>
              </a:rPr>
              <a:t>achieve</a:t>
            </a:r>
            <a:r>
              <a:rPr lang="da-DK">
                <a:solidFill>
                  <a:schemeClr val="tx1"/>
                </a:solidFill>
              </a:rPr>
              <a:t> security compliance for the 27 </a:t>
            </a:r>
            <a:r>
              <a:rPr lang="da-DK" err="1">
                <a:solidFill>
                  <a:schemeClr val="tx1"/>
                </a:solidFill>
              </a:rPr>
              <a:t>applications</a:t>
            </a:r>
            <a:r>
              <a:rPr lang="da-DK">
                <a:solidFill>
                  <a:schemeClr val="tx1"/>
                </a:solidFill>
              </a:rPr>
              <a:t> </a:t>
            </a:r>
            <a:r>
              <a:rPr lang="da-DK" err="1">
                <a:solidFill>
                  <a:schemeClr val="tx1"/>
                </a:solidFill>
              </a:rPr>
              <a:t>currently</a:t>
            </a:r>
            <a:r>
              <a:rPr lang="da-DK">
                <a:solidFill>
                  <a:schemeClr val="tx1"/>
                </a:solidFill>
              </a:rPr>
              <a:t> in old-EA. </a:t>
            </a:r>
          </a:p>
        </p:txBody>
      </p:sp>
      <p:pic>
        <p:nvPicPr>
          <p:cNvPr id="6146" name="Picture 2" descr="Circles with arrows with solid fill">
            <a:extLst>
              <a:ext uri="{FF2B5EF4-FFF2-40B4-BE49-F238E27FC236}">
                <a16:creationId xmlns:a16="http://schemas.microsoft.com/office/drawing/2014/main" id="{D666E771-2BD1-4FB9-91F3-54FB463560D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260498" y="891637"/>
            <a:ext cx="577702" cy="57770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ABCB5EE-1B98-4977-8EBF-616AFC99E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5644" y="965777"/>
            <a:ext cx="445865" cy="4458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05A1E1B-8C7A-4C0B-9745-6C93C252CD89}"/>
              </a:ext>
            </a:extLst>
          </p:cNvPr>
          <p:cNvSpPr txBox="1"/>
          <p:nvPr/>
        </p:nvSpPr>
        <p:spPr>
          <a:xfrm>
            <a:off x="747917" y="1056005"/>
            <a:ext cx="2011680" cy="402291"/>
          </a:xfrm>
          <a:prstGeom prst="rect">
            <a:avLst/>
          </a:prstGeom>
          <a:noFill/>
        </p:spPr>
        <p:txBody>
          <a:bodyPr wrap="square" lIns="90000" tIns="46800" rIns="90000" bIns="468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486C"/>
                </a:solidFill>
                <a:effectLst/>
                <a:uLnTx/>
                <a:uFillTx/>
                <a:latin typeface="Arial" panose="020B0604020202020204" pitchFamily="34" charset="0"/>
                <a:ea typeface="+mn-ea"/>
                <a:cs typeface="+mn-cs"/>
              </a:rPr>
              <a:t>Drivers:</a:t>
            </a:r>
            <a:endParaRPr kumimoji="0" lang="en-US" sz="1800" b="1" i="0" u="none" strike="noStrike" kern="1200" cap="none" spc="0" normalizeH="0" baseline="0" noProof="0">
              <a:ln>
                <a:noFill/>
              </a:ln>
              <a:solidFill>
                <a:srgbClr val="00486C"/>
              </a:solidFill>
              <a:effectLst/>
              <a:uLnTx/>
              <a:uFillTx/>
              <a:latin typeface="Arial" panose="020B0604020202020204" pitchFamily="34" charset="0"/>
              <a:ea typeface="+mn-ea"/>
              <a:cs typeface="+mn-cs"/>
            </a:endParaRPr>
          </a:p>
        </p:txBody>
      </p:sp>
      <p:sp>
        <p:nvSpPr>
          <p:cNvPr id="12" name="TextBox 11">
            <a:extLst>
              <a:ext uri="{FF2B5EF4-FFF2-40B4-BE49-F238E27FC236}">
                <a16:creationId xmlns:a16="http://schemas.microsoft.com/office/drawing/2014/main" id="{8282C1D4-F645-4544-A5A9-0062F5FD8218}"/>
              </a:ext>
            </a:extLst>
          </p:cNvPr>
          <p:cNvSpPr txBox="1"/>
          <p:nvPr/>
        </p:nvSpPr>
        <p:spPr>
          <a:xfrm>
            <a:off x="6796019" y="1039821"/>
            <a:ext cx="4648063" cy="679290"/>
          </a:xfrm>
          <a:prstGeom prst="rect">
            <a:avLst/>
          </a:prstGeom>
          <a:noFill/>
        </p:spPr>
        <p:txBody>
          <a:bodyPr wrap="square" lIns="90000" tIns="46800" rIns="90000" bIns="468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486C"/>
                </a:solidFill>
                <a:effectLst/>
                <a:uLnTx/>
                <a:uFillTx/>
                <a:latin typeface="Arial" panose="020B0604020202020204" pitchFamily="34" charset="0"/>
                <a:ea typeface="+mn-ea"/>
                <a:cs typeface="+mn-cs"/>
              </a:rPr>
              <a:t>Goals and outcomes:</a:t>
            </a:r>
            <a:r>
              <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endPar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486C"/>
              </a:solidFill>
              <a:effectLst/>
              <a:uLnTx/>
              <a:uFillTx/>
              <a:latin typeface="Arial" panose="020B0604020202020204" pitchFamily="34" charset="0"/>
              <a:ea typeface="+mn-ea"/>
              <a:cs typeface="+mn-cs"/>
            </a:endParaRPr>
          </a:p>
        </p:txBody>
      </p:sp>
      <p:sp>
        <p:nvSpPr>
          <p:cNvPr id="21" name="Slide Number Placeholder 5">
            <a:extLst>
              <a:ext uri="{FF2B5EF4-FFF2-40B4-BE49-F238E27FC236}">
                <a16:creationId xmlns:a16="http://schemas.microsoft.com/office/drawing/2014/main" id="{A68424D4-BC2C-442A-BFD6-DA530F94C582}"/>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AFCB0DEF-0313-43CE-8806-B644FC9EC852}" type="slidenum">
              <a:rPr kumimoji="0" lang="en-GB" sz="800" b="0" i="0" u="none" strike="noStrike" kern="1200" cap="none" spc="0" normalizeH="0" baseline="0" noProof="0" smtClean="0">
                <a:ln>
                  <a:noFill/>
                </a:ln>
                <a:solidFill>
                  <a:srgbClr val="37424A"/>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a:ln>
                <a:noFill/>
              </a:ln>
              <a:solidFill>
                <a:srgbClr val="37424A"/>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6954B5BA-8282-4C7C-8499-0AC0FF750DB7}"/>
              </a:ext>
            </a:extLst>
          </p:cNvPr>
          <p:cNvSpPr>
            <a:spLocks noGrp="1"/>
          </p:cNvSpPr>
          <p:nvPr>
            <p:ph type="ftr" sz="quarter" idx="95"/>
          </p:nvPr>
        </p:nvSpPr>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pic>
        <p:nvPicPr>
          <p:cNvPr id="14" name="Picture 13" descr="Shape&#10;&#10;Description automatically generated with low confidence">
            <a:hlinkClick r:id="rId5" action="ppaction://hlinksldjump"/>
            <a:extLst>
              <a:ext uri="{FF2B5EF4-FFF2-40B4-BE49-F238E27FC236}">
                <a16:creationId xmlns:a16="http://schemas.microsoft.com/office/drawing/2014/main" id="{C4D78322-6CA3-495F-B658-843E4769B025}"/>
              </a:ext>
            </a:extLst>
          </p:cNvPr>
          <p:cNvPicPr>
            <a:picLocks noChangeAspect="1"/>
          </p:cNvPicPr>
          <p:nvPr/>
        </p:nvPicPr>
        <p:blipFill>
          <a:blip r:embed="rId6"/>
          <a:stretch>
            <a:fillRect/>
          </a:stretch>
        </p:blipFill>
        <p:spPr>
          <a:xfrm>
            <a:off x="11395552" y="197221"/>
            <a:ext cx="580450" cy="580450"/>
          </a:xfrm>
          <a:prstGeom prst="rect">
            <a:avLst/>
          </a:prstGeom>
        </p:spPr>
      </p:pic>
      <p:graphicFrame>
        <p:nvGraphicFramePr>
          <p:cNvPr id="6" name="Table 5">
            <a:extLst>
              <a:ext uri="{FF2B5EF4-FFF2-40B4-BE49-F238E27FC236}">
                <a16:creationId xmlns:a16="http://schemas.microsoft.com/office/drawing/2014/main" id="{EB143A06-FA42-4BDF-8F76-1B967CA26CDA}"/>
              </a:ext>
            </a:extLst>
          </p:cNvPr>
          <p:cNvGraphicFramePr>
            <a:graphicFrameLocks noGrp="1"/>
          </p:cNvGraphicFramePr>
          <p:nvPr>
            <p:extLst>
              <p:ext uri="{D42A27DB-BD31-4B8C-83A1-F6EECF244321}">
                <p14:modId xmlns:p14="http://schemas.microsoft.com/office/powerpoint/2010/main" val="1343285909"/>
              </p:ext>
            </p:extLst>
          </p:nvPr>
        </p:nvGraphicFramePr>
        <p:xfrm>
          <a:off x="215997" y="5175969"/>
          <a:ext cx="11693526" cy="1016100"/>
        </p:xfrm>
        <a:graphic>
          <a:graphicData uri="http://schemas.openxmlformats.org/drawingml/2006/table">
            <a:tbl>
              <a:tblPr firstRow="1" firstCol="1" lastRow="1" bandRow="1" bandCol="1">
                <a:tableStyleId>{F2DE63D5-997A-4646-A377-4702673A728D}</a:tableStyleId>
              </a:tblPr>
              <a:tblGrid>
                <a:gridCol w="205727">
                  <a:extLst>
                    <a:ext uri="{9D8B030D-6E8A-4147-A177-3AD203B41FA5}">
                      <a16:colId xmlns:a16="http://schemas.microsoft.com/office/drawing/2014/main" val="3185215171"/>
                    </a:ext>
                  </a:extLst>
                </a:gridCol>
                <a:gridCol w="4085331">
                  <a:extLst>
                    <a:ext uri="{9D8B030D-6E8A-4147-A177-3AD203B41FA5}">
                      <a16:colId xmlns:a16="http://schemas.microsoft.com/office/drawing/2014/main" val="958839141"/>
                    </a:ext>
                  </a:extLst>
                </a:gridCol>
                <a:gridCol w="1645200">
                  <a:extLst>
                    <a:ext uri="{9D8B030D-6E8A-4147-A177-3AD203B41FA5}">
                      <a16:colId xmlns:a16="http://schemas.microsoft.com/office/drawing/2014/main" val="2902406668"/>
                    </a:ext>
                  </a:extLst>
                </a:gridCol>
                <a:gridCol w="2815570">
                  <a:extLst>
                    <a:ext uri="{9D8B030D-6E8A-4147-A177-3AD203B41FA5}">
                      <a16:colId xmlns:a16="http://schemas.microsoft.com/office/drawing/2014/main" val="643424942"/>
                    </a:ext>
                  </a:extLst>
                </a:gridCol>
                <a:gridCol w="1470849">
                  <a:extLst>
                    <a:ext uri="{9D8B030D-6E8A-4147-A177-3AD203B41FA5}">
                      <a16:colId xmlns:a16="http://schemas.microsoft.com/office/drawing/2014/main" val="3745644803"/>
                    </a:ext>
                  </a:extLst>
                </a:gridCol>
                <a:gridCol w="1470849">
                  <a:extLst>
                    <a:ext uri="{9D8B030D-6E8A-4147-A177-3AD203B41FA5}">
                      <a16:colId xmlns:a16="http://schemas.microsoft.com/office/drawing/2014/main" val="2354209374"/>
                    </a:ext>
                  </a:extLst>
                </a:gridCol>
              </a:tblGrid>
              <a:tr h="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sz="1050" b="1" kern="1200">
                        <a:solidFill>
                          <a:srgbClr val="00486C"/>
                        </a:solidFill>
                        <a:effectLst/>
                        <a:latin typeface="+mn-lt"/>
                        <a:ea typeface="+mn-ea"/>
                        <a:cs typeface="+mn-cs"/>
                      </a:endParaRPr>
                    </a:p>
                  </a:txBody>
                  <a:tcPr marL="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050" b="1" kern="1200">
                          <a:solidFill>
                            <a:srgbClr val="00486C"/>
                          </a:solidFill>
                          <a:effectLst/>
                          <a:latin typeface="+mn-lt"/>
                          <a:ea typeface="+mn-ea"/>
                          <a:cs typeface="+mn-cs"/>
                        </a:rPr>
                        <a:t>Description</a:t>
                      </a:r>
                    </a:p>
                  </a:txBody>
                  <a:tcPr marL="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Owner (initials)</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Financial Value (if applicable)</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From Year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To Year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2152318561"/>
                  </a:ext>
                </a:extLst>
              </a:tr>
              <a:tr h="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0" kern="1200">
                          <a:solidFill>
                            <a:schemeClr val="tx1"/>
                          </a:solidFill>
                          <a:effectLst/>
                          <a:latin typeface="+mn-lt"/>
                          <a:ea typeface="+mn-ea"/>
                          <a:cs typeface="+mn-cs"/>
                        </a:rPr>
                        <a:t>Security compliance by remediating all infrastructure related security alerts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50" b="0" kern="1200">
                          <a:solidFill>
                            <a:schemeClr val="tx1"/>
                          </a:solidFill>
                          <a:effectLst/>
                          <a:latin typeface="+mn-lt"/>
                          <a:ea typeface="+mn-ea"/>
                          <a:cs typeface="+mn-cs"/>
                        </a:rPr>
                        <a:t>SEAAA</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da-DK"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da-DK"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3204099492"/>
                  </a:ext>
                </a:extLst>
              </a:tr>
              <a:tr h="16336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1" kern="1200">
                          <a:solidFill>
                            <a:srgbClr val="00486C"/>
                          </a:solidFill>
                          <a:effectLst/>
                          <a:latin typeface="+mn-lt"/>
                          <a:ea typeface="+mn-ea"/>
                          <a:cs typeface="+mn-cs"/>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50" b="0" kern="1200">
                          <a:solidFill>
                            <a:schemeClr val="tx1"/>
                          </a:solidFill>
                          <a:effectLst/>
                          <a:latin typeface="+mn-lt"/>
                          <a:ea typeface="+mn-ea"/>
                          <a:cs typeface="+mn-cs"/>
                        </a:rPr>
                        <a:t>Security compliance by addressing all application related security </a:t>
                      </a:r>
                      <a:r>
                        <a:rPr lang="en-US" sz="1050" b="0" kern="1200" err="1">
                          <a:solidFill>
                            <a:schemeClr val="tx1"/>
                          </a:solidFill>
                          <a:effectLst/>
                          <a:latin typeface="+mn-lt"/>
                          <a:ea typeface="+mn-ea"/>
                          <a:cs typeface="+mn-cs"/>
                        </a:rPr>
                        <a:t>alers</a:t>
                      </a:r>
                      <a:endParaRPr lang="en-US"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50" b="0" kern="1200" noProof="0">
                          <a:solidFill>
                            <a:schemeClr val="tx1"/>
                          </a:solidFill>
                          <a:effectLst/>
                          <a:latin typeface="+mn-lt"/>
                          <a:ea typeface="+mn-ea"/>
                          <a:cs typeface="+mn-cs"/>
                        </a:rPr>
                        <a:t>SEAAA</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50" b="0" kern="1200" noProof="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da-DK"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da-DK" sz="1050" b="0" kern="120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1F2F2">
                        <a:alpha val="70000"/>
                      </a:srgbClr>
                    </a:solidFill>
                  </a:tcPr>
                </a:tc>
                <a:extLst>
                  <a:ext uri="{0D108BD9-81ED-4DB2-BD59-A6C34878D82A}">
                    <a16:rowId xmlns:a16="http://schemas.microsoft.com/office/drawing/2014/main" val="1896472211"/>
                  </a:ext>
                </a:extLst>
              </a:tr>
            </a:tbl>
          </a:graphicData>
        </a:graphic>
      </p:graphicFrame>
      <p:sp>
        <p:nvSpPr>
          <p:cNvPr id="15" name="TextBox 14">
            <a:extLst>
              <a:ext uri="{FF2B5EF4-FFF2-40B4-BE49-F238E27FC236}">
                <a16:creationId xmlns:a16="http://schemas.microsoft.com/office/drawing/2014/main" id="{C1EAA3A2-768C-44C5-8274-D3A80F62A3A6}"/>
              </a:ext>
            </a:extLst>
          </p:cNvPr>
          <p:cNvSpPr txBox="1"/>
          <p:nvPr/>
        </p:nvSpPr>
        <p:spPr>
          <a:xfrm>
            <a:off x="782498" y="4745266"/>
            <a:ext cx="4648063" cy="402291"/>
          </a:xfrm>
          <a:prstGeom prst="rect">
            <a:avLst/>
          </a:prstGeom>
          <a:noFill/>
        </p:spPr>
        <p:txBody>
          <a:bodyPr wrap="square" lIns="90000" tIns="46800" rIns="90000" bIns="468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486C"/>
                </a:solidFill>
                <a:effectLst/>
                <a:uLnTx/>
                <a:uFillTx/>
                <a:latin typeface="Arial" panose="020B0604020202020204" pitchFamily="34" charset="0"/>
                <a:ea typeface="+mn-ea"/>
                <a:cs typeface="+mn-cs"/>
              </a:rPr>
              <a:t>Benefits:</a:t>
            </a:r>
            <a:endPar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pic>
        <p:nvPicPr>
          <p:cNvPr id="9" name="Graphic 8" descr="Treasure chest with solid fill">
            <a:extLst>
              <a:ext uri="{FF2B5EF4-FFF2-40B4-BE49-F238E27FC236}">
                <a16:creationId xmlns:a16="http://schemas.microsoft.com/office/drawing/2014/main" id="{90929D0E-C0C6-4658-9488-0D955F39E2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0536" y="4665573"/>
            <a:ext cx="461962" cy="461962"/>
          </a:xfrm>
          <a:prstGeom prst="rect">
            <a:avLst/>
          </a:prstGeom>
        </p:spPr>
      </p:pic>
      <p:sp>
        <p:nvSpPr>
          <p:cNvPr id="16" name="Title 1">
            <a:extLst>
              <a:ext uri="{FF2B5EF4-FFF2-40B4-BE49-F238E27FC236}">
                <a16:creationId xmlns:a16="http://schemas.microsoft.com/office/drawing/2014/main" id="{810CD859-6ED4-4C5D-ACEB-A05A59FF3D54}"/>
              </a:ext>
            </a:extLst>
          </p:cNvPr>
          <p:cNvSpPr txBox="1">
            <a:spLocks/>
          </p:cNvSpPr>
          <p:nvPr/>
        </p:nvSpPr>
        <p:spPr>
          <a:xfrm>
            <a:off x="215998" y="365125"/>
            <a:ext cx="11693525" cy="461961"/>
          </a:xfrm>
          <a:prstGeom prst="rect">
            <a:avLst/>
          </a:prstGeom>
        </p:spPr>
        <p:txBody>
          <a:bodyPr vert="horz" lIns="91440" tIns="45720" rIns="91440" bIns="45720" rtlCol="0" anchor="t">
            <a:noAutofit/>
          </a:bodyPr>
          <a:lstStyle>
            <a:lvl1pPr algn="l" defTabSz="914377" rtl="0" eaLnBrk="1" latinLnBrk="0" hangingPunct="1">
              <a:lnSpc>
                <a:spcPct val="90000"/>
              </a:lnSpc>
              <a:spcBef>
                <a:spcPct val="0"/>
              </a:spcBef>
              <a:buNone/>
              <a:defRPr lang="en-GB" sz="2600" kern="1200" cap="none" baseline="0" noProof="0">
                <a:solidFill>
                  <a:schemeClr val="tx1"/>
                </a:solidFill>
                <a:latin typeface="+mj-lt"/>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Drivers, Goals, and Benefits</a:t>
            </a:r>
            <a:endParaRPr kumimoji="0" lang="da-DK" sz="26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Tree>
    <p:extLst>
      <p:ext uri="{BB962C8B-B14F-4D97-AF65-F5344CB8AC3E}">
        <p14:creationId xmlns:p14="http://schemas.microsoft.com/office/powerpoint/2010/main" val="220124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84C1274-5A8A-4983-96ED-0141D81D9178}"/>
              </a:ext>
            </a:extLst>
          </p:cNvPr>
          <p:cNvSpPr>
            <a:spLocks/>
          </p:cNvSpPr>
          <p:nvPr/>
        </p:nvSpPr>
        <p:spPr>
          <a:xfrm>
            <a:off x="124060" y="1481118"/>
            <a:ext cx="5924042" cy="4826373"/>
          </a:xfrm>
          <a:prstGeom prst="rect">
            <a:avLst/>
          </a:prstGeom>
          <a:solidFill>
            <a:srgbClr val="0091D7">
              <a:alpha val="0"/>
            </a:srgb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srgbClr val="FFFFFF"/>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0D5CF3DD-C152-4D5D-AAF4-092CB001E7B1}"/>
              </a:ext>
            </a:extLst>
          </p:cNvPr>
          <p:cNvSpPr>
            <a:spLocks/>
          </p:cNvSpPr>
          <p:nvPr/>
        </p:nvSpPr>
        <p:spPr>
          <a:xfrm>
            <a:off x="6143859" y="1485526"/>
            <a:ext cx="5876691" cy="4826373"/>
          </a:xfrm>
          <a:prstGeom prst="rect">
            <a:avLst/>
          </a:prstGeom>
          <a:solidFill>
            <a:srgbClr val="0091D7">
              <a:alpha val="0"/>
            </a:srgb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43791" tIns="121896" rIns="243791" bIns="121896"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GB" sz="4800" b="0" i="0" u="none" strike="noStrike" kern="1200" cap="none" spc="0" normalizeH="0" baseline="0" noProof="0">
              <a:ln>
                <a:noFill/>
              </a:ln>
              <a:solidFill>
                <a:srgbClr val="FFFFFF"/>
              </a:solidFill>
              <a:effectLst/>
              <a:uLnTx/>
              <a:uFillTx/>
              <a:latin typeface="Arial"/>
              <a:ea typeface="+mn-ea"/>
              <a:cs typeface="+mn-cs"/>
            </a:endParaRPr>
          </a:p>
        </p:txBody>
      </p:sp>
      <p:pic>
        <p:nvPicPr>
          <p:cNvPr id="25" name="Picture 24">
            <a:extLst>
              <a:ext uri="{FF2B5EF4-FFF2-40B4-BE49-F238E27FC236}">
                <a16:creationId xmlns:a16="http://schemas.microsoft.com/office/drawing/2014/main" id="{8C8225D4-B53C-48D2-9336-DEF346BA0D1D}"/>
              </a:ext>
            </a:extLst>
          </p:cNvPr>
          <p:cNvPicPr>
            <a:picLocks noChangeAspect="1"/>
          </p:cNvPicPr>
          <p:nvPr/>
        </p:nvPicPr>
        <p:blipFill>
          <a:blip r:embed="rId3"/>
          <a:stretch>
            <a:fillRect/>
          </a:stretch>
        </p:blipFill>
        <p:spPr>
          <a:xfrm>
            <a:off x="6260032" y="1023549"/>
            <a:ext cx="510602" cy="402292"/>
          </a:xfrm>
          <a:prstGeom prst="rect">
            <a:avLst/>
          </a:prstGeom>
        </p:spPr>
      </p:pic>
      <p:sp>
        <p:nvSpPr>
          <p:cNvPr id="16" name="Text Placeholder 15">
            <a:extLst>
              <a:ext uri="{FF2B5EF4-FFF2-40B4-BE49-F238E27FC236}">
                <a16:creationId xmlns:a16="http://schemas.microsoft.com/office/drawing/2014/main" id="{C2369831-02A5-47AA-867C-3BEE2B7E5D9A}"/>
              </a:ext>
            </a:extLst>
          </p:cNvPr>
          <p:cNvSpPr>
            <a:spLocks noGrp="1"/>
          </p:cNvSpPr>
          <p:nvPr>
            <p:ph type="body" sz="quarter" idx="45"/>
          </p:nvPr>
        </p:nvSpPr>
        <p:spPr>
          <a:xfrm>
            <a:off x="242369" y="1621579"/>
            <a:ext cx="5714986" cy="4560145"/>
          </a:xfrm>
          <a:solidFill>
            <a:srgbClr val="F1F2F2">
              <a:alpha val="70000"/>
            </a:srgbClr>
          </a:solidFill>
          <a:ln>
            <a:solidFill>
              <a:schemeClr val="bg1"/>
            </a:solidFill>
          </a:ln>
        </p:spPr>
        <p:txBody>
          <a:bodyPr/>
          <a:lstStyle/>
          <a:p>
            <a:r>
              <a:rPr lang="da-DK" b="1">
                <a:solidFill>
                  <a:schemeClr val="tx1"/>
                </a:solidFill>
              </a:rPr>
              <a:t>1) Technical </a:t>
            </a:r>
            <a:r>
              <a:rPr lang="da-DK" b="1" err="1">
                <a:solidFill>
                  <a:schemeClr val="tx1"/>
                </a:solidFill>
              </a:rPr>
              <a:t>assessment</a:t>
            </a:r>
            <a:r>
              <a:rPr lang="da-DK" b="1">
                <a:solidFill>
                  <a:schemeClr val="tx1"/>
                </a:solidFill>
              </a:rPr>
              <a:t> </a:t>
            </a:r>
            <a:r>
              <a:rPr lang="da-DK">
                <a:solidFill>
                  <a:schemeClr val="tx1"/>
                </a:solidFill>
              </a:rPr>
              <a:t>of the 27 </a:t>
            </a:r>
            <a:r>
              <a:rPr lang="da-DK" err="1">
                <a:solidFill>
                  <a:schemeClr val="tx1"/>
                </a:solidFill>
              </a:rPr>
              <a:t>applications</a:t>
            </a:r>
            <a:r>
              <a:rPr lang="da-DK">
                <a:solidFill>
                  <a:schemeClr val="tx1"/>
                </a:solidFill>
              </a:rPr>
              <a:t> </a:t>
            </a:r>
            <a:r>
              <a:rPr lang="da-DK" err="1">
                <a:solidFill>
                  <a:schemeClr val="tx1"/>
                </a:solidFill>
              </a:rPr>
              <a:t>currently</a:t>
            </a:r>
            <a:r>
              <a:rPr lang="da-DK">
                <a:solidFill>
                  <a:schemeClr val="tx1"/>
                </a:solidFill>
              </a:rPr>
              <a:t> in old-EA </a:t>
            </a:r>
            <a:r>
              <a:rPr lang="da-DK" err="1">
                <a:solidFill>
                  <a:schemeClr val="tx1"/>
                </a:solidFill>
              </a:rPr>
              <a:t>incl</a:t>
            </a:r>
            <a:r>
              <a:rPr lang="da-DK">
                <a:solidFill>
                  <a:schemeClr val="tx1"/>
                </a:solidFill>
              </a:rPr>
              <a:t>. </a:t>
            </a:r>
          </a:p>
          <a:p>
            <a:pPr marL="588600" lvl="1" indent="-228600">
              <a:buFont typeface="+mj-lt"/>
              <a:buAutoNum type="alphaLcParenR"/>
            </a:pPr>
            <a:r>
              <a:rPr lang="da-DK" sz="1200" err="1">
                <a:solidFill>
                  <a:schemeClr val="tx1"/>
                </a:solidFill>
              </a:rPr>
              <a:t>Detailed</a:t>
            </a:r>
            <a:r>
              <a:rPr lang="da-DK" sz="1200">
                <a:solidFill>
                  <a:schemeClr val="tx1"/>
                </a:solidFill>
              </a:rPr>
              <a:t> migration </a:t>
            </a:r>
            <a:r>
              <a:rPr lang="da-DK" sz="1200" err="1">
                <a:solidFill>
                  <a:schemeClr val="tx1"/>
                </a:solidFill>
              </a:rPr>
              <a:t>planning</a:t>
            </a:r>
            <a:r>
              <a:rPr lang="da-DK" sz="1200">
                <a:solidFill>
                  <a:schemeClr val="tx1"/>
                </a:solidFill>
              </a:rPr>
              <a:t> (runbook)</a:t>
            </a:r>
          </a:p>
          <a:p>
            <a:pPr marL="588600" lvl="1" indent="-228600">
              <a:buFont typeface="+mj-lt"/>
              <a:buAutoNum type="alphaLcParenR"/>
            </a:pPr>
            <a:r>
              <a:rPr lang="da-DK" sz="1200" err="1">
                <a:highlight>
                  <a:srgbClr val="FFFF00"/>
                </a:highlight>
              </a:rPr>
              <a:t>Recommendation</a:t>
            </a:r>
            <a:r>
              <a:rPr lang="da-DK" sz="1200">
                <a:highlight>
                  <a:srgbClr val="FFFF00"/>
                </a:highlight>
              </a:rPr>
              <a:t> on </a:t>
            </a:r>
            <a:r>
              <a:rPr lang="da-DK" sz="1200" err="1">
                <a:highlight>
                  <a:srgbClr val="FFFF00"/>
                </a:highlight>
              </a:rPr>
              <a:t>application</a:t>
            </a:r>
            <a:r>
              <a:rPr lang="da-DK" sz="1200">
                <a:highlight>
                  <a:srgbClr val="FFFF00"/>
                </a:highlight>
              </a:rPr>
              <a:t> </a:t>
            </a:r>
            <a:r>
              <a:rPr lang="da-DK" sz="1200" err="1">
                <a:highlight>
                  <a:srgbClr val="FFFF00"/>
                </a:highlight>
              </a:rPr>
              <a:t>related</a:t>
            </a:r>
            <a:r>
              <a:rPr lang="da-DK" sz="1200">
                <a:highlight>
                  <a:srgbClr val="FFFF00"/>
                </a:highlight>
              </a:rPr>
              <a:t> security </a:t>
            </a:r>
            <a:r>
              <a:rPr lang="da-DK" sz="1200" err="1">
                <a:highlight>
                  <a:srgbClr val="FFFF00"/>
                </a:highlight>
              </a:rPr>
              <a:t>alerts</a:t>
            </a:r>
            <a:r>
              <a:rPr lang="da-DK" sz="1200">
                <a:highlight>
                  <a:srgbClr val="FFFF00"/>
                </a:highlight>
              </a:rPr>
              <a:t> to </a:t>
            </a:r>
            <a:r>
              <a:rPr lang="da-DK" sz="1200" err="1">
                <a:highlight>
                  <a:srgbClr val="FFFF00"/>
                </a:highlight>
              </a:rPr>
              <a:t>be</a:t>
            </a:r>
            <a:r>
              <a:rPr lang="da-DK" sz="1200">
                <a:highlight>
                  <a:srgbClr val="FFFF00"/>
                </a:highlight>
              </a:rPr>
              <a:t> </a:t>
            </a:r>
            <a:r>
              <a:rPr lang="da-DK" sz="1200" err="1">
                <a:highlight>
                  <a:srgbClr val="FFFF00"/>
                </a:highlight>
              </a:rPr>
              <a:t>adressed</a:t>
            </a:r>
            <a:r>
              <a:rPr lang="da-DK" sz="1200">
                <a:highlight>
                  <a:srgbClr val="FFFF00"/>
                </a:highlight>
              </a:rPr>
              <a:t> </a:t>
            </a:r>
            <a:r>
              <a:rPr lang="da-DK" sz="1200" err="1">
                <a:highlight>
                  <a:srgbClr val="FFFF00"/>
                </a:highlight>
              </a:rPr>
              <a:t>after</a:t>
            </a:r>
            <a:r>
              <a:rPr lang="da-DK" sz="1200">
                <a:highlight>
                  <a:srgbClr val="FFFF00"/>
                </a:highlight>
              </a:rPr>
              <a:t> migration</a:t>
            </a:r>
          </a:p>
          <a:p>
            <a:pPr marL="588600" lvl="1" indent="-228600">
              <a:buFont typeface="+mj-lt"/>
              <a:buAutoNum type="alphaLcParenR"/>
            </a:pPr>
            <a:r>
              <a:rPr lang="da-DK" sz="1200"/>
              <a:t>Plan for test </a:t>
            </a:r>
            <a:r>
              <a:rPr lang="da-DK" sz="1200" err="1"/>
              <a:t>activities</a:t>
            </a:r>
            <a:endParaRPr lang="da-DK" sz="1200"/>
          </a:p>
          <a:p>
            <a:pPr marL="588600" lvl="1" indent="-228600">
              <a:buFont typeface="+mj-lt"/>
              <a:buAutoNum type="alphaLcParenR"/>
            </a:pPr>
            <a:endParaRPr lang="da-DK" sz="1200"/>
          </a:p>
          <a:p>
            <a:r>
              <a:rPr lang="da-DK" b="1">
                <a:solidFill>
                  <a:schemeClr val="tx1"/>
                </a:solidFill>
              </a:rPr>
              <a:t>2) Migration </a:t>
            </a:r>
            <a:r>
              <a:rPr lang="da-DK">
                <a:solidFill>
                  <a:schemeClr val="tx1"/>
                </a:solidFill>
              </a:rPr>
              <a:t>of the 27 </a:t>
            </a:r>
            <a:r>
              <a:rPr lang="da-DK" err="1">
                <a:solidFill>
                  <a:schemeClr val="tx1"/>
                </a:solidFill>
              </a:rPr>
              <a:t>applications</a:t>
            </a:r>
            <a:endParaRPr lang="da-DK">
              <a:solidFill>
                <a:schemeClr val="tx1"/>
              </a:solidFill>
            </a:endParaRPr>
          </a:p>
        </p:txBody>
      </p:sp>
      <p:sp>
        <p:nvSpPr>
          <p:cNvPr id="20" name="Text Placeholder 19">
            <a:extLst>
              <a:ext uri="{FF2B5EF4-FFF2-40B4-BE49-F238E27FC236}">
                <a16:creationId xmlns:a16="http://schemas.microsoft.com/office/drawing/2014/main" id="{B0AB92AB-09EF-44F2-9CA2-411A0925FB44}"/>
              </a:ext>
            </a:extLst>
          </p:cNvPr>
          <p:cNvSpPr>
            <a:spLocks noGrp="1"/>
          </p:cNvSpPr>
          <p:nvPr>
            <p:ph type="body" sz="quarter" idx="93"/>
          </p:nvPr>
        </p:nvSpPr>
        <p:spPr>
          <a:xfrm>
            <a:off x="6260032" y="1621579"/>
            <a:ext cx="5650969" cy="4560145"/>
          </a:xfrm>
          <a:solidFill>
            <a:srgbClr val="F1F2F2">
              <a:alpha val="70000"/>
            </a:srgbClr>
          </a:solidFill>
          <a:ln>
            <a:solidFill>
              <a:schemeClr val="bg1"/>
            </a:solidFill>
          </a:ln>
        </p:spPr>
        <p:txBody>
          <a:bodyPr vert="horz" lIns="91440" tIns="45720" rIns="91440" bIns="45720" rtlCol="0" anchor="t">
            <a:noAutofit/>
          </a:bodyPr>
          <a:lstStyle/>
          <a:p>
            <a:r>
              <a:rPr lang="da-DK" i="1" u="sng" err="1">
                <a:solidFill>
                  <a:schemeClr val="tx1"/>
                </a:solidFill>
              </a:rPr>
              <a:t>Dependencies</a:t>
            </a:r>
            <a:r>
              <a:rPr lang="da-DK" i="1">
                <a:solidFill>
                  <a:schemeClr val="tx1"/>
                </a:solidFill>
              </a:rPr>
              <a:t>:</a:t>
            </a:r>
          </a:p>
          <a:p>
            <a:r>
              <a:rPr lang="da-DK">
                <a:solidFill>
                  <a:schemeClr val="tx1"/>
                </a:solidFill>
              </a:rPr>
              <a:t>Application </a:t>
            </a:r>
            <a:r>
              <a:rPr lang="da-DK" err="1">
                <a:solidFill>
                  <a:schemeClr val="tx1"/>
                </a:solidFill>
              </a:rPr>
              <a:t>owners</a:t>
            </a:r>
            <a:r>
              <a:rPr lang="da-DK">
                <a:solidFill>
                  <a:schemeClr val="tx1"/>
                </a:solidFill>
              </a:rPr>
              <a:t> </a:t>
            </a:r>
            <a:r>
              <a:rPr lang="da-DK" err="1">
                <a:solidFill>
                  <a:schemeClr val="tx1"/>
                </a:solidFill>
              </a:rPr>
              <a:t>collaboration</a:t>
            </a:r>
            <a:r>
              <a:rPr lang="da-DK">
                <a:solidFill>
                  <a:schemeClr val="tx1"/>
                </a:solidFill>
              </a:rPr>
              <a:t> for </a:t>
            </a:r>
          </a:p>
          <a:p>
            <a:pPr marL="171450" indent="-171450">
              <a:buFontTx/>
              <a:buChar char="-"/>
            </a:pPr>
            <a:r>
              <a:rPr lang="da-DK">
                <a:solidFill>
                  <a:schemeClr val="tx1"/>
                </a:solidFill>
              </a:rPr>
              <a:t>Workshops (1hr </a:t>
            </a:r>
            <a:r>
              <a:rPr lang="da-DK" err="1">
                <a:solidFill>
                  <a:schemeClr val="tx1"/>
                </a:solidFill>
              </a:rPr>
              <a:t>estimated</a:t>
            </a:r>
            <a:r>
              <a:rPr lang="da-DK">
                <a:solidFill>
                  <a:schemeClr val="tx1"/>
                </a:solidFill>
              </a:rPr>
              <a:t>, </a:t>
            </a:r>
            <a:r>
              <a:rPr lang="da-DK" err="1">
                <a:solidFill>
                  <a:schemeClr val="tx1"/>
                </a:solidFill>
              </a:rPr>
              <a:t>further</a:t>
            </a:r>
            <a:r>
              <a:rPr lang="da-DK">
                <a:solidFill>
                  <a:schemeClr val="tx1"/>
                </a:solidFill>
              </a:rPr>
              <a:t> iterations </a:t>
            </a:r>
            <a:r>
              <a:rPr lang="da-DK" err="1">
                <a:solidFill>
                  <a:schemeClr val="tx1"/>
                </a:solidFill>
              </a:rPr>
              <a:t>may</a:t>
            </a:r>
            <a:r>
              <a:rPr lang="da-DK">
                <a:solidFill>
                  <a:schemeClr val="tx1"/>
                </a:solidFill>
              </a:rPr>
              <a:t> </a:t>
            </a:r>
            <a:r>
              <a:rPr lang="da-DK" err="1">
                <a:solidFill>
                  <a:schemeClr val="tx1"/>
                </a:solidFill>
              </a:rPr>
              <a:t>be</a:t>
            </a:r>
            <a:r>
              <a:rPr lang="da-DK">
                <a:solidFill>
                  <a:schemeClr val="tx1"/>
                </a:solidFill>
              </a:rPr>
              <a:t> </a:t>
            </a:r>
            <a:r>
              <a:rPr lang="da-DK" err="1">
                <a:solidFill>
                  <a:schemeClr val="tx1"/>
                </a:solidFill>
              </a:rPr>
              <a:t>needed</a:t>
            </a:r>
            <a:r>
              <a:rPr lang="da-DK">
                <a:solidFill>
                  <a:schemeClr val="tx1"/>
                </a:solidFill>
              </a:rPr>
              <a:t>) </a:t>
            </a:r>
          </a:p>
          <a:p>
            <a:pPr marL="171450" indent="-171450">
              <a:buFontTx/>
              <a:buChar char="-"/>
            </a:pPr>
            <a:r>
              <a:rPr lang="da-DK" err="1">
                <a:solidFill>
                  <a:schemeClr val="tx1"/>
                </a:solidFill>
              </a:rPr>
              <a:t>providing</a:t>
            </a:r>
            <a:r>
              <a:rPr lang="da-DK">
                <a:solidFill>
                  <a:schemeClr val="tx1"/>
                </a:solidFill>
              </a:rPr>
              <a:t> information and </a:t>
            </a:r>
          </a:p>
          <a:p>
            <a:pPr marL="171450" indent="-171450">
              <a:buFontTx/>
              <a:buChar char="-"/>
            </a:pPr>
            <a:r>
              <a:rPr lang="da-DK" err="1">
                <a:solidFill>
                  <a:schemeClr val="tx1"/>
                </a:solidFill>
              </a:rPr>
              <a:t>addressing</a:t>
            </a:r>
            <a:r>
              <a:rPr lang="da-DK">
                <a:solidFill>
                  <a:schemeClr val="tx1"/>
                </a:solidFill>
              </a:rPr>
              <a:t> </a:t>
            </a:r>
            <a:r>
              <a:rPr lang="da-DK" err="1">
                <a:solidFill>
                  <a:schemeClr val="tx1"/>
                </a:solidFill>
              </a:rPr>
              <a:t>application</a:t>
            </a:r>
            <a:r>
              <a:rPr lang="da-DK">
                <a:solidFill>
                  <a:schemeClr val="tx1"/>
                </a:solidFill>
              </a:rPr>
              <a:t> security </a:t>
            </a:r>
            <a:r>
              <a:rPr lang="da-DK" err="1">
                <a:solidFill>
                  <a:schemeClr val="tx1"/>
                </a:solidFill>
              </a:rPr>
              <a:t>alerts</a:t>
            </a:r>
            <a:endParaRPr lang="da-DK">
              <a:solidFill>
                <a:schemeClr val="tx1"/>
              </a:solidFill>
            </a:endParaRPr>
          </a:p>
          <a:p>
            <a:pPr marL="171450" indent="-171450">
              <a:buFontTx/>
              <a:buChar char="-"/>
            </a:pPr>
            <a:endParaRPr lang="da-DK">
              <a:solidFill>
                <a:schemeClr val="tx1"/>
              </a:solidFill>
            </a:endParaRPr>
          </a:p>
          <a:p>
            <a:r>
              <a:rPr lang="da-DK" i="1" u="sng" err="1">
                <a:solidFill>
                  <a:schemeClr val="tx1"/>
                </a:solidFill>
                <a:cs typeface="Arial"/>
              </a:rPr>
              <a:t>Assumptions</a:t>
            </a:r>
            <a:r>
              <a:rPr lang="da-DK" i="1">
                <a:solidFill>
                  <a:schemeClr val="tx1"/>
                </a:solidFill>
                <a:cs typeface="Arial"/>
              </a:rPr>
              <a:t>:</a:t>
            </a:r>
          </a:p>
          <a:p>
            <a:r>
              <a:rPr lang="da-DK" err="1">
                <a:solidFill>
                  <a:schemeClr val="tx1"/>
                </a:solidFill>
                <a:highlight>
                  <a:srgbClr val="FFFF00"/>
                </a:highlight>
              </a:rPr>
              <a:t>Outcome</a:t>
            </a:r>
            <a:r>
              <a:rPr lang="da-DK">
                <a:solidFill>
                  <a:schemeClr val="tx1"/>
                </a:solidFill>
                <a:highlight>
                  <a:srgbClr val="FFFF00"/>
                </a:highlight>
              </a:rPr>
              <a:t> of </a:t>
            </a:r>
            <a:r>
              <a:rPr lang="da-DK" err="1">
                <a:solidFill>
                  <a:schemeClr val="tx1"/>
                </a:solidFill>
                <a:highlight>
                  <a:srgbClr val="FFFF00"/>
                </a:highlight>
              </a:rPr>
              <a:t>technical</a:t>
            </a:r>
            <a:r>
              <a:rPr lang="da-DK">
                <a:solidFill>
                  <a:schemeClr val="tx1"/>
                </a:solidFill>
                <a:highlight>
                  <a:srgbClr val="FFFF00"/>
                </a:highlight>
              </a:rPr>
              <a:t> </a:t>
            </a:r>
            <a:r>
              <a:rPr lang="da-DK" err="1">
                <a:solidFill>
                  <a:schemeClr val="tx1"/>
                </a:solidFill>
                <a:highlight>
                  <a:srgbClr val="FFFF00"/>
                </a:highlight>
              </a:rPr>
              <a:t>assessment</a:t>
            </a:r>
            <a:r>
              <a:rPr lang="da-DK">
                <a:solidFill>
                  <a:schemeClr val="tx1"/>
                </a:solidFill>
                <a:highlight>
                  <a:srgbClr val="FFFF00"/>
                </a:highlight>
              </a:rPr>
              <a:t> </a:t>
            </a:r>
            <a:r>
              <a:rPr lang="da-DK" err="1">
                <a:solidFill>
                  <a:schemeClr val="tx1"/>
                </a:solidFill>
                <a:highlight>
                  <a:srgbClr val="FFFF00"/>
                </a:highlight>
              </a:rPr>
              <a:t>does</a:t>
            </a:r>
            <a:r>
              <a:rPr lang="da-DK">
                <a:solidFill>
                  <a:schemeClr val="tx1"/>
                </a:solidFill>
                <a:highlight>
                  <a:srgbClr val="FFFF00"/>
                </a:highlight>
              </a:rPr>
              <a:t> not </a:t>
            </a:r>
            <a:r>
              <a:rPr lang="da-DK" err="1">
                <a:solidFill>
                  <a:schemeClr val="tx1"/>
                </a:solidFill>
                <a:highlight>
                  <a:srgbClr val="FFFF00"/>
                </a:highlight>
              </a:rPr>
              <a:t>reveal</a:t>
            </a:r>
            <a:r>
              <a:rPr lang="da-DK">
                <a:solidFill>
                  <a:schemeClr val="tx1"/>
                </a:solidFill>
                <a:highlight>
                  <a:srgbClr val="FFFF00"/>
                </a:highlight>
              </a:rPr>
              <a:t> </a:t>
            </a:r>
            <a:r>
              <a:rPr lang="da-DK" err="1">
                <a:solidFill>
                  <a:schemeClr val="tx1"/>
                </a:solidFill>
                <a:highlight>
                  <a:srgbClr val="FFFF00"/>
                </a:highlight>
              </a:rPr>
              <a:t>application</a:t>
            </a:r>
            <a:r>
              <a:rPr lang="da-DK">
                <a:solidFill>
                  <a:schemeClr val="tx1"/>
                </a:solidFill>
                <a:highlight>
                  <a:srgbClr val="FFFF00"/>
                </a:highlight>
              </a:rPr>
              <a:t> </a:t>
            </a:r>
            <a:r>
              <a:rPr lang="da-DK" err="1">
                <a:solidFill>
                  <a:schemeClr val="tx1"/>
                </a:solidFill>
                <a:highlight>
                  <a:srgbClr val="FFFF00"/>
                </a:highlight>
              </a:rPr>
              <a:t>related</a:t>
            </a:r>
            <a:r>
              <a:rPr lang="da-DK">
                <a:solidFill>
                  <a:schemeClr val="tx1"/>
                </a:solidFill>
                <a:highlight>
                  <a:srgbClr val="FFFF00"/>
                </a:highlight>
              </a:rPr>
              <a:t> </a:t>
            </a:r>
            <a:r>
              <a:rPr lang="da-DK" err="1">
                <a:solidFill>
                  <a:schemeClr val="tx1"/>
                </a:solidFill>
                <a:highlight>
                  <a:srgbClr val="FFFF00"/>
                </a:highlight>
              </a:rPr>
              <a:t>issued</a:t>
            </a:r>
            <a:r>
              <a:rPr lang="da-DK">
                <a:solidFill>
                  <a:schemeClr val="tx1"/>
                </a:solidFill>
                <a:highlight>
                  <a:srgbClr val="FFFF00"/>
                </a:highlight>
              </a:rPr>
              <a:t> </a:t>
            </a:r>
            <a:r>
              <a:rPr lang="da-DK" err="1">
                <a:solidFill>
                  <a:schemeClr val="tx1"/>
                </a:solidFill>
                <a:highlight>
                  <a:srgbClr val="FFFF00"/>
                </a:highlight>
              </a:rPr>
              <a:t>that</a:t>
            </a:r>
            <a:r>
              <a:rPr lang="da-DK">
                <a:solidFill>
                  <a:schemeClr val="tx1"/>
                </a:solidFill>
                <a:highlight>
                  <a:srgbClr val="FFFF00"/>
                </a:highlight>
              </a:rPr>
              <a:t> </a:t>
            </a:r>
            <a:r>
              <a:rPr lang="da-DK" err="1">
                <a:solidFill>
                  <a:schemeClr val="tx1"/>
                </a:solidFill>
                <a:highlight>
                  <a:srgbClr val="FFFF00"/>
                </a:highlight>
              </a:rPr>
              <a:t>needs</a:t>
            </a:r>
            <a:r>
              <a:rPr lang="da-DK">
                <a:solidFill>
                  <a:schemeClr val="tx1"/>
                </a:solidFill>
                <a:highlight>
                  <a:srgbClr val="FFFF00"/>
                </a:highlight>
              </a:rPr>
              <a:t> to </a:t>
            </a:r>
            <a:r>
              <a:rPr lang="da-DK" err="1">
                <a:solidFill>
                  <a:schemeClr val="tx1"/>
                </a:solidFill>
                <a:highlight>
                  <a:srgbClr val="FFFF00"/>
                </a:highlight>
              </a:rPr>
              <a:t>be</a:t>
            </a:r>
            <a:r>
              <a:rPr lang="da-DK">
                <a:solidFill>
                  <a:schemeClr val="tx1"/>
                </a:solidFill>
                <a:highlight>
                  <a:srgbClr val="FFFF00"/>
                </a:highlight>
              </a:rPr>
              <a:t> </a:t>
            </a:r>
            <a:r>
              <a:rPr lang="da-DK" err="1">
                <a:solidFill>
                  <a:schemeClr val="tx1"/>
                </a:solidFill>
                <a:highlight>
                  <a:srgbClr val="FFFF00"/>
                </a:highlight>
              </a:rPr>
              <a:t>fixed</a:t>
            </a:r>
            <a:r>
              <a:rPr lang="da-DK">
                <a:solidFill>
                  <a:schemeClr val="tx1"/>
                </a:solidFill>
                <a:highlight>
                  <a:srgbClr val="FFFF00"/>
                </a:highlight>
              </a:rPr>
              <a:t> in </a:t>
            </a:r>
            <a:r>
              <a:rPr lang="da-DK" err="1">
                <a:solidFill>
                  <a:schemeClr val="tx1"/>
                </a:solidFill>
                <a:highlight>
                  <a:srgbClr val="FFFF00"/>
                </a:highlight>
              </a:rPr>
              <a:t>advance</a:t>
            </a:r>
            <a:r>
              <a:rPr lang="da-DK">
                <a:solidFill>
                  <a:schemeClr val="tx1"/>
                </a:solidFill>
                <a:highlight>
                  <a:srgbClr val="FFFF00"/>
                </a:highlight>
              </a:rPr>
              <a:t> of migration. If so, </a:t>
            </a:r>
            <a:r>
              <a:rPr lang="da-DK" err="1">
                <a:solidFill>
                  <a:schemeClr val="tx1"/>
                </a:solidFill>
                <a:highlight>
                  <a:srgbClr val="FFFF00"/>
                </a:highlight>
              </a:rPr>
              <a:t>application</a:t>
            </a:r>
            <a:r>
              <a:rPr lang="da-DK">
                <a:solidFill>
                  <a:schemeClr val="tx1"/>
                </a:solidFill>
                <a:highlight>
                  <a:srgbClr val="FFFF00"/>
                </a:highlight>
              </a:rPr>
              <a:t> </a:t>
            </a:r>
            <a:r>
              <a:rPr lang="da-DK" err="1">
                <a:solidFill>
                  <a:schemeClr val="tx1"/>
                </a:solidFill>
                <a:highlight>
                  <a:srgbClr val="FFFF00"/>
                </a:highlight>
              </a:rPr>
              <a:t>may</a:t>
            </a:r>
            <a:r>
              <a:rPr lang="da-DK">
                <a:solidFill>
                  <a:schemeClr val="tx1"/>
                </a:solidFill>
                <a:highlight>
                  <a:srgbClr val="FFFF00"/>
                </a:highlight>
              </a:rPr>
              <a:t> </a:t>
            </a:r>
            <a:r>
              <a:rPr lang="da-DK" err="1">
                <a:solidFill>
                  <a:schemeClr val="tx1"/>
                </a:solidFill>
                <a:highlight>
                  <a:srgbClr val="FFFF00"/>
                </a:highlight>
              </a:rPr>
              <a:t>be</a:t>
            </a:r>
            <a:r>
              <a:rPr lang="da-DK">
                <a:solidFill>
                  <a:schemeClr val="tx1"/>
                </a:solidFill>
                <a:highlight>
                  <a:srgbClr val="FFFF00"/>
                </a:highlight>
              </a:rPr>
              <a:t> </a:t>
            </a:r>
            <a:r>
              <a:rPr lang="da-DK" err="1">
                <a:solidFill>
                  <a:schemeClr val="tx1"/>
                </a:solidFill>
                <a:highlight>
                  <a:srgbClr val="FFFF00"/>
                </a:highlight>
              </a:rPr>
              <a:t>rescheduled</a:t>
            </a:r>
            <a:r>
              <a:rPr lang="da-DK">
                <a:solidFill>
                  <a:schemeClr val="tx1"/>
                </a:solidFill>
                <a:highlight>
                  <a:srgbClr val="FFFF00"/>
                </a:highlight>
              </a:rPr>
              <a:t> to </a:t>
            </a:r>
            <a:r>
              <a:rPr lang="da-DK" err="1">
                <a:solidFill>
                  <a:schemeClr val="tx1"/>
                </a:solidFill>
                <a:highlight>
                  <a:srgbClr val="FFFF00"/>
                </a:highlight>
              </a:rPr>
              <a:t>another</a:t>
            </a:r>
            <a:r>
              <a:rPr lang="da-DK">
                <a:solidFill>
                  <a:schemeClr val="tx1"/>
                </a:solidFill>
                <a:highlight>
                  <a:srgbClr val="FFFF00"/>
                </a:highlight>
              </a:rPr>
              <a:t> </a:t>
            </a:r>
            <a:r>
              <a:rPr lang="da-DK" err="1">
                <a:solidFill>
                  <a:schemeClr val="tx1"/>
                </a:solidFill>
                <a:highlight>
                  <a:srgbClr val="FFFF00"/>
                </a:highlight>
              </a:rPr>
              <a:t>phase</a:t>
            </a:r>
            <a:r>
              <a:rPr lang="da-DK">
                <a:solidFill>
                  <a:schemeClr val="tx1"/>
                </a:solidFill>
                <a:highlight>
                  <a:srgbClr val="FFFF00"/>
                </a:highlight>
              </a:rPr>
              <a:t>.</a:t>
            </a:r>
          </a:p>
          <a:p>
            <a:endParaRPr lang="da-DK">
              <a:solidFill>
                <a:schemeClr val="tx1"/>
              </a:solidFill>
              <a:highlight>
                <a:srgbClr val="FFFF00"/>
              </a:highlight>
            </a:endParaRPr>
          </a:p>
          <a:p>
            <a:r>
              <a:rPr lang="da-DK">
                <a:solidFill>
                  <a:schemeClr val="tx1"/>
                </a:solidFill>
                <a:highlight>
                  <a:srgbClr val="FFFF00"/>
                </a:highlight>
              </a:rPr>
              <a:t>Migration team is </a:t>
            </a:r>
            <a:r>
              <a:rPr lang="da-DK" err="1">
                <a:solidFill>
                  <a:schemeClr val="tx1"/>
                </a:solidFill>
                <a:highlight>
                  <a:srgbClr val="FFFF00"/>
                </a:highlight>
              </a:rPr>
              <a:t>competent</a:t>
            </a:r>
            <a:r>
              <a:rPr lang="da-DK">
                <a:solidFill>
                  <a:schemeClr val="tx1"/>
                </a:solidFill>
                <a:highlight>
                  <a:srgbClr val="FFFF00"/>
                </a:highlight>
              </a:rPr>
              <a:t> and </a:t>
            </a:r>
            <a:r>
              <a:rPr lang="da-DK" err="1">
                <a:solidFill>
                  <a:schemeClr val="tx1"/>
                </a:solidFill>
                <a:highlight>
                  <a:srgbClr val="FFFF00"/>
                </a:highlight>
              </a:rPr>
              <a:t>able</a:t>
            </a:r>
            <a:r>
              <a:rPr lang="da-DK">
                <a:solidFill>
                  <a:schemeClr val="tx1"/>
                </a:solidFill>
                <a:highlight>
                  <a:srgbClr val="FFFF00"/>
                </a:highlight>
              </a:rPr>
              <a:t> to </a:t>
            </a:r>
            <a:r>
              <a:rPr lang="da-DK" err="1">
                <a:solidFill>
                  <a:schemeClr val="tx1"/>
                </a:solidFill>
                <a:highlight>
                  <a:srgbClr val="FFFF00"/>
                </a:highlight>
              </a:rPr>
              <a:t>aleviate</a:t>
            </a:r>
            <a:r>
              <a:rPr lang="da-DK">
                <a:solidFill>
                  <a:schemeClr val="tx1"/>
                </a:solidFill>
                <a:highlight>
                  <a:srgbClr val="FFFF00"/>
                </a:highlight>
              </a:rPr>
              <a:t> </a:t>
            </a:r>
            <a:r>
              <a:rPr lang="da-DK" err="1">
                <a:solidFill>
                  <a:schemeClr val="tx1"/>
                </a:solidFill>
                <a:highlight>
                  <a:srgbClr val="FFFF00"/>
                </a:highlight>
              </a:rPr>
              <a:t>both</a:t>
            </a:r>
            <a:r>
              <a:rPr lang="da-DK">
                <a:solidFill>
                  <a:schemeClr val="tx1"/>
                </a:solidFill>
                <a:highlight>
                  <a:srgbClr val="FFFF00"/>
                </a:highlight>
              </a:rPr>
              <a:t> </a:t>
            </a:r>
            <a:r>
              <a:rPr lang="da-DK" err="1">
                <a:solidFill>
                  <a:schemeClr val="tx1"/>
                </a:solidFill>
                <a:highlight>
                  <a:srgbClr val="FFFF00"/>
                </a:highlight>
              </a:rPr>
              <a:t>infrastructure</a:t>
            </a:r>
            <a:r>
              <a:rPr lang="da-DK">
                <a:solidFill>
                  <a:schemeClr val="tx1"/>
                </a:solidFill>
                <a:highlight>
                  <a:srgbClr val="FFFF00"/>
                </a:highlight>
              </a:rPr>
              <a:t> security </a:t>
            </a:r>
            <a:r>
              <a:rPr lang="da-DK" err="1">
                <a:solidFill>
                  <a:schemeClr val="tx1"/>
                </a:solidFill>
                <a:highlight>
                  <a:srgbClr val="FFFF00"/>
                </a:highlight>
              </a:rPr>
              <a:t>alerts</a:t>
            </a:r>
            <a:r>
              <a:rPr lang="da-DK">
                <a:solidFill>
                  <a:schemeClr val="tx1"/>
                </a:solidFill>
                <a:highlight>
                  <a:srgbClr val="FFFF00"/>
                </a:highlight>
              </a:rPr>
              <a:t> </a:t>
            </a:r>
            <a:r>
              <a:rPr lang="da-DK" err="1">
                <a:solidFill>
                  <a:schemeClr val="tx1"/>
                </a:solidFill>
                <a:highlight>
                  <a:srgbClr val="FFFF00"/>
                </a:highlight>
              </a:rPr>
              <a:t>based</a:t>
            </a:r>
            <a:r>
              <a:rPr lang="da-DK">
                <a:solidFill>
                  <a:schemeClr val="tx1"/>
                </a:solidFill>
                <a:highlight>
                  <a:srgbClr val="FFFF00"/>
                </a:highlight>
              </a:rPr>
              <a:t> on </a:t>
            </a:r>
            <a:r>
              <a:rPr lang="da-DK" err="1">
                <a:solidFill>
                  <a:schemeClr val="tx1"/>
                </a:solidFill>
                <a:highlight>
                  <a:srgbClr val="FFFF00"/>
                </a:highlight>
              </a:rPr>
              <a:t>technical</a:t>
            </a:r>
            <a:r>
              <a:rPr lang="da-DK">
                <a:solidFill>
                  <a:schemeClr val="tx1"/>
                </a:solidFill>
                <a:highlight>
                  <a:srgbClr val="FFFF00"/>
                </a:highlight>
              </a:rPr>
              <a:t> </a:t>
            </a:r>
            <a:r>
              <a:rPr lang="da-DK" err="1">
                <a:solidFill>
                  <a:schemeClr val="tx1"/>
                </a:solidFill>
                <a:highlight>
                  <a:srgbClr val="FFFF00"/>
                </a:highlight>
              </a:rPr>
              <a:t>assessment</a:t>
            </a:r>
            <a:r>
              <a:rPr lang="da-DK">
                <a:solidFill>
                  <a:schemeClr val="tx1"/>
                </a:solidFill>
                <a:highlight>
                  <a:srgbClr val="FFFF00"/>
                </a:highlight>
              </a:rPr>
              <a:t> and do the migration. The team has </a:t>
            </a:r>
            <a:r>
              <a:rPr lang="da-DK" err="1">
                <a:solidFill>
                  <a:schemeClr val="tx1"/>
                </a:solidFill>
                <a:highlight>
                  <a:srgbClr val="FFFF00"/>
                </a:highlight>
              </a:rPr>
              <a:t>experience</a:t>
            </a:r>
            <a:r>
              <a:rPr lang="da-DK">
                <a:solidFill>
                  <a:schemeClr val="tx1"/>
                </a:solidFill>
                <a:highlight>
                  <a:srgbClr val="FFFF00"/>
                </a:highlight>
              </a:rPr>
              <a:t> to </a:t>
            </a:r>
            <a:r>
              <a:rPr lang="da-DK" err="1">
                <a:solidFill>
                  <a:schemeClr val="tx1"/>
                </a:solidFill>
                <a:highlight>
                  <a:srgbClr val="FFFF00"/>
                </a:highlight>
              </a:rPr>
              <a:t>Azure</a:t>
            </a:r>
            <a:r>
              <a:rPr lang="da-DK">
                <a:solidFill>
                  <a:schemeClr val="tx1"/>
                </a:solidFill>
                <a:highlight>
                  <a:srgbClr val="FFFF00"/>
                </a:highlight>
              </a:rPr>
              <a:t> migrations, </a:t>
            </a:r>
            <a:r>
              <a:rPr lang="da-DK" err="1">
                <a:solidFill>
                  <a:schemeClr val="tx1"/>
                </a:solidFill>
                <a:highlight>
                  <a:srgbClr val="FFFF00"/>
                </a:highlight>
              </a:rPr>
              <a:t>will</a:t>
            </a:r>
            <a:r>
              <a:rPr lang="da-DK">
                <a:solidFill>
                  <a:schemeClr val="tx1"/>
                </a:solidFill>
                <a:highlight>
                  <a:srgbClr val="FFFF00"/>
                </a:highlight>
              </a:rPr>
              <a:t> </a:t>
            </a:r>
            <a:r>
              <a:rPr lang="da-DK" err="1">
                <a:solidFill>
                  <a:schemeClr val="tx1"/>
                </a:solidFill>
                <a:highlight>
                  <a:srgbClr val="FFFF00"/>
                </a:highlight>
              </a:rPr>
              <a:t>be</a:t>
            </a:r>
            <a:r>
              <a:rPr lang="da-DK">
                <a:solidFill>
                  <a:schemeClr val="tx1"/>
                </a:solidFill>
                <a:highlight>
                  <a:srgbClr val="FFFF00"/>
                </a:highlight>
              </a:rPr>
              <a:t> </a:t>
            </a:r>
            <a:r>
              <a:rPr lang="da-DK" err="1">
                <a:solidFill>
                  <a:schemeClr val="tx1"/>
                </a:solidFill>
                <a:highlight>
                  <a:srgbClr val="FFFF00"/>
                </a:highlight>
              </a:rPr>
              <a:t>provided</a:t>
            </a:r>
            <a:r>
              <a:rPr lang="da-DK">
                <a:solidFill>
                  <a:schemeClr val="tx1"/>
                </a:solidFill>
                <a:highlight>
                  <a:srgbClr val="FFFF00"/>
                </a:highlight>
              </a:rPr>
              <a:t> with </a:t>
            </a:r>
            <a:r>
              <a:rPr lang="da-DK" err="1">
                <a:solidFill>
                  <a:schemeClr val="tx1"/>
                </a:solidFill>
                <a:highlight>
                  <a:srgbClr val="FFFF00"/>
                </a:highlight>
              </a:rPr>
              <a:t>detailed</a:t>
            </a:r>
            <a:r>
              <a:rPr lang="da-DK">
                <a:solidFill>
                  <a:schemeClr val="tx1"/>
                </a:solidFill>
                <a:highlight>
                  <a:srgbClr val="FFFF00"/>
                </a:highlight>
              </a:rPr>
              <a:t> migration runbook and is </a:t>
            </a:r>
            <a:r>
              <a:rPr lang="da-DK" err="1">
                <a:solidFill>
                  <a:schemeClr val="tx1"/>
                </a:solidFill>
                <a:highlight>
                  <a:srgbClr val="FFFF00"/>
                </a:highlight>
              </a:rPr>
              <a:t>supported</a:t>
            </a:r>
            <a:r>
              <a:rPr lang="da-DK">
                <a:solidFill>
                  <a:schemeClr val="tx1"/>
                </a:solidFill>
                <a:highlight>
                  <a:srgbClr val="FFFF00"/>
                </a:highlight>
              </a:rPr>
              <a:t> by </a:t>
            </a:r>
            <a:r>
              <a:rPr lang="da-DK" err="1">
                <a:solidFill>
                  <a:schemeClr val="tx1"/>
                </a:solidFill>
                <a:highlight>
                  <a:srgbClr val="FFFF00"/>
                </a:highlight>
              </a:rPr>
              <a:t>Azure</a:t>
            </a:r>
            <a:r>
              <a:rPr lang="da-DK">
                <a:solidFill>
                  <a:schemeClr val="tx1"/>
                </a:solidFill>
                <a:highlight>
                  <a:srgbClr val="FFFF00"/>
                </a:highlight>
              </a:rPr>
              <a:t> </a:t>
            </a:r>
            <a:r>
              <a:rPr lang="da-DK" err="1">
                <a:solidFill>
                  <a:schemeClr val="tx1"/>
                </a:solidFill>
                <a:highlight>
                  <a:srgbClr val="FFFF00"/>
                </a:highlight>
              </a:rPr>
              <a:t>architects</a:t>
            </a:r>
            <a:r>
              <a:rPr lang="da-DK">
                <a:solidFill>
                  <a:schemeClr val="tx1"/>
                </a:solidFill>
                <a:highlight>
                  <a:srgbClr val="FFFF00"/>
                </a:highlight>
              </a:rPr>
              <a:t>.</a:t>
            </a:r>
          </a:p>
          <a:p>
            <a:endParaRPr lang="da-DK">
              <a:solidFill>
                <a:schemeClr val="tx1"/>
              </a:solidFill>
              <a:highlight>
                <a:srgbClr val="FFFF00"/>
              </a:highlight>
            </a:endParaRPr>
          </a:p>
          <a:p>
            <a:r>
              <a:rPr lang="da-DK" err="1">
                <a:solidFill>
                  <a:schemeClr val="tx1"/>
                </a:solidFill>
                <a:highlight>
                  <a:srgbClr val="FFFF00"/>
                </a:highlight>
              </a:rPr>
              <a:t>Azure</a:t>
            </a:r>
            <a:r>
              <a:rPr lang="da-DK">
                <a:solidFill>
                  <a:schemeClr val="tx1"/>
                </a:solidFill>
                <a:highlight>
                  <a:srgbClr val="FFFF00"/>
                </a:highlight>
              </a:rPr>
              <a:t> </a:t>
            </a:r>
            <a:r>
              <a:rPr lang="da-DK" err="1">
                <a:solidFill>
                  <a:schemeClr val="tx1"/>
                </a:solidFill>
                <a:highlight>
                  <a:srgbClr val="FFFF00"/>
                </a:highlight>
              </a:rPr>
              <a:t>policies</a:t>
            </a:r>
            <a:r>
              <a:rPr lang="da-DK">
                <a:solidFill>
                  <a:schemeClr val="tx1"/>
                </a:solidFill>
                <a:highlight>
                  <a:srgbClr val="FFFF00"/>
                </a:highlight>
              </a:rPr>
              <a:t> have </a:t>
            </a:r>
            <a:r>
              <a:rPr lang="da-DK" err="1">
                <a:solidFill>
                  <a:schemeClr val="tx1"/>
                </a:solidFill>
                <a:highlight>
                  <a:srgbClr val="FFFF00"/>
                </a:highlight>
              </a:rPr>
              <a:t>been</a:t>
            </a:r>
            <a:r>
              <a:rPr lang="da-DK">
                <a:solidFill>
                  <a:schemeClr val="tx1"/>
                </a:solidFill>
                <a:highlight>
                  <a:srgbClr val="FFFF00"/>
                </a:highlight>
              </a:rPr>
              <a:t> </a:t>
            </a:r>
            <a:r>
              <a:rPr lang="da-DK" err="1">
                <a:solidFill>
                  <a:schemeClr val="tx1"/>
                </a:solidFill>
                <a:highlight>
                  <a:srgbClr val="FFFF00"/>
                </a:highlight>
              </a:rPr>
              <a:t>implemented</a:t>
            </a:r>
            <a:r>
              <a:rPr lang="da-DK">
                <a:solidFill>
                  <a:schemeClr val="tx1"/>
                </a:solidFill>
                <a:highlight>
                  <a:srgbClr val="FFFF00"/>
                </a:highlight>
              </a:rPr>
              <a:t> in new EA. </a:t>
            </a:r>
          </a:p>
          <a:p>
            <a:endParaRPr lang="da-DK">
              <a:solidFill>
                <a:schemeClr val="tx1"/>
              </a:solidFill>
              <a:highlight>
                <a:srgbClr val="FFFF00"/>
              </a:highlight>
            </a:endParaRPr>
          </a:p>
          <a:p>
            <a:r>
              <a:rPr lang="da-DK" err="1">
                <a:solidFill>
                  <a:schemeClr val="tx1"/>
                </a:solidFill>
                <a:highlight>
                  <a:srgbClr val="FFFF00"/>
                </a:highlight>
                <a:cs typeface="Arial"/>
              </a:rPr>
              <a:t>Azure</a:t>
            </a:r>
            <a:r>
              <a:rPr lang="da-DK">
                <a:solidFill>
                  <a:schemeClr val="tx1"/>
                </a:solidFill>
                <a:highlight>
                  <a:srgbClr val="FFFF00"/>
                </a:highlight>
                <a:cs typeface="Arial"/>
              </a:rPr>
              <a:t> Isotope </a:t>
            </a:r>
            <a:r>
              <a:rPr lang="da-DK" err="1">
                <a:solidFill>
                  <a:schemeClr val="tx1"/>
                </a:solidFill>
                <a:highlight>
                  <a:srgbClr val="FFFF00"/>
                </a:highlight>
                <a:cs typeface="Arial"/>
              </a:rPr>
              <a:t>works</a:t>
            </a:r>
            <a:r>
              <a:rPr lang="da-DK">
                <a:solidFill>
                  <a:schemeClr val="tx1"/>
                </a:solidFill>
                <a:highlight>
                  <a:srgbClr val="FFFF00"/>
                </a:highlight>
                <a:cs typeface="Arial"/>
              </a:rPr>
              <a:t> a </a:t>
            </a:r>
            <a:r>
              <a:rPr lang="da-DK" err="1">
                <a:solidFill>
                  <a:schemeClr val="tx1"/>
                </a:solidFill>
                <a:highlight>
                  <a:srgbClr val="FFFF00"/>
                </a:highlight>
                <a:cs typeface="Arial"/>
              </a:rPr>
              <a:t>expected</a:t>
            </a:r>
            <a:r>
              <a:rPr lang="da-DK">
                <a:solidFill>
                  <a:schemeClr val="tx1"/>
                </a:solidFill>
                <a:highlight>
                  <a:srgbClr val="FFFF00"/>
                </a:highlight>
                <a:cs typeface="Arial"/>
              </a:rPr>
              <a:t> (has </a:t>
            </a:r>
            <a:r>
              <a:rPr lang="da-DK" err="1">
                <a:solidFill>
                  <a:schemeClr val="tx1"/>
                </a:solidFill>
                <a:highlight>
                  <a:srgbClr val="FFFF00"/>
                </a:highlight>
                <a:cs typeface="Arial"/>
              </a:rPr>
              <a:t>been</a:t>
            </a:r>
            <a:r>
              <a:rPr lang="da-DK">
                <a:solidFill>
                  <a:schemeClr val="tx1"/>
                </a:solidFill>
                <a:highlight>
                  <a:srgbClr val="FFFF00"/>
                </a:highlight>
                <a:cs typeface="Arial"/>
              </a:rPr>
              <a:t> </a:t>
            </a:r>
            <a:r>
              <a:rPr lang="da-DK" err="1">
                <a:solidFill>
                  <a:schemeClr val="tx1"/>
                </a:solidFill>
                <a:highlight>
                  <a:srgbClr val="FFFF00"/>
                </a:highlight>
                <a:cs typeface="Arial"/>
              </a:rPr>
              <a:t>installed</a:t>
            </a:r>
            <a:r>
              <a:rPr lang="da-DK">
                <a:solidFill>
                  <a:schemeClr val="tx1"/>
                </a:solidFill>
                <a:highlight>
                  <a:srgbClr val="FFFF00"/>
                </a:highlight>
                <a:cs typeface="Arial"/>
              </a:rPr>
              <a:t> September 26)</a:t>
            </a:r>
            <a:endParaRPr lang="da-DK">
              <a:solidFill>
                <a:schemeClr val="tx1"/>
              </a:solidFill>
              <a:highlight>
                <a:srgbClr val="FFFF00"/>
              </a:highlight>
            </a:endParaRPr>
          </a:p>
          <a:p>
            <a:endParaRPr lang="da-DK">
              <a:solidFill>
                <a:schemeClr val="tx1"/>
              </a:solidFill>
              <a:highlight>
                <a:srgbClr val="FFFF00"/>
              </a:highlight>
            </a:endParaRPr>
          </a:p>
          <a:p>
            <a:endParaRPr lang="da-DK">
              <a:solidFill>
                <a:schemeClr val="tx1"/>
              </a:solidFill>
              <a:highlight>
                <a:srgbClr val="FFFF00"/>
              </a:highlight>
            </a:endParaRPr>
          </a:p>
          <a:p>
            <a:endParaRPr lang="da-DK">
              <a:solidFill>
                <a:schemeClr val="tx1"/>
              </a:solidFill>
            </a:endParaRPr>
          </a:p>
          <a:p>
            <a:pPr marL="171450" indent="-171450">
              <a:buFontTx/>
              <a:buChar char="-"/>
            </a:pPr>
            <a:endParaRPr lang="da-DK">
              <a:solidFill>
                <a:schemeClr val="tx1"/>
              </a:solidFill>
            </a:endParaRPr>
          </a:p>
          <a:p>
            <a:pPr marL="171450" indent="-171450">
              <a:buFontTx/>
              <a:buChar char="-"/>
            </a:pPr>
            <a:endParaRPr lang="da-DK">
              <a:solidFill>
                <a:schemeClr val="tx1"/>
              </a:solidFill>
            </a:endParaRPr>
          </a:p>
        </p:txBody>
      </p:sp>
      <p:sp>
        <p:nvSpPr>
          <p:cNvPr id="17" name="AutoShape 4">
            <a:extLst>
              <a:ext uri="{FF2B5EF4-FFF2-40B4-BE49-F238E27FC236}">
                <a16:creationId xmlns:a16="http://schemas.microsoft.com/office/drawing/2014/main" id="{7DAD05C1-D2EA-4FC3-A8D4-06F7526BB9D9}"/>
              </a:ext>
            </a:extLst>
          </p:cNvPr>
          <p:cNvSpPr>
            <a:spLocks noChangeAspect="1" noChangeArrowheads="1"/>
          </p:cNvSpPr>
          <p:nvPr/>
        </p:nvSpPr>
        <p:spPr bwMode="auto">
          <a:xfrm>
            <a:off x="5275385" y="5222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0" normalizeH="0" baseline="0" noProof="0">
              <a:ln>
                <a:noFill/>
              </a:ln>
              <a:solidFill>
                <a:srgbClr val="37424A"/>
              </a:solidFill>
              <a:effectLst/>
              <a:uLnTx/>
              <a:uFillTx/>
              <a:latin typeface="Arial"/>
              <a:ea typeface="+mn-ea"/>
              <a:cs typeface="+mn-cs"/>
            </a:endParaRPr>
          </a:p>
        </p:txBody>
      </p:sp>
      <p:sp>
        <p:nvSpPr>
          <p:cNvPr id="29" name="Slide Number Placeholder 5">
            <a:extLst>
              <a:ext uri="{FF2B5EF4-FFF2-40B4-BE49-F238E27FC236}">
                <a16:creationId xmlns:a16="http://schemas.microsoft.com/office/drawing/2014/main" id="{2A100E8E-8DC7-4D34-82E3-8F988190ED2D}"/>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AFCB0DEF-0313-43CE-8806-B644FC9EC852}" type="slidenum">
              <a:rPr kumimoji="0" lang="en-GB" sz="800" b="0" i="0" u="none" strike="noStrike" kern="1200" cap="none" spc="0" normalizeH="0" baseline="0" noProof="0" smtClean="0">
                <a:ln>
                  <a:noFill/>
                </a:ln>
                <a:solidFill>
                  <a:srgbClr val="37424A"/>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37424A"/>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19A4972C-7F4E-4D10-AB13-203F53FCC0A0}"/>
              </a:ext>
            </a:extLst>
          </p:cNvPr>
          <p:cNvSpPr>
            <a:spLocks noGrp="1"/>
          </p:cNvSpPr>
          <p:nvPr>
            <p:ph type="ftr" sz="quarter" idx="95"/>
          </p:nvPr>
        </p:nvSpPr>
        <p:spPr>
          <a:xfrm>
            <a:off x="747917" y="6434512"/>
            <a:ext cx="4548407"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4" name="Title 1">
            <a:extLst>
              <a:ext uri="{FF2B5EF4-FFF2-40B4-BE49-F238E27FC236}">
                <a16:creationId xmlns:a16="http://schemas.microsoft.com/office/drawing/2014/main" id="{C893D15A-380E-4663-A039-7F2B36BF761C}"/>
              </a:ext>
            </a:extLst>
          </p:cNvPr>
          <p:cNvSpPr txBox="1">
            <a:spLocks/>
          </p:cNvSpPr>
          <p:nvPr/>
        </p:nvSpPr>
        <p:spPr>
          <a:xfrm>
            <a:off x="215998" y="365125"/>
            <a:ext cx="11693525" cy="461961"/>
          </a:xfrm>
          <a:prstGeom prst="rect">
            <a:avLst/>
          </a:prstGeom>
        </p:spPr>
        <p:txBody>
          <a:bodyPr vert="horz" lIns="91440" tIns="45720" rIns="91440" bIns="45720" rtlCol="0" anchor="t">
            <a:noAutofit/>
          </a:bodyPr>
          <a:lstStyle>
            <a:lvl1pPr algn="l" defTabSz="914377" rtl="0" eaLnBrk="1" latinLnBrk="0" hangingPunct="1">
              <a:lnSpc>
                <a:spcPct val="90000"/>
              </a:lnSpc>
              <a:spcBef>
                <a:spcPct val="0"/>
              </a:spcBef>
              <a:buNone/>
              <a:defRPr lang="en-GB" sz="2600" kern="1200" cap="none" baseline="0" noProof="0">
                <a:solidFill>
                  <a:schemeClr val="tx1"/>
                </a:solidFill>
                <a:latin typeface="+mj-lt"/>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Scope and dependencies</a:t>
            </a:r>
            <a:endParaRPr kumimoji="0" lang="da-DK" sz="26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8" name="TextBox 17">
            <a:extLst>
              <a:ext uri="{FF2B5EF4-FFF2-40B4-BE49-F238E27FC236}">
                <a16:creationId xmlns:a16="http://schemas.microsoft.com/office/drawing/2014/main" id="{D9F28300-84FA-449E-921F-490324889B9E}"/>
              </a:ext>
            </a:extLst>
          </p:cNvPr>
          <p:cNvSpPr txBox="1"/>
          <p:nvPr/>
        </p:nvSpPr>
        <p:spPr>
          <a:xfrm>
            <a:off x="747917" y="1097280"/>
            <a:ext cx="2011680" cy="402291"/>
          </a:xfrm>
          <a:prstGeom prst="rect">
            <a:avLst/>
          </a:prstGeom>
          <a:noFill/>
        </p:spPr>
        <p:txBody>
          <a:bodyPr wrap="square" lIns="90000" tIns="46800" rIns="90000" bIns="468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486C"/>
                </a:solidFill>
                <a:effectLst/>
                <a:uLnTx/>
                <a:uFillTx/>
                <a:latin typeface="Arial" panose="020B0604020202020204" pitchFamily="34" charset="0"/>
                <a:ea typeface="+mn-ea"/>
                <a:cs typeface="+mn-cs"/>
              </a:rPr>
              <a:t>Scope:</a:t>
            </a:r>
            <a:endParaRPr kumimoji="0" lang="en-US" sz="1800" b="1" i="0" u="none" strike="noStrike" kern="1200" cap="none" spc="0" normalizeH="0" baseline="0" noProof="0">
              <a:ln>
                <a:noFill/>
              </a:ln>
              <a:solidFill>
                <a:srgbClr val="00486C"/>
              </a:solidFill>
              <a:effectLst/>
              <a:uLnTx/>
              <a:uFillTx/>
              <a:latin typeface="Arial" panose="020B0604020202020204" pitchFamily="34" charset="0"/>
              <a:ea typeface="+mn-ea"/>
              <a:cs typeface="+mn-cs"/>
            </a:endParaRPr>
          </a:p>
        </p:txBody>
      </p:sp>
      <p:sp>
        <p:nvSpPr>
          <p:cNvPr id="24" name="TextBox 23">
            <a:extLst>
              <a:ext uri="{FF2B5EF4-FFF2-40B4-BE49-F238E27FC236}">
                <a16:creationId xmlns:a16="http://schemas.microsoft.com/office/drawing/2014/main" id="{ED103B30-B3BB-4909-89C2-1D9610B58CAD}"/>
              </a:ext>
            </a:extLst>
          </p:cNvPr>
          <p:cNvSpPr txBox="1"/>
          <p:nvPr/>
        </p:nvSpPr>
        <p:spPr>
          <a:xfrm>
            <a:off x="6796019" y="1081096"/>
            <a:ext cx="4648063" cy="679290"/>
          </a:xfrm>
          <a:prstGeom prst="rect">
            <a:avLst/>
          </a:prstGeom>
          <a:noFill/>
        </p:spPr>
        <p:txBody>
          <a:bodyPr wrap="square" lIns="90000" tIns="46800" rIns="90000" bIns="468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486C"/>
                </a:solidFill>
                <a:effectLst/>
                <a:uLnTx/>
                <a:uFillTx/>
                <a:latin typeface="Arial" panose="020B0604020202020204" pitchFamily="34" charset="0"/>
                <a:ea typeface="+mn-ea"/>
                <a:cs typeface="+mn-cs"/>
              </a:rPr>
              <a:t>Dependencies and assumptions:</a:t>
            </a:r>
            <a:r>
              <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endPar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486C"/>
              </a:solidFill>
              <a:effectLst/>
              <a:uLnTx/>
              <a:uFillTx/>
              <a:latin typeface="Arial" panose="020B0604020202020204" pitchFamily="34" charset="0"/>
              <a:ea typeface="+mn-ea"/>
              <a:cs typeface="+mn-cs"/>
            </a:endParaRPr>
          </a:p>
        </p:txBody>
      </p:sp>
      <p:pic>
        <p:nvPicPr>
          <p:cNvPr id="26" name="Picture 25" descr="Shape&#10;&#10;Description automatically generated with low confidence">
            <a:hlinkClick r:id="rId4" action="ppaction://hlinksldjump" tooltip="Describe the scope of the project deliverables as well as the dependencies and assumptions that are part of the project."/>
            <a:extLst>
              <a:ext uri="{FF2B5EF4-FFF2-40B4-BE49-F238E27FC236}">
                <a16:creationId xmlns:a16="http://schemas.microsoft.com/office/drawing/2014/main" id="{5EE26EA6-5EFC-473F-887E-7321638420C8}"/>
              </a:ext>
            </a:extLst>
          </p:cNvPr>
          <p:cNvPicPr>
            <a:picLocks noChangeAspect="1"/>
          </p:cNvPicPr>
          <p:nvPr/>
        </p:nvPicPr>
        <p:blipFill>
          <a:blip r:embed="rId5"/>
          <a:stretch>
            <a:fillRect/>
          </a:stretch>
        </p:blipFill>
        <p:spPr>
          <a:xfrm>
            <a:off x="11395552" y="197221"/>
            <a:ext cx="580450" cy="580450"/>
          </a:xfrm>
          <a:prstGeom prst="rect">
            <a:avLst/>
          </a:prstGeom>
        </p:spPr>
      </p:pic>
      <p:sp>
        <p:nvSpPr>
          <p:cNvPr id="27" name="Shape 2774">
            <a:extLst>
              <a:ext uri="{FF2B5EF4-FFF2-40B4-BE49-F238E27FC236}">
                <a16:creationId xmlns:a16="http://schemas.microsoft.com/office/drawing/2014/main" id="{06FC7E21-E7CA-414D-A054-D806F4194219}"/>
              </a:ext>
            </a:extLst>
          </p:cNvPr>
          <p:cNvSpPr>
            <a:spLocks noChangeAspect="1"/>
          </p:cNvSpPr>
          <p:nvPr/>
        </p:nvSpPr>
        <p:spPr>
          <a:xfrm>
            <a:off x="275937" y="1006103"/>
            <a:ext cx="429265" cy="42926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2"/>
          </a:solidFill>
          <a:ln w="12700">
            <a:miter lim="400000"/>
          </a:ln>
        </p:spPr>
        <p:txBody>
          <a:bodyPr lIns="14284" tIns="14284" rIns="14284" bIns="14284" anchor="ctr"/>
          <a:lstStyle/>
          <a:p>
            <a:pPr marL="0" marR="0" lvl="0" indent="0" algn="l" defTabSz="17139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9015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6C89D6AC-B5AA-47ED-AD86-6BEAFEFEB8EF}"/>
              </a:ext>
            </a:extLst>
          </p:cNvPr>
          <p:cNvSpPr/>
          <p:nvPr/>
        </p:nvSpPr>
        <p:spPr>
          <a:xfrm>
            <a:off x="586334" y="1144457"/>
            <a:ext cx="10876690" cy="4994639"/>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Arial"/>
              <a:ea typeface="+mn-ea"/>
              <a:cs typeface="+mn-cs"/>
            </a:endParaRPr>
          </a:p>
        </p:txBody>
      </p:sp>
      <p:grpSp>
        <p:nvGrpSpPr>
          <p:cNvPr id="9" name="Group 8">
            <a:extLst>
              <a:ext uri="{FF2B5EF4-FFF2-40B4-BE49-F238E27FC236}">
                <a16:creationId xmlns:a16="http://schemas.microsoft.com/office/drawing/2014/main" id="{316FD033-F76D-48F5-A74E-5D4389501F4D}"/>
              </a:ext>
            </a:extLst>
          </p:cNvPr>
          <p:cNvGrpSpPr/>
          <p:nvPr/>
        </p:nvGrpSpPr>
        <p:grpSpPr>
          <a:xfrm>
            <a:off x="1255978" y="331913"/>
            <a:ext cx="9995305" cy="5803297"/>
            <a:chOff x="4266508" y="1055142"/>
            <a:chExt cx="7464688" cy="4897816"/>
          </a:xfrm>
        </p:grpSpPr>
        <p:grpSp>
          <p:nvGrpSpPr>
            <p:cNvPr id="57" name="Group 56">
              <a:extLst>
                <a:ext uri="{FF2B5EF4-FFF2-40B4-BE49-F238E27FC236}">
                  <a16:creationId xmlns:a16="http://schemas.microsoft.com/office/drawing/2014/main" id="{256C5E1D-C1B6-4016-B688-EE1975610439}"/>
                </a:ext>
              </a:extLst>
            </p:cNvPr>
            <p:cNvGrpSpPr>
              <a:grpSpLocks/>
            </p:cNvGrpSpPr>
            <p:nvPr/>
          </p:nvGrpSpPr>
          <p:grpSpPr>
            <a:xfrm>
              <a:off x="5944376" y="1740262"/>
              <a:ext cx="5786820" cy="4212696"/>
              <a:chOff x="3399940" y="2200804"/>
              <a:chExt cx="5786820" cy="3225404"/>
            </a:xfrm>
          </p:grpSpPr>
          <p:cxnSp>
            <p:nvCxnSpPr>
              <p:cNvPr id="58" name="Line Table">
                <a:extLst>
                  <a:ext uri="{FF2B5EF4-FFF2-40B4-BE49-F238E27FC236}">
                    <a16:creationId xmlns:a16="http://schemas.microsoft.com/office/drawing/2014/main" id="{84E3D70A-49B6-4E93-8237-87CCECD7B292}"/>
                  </a:ext>
                </a:extLst>
              </p:cNvPr>
              <p:cNvCxnSpPr/>
              <p:nvPr/>
            </p:nvCxnSpPr>
            <p:spPr>
              <a:xfrm>
                <a:off x="3399940" y="2200807"/>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Line Table">
                <a:extLst>
                  <a:ext uri="{FF2B5EF4-FFF2-40B4-BE49-F238E27FC236}">
                    <a16:creationId xmlns:a16="http://schemas.microsoft.com/office/drawing/2014/main" id="{BB8263FD-10ED-4B73-A9D3-43FC92E4EB6E}"/>
                  </a:ext>
                </a:extLst>
              </p:cNvPr>
              <p:cNvCxnSpPr/>
              <p:nvPr/>
            </p:nvCxnSpPr>
            <p:spPr>
              <a:xfrm>
                <a:off x="4539688" y="2200806"/>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Line Table">
                <a:extLst>
                  <a:ext uri="{FF2B5EF4-FFF2-40B4-BE49-F238E27FC236}">
                    <a16:creationId xmlns:a16="http://schemas.microsoft.com/office/drawing/2014/main" id="{ACA01AFB-2A83-4DD9-82C4-73DB0ACB3210}"/>
                  </a:ext>
                </a:extLst>
              </p:cNvPr>
              <p:cNvCxnSpPr/>
              <p:nvPr/>
            </p:nvCxnSpPr>
            <p:spPr>
              <a:xfrm>
                <a:off x="5655258" y="2200805"/>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Line Table">
                <a:extLst>
                  <a:ext uri="{FF2B5EF4-FFF2-40B4-BE49-F238E27FC236}">
                    <a16:creationId xmlns:a16="http://schemas.microsoft.com/office/drawing/2014/main" id="{AD33D2A8-DA3D-47D5-BB9A-3C7E8543E339}"/>
                  </a:ext>
                </a:extLst>
              </p:cNvPr>
              <p:cNvCxnSpPr/>
              <p:nvPr/>
            </p:nvCxnSpPr>
            <p:spPr>
              <a:xfrm>
                <a:off x="680292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Line Table">
                <a:extLst>
                  <a:ext uri="{FF2B5EF4-FFF2-40B4-BE49-F238E27FC236}">
                    <a16:creationId xmlns:a16="http://schemas.microsoft.com/office/drawing/2014/main" id="{54CA8307-63A1-4F13-B964-868976057BBE}"/>
                  </a:ext>
                </a:extLst>
              </p:cNvPr>
              <p:cNvCxnSpPr/>
              <p:nvPr/>
            </p:nvCxnSpPr>
            <p:spPr>
              <a:xfrm>
                <a:off x="8033766"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Line Table">
                <a:extLst>
                  <a:ext uri="{FF2B5EF4-FFF2-40B4-BE49-F238E27FC236}">
                    <a16:creationId xmlns:a16="http://schemas.microsoft.com/office/drawing/2014/main" id="{F7BC49F9-1510-40ED-81B9-D46CB098236B}"/>
                  </a:ext>
                </a:extLst>
              </p:cNvPr>
              <p:cNvCxnSpPr/>
              <p:nvPr/>
            </p:nvCxnSpPr>
            <p:spPr>
              <a:xfrm>
                <a:off x="918676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420D4DE-66A2-40BE-AFF0-7FB12B5F474D}"/>
                </a:ext>
              </a:extLst>
            </p:cNvPr>
            <p:cNvGrpSpPr/>
            <p:nvPr/>
          </p:nvGrpSpPr>
          <p:grpSpPr>
            <a:xfrm>
              <a:off x="4266508" y="1055142"/>
              <a:ext cx="7271715" cy="609255"/>
              <a:chOff x="4266508" y="1055142"/>
              <a:chExt cx="7271715" cy="609255"/>
            </a:xfrm>
          </p:grpSpPr>
          <p:sp>
            <p:nvSpPr>
              <p:cNvPr id="32" name="TextBox 31">
                <a:extLst>
                  <a:ext uri="{FF2B5EF4-FFF2-40B4-BE49-F238E27FC236}">
                    <a16:creationId xmlns:a16="http://schemas.microsoft.com/office/drawing/2014/main" id="{230E6615-19C7-45BF-8BED-03645BD5D811}"/>
                  </a:ext>
                </a:extLst>
              </p:cNvPr>
              <p:cNvSpPr txBox="1">
                <a:spLocks/>
              </p:cNvSpPr>
              <p:nvPr/>
            </p:nvSpPr>
            <p:spPr>
              <a:xfrm>
                <a:off x="5008012" y="142314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Oct</a:t>
                </a:r>
              </a:p>
            </p:txBody>
          </p:sp>
          <p:sp>
            <p:nvSpPr>
              <p:cNvPr id="33" name="TextBox 32">
                <a:extLst>
                  <a:ext uri="{FF2B5EF4-FFF2-40B4-BE49-F238E27FC236}">
                    <a16:creationId xmlns:a16="http://schemas.microsoft.com/office/drawing/2014/main" id="{736865AC-BCD4-446C-B495-DDDDEB950795}"/>
                  </a:ext>
                </a:extLst>
              </p:cNvPr>
              <p:cNvSpPr txBox="1">
                <a:spLocks/>
              </p:cNvSpPr>
              <p:nvPr/>
            </p:nvSpPr>
            <p:spPr>
              <a:xfrm>
                <a:off x="6162158" y="143061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Nov</a:t>
                </a:r>
              </a:p>
            </p:txBody>
          </p:sp>
          <p:sp>
            <p:nvSpPr>
              <p:cNvPr id="34" name="TextBox 33">
                <a:extLst>
                  <a:ext uri="{FF2B5EF4-FFF2-40B4-BE49-F238E27FC236}">
                    <a16:creationId xmlns:a16="http://schemas.microsoft.com/office/drawing/2014/main" id="{1479EFFF-D376-47F5-94BC-E049771E3BC1}"/>
                  </a:ext>
                </a:extLst>
              </p:cNvPr>
              <p:cNvSpPr txBox="1">
                <a:spLocks/>
              </p:cNvSpPr>
              <p:nvPr/>
            </p:nvSpPr>
            <p:spPr>
              <a:xfrm>
                <a:off x="7339031" y="142427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Dec</a:t>
                </a:r>
              </a:p>
            </p:txBody>
          </p:sp>
          <p:sp>
            <p:nvSpPr>
              <p:cNvPr id="35" name="TextBox 34">
                <a:extLst>
                  <a:ext uri="{FF2B5EF4-FFF2-40B4-BE49-F238E27FC236}">
                    <a16:creationId xmlns:a16="http://schemas.microsoft.com/office/drawing/2014/main" id="{82B47212-9A91-4D87-AF23-BB15B6AC6AFB}"/>
                  </a:ext>
                </a:extLst>
              </p:cNvPr>
              <p:cNvSpPr txBox="1">
                <a:spLocks/>
              </p:cNvSpPr>
              <p:nvPr/>
            </p:nvSpPr>
            <p:spPr>
              <a:xfrm>
                <a:off x="8437156" y="1424280"/>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Jan</a:t>
                </a:r>
              </a:p>
            </p:txBody>
          </p:sp>
          <p:sp>
            <p:nvSpPr>
              <p:cNvPr id="36" name="TextBox 35">
                <a:extLst>
                  <a:ext uri="{FF2B5EF4-FFF2-40B4-BE49-F238E27FC236}">
                    <a16:creationId xmlns:a16="http://schemas.microsoft.com/office/drawing/2014/main" id="{FC58C04C-0A78-4568-AB25-BD35CDDF4D46}"/>
                  </a:ext>
                </a:extLst>
              </p:cNvPr>
              <p:cNvSpPr txBox="1">
                <a:spLocks/>
              </p:cNvSpPr>
              <p:nvPr/>
            </p:nvSpPr>
            <p:spPr>
              <a:xfrm>
                <a:off x="9571285"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Feb</a:t>
                </a:r>
              </a:p>
            </p:txBody>
          </p:sp>
          <p:sp>
            <p:nvSpPr>
              <p:cNvPr id="37" name="TextBox 36">
                <a:extLst>
                  <a:ext uri="{FF2B5EF4-FFF2-40B4-BE49-F238E27FC236}">
                    <a16:creationId xmlns:a16="http://schemas.microsoft.com/office/drawing/2014/main" id="{56CB87A5-841D-4BC4-B3E6-DFDD504F1CD9}"/>
                  </a:ext>
                </a:extLst>
              </p:cNvPr>
              <p:cNvSpPr txBox="1">
                <a:spLocks/>
              </p:cNvSpPr>
              <p:nvPr/>
            </p:nvSpPr>
            <p:spPr>
              <a:xfrm>
                <a:off x="10778423"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March</a:t>
                </a:r>
              </a:p>
            </p:txBody>
          </p:sp>
          <p:sp>
            <p:nvSpPr>
              <p:cNvPr id="85" name="TextBox 84">
                <a:extLst>
                  <a:ext uri="{FF2B5EF4-FFF2-40B4-BE49-F238E27FC236}">
                    <a16:creationId xmlns:a16="http://schemas.microsoft.com/office/drawing/2014/main" id="{1B297B11-0BA1-40CF-A567-66904440486A}"/>
                  </a:ext>
                </a:extLst>
              </p:cNvPr>
              <p:cNvSpPr txBox="1">
                <a:spLocks/>
              </p:cNvSpPr>
              <p:nvPr/>
            </p:nvSpPr>
            <p:spPr>
              <a:xfrm>
                <a:off x="4266508" y="1055142"/>
                <a:ext cx="4564848" cy="284673"/>
              </a:xfrm>
              <a:prstGeom prst="rect">
                <a:avLst/>
              </a:prstGeom>
              <a:noFill/>
            </p:spPr>
            <p:txBody>
              <a:bodyPr wrap="square" rtlCol="0">
                <a:spAutoFit/>
              </a:bodyPr>
              <a:lstStyle/>
              <a:p>
                <a:pPr algn="ctr"/>
                <a:r>
                  <a:rPr lang="en-US" sz="1600" b="1">
                    <a:latin typeface="+mj-lt"/>
                    <a:ea typeface="Roboto Light" panose="02000000000000000000" pitchFamily="2" charset="0"/>
                  </a:rPr>
                  <a:t>2022</a:t>
                </a:r>
              </a:p>
            </p:txBody>
          </p:sp>
        </p:grpSp>
      </p:grpSp>
      <p:graphicFrame>
        <p:nvGraphicFramePr>
          <p:cNvPr id="2" name="Object 1" hidden="1">
            <a:extLst>
              <a:ext uri="{FF2B5EF4-FFF2-40B4-BE49-F238E27FC236}">
                <a16:creationId xmlns:a16="http://schemas.microsoft.com/office/drawing/2014/main" id="{DD29EDD3-93A2-449D-9DCA-20ED342D503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60" imgH="360" progId="TCLayout.ActiveDocument.1">
                  <p:embed/>
                </p:oleObj>
              </mc:Choice>
              <mc:Fallback>
                <p:oleObj name="think-cell Slide" r:id="rId8" imgW="360" imgH="360" progId="TCLayout.ActiveDocument.1">
                  <p:embed/>
                  <p:pic>
                    <p:nvPicPr>
                      <p:cNvPr id="2" name="Object 1" hidden="1">
                        <a:extLst>
                          <a:ext uri="{FF2B5EF4-FFF2-40B4-BE49-F238E27FC236}">
                            <a16:creationId xmlns:a16="http://schemas.microsoft.com/office/drawing/2014/main" id="{DD29EDD3-93A2-449D-9DCA-20ED342D503C}"/>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BB2777A3-ED8A-4B0D-B170-5B220F3F00CD}"/>
              </a:ext>
            </a:extLst>
          </p:cNvPr>
          <p:cNvSpPr>
            <a:spLocks noGrp="1"/>
          </p:cNvSpPr>
          <p:nvPr>
            <p:ph type="title"/>
          </p:nvPr>
        </p:nvSpPr>
        <p:spPr/>
        <p:txBody>
          <a:bodyPr/>
          <a:lstStyle/>
          <a:p>
            <a:r>
              <a:rPr lang="en-US"/>
              <a:t>Project Plan</a:t>
            </a:r>
            <a:br>
              <a:rPr lang="en-US"/>
            </a:br>
            <a:endParaRPr lang="en-US"/>
          </a:p>
        </p:txBody>
      </p:sp>
      <p:sp>
        <p:nvSpPr>
          <p:cNvPr id="29" name="Slide Number Placeholder 5">
            <a:extLst>
              <a:ext uri="{FF2B5EF4-FFF2-40B4-BE49-F238E27FC236}">
                <a16:creationId xmlns:a16="http://schemas.microsoft.com/office/drawing/2014/main" id="{0592B4F3-328F-42AE-8A1F-08D079761372}"/>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US" sz="800" smtClean="0"/>
              <a:pPr/>
              <a:t>6</a:t>
            </a:fld>
            <a:endParaRPr lang="en-US" sz="800"/>
          </a:p>
        </p:txBody>
      </p:sp>
      <p:sp>
        <p:nvSpPr>
          <p:cNvPr id="44" name="TextBox 43">
            <a:extLst>
              <a:ext uri="{FF2B5EF4-FFF2-40B4-BE49-F238E27FC236}">
                <a16:creationId xmlns:a16="http://schemas.microsoft.com/office/drawing/2014/main" id="{8DB61555-3B10-4B9F-8E9C-84E29D41B3E5}"/>
              </a:ext>
            </a:extLst>
          </p:cNvPr>
          <p:cNvSpPr txBox="1">
            <a:spLocks/>
          </p:cNvSpPr>
          <p:nvPr/>
        </p:nvSpPr>
        <p:spPr>
          <a:xfrm>
            <a:off x="531929" y="1708573"/>
            <a:ext cx="2054542" cy="261610"/>
          </a:xfrm>
          <a:prstGeom prst="rect">
            <a:avLst/>
          </a:prstGeom>
          <a:noFill/>
        </p:spPr>
        <p:txBody>
          <a:bodyPr wrap="square" rtlCol="0">
            <a:spAutoFit/>
          </a:bodyPr>
          <a:lstStyle/>
          <a:p>
            <a:r>
              <a:rPr lang="en-US" sz="1050">
                <a:ea typeface="Roboto Light" panose="02000000000000000000" pitchFamily="2" charset="0"/>
              </a:rPr>
              <a:t>Vendor dialogue​</a:t>
            </a:r>
          </a:p>
        </p:txBody>
      </p:sp>
      <p:sp>
        <p:nvSpPr>
          <p:cNvPr id="78" name="Bar">
            <a:extLst>
              <a:ext uri="{FF2B5EF4-FFF2-40B4-BE49-F238E27FC236}">
                <a16:creationId xmlns:a16="http://schemas.microsoft.com/office/drawing/2014/main" id="{040578BF-39BB-47A7-8855-71059207AD3A}"/>
              </a:ext>
            </a:extLst>
          </p:cNvPr>
          <p:cNvSpPr>
            <a:spLocks/>
          </p:cNvSpPr>
          <p:nvPr/>
        </p:nvSpPr>
        <p:spPr>
          <a:xfrm>
            <a:off x="2527454" y="2461118"/>
            <a:ext cx="825774" cy="19863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89" name="TextBox 88">
            <a:extLst>
              <a:ext uri="{FF2B5EF4-FFF2-40B4-BE49-F238E27FC236}">
                <a16:creationId xmlns:a16="http://schemas.microsoft.com/office/drawing/2014/main" id="{CF63C37B-E14E-43B3-A584-8A956C29FC19}"/>
              </a:ext>
            </a:extLst>
          </p:cNvPr>
          <p:cNvSpPr txBox="1"/>
          <p:nvPr/>
        </p:nvSpPr>
        <p:spPr>
          <a:xfrm>
            <a:off x="2426985" y="6546566"/>
            <a:ext cx="1204420" cy="261610"/>
          </a:xfrm>
          <a:prstGeom prst="rect">
            <a:avLst/>
          </a:prstGeom>
          <a:noFill/>
        </p:spPr>
        <p:txBody>
          <a:bodyPr wrap="square" rtlCol="0">
            <a:spAutoFit/>
          </a:bodyPr>
          <a:lstStyle/>
          <a:p>
            <a:pPr algn="ctr"/>
            <a:r>
              <a:rPr lang="en-US" sz="1050">
                <a:latin typeface="+mj-lt"/>
              </a:rPr>
              <a:t>Milestone</a:t>
            </a:r>
          </a:p>
        </p:txBody>
      </p:sp>
      <p:sp>
        <p:nvSpPr>
          <p:cNvPr id="90" name="Diamond 89">
            <a:extLst>
              <a:ext uri="{FF2B5EF4-FFF2-40B4-BE49-F238E27FC236}">
                <a16:creationId xmlns:a16="http://schemas.microsoft.com/office/drawing/2014/main" id="{FF1A6F3D-5312-400E-8766-3BD371BA4426}"/>
              </a:ext>
            </a:extLst>
          </p:cNvPr>
          <p:cNvSpPr/>
          <p:nvPr/>
        </p:nvSpPr>
        <p:spPr>
          <a:xfrm>
            <a:off x="2952438" y="6385346"/>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ar">
            <a:extLst>
              <a:ext uri="{FF2B5EF4-FFF2-40B4-BE49-F238E27FC236}">
                <a16:creationId xmlns:a16="http://schemas.microsoft.com/office/drawing/2014/main" id="{07667844-045C-4C69-9E20-146532F8558D}"/>
              </a:ext>
            </a:extLst>
          </p:cNvPr>
          <p:cNvSpPr>
            <a:spLocks/>
          </p:cNvSpPr>
          <p:nvPr/>
        </p:nvSpPr>
        <p:spPr>
          <a:xfrm>
            <a:off x="3652458" y="6445553"/>
            <a:ext cx="750379" cy="96588"/>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sp>
        <p:nvSpPr>
          <p:cNvPr id="92" name="Pladsholder til tekst 1">
            <a:extLst>
              <a:ext uri="{FF2B5EF4-FFF2-40B4-BE49-F238E27FC236}">
                <a16:creationId xmlns:a16="http://schemas.microsoft.com/office/drawing/2014/main" id="{C1E83AB3-A600-4E61-952F-FC3F1C230783}"/>
              </a:ext>
            </a:extLst>
          </p:cNvPr>
          <p:cNvSpPr>
            <a:spLocks noGrp="1"/>
          </p:cNvSpPr>
          <p:nvPr>
            <p:custDataLst>
              <p:tags r:id="rId4"/>
            </p:custDataLst>
          </p:nvPr>
        </p:nvSpPr>
        <p:spPr bwMode="auto">
          <a:xfrm>
            <a:off x="2825271" y="14005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03.10.2022</a:t>
            </a:r>
            <a:endParaRPr lang="en-US" sz="1050" i="1">
              <a:sym typeface="+mn-lt"/>
            </a:endParaRPr>
          </a:p>
        </p:txBody>
      </p:sp>
      <p:sp>
        <p:nvSpPr>
          <p:cNvPr id="97" name="Diamond 96">
            <a:extLst>
              <a:ext uri="{FF2B5EF4-FFF2-40B4-BE49-F238E27FC236}">
                <a16:creationId xmlns:a16="http://schemas.microsoft.com/office/drawing/2014/main" id="{8231B58D-9641-4FBD-90CB-E0F400A84B32}"/>
              </a:ext>
            </a:extLst>
          </p:cNvPr>
          <p:cNvSpPr/>
          <p:nvPr/>
        </p:nvSpPr>
        <p:spPr>
          <a:xfrm>
            <a:off x="-3033277" y="7096320"/>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E354828-3D80-4F25-B27C-44A9FEC01124}"/>
              </a:ext>
            </a:extLst>
          </p:cNvPr>
          <p:cNvSpPr txBox="1"/>
          <p:nvPr/>
        </p:nvSpPr>
        <p:spPr>
          <a:xfrm>
            <a:off x="3431988" y="6542213"/>
            <a:ext cx="1204420" cy="261610"/>
          </a:xfrm>
          <a:prstGeom prst="rect">
            <a:avLst/>
          </a:prstGeom>
          <a:noFill/>
        </p:spPr>
        <p:txBody>
          <a:bodyPr wrap="square" rtlCol="0">
            <a:spAutoFit/>
          </a:bodyPr>
          <a:lstStyle/>
          <a:p>
            <a:pPr algn="ctr"/>
            <a:r>
              <a:rPr lang="en-US" sz="1050">
                <a:latin typeface="+mj-lt"/>
              </a:rPr>
              <a:t>Task</a:t>
            </a:r>
          </a:p>
        </p:txBody>
      </p:sp>
      <p:sp>
        <p:nvSpPr>
          <p:cNvPr id="3" name="Footer Placeholder 2">
            <a:extLst>
              <a:ext uri="{FF2B5EF4-FFF2-40B4-BE49-F238E27FC236}">
                <a16:creationId xmlns:a16="http://schemas.microsoft.com/office/drawing/2014/main" id="{0DDD2732-E12C-4D39-BF94-4C3F394CA7A7}"/>
              </a:ext>
            </a:extLst>
          </p:cNvPr>
          <p:cNvSpPr>
            <a:spLocks noGrp="1"/>
          </p:cNvSpPr>
          <p:nvPr>
            <p:ph type="ftr" sz="quarter" idx="10"/>
          </p:nvPr>
        </p:nvSpPr>
        <p:spPr>
          <a:xfrm>
            <a:off x="756113" y="6426864"/>
            <a:ext cx="7943384"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00" name="TextBox 99">
            <a:extLst>
              <a:ext uri="{FF2B5EF4-FFF2-40B4-BE49-F238E27FC236}">
                <a16:creationId xmlns:a16="http://schemas.microsoft.com/office/drawing/2014/main" id="{1A02501C-985D-4841-9847-494D2781610C}"/>
              </a:ext>
            </a:extLst>
          </p:cNvPr>
          <p:cNvSpPr txBox="1">
            <a:spLocks/>
          </p:cNvSpPr>
          <p:nvPr/>
        </p:nvSpPr>
        <p:spPr>
          <a:xfrm>
            <a:off x="557041" y="2428399"/>
            <a:ext cx="1855940" cy="261610"/>
          </a:xfrm>
          <a:prstGeom prst="rect">
            <a:avLst/>
          </a:prstGeom>
          <a:noFill/>
        </p:spPr>
        <p:txBody>
          <a:bodyPr wrap="square" rtlCol="0">
            <a:spAutoFit/>
          </a:bodyPr>
          <a:lstStyle/>
          <a:p>
            <a:r>
              <a:rPr lang="en-US" sz="1050">
                <a:ea typeface="Roboto Light" panose="02000000000000000000" pitchFamily="2" charset="0"/>
              </a:rPr>
              <a:t>Technical Assessment </a:t>
            </a:r>
          </a:p>
        </p:txBody>
      </p:sp>
      <p:sp>
        <p:nvSpPr>
          <p:cNvPr id="104" name="TextBox 103">
            <a:extLst>
              <a:ext uri="{FF2B5EF4-FFF2-40B4-BE49-F238E27FC236}">
                <a16:creationId xmlns:a16="http://schemas.microsoft.com/office/drawing/2014/main" id="{2388167B-48E9-4C04-A1A6-A17EEC24A227}"/>
              </a:ext>
            </a:extLst>
          </p:cNvPr>
          <p:cNvSpPr txBox="1">
            <a:spLocks/>
          </p:cNvSpPr>
          <p:nvPr/>
        </p:nvSpPr>
        <p:spPr>
          <a:xfrm>
            <a:off x="540521" y="1340195"/>
            <a:ext cx="1997473" cy="261610"/>
          </a:xfrm>
          <a:prstGeom prst="rect">
            <a:avLst/>
          </a:prstGeom>
          <a:noFill/>
        </p:spPr>
        <p:txBody>
          <a:bodyPr wrap="square" rtlCol="0">
            <a:spAutoFit/>
          </a:bodyPr>
          <a:lstStyle/>
          <a:p>
            <a:r>
              <a:rPr lang="en-US" sz="1050">
                <a:ea typeface="Roboto Light" panose="02000000000000000000" pitchFamily="2" charset="0"/>
              </a:rPr>
              <a:t>Project</a:t>
            </a:r>
            <a:r>
              <a:rPr lang="en-US" sz="1050" b="0" i="0">
                <a:solidFill>
                  <a:srgbClr val="242424"/>
                </a:solidFill>
                <a:effectLst/>
                <a:latin typeface="-apple-system"/>
              </a:rPr>
              <a:t> </a:t>
            </a:r>
            <a:r>
              <a:rPr lang="en-US" sz="1050" b="0" i="0">
                <a:solidFill>
                  <a:srgbClr val="242424"/>
                </a:solidFill>
                <a:effectLst/>
                <a:latin typeface="+mj-lt"/>
              </a:rPr>
              <a:t>start / G1</a:t>
            </a:r>
            <a:endParaRPr lang="en-US" sz="1050">
              <a:latin typeface="+mj-lt"/>
              <a:ea typeface="Roboto Light" panose="02000000000000000000" pitchFamily="2" charset="0"/>
            </a:endParaRPr>
          </a:p>
        </p:txBody>
      </p:sp>
      <p:sp>
        <p:nvSpPr>
          <p:cNvPr id="105" name="TextBox 104">
            <a:extLst>
              <a:ext uri="{FF2B5EF4-FFF2-40B4-BE49-F238E27FC236}">
                <a16:creationId xmlns:a16="http://schemas.microsoft.com/office/drawing/2014/main" id="{96ECEFD6-2767-42F6-B0F1-0C86A8FFB6D8}"/>
              </a:ext>
            </a:extLst>
          </p:cNvPr>
          <p:cNvSpPr txBox="1">
            <a:spLocks/>
          </p:cNvSpPr>
          <p:nvPr/>
        </p:nvSpPr>
        <p:spPr>
          <a:xfrm>
            <a:off x="5534084" y="-1552195"/>
            <a:ext cx="4610482" cy="276999"/>
          </a:xfrm>
          <a:prstGeom prst="rect">
            <a:avLst/>
          </a:prstGeom>
          <a:noFill/>
        </p:spPr>
        <p:txBody>
          <a:bodyPr wrap="square" rtlCol="0">
            <a:spAutoFit/>
          </a:bodyPr>
          <a:lstStyle/>
          <a:p>
            <a:r>
              <a:rPr lang="en-US" sz="1200">
                <a:ea typeface="Roboto Light" panose="02000000000000000000" pitchFamily="2" charset="0"/>
              </a:rPr>
              <a:t>Develop</a:t>
            </a:r>
          </a:p>
        </p:txBody>
      </p:sp>
      <p:sp>
        <p:nvSpPr>
          <p:cNvPr id="106" name="TextBox 105">
            <a:extLst>
              <a:ext uri="{FF2B5EF4-FFF2-40B4-BE49-F238E27FC236}">
                <a16:creationId xmlns:a16="http://schemas.microsoft.com/office/drawing/2014/main" id="{48C5504D-8030-4599-95B8-6AFAACC2CFE4}"/>
              </a:ext>
            </a:extLst>
          </p:cNvPr>
          <p:cNvSpPr txBox="1">
            <a:spLocks/>
          </p:cNvSpPr>
          <p:nvPr/>
        </p:nvSpPr>
        <p:spPr>
          <a:xfrm>
            <a:off x="5530681" y="-1795125"/>
            <a:ext cx="4610482" cy="276999"/>
          </a:xfrm>
          <a:prstGeom prst="rect">
            <a:avLst/>
          </a:prstGeom>
          <a:noFill/>
        </p:spPr>
        <p:txBody>
          <a:bodyPr wrap="square" rtlCol="0">
            <a:spAutoFit/>
          </a:bodyPr>
          <a:lstStyle/>
          <a:p>
            <a:r>
              <a:rPr lang="en-US" sz="1200">
                <a:ea typeface="Roboto Light" panose="02000000000000000000" pitchFamily="2" charset="0"/>
              </a:rPr>
              <a:t>Design</a:t>
            </a:r>
          </a:p>
        </p:txBody>
      </p:sp>
      <p:sp>
        <p:nvSpPr>
          <p:cNvPr id="107" name="TextBox 106">
            <a:extLst>
              <a:ext uri="{FF2B5EF4-FFF2-40B4-BE49-F238E27FC236}">
                <a16:creationId xmlns:a16="http://schemas.microsoft.com/office/drawing/2014/main" id="{B13D338B-BE22-4140-B61D-898005A72EE7}"/>
              </a:ext>
            </a:extLst>
          </p:cNvPr>
          <p:cNvSpPr txBox="1">
            <a:spLocks/>
          </p:cNvSpPr>
          <p:nvPr/>
        </p:nvSpPr>
        <p:spPr>
          <a:xfrm>
            <a:off x="5538701" y="-1288495"/>
            <a:ext cx="4610482" cy="276999"/>
          </a:xfrm>
          <a:prstGeom prst="rect">
            <a:avLst/>
          </a:prstGeom>
          <a:noFill/>
        </p:spPr>
        <p:txBody>
          <a:bodyPr wrap="square" rtlCol="0">
            <a:spAutoFit/>
          </a:bodyPr>
          <a:lstStyle/>
          <a:p>
            <a:r>
              <a:rPr lang="en-US" sz="1200">
                <a:ea typeface="Roboto Light" panose="02000000000000000000" pitchFamily="2" charset="0"/>
              </a:rPr>
              <a:t>UAT</a:t>
            </a:r>
          </a:p>
        </p:txBody>
      </p:sp>
      <p:sp>
        <p:nvSpPr>
          <p:cNvPr id="108" name="TextBox 107">
            <a:extLst>
              <a:ext uri="{FF2B5EF4-FFF2-40B4-BE49-F238E27FC236}">
                <a16:creationId xmlns:a16="http://schemas.microsoft.com/office/drawing/2014/main" id="{2ECEA151-1D9B-4C88-BA31-1373789D9333}"/>
              </a:ext>
            </a:extLst>
          </p:cNvPr>
          <p:cNvSpPr txBox="1">
            <a:spLocks/>
          </p:cNvSpPr>
          <p:nvPr/>
        </p:nvSpPr>
        <p:spPr>
          <a:xfrm>
            <a:off x="5568192" y="-781865"/>
            <a:ext cx="4610482" cy="276999"/>
          </a:xfrm>
          <a:prstGeom prst="rect">
            <a:avLst/>
          </a:prstGeom>
          <a:noFill/>
        </p:spPr>
        <p:txBody>
          <a:bodyPr wrap="square" rtlCol="0">
            <a:spAutoFit/>
          </a:bodyPr>
          <a:lstStyle/>
          <a:p>
            <a:r>
              <a:rPr lang="en-US" sz="1200">
                <a:ea typeface="Roboto Light" panose="02000000000000000000" pitchFamily="2" charset="0"/>
              </a:rPr>
              <a:t>Hypercare</a:t>
            </a:r>
          </a:p>
        </p:txBody>
      </p:sp>
      <p:sp>
        <p:nvSpPr>
          <p:cNvPr id="109" name="TextBox 108">
            <a:extLst>
              <a:ext uri="{FF2B5EF4-FFF2-40B4-BE49-F238E27FC236}">
                <a16:creationId xmlns:a16="http://schemas.microsoft.com/office/drawing/2014/main" id="{AADA73E4-B571-4C9C-A4C5-4463F1DF05B5}"/>
              </a:ext>
            </a:extLst>
          </p:cNvPr>
          <p:cNvSpPr txBox="1">
            <a:spLocks/>
          </p:cNvSpPr>
          <p:nvPr/>
        </p:nvSpPr>
        <p:spPr>
          <a:xfrm>
            <a:off x="5552665" y="-1026245"/>
            <a:ext cx="4610482" cy="276999"/>
          </a:xfrm>
          <a:prstGeom prst="rect">
            <a:avLst/>
          </a:prstGeom>
          <a:noFill/>
        </p:spPr>
        <p:txBody>
          <a:bodyPr wrap="square" rtlCol="0">
            <a:spAutoFit/>
          </a:bodyPr>
          <a:lstStyle/>
          <a:p>
            <a:r>
              <a:rPr lang="en-US" sz="1200">
                <a:ea typeface="Roboto Light" panose="02000000000000000000" pitchFamily="2" charset="0"/>
              </a:rPr>
              <a:t>Go-Live</a:t>
            </a:r>
          </a:p>
        </p:txBody>
      </p:sp>
      <p:sp>
        <p:nvSpPr>
          <p:cNvPr id="121" name="TextBox 120">
            <a:extLst>
              <a:ext uri="{FF2B5EF4-FFF2-40B4-BE49-F238E27FC236}">
                <a16:creationId xmlns:a16="http://schemas.microsoft.com/office/drawing/2014/main" id="{92B6C311-A8C5-498B-AC4B-0461B273E868}"/>
              </a:ext>
            </a:extLst>
          </p:cNvPr>
          <p:cNvSpPr txBox="1">
            <a:spLocks/>
          </p:cNvSpPr>
          <p:nvPr/>
        </p:nvSpPr>
        <p:spPr>
          <a:xfrm>
            <a:off x="601861" y="5539633"/>
            <a:ext cx="4610482" cy="276999"/>
          </a:xfrm>
          <a:prstGeom prst="rect">
            <a:avLst/>
          </a:prstGeom>
          <a:noFill/>
        </p:spPr>
        <p:txBody>
          <a:bodyPr wrap="square" rtlCol="0">
            <a:spAutoFit/>
          </a:bodyPr>
          <a:lstStyle/>
          <a:p>
            <a:r>
              <a:rPr lang="en-US" sz="1200">
                <a:highlight>
                  <a:srgbClr val="FFFF00"/>
                </a:highlight>
                <a:ea typeface="Roboto Light" panose="02000000000000000000" pitchFamily="2" charset="0"/>
              </a:rPr>
              <a:t>Hypercare</a:t>
            </a:r>
          </a:p>
        </p:txBody>
      </p:sp>
      <p:sp>
        <p:nvSpPr>
          <p:cNvPr id="141" name="TextBox 140">
            <a:extLst>
              <a:ext uri="{FF2B5EF4-FFF2-40B4-BE49-F238E27FC236}">
                <a16:creationId xmlns:a16="http://schemas.microsoft.com/office/drawing/2014/main" id="{50C217CD-256A-4664-AC1E-5EE4A5B5FE6E}"/>
              </a:ext>
            </a:extLst>
          </p:cNvPr>
          <p:cNvSpPr txBox="1">
            <a:spLocks/>
          </p:cNvSpPr>
          <p:nvPr/>
        </p:nvSpPr>
        <p:spPr>
          <a:xfrm>
            <a:off x="586334" y="5895998"/>
            <a:ext cx="4610482" cy="276999"/>
          </a:xfrm>
          <a:prstGeom prst="rect">
            <a:avLst/>
          </a:prstGeom>
          <a:noFill/>
        </p:spPr>
        <p:txBody>
          <a:bodyPr wrap="square" rtlCol="0">
            <a:spAutoFit/>
          </a:bodyPr>
          <a:lstStyle/>
          <a:p>
            <a:r>
              <a:rPr lang="en-US" sz="1200">
                <a:ea typeface="Roboto Light" panose="02000000000000000000" pitchFamily="2" charset="0"/>
              </a:rPr>
              <a:t>Project End </a:t>
            </a:r>
          </a:p>
        </p:txBody>
      </p:sp>
      <p:sp>
        <p:nvSpPr>
          <p:cNvPr id="142" name="TextBox 141">
            <a:extLst>
              <a:ext uri="{FF2B5EF4-FFF2-40B4-BE49-F238E27FC236}">
                <a16:creationId xmlns:a16="http://schemas.microsoft.com/office/drawing/2014/main" id="{CBEFA4C9-3EF3-4B52-A202-AF605E63F44A}"/>
              </a:ext>
            </a:extLst>
          </p:cNvPr>
          <p:cNvSpPr txBox="1"/>
          <p:nvPr/>
        </p:nvSpPr>
        <p:spPr>
          <a:xfrm rot="10800000">
            <a:off x="56065" y="1837029"/>
            <a:ext cx="504923" cy="1176501"/>
          </a:xfrm>
          <a:prstGeom prst="rect">
            <a:avLst/>
          </a:prstGeom>
          <a:noFill/>
        </p:spPr>
        <p:txBody>
          <a:bodyPr vert="eaVert" wrap="square" lIns="90000" tIns="46800" rIns="90000" bIns="46800" rtlCol="0">
            <a:spAutoFit/>
          </a:bodyPr>
          <a:lstStyle/>
          <a:p>
            <a:pPr algn="l"/>
            <a:r>
              <a:rPr lang="en-US" sz="1050" i="1"/>
              <a:t>Accenture migration team</a:t>
            </a:r>
            <a:endParaRPr lang="en-US" sz="1100" i="1"/>
          </a:p>
        </p:txBody>
      </p:sp>
      <p:cxnSp>
        <p:nvCxnSpPr>
          <p:cNvPr id="101" name="Line Table">
            <a:extLst>
              <a:ext uri="{FF2B5EF4-FFF2-40B4-BE49-F238E27FC236}">
                <a16:creationId xmlns:a16="http://schemas.microsoft.com/office/drawing/2014/main" id="{5F3E3271-E7F8-4A11-B617-86B8B818A484}"/>
              </a:ext>
            </a:extLst>
          </p:cNvPr>
          <p:cNvCxnSpPr>
            <a:cxnSpLocks/>
          </p:cNvCxnSpPr>
          <p:nvPr/>
        </p:nvCxnSpPr>
        <p:spPr>
          <a:xfrm>
            <a:off x="563119" y="313458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Line Table">
            <a:extLst>
              <a:ext uri="{FF2B5EF4-FFF2-40B4-BE49-F238E27FC236}">
                <a16:creationId xmlns:a16="http://schemas.microsoft.com/office/drawing/2014/main" id="{73E7D198-F9C6-4B9D-B2D8-0E43D1C0F2AA}"/>
              </a:ext>
            </a:extLst>
          </p:cNvPr>
          <p:cNvCxnSpPr>
            <a:cxnSpLocks/>
          </p:cNvCxnSpPr>
          <p:nvPr/>
        </p:nvCxnSpPr>
        <p:spPr>
          <a:xfrm>
            <a:off x="638732" y="5880430"/>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 name="Bar">
            <a:extLst>
              <a:ext uri="{FF2B5EF4-FFF2-40B4-BE49-F238E27FC236}">
                <a16:creationId xmlns:a16="http://schemas.microsoft.com/office/drawing/2014/main" id="{ECCDC1DB-0124-4DD5-AAD0-822DE64B37A1}"/>
              </a:ext>
            </a:extLst>
          </p:cNvPr>
          <p:cNvSpPr>
            <a:spLocks/>
          </p:cNvSpPr>
          <p:nvPr/>
        </p:nvSpPr>
        <p:spPr>
          <a:xfrm>
            <a:off x="2571208" y="1761829"/>
            <a:ext cx="176981" cy="15040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pic>
        <p:nvPicPr>
          <p:cNvPr id="94" name="Picture 93" descr="Shape&#10;&#10;Description automatically generated with low confidence">
            <a:hlinkClick r:id="rId10" action="ppaction://hlinksldjump" tooltip="High Level Project Plan. There is no fixed template, and you can replace this with your own visualiation or description."/>
            <a:extLst>
              <a:ext uri="{FF2B5EF4-FFF2-40B4-BE49-F238E27FC236}">
                <a16:creationId xmlns:a16="http://schemas.microsoft.com/office/drawing/2014/main" id="{8D8636A8-4935-4F1A-BF53-32E5985591F6}"/>
              </a:ext>
            </a:extLst>
          </p:cNvPr>
          <p:cNvPicPr>
            <a:picLocks noChangeAspect="1"/>
          </p:cNvPicPr>
          <p:nvPr/>
        </p:nvPicPr>
        <p:blipFill>
          <a:blip r:embed="rId11"/>
          <a:stretch>
            <a:fillRect/>
          </a:stretch>
        </p:blipFill>
        <p:spPr>
          <a:xfrm>
            <a:off x="11444241" y="166436"/>
            <a:ext cx="580450" cy="580450"/>
          </a:xfrm>
          <a:prstGeom prst="rect">
            <a:avLst/>
          </a:prstGeom>
        </p:spPr>
      </p:pic>
      <p:cxnSp>
        <p:nvCxnSpPr>
          <p:cNvPr id="82" name="Line Table">
            <a:extLst>
              <a:ext uri="{FF2B5EF4-FFF2-40B4-BE49-F238E27FC236}">
                <a16:creationId xmlns:a16="http://schemas.microsoft.com/office/drawing/2014/main" id="{7E7457C5-3717-4C86-B654-F86AB5A94B3F}"/>
              </a:ext>
            </a:extLst>
          </p:cNvPr>
          <p:cNvCxnSpPr>
            <a:cxnSpLocks/>
          </p:cNvCxnSpPr>
          <p:nvPr/>
        </p:nvCxnSpPr>
        <p:spPr>
          <a:xfrm>
            <a:off x="638289" y="2021098"/>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Line Table">
            <a:extLst>
              <a:ext uri="{FF2B5EF4-FFF2-40B4-BE49-F238E27FC236}">
                <a16:creationId xmlns:a16="http://schemas.microsoft.com/office/drawing/2014/main" id="{CBABA4A2-273F-4461-A337-0E2D8F0921DF}"/>
              </a:ext>
            </a:extLst>
          </p:cNvPr>
          <p:cNvCxnSpPr>
            <a:cxnSpLocks/>
          </p:cNvCxnSpPr>
          <p:nvPr/>
        </p:nvCxnSpPr>
        <p:spPr>
          <a:xfrm>
            <a:off x="586334" y="459017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539FE6C-AF6B-4B08-934E-56CAA9060AFE}"/>
              </a:ext>
            </a:extLst>
          </p:cNvPr>
          <p:cNvSpPr txBox="1">
            <a:spLocks/>
          </p:cNvSpPr>
          <p:nvPr/>
        </p:nvSpPr>
        <p:spPr>
          <a:xfrm>
            <a:off x="6249650" y="336579"/>
            <a:ext cx="6112385" cy="337302"/>
          </a:xfrm>
          <a:prstGeom prst="rect">
            <a:avLst/>
          </a:prstGeom>
          <a:noFill/>
        </p:spPr>
        <p:txBody>
          <a:bodyPr wrap="square" rtlCol="0">
            <a:spAutoFit/>
          </a:bodyPr>
          <a:lstStyle/>
          <a:p>
            <a:pPr algn="ctr"/>
            <a:r>
              <a:rPr lang="en-US" sz="1600" b="1">
                <a:latin typeface="+mj-lt"/>
                <a:ea typeface="Roboto Light" panose="02000000000000000000" pitchFamily="2" charset="0"/>
              </a:rPr>
              <a:t>2023</a:t>
            </a:r>
          </a:p>
        </p:txBody>
      </p:sp>
      <p:sp>
        <p:nvSpPr>
          <p:cNvPr id="99" name="Diamond 98">
            <a:extLst>
              <a:ext uri="{FF2B5EF4-FFF2-40B4-BE49-F238E27FC236}">
                <a16:creationId xmlns:a16="http://schemas.microsoft.com/office/drawing/2014/main" id="{35AA15F9-AB1D-409A-9C14-13F0C2A4C18E}"/>
              </a:ext>
            </a:extLst>
          </p:cNvPr>
          <p:cNvSpPr/>
          <p:nvPr/>
        </p:nvSpPr>
        <p:spPr>
          <a:xfrm>
            <a:off x="2582293" y="1387045"/>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Bar">
            <a:extLst>
              <a:ext uri="{FF2B5EF4-FFF2-40B4-BE49-F238E27FC236}">
                <a16:creationId xmlns:a16="http://schemas.microsoft.com/office/drawing/2014/main" id="{88822C2F-77E8-4683-BDEB-CB4DBC698EFC}"/>
              </a:ext>
            </a:extLst>
          </p:cNvPr>
          <p:cNvSpPr>
            <a:spLocks/>
          </p:cNvSpPr>
          <p:nvPr/>
        </p:nvSpPr>
        <p:spPr>
          <a:xfrm>
            <a:off x="3589174" y="345195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17" name="TextBox 116">
            <a:extLst>
              <a:ext uri="{FF2B5EF4-FFF2-40B4-BE49-F238E27FC236}">
                <a16:creationId xmlns:a16="http://schemas.microsoft.com/office/drawing/2014/main" id="{9B2A399B-3A3D-4517-9B17-A8F34A9845C3}"/>
              </a:ext>
            </a:extLst>
          </p:cNvPr>
          <p:cNvSpPr txBox="1">
            <a:spLocks/>
          </p:cNvSpPr>
          <p:nvPr/>
        </p:nvSpPr>
        <p:spPr>
          <a:xfrm>
            <a:off x="540521" y="3786796"/>
            <a:ext cx="1872460" cy="415498"/>
          </a:xfrm>
          <a:prstGeom prst="rect">
            <a:avLst/>
          </a:prstGeom>
          <a:noFill/>
        </p:spPr>
        <p:txBody>
          <a:bodyPr wrap="square" rtlCol="0">
            <a:spAutoFit/>
          </a:bodyPr>
          <a:lstStyle/>
          <a:p>
            <a:r>
              <a:rPr lang="en-US" sz="1050">
                <a:ea typeface="Roboto Light" panose="02000000000000000000" pitchFamily="2" charset="0"/>
              </a:rPr>
              <a:t>Remediation of infrastructure related alerts </a:t>
            </a:r>
          </a:p>
        </p:txBody>
      </p:sp>
      <p:sp>
        <p:nvSpPr>
          <p:cNvPr id="124" name="TextBox 123">
            <a:extLst>
              <a:ext uri="{FF2B5EF4-FFF2-40B4-BE49-F238E27FC236}">
                <a16:creationId xmlns:a16="http://schemas.microsoft.com/office/drawing/2014/main" id="{582DDB33-D368-4470-A857-533D6A279325}"/>
              </a:ext>
            </a:extLst>
          </p:cNvPr>
          <p:cNvSpPr txBox="1">
            <a:spLocks/>
          </p:cNvSpPr>
          <p:nvPr/>
        </p:nvSpPr>
        <p:spPr>
          <a:xfrm>
            <a:off x="575739" y="3375534"/>
            <a:ext cx="1872460" cy="253916"/>
          </a:xfrm>
          <a:prstGeom prst="rect">
            <a:avLst/>
          </a:prstGeom>
          <a:noFill/>
        </p:spPr>
        <p:txBody>
          <a:bodyPr wrap="square" rtlCol="0">
            <a:spAutoFit/>
          </a:bodyPr>
          <a:lstStyle/>
          <a:p>
            <a:r>
              <a:rPr lang="en-US" sz="1050">
                <a:ea typeface="Roboto Light" panose="02000000000000000000" pitchFamily="2" charset="0"/>
              </a:rPr>
              <a:t>Migration</a:t>
            </a:r>
          </a:p>
        </p:txBody>
      </p:sp>
      <p:sp>
        <p:nvSpPr>
          <p:cNvPr id="125" name="Bar">
            <a:extLst>
              <a:ext uri="{FF2B5EF4-FFF2-40B4-BE49-F238E27FC236}">
                <a16:creationId xmlns:a16="http://schemas.microsoft.com/office/drawing/2014/main" id="{4D231D48-3071-47CB-9663-A00CD5EFFA7D}"/>
              </a:ext>
            </a:extLst>
          </p:cNvPr>
          <p:cNvSpPr>
            <a:spLocks/>
          </p:cNvSpPr>
          <p:nvPr/>
        </p:nvSpPr>
        <p:spPr>
          <a:xfrm>
            <a:off x="3602831" y="389199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31" name="Bar">
            <a:extLst>
              <a:ext uri="{FF2B5EF4-FFF2-40B4-BE49-F238E27FC236}">
                <a16:creationId xmlns:a16="http://schemas.microsoft.com/office/drawing/2014/main" id="{433CD59D-98E4-4E6B-8036-73694F906879}"/>
              </a:ext>
            </a:extLst>
          </p:cNvPr>
          <p:cNvSpPr>
            <a:spLocks/>
          </p:cNvSpPr>
          <p:nvPr/>
        </p:nvSpPr>
        <p:spPr>
          <a:xfrm>
            <a:off x="3589174" y="2467598"/>
            <a:ext cx="2283694" cy="19215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3" name="Bar">
            <a:extLst>
              <a:ext uri="{FF2B5EF4-FFF2-40B4-BE49-F238E27FC236}">
                <a16:creationId xmlns:a16="http://schemas.microsoft.com/office/drawing/2014/main" id="{AED5E443-29FE-468E-BC15-3DBBAFA7CD08}"/>
              </a:ext>
            </a:extLst>
          </p:cNvPr>
          <p:cNvSpPr>
            <a:spLocks/>
          </p:cNvSpPr>
          <p:nvPr/>
        </p:nvSpPr>
        <p:spPr>
          <a:xfrm>
            <a:off x="6906849" y="2437883"/>
            <a:ext cx="1941840" cy="20146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2" name="Rectangle 131">
            <a:extLst>
              <a:ext uri="{FF2B5EF4-FFF2-40B4-BE49-F238E27FC236}">
                <a16:creationId xmlns:a16="http://schemas.microsoft.com/office/drawing/2014/main" id="{A98207FF-A4B4-4CC9-B751-92D5425A2A7D}"/>
              </a:ext>
            </a:extLst>
          </p:cNvPr>
          <p:cNvSpPr/>
          <p:nvPr/>
        </p:nvSpPr>
        <p:spPr>
          <a:xfrm>
            <a:off x="5552118" y="1345173"/>
            <a:ext cx="1752700" cy="4276592"/>
          </a:xfrm>
          <a:prstGeom prst="rect">
            <a:avLst/>
          </a:prstGeom>
          <a:solidFill>
            <a:schemeClr val="accent1">
              <a:lumMod val="40000"/>
              <a:lumOff val="60000"/>
              <a:alpha val="69804"/>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a:ln>
                  <a:noFill/>
                </a:ln>
                <a:solidFill>
                  <a:schemeClr val="tx1"/>
                </a:solidFill>
                <a:effectLst/>
                <a:uLnTx/>
                <a:uFillTx/>
                <a:latin typeface="Arial"/>
                <a:ea typeface="+mn-ea"/>
                <a:cs typeface="+mn-cs"/>
              </a:rPr>
              <a:t>Vestas freeze December 12 – January 13</a:t>
            </a:r>
          </a:p>
        </p:txBody>
      </p:sp>
      <p:sp>
        <p:nvSpPr>
          <p:cNvPr id="134" name="Bar">
            <a:extLst>
              <a:ext uri="{FF2B5EF4-FFF2-40B4-BE49-F238E27FC236}">
                <a16:creationId xmlns:a16="http://schemas.microsoft.com/office/drawing/2014/main" id="{A285B65C-BE6C-4907-8DAB-E75DDD28B439}"/>
              </a:ext>
            </a:extLst>
          </p:cNvPr>
          <p:cNvSpPr>
            <a:spLocks/>
          </p:cNvSpPr>
          <p:nvPr/>
        </p:nvSpPr>
        <p:spPr>
          <a:xfrm>
            <a:off x="7409830" y="343291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5" name="Bar">
            <a:extLst>
              <a:ext uri="{FF2B5EF4-FFF2-40B4-BE49-F238E27FC236}">
                <a16:creationId xmlns:a16="http://schemas.microsoft.com/office/drawing/2014/main" id="{6D475546-AC0D-467B-BFFD-79B5425FAA8C}"/>
              </a:ext>
            </a:extLst>
          </p:cNvPr>
          <p:cNvSpPr>
            <a:spLocks/>
          </p:cNvSpPr>
          <p:nvPr/>
        </p:nvSpPr>
        <p:spPr>
          <a:xfrm>
            <a:off x="7423487" y="387295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6" name="Bar">
            <a:extLst>
              <a:ext uri="{FF2B5EF4-FFF2-40B4-BE49-F238E27FC236}">
                <a16:creationId xmlns:a16="http://schemas.microsoft.com/office/drawing/2014/main" id="{14EC0A96-AACB-4999-B518-9F1B2352327A}"/>
              </a:ext>
            </a:extLst>
          </p:cNvPr>
          <p:cNvSpPr>
            <a:spLocks/>
          </p:cNvSpPr>
          <p:nvPr/>
        </p:nvSpPr>
        <p:spPr>
          <a:xfrm>
            <a:off x="8897699" y="3444530"/>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7" name="Bar">
            <a:extLst>
              <a:ext uri="{FF2B5EF4-FFF2-40B4-BE49-F238E27FC236}">
                <a16:creationId xmlns:a16="http://schemas.microsoft.com/office/drawing/2014/main" id="{00C0014F-AF7D-428A-AAA3-3BB49F52A2A4}"/>
              </a:ext>
            </a:extLst>
          </p:cNvPr>
          <p:cNvSpPr>
            <a:spLocks/>
          </p:cNvSpPr>
          <p:nvPr/>
        </p:nvSpPr>
        <p:spPr>
          <a:xfrm>
            <a:off x="8911356" y="3884572"/>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8" name="TextBox 137">
            <a:extLst>
              <a:ext uri="{FF2B5EF4-FFF2-40B4-BE49-F238E27FC236}">
                <a16:creationId xmlns:a16="http://schemas.microsoft.com/office/drawing/2014/main" id="{1B20AF9D-EF6F-4F66-9952-61547E5D6F66}"/>
              </a:ext>
            </a:extLst>
          </p:cNvPr>
          <p:cNvSpPr txBox="1"/>
          <p:nvPr/>
        </p:nvSpPr>
        <p:spPr>
          <a:xfrm rot="10800000">
            <a:off x="42376" y="3272347"/>
            <a:ext cx="504923" cy="1161192"/>
          </a:xfrm>
          <a:prstGeom prst="rect">
            <a:avLst/>
          </a:prstGeom>
          <a:noFill/>
        </p:spPr>
        <p:txBody>
          <a:bodyPr vert="eaVert" wrap="square" lIns="90000" tIns="46800" rIns="90000" bIns="46800" rtlCol="0">
            <a:spAutoFit/>
          </a:bodyPr>
          <a:lstStyle/>
          <a:p>
            <a:pPr algn="l"/>
            <a:r>
              <a:rPr lang="en-US" sz="1050" i="1"/>
              <a:t>Migration team HPMO</a:t>
            </a:r>
            <a:endParaRPr lang="en-US" sz="1100" i="1"/>
          </a:p>
        </p:txBody>
      </p:sp>
      <p:sp>
        <p:nvSpPr>
          <p:cNvPr id="139" name="Pladsholder til tekst 1">
            <a:extLst>
              <a:ext uri="{FF2B5EF4-FFF2-40B4-BE49-F238E27FC236}">
                <a16:creationId xmlns:a16="http://schemas.microsoft.com/office/drawing/2014/main" id="{AF571437-CF74-42E9-BF4D-33C0EE391E3D}"/>
              </a:ext>
            </a:extLst>
          </p:cNvPr>
          <p:cNvSpPr>
            <a:spLocks noGrp="1"/>
          </p:cNvSpPr>
          <p:nvPr>
            <p:custDataLst>
              <p:tags r:id="rId5"/>
            </p:custDataLst>
          </p:nvPr>
        </p:nvSpPr>
        <p:spPr bwMode="auto">
          <a:xfrm>
            <a:off x="10486743" y="5944229"/>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31.03.2023</a:t>
            </a:r>
            <a:endParaRPr lang="en-US" sz="1050" i="1">
              <a:sym typeface="+mn-lt"/>
            </a:endParaRPr>
          </a:p>
        </p:txBody>
      </p:sp>
      <p:sp>
        <p:nvSpPr>
          <p:cNvPr id="140" name="Diamond 139">
            <a:extLst>
              <a:ext uri="{FF2B5EF4-FFF2-40B4-BE49-F238E27FC236}">
                <a16:creationId xmlns:a16="http://schemas.microsoft.com/office/drawing/2014/main" id="{0C2A665C-1C55-4701-9258-C36266AEA18C}"/>
              </a:ext>
            </a:extLst>
          </p:cNvPr>
          <p:cNvSpPr/>
          <p:nvPr/>
        </p:nvSpPr>
        <p:spPr>
          <a:xfrm>
            <a:off x="11240228" y="5918958"/>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custData r:id="rId1"/>
      <p:custData r:id="rId2"/>
    </p:custDataLst>
    <p:extLst>
      <p:ext uri="{BB962C8B-B14F-4D97-AF65-F5344CB8AC3E}">
        <p14:creationId xmlns:p14="http://schemas.microsoft.com/office/powerpoint/2010/main" val="117689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6C89D6AC-B5AA-47ED-AD86-6BEAFEFEB8EF}"/>
              </a:ext>
            </a:extLst>
          </p:cNvPr>
          <p:cNvSpPr/>
          <p:nvPr/>
        </p:nvSpPr>
        <p:spPr>
          <a:xfrm>
            <a:off x="624601" y="1143040"/>
            <a:ext cx="10876690" cy="4994639"/>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Arial"/>
              <a:ea typeface="+mn-ea"/>
              <a:cs typeface="+mn-cs"/>
            </a:endParaRPr>
          </a:p>
        </p:txBody>
      </p:sp>
      <p:grpSp>
        <p:nvGrpSpPr>
          <p:cNvPr id="9" name="Group 8">
            <a:extLst>
              <a:ext uri="{FF2B5EF4-FFF2-40B4-BE49-F238E27FC236}">
                <a16:creationId xmlns:a16="http://schemas.microsoft.com/office/drawing/2014/main" id="{316FD033-F76D-48F5-A74E-5D4389501F4D}"/>
              </a:ext>
            </a:extLst>
          </p:cNvPr>
          <p:cNvGrpSpPr/>
          <p:nvPr/>
        </p:nvGrpSpPr>
        <p:grpSpPr>
          <a:xfrm>
            <a:off x="1255978" y="331913"/>
            <a:ext cx="9995305" cy="5803297"/>
            <a:chOff x="4266508" y="1055142"/>
            <a:chExt cx="7464688" cy="4897816"/>
          </a:xfrm>
        </p:grpSpPr>
        <p:grpSp>
          <p:nvGrpSpPr>
            <p:cNvPr id="57" name="Group 56">
              <a:extLst>
                <a:ext uri="{FF2B5EF4-FFF2-40B4-BE49-F238E27FC236}">
                  <a16:creationId xmlns:a16="http://schemas.microsoft.com/office/drawing/2014/main" id="{256C5E1D-C1B6-4016-B688-EE1975610439}"/>
                </a:ext>
              </a:extLst>
            </p:cNvPr>
            <p:cNvGrpSpPr>
              <a:grpSpLocks/>
            </p:cNvGrpSpPr>
            <p:nvPr/>
          </p:nvGrpSpPr>
          <p:grpSpPr>
            <a:xfrm>
              <a:off x="5944376" y="1740262"/>
              <a:ext cx="5786820" cy="4212696"/>
              <a:chOff x="3399940" y="2200804"/>
              <a:chExt cx="5786820" cy="3225404"/>
            </a:xfrm>
          </p:grpSpPr>
          <p:cxnSp>
            <p:nvCxnSpPr>
              <p:cNvPr id="58" name="Line Table">
                <a:extLst>
                  <a:ext uri="{FF2B5EF4-FFF2-40B4-BE49-F238E27FC236}">
                    <a16:creationId xmlns:a16="http://schemas.microsoft.com/office/drawing/2014/main" id="{84E3D70A-49B6-4E93-8237-87CCECD7B292}"/>
                  </a:ext>
                </a:extLst>
              </p:cNvPr>
              <p:cNvCxnSpPr/>
              <p:nvPr/>
            </p:nvCxnSpPr>
            <p:spPr>
              <a:xfrm>
                <a:off x="3399940" y="2200807"/>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Line Table">
                <a:extLst>
                  <a:ext uri="{FF2B5EF4-FFF2-40B4-BE49-F238E27FC236}">
                    <a16:creationId xmlns:a16="http://schemas.microsoft.com/office/drawing/2014/main" id="{BB8263FD-10ED-4B73-A9D3-43FC92E4EB6E}"/>
                  </a:ext>
                </a:extLst>
              </p:cNvPr>
              <p:cNvCxnSpPr/>
              <p:nvPr/>
            </p:nvCxnSpPr>
            <p:spPr>
              <a:xfrm>
                <a:off x="4539688" y="2200806"/>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Line Table">
                <a:extLst>
                  <a:ext uri="{FF2B5EF4-FFF2-40B4-BE49-F238E27FC236}">
                    <a16:creationId xmlns:a16="http://schemas.microsoft.com/office/drawing/2014/main" id="{ACA01AFB-2A83-4DD9-82C4-73DB0ACB3210}"/>
                  </a:ext>
                </a:extLst>
              </p:cNvPr>
              <p:cNvCxnSpPr/>
              <p:nvPr/>
            </p:nvCxnSpPr>
            <p:spPr>
              <a:xfrm>
                <a:off x="5655258" y="2200805"/>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Line Table">
                <a:extLst>
                  <a:ext uri="{FF2B5EF4-FFF2-40B4-BE49-F238E27FC236}">
                    <a16:creationId xmlns:a16="http://schemas.microsoft.com/office/drawing/2014/main" id="{AD33D2A8-DA3D-47D5-BB9A-3C7E8543E339}"/>
                  </a:ext>
                </a:extLst>
              </p:cNvPr>
              <p:cNvCxnSpPr/>
              <p:nvPr/>
            </p:nvCxnSpPr>
            <p:spPr>
              <a:xfrm>
                <a:off x="680292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Line Table">
                <a:extLst>
                  <a:ext uri="{FF2B5EF4-FFF2-40B4-BE49-F238E27FC236}">
                    <a16:creationId xmlns:a16="http://schemas.microsoft.com/office/drawing/2014/main" id="{54CA8307-63A1-4F13-B964-868976057BBE}"/>
                  </a:ext>
                </a:extLst>
              </p:cNvPr>
              <p:cNvCxnSpPr/>
              <p:nvPr/>
            </p:nvCxnSpPr>
            <p:spPr>
              <a:xfrm>
                <a:off x="8033766"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Line Table">
                <a:extLst>
                  <a:ext uri="{FF2B5EF4-FFF2-40B4-BE49-F238E27FC236}">
                    <a16:creationId xmlns:a16="http://schemas.microsoft.com/office/drawing/2014/main" id="{F7BC49F9-1510-40ED-81B9-D46CB098236B}"/>
                  </a:ext>
                </a:extLst>
              </p:cNvPr>
              <p:cNvCxnSpPr/>
              <p:nvPr/>
            </p:nvCxnSpPr>
            <p:spPr>
              <a:xfrm>
                <a:off x="918676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420D4DE-66A2-40BE-AFF0-7FB12B5F474D}"/>
                </a:ext>
              </a:extLst>
            </p:cNvPr>
            <p:cNvGrpSpPr/>
            <p:nvPr/>
          </p:nvGrpSpPr>
          <p:grpSpPr>
            <a:xfrm>
              <a:off x="4266508" y="1055142"/>
              <a:ext cx="7271715" cy="609255"/>
              <a:chOff x="4266508" y="1055142"/>
              <a:chExt cx="7271715" cy="609255"/>
            </a:xfrm>
          </p:grpSpPr>
          <p:sp>
            <p:nvSpPr>
              <p:cNvPr id="32" name="TextBox 31">
                <a:extLst>
                  <a:ext uri="{FF2B5EF4-FFF2-40B4-BE49-F238E27FC236}">
                    <a16:creationId xmlns:a16="http://schemas.microsoft.com/office/drawing/2014/main" id="{230E6615-19C7-45BF-8BED-03645BD5D811}"/>
                  </a:ext>
                </a:extLst>
              </p:cNvPr>
              <p:cNvSpPr txBox="1">
                <a:spLocks/>
              </p:cNvSpPr>
              <p:nvPr/>
            </p:nvSpPr>
            <p:spPr>
              <a:xfrm>
                <a:off x="5008012" y="142314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Oct</a:t>
                </a:r>
              </a:p>
            </p:txBody>
          </p:sp>
          <p:sp>
            <p:nvSpPr>
              <p:cNvPr id="33" name="TextBox 32">
                <a:extLst>
                  <a:ext uri="{FF2B5EF4-FFF2-40B4-BE49-F238E27FC236}">
                    <a16:creationId xmlns:a16="http://schemas.microsoft.com/office/drawing/2014/main" id="{736865AC-BCD4-446C-B495-DDDDEB950795}"/>
                  </a:ext>
                </a:extLst>
              </p:cNvPr>
              <p:cNvSpPr txBox="1">
                <a:spLocks/>
              </p:cNvSpPr>
              <p:nvPr/>
            </p:nvSpPr>
            <p:spPr>
              <a:xfrm>
                <a:off x="6162158" y="143061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Nov</a:t>
                </a:r>
              </a:p>
            </p:txBody>
          </p:sp>
          <p:sp>
            <p:nvSpPr>
              <p:cNvPr id="34" name="TextBox 33">
                <a:extLst>
                  <a:ext uri="{FF2B5EF4-FFF2-40B4-BE49-F238E27FC236}">
                    <a16:creationId xmlns:a16="http://schemas.microsoft.com/office/drawing/2014/main" id="{1479EFFF-D376-47F5-94BC-E049771E3BC1}"/>
                  </a:ext>
                </a:extLst>
              </p:cNvPr>
              <p:cNvSpPr txBox="1">
                <a:spLocks/>
              </p:cNvSpPr>
              <p:nvPr/>
            </p:nvSpPr>
            <p:spPr>
              <a:xfrm>
                <a:off x="7339031" y="142427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Dec</a:t>
                </a:r>
              </a:p>
            </p:txBody>
          </p:sp>
          <p:sp>
            <p:nvSpPr>
              <p:cNvPr id="35" name="TextBox 34">
                <a:extLst>
                  <a:ext uri="{FF2B5EF4-FFF2-40B4-BE49-F238E27FC236}">
                    <a16:creationId xmlns:a16="http://schemas.microsoft.com/office/drawing/2014/main" id="{82B47212-9A91-4D87-AF23-BB15B6AC6AFB}"/>
                  </a:ext>
                </a:extLst>
              </p:cNvPr>
              <p:cNvSpPr txBox="1">
                <a:spLocks/>
              </p:cNvSpPr>
              <p:nvPr/>
            </p:nvSpPr>
            <p:spPr>
              <a:xfrm>
                <a:off x="8437156" y="1424280"/>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Jan</a:t>
                </a:r>
              </a:p>
            </p:txBody>
          </p:sp>
          <p:sp>
            <p:nvSpPr>
              <p:cNvPr id="36" name="TextBox 35">
                <a:extLst>
                  <a:ext uri="{FF2B5EF4-FFF2-40B4-BE49-F238E27FC236}">
                    <a16:creationId xmlns:a16="http://schemas.microsoft.com/office/drawing/2014/main" id="{FC58C04C-0A78-4568-AB25-BD35CDDF4D46}"/>
                  </a:ext>
                </a:extLst>
              </p:cNvPr>
              <p:cNvSpPr txBox="1">
                <a:spLocks/>
              </p:cNvSpPr>
              <p:nvPr/>
            </p:nvSpPr>
            <p:spPr>
              <a:xfrm>
                <a:off x="9571285"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Feb</a:t>
                </a:r>
              </a:p>
            </p:txBody>
          </p:sp>
          <p:sp>
            <p:nvSpPr>
              <p:cNvPr id="37" name="TextBox 36">
                <a:extLst>
                  <a:ext uri="{FF2B5EF4-FFF2-40B4-BE49-F238E27FC236}">
                    <a16:creationId xmlns:a16="http://schemas.microsoft.com/office/drawing/2014/main" id="{56CB87A5-841D-4BC4-B3E6-DFDD504F1CD9}"/>
                  </a:ext>
                </a:extLst>
              </p:cNvPr>
              <p:cNvSpPr txBox="1">
                <a:spLocks/>
              </p:cNvSpPr>
              <p:nvPr/>
            </p:nvSpPr>
            <p:spPr>
              <a:xfrm>
                <a:off x="10778423"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March</a:t>
                </a:r>
              </a:p>
            </p:txBody>
          </p:sp>
          <p:sp>
            <p:nvSpPr>
              <p:cNvPr id="85" name="TextBox 84">
                <a:extLst>
                  <a:ext uri="{FF2B5EF4-FFF2-40B4-BE49-F238E27FC236}">
                    <a16:creationId xmlns:a16="http://schemas.microsoft.com/office/drawing/2014/main" id="{1B297B11-0BA1-40CF-A567-66904440486A}"/>
                  </a:ext>
                </a:extLst>
              </p:cNvPr>
              <p:cNvSpPr txBox="1">
                <a:spLocks/>
              </p:cNvSpPr>
              <p:nvPr/>
            </p:nvSpPr>
            <p:spPr>
              <a:xfrm>
                <a:off x="4266508" y="1055142"/>
                <a:ext cx="4564848" cy="284673"/>
              </a:xfrm>
              <a:prstGeom prst="rect">
                <a:avLst/>
              </a:prstGeom>
              <a:noFill/>
            </p:spPr>
            <p:txBody>
              <a:bodyPr wrap="square" rtlCol="0">
                <a:spAutoFit/>
              </a:bodyPr>
              <a:lstStyle/>
              <a:p>
                <a:pPr algn="ctr"/>
                <a:r>
                  <a:rPr lang="en-US" sz="1600" b="1">
                    <a:latin typeface="+mj-lt"/>
                    <a:ea typeface="Roboto Light" panose="02000000000000000000" pitchFamily="2" charset="0"/>
                  </a:rPr>
                  <a:t>2022</a:t>
                </a:r>
              </a:p>
            </p:txBody>
          </p:sp>
        </p:grpSp>
      </p:grpSp>
      <p:graphicFrame>
        <p:nvGraphicFramePr>
          <p:cNvPr id="2" name="Object 1" hidden="1">
            <a:extLst>
              <a:ext uri="{FF2B5EF4-FFF2-40B4-BE49-F238E27FC236}">
                <a16:creationId xmlns:a16="http://schemas.microsoft.com/office/drawing/2014/main" id="{DD29EDD3-93A2-449D-9DCA-20ED342D503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2" name="Object 1" hidden="1">
                        <a:extLst>
                          <a:ext uri="{FF2B5EF4-FFF2-40B4-BE49-F238E27FC236}">
                            <a16:creationId xmlns:a16="http://schemas.microsoft.com/office/drawing/2014/main" id="{DD29EDD3-93A2-449D-9DCA-20ED342D503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BB2777A3-ED8A-4B0D-B170-5B220F3F00CD}"/>
              </a:ext>
            </a:extLst>
          </p:cNvPr>
          <p:cNvSpPr>
            <a:spLocks noGrp="1"/>
          </p:cNvSpPr>
          <p:nvPr>
            <p:ph type="title"/>
          </p:nvPr>
        </p:nvSpPr>
        <p:spPr/>
        <p:txBody>
          <a:bodyPr/>
          <a:lstStyle/>
          <a:p>
            <a:r>
              <a:rPr lang="en-US"/>
              <a:t>Project Plan</a:t>
            </a:r>
            <a:br>
              <a:rPr lang="en-US"/>
            </a:br>
            <a:endParaRPr lang="en-US"/>
          </a:p>
        </p:txBody>
      </p:sp>
      <p:sp>
        <p:nvSpPr>
          <p:cNvPr id="29" name="Slide Number Placeholder 5">
            <a:extLst>
              <a:ext uri="{FF2B5EF4-FFF2-40B4-BE49-F238E27FC236}">
                <a16:creationId xmlns:a16="http://schemas.microsoft.com/office/drawing/2014/main" id="{0592B4F3-328F-42AE-8A1F-08D079761372}"/>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US" sz="800" smtClean="0"/>
              <a:pPr/>
              <a:t>7</a:t>
            </a:fld>
            <a:endParaRPr lang="en-US" sz="800"/>
          </a:p>
        </p:txBody>
      </p:sp>
      <p:sp>
        <p:nvSpPr>
          <p:cNvPr id="44" name="TextBox 43">
            <a:extLst>
              <a:ext uri="{FF2B5EF4-FFF2-40B4-BE49-F238E27FC236}">
                <a16:creationId xmlns:a16="http://schemas.microsoft.com/office/drawing/2014/main" id="{8DB61555-3B10-4B9F-8E9C-84E29D41B3E5}"/>
              </a:ext>
            </a:extLst>
          </p:cNvPr>
          <p:cNvSpPr txBox="1">
            <a:spLocks/>
          </p:cNvSpPr>
          <p:nvPr/>
        </p:nvSpPr>
        <p:spPr>
          <a:xfrm>
            <a:off x="531929" y="1708573"/>
            <a:ext cx="2054542" cy="261610"/>
          </a:xfrm>
          <a:prstGeom prst="rect">
            <a:avLst/>
          </a:prstGeom>
          <a:noFill/>
        </p:spPr>
        <p:txBody>
          <a:bodyPr wrap="square" rtlCol="0">
            <a:spAutoFit/>
          </a:bodyPr>
          <a:lstStyle/>
          <a:p>
            <a:r>
              <a:rPr lang="en-US" sz="1050">
                <a:ea typeface="Roboto Light" panose="02000000000000000000" pitchFamily="2" charset="0"/>
              </a:rPr>
              <a:t>Vendor dialogue​</a:t>
            </a:r>
          </a:p>
        </p:txBody>
      </p:sp>
      <p:sp>
        <p:nvSpPr>
          <p:cNvPr id="78" name="Bar">
            <a:extLst>
              <a:ext uri="{FF2B5EF4-FFF2-40B4-BE49-F238E27FC236}">
                <a16:creationId xmlns:a16="http://schemas.microsoft.com/office/drawing/2014/main" id="{040578BF-39BB-47A7-8855-71059207AD3A}"/>
              </a:ext>
            </a:extLst>
          </p:cNvPr>
          <p:cNvSpPr>
            <a:spLocks/>
          </p:cNvSpPr>
          <p:nvPr/>
        </p:nvSpPr>
        <p:spPr>
          <a:xfrm>
            <a:off x="2527454" y="2461118"/>
            <a:ext cx="825774" cy="19863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89" name="TextBox 88">
            <a:extLst>
              <a:ext uri="{FF2B5EF4-FFF2-40B4-BE49-F238E27FC236}">
                <a16:creationId xmlns:a16="http://schemas.microsoft.com/office/drawing/2014/main" id="{CF63C37B-E14E-43B3-A584-8A956C29FC19}"/>
              </a:ext>
            </a:extLst>
          </p:cNvPr>
          <p:cNvSpPr txBox="1"/>
          <p:nvPr/>
        </p:nvSpPr>
        <p:spPr>
          <a:xfrm>
            <a:off x="2426985" y="6546566"/>
            <a:ext cx="1204420" cy="261610"/>
          </a:xfrm>
          <a:prstGeom prst="rect">
            <a:avLst/>
          </a:prstGeom>
          <a:noFill/>
        </p:spPr>
        <p:txBody>
          <a:bodyPr wrap="square" rtlCol="0">
            <a:spAutoFit/>
          </a:bodyPr>
          <a:lstStyle/>
          <a:p>
            <a:pPr algn="ctr"/>
            <a:r>
              <a:rPr lang="en-US" sz="1050">
                <a:latin typeface="+mj-lt"/>
              </a:rPr>
              <a:t>Milestone</a:t>
            </a:r>
          </a:p>
        </p:txBody>
      </p:sp>
      <p:sp>
        <p:nvSpPr>
          <p:cNvPr id="90" name="Diamond 89">
            <a:extLst>
              <a:ext uri="{FF2B5EF4-FFF2-40B4-BE49-F238E27FC236}">
                <a16:creationId xmlns:a16="http://schemas.microsoft.com/office/drawing/2014/main" id="{FF1A6F3D-5312-400E-8766-3BD371BA4426}"/>
              </a:ext>
            </a:extLst>
          </p:cNvPr>
          <p:cNvSpPr/>
          <p:nvPr/>
        </p:nvSpPr>
        <p:spPr>
          <a:xfrm>
            <a:off x="2952438" y="6385346"/>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ar">
            <a:extLst>
              <a:ext uri="{FF2B5EF4-FFF2-40B4-BE49-F238E27FC236}">
                <a16:creationId xmlns:a16="http://schemas.microsoft.com/office/drawing/2014/main" id="{07667844-045C-4C69-9E20-146532F8558D}"/>
              </a:ext>
            </a:extLst>
          </p:cNvPr>
          <p:cNvSpPr>
            <a:spLocks/>
          </p:cNvSpPr>
          <p:nvPr/>
        </p:nvSpPr>
        <p:spPr>
          <a:xfrm>
            <a:off x="3652458" y="6445553"/>
            <a:ext cx="750379" cy="96588"/>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sp>
        <p:nvSpPr>
          <p:cNvPr id="92" name="Pladsholder til tekst 1">
            <a:extLst>
              <a:ext uri="{FF2B5EF4-FFF2-40B4-BE49-F238E27FC236}">
                <a16:creationId xmlns:a16="http://schemas.microsoft.com/office/drawing/2014/main" id="{C1E83AB3-A600-4E61-952F-FC3F1C230783}"/>
              </a:ext>
            </a:extLst>
          </p:cNvPr>
          <p:cNvSpPr>
            <a:spLocks noGrp="1"/>
          </p:cNvSpPr>
          <p:nvPr>
            <p:custDataLst>
              <p:tags r:id="rId4"/>
            </p:custDataLst>
          </p:nvPr>
        </p:nvSpPr>
        <p:spPr bwMode="auto">
          <a:xfrm>
            <a:off x="2825271" y="14005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03.10.2022</a:t>
            </a:r>
            <a:endParaRPr lang="en-US" sz="1050" i="1">
              <a:sym typeface="+mn-lt"/>
            </a:endParaRPr>
          </a:p>
        </p:txBody>
      </p:sp>
      <p:sp>
        <p:nvSpPr>
          <p:cNvPr id="97" name="Diamond 96">
            <a:extLst>
              <a:ext uri="{FF2B5EF4-FFF2-40B4-BE49-F238E27FC236}">
                <a16:creationId xmlns:a16="http://schemas.microsoft.com/office/drawing/2014/main" id="{8231B58D-9641-4FBD-90CB-E0F400A84B32}"/>
              </a:ext>
            </a:extLst>
          </p:cNvPr>
          <p:cNvSpPr/>
          <p:nvPr/>
        </p:nvSpPr>
        <p:spPr>
          <a:xfrm>
            <a:off x="-3033277" y="7096320"/>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E354828-3D80-4F25-B27C-44A9FEC01124}"/>
              </a:ext>
            </a:extLst>
          </p:cNvPr>
          <p:cNvSpPr txBox="1"/>
          <p:nvPr/>
        </p:nvSpPr>
        <p:spPr>
          <a:xfrm>
            <a:off x="3431988" y="6542213"/>
            <a:ext cx="1204420" cy="261610"/>
          </a:xfrm>
          <a:prstGeom prst="rect">
            <a:avLst/>
          </a:prstGeom>
          <a:noFill/>
        </p:spPr>
        <p:txBody>
          <a:bodyPr wrap="square" rtlCol="0">
            <a:spAutoFit/>
          </a:bodyPr>
          <a:lstStyle/>
          <a:p>
            <a:pPr algn="ctr"/>
            <a:r>
              <a:rPr lang="en-US" sz="1050">
                <a:latin typeface="+mj-lt"/>
              </a:rPr>
              <a:t>Task</a:t>
            </a:r>
          </a:p>
        </p:txBody>
      </p:sp>
      <p:sp>
        <p:nvSpPr>
          <p:cNvPr id="3" name="Footer Placeholder 2">
            <a:extLst>
              <a:ext uri="{FF2B5EF4-FFF2-40B4-BE49-F238E27FC236}">
                <a16:creationId xmlns:a16="http://schemas.microsoft.com/office/drawing/2014/main" id="{0DDD2732-E12C-4D39-BF94-4C3F394CA7A7}"/>
              </a:ext>
            </a:extLst>
          </p:cNvPr>
          <p:cNvSpPr>
            <a:spLocks noGrp="1"/>
          </p:cNvSpPr>
          <p:nvPr>
            <p:ph type="ftr" sz="quarter" idx="10"/>
          </p:nvPr>
        </p:nvSpPr>
        <p:spPr>
          <a:xfrm>
            <a:off x="756113" y="6426864"/>
            <a:ext cx="7943384"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00" name="TextBox 99">
            <a:extLst>
              <a:ext uri="{FF2B5EF4-FFF2-40B4-BE49-F238E27FC236}">
                <a16:creationId xmlns:a16="http://schemas.microsoft.com/office/drawing/2014/main" id="{1A02501C-985D-4841-9847-494D2781610C}"/>
              </a:ext>
            </a:extLst>
          </p:cNvPr>
          <p:cNvSpPr txBox="1">
            <a:spLocks/>
          </p:cNvSpPr>
          <p:nvPr/>
        </p:nvSpPr>
        <p:spPr>
          <a:xfrm>
            <a:off x="557041" y="2428399"/>
            <a:ext cx="1855940" cy="261610"/>
          </a:xfrm>
          <a:prstGeom prst="rect">
            <a:avLst/>
          </a:prstGeom>
          <a:noFill/>
        </p:spPr>
        <p:txBody>
          <a:bodyPr wrap="square" rtlCol="0">
            <a:spAutoFit/>
          </a:bodyPr>
          <a:lstStyle/>
          <a:p>
            <a:r>
              <a:rPr lang="en-US" sz="1050">
                <a:ea typeface="Roboto Light" panose="02000000000000000000" pitchFamily="2" charset="0"/>
              </a:rPr>
              <a:t>Technical Assessment </a:t>
            </a:r>
          </a:p>
        </p:txBody>
      </p:sp>
      <p:sp>
        <p:nvSpPr>
          <p:cNvPr id="104" name="TextBox 103">
            <a:extLst>
              <a:ext uri="{FF2B5EF4-FFF2-40B4-BE49-F238E27FC236}">
                <a16:creationId xmlns:a16="http://schemas.microsoft.com/office/drawing/2014/main" id="{2388167B-48E9-4C04-A1A6-A17EEC24A227}"/>
              </a:ext>
            </a:extLst>
          </p:cNvPr>
          <p:cNvSpPr txBox="1">
            <a:spLocks/>
          </p:cNvSpPr>
          <p:nvPr/>
        </p:nvSpPr>
        <p:spPr>
          <a:xfrm>
            <a:off x="540521" y="1340195"/>
            <a:ext cx="1997473" cy="261610"/>
          </a:xfrm>
          <a:prstGeom prst="rect">
            <a:avLst/>
          </a:prstGeom>
          <a:noFill/>
        </p:spPr>
        <p:txBody>
          <a:bodyPr wrap="square" rtlCol="0">
            <a:spAutoFit/>
          </a:bodyPr>
          <a:lstStyle/>
          <a:p>
            <a:r>
              <a:rPr lang="en-US" sz="1050">
                <a:ea typeface="Roboto Light" panose="02000000000000000000" pitchFamily="2" charset="0"/>
              </a:rPr>
              <a:t>Project</a:t>
            </a:r>
            <a:r>
              <a:rPr lang="en-US" sz="1050" b="0" i="0">
                <a:solidFill>
                  <a:srgbClr val="242424"/>
                </a:solidFill>
                <a:effectLst/>
                <a:latin typeface="-apple-system"/>
              </a:rPr>
              <a:t> </a:t>
            </a:r>
            <a:r>
              <a:rPr lang="en-US" sz="1050" b="0" i="0">
                <a:solidFill>
                  <a:srgbClr val="242424"/>
                </a:solidFill>
                <a:effectLst/>
                <a:latin typeface="+mj-lt"/>
              </a:rPr>
              <a:t>start / G1</a:t>
            </a:r>
            <a:endParaRPr lang="en-US" sz="1050">
              <a:latin typeface="+mj-lt"/>
              <a:ea typeface="Roboto Light" panose="02000000000000000000" pitchFamily="2" charset="0"/>
            </a:endParaRPr>
          </a:p>
        </p:txBody>
      </p:sp>
      <p:sp>
        <p:nvSpPr>
          <p:cNvPr id="105" name="TextBox 104">
            <a:extLst>
              <a:ext uri="{FF2B5EF4-FFF2-40B4-BE49-F238E27FC236}">
                <a16:creationId xmlns:a16="http://schemas.microsoft.com/office/drawing/2014/main" id="{96ECEFD6-2767-42F6-B0F1-0C86A8FFB6D8}"/>
              </a:ext>
            </a:extLst>
          </p:cNvPr>
          <p:cNvSpPr txBox="1">
            <a:spLocks/>
          </p:cNvSpPr>
          <p:nvPr/>
        </p:nvSpPr>
        <p:spPr>
          <a:xfrm>
            <a:off x="5534084" y="-1552195"/>
            <a:ext cx="4610482" cy="276999"/>
          </a:xfrm>
          <a:prstGeom prst="rect">
            <a:avLst/>
          </a:prstGeom>
          <a:noFill/>
        </p:spPr>
        <p:txBody>
          <a:bodyPr wrap="square" rtlCol="0">
            <a:spAutoFit/>
          </a:bodyPr>
          <a:lstStyle/>
          <a:p>
            <a:r>
              <a:rPr lang="en-US" sz="1200">
                <a:ea typeface="Roboto Light" panose="02000000000000000000" pitchFamily="2" charset="0"/>
              </a:rPr>
              <a:t>Develop</a:t>
            </a:r>
          </a:p>
        </p:txBody>
      </p:sp>
      <p:sp>
        <p:nvSpPr>
          <p:cNvPr id="106" name="TextBox 105">
            <a:extLst>
              <a:ext uri="{FF2B5EF4-FFF2-40B4-BE49-F238E27FC236}">
                <a16:creationId xmlns:a16="http://schemas.microsoft.com/office/drawing/2014/main" id="{48C5504D-8030-4599-95B8-6AFAACC2CFE4}"/>
              </a:ext>
            </a:extLst>
          </p:cNvPr>
          <p:cNvSpPr txBox="1">
            <a:spLocks/>
          </p:cNvSpPr>
          <p:nvPr/>
        </p:nvSpPr>
        <p:spPr>
          <a:xfrm>
            <a:off x="5530681" y="-1795125"/>
            <a:ext cx="4610482" cy="276999"/>
          </a:xfrm>
          <a:prstGeom prst="rect">
            <a:avLst/>
          </a:prstGeom>
          <a:noFill/>
        </p:spPr>
        <p:txBody>
          <a:bodyPr wrap="square" rtlCol="0">
            <a:spAutoFit/>
          </a:bodyPr>
          <a:lstStyle/>
          <a:p>
            <a:r>
              <a:rPr lang="en-US" sz="1200">
                <a:ea typeface="Roboto Light" panose="02000000000000000000" pitchFamily="2" charset="0"/>
              </a:rPr>
              <a:t>Design</a:t>
            </a:r>
          </a:p>
        </p:txBody>
      </p:sp>
      <p:sp>
        <p:nvSpPr>
          <p:cNvPr id="107" name="TextBox 106">
            <a:extLst>
              <a:ext uri="{FF2B5EF4-FFF2-40B4-BE49-F238E27FC236}">
                <a16:creationId xmlns:a16="http://schemas.microsoft.com/office/drawing/2014/main" id="{B13D338B-BE22-4140-B61D-898005A72EE7}"/>
              </a:ext>
            </a:extLst>
          </p:cNvPr>
          <p:cNvSpPr txBox="1">
            <a:spLocks/>
          </p:cNvSpPr>
          <p:nvPr/>
        </p:nvSpPr>
        <p:spPr>
          <a:xfrm>
            <a:off x="5538701" y="-1288495"/>
            <a:ext cx="4610482" cy="276999"/>
          </a:xfrm>
          <a:prstGeom prst="rect">
            <a:avLst/>
          </a:prstGeom>
          <a:noFill/>
        </p:spPr>
        <p:txBody>
          <a:bodyPr wrap="square" rtlCol="0">
            <a:spAutoFit/>
          </a:bodyPr>
          <a:lstStyle/>
          <a:p>
            <a:r>
              <a:rPr lang="en-US" sz="1200">
                <a:ea typeface="Roboto Light" panose="02000000000000000000" pitchFamily="2" charset="0"/>
              </a:rPr>
              <a:t>UAT</a:t>
            </a:r>
          </a:p>
        </p:txBody>
      </p:sp>
      <p:sp>
        <p:nvSpPr>
          <p:cNvPr id="108" name="TextBox 107">
            <a:extLst>
              <a:ext uri="{FF2B5EF4-FFF2-40B4-BE49-F238E27FC236}">
                <a16:creationId xmlns:a16="http://schemas.microsoft.com/office/drawing/2014/main" id="{2ECEA151-1D9B-4C88-BA31-1373789D9333}"/>
              </a:ext>
            </a:extLst>
          </p:cNvPr>
          <p:cNvSpPr txBox="1">
            <a:spLocks/>
          </p:cNvSpPr>
          <p:nvPr/>
        </p:nvSpPr>
        <p:spPr>
          <a:xfrm>
            <a:off x="5568192" y="-781865"/>
            <a:ext cx="4610482" cy="276999"/>
          </a:xfrm>
          <a:prstGeom prst="rect">
            <a:avLst/>
          </a:prstGeom>
          <a:noFill/>
        </p:spPr>
        <p:txBody>
          <a:bodyPr wrap="square" rtlCol="0">
            <a:spAutoFit/>
          </a:bodyPr>
          <a:lstStyle/>
          <a:p>
            <a:r>
              <a:rPr lang="en-US" sz="1200">
                <a:ea typeface="Roboto Light" panose="02000000000000000000" pitchFamily="2" charset="0"/>
              </a:rPr>
              <a:t>Hypercare</a:t>
            </a:r>
          </a:p>
        </p:txBody>
      </p:sp>
      <p:sp>
        <p:nvSpPr>
          <p:cNvPr id="109" name="TextBox 108">
            <a:extLst>
              <a:ext uri="{FF2B5EF4-FFF2-40B4-BE49-F238E27FC236}">
                <a16:creationId xmlns:a16="http://schemas.microsoft.com/office/drawing/2014/main" id="{AADA73E4-B571-4C9C-A4C5-4463F1DF05B5}"/>
              </a:ext>
            </a:extLst>
          </p:cNvPr>
          <p:cNvSpPr txBox="1">
            <a:spLocks/>
          </p:cNvSpPr>
          <p:nvPr/>
        </p:nvSpPr>
        <p:spPr>
          <a:xfrm>
            <a:off x="5552665" y="-1026245"/>
            <a:ext cx="4610482" cy="276999"/>
          </a:xfrm>
          <a:prstGeom prst="rect">
            <a:avLst/>
          </a:prstGeom>
          <a:noFill/>
        </p:spPr>
        <p:txBody>
          <a:bodyPr wrap="square" rtlCol="0">
            <a:spAutoFit/>
          </a:bodyPr>
          <a:lstStyle/>
          <a:p>
            <a:r>
              <a:rPr lang="en-US" sz="1200">
                <a:ea typeface="Roboto Light" panose="02000000000000000000" pitchFamily="2" charset="0"/>
              </a:rPr>
              <a:t>Go-Live</a:t>
            </a:r>
          </a:p>
        </p:txBody>
      </p:sp>
      <p:sp>
        <p:nvSpPr>
          <p:cNvPr id="121" name="TextBox 120">
            <a:extLst>
              <a:ext uri="{FF2B5EF4-FFF2-40B4-BE49-F238E27FC236}">
                <a16:creationId xmlns:a16="http://schemas.microsoft.com/office/drawing/2014/main" id="{92B6C311-A8C5-498B-AC4B-0461B273E868}"/>
              </a:ext>
            </a:extLst>
          </p:cNvPr>
          <p:cNvSpPr txBox="1">
            <a:spLocks/>
          </p:cNvSpPr>
          <p:nvPr/>
        </p:nvSpPr>
        <p:spPr>
          <a:xfrm>
            <a:off x="601861" y="5539633"/>
            <a:ext cx="4610482" cy="276999"/>
          </a:xfrm>
          <a:prstGeom prst="rect">
            <a:avLst/>
          </a:prstGeom>
          <a:noFill/>
        </p:spPr>
        <p:txBody>
          <a:bodyPr wrap="square" rtlCol="0">
            <a:spAutoFit/>
          </a:bodyPr>
          <a:lstStyle/>
          <a:p>
            <a:r>
              <a:rPr lang="en-US" sz="1200">
                <a:highlight>
                  <a:srgbClr val="FFFF00"/>
                </a:highlight>
                <a:ea typeface="Roboto Light" panose="02000000000000000000" pitchFamily="2" charset="0"/>
              </a:rPr>
              <a:t>Hypercare</a:t>
            </a:r>
          </a:p>
        </p:txBody>
      </p:sp>
      <p:sp>
        <p:nvSpPr>
          <p:cNvPr id="141" name="TextBox 140">
            <a:extLst>
              <a:ext uri="{FF2B5EF4-FFF2-40B4-BE49-F238E27FC236}">
                <a16:creationId xmlns:a16="http://schemas.microsoft.com/office/drawing/2014/main" id="{50C217CD-256A-4664-AC1E-5EE4A5B5FE6E}"/>
              </a:ext>
            </a:extLst>
          </p:cNvPr>
          <p:cNvSpPr txBox="1">
            <a:spLocks/>
          </p:cNvSpPr>
          <p:nvPr/>
        </p:nvSpPr>
        <p:spPr>
          <a:xfrm>
            <a:off x="586334" y="5895998"/>
            <a:ext cx="4610482" cy="276999"/>
          </a:xfrm>
          <a:prstGeom prst="rect">
            <a:avLst/>
          </a:prstGeom>
          <a:noFill/>
        </p:spPr>
        <p:txBody>
          <a:bodyPr wrap="square" rtlCol="0">
            <a:spAutoFit/>
          </a:bodyPr>
          <a:lstStyle/>
          <a:p>
            <a:r>
              <a:rPr lang="en-US" sz="1200">
                <a:ea typeface="Roboto Light" panose="02000000000000000000" pitchFamily="2" charset="0"/>
              </a:rPr>
              <a:t>Project End </a:t>
            </a:r>
          </a:p>
        </p:txBody>
      </p:sp>
      <p:sp>
        <p:nvSpPr>
          <p:cNvPr id="142" name="TextBox 141">
            <a:extLst>
              <a:ext uri="{FF2B5EF4-FFF2-40B4-BE49-F238E27FC236}">
                <a16:creationId xmlns:a16="http://schemas.microsoft.com/office/drawing/2014/main" id="{CBEFA4C9-3EF3-4B52-A202-AF605E63F44A}"/>
              </a:ext>
            </a:extLst>
          </p:cNvPr>
          <p:cNvSpPr txBox="1"/>
          <p:nvPr/>
        </p:nvSpPr>
        <p:spPr>
          <a:xfrm rot="10800000">
            <a:off x="56065" y="1837029"/>
            <a:ext cx="504923" cy="1176501"/>
          </a:xfrm>
          <a:prstGeom prst="rect">
            <a:avLst/>
          </a:prstGeom>
          <a:noFill/>
        </p:spPr>
        <p:txBody>
          <a:bodyPr vert="eaVert" wrap="square" lIns="90000" tIns="46800" rIns="90000" bIns="46800" rtlCol="0">
            <a:spAutoFit/>
          </a:bodyPr>
          <a:lstStyle/>
          <a:p>
            <a:pPr algn="l"/>
            <a:r>
              <a:rPr lang="en-US" sz="1050" i="1"/>
              <a:t>Accenture migration team</a:t>
            </a:r>
            <a:endParaRPr lang="en-US" sz="1100" i="1"/>
          </a:p>
        </p:txBody>
      </p:sp>
      <p:cxnSp>
        <p:nvCxnSpPr>
          <p:cNvPr id="101" name="Line Table">
            <a:extLst>
              <a:ext uri="{FF2B5EF4-FFF2-40B4-BE49-F238E27FC236}">
                <a16:creationId xmlns:a16="http://schemas.microsoft.com/office/drawing/2014/main" id="{5F3E3271-E7F8-4A11-B617-86B8B818A484}"/>
              </a:ext>
            </a:extLst>
          </p:cNvPr>
          <p:cNvCxnSpPr>
            <a:cxnSpLocks/>
          </p:cNvCxnSpPr>
          <p:nvPr/>
        </p:nvCxnSpPr>
        <p:spPr>
          <a:xfrm>
            <a:off x="563119" y="313458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Line Table">
            <a:extLst>
              <a:ext uri="{FF2B5EF4-FFF2-40B4-BE49-F238E27FC236}">
                <a16:creationId xmlns:a16="http://schemas.microsoft.com/office/drawing/2014/main" id="{73E7D198-F9C6-4B9D-B2D8-0E43D1C0F2AA}"/>
              </a:ext>
            </a:extLst>
          </p:cNvPr>
          <p:cNvCxnSpPr>
            <a:cxnSpLocks/>
          </p:cNvCxnSpPr>
          <p:nvPr/>
        </p:nvCxnSpPr>
        <p:spPr>
          <a:xfrm>
            <a:off x="638732" y="5880430"/>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 name="Bar">
            <a:extLst>
              <a:ext uri="{FF2B5EF4-FFF2-40B4-BE49-F238E27FC236}">
                <a16:creationId xmlns:a16="http://schemas.microsoft.com/office/drawing/2014/main" id="{ECCDC1DB-0124-4DD5-AAD0-822DE64B37A1}"/>
              </a:ext>
            </a:extLst>
          </p:cNvPr>
          <p:cNvSpPr>
            <a:spLocks/>
          </p:cNvSpPr>
          <p:nvPr/>
        </p:nvSpPr>
        <p:spPr>
          <a:xfrm>
            <a:off x="2571208" y="1761829"/>
            <a:ext cx="176981" cy="15040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pic>
        <p:nvPicPr>
          <p:cNvPr id="94" name="Picture 93" descr="Shape&#10;&#10;Description automatically generated with low confidence">
            <a:hlinkClick r:id="rId11" action="ppaction://hlinksldjump" tooltip="High Level Project Plan. There is no fixed template, and you can replace this with your own visualiation or description."/>
            <a:extLst>
              <a:ext uri="{FF2B5EF4-FFF2-40B4-BE49-F238E27FC236}">
                <a16:creationId xmlns:a16="http://schemas.microsoft.com/office/drawing/2014/main" id="{8D8636A8-4935-4F1A-BF53-32E5985591F6}"/>
              </a:ext>
            </a:extLst>
          </p:cNvPr>
          <p:cNvPicPr>
            <a:picLocks noChangeAspect="1"/>
          </p:cNvPicPr>
          <p:nvPr/>
        </p:nvPicPr>
        <p:blipFill>
          <a:blip r:embed="rId12"/>
          <a:stretch>
            <a:fillRect/>
          </a:stretch>
        </p:blipFill>
        <p:spPr>
          <a:xfrm>
            <a:off x="11444241" y="166436"/>
            <a:ext cx="580450" cy="580450"/>
          </a:xfrm>
          <a:prstGeom prst="rect">
            <a:avLst/>
          </a:prstGeom>
        </p:spPr>
      </p:pic>
      <p:cxnSp>
        <p:nvCxnSpPr>
          <p:cNvPr id="82" name="Line Table">
            <a:extLst>
              <a:ext uri="{FF2B5EF4-FFF2-40B4-BE49-F238E27FC236}">
                <a16:creationId xmlns:a16="http://schemas.microsoft.com/office/drawing/2014/main" id="{7E7457C5-3717-4C86-B654-F86AB5A94B3F}"/>
              </a:ext>
            </a:extLst>
          </p:cNvPr>
          <p:cNvCxnSpPr>
            <a:cxnSpLocks/>
          </p:cNvCxnSpPr>
          <p:nvPr/>
        </p:nvCxnSpPr>
        <p:spPr>
          <a:xfrm>
            <a:off x="638289" y="2021098"/>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Line Table">
            <a:extLst>
              <a:ext uri="{FF2B5EF4-FFF2-40B4-BE49-F238E27FC236}">
                <a16:creationId xmlns:a16="http://schemas.microsoft.com/office/drawing/2014/main" id="{CBABA4A2-273F-4461-A337-0E2D8F0921DF}"/>
              </a:ext>
            </a:extLst>
          </p:cNvPr>
          <p:cNvCxnSpPr>
            <a:cxnSpLocks/>
          </p:cNvCxnSpPr>
          <p:nvPr/>
        </p:nvCxnSpPr>
        <p:spPr>
          <a:xfrm>
            <a:off x="586334" y="459017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539FE6C-AF6B-4B08-934E-56CAA9060AFE}"/>
              </a:ext>
            </a:extLst>
          </p:cNvPr>
          <p:cNvSpPr txBox="1">
            <a:spLocks/>
          </p:cNvSpPr>
          <p:nvPr/>
        </p:nvSpPr>
        <p:spPr>
          <a:xfrm>
            <a:off x="6249650" y="336579"/>
            <a:ext cx="6112385" cy="337302"/>
          </a:xfrm>
          <a:prstGeom prst="rect">
            <a:avLst/>
          </a:prstGeom>
          <a:noFill/>
        </p:spPr>
        <p:txBody>
          <a:bodyPr wrap="square" rtlCol="0">
            <a:spAutoFit/>
          </a:bodyPr>
          <a:lstStyle/>
          <a:p>
            <a:pPr algn="ctr"/>
            <a:r>
              <a:rPr lang="en-US" sz="1600" b="1">
                <a:latin typeface="+mj-lt"/>
                <a:ea typeface="Roboto Light" panose="02000000000000000000" pitchFamily="2" charset="0"/>
              </a:rPr>
              <a:t>2023</a:t>
            </a:r>
          </a:p>
        </p:txBody>
      </p:sp>
      <p:sp>
        <p:nvSpPr>
          <p:cNvPr id="99" name="Diamond 98">
            <a:extLst>
              <a:ext uri="{FF2B5EF4-FFF2-40B4-BE49-F238E27FC236}">
                <a16:creationId xmlns:a16="http://schemas.microsoft.com/office/drawing/2014/main" id="{35AA15F9-AB1D-409A-9C14-13F0C2A4C18E}"/>
              </a:ext>
            </a:extLst>
          </p:cNvPr>
          <p:cNvSpPr/>
          <p:nvPr/>
        </p:nvSpPr>
        <p:spPr>
          <a:xfrm>
            <a:off x="2582293" y="1387045"/>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Bar">
            <a:extLst>
              <a:ext uri="{FF2B5EF4-FFF2-40B4-BE49-F238E27FC236}">
                <a16:creationId xmlns:a16="http://schemas.microsoft.com/office/drawing/2014/main" id="{88822C2F-77E8-4683-BDEB-CB4DBC698EFC}"/>
              </a:ext>
            </a:extLst>
          </p:cNvPr>
          <p:cNvSpPr>
            <a:spLocks/>
          </p:cNvSpPr>
          <p:nvPr/>
        </p:nvSpPr>
        <p:spPr>
          <a:xfrm>
            <a:off x="3589174" y="345195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17" name="TextBox 116">
            <a:extLst>
              <a:ext uri="{FF2B5EF4-FFF2-40B4-BE49-F238E27FC236}">
                <a16:creationId xmlns:a16="http://schemas.microsoft.com/office/drawing/2014/main" id="{9B2A399B-3A3D-4517-9B17-A8F34A9845C3}"/>
              </a:ext>
            </a:extLst>
          </p:cNvPr>
          <p:cNvSpPr txBox="1">
            <a:spLocks/>
          </p:cNvSpPr>
          <p:nvPr/>
        </p:nvSpPr>
        <p:spPr>
          <a:xfrm>
            <a:off x="550823" y="3736749"/>
            <a:ext cx="1872460" cy="415498"/>
          </a:xfrm>
          <a:prstGeom prst="rect">
            <a:avLst/>
          </a:prstGeom>
          <a:noFill/>
        </p:spPr>
        <p:txBody>
          <a:bodyPr wrap="square" rtlCol="0">
            <a:spAutoFit/>
          </a:bodyPr>
          <a:lstStyle/>
          <a:p>
            <a:r>
              <a:rPr lang="en-US" sz="1050">
                <a:ea typeface="Roboto Light" panose="02000000000000000000" pitchFamily="2" charset="0"/>
              </a:rPr>
              <a:t>Remediation of infrastructure related alerts </a:t>
            </a:r>
          </a:p>
        </p:txBody>
      </p:sp>
      <p:sp>
        <p:nvSpPr>
          <p:cNvPr id="124" name="TextBox 123">
            <a:extLst>
              <a:ext uri="{FF2B5EF4-FFF2-40B4-BE49-F238E27FC236}">
                <a16:creationId xmlns:a16="http://schemas.microsoft.com/office/drawing/2014/main" id="{582DDB33-D368-4470-A857-533D6A279325}"/>
              </a:ext>
            </a:extLst>
          </p:cNvPr>
          <p:cNvSpPr txBox="1">
            <a:spLocks/>
          </p:cNvSpPr>
          <p:nvPr/>
        </p:nvSpPr>
        <p:spPr>
          <a:xfrm>
            <a:off x="603027" y="3451106"/>
            <a:ext cx="1872460" cy="253916"/>
          </a:xfrm>
          <a:prstGeom prst="rect">
            <a:avLst/>
          </a:prstGeom>
          <a:noFill/>
        </p:spPr>
        <p:txBody>
          <a:bodyPr wrap="square" rtlCol="0">
            <a:spAutoFit/>
          </a:bodyPr>
          <a:lstStyle/>
          <a:p>
            <a:r>
              <a:rPr lang="en-US" sz="1050">
                <a:ea typeface="Roboto Light" panose="02000000000000000000" pitchFamily="2" charset="0"/>
              </a:rPr>
              <a:t>Migration</a:t>
            </a:r>
          </a:p>
        </p:txBody>
      </p:sp>
      <p:sp>
        <p:nvSpPr>
          <p:cNvPr id="125" name="Bar">
            <a:extLst>
              <a:ext uri="{FF2B5EF4-FFF2-40B4-BE49-F238E27FC236}">
                <a16:creationId xmlns:a16="http://schemas.microsoft.com/office/drawing/2014/main" id="{4D231D48-3071-47CB-9663-A00CD5EFFA7D}"/>
              </a:ext>
            </a:extLst>
          </p:cNvPr>
          <p:cNvSpPr>
            <a:spLocks/>
          </p:cNvSpPr>
          <p:nvPr/>
        </p:nvSpPr>
        <p:spPr>
          <a:xfrm>
            <a:off x="3602831" y="389199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31" name="Bar">
            <a:extLst>
              <a:ext uri="{FF2B5EF4-FFF2-40B4-BE49-F238E27FC236}">
                <a16:creationId xmlns:a16="http://schemas.microsoft.com/office/drawing/2014/main" id="{433CD59D-98E4-4E6B-8036-73694F906879}"/>
              </a:ext>
            </a:extLst>
          </p:cNvPr>
          <p:cNvSpPr>
            <a:spLocks/>
          </p:cNvSpPr>
          <p:nvPr/>
        </p:nvSpPr>
        <p:spPr>
          <a:xfrm>
            <a:off x="3589174" y="2467598"/>
            <a:ext cx="2283694" cy="19215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3" name="Bar">
            <a:extLst>
              <a:ext uri="{FF2B5EF4-FFF2-40B4-BE49-F238E27FC236}">
                <a16:creationId xmlns:a16="http://schemas.microsoft.com/office/drawing/2014/main" id="{AED5E443-29FE-468E-BC15-3DBBAFA7CD08}"/>
              </a:ext>
            </a:extLst>
          </p:cNvPr>
          <p:cNvSpPr>
            <a:spLocks/>
          </p:cNvSpPr>
          <p:nvPr/>
        </p:nvSpPr>
        <p:spPr>
          <a:xfrm>
            <a:off x="6906849" y="2437883"/>
            <a:ext cx="1941840" cy="20146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2" name="Rectangle 131">
            <a:extLst>
              <a:ext uri="{FF2B5EF4-FFF2-40B4-BE49-F238E27FC236}">
                <a16:creationId xmlns:a16="http://schemas.microsoft.com/office/drawing/2014/main" id="{A98207FF-A4B4-4CC9-B751-92D5425A2A7D}"/>
              </a:ext>
            </a:extLst>
          </p:cNvPr>
          <p:cNvSpPr/>
          <p:nvPr/>
        </p:nvSpPr>
        <p:spPr>
          <a:xfrm>
            <a:off x="5552118" y="1345173"/>
            <a:ext cx="1752700" cy="4276592"/>
          </a:xfrm>
          <a:prstGeom prst="rect">
            <a:avLst/>
          </a:prstGeom>
          <a:solidFill>
            <a:schemeClr val="accent1">
              <a:lumMod val="40000"/>
              <a:lumOff val="60000"/>
              <a:alpha val="69804"/>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a:ln>
                  <a:noFill/>
                </a:ln>
                <a:solidFill>
                  <a:schemeClr val="tx1"/>
                </a:solidFill>
                <a:effectLst/>
                <a:uLnTx/>
                <a:uFillTx/>
                <a:latin typeface="Arial"/>
                <a:ea typeface="+mn-ea"/>
                <a:cs typeface="+mn-cs"/>
              </a:rPr>
              <a:t>Vestas freeze December 12 – January 13</a:t>
            </a:r>
          </a:p>
        </p:txBody>
      </p:sp>
      <p:sp>
        <p:nvSpPr>
          <p:cNvPr id="134" name="Bar">
            <a:extLst>
              <a:ext uri="{FF2B5EF4-FFF2-40B4-BE49-F238E27FC236}">
                <a16:creationId xmlns:a16="http://schemas.microsoft.com/office/drawing/2014/main" id="{A285B65C-BE6C-4907-8DAB-E75DDD28B439}"/>
              </a:ext>
            </a:extLst>
          </p:cNvPr>
          <p:cNvSpPr>
            <a:spLocks/>
          </p:cNvSpPr>
          <p:nvPr/>
        </p:nvSpPr>
        <p:spPr>
          <a:xfrm>
            <a:off x="7409830" y="343291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5" name="Bar">
            <a:extLst>
              <a:ext uri="{FF2B5EF4-FFF2-40B4-BE49-F238E27FC236}">
                <a16:creationId xmlns:a16="http://schemas.microsoft.com/office/drawing/2014/main" id="{6D475546-AC0D-467B-BFFD-79B5425FAA8C}"/>
              </a:ext>
            </a:extLst>
          </p:cNvPr>
          <p:cNvSpPr>
            <a:spLocks/>
          </p:cNvSpPr>
          <p:nvPr/>
        </p:nvSpPr>
        <p:spPr>
          <a:xfrm>
            <a:off x="7423487" y="387295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6" name="Bar">
            <a:extLst>
              <a:ext uri="{FF2B5EF4-FFF2-40B4-BE49-F238E27FC236}">
                <a16:creationId xmlns:a16="http://schemas.microsoft.com/office/drawing/2014/main" id="{14EC0A96-AACB-4999-B518-9F1B2352327A}"/>
              </a:ext>
            </a:extLst>
          </p:cNvPr>
          <p:cNvSpPr>
            <a:spLocks/>
          </p:cNvSpPr>
          <p:nvPr/>
        </p:nvSpPr>
        <p:spPr>
          <a:xfrm>
            <a:off x="8897699" y="3444530"/>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7" name="Bar">
            <a:extLst>
              <a:ext uri="{FF2B5EF4-FFF2-40B4-BE49-F238E27FC236}">
                <a16:creationId xmlns:a16="http://schemas.microsoft.com/office/drawing/2014/main" id="{00C0014F-AF7D-428A-AAA3-3BB49F52A2A4}"/>
              </a:ext>
            </a:extLst>
          </p:cNvPr>
          <p:cNvSpPr>
            <a:spLocks/>
          </p:cNvSpPr>
          <p:nvPr/>
        </p:nvSpPr>
        <p:spPr>
          <a:xfrm>
            <a:off x="8911356" y="3884572"/>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8" name="TextBox 137">
            <a:extLst>
              <a:ext uri="{FF2B5EF4-FFF2-40B4-BE49-F238E27FC236}">
                <a16:creationId xmlns:a16="http://schemas.microsoft.com/office/drawing/2014/main" id="{1B20AF9D-EF6F-4F66-9952-61547E5D6F66}"/>
              </a:ext>
            </a:extLst>
          </p:cNvPr>
          <p:cNvSpPr txBox="1"/>
          <p:nvPr/>
        </p:nvSpPr>
        <p:spPr>
          <a:xfrm rot="10800000">
            <a:off x="42376" y="3272347"/>
            <a:ext cx="504923" cy="1161192"/>
          </a:xfrm>
          <a:prstGeom prst="rect">
            <a:avLst/>
          </a:prstGeom>
          <a:noFill/>
        </p:spPr>
        <p:txBody>
          <a:bodyPr vert="eaVert" wrap="square" lIns="90000" tIns="46800" rIns="90000" bIns="46800" rtlCol="0">
            <a:spAutoFit/>
          </a:bodyPr>
          <a:lstStyle/>
          <a:p>
            <a:pPr algn="l"/>
            <a:r>
              <a:rPr lang="en-US" sz="1050" i="1"/>
              <a:t>Migration team HPMO</a:t>
            </a:r>
            <a:endParaRPr lang="en-US" sz="1100" i="1"/>
          </a:p>
        </p:txBody>
      </p:sp>
      <p:sp>
        <p:nvSpPr>
          <p:cNvPr id="139" name="Pladsholder til tekst 1">
            <a:extLst>
              <a:ext uri="{FF2B5EF4-FFF2-40B4-BE49-F238E27FC236}">
                <a16:creationId xmlns:a16="http://schemas.microsoft.com/office/drawing/2014/main" id="{AF571437-CF74-42E9-BF4D-33C0EE391E3D}"/>
              </a:ext>
            </a:extLst>
          </p:cNvPr>
          <p:cNvSpPr>
            <a:spLocks noGrp="1"/>
          </p:cNvSpPr>
          <p:nvPr>
            <p:custDataLst>
              <p:tags r:id="rId5"/>
            </p:custDataLst>
          </p:nvPr>
        </p:nvSpPr>
        <p:spPr bwMode="auto">
          <a:xfrm>
            <a:off x="10486743" y="5944229"/>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31.03.2023</a:t>
            </a:r>
            <a:endParaRPr lang="en-US" sz="1050" i="1">
              <a:sym typeface="+mn-lt"/>
            </a:endParaRPr>
          </a:p>
        </p:txBody>
      </p:sp>
      <p:sp>
        <p:nvSpPr>
          <p:cNvPr id="140" name="Diamond 139">
            <a:extLst>
              <a:ext uri="{FF2B5EF4-FFF2-40B4-BE49-F238E27FC236}">
                <a16:creationId xmlns:a16="http://schemas.microsoft.com/office/drawing/2014/main" id="{0C2A665C-1C55-4701-9258-C36266AEA18C}"/>
              </a:ext>
            </a:extLst>
          </p:cNvPr>
          <p:cNvSpPr/>
          <p:nvPr/>
        </p:nvSpPr>
        <p:spPr>
          <a:xfrm>
            <a:off x="11240228" y="5918958"/>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Bent Line with No Border 4">
            <a:extLst>
              <a:ext uri="{FF2B5EF4-FFF2-40B4-BE49-F238E27FC236}">
                <a16:creationId xmlns:a16="http://schemas.microsoft.com/office/drawing/2014/main" id="{A4CA9F7B-B533-466A-AB1A-6A6D35FB524A}"/>
              </a:ext>
            </a:extLst>
          </p:cNvPr>
          <p:cNvSpPr/>
          <p:nvPr/>
        </p:nvSpPr>
        <p:spPr>
          <a:xfrm>
            <a:off x="5268804" y="270551"/>
            <a:ext cx="6122814" cy="3029362"/>
          </a:xfrm>
          <a:prstGeom prst="callout2">
            <a:avLst>
              <a:gd name="adj1" fmla="val 18750"/>
              <a:gd name="adj2" fmla="val 1583"/>
              <a:gd name="adj3" fmla="val 18750"/>
              <a:gd name="adj4" fmla="val -16667"/>
              <a:gd name="adj5" fmla="val 72091"/>
              <a:gd name="adj6" fmla="val -624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da-DK" sz="1100" u="sng" err="1"/>
              <a:t>Documented</a:t>
            </a:r>
            <a:r>
              <a:rPr lang="da-DK" sz="1100" u="sng"/>
              <a:t> deliverables from Technical Assessment team:</a:t>
            </a:r>
          </a:p>
          <a:p>
            <a:endParaRPr lang="da-DK" sz="1100" u="sng"/>
          </a:p>
          <a:p>
            <a:pPr marL="171450" indent="-171450">
              <a:buFont typeface="Arial" panose="020B0604020202020204" pitchFamily="34" charset="0"/>
              <a:buChar char="•"/>
            </a:pPr>
            <a:endParaRPr lang="da-DK" sz="100"/>
          </a:p>
          <a:p>
            <a:pPr marL="228600" indent="-228600">
              <a:buFont typeface="+mj-lt"/>
              <a:buAutoNum type="arabicPeriod"/>
            </a:pPr>
            <a:r>
              <a:rPr lang="en-US" sz="1400"/>
              <a:t>Pre-migration test use cases	</a:t>
            </a:r>
            <a:endParaRPr lang="en-US" sz="1400">
              <a:cs typeface="Arial"/>
            </a:endParaRPr>
          </a:p>
          <a:p>
            <a:pPr marL="228600" indent="-228600">
              <a:buFont typeface="+mj-lt"/>
              <a:buAutoNum type="arabicPeriod"/>
            </a:pPr>
            <a:r>
              <a:rPr lang="en-US" sz="1400"/>
              <a:t>Recommendation to application owners on all application related alerts</a:t>
            </a:r>
            <a:endParaRPr lang="en-US" sz="1400">
              <a:cs typeface="Arial"/>
            </a:endParaRPr>
          </a:p>
          <a:p>
            <a:pPr marL="228600" indent="-228600">
              <a:buFont typeface="+mj-lt"/>
              <a:buAutoNum type="arabicPeriod"/>
            </a:pPr>
            <a:r>
              <a:rPr lang="en-US" sz="1400"/>
              <a:t>Detailed migration runbook for each application</a:t>
            </a:r>
          </a:p>
          <a:p>
            <a:pPr marL="228600" indent="-228600">
              <a:buFont typeface="+mj-lt"/>
              <a:buAutoNum type="arabicPeriod"/>
            </a:pPr>
            <a:r>
              <a:rPr lang="en-US" sz="1400"/>
              <a:t>Runbook for remediation of infrastructure related alerts	</a:t>
            </a:r>
          </a:p>
          <a:p>
            <a:pPr marL="228600" indent="-228600">
              <a:buFont typeface="+mj-lt"/>
              <a:buAutoNum type="arabicPeriod"/>
            </a:pPr>
            <a:r>
              <a:rPr lang="en-US" sz="1400"/>
              <a:t>Post-migration test use cases	</a:t>
            </a:r>
          </a:p>
          <a:p>
            <a:pPr marL="228600" indent="-228600">
              <a:buFont typeface="+mj-lt"/>
              <a:buAutoNum type="arabicPeriod"/>
            </a:pPr>
            <a:r>
              <a:rPr lang="en-US" sz="1400"/>
              <a:t>Hypercare KT after migration	</a:t>
            </a:r>
          </a:p>
          <a:p>
            <a:pPr marL="228600" indent="-228600">
              <a:buFont typeface="+mj-lt"/>
              <a:buAutoNum type="arabicPeriod"/>
            </a:pPr>
            <a:r>
              <a:rPr lang="en-US" sz="1400"/>
              <a:t>HOTO of technical assessment and migration runbook per application</a:t>
            </a:r>
          </a:p>
          <a:p>
            <a:pPr marL="228600" indent="-228600">
              <a:buAutoNum type="arabicPeriod"/>
            </a:pPr>
            <a:r>
              <a:rPr lang="en-US" sz="1400">
                <a:cs typeface="Arial"/>
              </a:rPr>
              <a:t>How / where to document in ServiceNow</a:t>
            </a:r>
          </a:p>
        </p:txBody>
      </p:sp>
      <p:sp>
        <p:nvSpPr>
          <p:cNvPr id="75" name="Diamond 74">
            <a:extLst>
              <a:ext uri="{FF2B5EF4-FFF2-40B4-BE49-F238E27FC236}">
                <a16:creationId xmlns:a16="http://schemas.microsoft.com/office/drawing/2014/main" id="{6A790721-25D9-4611-A325-DBF0F2682A88}"/>
              </a:ext>
            </a:extLst>
          </p:cNvPr>
          <p:cNvSpPr/>
          <p:nvPr/>
        </p:nvSpPr>
        <p:spPr>
          <a:xfrm>
            <a:off x="3050224" y="3472482"/>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ladsholder til tekst 1">
            <a:extLst>
              <a:ext uri="{FF2B5EF4-FFF2-40B4-BE49-F238E27FC236}">
                <a16:creationId xmlns:a16="http://schemas.microsoft.com/office/drawing/2014/main" id="{776079A3-5617-484A-8782-56A26EEE7BEC}"/>
              </a:ext>
            </a:extLst>
          </p:cNvPr>
          <p:cNvSpPr>
            <a:spLocks noGrp="1"/>
          </p:cNvSpPr>
          <p:nvPr>
            <p:custDataLst>
              <p:tags r:id="rId6"/>
            </p:custDataLst>
          </p:nvPr>
        </p:nvSpPr>
        <p:spPr bwMode="auto">
          <a:xfrm>
            <a:off x="2759964" y="37111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17.10.2022</a:t>
            </a:r>
            <a:endParaRPr lang="en-US" sz="1050" i="1">
              <a:sym typeface="+mn-lt"/>
            </a:endParaRPr>
          </a:p>
        </p:txBody>
      </p:sp>
      <p:cxnSp>
        <p:nvCxnSpPr>
          <p:cNvPr id="18" name="Straight Connector 17">
            <a:extLst>
              <a:ext uri="{FF2B5EF4-FFF2-40B4-BE49-F238E27FC236}">
                <a16:creationId xmlns:a16="http://schemas.microsoft.com/office/drawing/2014/main" id="{7D9B9AD7-6386-488C-8EF1-89DC5A9C7436}"/>
              </a:ext>
            </a:extLst>
          </p:cNvPr>
          <p:cNvCxnSpPr>
            <a:cxnSpLocks/>
          </p:cNvCxnSpPr>
          <p:nvPr/>
        </p:nvCxnSpPr>
        <p:spPr>
          <a:xfrm flipH="1">
            <a:off x="3502663" y="3816075"/>
            <a:ext cx="1564404" cy="0"/>
          </a:xfrm>
          <a:prstGeom prst="lin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Tree>
    <p:custDataLst>
      <p:custData r:id="rId1"/>
      <p:custData r:id="rId2"/>
    </p:custDataLst>
    <p:extLst>
      <p:ext uri="{BB962C8B-B14F-4D97-AF65-F5344CB8AC3E}">
        <p14:creationId xmlns:p14="http://schemas.microsoft.com/office/powerpoint/2010/main" val="382713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6C89D6AC-B5AA-47ED-AD86-6BEAFEFEB8EF}"/>
              </a:ext>
            </a:extLst>
          </p:cNvPr>
          <p:cNvSpPr/>
          <p:nvPr/>
        </p:nvSpPr>
        <p:spPr>
          <a:xfrm>
            <a:off x="624601" y="1143040"/>
            <a:ext cx="10876690" cy="4994639"/>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Arial"/>
              <a:ea typeface="+mn-ea"/>
              <a:cs typeface="+mn-cs"/>
            </a:endParaRPr>
          </a:p>
        </p:txBody>
      </p:sp>
      <p:grpSp>
        <p:nvGrpSpPr>
          <p:cNvPr id="9" name="Group 8">
            <a:extLst>
              <a:ext uri="{FF2B5EF4-FFF2-40B4-BE49-F238E27FC236}">
                <a16:creationId xmlns:a16="http://schemas.microsoft.com/office/drawing/2014/main" id="{316FD033-F76D-48F5-A74E-5D4389501F4D}"/>
              </a:ext>
            </a:extLst>
          </p:cNvPr>
          <p:cNvGrpSpPr/>
          <p:nvPr/>
        </p:nvGrpSpPr>
        <p:grpSpPr>
          <a:xfrm>
            <a:off x="1255978" y="331913"/>
            <a:ext cx="9995305" cy="5803297"/>
            <a:chOff x="4266508" y="1055142"/>
            <a:chExt cx="7464688" cy="4897816"/>
          </a:xfrm>
        </p:grpSpPr>
        <p:grpSp>
          <p:nvGrpSpPr>
            <p:cNvPr id="57" name="Group 56">
              <a:extLst>
                <a:ext uri="{FF2B5EF4-FFF2-40B4-BE49-F238E27FC236}">
                  <a16:creationId xmlns:a16="http://schemas.microsoft.com/office/drawing/2014/main" id="{256C5E1D-C1B6-4016-B688-EE1975610439}"/>
                </a:ext>
              </a:extLst>
            </p:cNvPr>
            <p:cNvGrpSpPr>
              <a:grpSpLocks/>
            </p:cNvGrpSpPr>
            <p:nvPr/>
          </p:nvGrpSpPr>
          <p:grpSpPr>
            <a:xfrm>
              <a:off x="5944376" y="1740262"/>
              <a:ext cx="5786820" cy="4212696"/>
              <a:chOff x="3399940" y="2200804"/>
              <a:chExt cx="5786820" cy="3225404"/>
            </a:xfrm>
          </p:grpSpPr>
          <p:cxnSp>
            <p:nvCxnSpPr>
              <p:cNvPr id="58" name="Line Table">
                <a:extLst>
                  <a:ext uri="{FF2B5EF4-FFF2-40B4-BE49-F238E27FC236}">
                    <a16:creationId xmlns:a16="http://schemas.microsoft.com/office/drawing/2014/main" id="{84E3D70A-49B6-4E93-8237-87CCECD7B292}"/>
                  </a:ext>
                </a:extLst>
              </p:cNvPr>
              <p:cNvCxnSpPr/>
              <p:nvPr/>
            </p:nvCxnSpPr>
            <p:spPr>
              <a:xfrm>
                <a:off x="3399940" y="2200807"/>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Line Table">
                <a:extLst>
                  <a:ext uri="{FF2B5EF4-FFF2-40B4-BE49-F238E27FC236}">
                    <a16:creationId xmlns:a16="http://schemas.microsoft.com/office/drawing/2014/main" id="{BB8263FD-10ED-4B73-A9D3-43FC92E4EB6E}"/>
                  </a:ext>
                </a:extLst>
              </p:cNvPr>
              <p:cNvCxnSpPr/>
              <p:nvPr/>
            </p:nvCxnSpPr>
            <p:spPr>
              <a:xfrm>
                <a:off x="4539688" y="2200806"/>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Line Table">
                <a:extLst>
                  <a:ext uri="{FF2B5EF4-FFF2-40B4-BE49-F238E27FC236}">
                    <a16:creationId xmlns:a16="http://schemas.microsoft.com/office/drawing/2014/main" id="{ACA01AFB-2A83-4DD9-82C4-73DB0ACB3210}"/>
                  </a:ext>
                </a:extLst>
              </p:cNvPr>
              <p:cNvCxnSpPr/>
              <p:nvPr/>
            </p:nvCxnSpPr>
            <p:spPr>
              <a:xfrm>
                <a:off x="5655258" y="2200805"/>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Line Table">
                <a:extLst>
                  <a:ext uri="{FF2B5EF4-FFF2-40B4-BE49-F238E27FC236}">
                    <a16:creationId xmlns:a16="http://schemas.microsoft.com/office/drawing/2014/main" id="{AD33D2A8-DA3D-47D5-BB9A-3C7E8543E339}"/>
                  </a:ext>
                </a:extLst>
              </p:cNvPr>
              <p:cNvCxnSpPr/>
              <p:nvPr/>
            </p:nvCxnSpPr>
            <p:spPr>
              <a:xfrm>
                <a:off x="680292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Line Table">
                <a:extLst>
                  <a:ext uri="{FF2B5EF4-FFF2-40B4-BE49-F238E27FC236}">
                    <a16:creationId xmlns:a16="http://schemas.microsoft.com/office/drawing/2014/main" id="{54CA8307-63A1-4F13-B964-868976057BBE}"/>
                  </a:ext>
                </a:extLst>
              </p:cNvPr>
              <p:cNvCxnSpPr/>
              <p:nvPr/>
            </p:nvCxnSpPr>
            <p:spPr>
              <a:xfrm>
                <a:off x="8033766"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Line Table">
                <a:extLst>
                  <a:ext uri="{FF2B5EF4-FFF2-40B4-BE49-F238E27FC236}">
                    <a16:creationId xmlns:a16="http://schemas.microsoft.com/office/drawing/2014/main" id="{F7BC49F9-1510-40ED-81B9-D46CB098236B}"/>
                  </a:ext>
                </a:extLst>
              </p:cNvPr>
              <p:cNvCxnSpPr/>
              <p:nvPr/>
            </p:nvCxnSpPr>
            <p:spPr>
              <a:xfrm>
                <a:off x="918676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420D4DE-66A2-40BE-AFF0-7FB12B5F474D}"/>
                </a:ext>
              </a:extLst>
            </p:cNvPr>
            <p:cNvGrpSpPr/>
            <p:nvPr/>
          </p:nvGrpSpPr>
          <p:grpSpPr>
            <a:xfrm>
              <a:off x="4266508" y="1055142"/>
              <a:ext cx="7271715" cy="609255"/>
              <a:chOff x="4266508" y="1055142"/>
              <a:chExt cx="7271715" cy="609255"/>
            </a:xfrm>
          </p:grpSpPr>
          <p:sp>
            <p:nvSpPr>
              <p:cNvPr id="32" name="TextBox 31">
                <a:extLst>
                  <a:ext uri="{FF2B5EF4-FFF2-40B4-BE49-F238E27FC236}">
                    <a16:creationId xmlns:a16="http://schemas.microsoft.com/office/drawing/2014/main" id="{230E6615-19C7-45BF-8BED-03645BD5D811}"/>
                  </a:ext>
                </a:extLst>
              </p:cNvPr>
              <p:cNvSpPr txBox="1">
                <a:spLocks/>
              </p:cNvSpPr>
              <p:nvPr/>
            </p:nvSpPr>
            <p:spPr>
              <a:xfrm>
                <a:off x="5008012" y="142314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Oct</a:t>
                </a:r>
              </a:p>
            </p:txBody>
          </p:sp>
          <p:sp>
            <p:nvSpPr>
              <p:cNvPr id="33" name="TextBox 32">
                <a:extLst>
                  <a:ext uri="{FF2B5EF4-FFF2-40B4-BE49-F238E27FC236}">
                    <a16:creationId xmlns:a16="http://schemas.microsoft.com/office/drawing/2014/main" id="{736865AC-BCD4-446C-B495-DDDDEB950795}"/>
                  </a:ext>
                </a:extLst>
              </p:cNvPr>
              <p:cNvSpPr txBox="1">
                <a:spLocks/>
              </p:cNvSpPr>
              <p:nvPr/>
            </p:nvSpPr>
            <p:spPr>
              <a:xfrm>
                <a:off x="6162158" y="143061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Nov</a:t>
                </a:r>
              </a:p>
            </p:txBody>
          </p:sp>
          <p:sp>
            <p:nvSpPr>
              <p:cNvPr id="34" name="TextBox 33">
                <a:extLst>
                  <a:ext uri="{FF2B5EF4-FFF2-40B4-BE49-F238E27FC236}">
                    <a16:creationId xmlns:a16="http://schemas.microsoft.com/office/drawing/2014/main" id="{1479EFFF-D376-47F5-94BC-E049771E3BC1}"/>
                  </a:ext>
                </a:extLst>
              </p:cNvPr>
              <p:cNvSpPr txBox="1">
                <a:spLocks/>
              </p:cNvSpPr>
              <p:nvPr/>
            </p:nvSpPr>
            <p:spPr>
              <a:xfrm>
                <a:off x="7339031" y="142427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Dec</a:t>
                </a:r>
              </a:p>
            </p:txBody>
          </p:sp>
          <p:sp>
            <p:nvSpPr>
              <p:cNvPr id="35" name="TextBox 34">
                <a:extLst>
                  <a:ext uri="{FF2B5EF4-FFF2-40B4-BE49-F238E27FC236}">
                    <a16:creationId xmlns:a16="http://schemas.microsoft.com/office/drawing/2014/main" id="{82B47212-9A91-4D87-AF23-BB15B6AC6AFB}"/>
                  </a:ext>
                </a:extLst>
              </p:cNvPr>
              <p:cNvSpPr txBox="1">
                <a:spLocks/>
              </p:cNvSpPr>
              <p:nvPr/>
            </p:nvSpPr>
            <p:spPr>
              <a:xfrm>
                <a:off x="8437156" y="1424280"/>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Jan</a:t>
                </a:r>
              </a:p>
            </p:txBody>
          </p:sp>
          <p:sp>
            <p:nvSpPr>
              <p:cNvPr id="36" name="TextBox 35">
                <a:extLst>
                  <a:ext uri="{FF2B5EF4-FFF2-40B4-BE49-F238E27FC236}">
                    <a16:creationId xmlns:a16="http://schemas.microsoft.com/office/drawing/2014/main" id="{FC58C04C-0A78-4568-AB25-BD35CDDF4D46}"/>
                  </a:ext>
                </a:extLst>
              </p:cNvPr>
              <p:cNvSpPr txBox="1">
                <a:spLocks/>
              </p:cNvSpPr>
              <p:nvPr/>
            </p:nvSpPr>
            <p:spPr>
              <a:xfrm>
                <a:off x="9571285"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Feb</a:t>
                </a:r>
              </a:p>
            </p:txBody>
          </p:sp>
          <p:sp>
            <p:nvSpPr>
              <p:cNvPr id="37" name="TextBox 36">
                <a:extLst>
                  <a:ext uri="{FF2B5EF4-FFF2-40B4-BE49-F238E27FC236}">
                    <a16:creationId xmlns:a16="http://schemas.microsoft.com/office/drawing/2014/main" id="{56CB87A5-841D-4BC4-B3E6-DFDD504F1CD9}"/>
                  </a:ext>
                </a:extLst>
              </p:cNvPr>
              <p:cNvSpPr txBox="1">
                <a:spLocks/>
              </p:cNvSpPr>
              <p:nvPr/>
            </p:nvSpPr>
            <p:spPr>
              <a:xfrm>
                <a:off x="10778423"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March</a:t>
                </a:r>
              </a:p>
            </p:txBody>
          </p:sp>
          <p:sp>
            <p:nvSpPr>
              <p:cNvPr id="85" name="TextBox 84">
                <a:extLst>
                  <a:ext uri="{FF2B5EF4-FFF2-40B4-BE49-F238E27FC236}">
                    <a16:creationId xmlns:a16="http://schemas.microsoft.com/office/drawing/2014/main" id="{1B297B11-0BA1-40CF-A567-66904440486A}"/>
                  </a:ext>
                </a:extLst>
              </p:cNvPr>
              <p:cNvSpPr txBox="1">
                <a:spLocks/>
              </p:cNvSpPr>
              <p:nvPr/>
            </p:nvSpPr>
            <p:spPr>
              <a:xfrm>
                <a:off x="4266508" y="1055142"/>
                <a:ext cx="4564848" cy="284673"/>
              </a:xfrm>
              <a:prstGeom prst="rect">
                <a:avLst/>
              </a:prstGeom>
              <a:noFill/>
            </p:spPr>
            <p:txBody>
              <a:bodyPr wrap="square" rtlCol="0">
                <a:spAutoFit/>
              </a:bodyPr>
              <a:lstStyle/>
              <a:p>
                <a:pPr algn="ctr"/>
                <a:r>
                  <a:rPr lang="en-US" sz="1600" b="1">
                    <a:latin typeface="+mj-lt"/>
                    <a:ea typeface="Roboto Light" panose="02000000000000000000" pitchFamily="2" charset="0"/>
                  </a:rPr>
                  <a:t>2022</a:t>
                </a:r>
              </a:p>
            </p:txBody>
          </p:sp>
        </p:grpSp>
      </p:grpSp>
      <p:graphicFrame>
        <p:nvGraphicFramePr>
          <p:cNvPr id="2" name="Object 1" hidden="1">
            <a:extLst>
              <a:ext uri="{FF2B5EF4-FFF2-40B4-BE49-F238E27FC236}">
                <a16:creationId xmlns:a16="http://schemas.microsoft.com/office/drawing/2014/main" id="{DD29EDD3-93A2-449D-9DCA-20ED342D503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2" name="Object 1" hidden="1">
                        <a:extLst>
                          <a:ext uri="{FF2B5EF4-FFF2-40B4-BE49-F238E27FC236}">
                            <a16:creationId xmlns:a16="http://schemas.microsoft.com/office/drawing/2014/main" id="{DD29EDD3-93A2-449D-9DCA-20ED342D503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BB2777A3-ED8A-4B0D-B170-5B220F3F00CD}"/>
              </a:ext>
            </a:extLst>
          </p:cNvPr>
          <p:cNvSpPr>
            <a:spLocks noGrp="1"/>
          </p:cNvSpPr>
          <p:nvPr>
            <p:ph type="title"/>
          </p:nvPr>
        </p:nvSpPr>
        <p:spPr/>
        <p:txBody>
          <a:bodyPr/>
          <a:lstStyle/>
          <a:p>
            <a:r>
              <a:rPr lang="en-US"/>
              <a:t>Project Plan</a:t>
            </a:r>
            <a:br>
              <a:rPr lang="en-US"/>
            </a:br>
            <a:endParaRPr lang="en-US"/>
          </a:p>
        </p:txBody>
      </p:sp>
      <p:sp>
        <p:nvSpPr>
          <p:cNvPr id="29" name="Slide Number Placeholder 5">
            <a:extLst>
              <a:ext uri="{FF2B5EF4-FFF2-40B4-BE49-F238E27FC236}">
                <a16:creationId xmlns:a16="http://schemas.microsoft.com/office/drawing/2014/main" id="{0592B4F3-328F-42AE-8A1F-08D079761372}"/>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US" sz="800" smtClean="0"/>
              <a:pPr/>
              <a:t>8</a:t>
            </a:fld>
            <a:endParaRPr lang="en-US" sz="800"/>
          </a:p>
        </p:txBody>
      </p:sp>
      <p:sp>
        <p:nvSpPr>
          <p:cNvPr id="44" name="TextBox 43">
            <a:extLst>
              <a:ext uri="{FF2B5EF4-FFF2-40B4-BE49-F238E27FC236}">
                <a16:creationId xmlns:a16="http://schemas.microsoft.com/office/drawing/2014/main" id="{8DB61555-3B10-4B9F-8E9C-84E29D41B3E5}"/>
              </a:ext>
            </a:extLst>
          </p:cNvPr>
          <p:cNvSpPr txBox="1">
            <a:spLocks/>
          </p:cNvSpPr>
          <p:nvPr/>
        </p:nvSpPr>
        <p:spPr>
          <a:xfrm>
            <a:off x="531929" y="1708573"/>
            <a:ext cx="2054542" cy="261610"/>
          </a:xfrm>
          <a:prstGeom prst="rect">
            <a:avLst/>
          </a:prstGeom>
          <a:noFill/>
        </p:spPr>
        <p:txBody>
          <a:bodyPr wrap="square" rtlCol="0">
            <a:spAutoFit/>
          </a:bodyPr>
          <a:lstStyle/>
          <a:p>
            <a:r>
              <a:rPr lang="en-US" sz="1050">
                <a:ea typeface="Roboto Light" panose="02000000000000000000" pitchFamily="2" charset="0"/>
              </a:rPr>
              <a:t>Vendor dialogue​</a:t>
            </a:r>
          </a:p>
        </p:txBody>
      </p:sp>
      <p:sp>
        <p:nvSpPr>
          <p:cNvPr id="78" name="Bar">
            <a:extLst>
              <a:ext uri="{FF2B5EF4-FFF2-40B4-BE49-F238E27FC236}">
                <a16:creationId xmlns:a16="http://schemas.microsoft.com/office/drawing/2014/main" id="{040578BF-39BB-47A7-8855-71059207AD3A}"/>
              </a:ext>
            </a:extLst>
          </p:cNvPr>
          <p:cNvSpPr>
            <a:spLocks/>
          </p:cNvSpPr>
          <p:nvPr/>
        </p:nvSpPr>
        <p:spPr>
          <a:xfrm>
            <a:off x="2527454" y="2461118"/>
            <a:ext cx="825774" cy="19863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89" name="TextBox 88">
            <a:extLst>
              <a:ext uri="{FF2B5EF4-FFF2-40B4-BE49-F238E27FC236}">
                <a16:creationId xmlns:a16="http://schemas.microsoft.com/office/drawing/2014/main" id="{CF63C37B-E14E-43B3-A584-8A956C29FC19}"/>
              </a:ext>
            </a:extLst>
          </p:cNvPr>
          <p:cNvSpPr txBox="1"/>
          <p:nvPr/>
        </p:nvSpPr>
        <p:spPr>
          <a:xfrm>
            <a:off x="2426985" y="6546566"/>
            <a:ext cx="1204420" cy="261610"/>
          </a:xfrm>
          <a:prstGeom prst="rect">
            <a:avLst/>
          </a:prstGeom>
          <a:noFill/>
        </p:spPr>
        <p:txBody>
          <a:bodyPr wrap="square" rtlCol="0">
            <a:spAutoFit/>
          </a:bodyPr>
          <a:lstStyle/>
          <a:p>
            <a:pPr algn="ctr"/>
            <a:r>
              <a:rPr lang="en-US" sz="1050">
                <a:latin typeface="+mj-lt"/>
              </a:rPr>
              <a:t>Milestone</a:t>
            </a:r>
          </a:p>
        </p:txBody>
      </p:sp>
      <p:sp>
        <p:nvSpPr>
          <p:cNvPr id="90" name="Diamond 89">
            <a:extLst>
              <a:ext uri="{FF2B5EF4-FFF2-40B4-BE49-F238E27FC236}">
                <a16:creationId xmlns:a16="http://schemas.microsoft.com/office/drawing/2014/main" id="{FF1A6F3D-5312-400E-8766-3BD371BA4426}"/>
              </a:ext>
            </a:extLst>
          </p:cNvPr>
          <p:cNvSpPr/>
          <p:nvPr/>
        </p:nvSpPr>
        <p:spPr>
          <a:xfrm>
            <a:off x="2952438" y="6385346"/>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ar">
            <a:extLst>
              <a:ext uri="{FF2B5EF4-FFF2-40B4-BE49-F238E27FC236}">
                <a16:creationId xmlns:a16="http://schemas.microsoft.com/office/drawing/2014/main" id="{07667844-045C-4C69-9E20-146532F8558D}"/>
              </a:ext>
            </a:extLst>
          </p:cNvPr>
          <p:cNvSpPr>
            <a:spLocks/>
          </p:cNvSpPr>
          <p:nvPr/>
        </p:nvSpPr>
        <p:spPr>
          <a:xfrm>
            <a:off x="3652458" y="6445553"/>
            <a:ext cx="750379" cy="96588"/>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sp>
        <p:nvSpPr>
          <p:cNvPr id="92" name="Pladsholder til tekst 1">
            <a:extLst>
              <a:ext uri="{FF2B5EF4-FFF2-40B4-BE49-F238E27FC236}">
                <a16:creationId xmlns:a16="http://schemas.microsoft.com/office/drawing/2014/main" id="{C1E83AB3-A600-4E61-952F-FC3F1C230783}"/>
              </a:ext>
            </a:extLst>
          </p:cNvPr>
          <p:cNvSpPr>
            <a:spLocks noGrp="1"/>
          </p:cNvSpPr>
          <p:nvPr>
            <p:custDataLst>
              <p:tags r:id="rId4"/>
            </p:custDataLst>
          </p:nvPr>
        </p:nvSpPr>
        <p:spPr bwMode="auto">
          <a:xfrm>
            <a:off x="2825271" y="14005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03.10.2022</a:t>
            </a:r>
            <a:endParaRPr lang="en-US" sz="1050" i="1">
              <a:sym typeface="+mn-lt"/>
            </a:endParaRPr>
          </a:p>
        </p:txBody>
      </p:sp>
      <p:sp>
        <p:nvSpPr>
          <p:cNvPr id="97" name="Diamond 96">
            <a:extLst>
              <a:ext uri="{FF2B5EF4-FFF2-40B4-BE49-F238E27FC236}">
                <a16:creationId xmlns:a16="http://schemas.microsoft.com/office/drawing/2014/main" id="{8231B58D-9641-4FBD-90CB-E0F400A84B32}"/>
              </a:ext>
            </a:extLst>
          </p:cNvPr>
          <p:cNvSpPr/>
          <p:nvPr/>
        </p:nvSpPr>
        <p:spPr>
          <a:xfrm>
            <a:off x="-3033277" y="7096320"/>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E354828-3D80-4F25-B27C-44A9FEC01124}"/>
              </a:ext>
            </a:extLst>
          </p:cNvPr>
          <p:cNvSpPr txBox="1"/>
          <p:nvPr/>
        </p:nvSpPr>
        <p:spPr>
          <a:xfrm>
            <a:off x="3431988" y="6542213"/>
            <a:ext cx="1204420" cy="261610"/>
          </a:xfrm>
          <a:prstGeom prst="rect">
            <a:avLst/>
          </a:prstGeom>
          <a:noFill/>
        </p:spPr>
        <p:txBody>
          <a:bodyPr wrap="square" rtlCol="0">
            <a:spAutoFit/>
          </a:bodyPr>
          <a:lstStyle/>
          <a:p>
            <a:pPr algn="ctr"/>
            <a:r>
              <a:rPr lang="en-US" sz="1050">
                <a:latin typeface="+mj-lt"/>
              </a:rPr>
              <a:t>Task</a:t>
            </a:r>
          </a:p>
        </p:txBody>
      </p:sp>
      <p:sp>
        <p:nvSpPr>
          <p:cNvPr id="3" name="Footer Placeholder 2">
            <a:extLst>
              <a:ext uri="{FF2B5EF4-FFF2-40B4-BE49-F238E27FC236}">
                <a16:creationId xmlns:a16="http://schemas.microsoft.com/office/drawing/2014/main" id="{0DDD2732-E12C-4D39-BF94-4C3F394CA7A7}"/>
              </a:ext>
            </a:extLst>
          </p:cNvPr>
          <p:cNvSpPr>
            <a:spLocks noGrp="1"/>
          </p:cNvSpPr>
          <p:nvPr>
            <p:ph type="ftr" sz="quarter" idx="10"/>
          </p:nvPr>
        </p:nvSpPr>
        <p:spPr>
          <a:xfrm>
            <a:off x="756113" y="6426864"/>
            <a:ext cx="7943384"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00" name="TextBox 99">
            <a:extLst>
              <a:ext uri="{FF2B5EF4-FFF2-40B4-BE49-F238E27FC236}">
                <a16:creationId xmlns:a16="http://schemas.microsoft.com/office/drawing/2014/main" id="{1A02501C-985D-4841-9847-494D2781610C}"/>
              </a:ext>
            </a:extLst>
          </p:cNvPr>
          <p:cNvSpPr txBox="1">
            <a:spLocks/>
          </p:cNvSpPr>
          <p:nvPr/>
        </p:nvSpPr>
        <p:spPr>
          <a:xfrm>
            <a:off x="557041" y="2428399"/>
            <a:ext cx="1855940" cy="261610"/>
          </a:xfrm>
          <a:prstGeom prst="rect">
            <a:avLst/>
          </a:prstGeom>
          <a:noFill/>
        </p:spPr>
        <p:txBody>
          <a:bodyPr wrap="square" rtlCol="0">
            <a:spAutoFit/>
          </a:bodyPr>
          <a:lstStyle/>
          <a:p>
            <a:r>
              <a:rPr lang="en-US" sz="1050">
                <a:ea typeface="Roboto Light" panose="02000000000000000000" pitchFamily="2" charset="0"/>
              </a:rPr>
              <a:t>Technical Assessment </a:t>
            </a:r>
          </a:p>
        </p:txBody>
      </p:sp>
      <p:sp>
        <p:nvSpPr>
          <p:cNvPr id="104" name="TextBox 103">
            <a:extLst>
              <a:ext uri="{FF2B5EF4-FFF2-40B4-BE49-F238E27FC236}">
                <a16:creationId xmlns:a16="http://schemas.microsoft.com/office/drawing/2014/main" id="{2388167B-48E9-4C04-A1A6-A17EEC24A227}"/>
              </a:ext>
            </a:extLst>
          </p:cNvPr>
          <p:cNvSpPr txBox="1">
            <a:spLocks/>
          </p:cNvSpPr>
          <p:nvPr/>
        </p:nvSpPr>
        <p:spPr>
          <a:xfrm>
            <a:off x="540521" y="1340195"/>
            <a:ext cx="1997473" cy="261610"/>
          </a:xfrm>
          <a:prstGeom prst="rect">
            <a:avLst/>
          </a:prstGeom>
          <a:noFill/>
        </p:spPr>
        <p:txBody>
          <a:bodyPr wrap="square" rtlCol="0">
            <a:spAutoFit/>
          </a:bodyPr>
          <a:lstStyle/>
          <a:p>
            <a:r>
              <a:rPr lang="en-US" sz="1050">
                <a:ea typeface="Roboto Light" panose="02000000000000000000" pitchFamily="2" charset="0"/>
              </a:rPr>
              <a:t>Project</a:t>
            </a:r>
            <a:r>
              <a:rPr lang="en-US" sz="1050" b="0" i="0">
                <a:solidFill>
                  <a:srgbClr val="242424"/>
                </a:solidFill>
                <a:effectLst/>
                <a:latin typeface="-apple-system"/>
              </a:rPr>
              <a:t> </a:t>
            </a:r>
            <a:r>
              <a:rPr lang="en-US" sz="1050" b="0" i="0">
                <a:solidFill>
                  <a:srgbClr val="242424"/>
                </a:solidFill>
                <a:effectLst/>
                <a:latin typeface="+mj-lt"/>
              </a:rPr>
              <a:t>start / G1</a:t>
            </a:r>
            <a:endParaRPr lang="en-US" sz="1050">
              <a:latin typeface="+mj-lt"/>
              <a:ea typeface="Roboto Light" panose="02000000000000000000" pitchFamily="2" charset="0"/>
            </a:endParaRPr>
          </a:p>
        </p:txBody>
      </p:sp>
      <p:sp>
        <p:nvSpPr>
          <p:cNvPr id="105" name="TextBox 104">
            <a:extLst>
              <a:ext uri="{FF2B5EF4-FFF2-40B4-BE49-F238E27FC236}">
                <a16:creationId xmlns:a16="http://schemas.microsoft.com/office/drawing/2014/main" id="{96ECEFD6-2767-42F6-B0F1-0C86A8FFB6D8}"/>
              </a:ext>
            </a:extLst>
          </p:cNvPr>
          <p:cNvSpPr txBox="1">
            <a:spLocks/>
          </p:cNvSpPr>
          <p:nvPr/>
        </p:nvSpPr>
        <p:spPr>
          <a:xfrm>
            <a:off x="5534084" y="-1552195"/>
            <a:ext cx="4610482" cy="276999"/>
          </a:xfrm>
          <a:prstGeom prst="rect">
            <a:avLst/>
          </a:prstGeom>
          <a:noFill/>
        </p:spPr>
        <p:txBody>
          <a:bodyPr wrap="square" rtlCol="0">
            <a:spAutoFit/>
          </a:bodyPr>
          <a:lstStyle/>
          <a:p>
            <a:r>
              <a:rPr lang="en-US" sz="1200">
                <a:ea typeface="Roboto Light" panose="02000000000000000000" pitchFamily="2" charset="0"/>
              </a:rPr>
              <a:t>Develop</a:t>
            </a:r>
          </a:p>
        </p:txBody>
      </p:sp>
      <p:sp>
        <p:nvSpPr>
          <p:cNvPr id="106" name="TextBox 105">
            <a:extLst>
              <a:ext uri="{FF2B5EF4-FFF2-40B4-BE49-F238E27FC236}">
                <a16:creationId xmlns:a16="http://schemas.microsoft.com/office/drawing/2014/main" id="{48C5504D-8030-4599-95B8-6AFAACC2CFE4}"/>
              </a:ext>
            </a:extLst>
          </p:cNvPr>
          <p:cNvSpPr txBox="1">
            <a:spLocks/>
          </p:cNvSpPr>
          <p:nvPr/>
        </p:nvSpPr>
        <p:spPr>
          <a:xfrm>
            <a:off x="5530681" y="-1795125"/>
            <a:ext cx="4610482" cy="276999"/>
          </a:xfrm>
          <a:prstGeom prst="rect">
            <a:avLst/>
          </a:prstGeom>
          <a:noFill/>
        </p:spPr>
        <p:txBody>
          <a:bodyPr wrap="square" rtlCol="0">
            <a:spAutoFit/>
          </a:bodyPr>
          <a:lstStyle/>
          <a:p>
            <a:r>
              <a:rPr lang="en-US" sz="1200">
                <a:ea typeface="Roboto Light" panose="02000000000000000000" pitchFamily="2" charset="0"/>
              </a:rPr>
              <a:t>Design</a:t>
            </a:r>
          </a:p>
        </p:txBody>
      </p:sp>
      <p:sp>
        <p:nvSpPr>
          <p:cNvPr id="107" name="TextBox 106">
            <a:extLst>
              <a:ext uri="{FF2B5EF4-FFF2-40B4-BE49-F238E27FC236}">
                <a16:creationId xmlns:a16="http://schemas.microsoft.com/office/drawing/2014/main" id="{B13D338B-BE22-4140-B61D-898005A72EE7}"/>
              </a:ext>
            </a:extLst>
          </p:cNvPr>
          <p:cNvSpPr txBox="1">
            <a:spLocks/>
          </p:cNvSpPr>
          <p:nvPr/>
        </p:nvSpPr>
        <p:spPr>
          <a:xfrm>
            <a:off x="5538701" y="-1288495"/>
            <a:ext cx="4610482" cy="276999"/>
          </a:xfrm>
          <a:prstGeom prst="rect">
            <a:avLst/>
          </a:prstGeom>
          <a:noFill/>
        </p:spPr>
        <p:txBody>
          <a:bodyPr wrap="square" rtlCol="0">
            <a:spAutoFit/>
          </a:bodyPr>
          <a:lstStyle/>
          <a:p>
            <a:r>
              <a:rPr lang="en-US" sz="1200">
                <a:ea typeface="Roboto Light" panose="02000000000000000000" pitchFamily="2" charset="0"/>
              </a:rPr>
              <a:t>UAT</a:t>
            </a:r>
          </a:p>
        </p:txBody>
      </p:sp>
      <p:sp>
        <p:nvSpPr>
          <p:cNvPr id="108" name="TextBox 107">
            <a:extLst>
              <a:ext uri="{FF2B5EF4-FFF2-40B4-BE49-F238E27FC236}">
                <a16:creationId xmlns:a16="http://schemas.microsoft.com/office/drawing/2014/main" id="{2ECEA151-1D9B-4C88-BA31-1373789D9333}"/>
              </a:ext>
            </a:extLst>
          </p:cNvPr>
          <p:cNvSpPr txBox="1">
            <a:spLocks/>
          </p:cNvSpPr>
          <p:nvPr/>
        </p:nvSpPr>
        <p:spPr>
          <a:xfrm>
            <a:off x="5568192" y="-781865"/>
            <a:ext cx="4610482" cy="276999"/>
          </a:xfrm>
          <a:prstGeom prst="rect">
            <a:avLst/>
          </a:prstGeom>
          <a:noFill/>
        </p:spPr>
        <p:txBody>
          <a:bodyPr wrap="square" rtlCol="0">
            <a:spAutoFit/>
          </a:bodyPr>
          <a:lstStyle/>
          <a:p>
            <a:r>
              <a:rPr lang="en-US" sz="1200">
                <a:ea typeface="Roboto Light" panose="02000000000000000000" pitchFamily="2" charset="0"/>
              </a:rPr>
              <a:t>Hypercare</a:t>
            </a:r>
          </a:p>
        </p:txBody>
      </p:sp>
      <p:sp>
        <p:nvSpPr>
          <p:cNvPr id="109" name="TextBox 108">
            <a:extLst>
              <a:ext uri="{FF2B5EF4-FFF2-40B4-BE49-F238E27FC236}">
                <a16:creationId xmlns:a16="http://schemas.microsoft.com/office/drawing/2014/main" id="{AADA73E4-B571-4C9C-A4C5-4463F1DF05B5}"/>
              </a:ext>
            </a:extLst>
          </p:cNvPr>
          <p:cNvSpPr txBox="1">
            <a:spLocks/>
          </p:cNvSpPr>
          <p:nvPr/>
        </p:nvSpPr>
        <p:spPr>
          <a:xfrm>
            <a:off x="5552665" y="-1026245"/>
            <a:ext cx="4610482" cy="276999"/>
          </a:xfrm>
          <a:prstGeom prst="rect">
            <a:avLst/>
          </a:prstGeom>
          <a:noFill/>
        </p:spPr>
        <p:txBody>
          <a:bodyPr wrap="square" rtlCol="0">
            <a:spAutoFit/>
          </a:bodyPr>
          <a:lstStyle/>
          <a:p>
            <a:r>
              <a:rPr lang="en-US" sz="1200">
                <a:ea typeface="Roboto Light" panose="02000000000000000000" pitchFamily="2" charset="0"/>
              </a:rPr>
              <a:t>Go-Live</a:t>
            </a:r>
          </a:p>
        </p:txBody>
      </p:sp>
      <p:sp>
        <p:nvSpPr>
          <p:cNvPr id="121" name="TextBox 120">
            <a:extLst>
              <a:ext uri="{FF2B5EF4-FFF2-40B4-BE49-F238E27FC236}">
                <a16:creationId xmlns:a16="http://schemas.microsoft.com/office/drawing/2014/main" id="{92B6C311-A8C5-498B-AC4B-0461B273E868}"/>
              </a:ext>
            </a:extLst>
          </p:cNvPr>
          <p:cNvSpPr txBox="1">
            <a:spLocks/>
          </p:cNvSpPr>
          <p:nvPr/>
        </p:nvSpPr>
        <p:spPr>
          <a:xfrm>
            <a:off x="601861" y="5539633"/>
            <a:ext cx="4610482" cy="276999"/>
          </a:xfrm>
          <a:prstGeom prst="rect">
            <a:avLst/>
          </a:prstGeom>
          <a:noFill/>
        </p:spPr>
        <p:txBody>
          <a:bodyPr wrap="square" rtlCol="0">
            <a:spAutoFit/>
          </a:bodyPr>
          <a:lstStyle/>
          <a:p>
            <a:r>
              <a:rPr lang="en-US" sz="1200">
                <a:highlight>
                  <a:srgbClr val="FFFF00"/>
                </a:highlight>
                <a:ea typeface="Roboto Light" panose="02000000000000000000" pitchFamily="2" charset="0"/>
              </a:rPr>
              <a:t>Hypercare</a:t>
            </a:r>
          </a:p>
        </p:txBody>
      </p:sp>
      <p:sp>
        <p:nvSpPr>
          <p:cNvPr id="141" name="TextBox 140">
            <a:extLst>
              <a:ext uri="{FF2B5EF4-FFF2-40B4-BE49-F238E27FC236}">
                <a16:creationId xmlns:a16="http://schemas.microsoft.com/office/drawing/2014/main" id="{50C217CD-256A-4664-AC1E-5EE4A5B5FE6E}"/>
              </a:ext>
            </a:extLst>
          </p:cNvPr>
          <p:cNvSpPr txBox="1">
            <a:spLocks/>
          </p:cNvSpPr>
          <p:nvPr/>
        </p:nvSpPr>
        <p:spPr>
          <a:xfrm>
            <a:off x="586334" y="5895998"/>
            <a:ext cx="4610482" cy="276999"/>
          </a:xfrm>
          <a:prstGeom prst="rect">
            <a:avLst/>
          </a:prstGeom>
          <a:noFill/>
        </p:spPr>
        <p:txBody>
          <a:bodyPr wrap="square" rtlCol="0">
            <a:spAutoFit/>
          </a:bodyPr>
          <a:lstStyle/>
          <a:p>
            <a:r>
              <a:rPr lang="en-US" sz="1200">
                <a:ea typeface="Roboto Light" panose="02000000000000000000" pitchFamily="2" charset="0"/>
              </a:rPr>
              <a:t>Project End </a:t>
            </a:r>
          </a:p>
        </p:txBody>
      </p:sp>
      <p:sp>
        <p:nvSpPr>
          <p:cNvPr id="142" name="TextBox 141">
            <a:extLst>
              <a:ext uri="{FF2B5EF4-FFF2-40B4-BE49-F238E27FC236}">
                <a16:creationId xmlns:a16="http://schemas.microsoft.com/office/drawing/2014/main" id="{CBEFA4C9-3EF3-4B52-A202-AF605E63F44A}"/>
              </a:ext>
            </a:extLst>
          </p:cNvPr>
          <p:cNvSpPr txBox="1"/>
          <p:nvPr/>
        </p:nvSpPr>
        <p:spPr>
          <a:xfrm rot="10800000">
            <a:off x="56065" y="1837029"/>
            <a:ext cx="504923" cy="1176501"/>
          </a:xfrm>
          <a:prstGeom prst="rect">
            <a:avLst/>
          </a:prstGeom>
          <a:noFill/>
        </p:spPr>
        <p:txBody>
          <a:bodyPr vert="eaVert" wrap="square" lIns="90000" tIns="46800" rIns="90000" bIns="46800" rtlCol="0">
            <a:spAutoFit/>
          </a:bodyPr>
          <a:lstStyle/>
          <a:p>
            <a:pPr algn="l"/>
            <a:r>
              <a:rPr lang="en-US" sz="1050" i="1"/>
              <a:t>Accenture migration team</a:t>
            </a:r>
            <a:endParaRPr lang="en-US" sz="1100" i="1"/>
          </a:p>
        </p:txBody>
      </p:sp>
      <p:cxnSp>
        <p:nvCxnSpPr>
          <p:cNvPr id="101" name="Line Table">
            <a:extLst>
              <a:ext uri="{FF2B5EF4-FFF2-40B4-BE49-F238E27FC236}">
                <a16:creationId xmlns:a16="http://schemas.microsoft.com/office/drawing/2014/main" id="{5F3E3271-E7F8-4A11-B617-86B8B818A484}"/>
              </a:ext>
            </a:extLst>
          </p:cNvPr>
          <p:cNvCxnSpPr>
            <a:cxnSpLocks/>
          </p:cNvCxnSpPr>
          <p:nvPr/>
        </p:nvCxnSpPr>
        <p:spPr>
          <a:xfrm>
            <a:off x="563119" y="313458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Line Table">
            <a:extLst>
              <a:ext uri="{FF2B5EF4-FFF2-40B4-BE49-F238E27FC236}">
                <a16:creationId xmlns:a16="http://schemas.microsoft.com/office/drawing/2014/main" id="{73E7D198-F9C6-4B9D-B2D8-0E43D1C0F2AA}"/>
              </a:ext>
            </a:extLst>
          </p:cNvPr>
          <p:cNvCxnSpPr>
            <a:cxnSpLocks/>
          </p:cNvCxnSpPr>
          <p:nvPr/>
        </p:nvCxnSpPr>
        <p:spPr>
          <a:xfrm>
            <a:off x="638732" y="5880430"/>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 name="Bar">
            <a:extLst>
              <a:ext uri="{FF2B5EF4-FFF2-40B4-BE49-F238E27FC236}">
                <a16:creationId xmlns:a16="http://schemas.microsoft.com/office/drawing/2014/main" id="{ECCDC1DB-0124-4DD5-AAD0-822DE64B37A1}"/>
              </a:ext>
            </a:extLst>
          </p:cNvPr>
          <p:cNvSpPr>
            <a:spLocks/>
          </p:cNvSpPr>
          <p:nvPr/>
        </p:nvSpPr>
        <p:spPr>
          <a:xfrm>
            <a:off x="2571208" y="1761829"/>
            <a:ext cx="176981" cy="15040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pic>
        <p:nvPicPr>
          <p:cNvPr id="94" name="Picture 93" descr="Shape&#10;&#10;Description automatically generated with low confidence">
            <a:hlinkClick r:id="rId11" action="ppaction://hlinksldjump" tooltip="High Level Project Plan. There is no fixed template, and you can replace this with your own visualiation or description."/>
            <a:extLst>
              <a:ext uri="{FF2B5EF4-FFF2-40B4-BE49-F238E27FC236}">
                <a16:creationId xmlns:a16="http://schemas.microsoft.com/office/drawing/2014/main" id="{8D8636A8-4935-4F1A-BF53-32E5985591F6}"/>
              </a:ext>
            </a:extLst>
          </p:cNvPr>
          <p:cNvPicPr>
            <a:picLocks noChangeAspect="1"/>
          </p:cNvPicPr>
          <p:nvPr/>
        </p:nvPicPr>
        <p:blipFill>
          <a:blip r:embed="rId12"/>
          <a:stretch>
            <a:fillRect/>
          </a:stretch>
        </p:blipFill>
        <p:spPr>
          <a:xfrm>
            <a:off x="11444241" y="166436"/>
            <a:ext cx="580450" cy="580450"/>
          </a:xfrm>
          <a:prstGeom prst="rect">
            <a:avLst/>
          </a:prstGeom>
        </p:spPr>
      </p:pic>
      <p:cxnSp>
        <p:nvCxnSpPr>
          <p:cNvPr id="82" name="Line Table">
            <a:extLst>
              <a:ext uri="{FF2B5EF4-FFF2-40B4-BE49-F238E27FC236}">
                <a16:creationId xmlns:a16="http://schemas.microsoft.com/office/drawing/2014/main" id="{7E7457C5-3717-4C86-B654-F86AB5A94B3F}"/>
              </a:ext>
            </a:extLst>
          </p:cNvPr>
          <p:cNvCxnSpPr>
            <a:cxnSpLocks/>
          </p:cNvCxnSpPr>
          <p:nvPr/>
        </p:nvCxnSpPr>
        <p:spPr>
          <a:xfrm>
            <a:off x="638289" y="2021098"/>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Line Table">
            <a:extLst>
              <a:ext uri="{FF2B5EF4-FFF2-40B4-BE49-F238E27FC236}">
                <a16:creationId xmlns:a16="http://schemas.microsoft.com/office/drawing/2014/main" id="{CBABA4A2-273F-4461-A337-0E2D8F0921DF}"/>
              </a:ext>
            </a:extLst>
          </p:cNvPr>
          <p:cNvCxnSpPr>
            <a:cxnSpLocks/>
          </p:cNvCxnSpPr>
          <p:nvPr/>
        </p:nvCxnSpPr>
        <p:spPr>
          <a:xfrm>
            <a:off x="586334" y="459017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539FE6C-AF6B-4B08-934E-56CAA9060AFE}"/>
              </a:ext>
            </a:extLst>
          </p:cNvPr>
          <p:cNvSpPr txBox="1">
            <a:spLocks/>
          </p:cNvSpPr>
          <p:nvPr/>
        </p:nvSpPr>
        <p:spPr>
          <a:xfrm>
            <a:off x="6249650" y="336579"/>
            <a:ext cx="6112385" cy="337302"/>
          </a:xfrm>
          <a:prstGeom prst="rect">
            <a:avLst/>
          </a:prstGeom>
          <a:noFill/>
        </p:spPr>
        <p:txBody>
          <a:bodyPr wrap="square" rtlCol="0">
            <a:spAutoFit/>
          </a:bodyPr>
          <a:lstStyle/>
          <a:p>
            <a:pPr algn="ctr"/>
            <a:r>
              <a:rPr lang="en-US" sz="1600" b="1">
                <a:latin typeface="+mj-lt"/>
                <a:ea typeface="Roboto Light" panose="02000000000000000000" pitchFamily="2" charset="0"/>
              </a:rPr>
              <a:t>2023</a:t>
            </a:r>
          </a:p>
        </p:txBody>
      </p:sp>
      <p:sp>
        <p:nvSpPr>
          <p:cNvPr id="99" name="Diamond 98">
            <a:extLst>
              <a:ext uri="{FF2B5EF4-FFF2-40B4-BE49-F238E27FC236}">
                <a16:creationId xmlns:a16="http://schemas.microsoft.com/office/drawing/2014/main" id="{35AA15F9-AB1D-409A-9C14-13F0C2A4C18E}"/>
              </a:ext>
            </a:extLst>
          </p:cNvPr>
          <p:cNvSpPr/>
          <p:nvPr/>
        </p:nvSpPr>
        <p:spPr>
          <a:xfrm>
            <a:off x="2582293" y="1387045"/>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Bar">
            <a:extLst>
              <a:ext uri="{FF2B5EF4-FFF2-40B4-BE49-F238E27FC236}">
                <a16:creationId xmlns:a16="http://schemas.microsoft.com/office/drawing/2014/main" id="{88822C2F-77E8-4683-BDEB-CB4DBC698EFC}"/>
              </a:ext>
            </a:extLst>
          </p:cNvPr>
          <p:cNvSpPr>
            <a:spLocks/>
          </p:cNvSpPr>
          <p:nvPr/>
        </p:nvSpPr>
        <p:spPr>
          <a:xfrm>
            <a:off x="3589174" y="345195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17" name="TextBox 116">
            <a:extLst>
              <a:ext uri="{FF2B5EF4-FFF2-40B4-BE49-F238E27FC236}">
                <a16:creationId xmlns:a16="http://schemas.microsoft.com/office/drawing/2014/main" id="{9B2A399B-3A3D-4517-9B17-A8F34A9845C3}"/>
              </a:ext>
            </a:extLst>
          </p:cNvPr>
          <p:cNvSpPr txBox="1">
            <a:spLocks/>
          </p:cNvSpPr>
          <p:nvPr/>
        </p:nvSpPr>
        <p:spPr>
          <a:xfrm>
            <a:off x="550823" y="3736749"/>
            <a:ext cx="1872460" cy="415498"/>
          </a:xfrm>
          <a:prstGeom prst="rect">
            <a:avLst/>
          </a:prstGeom>
          <a:noFill/>
        </p:spPr>
        <p:txBody>
          <a:bodyPr wrap="square" rtlCol="0">
            <a:spAutoFit/>
          </a:bodyPr>
          <a:lstStyle/>
          <a:p>
            <a:r>
              <a:rPr lang="en-US" sz="1050">
                <a:ea typeface="Roboto Light" panose="02000000000000000000" pitchFamily="2" charset="0"/>
              </a:rPr>
              <a:t>Remediation of infrastructure related alerts </a:t>
            </a:r>
          </a:p>
        </p:txBody>
      </p:sp>
      <p:sp>
        <p:nvSpPr>
          <p:cNvPr id="124" name="TextBox 123">
            <a:extLst>
              <a:ext uri="{FF2B5EF4-FFF2-40B4-BE49-F238E27FC236}">
                <a16:creationId xmlns:a16="http://schemas.microsoft.com/office/drawing/2014/main" id="{582DDB33-D368-4470-A857-533D6A279325}"/>
              </a:ext>
            </a:extLst>
          </p:cNvPr>
          <p:cNvSpPr txBox="1">
            <a:spLocks/>
          </p:cNvSpPr>
          <p:nvPr/>
        </p:nvSpPr>
        <p:spPr>
          <a:xfrm>
            <a:off x="603027" y="3451106"/>
            <a:ext cx="1872460" cy="253916"/>
          </a:xfrm>
          <a:prstGeom prst="rect">
            <a:avLst/>
          </a:prstGeom>
          <a:noFill/>
        </p:spPr>
        <p:txBody>
          <a:bodyPr wrap="square" rtlCol="0">
            <a:spAutoFit/>
          </a:bodyPr>
          <a:lstStyle/>
          <a:p>
            <a:r>
              <a:rPr lang="en-US" sz="1050">
                <a:ea typeface="Roboto Light" panose="02000000000000000000" pitchFamily="2" charset="0"/>
              </a:rPr>
              <a:t>Migration</a:t>
            </a:r>
          </a:p>
        </p:txBody>
      </p:sp>
      <p:sp>
        <p:nvSpPr>
          <p:cNvPr id="125" name="Bar">
            <a:extLst>
              <a:ext uri="{FF2B5EF4-FFF2-40B4-BE49-F238E27FC236}">
                <a16:creationId xmlns:a16="http://schemas.microsoft.com/office/drawing/2014/main" id="{4D231D48-3071-47CB-9663-A00CD5EFFA7D}"/>
              </a:ext>
            </a:extLst>
          </p:cNvPr>
          <p:cNvSpPr>
            <a:spLocks/>
          </p:cNvSpPr>
          <p:nvPr/>
        </p:nvSpPr>
        <p:spPr>
          <a:xfrm>
            <a:off x="3602831" y="389199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1</a:t>
            </a:r>
          </a:p>
        </p:txBody>
      </p:sp>
      <p:sp>
        <p:nvSpPr>
          <p:cNvPr id="131" name="Bar">
            <a:extLst>
              <a:ext uri="{FF2B5EF4-FFF2-40B4-BE49-F238E27FC236}">
                <a16:creationId xmlns:a16="http://schemas.microsoft.com/office/drawing/2014/main" id="{433CD59D-98E4-4E6B-8036-73694F906879}"/>
              </a:ext>
            </a:extLst>
          </p:cNvPr>
          <p:cNvSpPr>
            <a:spLocks/>
          </p:cNvSpPr>
          <p:nvPr/>
        </p:nvSpPr>
        <p:spPr>
          <a:xfrm>
            <a:off x="3589174" y="2467598"/>
            <a:ext cx="2283694" cy="19215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3" name="Bar">
            <a:extLst>
              <a:ext uri="{FF2B5EF4-FFF2-40B4-BE49-F238E27FC236}">
                <a16:creationId xmlns:a16="http://schemas.microsoft.com/office/drawing/2014/main" id="{AED5E443-29FE-468E-BC15-3DBBAFA7CD08}"/>
              </a:ext>
            </a:extLst>
          </p:cNvPr>
          <p:cNvSpPr>
            <a:spLocks/>
          </p:cNvSpPr>
          <p:nvPr/>
        </p:nvSpPr>
        <p:spPr>
          <a:xfrm>
            <a:off x="6906849" y="2437883"/>
            <a:ext cx="1941840" cy="20146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2" name="Rectangle 131">
            <a:extLst>
              <a:ext uri="{FF2B5EF4-FFF2-40B4-BE49-F238E27FC236}">
                <a16:creationId xmlns:a16="http://schemas.microsoft.com/office/drawing/2014/main" id="{A98207FF-A4B4-4CC9-B751-92D5425A2A7D}"/>
              </a:ext>
            </a:extLst>
          </p:cNvPr>
          <p:cNvSpPr/>
          <p:nvPr/>
        </p:nvSpPr>
        <p:spPr>
          <a:xfrm>
            <a:off x="5552118" y="1345173"/>
            <a:ext cx="1752700" cy="4276592"/>
          </a:xfrm>
          <a:prstGeom prst="rect">
            <a:avLst/>
          </a:prstGeom>
          <a:solidFill>
            <a:schemeClr val="accent1">
              <a:lumMod val="40000"/>
              <a:lumOff val="60000"/>
              <a:alpha val="69804"/>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a:ln>
                  <a:noFill/>
                </a:ln>
                <a:solidFill>
                  <a:schemeClr val="tx1"/>
                </a:solidFill>
                <a:effectLst/>
                <a:uLnTx/>
                <a:uFillTx/>
                <a:latin typeface="Arial"/>
                <a:ea typeface="+mn-ea"/>
                <a:cs typeface="+mn-cs"/>
              </a:rPr>
              <a:t>Vestas freeze December 12 – January 13</a:t>
            </a:r>
          </a:p>
        </p:txBody>
      </p:sp>
      <p:sp>
        <p:nvSpPr>
          <p:cNvPr id="134" name="Bar">
            <a:extLst>
              <a:ext uri="{FF2B5EF4-FFF2-40B4-BE49-F238E27FC236}">
                <a16:creationId xmlns:a16="http://schemas.microsoft.com/office/drawing/2014/main" id="{A285B65C-BE6C-4907-8DAB-E75DDD28B439}"/>
              </a:ext>
            </a:extLst>
          </p:cNvPr>
          <p:cNvSpPr>
            <a:spLocks/>
          </p:cNvSpPr>
          <p:nvPr/>
        </p:nvSpPr>
        <p:spPr>
          <a:xfrm>
            <a:off x="7409830" y="343291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5" name="Bar">
            <a:extLst>
              <a:ext uri="{FF2B5EF4-FFF2-40B4-BE49-F238E27FC236}">
                <a16:creationId xmlns:a16="http://schemas.microsoft.com/office/drawing/2014/main" id="{6D475546-AC0D-467B-BFFD-79B5425FAA8C}"/>
              </a:ext>
            </a:extLst>
          </p:cNvPr>
          <p:cNvSpPr>
            <a:spLocks/>
          </p:cNvSpPr>
          <p:nvPr/>
        </p:nvSpPr>
        <p:spPr>
          <a:xfrm>
            <a:off x="7423487" y="387295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6" name="Bar">
            <a:extLst>
              <a:ext uri="{FF2B5EF4-FFF2-40B4-BE49-F238E27FC236}">
                <a16:creationId xmlns:a16="http://schemas.microsoft.com/office/drawing/2014/main" id="{14EC0A96-AACB-4999-B518-9F1B2352327A}"/>
              </a:ext>
            </a:extLst>
          </p:cNvPr>
          <p:cNvSpPr>
            <a:spLocks/>
          </p:cNvSpPr>
          <p:nvPr/>
        </p:nvSpPr>
        <p:spPr>
          <a:xfrm>
            <a:off x="8897699" y="3444530"/>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7" name="Bar">
            <a:extLst>
              <a:ext uri="{FF2B5EF4-FFF2-40B4-BE49-F238E27FC236}">
                <a16:creationId xmlns:a16="http://schemas.microsoft.com/office/drawing/2014/main" id="{00C0014F-AF7D-428A-AAA3-3BB49F52A2A4}"/>
              </a:ext>
            </a:extLst>
          </p:cNvPr>
          <p:cNvSpPr>
            <a:spLocks/>
          </p:cNvSpPr>
          <p:nvPr/>
        </p:nvSpPr>
        <p:spPr>
          <a:xfrm>
            <a:off x="8911356" y="3884572"/>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8" name="TextBox 137">
            <a:extLst>
              <a:ext uri="{FF2B5EF4-FFF2-40B4-BE49-F238E27FC236}">
                <a16:creationId xmlns:a16="http://schemas.microsoft.com/office/drawing/2014/main" id="{1B20AF9D-EF6F-4F66-9952-61547E5D6F66}"/>
              </a:ext>
            </a:extLst>
          </p:cNvPr>
          <p:cNvSpPr txBox="1"/>
          <p:nvPr/>
        </p:nvSpPr>
        <p:spPr>
          <a:xfrm rot="10800000">
            <a:off x="42376" y="3272347"/>
            <a:ext cx="504923" cy="1161192"/>
          </a:xfrm>
          <a:prstGeom prst="rect">
            <a:avLst/>
          </a:prstGeom>
          <a:noFill/>
        </p:spPr>
        <p:txBody>
          <a:bodyPr vert="eaVert" wrap="square" lIns="90000" tIns="46800" rIns="90000" bIns="46800" rtlCol="0">
            <a:spAutoFit/>
          </a:bodyPr>
          <a:lstStyle/>
          <a:p>
            <a:pPr algn="l"/>
            <a:r>
              <a:rPr lang="en-US" sz="1050" i="1"/>
              <a:t>Migration team HPMO</a:t>
            </a:r>
            <a:endParaRPr lang="en-US" sz="1100" i="1"/>
          </a:p>
        </p:txBody>
      </p:sp>
      <p:sp>
        <p:nvSpPr>
          <p:cNvPr id="139" name="Pladsholder til tekst 1">
            <a:extLst>
              <a:ext uri="{FF2B5EF4-FFF2-40B4-BE49-F238E27FC236}">
                <a16:creationId xmlns:a16="http://schemas.microsoft.com/office/drawing/2014/main" id="{AF571437-CF74-42E9-BF4D-33C0EE391E3D}"/>
              </a:ext>
            </a:extLst>
          </p:cNvPr>
          <p:cNvSpPr>
            <a:spLocks noGrp="1"/>
          </p:cNvSpPr>
          <p:nvPr>
            <p:custDataLst>
              <p:tags r:id="rId5"/>
            </p:custDataLst>
          </p:nvPr>
        </p:nvSpPr>
        <p:spPr bwMode="auto">
          <a:xfrm>
            <a:off x="10486743" y="5944229"/>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31.03.2023</a:t>
            </a:r>
            <a:endParaRPr lang="en-US" sz="1050" i="1">
              <a:sym typeface="+mn-lt"/>
            </a:endParaRPr>
          </a:p>
        </p:txBody>
      </p:sp>
      <p:sp>
        <p:nvSpPr>
          <p:cNvPr id="140" name="Diamond 139">
            <a:extLst>
              <a:ext uri="{FF2B5EF4-FFF2-40B4-BE49-F238E27FC236}">
                <a16:creationId xmlns:a16="http://schemas.microsoft.com/office/drawing/2014/main" id="{0C2A665C-1C55-4701-9258-C36266AEA18C}"/>
              </a:ext>
            </a:extLst>
          </p:cNvPr>
          <p:cNvSpPr/>
          <p:nvPr/>
        </p:nvSpPr>
        <p:spPr>
          <a:xfrm>
            <a:off x="11240228" y="5918958"/>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allout: Bent Line with No Border 72">
            <a:extLst>
              <a:ext uri="{FF2B5EF4-FFF2-40B4-BE49-F238E27FC236}">
                <a16:creationId xmlns:a16="http://schemas.microsoft.com/office/drawing/2014/main" id="{EB28671B-348E-438C-9566-23BEE88BC3D8}"/>
              </a:ext>
            </a:extLst>
          </p:cNvPr>
          <p:cNvSpPr/>
          <p:nvPr/>
        </p:nvSpPr>
        <p:spPr>
          <a:xfrm>
            <a:off x="5998975" y="124463"/>
            <a:ext cx="6122814" cy="5951739"/>
          </a:xfrm>
          <a:prstGeom prst="callout2">
            <a:avLst>
              <a:gd name="adj1" fmla="val 18439"/>
              <a:gd name="adj2" fmla="val 197"/>
              <a:gd name="adj3" fmla="val 31171"/>
              <a:gd name="adj4" fmla="val -20658"/>
              <a:gd name="adj5" fmla="val 48759"/>
              <a:gd name="adj6" fmla="val -20893"/>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da-DK" sz="1100" u="sng"/>
          </a:p>
          <a:p>
            <a:r>
              <a:rPr lang="da-DK" sz="1100" u="sng"/>
              <a:t>Workshop </a:t>
            </a:r>
            <a:r>
              <a:rPr lang="da-DK" sz="1100" u="sng" err="1"/>
              <a:t>scheduling</a:t>
            </a:r>
            <a:endParaRPr lang="da-DK" sz="1100" u="sng"/>
          </a:p>
          <a:p>
            <a:pPr marL="171450" indent="-171450">
              <a:buFont typeface="Arial" panose="020B0604020202020204" pitchFamily="34" charset="0"/>
              <a:buChar char="•"/>
            </a:pPr>
            <a:endParaRPr lang="da-DK" sz="300"/>
          </a:p>
          <a:p>
            <a:pPr marL="171450" indent="-171450">
              <a:buFont typeface="Arial" panose="020B0604020202020204" pitchFamily="34" charset="0"/>
              <a:buChar char="•"/>
            </a:pPr>
            <a:endParaRPr lang="da-DK" sz="300"/>
          </a:p>
          <a:p>
            <a:pPr marL="228600" indent="-228600">
              <a:buFont typeface="+mj-lt"/>
              <a:buAutoNum type="arabicPeriod"/>
            </a:pPr>
            <a:r>
              <a:rPr lang="en-US" sz="1400"/>
              <a:t>All scheduled for phase 1</a:t>
            </a:r>
            <a:endParaRPr lang="en-US" sz="1400">
              <a:cs typeface="Arial"/>
            </a:endParaRPr>
          </a:p>
          <a:p>
            <a:pPr marL="228600" indent="-228600">
              <a:buFont typeface="+mj-lt"/>
              <a:buAutoNum type="arabicPeriod"/>
            </a:pPr>
            <a:r>
              <a:rPr lang="en-US" sz="1400"/>
              <a:t>Ready for phase 2 first week of November?</a:t>
            </a:r>
            <a:endParaRPr lang="da-DK" sz="1400"/>
          </a:p>
          <a:p>
            <a:endParaRPr lang="da-DK" sz="1100" u="sng"/>
          </a:p>
          <a:p>
            <a:endParaRPr lang="da-DK" sz="1100" u="sng"/>
          </a:p>
          <a:p>
            <a:r>
              <a:rPr lang="da-DK" sz="1100" u="sng" err="1"/>
              <a:t>Kick-off</a:t>
            </a:r>
            <a:r>
              <a:rPr lang="da-DK" sz="1100" u="sng"/>
              <a:t> </a:t>
            </a:r>
            <a:r>
              <a:rPr lang="da-DK" sz="1100" u="sng" err="1"/>
              <a:t>together</a:t>
            </a:r>
            <a:r>
              <a:rPr lang="da-DK" sz="1100" u="sng"/>
              <a:t> with Migration team</a:t>
            </a:r>
          </a:p>
          <a:p>
            <a:pPr marL="228600" indent="-228600">
              <a:buFont typeface="+mj-lt"/>
              <a:buAutoNum type="arabicPeriod" startAt="3"/>
            </a:pPr>
            <a:r>
              <a:rPr lang="da-DK" sz="1400"/>
              <a:t>Day </a:t>
            </a:r>
            <a:r>
              <a:rPr lang="da-DK" sz="1400" err="1"/>
              <a:t>call</a:t>
            </a:r>
            <a:r>
              <a:rPr lang="da-DK" sz="1400"/>
              <a:t> in Aarhus?</a:t>
            </a:r>
          </a:p>
          <a:p>
            <a:endParaRPr lang="da-DK" sz="1000" u="sng"/>
          </a:p>
          <a:p>
            <a:endParaRPr lang="da-DK" sz="1100" u="sng"/>
          </a:p>
          <a:p>
            <a:r>
              <a:rPr lang="da-DK" sz="1100" u="sng"/>
              <a:t>HOTO</a:t>
            </a:r>
            <a:endParaRPr lang="da-DK" sz="1100" u="sng">
              <a:cs typeface="Arial"/>
            </a:endParaRPr>
          </a:p>
          <a:p>
            <a:pPr marL="171450" indent="-171450">
              <a:buFont typeface="Arial" panose="020B0604020202020204" pitchFamily="34" charset="0"/>
              <a:buChar char="•"/>
            </a:pPr>
            <a:endParaRPr lang="da-DK" sz="100">
              <a:cs typeface="Arial"/>
            </a:endParaRPr>
          </a:p>
          <a:p>
            <a:pPr marL="342900" indent="-342900">
              <a:buFont typeface="+mj-lt"/>
              <a:buAutoNum type="arabicPeriod" startAt="4"/>
            </a:pPr>
            <a:r>
              <a:rPr lang="da-DK" sz="1400"/>
              <a:t>How long for HOTO?</a:t>
            </a:r>
          </a:p>
          <a:p>
            <a:pPr marL="685800" lvl="1" indent="-228600">
              <a:buFont typeface="+mj-lt"/>
              <a:buAutoNum type="arabicPeriod"/>
            </a:pPr>
            <a:r>
              <a:rPr lang="da-DK" sz="1100"/>
              <a:t>4hrs pr </a:t>
            </a:r>
            <a:r>
              <a:rPr lang="da-DK" sz="1100" err="1"/>
              <a:t>application</a:t>
            </a:r>
            <a:r>
              <a:rPr lang="da-DK" sz="1100"/>
              <a:t>?</a:t>
            </a:r>
          </a:p>
          <a:p>
            <a:pPr marL="685800" lvl="1" indent="-228600">
              <a:buAutoNum type="arabicPeriod"/>
            </a:pPr>
            <a:r>
              <a:rPr lang="da-DK" sz="1100">
                <a:cs typeface="Arial"/>
              </a:rPr>
              <a:t>A session pr </a:t>
            </a:r>
            <a:r>
              <a:rPr lang="da-DK" sz="1100" err="1">
                <a:cs typeface="Arial"/>
              </a:rPr>
              <a:t>application</a:t>
            </a:r>
            <a:r>
              <a:rPr lang="da-DK" sz="1100">
                <a:cs typeface="Arial"/>
              </a:rPr>
              <a:t>?</a:t>
            </a:r>
          </a:p>
          <a:p>
            <a:pPr marL="685800" lvl="1" indent="-228600">
              <a:buAutoNum type="arabicPeriod"/>
            </a:pPr>
            <a:endParaRPr lang="da-DK" sz="1100">
              <a:cs typeface="Arial"/>
            </a:endParaRPr>
          </a:p>
          <a:p>
            <a:pPr marL="685800" lvl="1" indent="-228600">
              <a:buAutoNum type="arabicPeriod"/>
            </a:pPr>
            <a:endParaRPr lang="da-DK" sz="1100">
              <a:cs typeface="Arial"/>
            </a:endParaRPr>
          </a:p>
          <a:p>
            <a:r>
              <a:rPr lang="da-DK" sz="1100" u="sng">
                <a:cs typeface="Arial"/>
              </a:rPr>
              <a:t>Migration </a:t>
            </a:r>
            <a:r>
              <a:rPr lang="da-DK" sz="1100" u="sng" err="1">
                <a:cs typeface="Arial"/>
              </a:rPr>
              <a:t>planning</a:t>
            </a:r>
            <a:endParaRPr lang="da-DK" sz="1100" u="sng">
              <a:cs typeface="Arial"/>
            </a:endParaRPr>
          </a:p>
          <a:p>
            <a:pPr marL="342900" indent="-342900">
              <a:buFont typeface="+mj-lt"/>
              <a:buAutoNum type="arabicPeriod" startAt="5"/>
              <a:defRPr/>
            </a:pPr>
            <a:r>
              <a:rPr kumimoji="0" lang="da-DK" sz="1400" b="0" i="0" u="none" strike="noStrike" kern="1200" cap="none" spc="0" normalizeH="0" baseline="0" noProof="0" err="1">
                <a:ln>
                  <a:noFill/>
                </a:ln>
                <a:solidFill>
                  <a:srgbClr val="FFFFFF"/>
                </a:solidFill>
                <a:effectLst/>
                <a:uLnTx/>
                <a:uFillTx/>
                <a:latin typeface="Arial"/>
                <a:ea typeface="+mn-ea"/>
                <a:cs typeface="+mn-cs"/>
              </a:rPr>
              <a:t>When</a:t>
            </a:r>
            <a:r>
              <a:rPr kumimoji="0" lang="da-DK" sz="1400" b="0" i="0" u="none" strike="noStrike" kern="1200" cap="none" spc="0" normalizeH="0" baseline="0" noProof="0">
                <a:ln>
                  <a:noFill/>
                </a:ln>
                <a:solidFill>
                  <a:srgbClr val="FFFFFF"/>
                </a:solidFill>
                <a:effectLst/>
                <a:uLnTx/>
                <a:uFillTx/>
                <a:latin typeface="Arial"/>
                <a:ea typeface="+mn-ea"/>
                <a:cs typeface="+mn-cs"/>
              </a:rPr>
              <a:t> TA team conduct</a:t>
            </a:r>
            <a:r>
              <a:rPr lang="da-DK" sz="1400">
                <a:solidFill>
                  <a:srgbClr val="FFFFFF"/>
                </a:solidFill>
                <a:latin typeface="Arial"/>
              </a:rPr>
              <a:t>s workshops with AO, </a:t>
            </a:r>
            <a:r>
              <a:rPr lang="da-DK" sz="1400" err="1">
                <a:solidFill>
                  <a:srgbClr val="FFFFFF"/>
                </a:solidFill>
                <a:latin typeface="Arial"/>
              </a:rPr>
              <a:t>you</a:t>
            </a:r>
            <a:r>
              <a:rPr lang="da-DK" sz="1400">
                <a:solidFill>
                  <a:srgbClr val="FFFFFF"/>
                </a:solidFill>
                <a:latin typeface="Arial"/>
              </a:rPr>
              <a:t> </a:t>
            </a:r>
            <a:r>
              <a:rPr lang="da-DK" sz="1400" err="1">
                <a:solidFill>
                  <a:srgbClr val="FFFFFF"/>
                </a:solidFill>
                <a:latin typeface="Arial"/>
              </a:rPr>
              <a:t>also</a:t>
            </a:r>
            <a:r>
              <a:rPr lang="da-DK" sz="1400">
                <a:solidFill>
                  <a:srgbClr val="FFFFFF"/>
                </a:solidFill>
                <a:latin typeface="Arial"/>
              </a:rPr>
              <a:t> </a:t>
            </a:r>
            <a:r>
              <a:rPr lang="da-DK" sz="1400" err="1">
                <a:solidFill>
                  <a:srgbClr val="FFFFFF"/>
                </a:solidFill>
                <a:latin typeface="Arial"/>
              </a:rPr>
              <a:t>agree</a:t>
            </a:r>
            <a:r>
              <a:rPr lang="da-DK" sz="1400">
                <a:solidFill>
                  <a:srgbClr val="FFFFFF"/>
                </a:solidFill>
                <a:latin typeface="Arial"/>
              </a:rPr>
              <a:t> on Service </a:t>
            </a:r>
            <a:r>
              <a:rPr lang="da-DK" sz="1400" err="1">
                <a:solidFill>
                  <a:srgbClr val="FFFFFF"/>
                </a:solidFill>
                <a:latin typeface="Arial"/>
              </a:rPr>
              <a:t>window</a:t>
            </a:r>
            <a:r>
              <a:rPr lang="da-DK" sz="1400">
                <a:solidFill>
                  <a:srgbClr val="FFFFFF"/>
                </a:solidFill>
                <a:latin typeface="Arial"/>
              </a:rPr>
              <a:t> for migration – </a:t>
            </a:r>
            <a:r>
              <a:rPr lang="da-DK" sz="1400" err="1">
                <a:solidFill>
                  <a:srgbClr val="FFFFFF"/>
                </a:solidFill>
                <a:latin typeface="Arial"/>
              </a:rPr>
              <a:t>where</a:t>
            </a:r>
            <a:r>
              <a:rPr lang="da-DK" sz="1400">
                <a:solidFill>
                  <a:srgbClr val="FFFFFF"/>
                </a:solidFill>
                <a:latin typeface="Arial"/>
              </a:rPr>
              <a:t> do </a:t>
            </a:r>
            <a:r>
              <a:rPr lang="da-DK" sz="1400" err="1">
                <a:solidFill>
                  <a:srgbClr val="FFFFFF"/>
                </a:solidFill>
                <a:latin typeface="Arial"/>
              </a:rPr>
              <a:t>we</a:t>
            </a:r>
            <a:r>
              <a:rPr lang="da-DK" sz="1400">
                <a:solidFill>
                  <a:srgbClr val="FFFFFF"/>
                </a:solidFill>
                <a:latin typeface="Arial"/>
              </a:rPr>
              <a:t> </a:t>
            </a:r>
            <a:r>
              <a:rPr lang="da-DK" sz="1400" err="1">
                <a:solidFill>
                  <a:srgbClr val="FFFFFF"/>
                </a:solidFill>
                <a:latin typeface="Arial"/>
              </a:rPr>
              <a:t>capture</a:t>
            </a:r>
            <a:r>
              <a:rPr lang="da-DK" sz="1400">
                <a:solidFill>
                  <a:srgbClr val="FFFFFF"/>
                </a:solidFill>
                <a:latin typeface="Arial"/>
              </a:rPr>
              <a:t> </a:t>
            </a:r>
            <a:r>
              <a:rPr lang="da-DK" sz="1400" err="1">
                <a:solidFill>
                  <a:srgbClr val="FFFFFF"/>
                </a:solidFill>
                <a:latin typeface="Arial"/>
              </a:rPr>
              <a:t>this</a:t>
            </a:r>
            <a:r>
              <a:rPr lang="da-DK" sz="1400">
                <a:solidFill>
                  <a:srgbClr val="FFFFFF"/>
                </a:solidFill>
                <a:latin typeface="Arial"/>
              </a:rPr>
              <a:t> (in a template...)?</a:t>
            </a:r>
            <a:endParaRPr lang="da-DK" sz="1400" b="0" i="0" u="none" strike="noStrike" kern="1200" cap="none" spc="0" normalizeH="0" baseline="0" noProof="0">
              <a:ln>
                <a:noFill/>
              </a:ln>
              <a:solidFill>
                <a:srgbClr val="FFFFFF"/>
              </a:solidFill>
              <a:effectLst/>
              <a:uLnTx/>
              <a:uFillTx/>
              <a:latin typeface="Arial"/>
              <a:cs typeface="Arial"/>
            </a:endParaRPr>
          </a:p>
          <a:p>
            <a:pPr marR="0" lvl="0" algn="l" defTabSz="914400">
              <a:lnSpc>
                <a:spcPct val="100000"/>
              </a:lnSpc>
              <a:spcBef>
                <a:spcPts val="0"/>
              </a:spcBef>
              <a:spcAft>
                <a:spcPts val="0"/>
              </a:spcAft>
              <a:buClrTx/>
              <a:buSzTx/>
              <a:tabLst/>
              <a:defRPr/>
            </a:pPr>
            <a:endParaRPr lang="da-DK" sz="1400">
              <a:solidFill>
                <a:srgbClr val="FFFFFF"/>
              </a:solidFill>
              <a:latin typeface="Arial"/>
              <a:cs typeface="Arial"/>
            </a:endParaRPr>
          </a:p>
          <a:p>
            <a:r>
              <a:rPr lang="da-DK" sz="1400" u="sng" err="1">
                <a:ea typeface="+mn-lt"/>
                <a:cs typeface="+mn-lt"/>
              </a:rPr>
              <a:t>Sentia</a:t>
            </a:r>
            <a:r>
              <a:rPr lang="da-DK" sz="1400" u="sng">
                <a:ea typeface="+mn-lt"/>
                <a:cs typeface="+mn-lt"/>
              </a:rPr>
              <a:t> LZ </a:t>
            </a:r>
            <a:r>
              <a:rPr lang="da-DK" sz="1400" u="sng" err="1">
                <a:ea typeface="+mn-lt"/>
                <a:cs typeface="+mn-lt"/>
              </a:rPr>
              <a:t>delivery</a:t>
            </a:r>
            <a:r>
              <a:rPr lang="da-DK" sz="1400" u="sng">
                <a:ea typeface="+mn-lt"/>
                <a:cs typeface="+mn-lt"/>
              </a:rPr>
              <a:t> </a:t>
            </a:r>
            <a:r>
              <a:rPr lang="da-DK" sz="1400" u="sng" err="1">
                <a:ea typeface="+mn-lt"/>
                <a:cs typeface="+mn-lt"/>
              </a:rPr>
              <a:t>incl</a:t>
            </a:r>
            <a:r>
              <a:rPr lang="da-DK" sz="1400" u="sng">
                <a:ea typeface="+mn-lt"/>
                <a:cs typeface="+mn-lt"/>
              </a:rPr>
              <a:t>. </a:t>
            </a:r>
            <a:r>
              <a:rPr lang="da-DK" sz="1400" u="sng" err="1">
                <a:ea typeface="+mn-lt"/>
                <a:cs typeface="+mn-lt"/>
              </a:rPr>
              <a:t>workshp</a:t>
            </a:r>
            <a:endParaRPr lang="da-DK" err="1"/>
          </a:p>
          <a:p>
            <a:pPr marL="342900" indent="-342900">
              <a:buAutoNum type="arabicPeriod"/>
            </a:pPr>
            <a:r>
              <a:rPr lang="da-DK" sz="1400">
                <a:cs typeface="Arial"/>
              </a:rPr>
              <a:t>Detail </a:t>
            </a:r>
            <a:r>
              <a:rPr lang="da-DK" sz="1400" err="1">
                <a:cs typeface="Arial"/>
              </a:rPr>
              <a:t>call</a:t>
            </a:r>
            <a:r>
              <a:rPr lang="da-DK" sz="1400">
                <a:cs typeface="Arial"/>
              </a:rPr>
              <a:t> on </a:t>
            </a:r>
            <a:r>
              <a:rPr lang="da-DK" sz="1400" err="1">
                <a:cs typeface="Arial"/>
              </a:rPr>
              <a:t>this</a:t>
            </a:r>
            <a:r>
              <a:rPr lang="da-DK" sz="1400">
                <a:cs typeface="Arial"/>
              </a:rPr>
              <a:t> </a:t>
            </a:r>
            <a:r>
              <a:rPr lang="da-DK" sz="1400" err="1">
                <a:cs typeface="Arial"/>
              </a:rPr>
              <a:t>later</a:t>
            </a:r>
            <a:r>
              <a:rPr lang="da-DK" sz="1400">
                <a:cs typeface="Arial"/>
              </a:rPr>
              <a:t> </a:t>
            </a:r>
            <a:r>
              <a:rPr lang="da-DK" sz="1400" err="1">
                <a:cs typeface="Arial"/>
              </a:rPr>
              <a:t>today</a:t>
            </a:r>
          </a:p>
          <a:p>
            <a:endParaRPr lang="da-DK" sz="1400">
              <a:cs typeface="Arial"/>
            </a:endParaRPr>
          </a:p>
          <a:p>
            <a:pPr marL="342900" indent="-342900">
              <a:buAutoNum type="arabicPeriod" startAt="5"/>
              <a:defRPr/>
            </a:pPr>
            <a:endParaRPr lang="da-DK" sz="1400">
              <a:cs typeface="Arial"/>
            </a:endParaRPr>
          </a:p>
          <a:p>
            <a:pPr>
              <a:defRPr/>
            </a:pPr>
            <a:endParaRPr lang="da-DK" sz="1400">
              <a:cs typeface="Arial"/>
            </a:endParaRPr>
          </a:p>
          <a:p>
            <a:pPr marL="342900" indent="-342900">
              <a:buFont typeface="Arial"/>
              <a:buAutoNum type="arabicPeriod" startAt="5"/>
              <a:defRPr/>
            </a:pPr>
            <a:endParaRPr lang="da-DK" sz="1400">
              <a:cs typeface="Arial"/>
            </a:endParaRPr>
          </a:p>
          <a:p>
            <a:pPr>
              <a:defRPr/>
            </a:pPr>
            <a:endParaRPr lang="da-DK" sz="1100" u="sng"/>
          </a:p>
          <a:p>
            <a:pPr lvl="1">
              <a:defRPr/>
            </a:pPr>
            <a:r>
              <a:rPr lang="da-DK" sz="1100"/>
              <a:t> </a:t>
            </a:r>
          </a:p>
          <a:p>
            <a:pPr marL="685800" lvl="1" indent="-228600">
              <a:buFont typeface="+mj-lt"/>
              <a:buAutoNum type="arabicPeriod" startAt="5"/>
              <a:defRPr/>
            </a:pPr>
            <a:endParaRPr lang="da-DK" sz="1100"/>
          </a:p>
          <a:p>
            <a:endParaRPr lang="da-DK" sz="1100" u="sng">
              <a:cs typeface="Arial"/>
            </a:endParaRPr>
          </a:p>
        </p:txBody>
      </p:sp>
      <p:sp>
        <p:nvSpPr>
          <p:cNvPr id="75" name="Diamond 74">
            <a:extLst>
              <a:ext uri="{FF2B5EF4-FFF2-40B4-BE49-F238E27FC236}">
                <a16:creationId xmlns:a16="http://schemas.microsoft.com/office/drawing/2014/main" id="{6A790721-25D9-4611-A325-DBF0F2682A88}"/>
              </a:ext>
            </a:extLst>
          </p:cNvPr>
          <p:cNvSpPr/>
          <p:nvPr/>
        </p:nvSpPr>
        <p:spPr>
          <a:xfrm>
            <a:off x="3050224" y="3472482"/>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ladsholder til tekst 1">
            <a:extLst>
              <a:ext uri="{FF2B5EF4-FFF2-40B4-BE49-F238E27FC236}">
                <a16:creationId xmlns:a16="http://schemas.microsoft.com/office/drawing/2014/main" id="{776079A3-5617-484A-8782-56A26EEE7BEC}"/>
              </a:ext>
            </a:extLst>
          </p:cNvPr>
          <p:cNvSpPr>
            <a:spLocks noGrp="1"/>
          </p:cNvSpPr>
          <p:nvPr>
            <p:custDataLst>
              <p:tags r:id="rId6"/>
            </p:custDataLst>
          </p:nvPr>
        </p:nvSpPr>
        <p:spPr bwMode="auto">
          <a:xfrm>
            <a:off x="2759964" y="37111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17.10.2022</a:t>
            </a:r>
            <a:endParaRPr lang="en-US" sz="1050" i="1">
              <a:sym typeface="+mn-lt"/>
            </a:endParaRPr>
          </a:p>
        </p:txBody>
      </p:sp>
      <p:cxnSp>
        <p:nvCxnSpPr>
          <p:cNvPr id="18" name="Straight Connector 17">
            <a:extLst>
              <a:ext uri="{FF2B5EF4-FFF2-40B4-BE49-F238E27FC236}">
                <a16:creationId xmlns:a16="http://schemas.microsoft.com/office/drawing/2014/main" id="{7D9B9AD7-6386-488C-8EF1-89DC5A9C7436}"/>
              </a:ext>
            </a:extLst>
          </p:cNvPr>
          <p:cNvCxnSpPr>
            <a:cxnSpLocks/>
          </p:cNvCxnSpPr>
          <p:nvPr/>
        </p:nvCxnSpPr>
        <p:spPr>
          <a:xfrm flipH="1">
            <a:off x="3502663" y="3816075"/>
            <a:ext cx="1564404" cy="0"/>
          </a:xfrm>
          <a:prstGeom prst="lin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Callout: Bent Line with No Border 85">
            <a:extLst>
              <a:ext uri="{FF2B5EF4-FFF2-40B4-BE49-F238E27FC236}">
                <a16:creationId xmlns:a16="http://schemas.microsoft.com/office/drawing/2014/main" id="{B0D49296-B68E-4C69-870E-81BAFD58337F}"/>
              </a:ext>
            </a:extLst>
          </p:cNvPr>
          <p:cNvSpPr/>
          <p:nvPr/>
        </p:nvSpPr>
        <p:spPr>
          <a:xfrm>
            <a:off x="3469993" y="4557531"/>
            <a:ext cx="1418049" cy="1518672"/>
          </a:xfrm>
          <a:prstGeom prst="callout2">
            <a:avLst>
              <a:gd name="adj1" fmla="val 18439"/>
              <a:gd name="adj2" fmla="val 197"/>
              <a:gd name="adj3" fmla="val 23987"/>
              <a:gd name="adj4" fmla="val -21383"/>
              <a:gd name="adj5" fmla="val 62523"/>
              <a:gd name="adj6" fmla="val -140401"/>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a-DK" sz="1100" u="sng"/>
          </a:p>
          <a:p>
            <a:r>
              <a:rPr lang="da-DK" sz="1100" u="sng"/>
              <a:t>Hyper </a:t>
            </a:r>
            <a:r>
              <a:rPr lang="da-DK" sz="1100" u="sng" err="1"/>
              <a:t>care</a:t>
            </a:r>
            <a:r>
              <a:rPr lang="da-DK" sz="1100" u="sng"/>
              <a:t>?</a:t>
            </a:r>
          </a:p>
          <a:p>
            <a:pPr marL="171450" indent="-171450">
              <a:buFont typeface="Arial" panose="020B0604020202020204" pitchFamily="34" charset="0"/>
              <a:buChar char="•"/>
            </a:pPr>
            <a:endParaRPr lang="da-DK" sz="300"/>
          </a:p>
          <a:p>
            <a:pPr marL="171450" indent="-171450">
              <a:buFont typeface="Arial" panose="020B0604020202020204" pitchFamily="34" charset="0"/>
              <a:buChar char="•"/>
            </a:pPr>
            <a:endParaRPr lang="da-DK" sz="300"/>
          </a:p>
          <a:p>
            <a:pPr marL="228600" indent="-228600">
              <a:buFont typeface="+mj-lt"/>
              <a:buAutoNum type="arabicPeriod"/>
            </a:pPr>
            <a:r>
              <a:rPr lang="da-DK" sz="1400" err="1"/>
              <a:t>When</a:t>
            </a:r>
            <a:r>
              <a:rPr lang="da-DK" sz="1400"/>
              <a:t>?</a:t>
            </a:r>
          </a:p>
          <a:p>
            <a:pPr marL="228600" indent="-228600">
              <a:buFont typeface="+mj-lt"/>
              <a:buAutoNum type="arabicPeriod"/>
            </a:pPr>
            <a:r>
              <a:rPr lang="da-DK" sz="1400" err="1"/>
              <a:t>Who</a:t>
            </a:r>
            <a:r>
              <a:rPr lang="da-DK" sz="1400"/>
              <a:t>?</a:t>
            </a:r>
          </a:p>
          <a:p>
            <a:pPr marL="228600" indent="-228600">
              <a:buFont typeface="+mj-lt"/>
              <a:buAutoNum type="arabicPeriod"/>
            </a:pPr>
            <a:r>
              <a:rPr lang="da-DK" sz="1400"/>
              <a:t>How?</a:t>
            </a:r>
          </a:p>
          <a:p>
            <a:endParaRPr lang="da-DK" sz="1100" u="sng"/>
          </a:p>
          <a:p>
            <a:endParaRPr lang="da-DK" sz="1100" u="sng"/>
          </a:p>
        </p:txBody>
      </p:sp>
    </p:spTree>
    <p:custDataLst>
      <p:custData r:id="rId1"/>
      <p:custData r:id="rId2"/>
    </p:custDataLst>
    <p:extLst>
      <p:ext uri="{BB962C8B-B14F-4D97-AF65-F5344CB8AC3E}">
        <p14:creationId xmlns:p14="http://schemas.microsoft.com/office/powerpoint/2010/main" val="111810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6C89D6AC-B5AA-47ED-AD86-6BEAFEFEB8EF}"/>
              </a:ext>
            </a:extLst>
          </p:cNvPr>
          <p:cNvSpPr/>
          <p:nvPr/>
        </p:nvSpPr>
        <p:spPr>
          <a:xfrm>
            <a:off x="624601" y="1143040"/>
            <a:ext cx="10876690" cy="4994639"/>
          </a:xfrm>
          <a:prstGeom prst="rect">
            <a:avLst/>
          </a:prstGeom>
          <a:solidFill>
            <a:srgbClr val="F1F2F2">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Arial"/>
              <a:ea typeface="+mn-ea"/>
              <a:cs typeface="+mn-cs"/>
            </a:endParaRPr>
          </a:p>
        </p:txBody>
      </p:sp>
      <p:grpSp>
        <p:nvGrpSpPr>
          <p:cNvPr id="9" name="Group 8">
            <a:extLst>
              <a:ext uri="{FF2B5EF4-FFF2-40B4-BE49-F238E27FC236}">
                <a16:creationId xmlns:a16="http://schemas.microsoft.com/office/drawing/2014/main" id="{316FD033-F76D-48F5-A74E-5D4389501F4D}"/>
              </a:ext>
            </a:extLst>
          </p:cNvPr>
          <p:cNvGrpSpPr/>
          <p:nvPr/>
        </p:nvGrpSpPr>
        <p:grpSpPr>
          <a:xfrm>
            <a:off x="1255978" y="331913"/>
            <a:ext cx="9995305" cy="5803297"/>
            <a:chOff x="4266508" y="1055142"/>
            <a:chExt cx="7464688" cy="4897816"/>
          </a:xfrm>
        </p:grpSpPr>
        <p:grpSp>
          <p:nvGrpSpPr>
            <p:cNvPr id="57" name="Group 56">
              <a:extLst>
                <a:ext uri="{FF2B5EF4-FFF2-40B4-BE49-F238E27FC236}">
                  <a16:creationId xmlns:a16="http://schemas.microsoft.com/office/drawing/2014/main" id="{256C5E1D-C1B6-4016-B688-EE1975610439}"/>
                </a:ext>
              </a:extLst>
            </p:cNvPr>
            <p:cNvGrpSpPr>
              <a:grpSpLocks/>
            </p:cNvGrpSpPr>
            <p:nvPr/>
          </p:nvGrpSpPr>
          <p:grpSpPr>
            <a:xfrm>
              <a:off x="5944376" y="1740262"/>
              <a:ext cx="5786820" cy="4212696"/>
              <a:chOff x="3399940" y="2200804"/>
              <a:chExt cx="5786820" cy="3225404"/>
            </a:xfrm>
          </p:grpSpPr>
          <p:cxnSp>
            <p:nvCxnSpPr>
              <p:cNvPr id="58" name="Line Table">
                <a:extLst>
                  <a:ext uri="{FF2B5EF4-FFF2-40B4-BE49-F238E27FC236}">
                    <a16:creationId xmlns:a16="http://schemas.microsoft.com/office/drawing/2014/main" id="{84E3D70A-49B6-4E93-8237-87CCECD7B292}"/>
                  </a:ext>
                </a:extLst>
              </p:cNvPr>
              <p:cNvCxnSpPr/>
              <p:nvPr/>
            </p:nvCxnSpPr>
            <p:spPr>
              <a:xfrm>
                <a:off x="3399940" y="2200807"/>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Line Table">
                <a:extLst>
                  <a:ext uri="{FF2B5EF4-FFF2-40B4-BE49-F238E27FC236}">
                    <a16:creationId xmlns:a16="http://schemas.microsoft.com/office/drawing/2014/main" id="{BB8263FD-10ED-4B73-A9D3-43FC92E4EB6E}"/>
                  </a:ext>
                </a:extLst>
              </p:cNvPr>
              <p:cNvCxnSpPr/>
              <p:nvPr/>
            </p:nvCxnSpPr>
            <p:spPr>
              <a:xfrm>
                <a:off x="4539688" y="2200806"/>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Line Table">
                <a:extLst>
                  <a:ext uri="{FF2B5EF4-FFF2-40B4-BE49-F238E27FC236}">
                    <a16:creationId xmlns:a16="http://schemas.microsoft.com/office/drawing/2014/main" id="{ACA01AFB-2A83-4DD9-82C4-73DB0ACB3210}"/>
                  </a:ext>
                </a:extLst>
              </p:cNvPr>
              <p:cNvCxnSpPr/>
              <p:nvPr/>
            </p:nvCxnSpPr>
            <p:spPr>
              <a:xfrm>
                <a:off x="5655258" y="2200805"/>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Line Table">
                <a:extLst>
                  <a:ext uri="{FF2B5EF4-FFF2-40B4-BE49-F238E27FC236}">
                    <a16:creationId xmlns:a16="http://schemas.microsoft.com/office/drawing/2014/main" id="{AD33D2A8-DA3D-47D5-BB9A-3C7E8543E339}"/>
                  </a:ext>
                </a:extLst>
              </p:cNvPr>
              <p:cNvCxnSpPr/>
              <p:nvPr/>
            </p:nvCxnSpPr>
            <p:spPr>
              <a:xfrm>
                <a:off x="680292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Line Table">
                <a:extLst>
                  <a:ext uri="{FF2B5EF4-FFF2-40B4-BE49-F238E27FC236}">
                    <a16:creationId xmlns:a16="http://schemas.microsoft.com/office/drawing/2014/main" id="{54CA8307-63A1-4F13-B964-868976057BBE}"/>
                  </a:ext>
                </a:extLst>
              </p:cNvPr>
              <p:cNvCxnSpPr/>
              <p:nvPr/>
            </p:nvCxnSpPr>
            <p:spPr>
              <a:xfrm>
                <a:off x="8033766"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Line Table">
                <a:extLst>
                  <a:ext uri="{FF2B5EF4-FFF2-40B4-BE49-F238E27FC236}">
                    <a16:creationId xmlns:a16="http://schemas.microsoft.com/office/drawing/2014/main" id="{F7BC49F9-1510-40ED-81B9-D46CB098236B}"/>
                  </a:ext>
                </a:extLst>
              </p:cNvPr>
              <p:cNvCxnSpPr/>
              <p:nvPr/>
            </p:nvCxnSpPr>
            <p:spPr>
              <a:xfrm>
                <a:off x="9186760" y="2200804"/>
                <a:ext cx="0" cy="3225401"/>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420D4DE-66A2-40BE-AFF0-7FB12B5F474D}"/>
                </a:ext>
              </a:extLst>
            </p:cNvPr>
            <p:cNvGrpSpPr/>
            <p:nvPr/>
          </p:nvGrpSpPr>
          <p:grpSpPr>
            <a:xfrm>
              <a:off x="4266508" y="1055142"/>
              <a:ext cx="7271715" cy="609255"/>
              <a:chOff x="4266508" y="1055142"/>
              <a:chExt cx="7271715" cy="609255"/>
            </a:xfrm>
          </p:grpSpPr>
          <p:sp>
            <p:nvSpPr>
              <p:cNvPr id="32" name="TextBox 31">
                <a:extLst>
                  <a:ext uri="{FF2B5EF4-FFF2-40B4-BE49-F238E27FC236}">
                    <a16:creationId xmlns:a16="http://schemas.microsoft.com/office/drawing/2014/main" id="{230E6615-19C7-45BF-8BED-03645BD5D811}"/>
                  </a:ext>
                </a:extLst>
              </p:cNvPr>
              <p:cNvSpPr txBox="1">
                <a:spLocks/>
              </p:cNvSpPr>
              <p:nvPr/>
            </p:nvSpPr>
            <p:spPr>
              <a:xfrm>
                <a:off x="5008012" y="142314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Oct</a:t>
                </a:r>
              </a:p>
            </p:txBody>
          </p:sp>
          <p:sp>
            <p:nvSpPr>
              <p:cNvPr id="33" name="TextBox 32">
                <a:extLst>
                  <a:ext uri="{FF2B5EF4-FFF2-40B4-BE49-F238E27FC236}">
                    <a16:creationId xmlns:a16="http://schemas.microsoft.com/office/drawing/2014/main" id="{736865AC-BCD4-446C-B495-DDDDEB950795}"/>
                  </a:ext>
                </a:extLst>
              </p:cNvPr>
              <p:cNvSpPr txBox="1">
                <a:spLocks/>
              </p:cNvSpPr>
              <p:nvPr/>
            </p:nvSpPr>
            <p:spPr>
              <a:xfrm>
                <a:off x="6162158" y="143061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Nov</a:t>
                </a:r>
              </a:p>
            </p:txBody>
          </p:sp>
          <p:sp>
            <p:nvSpPr>
              <p:cNvPr id="34" name="TextBox 33">
                <a:extLst>
                  <a:ext uri="{FF2B5EF4-FFF2-40B4-BE49-F238E27FC236}">
                    <a16:creationId xmlns:a16="http://schemas.microsoft.com/office/drawing/2014/main" id="{1479EFFF-D376-47F5-94BC-E049771E3BC1}"/>
                  </a:ext>
                </a:extLst>
              </p:cNvPr>
              <p:cNvSpPr txBox="1">
                <a:spLocks/>
              </p:cNvSpPr>
              <p:nvPr/>
            </p:nvSpPr>
            <p:spPr>
              <a:xfrm>
                <a:off x="7339031" y="1424279"/>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Dec</a:t>
                </a:r>
              </a:p>
            </p:txBody>
          </p:sp>
          <p:sp>
            <p:nvSpPr>
              <p:cNvPr id="35" name="TextBox 34">
                <a:extLst>
                  <a:ext uri="{FF2B5EF4-FFF2-40B4-BE49-F238E27FC236}">
                    <a16:creationId xmlns:a16="http://schemas.microsoft.com/office/drawing/2014/main" id="{82B47212-9A91-4D87-AF23-BB15B6AC6AFB}"/>
                  </a:ext>
                </a:extLst>
              </p:cNvPr>
              <p:cNvSpPr txBox="1">
                <a:spLocks/>
              </p:cNvSpPr>
              <p:nvPr/>
            </p:nvSpPr>
            <p:spPr>
              <a:xfrm>
                <a:off x="8437156" y="1424280"/>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Jan</a:t>
                </a:r>
              </a:p>
            </p:txBody>
          </p:sp>
          <p:sp>
            <p:nvSpPr>
              <p:cNvPr id="36" name="TextBox 35">
                <a:extLst>
                  <a:ext uri="{FF2B5EF4-FFF2-40B4-BE49-F238E27FC236}">
                    <a16:creationId xmlns:a16="http://schemas.microsoft.com/office/drawing/2014/main" id="{FC58C04C-0A78-4568-AB25-BD35CDDF4D46}"/>
                  </a:ext>
                </a:extLst>
              </p:cNvPr>
              <p:cNvSpPr txBox="1">
                <a:spLocks/>
              </p:cNvSpPr>
              <p:nvPr/>
            </p:nvSpPr>
            <p:spPr>
              <a:xfrm>
                <a:off x="9571285"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Feb</a:t>
                </a:r>
              </a:p>
            </p:txBody>
          </p:sp>
          <p:sp>
            <p:nvSpPr>
              <p:cNvPr id="37" name="TextBox 36">
                <a:extLst>
                  <a:ext uri="{FF2B5EF4-FFF2-40B4-BE49-F238E27FC236}">
                    <a16:creationId xmlns:a16="http://schemas.microsoft.com/office/drawing/2014/main" id="{56CB87A5-841D-4BC4-B3E6-DFDD504F1CD9}"/>
                  </a:ext>
                </a:extLst>
              </p:cNvPr>
              <p:cNvSpPr txBox="1">
                <a:spLocks/>
              </p:cNvSpPr>
              <p:nvPr/>
            </p:nvSpPr>
            <p:spPr>
              <a:xfrm>
                <a:off x="10778423" y="1423148"/>
                <a:ext cx="759800" cy="233779"/>
              </a:xfrm>
              <a:prstGeom prst="rect">
                <a:avLst/>
              </a:prstGeom>
              <a:noFill/>
            </p:spPr>
            <p:txBody>
              <a:bodyPr wrap="square" rtlCol="0">
                <a:spAutoFit/>
              </a:bodyPr>
              <a:lstStyle/>
              <a:p>
                <a:pPr algn="ctr"/>
                <a:r>
                  <a:rPr lang="en-US" sz="1200">
                    <a:latin typeface="+mj-lt"/>
                    <a:ea typeface="Roboto Light" panose="02000000000000000000" pitchFamily="2" charset="0"/>
                  </a:rPr>
                  <a:t>March</a:t>
                </a:r>
              </a:p>
            </p:txBody>
          </p:sp>
          <p:sp>
            <p:nvSpPr>
              <p:cNvPr id="85" name="TextBox 84">
                <a:extLst>
                  <a:ext uri="{FF2B5EF4-FFF2-40B4-BE49-F238E27FC236}">
                    <a16:creationId xmlns:a16="http://schemas.microsoft.com/office/drawing/2014/main" id="{1B297B11-0BA1-40CF-A567-66904440486A}"/>
                  </a:ext>
                </a:extLst>
              </p:cNvPr>
              <p:cNvSpPr txBox="1">
                <a:spLocks/>
              </p:cNvSpPr>
              <p:nvPr/>
            </p:nvSpPr>
            <p:spPr>
              <a:xfrm>
                <a:off x="4266508" y="1055142"/>
                <a:ext cx="4564848" cy="284673"/>
              </a:xfrm>
              <a:prstGeom prst="rect">
                <a:avLst/>
              </a:prstGeom>
              <a:noFill/>
            </p:spPr>
            <p:txBody>
              <a:bodyPr wrap="square" rtlCol="0">
                <a:spAutoFit/>
              </a:bodyPr>
              <a:lstStyle/>
              <a:p>
                <a:pPr algn="ctr"/>
                <a:r>
                  <a:rPr lang="en-US" sz="1600" b="1">
                    <a:latin typeface="+mj-lt"/>
                    <a:ea typeface="Roboto Light" panose="02000000000000000000" pitchFamily="2" charset="0"/>
                  </a:rPr>
                  <a:t>2022</a:t>
                </a:r>
              </a:p>
            </p:txBody>
          </p:sp>
        </p:grpSp>
      </p:grpSp>
      <p:graphicFrame>
        <p:nvGraphicFramePr>
          <p:cNvPr id="2" name="Object 1" hidden="1">
            <a:extLst>
              <a:ext uri="{FF2B5EF4-FFF2-40B4-BE49-F238E27FC236}">
                <a16:creationId xmlns:a16="http://schemas.microsoft.com/office/drawing/2014/main" id="{DD29EDD3-93A2-449D-9DCA-20ED342D503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2" name="Object 1" hidden="1">
                        <a:extLst>
                          <a:ext uri="{FF2B5EF4-FFF2-40B4-BE49-F238E27FC236}">
                            <a16:creationId xmlns:a16="http://schemas.microsoft.com/office/drawing/2014/main" id="{DD29EDD3-93A2-449D-9DCA-20ED342D503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BB2777A3-ED8A-4B0D-B170-5B220F3F00CD}"/>
              </a:ext>
            </a:extLst>
          </p:cNvPr>
          <p:cNvSpPr>
            <a:spLocks noGrp="1"/>
          </p:cNvSpPr>
          <p:nvPr>
            <p:ph type="title"/>
          </p:nvPr>
        </p:nvSpPr>
        <p:spPr/>
        <p:txBody>
          <a:bodyPr/>
          <a:lstStyle/>
          <a:p>
            <a:r>
              <a:rPr lang="en-US"/>
              <a:t>Project Plan</a:t>
            </a:r>
            <a:br>
              <a:rPr lang="en-US"/>
            </a:br>
            <a:endParaRPr lang="en-US"/>
          </a:p>
        </p:txBody>
      </p:sp>
      <p:sp>
        <p:nvSpPr>
          <p:cNvPr id="29" name="Slide Number Placeholder 5">
            <a:extLst>
              <a:ext uri="{FF2B5EF4-FFF2-40B4-BE49-F238E27FC236}">
                <a16:creationId xmlns:a16="http://schemas.microsoft.com/office/drawing/2014/main" id="{0592B4F3-328F-42AE-8A1F-08D079761372}"/>
              </a:ext>
            </a:extLst>
          </p:cNvPr>
          <p:cNvSpPr txBox="1">
            <a:spLocks/>
          </p:cNvSpPr>
          <p:nvPr/>
        </p:nvSpPr>
        <p:spPr>
          <a:xfrm>
            <a:off x="403618" y="6459912"/>
            <a:ext cx="323279" cy="294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B0DEF-0313-43CE-8806-B644FC9EC852}" type="slidenum">
              <a:rPr lang="en-US" sz="800" smtClean="0"/>
              <a:pPr/>
              <a:t>9</a:t>
            </a:fld>
            <a:endParaRPr lang="en-US" sz="800"/>
          </a:p>
        </p:txBody>
      </p:sp>
      <p:sp>
        <p:nvSpPr>
          <p:cNvPr id="44" name="TextBox 43">
            <a:extLst>
              <a:ext uri="{FF2B5EF4-FFF2-40B4-BE49-F238E27FC236}">
                <a16:creationId xmlns:a16="http://schemas.microsoft.com/office/drawing/2014/main" id="{8DB61555-3B10-4B9F-8E9C-84E29D41B3E5}"/>
              </a:ext>
            </a:extLst>
          </p:cNvPr>
          <p:cNvSpPr txBox="1">
            <a:spLocks/>
          </p:cNvSpPr>
          <p:nvPr/>
        </p:nvSpPr>
        <p:spPr>
          <a:xfrm>
            <a:off x="531929" y="1708573"/>
            <a:ext cx="2054542" cy="261610"/>
          </a:xfrm>
          <a:prstGeom prst="rect">
            <a:avLst/>
          </a:prstGeom>
          <a:noFill/>
        </p:spPr>
        <p:txBody>
          <a:bodyPr wrap="square" rtlCol="0">
            <a:spAutoFit/>
          </a:bodyPr>
          <a:lstStyle/>
          <a:p>
            <a:r>
              <a:rPr lang="en-US" sz="1050">
                <a:ea typeface="Roboto Light" panose="02000000000000000000" pitchFamily="2" charset="0"/>
              </a:rPr>
              <a:t>Vendor dialogue​</a:t>
            </a:r>
          </a:p>
        </p:txBody>
      </p:sp>
      <p:sp>
        <p:nvSpPr>
          <p:cNvPr id="78" name="Bar">
            <a:extLst>
              <a:ext uri="{FF2B5EF4-FFF2-40B4-BE49-F238E27FC236}">
                <a16:creationId xmlns:a16="http://schemas.microsoft.com/office/drawing/2014/main" id="{040578BF-39BB-47A7-8855-71059207AD3A}"/>
              </a:ext>
            </a:extLst>
          </p:cNvPr>
          <p:cNvSpPr>
            <a:spLocks/>
          </p:cNvSpPr>
          <p:nvPr/>
        </p:nvSpPr>
        <p:spPr>
          <a:xfrm>
            <a:off x="3090372" y="2453088"/>
            <a:ext cx="262855" cy="206660"/>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1</a:t>
            </a:r>
          </a:p>
        </p:txBody>
      </p:sp>
      <p:sp>
        <p:nvSpPr>
          <p:cNvPr id="89" name="TextBox 88">
            <a:extLst>
              <a:ext uri="{FF2B5EF4-FFF2-40B4-BE49-F238E27FC236}">
                <a16:creationId xmlns:a16="http://schemas.microsoft.com/office/drawing/2014/main" id="{CF63C37B-E14E-43B3-A584-8A956C29FC19}"/>
              </a:ext>
            </a:extLst>
          </p:cNvPr>
          <p:cNvSpPr txBox="1"/>
          <p:nvPr/>
        </p:nvSpPr>
        <p:spPr>
          <a:xfrm>
            <a:off x="2426985" y="6546566"/>
            <a:ext cx="1204420" cy="261610"/>
          </a:xfrm>
          <a:prstGeom prst="rect">
            <a:avLst/>
          </a:prstGeom>
          <a:noFill/>
        </p:spPr>
        <p:txBody>
          <a:bodyPr wrap="square" rtlCol="0">
            <a:spAutoFit/>
          </a:bodyPr>
          <a:lstStyle/>
          <a:p>
            <a:pPr algn="ctr"/>
            <a:r>
              <a:rPr lang="en-US" sz="1050">
                <a:latin typeface="+mj-lt"/>
              </a:rPr>
              <a:t>Milestone</a:t>
            </a:r>
          </a:p>
        </p:txBody>
      </p:sp>
      <p:sp>
        <p:nvSpPr>
          <p:cNvPr id="90" name="Diamond 89">
            <a:extLst>
              <a:ext uri="{FF2B5EF4-FFF2-40B4-BE49-F238E27FC236}">
                <a16:creationId xmlns:a16="http://schemas.microsoft.com/office/drawing/2014/main" id="{FF1A6F3D-5312-400E-8766-3BD371BA4426}"/>
              </a:ext>
            </a:extLst>
          </p:cNvPr>
          <p:cNvSpPr/>
          <p:nvPr/>
        </p:nvSpPr>
        <p:spPr>
          <a:xfrm>
            <a:off x="2952438" y="6385346"/>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ar">
            <a:extLst>
              <a:ext uri="{FF2B5EF4-FFF2-40B4-BE49-F238E27FC236}">
                <a16:creationId xmlns:a16="http://schemas.microsoft.com/office/drawing/2014/main" id="{07667844-045C-4C69-9E20-146532F8558D}"/>
              </a:ext>
            </a:extLst>
          </p:cNvPr>
          <p:cNvSpPr>
            <a:spLocks/>
          </p:cNvSpPr>
          <p:nvPr/>
        </p:nvSpPr>
        <p:spPr>
          <a:xfrm>
            <a:off x="3652458" y="6445553"/>
            <a:ext cx="750379" cy="96588"/>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sp>
        <p:nvSpPr>
          <p:cNvPr id="92" name="Pladsholder til tekst 1">
            <a:extLst>
              <a:ext uri="{FF2B5EF4-FFF2-40B4-BE49-F238E27FC236}">
                <a16:creationId xmlns:a16="http://schemas.microsoft.com/office/drawing/2014/main" id="{C1E83AB3-A600-4E61-952F-FC3F1C230783}"/>
              </a:ext>
            </a:extLst>
          </p:cNvPr>
          <p:cNvSpPr>
            <a:spLocks noGrp="1"/>
          </p:cNvSpPr>
          <p:nvPr>
            <p:custDataLst>
              <p:tags r:id="rId4"/>
            </p:custDataLst>
          </p:nvPr>
        </p:nvSpPr>
        <p:spPr bwMode="auto">
          <a:xfrm>
            <a:off x="2825271" y="14005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03.10.2022</a:t>
            </a:r>
            <a:endParaRPr lang="en-US" sz="1050" i="1">
              <a:sym typeface="+mn-lt"/>
            </a:endParaRPr>
          </a:p>
        </p:txBody>
      </p:sp>
      <p:sp>
        <p:nvSpPr>
          <p:cNvPr id="97" name="Diamond 96">
            <a:extLst>
              <a:ext uri="{FF2B5EF4-FFF2-40B4-BE49-F238E27FC236}">
                <a16:creationId xmlns:a16="http://schemas.microsoft.com/office/drawing/2014/main" id="{8231B58D-9641-4FBD-90CB-E0F400A84B32}"/>
              </a:ext>
            </a:extLst>
          </p:cNvPr>
          <p:cNvSpPr/>
          <p:nvPr/>
        </p:nvSpPr>
        <p:spPr>
          <a:xfrm>
            <a:off x="-3033277" y="7096320"/>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E354828-3D80-4F25-B27C-44A9FEC01124}"/>
              </a:ext>
            </a:extLst>
          </p:cNvPr>
          <p:cNvSpPr txBox="1"/>
          <p:nvPr/>
        </p:nvSpPr>
        <p:spPr>
          <a:xfrm>
            <a:off x="3431988" y="6542213"/>
            <a:ext cx="1204420" cy="261610"/>
          </a:xfrm>
          <a:prstGeom prst="rect">
            <a:avLst/>
          </a:prstGeom>
          <a:noFill/>
        </p:spPr>
        <p:txBody>
          <a:bodyPr wrap="square" rtlCol="0">
            <a:spAutoFit/>
          </a:bodyPr>
          <a:lstStyle/>
          <a:p>
            <a:pPr algn="ctr"/>
            <a:r>
              <a:rPr lang="en-US" sz="1050">
                <a:latin typeface="+mj-lt"/>
              </a:rPr>
              <a:t>Task</a:t>
            </a:r>
          </a:p>
        </p:txBody>
      </p:sp>
      <p:sp>
        <p:nvSpPr>
          <p:cNvPr id="3" name="Footer Placeholder 2">
            <a:extLst>
              <a:ext uri="{FF2B5EF4-FFF2-40B4-BE49-F238E27FC236}">
                <a16:creationId xmlns:a16="http://schemas.microsoft.com/office/drawing/2014/main" id="{0DDD2732-E12C-4D39-BF94-4C3F394CA7A7}"/>
              </a:ext>
            </a:extLst>
          </p:cNvPr>
          <p:cNvSpPr>
            <a:spLocks noGrp="1"/>
          </p:cNvSpPr>
          <p:nvPr>
            <p:ph type="ftr" sz="quarter" idx="10"/>
          </p:nvPr>
        </p:nvSpPr>
        <p:spPr>
          <a:xfrm>
            <a:off x="756113" y="6426864"/>
            <a:ext cx="7943384" cy="294305"/>
          </a:xfrm>
        </p:spPr>
        <p:txBody>
          <a:bodyPr/>
          <a:lstStyle/>
          <a:p>
            <a:r>
              <a:rPr kumimoji="0" lang="en-GB" sz="800" b="0" i="0" u="none" strike="noStrike" kern="1200" cap="none" spc="0" normalizeH="0" baseline="0" noProof="0">
                <a:ln>
                  <a:noFill/>
                </a:ln>
                <a:solidFill>
                  <a:srgbClr val="37424A"/>
                </a:solidFill>
                <a:effectLst/>
                <a:uLnTx/>
                <a:uFillTx/>
                <a:latin typeface="Arial"/>
                <a:ea typeface="+mj-ea"/>
                <a:cs typeface="Arial" panose="020B0604020202020204" pitchFamily="34" charset="0"/>
              </a:rPr>
              <a:t>IT-52167 Old-EA Migration</a:t>
            </a:r>
            <a:endParaRPr kumimoji="0" lang="da-DK" sz="800" b="0" i="0" u="none" strike="noStrike" kern="1200" cap="none" spc="0" normalizeH="0" baseline="0" noProof="0">
              <a:ln>
                <a:noFill/>
              </a:ln>
              <a:solidFill>
                <a:srgbClr val="37424A"/>
              </a:solidFill>
              <a:effectLst/>
              <a:uLnTx/>
              <a:uFillTx/>
              <a:latin typeface="Arial"/>
              <a:ea typeface="+mj-ea"/>
              <a:cs typeface="Arial" panose="020B0604020202020204" pitchFamily="34" charset="0"/>
            </a:endParaRPr>
          </a:p>
        </p:txBody>
      </p:sp>
      <p:sp>
        <p:nvSpPr>
          <p:cNvPr id="100" name="TextBox 99">
            <a:extLst>
              <a:ext uri="{FF2B5EF4-FFF2-40B4-BE49-F238E27FC236}">
                <a16:creationId xmlns:a16="http://schemas.microsoft.com/office/drawing/2014/main" id="{1A02501C-985D-4841-9847-494D2781610C}"/>
              </a:ext>
            </a:extLst>
          </p:cNvPr>
          <p:cNvSpPr txBox="1">
            <a:spLocks/>
          </p:cNvSpPr>
          <p:nvPr/>
        </p:nvSpPr>
        <p:spPr>
          <a:xfrm>
            <a:off x="557041" y="2428399"/>
            <a:ext cx="1855940" cy="261610"/>
          </a:xfrm>
          <a:prstGeom prst="rect">
            <a:avLst/>
          </a:prstGeom>
          <a:noFill/>
        </p:spPr>
        <p:txBody>
          <a:bodyPr wrap="square" rtlCol="0">
            <a:spAutoFit/>
          </a:bodyPr>
          <a:lstStyle/>
          <a:p>
            <a:r>
              <a:rPr lang="en-US" sz="1050">
                <a:ea typeface="Roboto Light" panose="02000000000000000000" pitchFamily="2" charset="0"/>
              </a:rPr>
              <a:t>Technical Assessment </a:t>
            </a:r>
          </a:p>
        </p:txBody>
      </p:sp>
      <p:sp>
        <p:nvSpPr>
          <p:cNvPr id="104" name="TextBox 103">
            <a:extLst>
              <a:ext uri="{FF2B5EF4-FFF2-40B4-BE49-F238E27FC236}">
                <a16:creationId xmlns:a16="http://schemas.microsoft.com/office/drawing/2014/main" id="{2388167B-48E9-4C04-A1A6-A17EEC24A227}"/>
              </a:ext>
            </a:extLst>
          </p:cNvPr>
          <p:cNvSpPr txBox="1">
            <a:spLocks/>
          </p:cNvSpPr>
          <p:nvPr/>
        </p:nvSpPr>
        <p:spPr>
          <a:xfrm>
            <a:off x="540521" y="1340195"/>
            <a:ext cx="1997473" cy="261610"/>
          </a:xfrm>
          <a:prstGeom prst="rect">
            <a:avLst/>
          </a:prstGeom>
          <a:noFill/>
        </p:spPr>
        <p:txBody>
          <a:bodyPr wrap="square" rtlCol="0">
            <a:spAutoFit/>
          </a:bodyPr>
          <a:lstStyle/>
          <a:p>
            <a:r>
              <a:rPr lang="en-US" sz="1050">
                <a:ea typeface="Roboto Light" panose="02000000000000000000" pitchFamily="2" charset="0"/>
              </a:rPr>
              <a:t>Project</a:t>
            </a:r>
            <a:r>
              <a:rPr lang="en-US" sz="1050" b="0" i="0">
                <a:solidFill>
                  <a:srgbClr val="242424"/>
                </a:solidFill>
                <a:effectLst/>
                <a:latin typeface="-apple-system"/>
              </a:rPr>
              <a:t> </a:t>
            </a:r>
            <a:r>
              <a:rPr lang="en-US" sz="1050" b="0" i="0">
                <a:solidFill>
                  <a:srgbClr val="242424"/>
                </a:solidFill>
                <a:effectLst/>
                <a:latin typeface="+mj-lt"/>
              </a:rPr>
              <a:t>start / G1</a:t>
            </a:r>
            <a:endParaRPr lang="en-US" sz="1050">
              <a:latin typeface="+mj-lt"/>
              <a:ea typeface="Roboto Light" panose="02000000000000000000" pitchFamily="2" charset="0"/>
            </a:endParaRPr>
          </a:p>
        </p:txBody>
      </p:sp>
      <p:sp>
        <p:nvSpPr>
          <p:cNvPr id="105" name="TextBox 104">
            <a:extLst>
              <a:ext uri="{FF2B5EF4-FFF2-40B4-BE49-F238E27FC236}">
                <a16:creationId xmlns:a16="http://schemas.microsoft.com/office/drawing/2014/main" id="{96ECEFD6-2767-42F6-B0F1-0C86A8FFB6D8}"/>
              </a:ext>
            </a:extLst>
          </p:cNvPr>
          <p:cNvSpPr txBox="1">
            <a:spLocks/>
          </p:cNvSpPr>
          <p:nvPr/>
        </p:nvSpPr>
        <p:spPr>
          <a:xfrm>
            <a:off x="5534084" y="-1552195"/>
            <a:ext cx="4610482" cy="276999"/>
          </a:xfrm>
          <a:prstGeom prst="rect">
            <a:avLst/>
          </a:prstGeom>
          <a:noFill/>
        </p:spPr>
        <p:txBody>
          <a:bodyPr wrap="square" rtlCol="0">
            <a:spAutoFit/>
          </a:bodyPr>
          <a:lstStyle/>
          <a:p>
            <a:r>
              <a:rPr lang="en-US" sz="1200">
                <a:ea typeface="Roboto Light" panose="02000000000000000000" pitchFamily="2" charset="0"/>
              </a:rPr>
              <a:t>Develop</a:t>
            </a:r>
          </a:p>
        </p:txBody>
      </p:sp>
      <p:sp>
        <p:nvSpPr>
          <p:cNvPr id="106" name="TextBox 105">
            <a:extLst>
              <a:ext uri="{FF2B5EF4-FFF2-40B4-BE49-F238E27FC236}">
                <a16:creationId xmlns:a16="http://schemas.microsoft.com/office/drawing/2014/main" id="{48C5504D-8030-4599-95B8-6AFAACC2CFE4}"/>
              </a:ext>
            </a:extLst>
          </p:cNvPr>
          <p:cNvSpPr txBox="1">
            <a:spLocks/>
          </p:cNvSpPr>
          <p:nvPr/>
        </p:nvSpPr>
        <p:spPr>
          <a:xfrm>
            <a:off x="5530681" y="-1795125"/>
            <a:ext cx="4610482" cy="276999"/>
          </a:xfrm>
          <a:prstGeom prst="rect">
            <a:avLst/>
          </a:prstGeom>
          <a:noFill/>
        </p:spPr>
        <p:txBody>
          <a:bodyPr wrap="square" rtlCol="0">
            <a:spAutoFit/>
          </a:bodyPr>
          <a:lstStyle/>
          <a:p>
            <a:r>
              <a:rPr lang="en-US" sz="1200">
                <a:ea typeface="Roboto Light" panose="02000000000000000000" pitchFamily="2" charset="0"/>
              </a:rPr>
              <a:t>Design</a:t>
            </a:r>
          </a:p>
        </p:txBody>
      </p:sp>
      <p:sp>
        <p:nvSpPr>
          <p:cNvPr id="107" name="TextBox 106">
            <a:extLst>
              <a:ext uri="{FF2B5EF4-FFF2-40B4-BE49-F238E27FC236}">
                <a16:creationId xmlns:a16="http://schemas.microsoft.com/office/drawing/2014/main" id="{B13D338B-BE22-4140-B61D-898005A72EE7}"/>
              </a:ext>
            </a:extLst>
          </p:cNvPr>
          <p:cNvSpPr txBox="1">
            <a:spLocks/>
          </p:cNvSpPr>
          <p:nvPr/>
        </p:nvSpPr>
        <p:spPr>
          <a:xfrm>
            <a:off x="5538701" y="-1288495"/>
            <a:ext cx="4610482" cy="276999"/>
          </a:xfrm>
          <a:prstGeom prst="rect">
            <a:avLst/>
          </a:prstGeom>
          <a:noFill/>
        </p:spPr>
        <p:txBody>
          <a:bodyPr wrap="square" rtlCol="0">
            <a:spAutoFit/>
          </a:bodyPr>
          <a:lstStyle/>
          <a:p>
            <a:r>
              <a:rPr lang="en-US" sz="1200">
                <a:ea typeface="Roboto Light" panose="02000000000000000000" pitchFamily="2" charset="0"/>
              </a:rPr>
              <a:t>UAT</a:t>
            </a:r>
          </a:p>
        </p:txBody>
      </p:sp>
      <p:sp>
        <p:nvSpPr>
          <p:cNvPr id="108" name="TextBox 107">
            <a:extLst>
              <a:ext uri="{FF2B5EF4-FFF2-40B4-BE49-F238E27FC236}">
                <a16:creationId xmlns:a16="http://schemas.microsoft.com/office/drawing/2014/main" id="{2ECEA151-1D9B-4C88-BA31-1373789D9333}"/>
              </a:ext>
            </a:extLst>
          </p:cNvPr>
          <p:cNvSpPr txBox="1">
            <a:spLocks/>
          </p:cNvSpPr>
          <p:nvPr/>
        </p:nvSpPr>
        <p:spPr>
          <a:xfrm>
            <a:off x="5568192" y="-781865"/>
            <a:ext cx="4610482" cy="276999"/>
          </a:xfrm>
          <a:prstGeom prst="rect">
            <a:avLst/>
          </a:prstGeom>
          <a:noFill/>
        </p:spPr>
        <p:txBody>
          <a:bodyPr wrap="square" rtlCol="0">
            <a:spAutoFit/>
          </a:bodyPr>
          <a:lstStyle/>
          <a:p>
            <a:r>
              <a:rPr lang="en-US" sz="1200">
                <a:ea typeface="Roboto Light" panose="02000000000000000000" pitchFamily="2" charset="0"/>
              </a:rPr>
              <a:t>Hypercare</a:t>
            </a:r>
          </a:p>
        </p:txBody>
      </p:sp>
      <p:sp>
        <p:nvSpPr>
          <p:cNvPr id="109" name="TextBox 108">
            <a:extLst>
              <a:ext uri="{FF2B5EF4-FFF2-40B4-BE49-F238E27FC236}">
                <a16:creationId xmlns:a16="http://schemas.microsoft.com/office/drawing/2014/main" id="{AADA73E4-B571-4C9C-A4C5-4463F1DF05B5}"/>
              </a:ext>
            </a:extLst>
          </p:cNvPr>
          <p:cNvSpPr txBox="1">
            <a:spLocks/>
          </p:cNvSpPr>
          <p:nvPr/>
        </p:nvSpPr>
        <p:spPr>
          <a:xfrm>
            <a:off x="5552665" y="-1026245"/>
            <a:ext cx="4610482" cy="276999"/>
          </a:xfrm>
          <a:prstGeom prst="rect">
            <a:avLst/>
          </a:prstGeom>
          <a:noFill/>
        </p:spPr>
        <p:txBody>
          <a:bodyPr wrap="square" rtlCol="0">
            <a:spAutoFit/>
          </a:bodyPr>
          <a:lstStyle/>
          <a:p>
            <a:r>
              <a:rPr lang="en-US" sz="1200">
                <a:ea typeface="Roboto Light" panose="02000000000000000000" pitchFamily="2" charset="0"/>
              </a:rPr>
              <a:t>Go-Live</a:t>
            </a:r>
          </a:p>
        </p:txBody>
      </p:sp>
      <p:sp>
        <p:nvSpPr>
          <p:cNvPr id="121" name="TextBox 120">
            <a:extLst>
              <a:ext uri="{FF2B5EF4-FFF2-40B4-BE49-F238E27FC236}">
                <a16:creationId xmlns:a16="http://schemas.microsoft.com/office/drawing/2014/main" id="{92B6C311-A8C5-498B-AC4B-0461B273E868}"/>
              </a:ext>
            </a:extLst>
          </p:cNvPr>
          <p:cNvSpPr txBox="1">
            <a:spLocks/>
          </p:cNvSpPr>
          <p:nvPr/>
        </p:nvSpPr>
        <p:spPr>
          <a:xfrm>
            <a:off x="638289" y="4247604"/>
            <a:ext cx="4610482" cy="261610"/>
          </a:xfrm>
          <a:prstGeom prst="rect">
            <a:avLst/>
          </a:prstGeom>
          <a:noFill/>
        </p:spPr>
        <p:txBody>
          <a:bodyPr wrap="square" rtlCol="0">
            <a:spAutoFit/>
          </a:bodyPr>
          <a:lstStyle/>
          <a:p>
            <a:r>
              <a:rPr lang="en-US" sz="1050">
                <a:ea typeface="Roboto Light" panose="02000000000000000000" pitchFamily="2" charset="0"/>
              </a:rPr>
              <a:t>Hypercare</a:t>
            </a:r>
          </a:p>
        </p:txBody>
      </p:sp>
      <p:sp>
        <p:nvSpPr>
          <p:cNvPr id="141" name="TextBox 140">
            <a:extLst>
              <a:ext uri="{FF2B5EF4-FFF2-40B4-BE49-F238E27FC236}">
                <a16:creationId xmlns:a16="http://schemas.microsoft.com/office/drawing/2014/main" id="{50C217CD-256A-4664-AC1E-5EE4A5B5FE6E}"/>
              </a:ext>
            </a:extLst>
          </p:cNvPr>
          <p:cNvSpPr txBox="1">
            <a:spLocks/>
          </p:cNvSpPr>
          <p:nvPr/>
        </p:nvSpPr>
        <p:spPr>
          <a:xfrm>
            <a:off x="586334" y="5895998"/>
            <a:ext cx="4610482" cy="276999"/>
          </a:xfrm>
          <a:prstGeom prst="rect">
            <a:avLst/>
          </a:prstGeom>
          <a:noFill/>
        </p:spPr>
        <p:txBody>
          <a:bodyPr wrap="square" rtlCol="0">
            <a:spAutoFit/>
          </a:bodyPr>
          <a:lstStyle/>
          <a:p>
            <a:r>
              <a:rPr lang="en-US" sz="1200">
                <a:ea typeface="Roboto Light" panose="02000000000000000000" pitchFamily="2" charset="0"/>
              </a:rPr>
              <a:t>Project End </a:t>
            </a:r>
          </a:p>
        </p:txBody>
      </p:sp>
      <p:sp>
        <p:nvSpPr>
          <p:cNvPr id="142" name="TextBox 141">
            <a:extLst>
              <a:ext uri="{FF2B5EF4-FFF2-40B4-BE49-F238E27FC236}">
                <a16:creationId xmlns:a16="http://schemas.microsoft.com/office/drawing/2014/main" id="{CBEFA4C9-3EF3-4B52-A202-AF605E63F44A}"/>
              </a:ext>
            </a:extLst>
          </p:cNvPr>
          <p:cNvSpPr txBox="1"/>
          <p:nvPr/>
        </p:nvSpPr>
        <p:spPr>
          <a:xfrm rot="10800000">
            <a:off x="56065" y="1837029"/>
            <a:ext cx="504923" cy="1176501"/>
          </a:xfrm>
          <a:prstGeom prst="rect">
            <a:avLst/>
          </a:prstGeom>
          <a:noFill/>
        </p:spPr>
        <p:txBody>
          <a:bodyPr vert="eaVert" wrap="square" lIns="90000" tIns="46800" rIns="90000" bIns="46800" rtlCol="0">
            <a:spAutoFit/>
          </a:bodyPr>
          <a:lstStyle/>
          <a:p>
            <a:pPr algn="l"/>
            <a:r>
              <a:rPr lang="en-US" sz="1050" i="1"/>
              <a:t>Accenture migration team</a:t>
            </a:r>
            <a:endParaRPr lang="en-US" sz="1100" i="1"/>
          </a:p>
        </p:txBody>
      </p:sp>
      <p:cxnSp>
        <p:nvCxnSpPr>
          <p:cNvPr id="101" name="Line Table">
            <a:extLst>
              <a:ext uri="{FF2B5EF4-FFF2-40B4-BE49-F238E27FC236}">
                <a16:creationId xmlns:a16="http://schemas.microsoft.com/office/drawing/2014/main" id="{5F3E3271-E7F8-4A11-B617-86B8B818A484}"/>
              </a:ext>
            </a:extLst>
          </p:cNvPr>
          <p:cNvCxnSpPr>
            <a:cxnSpLocks/>
          </p:cNvCxnSpPr>
          <p:nvPr/>
        </p:nvCxnSpPr>
        <p:spPr>
          <a:xfrm>
            <a:off x="563119" y="313458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Line Table">
            <a:extLst>
              <a:ext uri="{FF2B5EF4-FFF2-40B4-BE49-F238E27FC236}">
                <a16:creationId xmlns:a16="http://schemas.microsoft.com/office/drawing/2014/main" id="{73E7D198-F9C6-4B9D-B2D8-0E43D1C0F2AA}"/>
              </a:ext>
            </a:extLst>
          </p:cNvPr>
          <p:cNvCxnSpPr>
            <a:cxnSpLocks/>
          </p:cNvCxnSpPr>
          <p:nvPr/>
        </p:nvCxnSpPr>
        <p:spPr>
          <a:xfrm>
            <a:off x="638732" y="5880430"/>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 name="Bar">
            <a:extLst>
              <a:ext uri="{FF2B5EF4-FFF2-40B4-BE49-F238E27FC236}">
                <a16:creationId xmlns:a16="http://schemas.microsoft.com/office/drawing/2014/main" id="{ECCDC1DB-0124-4DD5-AAD0-822DE64B37A1}"/>
              </a:ext>
            </a:extLst>
          </p:cNvPr>
          <p:cNvSpPr>
            <a:spLocks/>
          </p:cNvSpPr>
          <p:nvPr/>
        </p:nvSpPr>
        <p:spPr>
          <a:xfrm>
            <a:off x="2571208" y="1761829"/>
            <a:ext cx="176981" cy="15040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60000"/>
                  <a:lumOff val="40000"/>
                </a:schemeClr>
              </a:solidFill>
            </a:endParaRPr>
          </a:p>
        </p:txBody>
      </p:sp>
      <p:pic>
        <p:nvPicPr>
          <p:cNvPr id="94" name="Picture 93" descr="Shape&#10;&#10;Description automatically generated with low confidence">
            <a:hlinkClick r:id="rId11" action="ppaction://hlinksldjump" tooltip="High Level Project Plan. There is no fixed template, and you can replace this with your own visualiation or description."/>
            <a:extLst>
              <a:ext uri="{FF2B5EF4-FFF2-40B4-BE49-F238E27FC236}">
                <a16:creationId xmlns:a16="http://schemas.microsoft.com/office/drawing/2014/main" id="{8D8636A8-4935-4F1A-BF53-32E5985591F6}"/>
              </a:ext>
            </a:extLst>
          </p:cNvPr>
          <p:cNvPicPr>
            <a:picLocks noChangeAspect="1"/>
          </p:cNvPicPr>
          <p:nvPr/>
        </p:nvPicPr>
        <p:blipFill>
          <a:blip r:embed="rId12"/>
          <a:stretch>
            <a:fillRect/>
          </a:stretch>
        </p:blipFill>
        <p:spPr>
          <a:xfrm>
            <a:off x="11444241" y="166436"/>
            <a:ext cx="580450" cy="580450"/>
          </a:xfrm>
          <a:prstGeom prst="rect">
            <a:avLst/>
          </a:prstGeom>
        </p:spPr>
      </p:pic>
      <p:cxnSp>
        <p:nvCxnSpPr>
          <p:cNvPr id="82" name="Line Table">
            <a:extLst>
              <a:ext uri="{FF2B5EF4-FFF2-40B4-BE49-F238E27FC236}">
                <a16:creationId xmlns:a16="http://schemas.microsoft.com/office/drawing/2014/main" id="{7E7457C5-3717-4C86-B654-F86AB5A94B3F}"/>
              </a:ext>
            </a:extLst>
          </p:cNvPr>
          <p:cNvCxnSpPr>
            <a:cxnSpLocks/>
          </p:cNvCxnSpPr>
          <p:nvPr/>
        </p:nvCxnSpPr>
        <p:spPr>
          <a:xfrm>
            <a:off x="638289" y="2021098"/>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Line Table">
            <a:extLst>
              <a:ext uri="{FF2B5EF4-FFF2-40B4-BE49-F238E27FC236}">
                <a16:creationId xmlns:a16="http://schemas.microsoft.com/office/drawing/2014/main" id="{CBABA4A2-273F-4461-A337-0E2D8F0921DF}"/>
              </a:ext>
            </a:extLst>
          </p:cNvPr>
          <p:cNvCxnSpPr>
            <a:cxnSpLocks/>
          </p:cNvCxnSpPr>
          <p:nvPr/>
        </p:nvCxnSpPr>
        <p:spPr>
          <a:xfrm>
            <a:off x="586334" y="4590171"/>
            <a:ext cx="10876690" cy="0"/>
          </a:xfrm>
          <a:prstGeom prst="line">
            <a:avLst/>
          </a:prstGeom>
          <a:ln w="127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539FE6C-AF6B-4B08-934E-56CAA9060AFE}"/>
              </a:ext>
            </a:extLst>
          </p:cNvPr>
          <p:cNvSpPr txBox="1">
            <a:spLocks/>
          </p:cNvSpPr>
          <p:nvPr/>
        </p:nvSpPr>
        <p:spPr>
          <a:xfrm>
            <a:off x="6249650" y="336579"/>
            <a:ext cx="6112385" cy="337302"/>
          </a:xfrm>
          <a:prstGeom prst="rect">
            <a:avLst/>
          </a:prstGeom>
          <a:noFill/>
        </p:spPr>
        <p:txBody>
          <a:bodyPr wrap="square" rtlCol="0">
            <a:spAutoFit/>
          </a:bodyPr>
          <a:lstStyle/>
          <a:p>
            <a:pPr algn="ctr"/>
            <a:r>
              <a:rPr lang="en-US" sz="1600" b="1">
                <a:latin typeface="+mj-lt"/>
                <a:ea typeface="Roboto Light" panose="02000000000000000000" pitchFamily="2" charset="0"/>
              </a:rPr>
              <a:t>2023</a:t>
            </a:r>
          </a:p>
        </p:txBody>
      </p:sp>
      <p:sp>
        <p:nvSpPr>
          <p:cNvPr id="99" name="Diamond 98">
            <a:extLst>
              <a:ext uri="{FF2B5EF4-FFF2-40B4-BE49-F238E27FC236}">
                <a16:creationId xmlns:a16="http://schemas.microsoft.com/office/drawing/2014/main" id="{35AA15F9-AB1D-409A-9C14-13F0C2A4C18E}"/>
              </a:ext>
            </a:extLst>
          </p:cNvPr>
          <p:cNvSpPr/>
          <p:nvPr/>
        </p:nvSpPr>
        <p:spPr>
          <a:xfrm>
            <a:off x="2582293" y="1387045"/>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9B2A399B-3A3D-4517-9B17-A8F34A9845C3}"/>
              </a:ext>
            </a:extLst>
          </p:cNvPr>
          <p:cNvSpPr txBox="1">
            <a:spLocks/>
          </p:cNvSpPr>
          <p:nvPr/>
        </p:nvSpPr>
        <p:spPr>
          <a:xfrm>
            <a:off x="631380" y="3736749"/>
            <a:ext cx="1872460" cy="415498"/>
          </a:xfrm>
          <a:prstGeom prst="rect">
            <a:avLst/>
          </a:prstGeom>
          <a:noFill/>
        </p:spPr>
        <p:txBody>
          <a:bodyPr wrap="square" rtlCol="0">
            <a:spAutoFit/>
          </a:bodyPr>
          <a:lstStyle/>
          <a:p>
            <a:r>
              <a:rPr lang="en-US" sz="1050">
                <a:ea typeface="Roboto Light" panose="02000000000000000000" pitchFamily="2" charset="0"/>
              </a:rPr>
              <a:t>Remediation of infrastructure related alerts </a:t>
            </a:r>
          </a:p>
        </p:txBody>
      </p:sp>
      <p:sp>
        <p:nvSpPr>
          <p:cNvPr id="124" name="TextBox 123">
            <a:extLst>
              <a:ext uri="{FF2B5EF4-FFF2-40B4-BE49-F238E27FC236}">
                <a16:creationId xmlns:a16="http://schemas.microsoft.com/office/drawing/2014/main" id="{582DDB33-D368-4470-A857-533D6A279325}"/>
              </a:ext>
            </a:extLst>
          </p:cNvPr>
          <p:cNvSpPr txBox="1">
            <a:spLocks/>
          </p:cNvSpPr>
          <p:nvPr/>
        </p:nvSpPr>
        <p:spPr>
          <a:xfrm>
            <a:off x="603027" y="3451106"/>
            <a:ext cx="1872460" cy="253916"/>
          </a:xfrm>
          <a:prstGeom prst="rect">
            <a:avLst/>
          </a:prstGeom>
          <a:noFill/>
        </p:spPr>
        <p:txBody>
          <a:bodyPr wrap="square" rtlCol="0">
            <a:spAutoFit/>
          </a:bodyPr>
          <a:lstStyle/>
          <a:p>
            <a:r>
              <a:rPr lang="en-US" sz="1050">
                <a:ea typeface="Roboto Light" panose="02000000000000000000" pitchFamily="2" charset="0"/>
              </a:rPr>
              <a:t>Migration</a:t>
            </a:r>
          </a:p>
        </p:txBody>
      </p:sp>
      <p:sp>
        <p:nvSpPr>
          <p:cNvPr id="131" name="Bar">
            <a:extLst>
              <a:ext uri="{FF2B5EF4-FFF2-40B4-BE49-F238E27FC236}">
                <a16:creationId xmlns:a16="http://schemas.microsoft.com/office/drawing/2014/main" id="{433CD59D-98E4-4E6B-8036-73694F906879}"/>
              </a:ext>
            </a:extLst>
          </p:cNvPr>
          <p:cNvSpPr>
            <a:spLocks/>
          </p:cNvSpPr>
          <p:nvPr/>
        </p:nvSpPr>
        <p:spPr>
          <a:xfrm>
            <a:off x="3601878" y="2344062"/>
            <a:ext cx="186293" cy="1028524"/>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2</a:t>
            </a:r>
          </a:p>
        </p:txBody>
      </p:sp>
      <p:sp>
        <p:nvSpPr>
          <p:cNvPr id="133" name="Bar">
            <a:extLst>
              <a:ext uri="{FF2B5EF4-FFF2-40B4-BE49-F238E27FC236}">
                <a16:creationId xmlns:a16="http://schemas.microsoft.com/office/drawing/2014/main" id="{AED5E443-29FE-468E-BC15-3DBBAFA7CD08}"/>
              </a:ext>
            </a:extLst>
          </p:cNvPr>
          <p:cNvSpPr>
            <a:spLocks/>
          </p:cNvSpPr>
          <p:nvPr/>
        </p:nvSpPr>
        <p:spPr>
          <a:xfrm>
            <a:off x="6906849" y="2437883"/>
            <a:ext cx="1941840" cy="20146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2" name="Rectangle 131">
            <a:extLst>
              <a:ext uri="{FF2B5EF4-FFF2-40B4-BE49-F238E27FC236}">
                <a16:creationId xmlns:a16="http://schemas.microsoft.com/office/drawing/2014/main" id="{A98207FF-A4B4-4CC9-B751-92D5425A2A7D}"/>
              </a:ext>
            </a:extLst>
          </p:cNvPr>
          <p:cNvSpPr/>
          <p:nvPr/>
        </p:nvSpPr>
        <p:spPr>
          <a:xfrm>
            <a:off x="5552118" y="1345173"/>
            <a:ext cx="1752700" cy="4276592"/>
          </a:xfrm>
          <a:prstGeom prst="rect">
            <a:avLst/>
          </a:prstGeom>
          <a:solidFill>
            <a:schemeClr val="accent1">
              <a:lumMod val="40000"/>
              <a:lumOff val="60000"/>
              <a:alpha val="69804"/>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a:ln>
                  <a:noFill/>
                </a:ln>
                <a:solidFill>
                  <a:schemeClr val="tx1"/>
                </a:solidFill>
                <a:effectLst/>
                <a:uLnTx/>
                <a:uFillTx/>
                <a:latin typeface="Arial"/>
                <a:ea typeface="+mn-ea"/>
                <a:cs typeface="+mn-cs"/>
              </a:rPr>
              <a:t>Vestas freeze December 12 – January 13</a:t>
            </a:r>
          </a:p>
        </p:txBody>
      </p:sp>
      <p:sp>
        <p:nvSpPr>
          <p:cNvPr id="134" name="Bar">
            <a:extLst>
              <a:ext uri="{FF2B5EF4-FFF2-40B4-BE49-F238E27FC236}">
                <a16:creationId xmlns:a16="http://schemas.microsoft.com/office/drawing/2014/main" id="{A285B65C-BE6C-4907-8DAB-E75DDD28B439}"/>
              </a:ext>
            </a:extLst>
          </p:cNvPr>
          <p:cNvSpPr>
            <a:spLocks/>
          </p:cNvSpPr>
          <p:nvPr/>
        </p:nvSpPr>
        <p:spPr>
          <a:xfrm>
            <a:off x="7409830" y="3432912"/>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5" name="Bar">
            <a:extLst>
              <a:ext uri="{FF2B5EF4-FFF2-40B4-BE49-F238E27FC236}">
                <a16:creationId xmlns:a16="http://schemas.microsoft.com/office/drawing/2014/main" id="{6D475546-AC0D-467B-BFFD-79B5425FAA8C}"/>
              </a:ext>
            </a:extLst>
          </p:cNvPr>
          <p:cNvSpPr>
            <a:spLocks/>
          </p:cNvSpPr>
          <p:nvPr/>
        </p:nvSpPr>
        <p:spPr>
          <a:xfrm>
            <a:off x="7423487" y="3872954"/>
            <a:ext cx="1396653" cy="220673"/>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2</a:t>
            </a:r>
          </a:p>
        </p:txBody>
      </p:sp>
      <p:sp>
        <p:nvSpPr>
          <p:cNvPr id="136" name="Bar">
            <a:extLst>
              <a:ext uri="{FF2B5EF4-FFF2-40B4-BE49-F238E27FC236}">
                <a16:creationId xmlns:a16="http://schemas.microsoft.com/office/drawing/2014/main" id="{14EC0A96-AACB-4999-B518-9F1B2352327A}"/>
              </a:ext>
            </a:extLst>
          </p:cNvPr>
          <p:cNvSpPr>
            <a:spLocks/>
          </p:cNvSpPr>
          <p:nvPr/>
        </p:nvSpPr>
        <p:spPr>
          <a:xfrm>
            <a:off x="8897699" y="3444530"/>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7" name="Bar">
            <a:extLst>
              <a:ext uri="{FF2B5EF4-FFF2-40B4-BE49-F238E27FC236}">
                <a16:creationId xmlns:a16="http://schemas.microsoft.com/office/drawing/2014/main" id="{00C0014F-AF7D-428A-AAA3-3BB49F52A2A4}"/>
              </a:ext>
            </a:extLst>
          </p:cNvPr>
          <p:cNvSpPr>
            <a:spLocks/>
          </p:cNvSpPr>
          <p:nvPr/>
        </p:nvSpPr>
        <p:spPr>
          <a:xfrm>
            <a:off x="8911356" y="3884572"/>
            <a:ext cx="2301184" cy="209055"/>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Phase 3</a:t>
            </a:r>
          </a:p>
        </p:txBody>
      </p:sp>
      <p:sp>
        <p:nvSpPr>
          <p:cNvPr id="138" name="TextBox 137">
            <a:extLst>
              <a:ext uri="{FF2B5EF4-FFF2-40B4-BE49-F238E27FC236}">
                <a16:creationId xmlns:a16="http://schemas.microsoft.com/office/drawing/2014/main" id="{1B20AF9D-EF6F-4F66-9952-61547E5D6F66}"/>
              </a:ext>
            </a:extLst>
          </p:cNvPr>
          <p:cNvSpPr txBox="1"/>
          <p:nvPr/>
        </p:nvSpPr>
        <p:spPr>
          <a:xfrm rot="10800000">
            <a:off x="42376" y="3272347"/>
            <a:ext cx="504923" cy="1161192"/>
          </a:xfrm>
          <a:prstGeom prst="rect">
            <a:avLst/>
          </a:prstGeom>
          <a:noFill/>
        </p:spPr>
        <p:txBody>
          <a:bodyPr vert="eaVert" wrap="square" lIns="90000" tIns="46800" rIns="90000" bIns="46800" rtlCol="0">
            <a:spAutoFit/>
          </a:bodyPr>
          <a:lstStyle/>
          <a:p>
            <a:pPr algn="l"/>
            <a:r>
              <a:rPr lang="en-US" sz="1050" i="1"/>
              <a:t>Migration team HPMO</a:t>
            </a:r>
            <a:endParaRPr lang="en-US" sz="1100" i="1"/>
          </a:p>
        </p:txBody>
      </p:sp>
      <p:sp>
        <p:nvSpPr>
          <p:cNvPr id="139" name="Pladsholder til tekst 1">
            <a:extLst>
              <a:ext uri="{FF2B5EF4-FFF2-40B4-BE49-F238E27FC236}">
                <a16:creationId xmlns:a16="http://schemas.microsoft.com/office/drawing/2014/main" id="{AF571437-CF74-42E9-BF4D-33C0EE391E3D}"/>
              </a:ext>
            </a:extLst>
          </p:cNvPr>
          <p:cNvSpPr>
            <a:spLocks noGrp="1"/>
          </p:cNvSpPr>
          <p:nvPr>
            <p:custDataLst>
              <p:tags r:id="rId5"/>
            </p:custDataLst>
          </p:nvPr>
        </p:nvSpPr>
        <p:spPr bwMode="auto">
          <a:xfrm>
            <a:off x="10486743" y="5944229"/>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31.03.2023</a:t>
            </a:r>
            <a:endParaRPr lang="en-US" sz="1050" i="1">
              <a:sym typeface="+mn-lt"/>
            </a:endParaRPr>
          </a:p>
        </p:txBody>
      </p:sp>
      <p:sp>
        <p:nvSpPr>
          <p:cNvPr id="140" name="Diamond 139">
            <a:extLst>
              <a:ext uri="{FF2B5EF4-FFF2-40B4-BE49-F238E27FC236}">
                <a16:creationId xmlns:a16="http://schemas.microsoft.com/office/drawing/2014/main" id="{0C2A665C-1C55-4701-9258-C36266AEA18C}"/>
              </a:ext>
            </a:extLst>
          </p:cNvPr>
          <p:cNvSpPr/>
          <p:nvPr/>
        </p:nvSpPr>
        <p:spPr>
          <a:xfrm>
            <a:off x="11240228" y="5918958"/>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allout: Bent Line with No Border 72">
            <a:extLst>
              <a:ext uri="{FF2B5EF4-FFF2-40B4-BE49-F238E27FC236}">
                <a16:creationId xmlns:a16="http://schemas.microsoft.com/office/drawing/2014/main" id="{EB28671B-348E-438C-9566-23BEE88BC3D8}"/>
              </a:ext>
            </a:extLst>
          </p:cNvPr>
          <p:cNvSpPr/>
          <p:nvPr/>
        </p:nvSpPr>
        <p:spPr>
          <a:xfrm>
            <a:off x="5998975" y="124463"/>
            <a:ext cx="6122814" cy="5951739"/>
          </a:xfrm>
          <a:prstGeom prst="callout2">
            <a:avLst>
              <a:gd name="adj1" fmla="val 27718"/>
              <a:gd name="adj2" fmla="val -247"/>
              <a:gd name="adj3" fmla="val 27673"/>
              <a:gd name="adj4" fmla="val -45203"/>
              <a:gd name="adj5" fmla="val 38567"/>
              <a:gd name="adj6" fmla="val -45439"/>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da-DK" sz="1100" u="sng"/>
          </a:p>
          <a:p>
            <a:r>
              <a:rPr lang="da-DK" sz="1100" u="sng" dirty="0" err="1"/>
              <a:t>Example</a:t>
            </a:r>
            <a:r>
              <a:rPr lang="da-DK" sz="1100" u="sng" dirty="0"/>
              <a:t> of </a:t>
            </a:r>
            <a:r>
              <a:rPr lang="da-DK" sz="1100" u="sng" dirty="0" err="1"/>
              <a:t>application</a:t>
            </a:r>
            <a:r>
              <a:rPr lang="da-DK" sz="1100" u="sng" dirty="0"/>
              <a:t> A:</a:t>
            </a:r>
            <a:endParaRPr lang="da-DK" sz="1100" u="sng" dirty="0">
              <a:cs typeface="Arial"/>
            </a:endParaRPr>
          </a:p>
          <a:p>
            <a:pPr marL="171450" indent="-171450">
              <a:buFont typeface="Arial" panose="020B0604020202020204" pitchFamily="34" charset="0"/>
              <a:buChar char="•"/>
            </a:pPr>
            <a:endParaRPr lang="da-DK" sz="300"/>
          </a:p>
          <a:p>
            <a:pPr marL="171450" indent="-171450">
              <a:buFont typeface="Arial" panose="020B0604020202020204" pitchFamily="34" charset="0"/>
              <a:buChar char="•"/>
            </a:pPr>
            <a:endParaRPr lang="da-DK" sz="300"/>
          </a:p>
          <a:p>
            <a:pPr marL="228600" indent="-228600">
              <a:buFont typeface="+mj-lt"/>
              <a:buAutoNum type="arabicPeriod"/>
            </a:pPr>
            <a:r>
              <a:rPr lang="en-US" sz="1400" dirty="0"/>
              <a:t>Notification to TOATR on service window ASAP</a:t>
            </a:r>
            <a:endParaRPr lang="en-US" sz="1400" dirty="0">
              <a:cs typeface="Arial"/>
            </a:endParaRPr>
          </a:p>
          <a:p>
            <a:pPr marL="685800" lvl="1" indent="-228600">
              <a:buFont typeface="+mj-lt"/>
              <a:buAutoNum type="arabicPeriod"/>
            </a:pPr>
            <a:r>
              <a:rPr lang="en-US" sz="1400" dirty="0"/>
              <a:t>Ensure to notify migration team</a:t>
            </a:r>
            <a:endParaRPr lang="en-US" sz="1400" dirty="0">
              <a:cs typeface="Arial"/>
            </a:endParaRPr>
          </a:p>
          <a:p>
            <a:pPr marL="685800" lvl="1" indent="-228600">
              <a:buFont typeface="+mj-lt"/>
              <a:buAutoNum type="arabicPeriod"/>
            </a:pPr>
            <a:r>
              <a:rPr lang="en-US" sz="1400" dirty="0"/>
              <a:t>Schedule handover session</a:t>
            </a:r>
            <a:endParaRPr lang="en-US" sz="1400" dirty="0">
              <a:cs typeface="Arial"/>
            </a:endParaRPr>
          </a:p>
          <a:p>
            <a:pPr marL="685800" lvl="1" indent="-228600">
              <a:buAutoNum type="arabicPeriod"/>
            </a:pPr>
            <a:r>
              <a:rPr lang="en-US" sz="1400" b="1" dirty="0">
                <a:solidFill>
                  <a:srgbClr val="FF0000"/>
                </a:solidFill>
                <a:highlight>
                  <a:srgbClr val="FFFF00"/>
                </a:highlight>
                <a:cs typeface="Arial"/>
              </a:rPr>
              <a:t>Engagement with </a:t>
            </a:r>
            <a:r>
              <a:rPr lang="en-US" sz="1400" b="1" dirty="0" err="1">
                <a:solidFill>
                  <a:srgbClr val="FF0000"/>
                </a:solidFill>
                <a:highlight>
                  <a:srgbClr val="FFFF00"/>
                </a:highlight>
                <a:cs typeface="Arial"/>
              </a:rPr>
              <a:t>Sentia</a:t>
            </a:r>
            <a:endParaRPr lang="en-US" sz="1400" b="1" dirty="0" err="1">
              <a:solidFill>
                <a:srgbClr val="FF0000"/>
              </a:solidFill>
              <a:highlight>
                <a:srgbClr val="FFFF00"/>
              </a:highlight>
            </a:endParaRPr>
          </a:p>
          <a:p>
            <a:pPr marL="228600" indent="-228600">
              <a:buFont typeface="+mj-lt"/>
              <a:buAutoNum type="arabicPeriod"/>
            </a:pPr>
            <a:r>
              <a:rPr lang="en-US" sz="1400" dirty="0" err="1"/>
              <a:t>Workpackage</a:t>
            </a:r>
            <a:r>
              <a:rPr lang="en-US" sz="1400" dirty="0"/>
              <a:t> hand-over</a:t>
            </a:r>
            <a:endParaRPr lang="en-US" sz="1400" dirty="0">
              <a:cs typeface="Arial"/>
            </a:endParaRPr>
          </a:p>
          <a:p>
            <a:pPr marL="228600" indent="-228600">
              <a:buFont typeface="+mj-lt"/>
              <a:buAutoNum type="arabicPeriod"/>
            </a:pPr>
            <a:r>
              <a:rPr lang="en-US" sz="1400" dirty="0">
                <a:cs typeface="Arial"/>
              </a:rPr>
              <a:t>AO conduct pre-migration test</a:t>
            </a:r>
          </a:p>
          <a:p>
            <a:pPr marL="685800" lvl="1" indent="-228600">
              <a:buFont typeface="+mj-lt"/>
              <a:buAutoNum type="arabicPeriod"/>
            </a:pPr>
            <a:r>
              <a:rPr lang="en-US" sz="1400" dirty="0">
                <a:cs typeface="Arial"/>
              </a:rPr>
              <a:t>Test result?</a:t>
            </a:r>
          </a:p>
          <a:p>
            <a:pPr marL="228600" indent="-228600">
              <a:buFont typeface="+mj-lt"/>
              <a:buAutoNum type="arabicPeriod"/>
            </a:pPr>
            <a:r>
              <a:rPr lang="en-US" sz="1400" dirty="0">
                <a:cs typeface="Arial"/>
              </a:rPr>
              <a:t>Migration by migration team</a:t>
            </a:r>
          </a:p>
          <a:p>
            <a:pPr marL="228600" indent="-228600">
              <a:buFont typeface="+mj-lt"/>
              <a:buAutoNum type="arabicPeriod"/>
            </a:pPr>
            <a:r>
              <a:rPr lang="en-US" sz="1400" dirty="0">
                <a:cs typeface="Arial"/>
              </a:rPr>
              <a:t>Remediation of infrastructure related alerts by migration team</a:t>
            </a:r>
          </a:p>
          <a:p>
            <a:pPr marL="228600" indent="-228600">
              <a:buFont typeface="+mj-lt"/>
              <a:buAutoNum type="arabicPeriod"/>
            </a:pPr>
            <a:r>
              <a:rPr lang="en-US" sz="1400" dirty="0">
                <a:cs typeface="Arial"/>
              </a:rPr>
              <a:t>Documentation in ServiceNow by migration team</a:t>
            </a:r>
          </a:p>
          <a:p>
            <a:pPr marL="228600" indent="-228600">
              <a:buFont typeface="+mj-lt"/>
              <a:buAutoNum type="arabicPeriod"/>
            </a:pPr>
            <a:r>
              <a:rPr lang="en-US" sz="1400" dirty="0">
                <a:cs typeface="Arial"/>
              </a:rPr>
              <a:t>Hypercare phase</a:t>
            </a:r>
          </a:p>
          <a:p>
            <a:pPr marL="228600" indent="-228600">
              <a:buFont typeface="+mj-lt"/>
              <a:buAutoNum type="arabicPeriod"/>
            </a:pPr>
            <a:r>
              <a:rPr lang="en-US" sz="1400" dirty="0">
                <a:cs typeface="Arial"/>
              </a:rPr>
              <a:t>Post-migration UAT</a:t>
            </a:r>
          </a:p>
          <a:p>
            <a:pPr marL="228600" indent="-228600">
              <a:buFont typeface="+mj-lt"/>
              <a:buAutoNum type="arabicPeriod"/>
            </a:pPr>
            <a:r>
              <a:rPr lang="en-US" sz="1400" dirty="0">
                <a:cs typeface="Arial"/>
              </a:rPr>
              <a:t>Hand-over of recommendation for remediation of application related security alerts to AO</a:t>
            </a:r>
            <a:endParaRPr lang="da-DK" sz="1100" dirty="0"/>
          </a:p>
          <a:p>
            <a:pPr lvl="1">
              <a:defRPr/>
            </a:pPr>
            <a:endParaRPr lang="da-DK" sz="1100" dirty="0">
              <a:cs typeface="Arial"/>
            </a:endParaRPr>
          </a:p>
          <a:p>
            <a:pPr marL="685800" lvl="1" indent="-228600">
              <a:buFont typeface="+mj-lt"/>
              <a:buAutoNum type="arabicPeriod" startAt="5"/>
              <a:defRPr/>
            </a:pPr>
            <a:endParaRPr lang="da-DK" sz="1100"/>
          </a:p>
          <a:p>
            <a:endParaRPr lang="da-DK" sz="1100" u="sng">
              <a:cs typeface="Arial"/>
            </a:endParaRPr>
          </a:p>
        </p:txBody>
      </p:sp>
      <p:sp>
        <p:nvSpPr>
          <p:cNvPr id="75" name="Diamond 74">
            <a:extLst>
              <a:ext uri="{FF2B5EF4-FFF2-40B4-BE49-F238E27FC236}">
                <a16:creationId xmlns:a16="http://schemas.microsoft.com/office/drawing/2014/main" id="{6A790721-25D9-4611-A325-DBF0F2682A88}"/>
              </a:ext>
            </a:extLst>
          </p:cNvPr>
          <p:cNvSpPr/>
          <p:nvPr/>
        </p:nvSpPr>
        <p:spPr>
          <a:xfrm>
            <a:off x="3050224" y="3472482"/>
            <a:ext cx="203788" cy="190403"/>
          </a:xfrm>
          <a:prstGeom prst="diamond">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ladsholder til tekst 1">
            <a:extLst>
              <a:ext uri="{FF2B5EF4-FFF2-40B4-BE49-F238E27FC236}">
                <a16:creationId xmlns:a16="http://schemas.microsoft.com/office/drawing/2014/main" id="{776079A3-5617-484A-8782-56A26EEE7BEC}"/>
              </a:ext>
            </a:extLst>
          </p:cNvPr>
          <p:cNvSpPr>
            <a:spLocks noGrp="1"/>
          </p:cNvSpPr>
          <p:nvPr>
            <p:custDataLst>
              <p:tags r:id="rId6"/>
            </p:custDataLst>
          </p:nvPr>
        </p:nvSpPr>
        <p:spPr bwMode="auto">
          <a:xfrm>
            <a:off x="2759964" y="3711124"/>
            <a:ext cx="904875" cy="212725"/>
          </a:xfrm>
          <a:prstGeom prst="rect">
            <a:avLst/>
          </a:prstGeom>
          <a:noFill/>
          <a:ln>
            <a:noFill/>
          </a:ln>
        </p:spPr>
        <p:txBody>
          <a:bodyPr vert="horz" wrap="none" lIns="0" tIns="0" rIns="0" bIns="0" numCol="1" spcCol="0" rtlCol="0" anchor="t" anchorCtr="0">
            <a:noAutofit/>
          </a:bodyPr>
          <a:lstStyle>
            <a:lvl1pPr marL="191995" indent="-191995" algn="l" defTabSz="914377" rtl="0" eaLnBrk="1" latinLnBrk="0" hangingPunct="1">
              <a:spcBef>
                <a:spcPts val="1000"/>
              </a:spcBef>
              <a:buClr>
                <a:schemeClr val="bg2"/>
              </a:buClr>
              <a:buFont typeface="Arial" panose="020B0604020202020204" pitchFamily="34" charset="0"/>
              <a:buChar char="•"/>
              <a:defRPr lang="en-GB" sz="2400" kern="1200" noProof="0" dirty="0">
                <a:solidFill>
                  <a:schemeClr val="tx1"/>
                </a:solidFill>
                <a:latin typeface="+mn-lt"/>
                <a:ea typeface="+mn-ea"/>
                <a:cs typeface="+mn-cs"/>
              </a:defRPr>
            </a:lvl1pPr>
            <a:lvl2pPr marL="383990" indent="-191995" algn="l" defTabSz="914377" rtl="0" eaLnBrk="1" latinLnBrk="0" hangingPunct="1">
              <a:spcBef>
                <a:spcPts val="500"/>
              </a:spcBef>
              <a:buClr>
                <a:schemeClr val="accent1"/>
              </a:buClr>
              <a:buFont typeface="Arial" panose="020B0604020202020204" pitchFamily="34" charset="0"/>
              <a:buChar char="•"/>
              <a:defRPr lang="en-GB" sz="2133" kern="1200" noProof="0" dirty="0">
                <a:solidFill>
                  <a:schemeClr val="tx1"/>
                </a:solidFill>
                <a:latin typeface="+mn-lt"/>
                <a:ea typeface="+mn-ea"/>
                <a:cs typeface="+mn-cs"/>
              </a:defRPr>
            </a:lvl2pPr>
            <a:lvl3pPr marL="575986" indent="-191995" algn="l" defTabSz="914377" rtl="0" eaLnBrk="1" latinLnBrk="0" hangingPunct="1">
              <a:spcBef>
                <a:spcPts val="500"/>
              </a:spcBef>
              <a:buClr>
                <a:srgbClr val="37424A"/>
              </a:buClr>
              <a:buFont typeface="Arial" panose="020B0604020202020204" pitchFamily="34" charset="0"/>
              <a:buChar char="•"/>
              <a:defRPr lang="en-GB" sz="1867" kern="1200" noProof="0" dirty="0">
                <a:solidFill>
                  <a:schemeClr val="tx1"/>
                </a:solidFill>
                <a:latin typeface="+mn-lt"/>
                <a:ea typeface="+mn-ea"/>
                <a:cs typeface="+mn-cs"/>
              </a:defRPr>
            </a:lvl3pPr>
            <a:lvl4pPr marL="767981" indent="-191995" algn="l" defTabSz="914377" rtl="0" eaLnBrk="1" latinLnBrk="0" hangingPunct="1">
              <a:spcBef>
                <a:spcPts val="500"/>
              </a:spcBef>
              <a:buClr>
                <a:srgbClr val="37424A"/>
              </a:buClr>
              <a:buFont typeface="Arial" panose="020B0604020202020204" pitchFamily="34" charset="0"/>
              <a:buChar char="•"/>
              <a:defRPr lang="en-GB" sz="1600" kern="1200" noProof="0" dirty="0">
                <a:solidFill>
                  <a:schemeClr val="tx1"/>
                </a:solidFill>
                <a:latin typeface="+mn-lt"/>
                <a:ea typeface="+mn-ea"/>
                <a:cs typeface="+mn-cs"/>
              </a:defRPr>
            </a:lvl4pPr>
            <a:lvl5pPr marL="959976" indent="-191995" algn="l" defTabSz="914377" rtl="0" eaLnBrk="1" latinLnBrk="0" hangingPunct="1">
              <a:spcBef>
                <a:spcPts val="500"/>
              </a:spcBef>
              <a:buClr>
                <a:srgbClr val="37424A"/>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050" i="1"/>
              <a:t>17.10.2022</a:t>
            </a:r>
            <a:endParaRPr lang="en-US" sz="1050" i="1">
              <a:sym typeface="+mn-lt"/>
            </a:endParaRPr>
          </a:p>
        </p:txBody>
      </p:sp>
      <p:cxnSp>
        <p:nvCxnSpPr>
          <p:cNvPr id="18" name="Straight Connector 17">
            <a:extLst>
              <a:ext uri="{FF2B5EF4-FFF2-40B4-BE49-F238E27FC236}">
                <a16:creationId xmlns:a16="http://schemas.microsoft.com/office/drawing/2014/main" id="{7D9B9AD7-6386-488C-8EF1-89DC5A9C7436}"/>
              </a:ext>
            </a:extLst>
          </p:cNvPr>
          <p:cNvCxnSpPr>
            <a:cxnSpLocks/>
          </p:cNvCxnSpPr>
          <p:nvPr/>
        </p:nvCxnSpPr>
        <p:spPr>
          <a:xfrm flipH="1">
            <a:off x="3883937" y="2392131"/>
            <a:ext cx="2155091" cy="0"/>
          </a:xfrm>
          <a:prstGeom prst="lin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2" name="TextBox 71">
            <a:extLst>
              <a:ext uri="{FF2B5EF4-FFF2-40B4-BE49-F238E27FC236}">
                <a16:creationId xmlns:a16="http://schemas.microsoft.com/office/drawing/2014/main" id="{9E5D9362-9C30-438C-AAAB-094DBC173374}"/>
              </a:ext>
            </a:extLst>
          </p:cNvPr>
          <p:cNvSpPr txBox="1">
            <a:spLocks/>
          </p:cNvSpPr>
          <p:nvPr/>
        </p:nvSpPr>
        <p:spPr>
          <a:xfrm>
            <a:off x="625972" y="5035336"/>
            <a:ext cx="1872460" cy="415498"/>
          </a:xfrm>
          <a:prstGeom prst="rect">
            <a:avLst/>
          </a:prstGeom>
          <a:noFill/>
        </p:spPr>
        <p:txBody>
          <a:bodyPr wrap="square" rtlCol="0">
            <a:spAutoFit/>
          </a:bodyPr>
          <a:lstStyle/>
          <a:p>
            <a:r>
              <a:rPr lang="en-US" sz="1050">
                <a:ea typeface="Roboto Light" panose="02000000000000000000" pitchFamily="2" charset="0"/>
              </a:rPr>
              <a:t>Remediation of infrastructure related alerts </a:t>
            </a:r>
          </a:p>
        </p:txBody>
      </p:sp>
      <p:sp>
        <p:nvSpPr>
          <p:cNvPr id="74" name="TextBox 73">
            <a:extLst>
              <a:ext uri="{FF2B5EF4-FFF2-40B4-BE49-F238E27FC236}">
                <a16:creationId xmlns:a16="http://schemas.microsoft.com/office/drawing/2014/main" id="{D9B9E134-38DE-49B7-B725-E212295F2FE9}"/>
              </a:ext>
            </a:extLst>
          </p:cNvPr>
          <p:cNvSpPr txBox="1">
            <a:spLocks/>
          </p:cNvSpPr>
          <p:nvPr/>
        </p:nvSpPr>
        <p:spPr>
          <a:xfrm>
            <a:off x="615798" y="4731305"/>
            <a:ext cx="1872460" cy="253916"/>
          </a:xfrm>
          <a:prstGeom prst="rect">
            <a:avLst/>
          </a:prstGeom>
          <a:noFill/>
        </p:spPr>
        <p:txBody>
          <a:bodyPr wrap="square" rtlCol="0">
            <a:spAutoFit/>
          </a:bodyPr>
          <a:lstStyle/>
          <a:p>
            <a:r>
              <a:rPr lang="en-US" sz="1050">
                <a:ea typeface="Roboto Light" panose="02000000000000000000" pitchFamily="2" charset="0"/>
              </a:rPr>
              <a:t>Pre-migration test</a:t>
            </a:r>
          </a:p>
        </p:txBody>
      </p:sp>
      <p:sp>
        <p:nvSpPr>
          <p:cNvPr id="77" name="TextBox 76">
            <a:extLst>
              <a:ext uri="{FF2B5EF4-FFF2-40B4-BE49-F238E27FC236}">
                <a16:creationId xmlns:a16="http://schemas.microsoft.com/office/drawing/2014/main" id="{B4700B02-81C6-4975-B001-FE7FF5211AF5}"/>
              </a:ext>
            </a:extLst>
          </p:cNvPr>
          <p:cNvSpPr txBox="1"/>
          <p:nvPr/>
        </p:nvSpPr>
        <p:spPr>
          <a:xfrm rot="10800000">
            <a:off x="135938" y="4552546"/>
            <a:ext cx="343341" cy="1161192"/>
          </a:xfrm>
          <a:prstGeom prst="rect">
            <a:avLst/>
          </a:prstGeom>
          <a:noFill/>
        </p:spPr>
        <p:txBody>
          <a:bodyPr vert="eaVert" wrap="square" lIns="90000" tIns="46800" rIns="90000" bIns="46800" rtlCol="0">
            <a:spAutoFit/>
          </a:bodyPr>
          <a:lstStyle/>
          <a:p>
            <a:pPr algn="l"/>
            <a:r>
              <a:rPr lang="en-US" sz="1050" i="1"/>
              <a:t>Application owner</a:t>
            </a:r>
            <a:endParaRPr lang="en-US" sz="1100" i="1"/>
          </a:p>
        </p:txBody>
      </p:sp>
      <p:sp>
        <p:nvSpPr>
          <p:cNvPr id="79" name="Bar">
            <a:extLst>
              <a:ext uri="{FF2B5EF4-FFF2-40B4-BE49-F238E27FC236}">
                <a16:creationId xmlns:a16="http://schemas.microsoft.com/office/drawing/2014/main" id="{0D972012-0E2F-4AC0-AC6D-3903E668A49C}"/>
              </a:ext>
            </a:extLst>
          </p:cNvPr>
          <p:cNvSpPr>
            <a:spLocks/>
          </p:cNvSpPr>
          <p:nvPr/>
        </p:nvSpPr>
        <p:spPr>
          <a:xfrm>
            <a:off x="3786911" y="4693726"/>
            <a:ext cx="303100" cy="24911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3</a:t>
            </a:r>
          </a:p>
        </p:txBody>
      </p:sp>
      <p:sp>
        <p:nvSpPr>
          <p:cNvPr id="80" name="Bar">
            <a:extLst>
              <a:ext uri="{FF2B5EF4-FFF2-40B4-BE49-F238E27FC236}">
                <a16:creationId xmlns:a16="http://schemas.microsoft.com/office/drawing/2014/main" id="{BBF70A57-2310-4DBE-B52E-0C3AE45581B3}"/>
              </a:ext>
            </a:extLst>
          </p:cNvPr>
          <p:cNvSpPr>
            <a:spLocks/>
          </p:cNvSpPr>
          <p:nvPr/>
        </p:nvSpPr>
        <p:spPr>
          <a:xfrm>
            <a:off x="3960014" y="3477921"/>
            <a:ext cx="605751" cy="24911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4-5-6</a:t>
            </a:r>
          </a:p>
        </p:txBody>
      </p:sp>
      <p:sp>
        <p:nvSpPr>
          <p:cNvPr id="81" name="Bar">
            <a:extLst>
              <a:ext uri="{FF2B5EF4-FFF2-40B4-BE49-F238E27FC236}">
                <a16:creationId xmlns:a16="http://schemas.microsoft.com/office/drawing/2014/main" id="{040F44D8-05D1-4496-8F9D-C745D21E84EE}"/>
              </a:ext>
            </a:extLst>
          </p:cNvPr>
          <p:cNvSpPr>
            <a:spLocks/>
          </p:cNvSpPr>
          <p:nvPr/>
        </p:nvSpPr>
        <p:spPr>
          <a:xfrm>
            <a:off x="4618165" y="3476570"/>
            <a:ext cx="605751" cy="24911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rPr>
              <a:t>7</a:t>
            </a:r>
          </a:p>
        </p:txBody>
      </p:sp>
      <p:sp>
        <p:nvSpPr>
          <p:cNvPr id="4" name="Bar">
            <a:extLst>
              <a:ext uri="{FF2B5EF4-FFF2-40B4-BE49-F238E27FC236}">
                <a16:creationId xmlns:a16="http://schemas.microsoft.com/office/drawing/2014/main" id="{8397E694-18EB-5D9F-DBFA-084F1DC6E57D}"/>
              </a:ext>
            </a:extLst>
          </p:cNvPr>
          <p:cNvSpPr>
            <a:spLocks/>
          </p:cNvSpPr>
          <p:nvPr/>
        </p:nvSpPr>
        <p:spPr>
          <a:xfrm>
            <a:off x="5160282" y="4693726"/>
            <a:ext cx="303100" cy="24911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cs typeface="Arial"/>
              </a:rPr>
              <a:t>8</a:t>
            </a:r>
            <a:endParaRPr lang="en-US" sz="1050">
              <a:solidFill>
                <a:schemeClr val="bg1"/>
              </a:solidFill>
            </a:endParaRPr>
          </a:p>
        </p:txBody>
      </p:sp>
      <p:sp>
        <p:nvSpPr>
          <p:cNvPr id="5" name="Bar">
            <a:extLst>
              <a:ext uri="{FF2B5EF4-FFF2-40B4-BE49-F238E27FC236}">
                <a16:creationId xmlns:a16="http://schemas.microsoft.com/office/drawing/2014/main" id="{6E596897-CD46-9749-AA85-991942979BD4}"/>
              </a:ext>
            </a:extLst>
          </p:cNvPr>
          <p:cNvSpPr>
            <a:spLocks/>
          </p:cNvSpPr>
          <p:nvPr/>
        </p:nvSpPr>
        <p:spPr>
          <a:xfrm>
            <a:off x="4655235" y="3763377"/>
            <a:ext cx="303100" cy="249111"/>
          </a:xfrm>
          <a:prstGeom prst="roundRect">
            <a:avLst>
              <a:gd name="adj" fmla="val 50000"/>
            </a:avLst>
          </a:prstGeom>
          <a:solidFill>
            <a:srgbClr val="0091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chemeClr val="bg1"/>
                </a:solidFill>
                <a:cs typeface="Arial"/>
              </a:rPr>
              <a:t>8</a:t>
            </a:r>
            <a:endParaRPr lang="en-US" sz="1050">
              <a:solidFill>
                <a:schemeClr val="bg1"/>
              </a:solidFill>
            </a:endParaRPr>
          </a:p>
        </p:txBody>
      </p:sp>
    </p:spTree>
    <p:custDataLst>
      <p:custData r:id="rId1"/>
      <p:custData r:id="rId2"/>
    </p:custDataLst>
    <p:extLst>
      <p:ext uri="{BB962C8B-B14F-4D97-AF65-F5344CB8AC3E}">
        <p14:creationId xmlns:p14="http://schemas.microsoft.com/office/powerpoint/2010/main" val="1100252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b1660943335303fd076beb9&quot;,&quot;SmartGridHorizontal&quot;:0,&quot;LinkedExcelSources&quot;:{},&quot;LinkedProjectSources&quot;:{},&quot;FlowConfig&quot;:{&quot;Canvas&quot;:{&quot;Slide&quot;:-1,&quot;Width&quot;:0,&quot;Height&quot;:0},&quot;Timeline&quot;:{&quot;Actions&quot;:[]}},&quot;LinkedSlideMergeSources&quot;:{},&quot;LinkedSharePointSlideMergeSources&quo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5H6JzsHkAoQVsivdmZ2k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EMPLAFYSLIDEID" val="637787030917723097"/>
</p:tagLst>
</file>

<file path=ppt/tags/tag13.xml><?xml version="1.0" encoding="utf-8"?>
<p:tagLst xmlns:a="http://schemas.openxmlformats.org/drawingml/2006/main" xmlns:r="http://schemas.openxmlformats.org/officeDocument/2006/relationships" xmlns:p="http://schemas.openxmlformats.org/presentationml/2006/main">
  <p:tag name="TEMPLAFYSLIDEID" val="636827010480390438"/>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5IGOT4BH857MRDdhE2z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65H6JzsHkAoQVsivdmZ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65H6JzsHkAoQVsivdmZ2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65H6JzsHkAoQVsivdmZ2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65H6JzsHkAoQVsivdmZ2kA"/>
</p:tagLst>
</file>

<file path=ppt/theme/theme1.xml><?xml version="1.0" encoding="utf-8"?>
<a:theme xmlns:a="http://schemas.openxmlformats.org/drawingml/2006/main" name="Vestas Template">
  <a:themeElements>
    <a:clrScheme name="Vestas">
      <a:dk1>
        <a:srgbClr val="37424A"/>
      </a:dk1>
      <a:lt1>
        <a:srgbClr val="FFFFFF"/>
      </a:lt1>
      <a:dk2>
        <a:srgbClr val="000000"/>
      </a:dk2>
      <a:lt2>
        <a:srgbClr val="FFFFFF"/>
      </a:lt2>
      <a:accent1>
        <a:srgbClr val="0091D7"/>
      </a:accent1>
      <a:accent2>
        <a:srgbClr val="470083"/>
      </a:accent2>
      <a:accent3>
        <a:srgbClr val="ADAFAF"/>
      </a:accent3>
      <a:accent4>
        <a:srgbClr val="E37222"/>
      </a:accent4>
      <a:accent5>
        <a:srgbClr val="37424A"/>
      </a:accent5>
      <a:accent6>
        <a:srgbClr val="C30000"/>
      </a:accent6>
      <a:hlink>
        <a:srgbClr val="0091D7"/>
      </a:hlink>
      <a:folHlink>
        <a:srgbClr val="470083"/>
      </a:folHlink>
    </a:clrScheme>
    <a:fontScheme name="Vestas font">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spAutoFit/>
      </a:bodyPr>
      <a:lstStyle>
        <a:defPPr algn="l">
          <a:defRPr dirty="0" smtClean="0"/>
        </a:defPPr>
      </a:lstStyle>
    </a:txDef>
  </a:objectDefaults>
  <a:extraClrSchemeLst/>
  <a:custClrLst>
    <a:custClr name="Custom color 1">
      <a:srgbClr val="A0CFEB"/>
    </a:custClr>
    <a:custClr name="Custom color 2">
      <a:srgbClr val="37B6EA"/>
    </a:custClr>
    <a:custClr name="Custom color 3">
      <a:srgbClr val="0091D7"/>
    </a:custClr>
    <a:custClr name="Custom color 4">
      <a:srgbClr val="E8E9E7"/>
    </a:custClr>
    <a:custClr name="Custom color 5">
      <a:srgbClr val="ADAFAF"/>
    </a:custClr>
    <a:custClr name="Cujstom color 6">
      <a:srgbClr val="5E6365"/>
    </a:custClr>
    <a:custClr name="Custom color 7">
      <a:srgbClr val="37424A"/>
    </a:custClr>
    <a:custClr name="Custom color 8">
      <a:srgbClr val="470083"/>
    </a:custClr>
    <a:custClr name="Custom color 9">
      <a:srgbClr val="C30000"/>
    </a:custClr>
    <a:custClr name="Custom color 10">
      <a:srgbClr val="E37222"/>
    </a:custClr>
    <a:custClr name="Undefined">
      <a:srgbClr val="FFFFFF"/>
    </a:custClr>
    <a:custClr name="Undefined">
      <a:srgbClr val="FFFFFF"/>
    </a:custClr>
  </a:custClrLst>
  <a:extLst>
    <a:ext uri="{05A4C25C-085E-4340-85A3-A5531E510DB2}">
      <thm15:themeFamily xmlns:thm15="http://schemas.microsoft.com/office/thememl/2012/main" name="Official Vestas PPT Template[86].pptx" id="{9649D95E-A79D-45EC-802E-12034DD66889}" vid="{77583120-1760-49E1-AC3B-9F96D55EE5E8}"/>
    </a:ext>
  </a:extLst>
</a:theme>
</file>

<file path=ppt/theme/theme2.xml><?xml version="1.0" encoding="utf-8"?>
<a:theme xmlns:a="http://schemas.openxmlformats.org/drawingml/2006/main" name="3_Vestas Template">
  <a:themeElements>
    <a:clrScheme name="Vestas">
      <a:dk1>
        <a:srgbClr val="37424A"/>
      </a:dk1>
      <a:lt1>
        <a:srgbClr val="FFFFFF"/>
      </a:lt1>
      <a:dk2>
        <a:srgbClr val="000000"/>
      </a:dk2>
      <a:lt2>
        <a:srgbClr val="FFFFFF"/>
      </a:lt2>
      <a:accent1>
        <a:srgbClr val="0091D7"/>
      </a:accent1>
      <a:accent2>
        <a:srgbClr val="470083"/>
      </a:accent2>
      <a:accent3>
        <a:srgbClr val="ADAFAF"/>
      </a:accent3>
      <a:accent4>
        <a:srgbClr val="E37222"/>
      </a:accent4>
      <a:accent5>
        <a:srgbClr val="37424A"/>
      </a:accent5>
      <a:accent6>
        <a:srgbClr val="C30000"/>
      </a:accent6>
      <a:hlink>
        <a:srgbClr val="0091D7"/>
      </a:hlink>
      <a:folHlink>
        <a:srgbClr val="470083"/>
      </a:folHlink>
    </a:clrScheme>
    <a:fontScheme name="Vestas font">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spAutoFit/>
      </a:bodyPr>
      <a:lstStyle>
        <a:defPPr algn="l">
          <a:defRPr dirty="0" smtClean="0"/>
        </a:defPPr>
      </a:lstStyle>
    </a:txDef>
  </a:objectDefaults>
  <a:extraClrSchemeLst/>
  <a:custClrLst>
    <a:custClr name="Custom color 1">
      <a:srgbClr val="A0CFEB"/>
    </a:custClr>
    <a:custClr name="Custom color 2">
      <a:srgbClr val="37B6EA"/>
    </a:custClr>
    <a:custClr name="Custom color 3">
      <a:srgbClr val="0091D7"/>
    </a:custClr>
    <a:custClr name="Custom color 4">
      <a:srgbClr val="E8E9E7"/>
    </a:custClr>
    <a:custClr name="Custom color 5">
      <a:srgbClr val="ADAFAF"/>
    </a:custClr>
    <a:custClr name="Cujstom color 6">
      <a:srgbClr val="5E6365"/>
    </a:custClr>
    <a:custClr name="Custom color 7">
      <a:srgbClr val="37424A"/>
    </a:custClr>
    <a:custClr name="Custom color 8">
      <a:srgbClr val="470083"/>
    </a:custClr>
    <a:custClr name="Custom color 9">
      <a:srgbClr val="C30000"/>
    </a:custClr>
    <a:custClr name="Custom color 10">
      <a:srgbClr val="E37222"/>
    </a:custClr>
    <a:custClr name="Undefined">
      <a:srgbClr val="FFFFFF"/>
    </a:custClr>
    <a:custClr name="Undefined">
      <a:srgbClr val="FFFFFF"/>
    </a:custClr>
  </a:custClrLst>
  <a:extLst>
    <a:ext uri="{05A4C25C-085E-4340-85A3-A5531E510DB2}">
      <thm15:themeFamily xmlns:thm15="http://schemas.microsoft.com/office/thememl/2012/main" name="Official Vestas PPT Template[86].pptx" id="{9649D95E-A79D-45EC-802E-12034DD66889}" vid="{77583120-1760-49E1-AC3B-9F96D55EE5E8}"/>
    </a:ext>
  </a:extLst>
</a:theme>
</file>

<file path=ppt/theme/theme3.xml><?xml version="1.0" encoding="utf-8"?>
<a:theme xmlns:a="http://schemas.openxmlformats.org/drawingml/2006/main" name="4_Vestas Template">
  <a:themeElements>
    <a:clrScheme name="Vestas">
      <a:dk1>
        <a:srgbClr val="37424A"/>
      </a:dk1>
      <a:lt1>
        <a:srgbClr val="FFFFFF"/>
      </a:lt1>
      <a:dk2>
        <a:srgbClr val="000000"/>
      </a:dk2>
      <a:lt2>
        <a:srgbClr val="FFFFFF"/>
      </a:lt2>
      <a:accent1>
        <a:srgbClr val="0091D7"/>
      </a:accent1>
      <a:accent2>
        <a:srgbClr val="470083"/>
      </a:accent2>
      <a:accent3>
        <a:srgbClr val="ADAFAF"/>
      </a:accent3>
      <a:accent4>
        <a:srgbClr val="E37222"/>
      </a:accent4>
      <a:accent5>
        <a:srgbClr val="37424A"/>
      </a:accent5>
      <a:accent6>
        <a:srgbClr val="C30000"/>
      </a:accent6>
      <a:hlink>
        <a:srgbClr val="0091D7"/>
      </a:hlink>
      <a:folHlink>
        <a:srgbClr val="470083"/>
      </a:folHlink>
    </a:clrScheme>
    <a:fontScheme name="Vestas font">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spAutoFit/>
      </a:bodyPr>
      <a:lstStyle>
        <a:defPPr algn="l">
          <a:defRPr dirty="0" smtClean="0"/>
        </a:defPPr>
      </a:lstStyle>
    </a:txDef>
  </a:objectDefaults>
  <a:extraClrSchemeLst/>
  <a:custClrLst>
    <a:custClr name="Custom color 1">
      <a:srgbClr val="A0CFEB"/>
    </a:custClr>
    <a:custClr name="Custom color 2">
      <a:srgbClr val="37B6EA"/>
    </a:custClr>
    <a:custClr name="Custom color 3">
      <a:srgbClr val="0091D7"/>
    </a:custClr>
    <a:custClr name="Custom color 4">
      <a:srgbClr val="E8E9E7"/>
    </a:custClr>
    <a:custClr name="Custom color 5">
      <a:srgbClr val="ADAFAF"/>
    </a:custClr>
    <a:custClr name="Cujstom color 6">
      <a:srgbClr val="5E6365"/>
    </a:custClr>
    <a:custClr name="Custom color 7">
      <a:srgbClr val="37424A"/>
    </a:custClr>
    <a:custClr name="Custom color 8">
      <a:srgbClr val="470083"/>
    </a:custClr>
    <a:custClr name="Custom color 9">
      <a:srgbClr val="C30000"/>
    </a:custClr>
    <a:custClr name="Custom color 10">
      <a:srgbClr val="E37222"/>
    </a:custClr>
    <a:custClr name="Undefined">
      <a:srgbClr val="FFFFFF"/>
    </a:custClr>
    <a:custClr name="Undefined">
      <a:srgbClr val="FFFFFF"/>
    </a:custClr>
  </a:custClrLst>
  <a:extLst>
    <a:ext uri="{05A4C25C-085E-4340-85A3-A5531E510DB2}">
      <thm15:themeFamily xmlns:thm15="http://schemas.microsoft.com/office/thememl/2012/main" name="Official Vestas PPT Template[86].pptx" id="{9649D95E-A79D-45EC-802E-12034DD66889}" vid="{77583120-1760-49E1-AC3B-9F96D55EE5E8}"/>
    </a:ext>
  </a:extLst>
</a:theme>
</file>

<file path=ppt/theme/theme4.xml><?xml version="1.0" encoding="utf-8"?>
<a:theme xmlns:a="http://schemas.openxmlformats.org/drawingml/2006/main" name="1_Vestas Template">
  <a:themeElements>
    <a:clrScheme name="Vestas">
      <a:dk1>
        <a:srgbClr val="37424A"/>
      </a:dk1>
      <a:lt1>
        <a:srgbClr val="FFFFFF"/>
      </a:lt1>
      <a:dk2>
        <a:srgbClr val="000000"/>
      </a:dk2>
      <a:lt2>
        <a:srgbClr val="FFFFFF"/>
      </a:lt2>
      <a:accent1>
        <a:srgbClr val="0091D7"/>
      </a:accent1>
      <a:accent2>
        <a:srgbClr val="470083"/>
      </a:accent2>
      <a:accent3>
        <a:srgbClr val="ADAFAF"/>
      </a:accent3>
      <a:accent4>
        <a:srgbClr val="E37222"/>
      </a:accent4>
      <a:accent5>
        <a:srgbClr val="37424A"/>
      </a:accent5>
      <a:accent6>
        <a:srgbClr val="C30000"/>
      </a:accent6>
      <a:hlink>
        <a:srgbClr val="0091D7"/>
      </a:hlink>
      <a:folHlink>
        <a:srgbClr val="470083"/>
      </a:folHlink>
    </a:clrScheme>
    <a:fontScheme name="Vestas font">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spAutoFit/>
      </a:bodyPr>
      <a:lstStyle>
        <a:defPPr algn="l">
          <a:defRPr dirty="0" smtClean="0"/>
        </a:defPPr>
      </a:lstStyle>
    </a:txDef>
  </a:objectDefaults>
  <a:extraClrSchemeLst/>
  <a:custClrLst>
    <a:custClr name="Custom color 1">
      <a:srgbClr val="A0CFEB"/>
    </a:custClr>
    <a:custClr name="Custom color 2">
      <a:srgbClr val="37B6EA"/>
    </a:custClr>
    <a:custClr name="Custom color 3">
      <a:srgbClr val="0091D7"/>
    </a:custClr>
    <a:custClr name="Custom color 4">
      <a:srgbClr val="E8E9E7"/>
    </a:custClr>
    <a:custClr name="Custom color 5">
      <a:srgbClr val="ADAFAF"/>
    </a:custClr>
    <a:custClr name="Cujstom color 6">
      <a:srgbClr val="5E6365"/>
    </a:custClr>
    <a:custClr name="Custom color 7">
      <a:srgbClr val="37424A"/>
    </a:custClr>
    <a:custClr name="Custom color 8">
      <a:srgbClr val="470083"/>
    </a:custClr>
    <a:custClr name="Custom color 9">
      <a:srgbClr val="C30000"/>
    </a:custClr>
    <a:custClr name="Custom color 10">
      <a:srgbClr val="E37222"/>
    </a:custClr>
    <a:custClr name="Undefined">
      <a:srgbClr val="FFFFFF"/>
    </a:custClr>
    <a:custClr name="Undefined">
      <a:srgbClr val="FFFFFF"/>
    </a:custClr>
  </a:custClrLst>
  <a:extLst>
    <a:ext uri="{05A4C25C-085E-4340-85A3-A5531E510DB2}">
      <thm15:themeFamily xmlns:thm15="http://schemas.microsoft.com/office/thememl/2012/main" name="Official Vestas PPT Template[86].pptx" id="{9649D95E-A79D-45EC-802E-12034DD66889}" vid="{77583120-1760-49E1-AC3B-9F96D55EE5E8}"/>
    </a:ext>
  </a:extLst>
</a:theme>
</file>

<file path=ppt/theme/theme5.xml><?xml version="1.0" encoding="utf-8"?>
<a:theme xmlns:a="http://schemas.openxmlformats.org/drawingml/2006/main" name="2_Vestas Template">
  <a:themeElements>
    <a:clrScheme name="Vestas">
      <a:dk1>
        <a:srgbClr val="37424A"/>
      </a:dk1>
      <a:lt1>
        <a:srgbClr val="FFFFFF"/>
      </a:lt1>
      <a:dk2>
        <a:srgbClr val="000000"/>
      </a:dk2>
      <a:lt2>
        <a:srgbClr val="FFFFFF"/>
      </a:lt2>
      <a:accent1>
        <a:srgbClr val="0091D7"/>
      </a:accent1>
      <a:accent2>
        <a:srgbClr val="470083"/>
      </a:accent2>
      <a:accent3>
        <a:srgbClr val="ADAFAF"/>
      </a:accent3>
      <a:accent4>
        <a:srgbClr val="E37222"/>
      </a:accent4>
      <a:accent5>
        <a:srgbClr val="37424A"/>
      </a:accent5>
      <a:accent6>
        <a:srgbClr val="C30000"/>
      </a:accent6>
      <a:hlink>
        <a:srgbClr val="0091D7"/>
      </a:hlink>
      <a:folHlink>
        <a:srgbClr val="470083"/>
      </a:folHlink>
    </a:clrScheme>
    <a:fontScheme name="Vestas font">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spAutoFit/>
      </a:bodyPr>
      <a:lstStyle>
        <a:defPPr algn="l">
          <a:defRPr dirty="0" smtClean="0"/>
        </a:defPPr>
      </a:lstStyle>
    </a:txDef>
  </a:objectDefaults>
  <a:extraClrSchemeLst/>
  <a:custClrLst>
    <a:custClr name="Custom color 1">
      <a:srgbClr val="A0CFEB"/>
    </a:custClr>
    <a:custClr name="Custom color 2">
      <a:srgbClr val="37B6EA"/>
    </a:custClr>
    <a:custClr name="Custom color 3">
      <a:srgbClr val="0091D7"/>
    </a:custClr>
    <a:custClr name="Custom color 4">
      <a:srgbClr val="E8E9E7"/>
    </a:custClr>
    <a:custClr name="Custom color 5">
      <a:srgbClr val="ADAFAF"/>
    </a:custClr>
    <a:custClr name="Cujstom color 6">
      <a:srgbClr val="5E6365"/>
    </a:custClr>
    <a:custClr name="Custom color 7">
      <a:srgbClr val="37424A"/>
    </a:custClr>
    <a:custClr name="Custom color 8">
      <a:srgbClr val="470083"/>
    </a:custClr>
    <a:custClr name="Custom color 9">
      <a:srgbClr val="C30000"/>
    </a:custClr>
    <a:custClr name="Custom color 10">
      <a:srgbClr val="E37222"/>
    </a:custClr>
    <a:custClr name="Undefined">
      <a:srgbClr val="FFFFFF"/>
    </a:custClr>
    <a:custClr name="Undefined">
      <a:srgbClr val="FFFFFF"/>
    </a:custClr>
  </a:custClrLst>
  <a:extLst>
    <a:ext uri="{05A4C25C-085E-4340-85A3-A5531E510DB2}">
      <thm15:themeFamily xmlns:thm15="http://schemas.microsoft.com/office/thememl/2012/main" name="Official Vestas PPT Template[86].pptx" id="{9649D95E-A79D-45EC-802E-12034DD66889}" vid="{77583120-1760-49E1-AC3B-9F96D55EE5E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7268101995095727","enableDocumentContentUpdater":true,"version":"1.3"}]]></TemplafySlideTemplateConfiguration>
</file>

<file path=customXml/item12.xml><?xml version="1.0" encoding="utf-8"?>
<ct:contentTypeSchema xmlns:ct="http://schemas.microsoft.com/office/2006/metadata/contentType" xmlns:ma="http://schemas.microsoft.com/office/2006/metadata/properties/metaAttributes" ct:_="" ma:_="" ma:contentTypeName="Document" ma:contentTypeID="0x0101007950DA487FBCA941AA1D148BAF78BBA7" ma:contentTypeVersion="6" ma:contentTypeDescription="Create a new document." ma:contentTypeScope="" ma:versionID="351bf5ccf2789c65cb8f2efc1eea9f46">
  <xsd:schema xmlns:xsd="http://www.w3.org/2001/XMLSchema" xmlns:xs="http://www.w3.org/2001/XMLSchema" xmlns:p="http://schemas.microsoft.com/office/2006/metadata/properties" xmlns:ns2="62a29321-5060-424e-916d-885744b29b20" xmlns:ns3="d63561a7-acf4-44f6-8bcc-bed605bb8746" targetNamespace="http://schemas.microsoft.com/office/2006/metadata/properties" ma:root="true" ma:fieldsID="683c8708e21b17380cc11c3b05bf2d49" ns2:_="" ns3:_="">
    <xsd:import namespace="62a29321-5060-424e-916d-885744b29b20"/>
    <xsd:import namespace="d63561a7-acf4-44f6-8bcc-bed605bb87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a29321-5060-424e-916d-885744b29b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3561a7-acf4-44f6-8bcc-bed605bb874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TemplafyTemplateConfiguration><![CDATA[{"elementsMetadata":[],"transformationConfigurations":[],"templateName":"TEMPLATE - Official Vestas PPT Template","templateDescription":"","enableDocumentContentUpdater":true,"version":"1.3"}]]></TemplafyTemplateConfiguration>
</file>

<file path=customXml/item14.xml><?xml version="1.0" encoding="utf-8"?>
<p:properties xmlns:p="http://schemas.microsoft.com/office/2006/metadata/properties" xmlns:xsi="http://www.w3.org/2001/XMLSchema-instance" xmlns:pc="http://schemas.microsoft.com/office/infopath/2007/PartnerControls">
  <documentManagement/>
</p:properties>
</file>

<file path=customXml/item15.xml><?xml version="1.0" encoding="utf-8"?>
<TemplafySlideTemplateConfiguration><![CDATA[{"documentContentValidatorConfiguration":{"enableDocumentContentValidator":false,"documentContentValidatorVersion":0},"elementsMetadata":[],"slideId":"636971577008522865","enableDocumentContentUpdater":true,"version":"1.3"}]]></TemplafySlideTemplateConfiguration>
</file>

<file path=customXml/item16.xml><?xml version="1.0" encoding="utf-8"?>
<TemplafyFormConfiguration><![CDATA[{"formFields":[],"formDataEntries":[]}]]></TemplafyFormConfiguration>
</file>

<file path=customXml/item17.xml><?xml version="1.0" encoding="utf-8"?>
<TemplafySlideFormConfiguration><![CDATA[{"formFields":[],"formDataEntries":[]}]]></TemplafySlideFormConfiguration>
</file>

<file path=customXml/item18.xml><?xml version="1.0" encoding="utf-8"?>
<TemplafySlideTemplateConfiguration><![CDATA[{"documentContentValidatorConfiguration":{"enableDocumentContentValidator":false,"documentContentValidatorVersion":0},"elementsMetadata":[],"slideId":"637268101995095727","enableDocumentContentUpdater":true,"version":"1.3"}]]></TemplafySlideTemplateConfiguration>
</file>

<file path=customXml/item19.xml><?xml version="1.0" encoding="utf-8"?>
<TemplafySlideFormConfiguration><![CDATA[{"formFields":[],"formDataEntries":[]}]]></TemplafySlideFormConfiguration>
</file>

<file path=customXml/item2.xml><?xml version="1.0" encoding="utf-8"?>
<TemplafySlideTemplateConfiguration><![CDATA[{"documentContentValidatorConfiguration":{"enableDocumentContentValidator":false,"documentContentValidatorVersion":0},"elementsMetadata":[],"slideId":"636971577008522865","enableDocumentContentUpdater":true,"version":"1.3"}]]></TemplafySlideTemplateConfiguration>
</file>

<file path=customXml/item20.xml><?xml version="1.0" encoding="utf-8"?>
<TemplafySlideFormConfiguration><![CDATA[{"formFields":[],"formDataEntries":[]}]]></TemplafySlideFormConfiguration>
</file>

<file path=customXml/item21.xml><?xml version="1.0" encoding="utf-8"?>
<?mso-contentType ?>
<FormTemplates xmlns="http://schemas.microsoft.com/sharepoint/v3/contenttype/forms">
  <Display>DocumentLibraryForm</Display>
  <Edit>DocumentLibraryForm</Edit>
  <New>DocumentLibraryForm</New>
</FormTemplates>
</file>

<file path=customXml/item3.xml><?xml version="1.0" encoding="utf-8"?>
<TemplafySlideTemplateConfiguration><![CDATA[{"documentContentValidatorConfiguration":{"enableDocumentContentValidator":false,"documentContentValidatorVersion":0},"elementsMetadata":[],"slideId":"637272836755621068","enableDocumentContentUpdater":true,"version":"1.3"}]]></TemplafySlideTemplateConfiguration>
</file>

<file path=customXml/item4.xml><?xml version="1.0" encoding="utf-8"?>
<TemplafySlideTemplateConfiguration><![CDATA[{"documentContentValidatorConfiguration":{"enableDocumentContentValidator":false,"documentContentValidatorVersion":0},"elementsMetadata":[],"slideId":"637268101995095727","enableDocumentContentUpdater":true,"version":"1.3"}]]></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documentContentValidatorConfiguration":{"enableDocumentContentValidator":false,"documentContentValidatorVersion":0},"elementsMetadata":[],"slideId":"636971577008522865","enableDocumentContentUpdater":true,"version":"1.3"}]]></TemplafySlideTemplateConfiguration>
</file>

<file path=customXml/item9.xml><?xml version="1.0" encoding="utf-8"?>
<TemplafySlideTemplateConfiguration><![CDATA[{"documentContentValidatorConfiguration":{"enableDocumentContentValidator":false,"documentContentValidatorVersion":0},"elementsMetadata":[],"slideId":"637268101995095727","enableDocumentContentUpdater":true,"version":"1.3"}]]></TemplafySlideTemplateConfiguration>
</file>

<file path=customXml/itemProps1.xml><?xml version="1.0" encoding="utf-8"?>
<ds:datastoreItem xmlns:ds="http://schemas.openxmlformats.org/officeDocument/2006/customXml" ds:itemID="{C169D2F6-DB78-46CE-8C35-20F9113995C8}">
  <ds:schemaRefs/>
</ds:datastoreItem>
</file>

<file path=customXml/itemProps10.xml><?xml version="1.0" encoding="utf-8"?>
<ds:datastoreItem xmlns:ds="http://schemas.openxmlformats.org/officeDocument/2006/customXml" ds:itemID="{072A217A-08B1-4BAC-8861-8543CD019ACB}">
  <ds:schemaRefs/>
</ds:datastoreItem>
</file>

<file path=customXml/itemProps11.xml><?xml version="1.0" encoding="utf-8"?>
<ds:datastoreItem xmlns:ds="http://schemas.openxmlformats.org/officeDocument/2006/customXml" ds:itemID="{9BCD211F-00B7-4603-A684-A54903CBC1A5}">
  <ds:schemaRefs/>
</ds:datastoreItem>
</file>

<file path=customXml/itemProps12.xml><?xml version="1.0" encoding="utf-8"?>
<ds:datastoreItem xmlns:ds="http://schemas.openxmlformats.org/officeDocument/2006/customXml" ds:itemID="{E2D8DA7F-3103-463D-9F06-4A5AE20022D4}"/>
</file>

<file path=customXml/itemProps13.xml><?xml version="1.0" encoding="utf-8"?>
<ds:datastoreItem xmlns:ds="http://schemas.openxmlformats.org/officeDocument/2006/customXml" ds:itemID="{87913998-26AA-45B9-A851-4DB593748FEA}">
  <ds:schemaRefs/>
</ds:datastoreItem>
</file>

<file path=customXml/itemProps14.xml><?xml version="1.0" encoding="utf-8"?>
<ds:datastoreItem xmlns:ds="http://schemas.openxmlformats.org/officeDocument/2006/customXml" ds:itemID="{C815C995-C58D-43AA-83CA-DEA67CB0492B}">
  <ds:schemaRefs>
    <ds:schemaRef ds:uri="aae7b942-a095-4c9a-858d-a1a2693cb64a"/>
    <ds:schemaRef ds:uri="af5c25d8-41a0-419f-87db-2dd87ce1747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15.xml><?xml version="1.0" encoding="utf-8"?>
<ds:datastoreItem xmlns:ds="http://schemas.openxmlformats.org/officeDocument/2006/customXml" ds:itemID="{CAF042BE-21D3-498C-9F7A-B98CCD0F2E24}">
  <ds:schemaRefs/>
</ds:datastoreItem>
</file>

<file path=customXml/itemProps16.xml><?xml version="1.0" encoding="utf-8"?>
<ds:datastoreItem xmlns:ds="http://schemas.openxmlformats.org/officeDocument/2006/customXml" ds:itemID="{CDF1B7C3-CE01-4825-86C1-C97B3A6AD839}">
  <ds:schemaRefs/>
</ds:datastoreItem>
</file>

<file path=customXml/itemProps17.xml><?xml version="1.0" encoding="utf-8"?>
<ds:datastoreItem xmlns:ds="http://schemas.openxmlformats.org/officeDocument/2006/customXml" ds:itemID="{9BA21870-E95A-4651-A687-508DA8971304}">
  <ds:schemaRefs/>
</ds:datastoreItem>
</file>

<file path=customXml/itemProps18.xml><?xml version="1.0" encoding="utf-8"?>
<ds:datastoreItem xmlns:ds="http://schemas.openxmlformats.org/officeDocument/2006/customXml" ds:itemID="{F399AE3A-99FF-4EE5-B576-5BF905FCEB53}">
  <ds:schemaRefs/>
</ds:datastoreItem>
</file>

<file path=customXml/itemProps19.xml><?xml version="1.0" encoding="utf-8"?>
<ds:datastoreItem xmlns:ds="http://schemas.openxmlformats.org/officeDocument/2006/customXml" ds:itemID="{292838D0-8A8D-4AAC-AC30-B73BC6B4C193}">
  <ds:schemaRefs/>
</ds:datastoreItem>
</file>

<file path=customXml/itemProps2.xml><?xml version="1.0" encoding="utf-8"?>
<ds:datastoreItem xmlns:ds="http://schemas.openxmlformats.org/officeDocument/2006/customXml" ds:itemID="{F10CCCC0-9429-4747-9C02-5A88BD45B049}">
  <ds:schemaRefs/>
</ds:datastoreItem>
</file>

<file path=customXml/itemProps20.xml><?xml version="1.0" encoding="utf-8"?>
<ds:datastoreItem xmlns:ds="http://schemas.openxmlformats.org/officeDocument/2006/customXml" ds:itemID="{A0BA59EF-87CE-455F-AEA0-D42B99FAC0FC}">
  <ds:schemaRefs/>
</ds:datastoreItem>
</file>

<file path=customXml/itemProps21.xml><?xml version="1.0" encoding="utf-8"?>
<ds:datastoreItem xmlns:ds="http://schemas.openxmlformats.org/officeDocument/2006/customXml" ds:itemID="{7A77055E-4F32-448D-99A1-16682E4E3B21}">
  <ds:schemaRefs>
    <ds:schemaRef ds:uri="http://schemas.microsoft.com/sharepoint/v3/contenttype/forms"/>
  </ds:schemaRefs>
</ds:datastoreItem>
</file>

<file path=customXml/itemProps3.xml><?xml version="1.0" encoding="utf-8"?>
<ds:datastoreItem xmlns:ds="http://schemas.openxmlformats.org/officeDocument/2006/customXml" ds:itemID="{DCDA99FC-D697-4813-AB7C-BF5DFA8C7D1D}">
  <ds:schemaRefs/>
</ds:datastoreItem>
</file>

<file path=customXml/itemProps4.xml><?xml version="1.0" encoding="utf-8"?>
<ds:datastoreItem xmlns:ds="http://schemas.openxmlformats.org/officeDocument/2006/customXml" ds:itemID="{2C134E32-8E8F-4563-AB8C-96318C8BB607}">
  <ds:schemaRefs/>
</ds:datastoreItem>
</file>

<file path=customXml/itemProps5.xml><?xml version="1.0" encoding="utf-8"?>
<ds:datastoreItem xmlns:ds="http://schemas.openxmlformats.org/officeDocument/2006/customXml" ds:itemID="{15E5DC7E-991D-4C6B-9495-5D3ABD5053AF}">
  <ds:schemaRefs/>
</ds:datastoreItem>
</file>

<file path=customXml/itemProps6.xml><?xml version="1.0" encoding="utf-8"?>
<ds:datastoreItem xmlns:ds="http://schemas.openxmlformats.org/officeDocument/2006/customXml" ds:itemID="{7DC12A84-8F72-4F98-91FF-1ED11C910EA5}">
  <ds:schemaRefs/>
</ds:datastoreItem>
</file>

<file path=customXml/itemProps7.xml><?xml version="1.0" encoding="utf-8"?>
<ds:datastoreItem xmlns:ds="http://schemas.openxmlformats.org/officeDocument/2006/customXml" ds:itemID="{14763149-1588-4B14-9FC1-EB8FE6406E10}">
  <ds:schemaRefs/>
</ds:datastoreItem>
</file>

<file path=customXml/itemProps8.xml><?xml version="1.0" encoding="utf-8"?>
<ds:datastoreItem xmlns:ds="http://schemas.openxmlformats.org/officeDocument/2006/customXml" ds:itemID="{8F216740-91C4-4ECA-9B46-AB7A288516DD}">
  <ds:schemaRefs/>
</ds:datastoreItem>
</file>

<file path=customXml/itemProps9.xml><?xml version="1.0" encoding="utf-8"?>
<ds:datastoreItem xmlns:ds="http://schemas.openxmlformats.org/officeDocument/2006/customXml" ds:itemID="{8E27176C-4C9A-45EF-A981-AE5B0D988B9C}">
  <ds:schemaRefs/>
</ds:datastoreItem>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13</Slides>
  <Notes>5</Notes>
  <HiddenSlides>0</HiddenSlides>
  <ScaleCrop>false</ScaleCrop>
  <HeadingPairs>
    <vt:vector size="4" baseType="variant">
      <vt:variant>
        <vt:lpstr>Theme</vt:lpstr>
      </vt:variant>
      <vt:variant>
        <vt:i4>5</vt:i4>
      </vt:variant>
      <vt:variant>
        <vt:lpstr>Slide Titles</vt:lpstr>
      </vt:variant>
      <vt:variant>
        <vt:i4>13</vt:i4>
      </vt:variant>
    </vt:vector>
  </HeadingPairs>
  <TitlesOfParts>
    <vt:vector size="18" baseType="lpstr">
      <vt:lpstr>Vestas Template</vt:lpstr>
      <vt:lpstr>3_Vestas Template</vt:lpstr>
      <vt:lpstr>4_Vestas Template</vt:lpstr>
      <vt:lpstr>1_Vestas Template</vt:lpstr>
      <vt:lpstr>2_Vestas Template</vt:lpstr>
      <vt:lpstr>IT-52167 Old-EA Migration</vt:lpstr>
      <vt:lpstr>Project Team</vt:lpstr>
      <vt:lpstr>Resource Plan </vt:lpstr>
      <vt:lpstr>PowerPoint Presentation</vt:lpstr>
      <vt:lpstr>PowerPoint Presentation</vt:lpstr>
      <vt:lpstr>Project Plan </vt:lpstr>
      <vt:lpstr>Project Plan </vt:lpstr>
      <vt:lpstr>Project Plan </vt:lpstr>
      <vt:lpstr>Project Plan </vt:lpstr>
      <vt:lpstr>Risk Analysis</vt:lpstr>
      <vt:lpstr>Sterco pre-approval of contingency plans</vt:lpstr>
      <vt:lpstr>Input provided at solution concept review September 23</vt:lpstr>
      <vt:lpstr>Governance in 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 Presentation - Project</dc:title>
  <dc:creator>Stephanie Foden</dc:creator>
  <cp:revision>9</cp:revision>
  <dcterms:created xsi:type="dcterms:W3CDTF">2022-05-12T07:22:48Z</dcterms:created>
  <dcterms:modified xsi:type="dcterms:W3CDTF">2022-09-27T12:18:35Z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2021-07-07T13:00:27.3751518Z</vt:lpwstr>
  </property>
  <property fmtid="{D5CDD505-2E9C-101B-9397-08002B2CF9AE}" pid="3" name="MSIP_Label_35c15001-c8e1-4e59-97bd-905e2080daab_Enabled">
    <vt:lpwstr>true</vt:lpwstr>
  </property>
  <property fmtid="{D5CDD505-2E9C-101B-9397-08002B2CF9AE}" pid="4" name="MSIP_Label_35c15001-c8e1-4e59-97bd-905e2080daab_SetDate">
    <vt:lpwstr>2022-05-12T08:21:26Z</vt:lpwstr>
  </property>
  <property fmtid="{D5CDD505-2E9C-101B-9397-08002B2CF9AE}" pid="5" name="MSIP_Label_35c15001-c8e1-4e59-97bd-905e2080daab_Method">
    <vt:lpwstr>Standard</vt:lpwstr>
  </property>
  <property fmtid="{D5CDD505-2E9C-101B-9397-08002B2CF9AE}" pid="6" name="MSIP_Label_35c15001-c8e1-4e59-97bd-905e2080daab_Name">
    <vt:lpwstr>Confidential</vt:lpwstr>
  </property>
  <property fmtid="{D5CDD505-2E9C-101B-9397-08002B2CF9AE}" pid="7" name="MSIP_Label_35c15001-c8e1-4e59-97bd-905e2080daab_SiteId">
    <vt:lpwstr>c0701940-7b3f-4116-a59f-159078bc3c63</vt:lpwstr>
  </property>
  <property fmtid="{D5CDD505-2E9C-101B-9397-08002B2CF9AE}" pid="8" name="MSIP_Label_35c15001-c8e1-4e59-97bd-905e2080daab_ActionId">
    <vt:lpwstr>bc4c47ed-0744-4d4d-88a7-c431a5c305a6</vt:lpwstr>
  </property>
  <property fmtid="{D5CDD505-2E9C-101B-9397-08002B2CF9AE}" pid="9" name="MSIP_Label_35c15001-c8e1-4e59-97bd-905e2080daab_ContentBits">
    <vt:lpwstr>2</vt:lpwstr>
  </property>
  <property fmtid="{D5CDD505-2E9C-101B-9397-08002B2CF9AE}" pid="10" name="ContentTypeId">
    <vt:lpwstr>0x0101007950DA487FBCA941AA1D148BAF78BBA7</vt:lpwstr>
  </property>
</Properties>
</file>