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418" r:id="rId2"/>
    <p:sldId id="386" r:id="rId3"/>
    <p:sldId id="428" r:id="rId4"/>
    <p:sldId id="400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19" r:id="rId13"/>
    <p:sldId id="3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00"/>
            <p14:sldId id="429"/>
            <p14:sldId id="430"/>
            <p14:sldId id="431"/>
            <p14:sldId id="432"/>
            <p14:sldId id="433"/>
            <p14:sldId id="434"/>
            <p14:sldId id="435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1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 и интерфейсы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9559" y="3183371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8733"/>
            <a:ext cx="1100644" cy="1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Абстрактные классы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Абстрактный 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это класс, который может выступать только в роли базового класса. Создать экземпляр абстрактного класса не получится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бстрактный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 - это метод, который не имеет реализации в текущем классе но обязательно должен быть реализован в производном классе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Абстрактные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методы могут создаваться только в абстрактных классах.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81" y="3886200"/>
            <a:ext cx="4491038" cy="194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8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Интерфейсы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Интерфейс – специальный тип данных определяющий контракт, которого должен придерживаться определенный объект. 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48000"/>
            <a:ext cx="3048000" cy="1175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590800"/>
            <a:ext cx="4895850" cy="2105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Классы и интерфейсы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Классы в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Конструкторы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Модификаторы доступа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Accessors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Наследование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Абстрактные классы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интерфейсов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019300" y="82311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конструкция языка, состоящая из ключевого слова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идентификатора (имени) и тела.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может содержать в своем теле: </a:t>
            </a:r>
            <a:r>
              <a:rPr lang="ru-RU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поля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методы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свойства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i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конструкторы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Поля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определяют состояние будущего объекта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Методы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определяют поведение будущего объекта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508"/>
          <a:stretch/>
        </p:blipFill>
        <p:spPr>
          <a:xfrm>
            <a:off x="2590800" y="3581400"/>
            <a:ext cx="6400800" cy="20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3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3" y="1638300"/>
            <a:ext cx="5424488" cy="1842464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Экземпляры и прототипы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33357"/>
            <a:ext cx="2806691" cy="1643063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59417" y="4792184"/>
            <a:ext cx="2667000" cy="10570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latin typeface="Consolas" panose="020B0609020204030204" pitchFamily="49" charset="0"/>
              </a:rPr>
              <a:t>=“John”</a:t>
            </a:r>
          </a:p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lastName</a:t>
            </a:r>
            <a:r>
              <a:rPr lang="en-US" sz="1400" dirty="0" smtClean="0">
                <a:latin typeface="Consolas" panose="020B0609020204030204" pitchFamily="49" charset="0"/>
              </a:rPr>
              <a:t>=“Doe”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4576" y="33409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010400" y="554242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user2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00200" y="3792630"/>
            <a:ext cx="2959217" cy="20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2"/>
          </p:cNvCxnSpPr>
          <p:nvPr/>
        </p:nvCxnSpPr>
        <p:spPr>
          <a:xfrm>
            <a:off x="1752600" y="5080609"/>
            <a:ext cx="2806817" cy="2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</p:cNvCxnSpPr>
          <p:nvPr/>
        </p:nvCxnSpPr>
        <p:spPr>
          <a:xfrm>
            <a:off x="7162800" y="3998658"/>
            <a:ext cx="698509" cy="26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6"/>
          </p:cNvCxnSpPr>
          <p:nvPr/>
        </p:nvCxnSpPr>
        <p:spPr>
          <a:xfrm flipV="1">
            <a:off x="7226417" y="5076729"/>
            <a:ext cx="634892" cy="24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3"/>
          </p:cNvCxnSpPr>
          <p:nvPr/>
        </p:nvCxnSpPr>
        <p:spPr>
          <a:xfrm flipV="1">
            <a:off x="2073236" y="5584243"/>
            <a:ext cx="2574964" cy="18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11933" y="4598247"/>
            <a:ext cx="1013791" cy="415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61" y="5633686"/>
            <a:ext cx="1365075" cy="278071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495800" y="3082822"/>
            <a:ext cx="2667000" cy="1444342"/>
            <a:chOff x="4495800" y="3082822"/>
            <a:chExt cx="2667000" cy="1444342"/>
          </a:xfrm>
        </p:grpSpPr>
        <p:sp>
          <p:nvSpPr>
            <p:cNvPr id="4" name="Oval 3"/>
            <p:cNvSpPr/>
            <p:nvPr/>
          </p:nvSpPr>
          <p:spPr>
            <a:xfrm>
              <a:off x="4495800" y="3470151"/>
              <a:ext cx="2667000" cy="10570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Consolas" panose="020B0609020204030204" pitchFamily="49" charset="0"/>
                </a:rPr>
                <a:t>firstName</a:t>
              </a:r>
              <a:r>
                <a:rPr lang="en-US" sz="1400" dirty="0" smtClean="0">
                  <a:latin typeface="Consolas" panose="020B0609020204030204" pitchFamily="49" charset="0"/>
                </a:rPr>
                <a:t>=“Ivan”</a:t>
              </a:r>
            </a:p>
            <a:p>
              <a:pPr algn="ctr"/>
              <a:r>
                <a:rPr lang="en-US" sz="1400" dirty="0" err="1" smtClean="0">
                  <a:latin typeface="Consolas" panose="020B0609020204030204" pitchFamily="49" charset="0"/>
                </a:rPr>
                <a:t>lastName</a:t>
              </a:r>
              <a:r>
                <a:rPr lang="en-US" sz="1400" dirty="0" smtClean="0">
                  <a:latin typeface="Consolas" panose="020B0609020204030204" pitchFamily="49" charset="0"/>
                </a:rPr>
                <a:t>=“Ivanov”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5854" y="3082822"/>
              <a:ext cx="1254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Экземпляр</a:t>
              </a:r>
              <a:endParaRPr lang="ru-RU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24800" y="3780792"/>
            <a:ext cx="3962400" cy="1573952"/>
            <a:chOff x="7924800" y="3780792"/>
            <a:chExt cx="3962400" cy="1573952"/>
          </a:xfrm>
        </p:grpSpPr>
        <p:sp>
          <p:nvSpPr>
            <p:cNvPr id="6" name="Rectangle 5"/>
            <p:cNvSpPr/>
            <p:nvPr/>
          </p:nvSpPr>
          <p:spPr>
            <a:xfrm>
              <a:off x="7924800" y="4211045"/>
              <a:ext cx="3962400" cy="11436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  <a:r>
                <a:rPr lang="en-US" dirty="0" smtClean="0">
                  <a:latin typeface="Consolas" panose="020B0609020204030204" pitchFamily="49" charset="0"/>
                </a:rPr>
                <a:t>rint</a:t>
              </a:r>
              <a:r>
                <a:rPr lang="en-US" dirty="0">
                  <a:latin typeface="Consolas" panose="020B0609020204030204" pitchFamily="49" charset="0"/>
                </a:rPr>
                <a:t>() {</a:t>
              </a:r>
            </a:p>
            <a:p>
              <a:r>
                <a:rPr lang="ru-RU" dirty="0" smtClean="0">
                  <a:latin typeface="Consolas" panose="020B0609020204030204" pitchFamily="49" charset="0"/>
                </a:rPr>
                <a:t>  с</a:t>
              </a:r>
              <a:r>
                <a:rPr lang="en-US" dirty="0" smtClean="0">
                  <a:latin typeface="Consolas" panose="020B0609020204030204" pitchFamily="49" charset="0"/>
                </a:rPr>
                <a:t>onsole.log(</a:t>
              </a:r>
              <a:r>
                <a:rPr lang="en-US" dirty="0" err="1" smtClean="0">
                  <a:latin typeface="Consolas" panose="020B0609020204030204" pitchFamily="49" charset="0"/>
                </a:rPr>
                <a:t>this.firstName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202737" y="3780792"/>
              <a:ext cx="1113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Прототип</a:t>
              </a:r>
              <a:endParaRPr lang="ru-RU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7162800" y="4889952"/>
            <a:ext cx="2887867" cy="62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86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Конструктор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специальный метод, который используется для инициализации экземпляра. 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теле класса конструктор создается с помощью ключевого слова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создании экземпляра класса для вызова конструктора необходимо использовать ключевое слово 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new.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95"/>
          <a:stretch/>
        </p:blipFill>
        <p:spPr>
          <a:xfrm>
            <a:off x="3810000" y="4038600"/>
            <a:ext cx="4114800" cy="9270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56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Модификаторы доступа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public, private, protected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ключевые слова, модификаторы доступа. С их помощью определяется видимость членов класса.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ublic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видимый для всех (в классе и за пределами класса)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rivate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видимый только в пределах класса (за пределами класса доступ отсутствует) 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rotected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видимый в пределах класса и в классах наследниках.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(за пределами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класса и классов наследниках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доступ отсутствует) 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50872"/>
            <a:ext cx="1090270" cy="1090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0400" y="4419600"/>
            <a:ext cx="7543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Все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члены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классов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модификатора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доступа, по умолчанию используют модификатор доступа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endParaRPr lang="ru-R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3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Наследование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681381"/>
            <a:ext cx="83058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Наследование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механизм создания класса посредством расширения уже существующего класса.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extends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ключевое слово, которое определяет какой класс будет базовым (родительским) для текущего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 наследник получает от родителя свойства и методы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847850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50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42560</TotalTime>
  <Words>517</Words>
  <Application>Microsoft Office PowerPoint</Application>
  <PresentationFormat>Widescreen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639</cp:revision>
  <dcterms:created xsi:type="dcterms:W3CDTF">2010-11-10T13:30:04Z</dcterms:created>
  <dcterms:modified xsi:type="dcterms:W3CDTF">2018-06-08T10:05:14Z</dcterms:modified>
</cp:coreProperties>
</file>