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418" r:id="rId2"/>
    <p:sldId id="386" r:id="rId3"/>
    <p:sldId id="428" r:id="rId4"/>
    <p:sldId id="439" r:id="rId5"/>
    <p:sldId id="438" r:id="rId6"/>
    <p:sldId id="429" r:id="rId7"/>
    <p:sldId id="400" r:id="rId8"/>
    <p:sldId id="430" r:id="rId9"/>
    <p:sldId id="434" r:id="rId10"/>
    <p:sldId id="431" r:id="rId11"/>
    <p:sldId id="432" r:id="rId12"/>
    <p:sldId id="433" r:id="rId13"/>
    <p:sldId id="435" r:id="rId14"/>
    <p:sldId id="436" r:id="rId15"/>
    <p:sldId id="437" r:id="rId16"/>
    <p:sldId id="419" r:id="rId17"/>
    <p:sldId id="30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386"/>
            <p14:sldId id="428"/>
            <p14:sldId id="439"/>
            <p14:sldId id="438"/>
            <p14:sldId id="429"/>
            <p14:sldId id="400"/>
            <p14:sldId id="430"/>
            <p14:sldId id="434"/>
            <p14:sldId id="431"/>
            <p14:sldId id="432"/>
            <p14:sldId id="433"/>
            <p14:sldId id="435"/>
            <p14:sldId id="436"/>
            <p14:sldId id="437"/>
            <p14:sldId id="41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2D050"/>
    <a:srgbClr val="EFEFF1"/>
    <a:srgbClr val="6E6E6E"/>
    <a:srgbClr val="008000"/>
    <a:srgbClr val="D04E1D"/>
    <a:srgbClr val="6D6D6D"/>
    <a:srgbClr val="D1501F"/>
    <a:srgbClr val="0000FF"/>
    <a:srgbClr val="C45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 autoAdjust="0"/>
    <p:restoredTop sz="95799" autoAdjust="0"/>
  </p:normalViewPr>
  <p:slideViewPr>
    <p:cSldViewPr>
      <p:cViewPr varScale="1">
        <p:scale>
          <a:sx n="114" d="100"/>
          <a:sy n="114" d="100"/>
        </p:scale>
        <p:origin x="5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2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3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9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Введение. Переменные и функции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49559" y="3183371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TypeScript Fundamentals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8733"/>
            <a:ext cx="1100644" cy="11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Playground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22" y="1876226"/>
            <a:ext cx="4142586" cy="3905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880945"/>
            <a:ext cx="3976039" cy="31232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2228" y="1838126"/>
            <a:ext cx="1143000" cy="263554"/>
          </a:xfrm>
          <a:prstGeom prst="rect">
            <a:avLst/>
          </a:prstGeom>
          <a:solidFill>
            <a:srgbClr val="00B0F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7315200" y="2088223"/>
            <a:ext cx="2438400" cy="574646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787028" y="2334475"/>
            <a:ext cx="2438400" cy="574646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787028" y="2939880"/>
            <a:ext cx="3124200" cy="574646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7350988" y="2691531"/>
            <a:ext cx="3164612" cy="574646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6930490" y="1852807"/>
            <a:ext cx="1143000" cy="263554"/>
          </a:xfrm>
          <a:prstGeom prst="rect">
            <a:avLst/>
          </a:prstGeom>
          <a:solidFill>
            <a:srgbClr val="00B0F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355882" y="3252545"/>
            <a:ext cx="1254718" cy="263554"/>
          </a:xfrm>
          <a:prstGeom prst="rect">
            <a:avLst/>
          </a:prstGeom>
          <a:solidFill>
            <a:srgbClr val="00B0F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708594" y="1456627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TypeScript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782242" y="1418219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213833" y="5758934"/>
            <a:ext cx="487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http://www.typescriptlang.org/play/index.html</a:t>
            </a:r>
          </a:p>
        </p:txBody>
      </p:sp>
    </p:spTree>
    <p:extLst>
      <p:ext uri="{BB962C8B-B14F-4D97-AF65-F5344CB8AC3E}">
        <p14:creationId xmlns:p14="http://schemas.microsoft.com/office/powerpoint/2010/main" val="874752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Важные ключевые слова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52869"/>
              </p:ext>
            </p:extLst>
          </p:nvPr>
        </p:nvGraphicFramePr>
        <p:xfrm>
          <a:off x="2070100" y="1862607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672788642"/>
                    </a:ext>
                  </a:extLst>
                </a:gridCol>
                <a:gridCol w="5994400">
                  <a:extLst>
                    <a:ext uri="{9D8B030D-6E8A-4147-A177-3AD203B41FA5}">
                      <a16:colId xmlns:a16="http://schemas.microsoft.com/office/drawing/2014/main" val="50219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Ключевое слово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7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class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Контейнер для свойств и методов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3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constructor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Инициализация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9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exports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Экспорт и</a:t>
                      </a:r>
                      <a:r>
                        <a:rPr lang="ru-RU" baseline="0" dirty="0" smtClean="0"/>
                        <a:t>з модуля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0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extends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Наследования</a:t>
                      </a:r>
                      <a:r>
                        <a:rPr lang="ru-RU" baseline="0" dirty="0" smtClean="0"/>
                        <a:t>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1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implements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интерфейса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import</a:t>
                      </a:r>
                      <a:endParaRPr lang="ru-RU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Импорт</a:t>
                      </a:r>
                      <a:r>
                        <a:rPr lang="ru-RU" baseline="0" dirty="0" smtClean="0"/>
                        <a:t> модуля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Контракт для реализации типом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3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anose="020B0609020204030204" pitchFamily="49" charset="0"/>
                        </a:rPr>
                        <a:t>private/public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Модификаторы доступа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22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033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Иерархия кода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817435"/>
            <a:ext cx="77724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Module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590800" y="2655635"/>
            <a:ext cx="2514600" cy="2514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5638800" y="2658855"/>
            <a:ext cx="2514600" cy="2514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Class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841402" y="3163680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ru-RU" dirty="0"/>
          </a:p>
        </p:txBody>
      </p:sp>
      <p:sp>
        <p:nvSpPr>
          <p:cNvPr id="17" name="Rectangle 16"/>
          <p:cNvSpPr/>
          <p:nvPr/>
        </p:nvSpPr>
        <p:spPr>
          <a:xfrm>
            <a:off x="2852134" y="3795684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ru-RU" dirty="0"/>
          </a:p>
        </p:txBody>
      </p:sp>
      <p:sp>
        <p:nvSpPr>
          <p:cNvPr id="23" name="Rectangle 22"/>
          <p:cNvSpPr/>
          <p:nvPr/>
        </p:nvSpPr>
        <p:spPr>
          <a:xfrm>
            <a:off x="2841402" y="4443384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ru-RU" dirty="0"/>
          </a:p>
        </p:txBody>
      </p:sp>
      <p:sp>
        <p:nvSpPr>
          <p:cNvPr id="25" name="Rectangle 24"/>
          <p:cNvSpPr/>
          <p:nvPr/>
        </p:nvSpPr>
        <p:spPr>
          <a:xfrm>
            <a:off x="5943600" y="3171193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ru-RU" dirty="0"/>
          </a:p>
        </p:txBody>
      </p:sp>
      <p:sp>
        <p:nvSpPr>
          <p:cNvPr id="26" name="Rectangle 25"/>
          <p:cNvSpPr/>
          <p:nvPr/>
        </p:nvSpPr>
        <p:spPr>
          <a:xfrm>
            <a:off x="5932868" y="3818893"/>
            <a:ext cx="1981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ru-RU" dirty="0"/>
          </a:p>
        </p:txBody>
      </p:sp>
      <p:sp>
        <p:nvSpPr>
          <p:cNvPr id="27" name="Rectangle 26"/>
          <p:cNvSpPr/>
          <p:nvPr/>
        </p:nvSpPr>
        <p:spPr>
          <a:xfrm>
            <a:off x="7467600" y="2201655"/>
            <a:ext cx="2133600" cy="645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193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  <p:bldP spid="5" grpId="0" animBg="1"/>
      <p:bldP spid="17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tsconfig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780676"/>
            <a:ext cx="3581400" cy="4086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Tsconfig.json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файл, который указывает на то, что текущая директория является корнем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проекта.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запуске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без указания файла для компиляции будут использоваться настройки из файла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tsconfig.json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www.typescriptlang.org/docs/handbook/compiler-options.html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38721" y="1802770"/>
            <a:ext cx="350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будут генерироваться модули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238721" y="2369795"/>
            <a:ext cx="263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Нельзя использовать </a:t>
            </a:r>
            <a:r>
              <a:rPr lang="en-US" dirty="0" smtClean="0"/>
              <a:t>any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238721" y="293682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Удалять комментарии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252" y="2021967"/>
            <a:ext cx="3845017" cy="33190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38721" y="3503844"/>
            <a:ext cx="338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Создать </a:t>
            </a:r>
            <a:r>
              <a:rPr lang="en-US" dirty="0" smtClean="0"/>
              <a:t>map </a:t>
            </a:r>
            <a:r>
              <a:rPr lang="ru-RU" dirty="0" smtClean="0"/>
              <a:t>файлы для отладки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229600" y="4363219"/>
            <a:ext cx="335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файлов для компиляции</a:t>
            </a:r>
            <a:endParaRPr lang="ru-RU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7467600" y="1987436"/>
            <a:ext cx="771121" cy="56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7696200" y="2554461"/>
            <a:ext cx="542521" cy="3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1"/>
          </p:cNvCxnSpPr>
          <p:nvPr/>
        </p:nvCxnSpPr>
        <p:spPr>
          <a:xfrm flipH="1">
            <a:off x="7853160" y="3121486"/>
            <a:ext cx="385561" cy="1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</p:cNvCxnSpPr>
          <p:nvPr/>
        </p:nvCxnSpPr>
        <p:spPr>
          <a:xfrm flipH="1" flipV="1">
            <a:off x="7315200" y="3584759"/>
            <a:ext cx="923521" cy="10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</p:cNvCxnSpPr>
          <p:nvPr/>
        </p:nvCxnSpPr>
        <p:spPr>
          <a:xfrm flipH="1">
            <a:off x="7543800" y="454788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17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tsconfig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052390"/>
            <a:ext cx="3228975" cy="26384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29719" y="1853689"/>
            <a:ext cx="357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Компилировать все файлы во всех</a:t>
            </a:r>
          </a:p>
          <a:p>
            <a:r>
              <a:rPr lang="ru-RU" dirty="0"/>
              <a:t>д</a:t>
            </a:r>
            <a:r>
              <a:rPr lang="ru-RU" dirty="0" smtClean="0"/>
              <a:t>иректориях в директории </a:t>
            </a:r>
            <a:r>
              <a:rPr lang="en-US" dirty="0" err="1" smtClean="0"/>
              <a:t>src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429719" y="2946075"/>
            <a:ext cx="602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компилировать содержимое директории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r>
              <a:rPr lang="ru-RU" dirty="0" smtClean="0"/>
              <a:t>Не компилировать файлы с расширением </a:t>
            </a:r>
            <a:r>
              <a:rPr lang="en-US" dirty="0" err="1" smtClean="0"/>
              <a:t>spec.ts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24" name="Straight Arrow Connector 23"/>
          <p:cNvCxnSpPr>
            <a:stCxn id="17" idx="1"/>
          </p:cNvCxnSpPr>
          <p:nvPr/>
        </p:nvCxnSpPr>
        <p:spPr>
          <a:xfrm flipH="1">
            <a:off x="3964668" y="2176855"/>
            <a:ext cx="1465051" cy="40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>
            <a:off x="4572000" y="3269241"/>
            <a:ext cx="857719" cy="53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35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Компилятор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176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1600200" y="49778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14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</a:t>
            </a:r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"/>
          <p:cNvSpPr/>
          <p:nvPr/>
        </p:nvSpPr>
        <p:spPr>
          <a:xfrm>
            <a:off x="6477000" y="4980801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676400" y="1937942"/>
            <a:ext cx="2286001" cy="297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900582"/>
            <a:ext cx="4191000" cy="29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75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Прямоугольник 1"/>
          <p:cNvSpPr/>
          <p:nvPr/>
        </p:nvSpPr>
        <p:spPr>
          <a:xfrm>
            <a:off x="3840337" y="2006439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Охрименко Дмитрий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2" name="Прямоугольник 1"/>
          <p:cNvSpPr/>
          <p:nvPr/>
        </p:nvSpPr>
        <p:spPr>
          <a:xfrm>
            <a:off x="9601200" y="4614446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6E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MCID: 9210561 </a:t>
            </a:r>
            <a:endParaRPr lang="ru-RU" sz="1600" dirty="0">
              <a:solidFill>
                <a:srgbClr val="6E6E6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2425"/>
          <a:stretch/>
        </p:blipFill>
        <p:spPr>
          <a:xfrm>
            <a:off x="1376739" y="2108248"/>
            <a:ext cx="2057400" cy="26746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110549"/>
            <a:ext cx="3388478" cy="2388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2781199"/>
            <a:ext cx="237804" cy="1933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95067" y="2675804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okhrimenko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6" y="3112146"/>
            <a:ext cx="188624" cy="1886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71004" y="3007958"/>
            <a:ext cx="202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dmitriy.okhrimenko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6139" y="3377290"/>
            <a:ext cx="23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https://goo.gl/eeTdMv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63" y="3469259"/>
            <a:ext cx="202798" cy="2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1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Введение. Переменные и функции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курса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Урок 1. Введение. Переменные и функции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Урок 2. Классы и интерфейсы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Урок 3.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Generics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Урок 4. Модули и пространства имен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Урок 5. Практические задания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6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основные возможности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Необходимые инструменты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Компиляция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кода. </a:t>
            </a: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Tsconfig.json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Переменные и типы данных</a:t>
            </a:r>
          </a:p>
          <a:p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Функции</a:t>
            </a:r>
            <a:endParaRPr lang="en-US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24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2044" y="4457700"/>
            <a:ext cx="6164111" cy="140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типизированное надмножество языка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компилируется в чистый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JavaScript.</a:t>
            </a:r>
            <a:endParaRPr lang="ru-RU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http://www.typescriptlang.org/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43" y="1273554"/>
            <a:ext cx="6164111" cy="27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0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Основные возможности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Поддерживает обычный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Статическая типизация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Инкапсуляция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Классы и интерфейсы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Поддерживает возможности 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ECMAScript 6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Intellisense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проверка синтаксиса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Компилятор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219200" y="2143705"/>
            <a:ext cx="2721591" cy="2360960"/>
            <a:chOff x="373241" y="2046914"/>
            <a:chExt cx="2721591" cy="23609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89" t="4445" r="24445" b="6667"/>
            <a:stretch/>
          </p:blipFill>
          <p:spPr>
            <a:xfrm>
              <a:off x="1265088" y="2046914"/>
              <a:ext cx="1829744" cy="236096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73241" y="2282894"/>
              <a:ext cx="2194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TypeScript</a:t>
              </a:r>
              <a:endParaRPr lang="ru-RU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8416" y="2181805"/>
            <a:ext cx="2770217" cy="2360960"/>
            <a:chOff x="7746327" y="2019300"/>
            <a:chExt cx="2770217" cy="236096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89" t="4445" r="24445" b="6667"/>
            <a:stretch/>
          </p:blipFill>
          <p:spPr>
            <a:xfrm>
              <a:off x="8686800" y="2019300"/>
              <a:ext cx="1829744" cy="236096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746327" y="2282894"/>
              <a:ext cx="2093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6">
                      <a:lumMod val="75000"/>
                    </a:schemeClr>
                  </a:solidFill>
                </a:rPr>
                <a:t>JavaScript</a:t>
              </a:r>
              <a:endParaRPr lang="ru-RU" sz="3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41" y="2523267"/>
            <a:ext cx="1456583" cy="145658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04163" y="3285267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ight Arrow 23"/>
          <p:cNvSpPr/>
          <p:nvPr/>
        </p:nvSpPr>
        <p:spPr>
          <a:xfrm>
            <a:off x="7302781" y="3251558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921925" y="4113362"/>
            <a:ext cx="2067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TSC</a:t>
            </a:r>
          </a:p>
          <a:p>
            <a:pPr algn="ctr"/>
            <a:r>
              <a:rPr lang="en-US" dirty="0" err="1" smtClean="0"/>
              <a:t>TypeScript</a:t>
            </a:r>
            <a:r>
              <a:rPr lang="en-US" dirty="0" smtClean="0"/>
              <a:t> Compiler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407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841094" y="80302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Установка и инструменты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TypeScript Fundamentals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91" y="4894412"/>
            <a:ext cx="4418409" cy="1449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93" y="2014290"/>
            <a:ext cx="4133463" cy="20905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885092"/>
            <a:ext cx="6464706" cy="25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1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43331</TotalTime>
  <Words>475</Words>
  <Application>Microsoft Office PowerPoint</Application>
  <PresentationFormat>Widescreen</PresentationFormat>
  <Paragraphs>163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642</cp:revision>
  <dcterms:created xsi:type="dcterms:W3CDTF">2010-11-10T13:30:04Z</dcterms:created>
  <dcterms:modified xsi:type="dcterms:W3CDTF">2018-06-08T10:06:39Z</dcterms:modified>
</cp:coreProperties>
</file>