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18" r:id="rId2"/>
    <p:sldId id="386" r:id="rId3"/>
    <p:sldId id="428" r:id="rId4"/>
    <p:sldId id="429" r:id="rId5"/>
    <p:sldId id="400" r:id="rId6"/>
    <p:sldId id="430" r:id="rId7"/>
    <p:sldId id="434" r:id="rId8"/>
    <p:sldId id="431" r:id="rId9"/>
    <p:sldId id="432" r:id="rId10"/>
    <p:sldId id="433" r:id="rId11"/>
    <p:sldId id="435" r:id="rId12"/>
    <p:sldId id="436" r:id="rId13"/>
    <p:sldId id="437" r:id="rId14"/>
    <p:sldId id="419" r:id="rId15"/>
    <p:sldId id="30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29"/>
            <p14:sldId id="400"/>
            <p14:sldId id="430"/>
            <p14:sldId id="434"/>
            <p14:sldId id="431"/>
            <p14:sldId id="432"/>
            <p14:sldId id="433"/>
            <p14:sldId id="435"/>
            <p14:sldId id="436"/>
            <p14:sldId id="437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EFEFF1"/>
    <a:srgbClr val="6E6E6E"/>
    <a:srgbClr val="008000"/>
    <a:srgbClr val="D04E1D"/>
    <a:srgbClr val="6D6D6D"/>
    <a:srgbClr val="D1501F"/>
    <a:srgbClr val="0000F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9559" y="3183371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8733"/>
            <a:ext cx="1100644" cy="1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Иерархия кода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817435"/>
            <a:ext cx="7772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Module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590800" y="2655635"/>
            <a:ext cx="2514600" cy="2514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5638800" y="2658855"/>
            <a:ext cx="2514600" cy="2514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841402" y="3163680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2852134" y="3795684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2841402" y="4443384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171193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5932868" y="3818893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7467600" y="2201655"/>
            <a:ext cx="2133600" cy="645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19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5" grpId="0" animBg="1"/>
      <p:bldP spid="17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tsconfig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780676"/>
            <a:ext cx="3581400" cy="408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Tsconfig.json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файл, который указывает на то, что текущая директория является корнем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запуске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без указания файла для компиляции будут использоваться настройки из файла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tsconfig.json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www.typescriptlang.org/docs/handbook/compiler-options.html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8721" y="1802770"/>
            <a:ext cx="35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будут генерироваться модули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238721" y="2369795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Нельзя использовать </a:t>
            </a:r>
            <a:r>
              <a:rPr lang="en-US" dirty="0" smtClean="0"/>
              <a:t>any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38721" y="293682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Удалять комментарии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252" y="2021967"/>
            <a:ext cx="3845017" cy="33190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38721" y="3503844"/>
            <a:ext cx="338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Создать </a:t>
            </a:r>
            <a:r>
              <a:rPr lang="en-US" dirty="0" smtClean="0"/>
              <a:t>map </a:t>
            </a:r>
            <a:r>
              <a:rPr lang="ru-RU" dirty="0" smtClean="0"/>
              <a:t>файлы для отладки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4363219"/>
            <a:ext cx="335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файлов для компиляции</a:t>
            </a:r>
            <a:endParaRPr lang="ru-RU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7467600" y="1987436"/>
            <a:ext cx="771121" cy="56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7696200" y="2554461"/>
            <a:ext cx="542521" cy="3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</p:cNvCxnSpPr>
          <p:nvPr/>
        </p:nvCxnSpPr>
        <p:spPr>
          <a:xfrm flipH="1">
            <a:off x="7853160" y="3121486"/>
            <a:ext cx="385561" cy="1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 flipV="1">
            <a:off x="7315200" y="3584759"/>
            <a:ext cx="923521" cy="10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</p:cNvCxnSpPr>
          <p:nvPr/>
        </p:nvCxnSpPr>
        <p:spPr>
          <a:xfrm flipH="1">
            <a:off x="7543800" y="454788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17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tsconfig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52390"/>
            <a:ext cx="3228975" cy="2638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29719" y="1853689"/>
            <a:ext cx="357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Компилировать все файлы во всех</a:t>
            </a:r>
          </a:p>
          <a:p>
            <a:r>
              <a:rPr lang="ru-RU" dirty="0"/>
              <a:t>д</a:t>
            </a:r>
            <a:r>
              <a:rPr lang="ru-RU" dirty="0" smtClean="0"/>
              <a:t>иректориях в директории </a:t>
            </a:r>
            <a:r>
              <a:rPr lang="en-US" dirty="0" err="1" smtClean="0"/>
              <a:t>src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429719" y="2946075"/>
            <a:ext cx="602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компилировать содержимое директории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r>
              <a:rPr lang="ru-RU" dirty="0" smtClean="0"/>
              <a:t>Не компилировать файлы с расширением </a:t>
            </a:r>
            <a:r>
              <a:rPr lang="en-US" dirty="0" err="1" smtClean="0"/>
              <a:t>spec.ts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24" name="Straight Arrow Connector 23"/>
          <p:cNvCxnSpPr>
            <a:stCxn id="17" idx="1"/>
          </p:cNvCxnSpPr>
          <p:nvPr/>
        </p:nvCxnSpPr>
        <p:spPr>
          <a:xfrm flipH="1">
            <a:off x="3964668" y="2176855"/>
            <a:ext cx="1465051" cy="40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4572000" y="3269241"/>
            <a:ext cx="857719" cy="53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35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Компилятор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7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Введение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044" y="4457700"/>
            <a:ext cx="6164111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типизированное надмножество языка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компилируется в чистый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JavaScript.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http://www.typescriptlang.org/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43" y="1273554"/>
            <a:ext cx="6164111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0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возможности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Поддерживает обычный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Статическая типизация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Инкапсуляция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Классы и интерфейсы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Поддерживает возможности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ECMAScript 6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Intellisense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проверка синтаксиса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Компилятор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9200" y="2143705"/>
            <a:ext cx="2721591" cy="2360960"/>
            <a:chOff x="373241" y="2046914"/>
            <a:chExt cx="2721591" cy="2360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89" t="4445" r="24445" b="6667"/>
            <a:stretch/>
          </p:blipFill>
          <p:spPr>
            <a:xfrm>
              <a:off x="1265088" y="2046914"/>
              <a:ext cx="1829744" cy="23609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3241" y="2282894"/>
              <a:ext cx="2194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TypeScript</a:t>
              </a:r>
              <a:endParaRPr lang="ru-RU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8416" y="2181805"/>
            <a:ext cx="2770217" cy="2360960"/>
            <a:chOff x="7746327" y="2019300"/>
            <a:chExt cx="2770217" cy="236096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89" t="4445" r="24445" b="6667"/>
            <a:stretch/>
          </p:blipFill>
          <p:spPr>
            <a:xfrm>
              <a:off x="8686800" y="2019300"/>
              <a:ext cx="1829744" cy="23609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46327" y="2282894"/>
              <a:ext cx="2093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6">
                      <a:lumMod val="75000"/>
                    </a:schemeClr>
                  </a:solidFill>
                </a:rPr>
                <a:t>JavaScript</a:t>
              </a:r>
              <a:endParaRPr lang="ru-RU" sz="3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41" y="2523267"/>
            <a:ext cx="1456583" cy="145658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04163" y="3285267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ight Arrow 23"/>
          <p:cNvSpPr/>
          <p:nvPr/>
        </p:nvSpPr>
        <p:spPr>
          <a:xfrm>
            <a:off x="7302781" y="325155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921925" y="4113362"/>
            <a:ext cx="206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TSC</a:t>
            </a:r>
          </a:p>
          <a:p>
            <a:pPr algn="ctr"/>
            <a:r>
              <a:rPr lang="en-US" dirty="0" err="1" smtClean="0"/>
              <a:t>TypeScript</a:t>
            </a:r>
            <a:r>
              <a:rPr lang="en-US" dirty="0" smtClean="0"/>
              <a:t> Compiler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407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Установка и инструменты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3" y="2014290"/>
            <a:ext cx="4133463" cy="20905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885092"/>
            <a:ext cx="6464706" cy="25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Playground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22" y="1876226"/>
            <a:ext cx="4142586" cy="3905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880945"/>
            <a:ext cx="3976039" cy="3123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2228" y="1838126"/>
            <a:ext cx="1143000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315200" y="2088223"/>
            <a:ext cx="2438400" cy="57464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787028" y="2334475"/>
            <a:ext cx="2438400" cy="57464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787028" y="2939880"/>
            <a:ext cx="3124200" cy="574646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7350988" y="2691531"/>
            <a:ext cx="3164612" cy="574646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6930490" y="1852807"/>
            <a:ext cx="1143000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355882" y="3252545"/>
            <a:ext cx="1254718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08594" y="1456627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82242" y="1418219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213833" y="5758934"/>
            <a:ext cx="487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http://www.typescriptlang.org/play/index.html</a:t>
            </a:r>
          </a:p>
        </p:txBody>
      </p:sp>
    </p:spTree>
    <p:extLst>
      <p:ext uri="{BB962C8B-B14F-4D97-AF65-F5344CB8AC3E}">
        <p14:creationId xmlns:p14="http://schemas.microsoft.com/office/powerpoint/2010/main" val="874752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Важные ключевые слова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52869"/>
              </p:ext>
            </p:extLst>
          </p:nvPr>
        </p:nvGraphicFramePr>
        <p:xfrm>
          <a:off x="2070100" y="1862607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672788642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50219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Ключевое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class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Контейнер для свойств и методов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3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constructor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Инициализация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exports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Экспорт и</a:t>
                      </a:r>
                      <a:r>
                        <a:rPr lang="ru-RU" baseline="0" dirty="0" smtClean="0"/>
                        <a:t>з модуля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0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extends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Наследования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1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implements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интерфейса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import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Импорт</a:t>
                      </a:r>
                      <a:r>
                        <a:rPr lang="ru-RU" baseline="0" dirty="0" smtClean="0"/>
                        <a:t> модуля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Контракт для реализации типом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3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private/public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Модификаторы доступа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2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33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43326</TotalTime>
  <Words>394</Words>
  <Application>Microsoft Office PowerPoint</Application>
  <PresentationFormat>Widescreen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635</cp:revision>
  <dcterms:created xsi:type="dcterms:W3CDTF">2010-11-10T13:30:04Z</dcterms:created>
  <dcterms:modified xsi:type="dcterms:W3CDTF">2018-04-06T20:39:06Z</dcterms:modified>
</cp:coreProperties>
</file>