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c18119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3c18119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3c1811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3c1811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79a8d9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79a8d9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3c1811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3c1811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3c1811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3c1811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c18119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3c1811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3c1811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3c1811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3c1811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3c1811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3c18119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3c1811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3c18119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3c18119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c18119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3c18119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17125" y="635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 Gaming on Raspberry Pi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17113" y="15766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affordable to play games of the past, and a gateway into a world of experiences.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25" y="2009607"/>
            <a:ext cx="3760049" cy="26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875" y="1966099"/>
            <a:ext cx="3760049" cy="265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1389725"/>
            <a:ext cx="85206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Overall Lesson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83125" y="1481575"/>
            <a:ext cx="85206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Q&amp;A Time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9175" y="410000"/>
            <a:ext cx="40599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 for your time!</a:t>
            </a:r>
            <a:endParaRPr sz="69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25" y="231475"/>
            <a:ext cx="4554775" cy="34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04800"/>
            <a:ext cx="1400900" cy="1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you get up one day and you decide you want to play some games from a generation past, but have no means of doing so readily available to you. Here are some of the options that may come to your head;</a:t>
            </a:r>
            <a:endParaRPr/>
          </a:p>
          <a:p>
            <a:pPr indent="-332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33"/>
              <a:t>Purchase a new gaming console and get a service such as Nintendo Switch Online, Playstation Now, or Xbox GamePass.</a:t>
            </a:r>
            <a:endParaRPr sz="193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32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33"/>
              <a:t>Attempt to find and purchase an original version of the console you’d like to play as well as the games you want.</a:t>
            </a:r>
            <a:endParaRPr sz="193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32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33"/>
              <a:t>Purchase a “classic” console such as the NES Classic</a:t>
            </a:r>
            <a:endParaRPr sz="19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The Scenario pt 2</a:t>
            </a:r>
            <a:endParaRPr sz="2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592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 all these options have in common, is that they can be quite pricey, and it’s a very big commitment to invest in something for the nostalgia of it all. Not to mention each one has </a:t>
            </a:r>
            <a:r>
              <a:rPr lang="en"/>
              <a:t>its</a:t>
            </a:r>
            <a:r>
              <a:rPr lang="en"/>
              <a:t> own added level of difficulty such as;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shortages for new consoles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libraries of games 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Rarity of older consoles and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Rarity of the “Classic” consoles which were only sold for a limited time.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000" y="1017800"/>
            <a:ext cx="2761825" cy="24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pt 3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38025"/>
            <a:ext cx="85206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a GNU/Linux system comes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one of the many emulation focused Linux distributions, people who wish to have an easy-to-</a:t>
            </a:r>
            <a:r>
              <a:rPr lang="en"/>
              <a:t>set-up</a:t>
            </a:r>
            <a:r>
              <a:rPr lang="en"/>
              <a:t> retro game </a:t>
            </a:r>
            <a:r>
              <a:rPr lang="en"/>
              <a:t>platform</a:t>
            </a:r>
            <a:r>
              <a:rPr lang="en"/>
              <a:t> can play some titles made exclusively for certain consoles using a computer or a Raspberry 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options I evaluated: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RetroPie on 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Downloading individual emulators on a lightweight distro such as Manjaro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choice: RetroPie!!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major decision for this project was to use RetroPie with my Raspberry Pi 4 to easily emulate games from the retro eras. Some of the reasons I chose this solution were;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Proofing with RetroPie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RetroPie allows for emulation of multiple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Distro is focused solely on games, similar to a console OS.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746" y="188300"/>
            <a:ext cx="2928149" cy="9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repo: Short and to the Point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000"/>
            <a:ext cx="8520601" cy="24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90050"/>
            <a:ext cx="8520601" cy="1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Task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automated task that I’ve been working on for this project, is a way to track total time spent using RetroPie.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RetroPie has no built-in way to track playtime, I felt that it was the best option for  my automated scripts.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 and Shutdown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script using the GitPython library to automatically push the file storing time to a repository.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62432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Major struggles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70875" y="593700"/>
            <a:ext cx="85206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Major Achievements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