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notesMasterIdLst>
    <p:notesMasterId r:id="rId19"/>
  </p:notesMasterIdLst>
  <p:sldIdLst>
    <p:sldId id="257" r:id="rId5"/>
    <p:sldId id="310" r:id="rId6"/>
    <p:sldId id="311" r:id="rId7"/>
    <p:sldId id="260" r:id="rId8"/>
    <p:sldId id="312" r:id="rId9"/>
    <p:sldId id="261" r:id="rId10"/>
    <p:sldId id="313" r:id="rId11"/>
    <p:sldId id="306" r:id="rId12"/>
    <p:sldId id="314" r:id="rId13"/>
    <p:sldId id="309" r:id="rId14"/>
    <p:sldId id="315" r:id="rId15"/>
    <p:sldId id="307" r:id="rId16"/>
    <p:sldId id="316" r:id="rId17"/>
    <p:sldId id="280" r:id="rId18"/>
  </p:sldIdLst>
  <p:sldSz cx="10080625" cy="5670550"/>
  <p:notesSz cx="7559675" cy="10691813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249" autoAdjust="0"/>
  </p:normalViewPr>
  <p:slideViewPr>
    <p:cSldViewPr snapToGrid="0">
      <p:cViewPr varScale="1">
        <p:scale>
          <a:sx n="82" d="100"/>
          <a:sy n="82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BD34B0-175C-467C-8EE0-6F4D0ED99BD1}" type="datetimeFigureOut">
              <a:rPr lang="en-US" smtClean="0"/>
              <a:t>15-May-23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662667-7648-4074-BE69-4E170A5A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041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node </a:t>
            </a:r>
            <a:r>
              <a:rPr lang="en-US" dirty="0" err="1"/>
              <a:t>nằm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.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,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/>
              <a:t>lớn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4461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662667-7648-4074-BE69-4E170A5A10F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199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Ý </a:t>
            </a:r>
            <a:r>
              <a:rPr lang="en-US" dirty="0" err="1"/>
              <a:t>tưởng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/>
              <a:t>trễ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trì</a:t>
            </a:r>
            <a:r>
              <a:rPr lang="en-US" dirty="0"/>
              <a:t> </a:t>
            </a:r>
            <a:r>
              <a:rPr lang="en-US" dirty="0" err="1"/>
              <a:t>hoãn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node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lazy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662667-7648-4074-BE69-4E170A5A10F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8677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0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node </a:t>
            </a:r>
            <a:r>
              <a:rPr lang="en-US" dirty="0" err="1"/>
              <a:t>đó</a:t>
            </a:r>
            <a:r>
              <a:rPr lang="en-US" dirty="0"/>
              <a:t>,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0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chờ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node </a:t>
            </a:r>
            <a:r>
              <a:rPr lang="en-US" dirty="0" err="1"/>
              <a:t>đó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662667-7648-4074-BE69-4E170A5A10F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4862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2906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4529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662667-7648-4074-BE69-4E170A5A10F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9609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0657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662667-7648-4074-BE69-4E170A5A10F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8241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508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66520" y="339480"/>
            <a:ext cx="8346240" cy="774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85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66520" y="339480"/>
            <a:ext cx="8346240" cy="774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85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66520" y="339480"/>
            <a:ext cx="8346240" cy="774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85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866520" y="339480"/>
            <a:ext cx="8346240" cy="774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850" b="0" strike="noStrike" spc="-1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866520" y="339480"/>
            <a:ext cx="8346240" cy="774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850" b="0" strike="noStrike" spc="-1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866520" y="339480"/>
            <a:ext cx="8346240" cy="774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850" b="0" strike="noStrike" spc="-1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66520" y="339480"/>
            <a:ext cx="8346240" cy="774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85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subTitle"/>
          </p:nvPr>
        </p:nvSpPr>
        <p:spPr>
          <a:xfrm>
            <a:off x="866520" y="339480"/>
            <a:ext cx="8346240" cy="3589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66520" y="339480"/>
            <a:ext cx="8346240" cy="774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85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66520" y="339480"/>
            <a:ext cx="8346240" cy="774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85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866520" y="339480"/>
            <a:ext cx="8346240" cy="774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850" b="0" strike="noStrike" spc="-1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66520" y="339480"/>
            <a:ext cx="8346240" cy="774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850" b="0" strike="noStrike" spc="-1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866520" y="339480"/>
            <a:ext cx="8346240" cy="774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850" b="0" strike="noStrike" spc="-1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866520" y="339480"/>
            <a:ext cx="8346240" cy="774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85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866520" y="339480"/>
            <a:ext cx="8346240" cy="774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85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latin typeface="Arial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latin typeface="Arial"/>
            </a:endParaRPr>
          </a:p>
        </p:txBody>
      </p:sp>
      <p:sp>
        <p:nvSpPr>
          <p:cNvPr id="92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latin typeface="Arial"/>
            </a:endParaRPr>
          </a:p>
        </p:txBody>
      </p:sp>
      <p:sp>
        <p:nvSpPr>
          <p:cNvPr id="93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Completely 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9418314" y="5236564"/>
            <a:ext cx="604904" cy="4339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/>
            <a:fld id="{00000000-1234-1234-1234-123412341234}" type="slidenum">
              <a:rPr lang="en" smtClean="0"/>
              <a:pPr algn="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7112494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866520" y="339480"/>
            <a:ext cx="8346240" cy="774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850" b="0" strike="noStrike" spc="-1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866520" y="339480"/>
            <a:ext cx="8346240" cy="774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850" b="0" strike="noStrike" spc="-1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866520" y="339480"/>
            <a:ext cx="8346240" cy="774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850" b="0" strike="noStrike" spc="-1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66520" y="339480"/>
            <a:ext cx="8346240" cy="774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85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866520" y="339480"/>
            <a:ext cx="8346240" cy="774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85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subTitle"/>
          </p:nvPr>
        </p:nvSpPr>
        <p:spPr>
          <a:xfrm>
            <a:off x="866520" y="339480"/>
            <a:ext cx="8346240" cy="3589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866520" y="339480"/>
            <a:ext cx="8346240" cy="774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850" b="0" strike="noStrike" spc="-1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866520" y="339480"/>
            <a:ext cx="8346240" cy="774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850" b="0" strike="noStrike" spc="-1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latin typeface="Arial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66520" y="339480"/>
            <a:ext cx="8346240" cy="774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850" b="0" strike="noStrike" spc="-1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866520" y="339480"/>
            <a:ext cx="8346240" cy="774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850" b="0" strike="noStrike" spc="-1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866520" y="339480"/>
            <a:ext cx="8346240" cy="774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850" b="0" strike="noStrike" spc="-1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latin typeface="Arial"/>
            </a:endParaRPr>
          </a:p>
        </p:txBody>
      </p:sp>
      <p:sp>
        <p:nvSpPr>
          <p:cNvPr id="139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866520" y="339480"/>
            <a:ext cx="8346240" cy="774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850" b="0" strike="noStrike" spc="-1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latin typeface="Arial"/>
            </a:endParaRPr>
          </a:p>
        </p:txBody>
      </p:sp>
      <p:sp>
        <p:nvSpPr>
          <p:cNvPr id="145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latin typeface="Arial"/>
            </a:endParaRPr>
          </a:p>
        </p:txBody>
      </p:sp>
      <p:sp>
        <p:nvSpPr>
          <p:cNvPr id="146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Completely 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9418314" y="5236564"/>
            <a:ext cx="604904" cy="4339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/>
            <a:fld id="{00000000-1234-1234-1234-123412341234}" type="slidenum">
              <a:rPr lang="en" smtClean="0"/>
              <a:pPr algn="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304249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66520" y="339480"/>
            <a:ext cx="8346240" cy="774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85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866520" y="339480"/>
            <a:ext cx="8346240" cy="774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850" b="0" strike="noStrike" spc="-1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866520" y="339480"/>
            <a:ext cx="8346240" cy="774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850" b="0" strike="noStrike" spc="-1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866520" y="339480"/>
            <a:ext cx="8346240" cy="774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850" b="0" strike="noStrike" spc="-1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66520" y="339480"/>
            <a:ext cx="8346240" cy="774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85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subTitle"/>
          </p:nvPr>
        </p:nvSpPr>
        <p:spPr>
          <a:xfrm>
            <a:off x="866520" y="339480"/>
            <a:ext cx="8346240" cy="3589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66520" y="339480"/>
            <a:ext cx="8346240" cy="774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85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866520" y="339480"/>
            <a:ext cx="8346240" cy="774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850" b="0" strike="noStrike" spc="-1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66520" y="339480"/>
            <a:ext cx="8346240" cy="774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850" b="0" strike="noStrike" spc="-1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866520" y="339480"/>
            <a:ext cx="8346240" cy="774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850" b="0" strike="noStrike" spc="-1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866520" y="339480"/>
            <a:ext cx="8346240" cy="774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85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66520" y="339480"/>
            <a:ext cx="8346240" cy="774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85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866520" y="339480"/>
            <a:ext cx="8346240" cy="774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85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latin typeface="Arial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latin typeface="Arial"/>
            </a:endParaRPr>
          </a:p>
        </p:txBody>
      </p:sp>
      <p:sp>
        <p:nvSpPr>
          <p:cNvPr id="92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latin typeface="Arial"/>
            </a:endParaRPr>
          </a:p>
        </p:txBody>
      </p:sp>
      <p:sp>
        <p:nvSpPr>
          <p:cNvPr id="93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Completely 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9418314" y="5236564"/>
            <a:ext cx="604904" cy="4339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/>
            <a:fld id="{00000000-1234-1234-1234-123412341234}" type="slidenum">
              <a:rPr lang="en" smtClean="0"/>
              <a:pPr algn="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28264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66520" y="339480"/>
            <a:ext cx="8346240" cy="3589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66520" y="339480"/>
            <a:ext cx="8346240" cy="774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85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66520" y="339480"/>
            <a:ext cx="8346240" cy="774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85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66520" y="339480"/>
            <a:ext cx="8346240" cy="774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85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51.xml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50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3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Relationship Id="rId1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1400" b="0" strike="noStrike" spc="-1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endParaRPr lang="en-US" sz="1400" b="0" strike="noStrike" spc="-1"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fld id="{936D88AE-4868-49A8-AF13-F02D04C5EA80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  <p:hf hdr="0" ftr="0" dt="0"/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8088480" y="5103720"/>
            <a:ext cx="105480" cy="105120"/>
          </a:xfrm>
          <a:prstGeom prst="ellipse">
            <a:avLst/>
          </a:prstGeom>
          <a:solidFill>
            <a:srgbClr val="0091EA"/>
          </a:solidFill>
          <a:ln w="19080">
            <a:solidFill>
              <a:srgbClr val="0091EA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2" name="CustomShape 2"/>
          <p:cNvSpPr/>
          <p:nvPr/>
        </p:nvSpPr>
        <p:spPr>
          <a:xfrm>
            <a:off x="8587800" y="4610160"/>
            <a:ext cx="105480" cy="105120"/>
          </a:xfrm>
          <a:prstGeom prst="ellipse">
            <a:avLst/>
          </a:prstGeom>
          <a:solidFill>
            <a:srgbClr val="0091EA"/>
          </a:solidFill>
          <a:ln w="19080">
            <a:solidFill>
              <a:srgbClr val="0091EA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3" name="CustomShape 3"/>
          <p:cNvSpPr/>
          <p:nvPr/>
        </p:nvSpPr>
        <p:spPr>
          <a:xfrm>
            <a:off x="9803160" y="3674160"/>
            <a:ext cx="62640" cy="62640"/>
          </a:xfrm>
          <a:prstGeom prst="ellipse">
            <a:avLst/>
          </a:prstGeom>
          <a:solidFill>
            <a:srgbClr val="0091EA"/>
          </a:solidFill>
          <a:ln w="19080">
            <a:solidFill>
              <a:srgbClr val="0091EA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4" name="CustomShape 4"/>
          <p:cNvSpPr/>
          <p:nvPr/>
        </p:nvSpPr>
        <p:spPr>
          <a:xfrm>
            <a:off x="9669240" y="5427360"/>
            <a:ext cx="105480" cy="105120"/>
          </a:xfrm>
          <a:prstGeom prst="ellipse">
            <a:avLst/>
          </a:prstGeom>
          <a:solidFill>
            <a:srgbClr val="0091EA"/>
          </a:solidFill>
          <a:ln w="19080">
            <a:solidFill>
              <a:srgbClr val="0091EA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5" name="CustomShape 5"/>
          <p:cNvSpPr/>
          <p:nvPr/>
        </p:nvSpPr>
        <p:spPr>
          <a:xfrm>
            <a:off x="2630520" y="559800"/>
            <a:ext cx="105480" cy="105120"/>
          </a:xfrm>
          <a:prstGeom prst="ellipse">
            <a:avLst/>
          </a:prstGeom>
          <a:solidFill>
            <a:srgbClr val="0091EA"/>
          </a:solidFill>
          <a:ln w="19080">
            <a:solidFill>
              <a:srgbClr val="0091EA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6" name="CustomShape 6"/>
          <p:cNvSpPr/>
          <p:nvPr/>
        </p:nvSpPr>
        <p:spPr>
          <a:xfrm>
            <a:off x="528480" y="2980440"/>
            <a:ext cx="105480" cy="105120"/>
          </a:xfrm>
          <a:prstGeom prst="ellipse">
            <a:avLst/>
          </a:prstGeom>
          <a:solidFill>
            <a:srgbClr val="0091EA"/>
          </a:solidFill>
          <a:ln w="19080">
            <a:solidFill>
              <a:srgbClr val="0091EA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7" name="CustomShape 7"/>
          <p:cNvSpPr/>
          <p:nvPr/>
        </p:nvSpPr>
        <p:spPr>
          <a:xfrm>
            <a:off x="288360" y="708480"/>
            <a:ext cx="105480" cy="105120"/>
          </a:xfrm>
          <a:prstGeom prst="ellipse">
            <a:avLst/>
          </a:prstGeom>
          <a:solidFill>
            <a:srgbClr val="0091EA"/>
          </a:solidFill>
          <a:ln w="19080">
            <a:solidFill>
              <a:srgbClr val="0091EA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8" name="CustomShape 8"/>
          <p:cNvSpPr/>
          <p:nvPr/>
        </p:nvSpPr>
        <p:spPr>
          <a:xfrm>
            <a:off x="559080" y="1191240"/>
            <a:ext cx="211680" cy="210960"/>
          </a:xfrm>
          <a:prstGeom prst="ellipse">
            <a:avLst/>
          </a:prstGeom>
          <a:noFill/>
          <a:ln w="19080">
            <a:solidFill>
              <a:srgbClr val="0091EA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9" name="CustomShape 9"/>
          <p:cNvSpPr/>
          <p:nvPr/>
        </p:nvSpPr>
        <p:spPr>
          <a:xfrm>
            <a:off x="9164520" y="3996000"/>
            <a:ext cx="158400" cy="157680"/>
          </a:xfrm>
          <a:prstGeom prst="ellipse">
            <a:avLst/>
          </a:prstGeom>
          <a:noFill/>
          <a:ln w="19080">
            <a:solidFill>
              <a:srgbClr val="0091EA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0" name="CustomShape 10"/>
          <p:cNvSpPr/>
          <p:nvPr/>
        </p:nvSpPr>
        <p:spPr>
          <a:xfrm>
            <a:off x="9792000" y="4615200"/>
            <a:ext cx="158400" cy="157680"/>
          </a:xfrm>
          <a:prstGeom prst="ellipse">
            <a:avLst/>
          </a:prstGeom>
          <a:noFill/>
          <a:ln w="19080">
            <a:solidFill>
              <a:srgbClr val="0091EA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1" name="CustomShape 11"/>
          <p:cNvSpPr/>
          <p:nvPr/>
        </p:nvSpPr>
        <p:spPr>
          <a:xfrm>
            <a:off x="174600" y="1760040"/>
            <a:ext cx="62640" cy="62640"/>
          </a:xfrm>
          <a:prstGeom prst="ellipse">
            <a:avLst/>
          </a:prstGeom>
          <a:solidFill>
            <a:srgbClr val="0091EA"/>
          </a:solidFill>
          <a:ln w="19080">
            <a:solidFill>
              <a:srgbClr val="0091EA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2" name="CustomShape 12"/>
          <p:cNvSpPr/>
          <p:nvPr/>
        </p:nvSpPr>
        <p:spPr>
          <a:xfrm>
            <a:off x="1539360" y="249480"/>
            <a:ext cx="211680" cy="210960"/>
          </a:xfrm>
          <a:prstGeom prst="ellipse">
            <a:avLst/>
          </a:prstGeom>
          <a:noFill/>
          <a:ln w="19080">
            <a:solidFill>
              <a:srgbClr val="0091EA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3" name="CustomShape 13"/>
          <p:cNvSpPr/>
          <p:nvPr/>
        </p:nvSpPr>
        <p:spPr>
          <a:xfrm>
            <a:off x="680400" y="2205000"/>
            <a:ext cx="62640" cy="62640"/>
          </a:xfrm>
          <a:prstGeom prst="ellipse">
            <a:avLst/>
          </a:prstGeom>
          <a:solidFill>
            <a:srgbClr val="0091EA"/>
          </a:solidFill>
          <a:ln w="19080">
            <a:solidFill>
              <a:srgbClr val="0091EA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4" name="CustomShape 14"/>
          <p:cNvSpPr/>
          <p:nvPr/>
        </p:nvSpPr>
        <p:spPr>
          <a:xfrm>
            <a:off x="3776040" y="427320"/>
            <a:ext cx="62640" cy="62640"/>
          </a:xfrm>
          <a:prstGeom prst="ellipse">
            <a:avLst/>
          </a:prstGeom>
          <a:solidFill>
            <a:srgbClr val="0091EA"/>
          </a:solidFill>
          <a:ln w="19080">
            <a:solidFill>
              <a:srgbClr val="0091EA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5" name="CustomShape 15"/>
          <p:cNvSpPr/>
          <p:nvPr/>
        </p:nvSpPr>
        <p:spPr>
          <a:xfrm>
            <a:off x="8834040" y="5034960"/>
            <a:ext cx="211680" cy="210960"/>
          </a:xfrm>
          <a:prstGeom prst="ellipse">
            <a:avLst/>
          </a:prstGeom>
          <a:noFill/>
          <a:ln w="19080">
            <a:solidFill>
              <a:srgbClr val="0091EA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6" name="PlaceHolder 16"/>
          <p:cNvSpPr>
            <a:spLocks noGrp="1"/>
          </p:cNvSpPr>
          <p:nvPr>
            <p:ph type="title"/>
          </p:nvPr>
        </p:nvSpPr>
        <p:spPr>
          <a:xfrm>
            <a:off x="866520" y="339480"/>
            <a:ext cx="8346240" cy="774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85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57" name="PlaceHolder 17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56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530" b="0" strike="noStrike" spc="-1">
                <a:latin typeface="Arial"/>
              </a:rPr>
              <a:t>Click to edit the outline text format</a:t>
            </a:r>
          </a:p>
          <a:p>
            <a:pPr marL="864235" lvl="1" indent="-323850">
              <a:spcBef>
                <a:spcPts val="124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080" b="0" strike="noStrike" spc="-1">
                <a:latin typeface="Arial"/>
              </a:rPr>
              <a:t>Second Outline Level</a:t>
            </a:r>
          </a:p>
          <a:p>
            <a:pPr marL="1296035" lvl="2" indent="-288290">
              <a:spcBef>
                <a:spcPts val="93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640" b="0" strike="noStrike" spc="-1">
                <a:latin typeface="Arial"/>
              </a:rPr>
              <a:t>Third Outline Level</a:t>
            </a:r>
          </a:p>
          <a:p>
            <a:pPr marL="1727835" lvl="3" indent="-215900">
              <a:spcBef>
                <a:spcPts val="62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210" b="0" strike="noStrike" spc="-1">
                <a:latin typeface="Arial"/>
              </a:rPr>
              <a:t>Fourth Outline Level</a:t>
            </a:r>
          </a:p>
          <a:p>
            <a:pPr marL="2160270" lvl="4" indent="-215900">
              <a:spcBef>
                <a:spcPts val="31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210" b="0" strike="noStrike" spc="-1">
                <a:latin typeface="Arial"/>
              </a:rPr>
              <a:t>Fifth Outline Level</a:t>
            </a:r>
          </a:p>
          <a:p>
            <a:pPr marL="2592070" lvl="5" indent="-215900">
              <a:spcBef>
                <a:spcPts val="31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210" b="0" strike="noStrike" spc="-1">
                <a:latin typeface="Arial"/>
              </a:rPr>
              <a:t>Sixth Outline Level</a:t>
            </a:r>
          </a:p>
          <a:p>
            <a:pPr marL="3023870" lvl="6" indent="-215900">
              <a:spcBef>
                <a:spcPts val="31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21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702" r:id="rId13"/>
  </p:sldLayoutIdLst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  <p:hf hdr="0" ftr="0" dt="0"/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8088480" y="5103720"/>
            <a:ext cx="105480" cy="105120"/>
          </a:xfrm>
          <a:prstGeom prst="ellipse">
            <a:avLst/>
          </a:prstGeom>
          <a:solidFill>
            <a:srgbClr val="0091EA"/>
          </a:solidFill>
          <a:ln w="19080">
            <a:solidFill>
              <a:srgbClr val="0091EA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5" name="CustomShape 2"/>
          <p:cNvSpPr/>
          <p:nvPr/>
        </p:nvSpPr>
        <p:spPr>
          <a:xfrm>
            <a:off x="8587800" y="4610160"/>
            <a:ext cx="105480" cy="105120"/>
          </a:xfrm>
          <a:prstGeom prst="ellipse">
            <a:avLst/>
          </a:prstGeom>
          <a:solidFill>
            <a:srgbClr val="0091EA"/>
          </a:solidFill>
          <a:ln w="19080">
            <a:solidFill>
              <a:srgbClr val="0091EA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6" name="CustomShape 3"/>
          <p:cNvSpPr/>
          <p:nvPr/>
        </p:nvSpPr>
        <p:spPr>
          <a:xfrm>
            <a:off x="9803160" y="3674160"/>
            <a:ext cx="62640" cy="62640"/>
          </a:xfrm>
          <a:prstGeom prst="ellipse">
            <a:avLst/>
          </a:prstGeom>
          <a:solidFill>
            <a:srgbClr val="0091EA"/>
          </a:solidFill>
          <a:ln w="19080">
            <a:solidFill>
              <a:srgbClr val="0091EA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7" name="CustomShape 4"/>
          <p:cNvSpPr/>
          <p:nvPr/>
        </p:nvSpPr>
        <p:spPr>
          <a:xfrm>
            <a:off x="9669240" y="5427360"/>
            <a:ext cx="105480" cy="105120"/>
          </a:xfrm>
          <a:prstGeom prst="ellipse">
            <a:avLst/>
          </a:prstGeom>
          <a:solidFill>
            <a:srgbClr val="0091EA"/>
          </a:solidFill>
          <a:ln w="19080">
            <a:solidFill>
              <a:srgbClr val="0091EA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8" name="CustomShape 5"/>
          <p:cNvSpPr/>
          <p:nvPr/>
        </p:nvSpPr>
        <p:spPr>
          <a:xfrm>
            <a:off x="2630520" y="559800"/>
            <a:ext cx="105480" cy="105120"/>
          </a:xfrm>
          <a:prstGeom prst="ellipse">
            <a:avLst/>
          </a:prstGeom>
          <a:solidFill>
            <a:srgbClr val="0091EA"/>
          </a:solidFill>
          <a:ln w="19080">
            <a:solidFill>
              <a:srgbClr val="0091EA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CustomShape 6"/>
          <p:cNvSpPr/>
          <p:nvPr/>
        </p:nvSpPr>
        <p:spPr>
          <a:xfrm>
            <a:off x="528480" y="2980440"/>
            <a:ext cx="105480" cy="105120"/>
          </a:xfrm>
          <a:prstGeom prst="ellipse">
            <a:avLst/>
          </a:prstGeom>
          <a:solidFill>
            <a:srgbClr val="0091EA"/>
          </a:solidFill>
          <a:ln w="19080">
            <a:solidFill>
              <a:srgbClr val="0091EA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00" name="CustomShape 7"/>
          <p:cNvSpPr/>
          <p:nvPr/>
        </p:nvSpPr>
        <p:spPr>
          <a:xfrm>
            <a:off x="288360" y="708480"/>
            <a:ext cx="105480" cy="105120"/>
          </a:xfrm>
          <a:prstGeom prst="ellipse">
            <a:avLst/>
          </a:prstGeom>
          <a:solidFill>
            <a:srgbClr val="0091EA"/>
          </a:solidFill>
          <a:ln w="19080">
            <a:solidFill>
              <a:srgbClr val="0091EA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01" name="CustomShape 8"/>
          <p:cNvSpPr/>
          <p:nvPr/>
        </p:nvSpPr>
        <p:spPr>
          <a:xfrm>
            <a:off x="559080" y="1191240"/>
            <a:ext cx="211680" cy="210960"/>
          </a:xfrm>
          <a:prstGeom prst="ellipse">
            <a:avLst/>
          </a:prstGeom>
          <a:noFill/>
          <a:ln w="19080">
            <a:solidFill>
              <a:srgbClr val="0091EA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02" name="CustomShape 9"/>
          <p:cNvSpPr/>
          <p:nvPr/>
        </p:nvSpPr>
        <p:spPr>
          <a:xfrm>
            <a:off x="9164520" y="3996000"/>
            <a:ext cx="158400" cy="157680"/>
          </a:xfrm>
          <a:prstGeom prst="ellipse">
            <a:avLst/>
          </a:prstGeom>
          <a:noFill/>
          <a:ln w="19080">
            <a:solidFill>
              <a:srgbClr val="0091EA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03" name="CustomShape 10"/>
          <p:cNvSpPr/>
          <p:nvPr/>
        </p:nvSpPr>
        <p:spPr>
          <a:xfrm>
            <a:off x="9792000" y="4615200"/>
            <a:ext cx="158400" cy="157680"/>
          </a:xfrm>
          <a:prstGeom prst="ellipse">
            <a:avLst/>
          </a:prstGeom>
          <a:noFill/>
          <a:ln w="19080">
            <a:solidFill>
              <a:srgbClr val="0091EA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04" name="CustomShape 11"/>
          <p:cNvSpPr/>
          <p:nvPr/>
        </p:nvSpPr>
        <p:spPr>
          <a:xfrm>
            <a:off x="174600" y="1760040"/>
            <a:ext cx="62640" cy="62640"/>
          </a:xfrm>
          <a:prstGeom prst="ellipse">
            <a:avLst/>
          </a:prstGeom>
          <a:solidFill>
            <a:srgbClr val="0091EA"/>
          </a:solidFill>
          <a:ln w="19080">
            <a:solidFill>
              <a:srgbClr val="0091EA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05" name="CustomShape 12"/>
          <p:cNvSpPr/>
          <p:nvPr/>
        </p:nvSpPr>
        <p:spPr>
          <a:xfrm>
            <a:off x="1539360" y="249480"/>
            <a:ext cx="211680" cy="210960"/>
          </a:xfrm>
          <a:prstGeom prst="ellipse">
            <a:avLst/>
          </a:prstGeom>
          <a:noFill/>
          <a:ln w="19080">
            <a:solidFill>
              <a:srgbClr val="0091EA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06" name="CustomShape 13"/>
          <p:cNvSpPr/>
          <p:nvPr/>
        </p:nvSpPr>
        <p:spPr>
          <a:xfrm>
            <a:off x="680400" y="2205000"/>
            <a:ext cx="62640" cy="62640"/>
          </a:xfrm>
          <a:prstGeom prst="ellipse">
            <a:avLst/>
          </a:prstGeom>
          <a:solidFill>
            <a:srgbClr val="0091EA"/>
          </a:solidFill>
          <a:ln w="19080">
            <a:solidFill>
              <a:srgbClr val="0091EA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07" name="CustomShape 14"/>
          <p:cNvSpPr/>
          <p:nvPr/>
        </p:nvSpPr>
        <p:spPr>
          <a:xfrm>
            <a:off x="3776040" y="427320"/>
            <a:ext cx="62640" cy="62640"/>
          </a:xfrm>
          <a:prstGeom prst="ellipse">
            <a:avLst/>
          </a:prstGeom>
          <a:solidFill>
            <a:srgbClr val="0091EA"/>
          </a:solidFill>
          <a:ln w="19080">
            <a:solidFill>
              <a:srgbClr val="0091EA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08" name="CustomShape 15"/>
          <p:cNvSpPr/>
          <p:nvPr/>
        </p:nvSpPr>
        <p:spPr>
          <a:xfrm>
            <a:off x="8834040" y="5034960"/>
            <a:ext cx="211680" cy="210960"/>
          </a:xfrm>
          <a:prstGeom prst="ellipse">
            <a:avLst/>
          </a:prstGeom>
          <a:noFill/>
          <a:ln w="19080">
            <a:solidFill>
              <a:srgbClr val="0091EA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09" name="PlaceHolder 16"/>
          <p:cNvSpPr>
            <a:spLocks noGrp="1"/>
          </p:cNvSpPr>
          <p:nvPr>
            <p:ph type="title"/>
          </p:nvPr>
        </p:nvSpPr>
        <p:spPr>
          <a:xfrm>
            <a:off x="866520" y="339480"/>
            <a:ext cx="8346240" cy="774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85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10" name="PlaceHolder 17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56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530" b="0" strike="noStrike" spc="-1">
                <a:latin typeface="Arial"/>
              </a:rPr>
              <a:t>Click to edit the outline text format</a:t>
            </a:r>
          </a:p>
          <a:p>
            <a:pPr marL="864235" lvl="1" indent="-323850">
              <a:spcBef>
                <a:spcPts val="124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080" b="0" strike="noStrike" spc="-1">
                <a:latin typeface="Arial"/>
              </a:rPr>
              <a:t>Second Outline Level</a:t>
            </a:r>
          </a:p>
          <a:p>
            <a:pPr marL="1296035" lvl="2" indent="-288290">
              <a:spcBef>
                <a:spcPts val="93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640" b="0" strike="noStrike" spc="-1">
                <a:latin typeface="Arial"/>
              </a:rPr>
              <a:t>Third Outline Level</a:t>
            </a:r>
          </a:p>
          <a:p>
            <a:pPr marL="1727835" lvl="3" indent="-215900">
              <a:spcBef>
                <a:spcPts val="62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210" b="0" strike="noStrike" spc="-1">
                <a:latin typeface="Arial"/>
              </a:rPr>
              <a:t>Fourth Outline Level</a:t>
            </a:r>
          </a:p>
          <a:p>
            <a:pPr marL="2160270" lvl="4" indent="-215900">
              <a:spcBef>
                <a:spcPts val="31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210" b="0" strike="noStrike" spc="-1">
                <a:latin typeface="Arial"/>
              </a:rPr>
              <a:t>Fifth Outline Level</a:t>
            </a:r>
          </a:p>
          <a:p>
            <a:pPr marL="2592070" lvl="5" indent="-215900">
              <a:spcBef>
                <a:spcPts val="31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210" b="0" strike="noStrike" spc="-1">
                <a:latin typeface="Arial"/>
              </a:rPr>
              <a:t>Sixth Outline Level</a:t>
            </a:r>
          </a:p>
          <a:p>
            <a:pPr marL="3023870" lvl="6" indent="-215900">
              <a:spcBef>
                <a:spcPts val="31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21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701" r:id="rId13"/>
  </p:sldLayoutIdLst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  <p:hf hdr="0" ftr="0" dt="0"/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8088480" y="5103720"/>
            <a:ext cx="105480" cy="105120"/>
          </a:xfrm>
          <a:prstGeom prst="ellipse">
            <a:avLst/>
          </a:prstGeom>
          <a:solidFill>
            <a:srgbClr val="0091EA"/>
          </a:solidFill>
          <a:ln w="19080">
            <a:solidFill>
              <a:srgbClr val="0091EA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2" name="CustomShape 2"/>
          <p:cNvSpPr/>
          <p:nvPr/>
        </p:nvSpPr>
        <p:spPr>
          <a:xfrm>
            <a:off x="8587800" y="4610160"/>
            <a:ext cx="105480" cy="105120"/>
          </a:xfrm>
          <a:prstGeom prst="ellipse">
            <a:avLst/>
          </a:prstGeom>
          <a:solidFill>
            <a:srgbClr val="0091EA"/>
          </a:solidFill>
          <a:ln w="19080">
            <a:solidFill>
              <a:srgbClr val="0091EA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3" name="CustomShape 3"/>
          <p:cNvSpPr/>
          <p:nvPr/>
        </p:nvSpPr>
        <p:spPr>
          <a:xfrm>
            <a:off x="9803160" y="3674160"/>
            <a:ext cx="62640" cy="62640"/>
          </a:xfrm>
          <a:prstGeom prst="ellipse">
            <a:avLst/>
          </a:prstGeom>
          <a:solidFill>
            <a:srgbClr val="0091EA"/>
          </a:solidFill>
          <a:ln w="19080">
            <a:solidFill>
              <a:srgbClr val="0091EA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4" name="CustomShape 4"/>
          <p:cNvSpPr/>
          <p:nvPr/>
        </p:nvSpPr>
        <p:spPr>
          <a:xfrm>
            <a:off x="9669240" y="5427360"/>
            <a:ext cx="105480" cy="105120"/>
          </a:xfrm>
          <a:prstGeom prst="ellipse">
            <a:avLst/>
          </a:prstGeom>
          <a:solidFill>
            <a:srgbClr val="0091EA"/>
          </a:solidFill>
          <a:ln w="19080">
            <a:solidFill>
              <a:srgbClr val="0091EA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5" name="CustomShape 5"/>
          <p:cNvSpPr/>
          <p:nvPr/>
        </p:nvSpPr>
        <p:spPr>
          <a:xfrm>
            <a:off x="2630520" y="559800"/>
            <a:ext cx="105480" cy="105120"/>
          </a:xfrm>
          <a:prstGeom prst="ellipse">
            <a:avLst/>
          </a:prstGeom>
          <a:solidFill>
            <a:srgbClr val="0091EA"/>
          </a:solidFill>
          <a:ln w="19080">
            <a:solidFill>
              <a:srgbClr val="0091EA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6" name="CustomShape 6"/>
          <p:cNvSpPr/>
          <p:nvPr/>
        </p:nvSpPr>
        <p:spPr>
          <a:xfrm>
            <a:off x="528480" y="2980440"/>
            <a:ext cx="105480" cy="105120"/>
          </a:xfrm>
          <a:prstGeom prst="ellipse">
            <a:avLst/>
          </a:prstGeom>
          <a:solidFill>
            <a:srgbClr val="0091EA"/>
          </a:solidFill>
          <a:ln w="19080">
            <a:solidFill>
              <a:srgbClr val="0091EA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7" name="CustomShape 7"/>
          <p:cNvSpPr/>
          <p:nvPr/>
        </p:nvSpPr>
        <p:spPr>
          <a:xfrm>
            <a:off x="288360" y="708480"/>
            <a:ext cx="105480" cy="105120"/>
          </a:xfrm>
          <a:prstGeom prst="ellipse">
            <a:avLst/>
          </a:prstGeom>
          <a:solidFill>
            <a:srgbClr val="0091EA"/>
          </a:solidFill>
          <a:ln w="19080">
            <a:solidFill>
              <a:srgbClr val="0091EA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8" name="CustomShape 8"/>
          <p:cNvSpPr/>
          <p:nvPr/>
        </p:nvSpPr>
        <p:spPr>
          <a:xfrm>
            <a:off x="559080" y="1191240"/>
            <a:ext cx="211680" cy="210960"/>
          </a:xfrm>
          <a:prstGeom prst="ellipse">
            <a:avLst/>
          </a:prstGeom>
          <a:noFill/>
          <a:ln w="19080">
            <a:solidFill>
              <a:srgbClr val="0091EA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9" name="CustomShape 9"/>
          <p:cNvSpPr/>
          <p:nvPr/>
        </p:nvSpPr>
        <p:spPr>
          <a:xfrm>
            <a:off x="9164520" y="3996000"/>
            <a:ext cx="158400" cy="157680"/>
          </a:xfrm>
          <a:prstGeom prst="ellipse">
            <a:avLst/>
          </a:prstGeom>
          <a:noFill/>
          <a:ln w="19080">
            <a:solidFill>
              <a:srgbClr val="0091EA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0" name="CustomShape 10"/>
          <p:cNvSpPr/>
          <p:nvPr/>
        </p:nvSpPr>
        <p:spPr>
          <a:xfrm>
            <a:off x="9792000" y="4615200"/>
            <a:ext cx="158400" cy="157680"/>
          </a:xfrm>
          <a:prstGeom prst="ellipse">
            <a:avLst/>
          </a:prstGeom>
          <a:noFill/>
          <a:ln w="19080">
            <a:solidFill>
              <a:srgbClr val="0091EA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1" name="CustomShape 11"/>
          <p:cNvSpPr/>
          <p:nvPr/>
        </p:nvSpPr>
        <p:spPr>
          <a:xfrm>
            <a:off x="174600" y="1760040"/>
            <a:ext cx="62640" cy="62640"/>
          </a:xfrm>
          <a:prstGeom prst="ellipse">
            <a:avLst/>
          </a:prstGeom>
          <a:solidFill>
            <a:srgbClr val="0091EA"/>
          </a:solidFill>
          <a:ln w="19080">
            <a:solidFill>
              <a:srgbClr val="0091EA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2" name="CustomShape 12"/>
          <p:cNvSpPr/>
          <p:nvPr/>
        </p:nvSpPr>
        <p:spPr>
          <a:xfrm>
            <a:off x="1539360" y="249480"/>
            <a:ext cx="211680" cy="210960"/>
          </a:xfrm>
          <a:prstGeom prst="ellipse">
            <a:avLst/>
          </a:prstGeom>
          <a:noFill/>
          <a:ln w="19080">
            <a:solidFill>
              <a:srgbClr val="0091EA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3" name="CustomShape 13"/>
          <p:cNvSpPr/>
          <p:nvPr/>
        </p:nvSpPr>
        <p:spPr>
          <a:xfrm>
            <a:off x="680400" y="2205000"/>
            <a:ext cx="62640" cy="62640"/>
          </a:xfrm>
          <a:prstGeom prst="ellipse">
            <a:avLst/>
          </a:prstGeom>
          <a:solidFill>
            <a:srgbClr val="0091EA"/>
          </a:solidFill>
          <a:ln w="19080">
            <a:solidFill>
              <a:srgbClr val="0091EA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4" name="CustomShape 14"/>
          <p:cNvSpPr/>
          <p:nvPr/>
        </p:nvSpPr>
        <p:spPr>
          <a:xfrm>
            <a:off x="3776040" y="427320"/>
            <a:ext cx="62640" cy="62640"/>
          </a:xfrm>
          <a:prstGeom prst="ellipse">
            <a:avLst/>
          </a:prstGeom>
          <a:solidFill>
            <a:srgbClr val="0091EA"/>
          </a:solidFill>
          <a:ln w="19080">
            <a:solidFill>
              <a:srgbClr val="0091EA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5" name="CustomShape 15"/>
          <p:cNvSpPr/>
          <p:nvPr/>
        </p:nvSpPr>
        <p:spPr>
          <a:xfrm>
            <a:off x="8834040" y="5034960"/>
            <a:ext cx="211680" cy="210960"/>
          </a:xfrm>
          <a:prstGeom prst="ellipse">
            <a:avLst/>
          </a:prstGeom>
          <a:noFill/>
          <a:ln w="19080">
            <a:solidFill>
              <a:srgbClr val="0091EA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6" name="PlaceHolder 16"/>
          <p:cNvSpPr>
            <a:spLocks noGrp="1"/>
          </p:cNvSpPr>
          <p:nvPr>
            <p:ph type="title"/>
          </p:nvPr>
        </p:nvSpPr>
        <p:spPr>
          <a:xfrm>
            <a:off x="866520" y="339480"/>
            <a:ext cx="8346240" cy="774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85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57" name="PlaceHolder 17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56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530" b="0" strike="noStrike" spc="-1">
                <a:latin typeface="Arial"/>
              </a:rPr>
              <a:t>Click to edit the outline text format</a:t>
            </a:r>
          </a:p>
          <a:p>
            <a:pPr marL="864235" lvl="1" indent="-323850">
              <a:spcBef>
                <a:spcPts val="124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080" b="0" strike="noStrike" spc="-1">
                <a:latin typeface="Arial"/>
              </a:rPr>
              <a:t>Second Outline Level</a:t>
            </a:r>
          </a:p>
          <a:p>
            <a:pPr marL="1296035" lvl="2" indent="-288290">
              <a:spcBef>
                <a:spcPts val="93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640" b="0" strike="noStrike" spc="-1">
                <a:latin typeface="Arial"/>
              </a:rPr>
              <a:t>Third Outline Level</a:t>
            </a:r>
          </a:p>
          <a:p>
            <a:pPr marL="1727835" lvl="3" indent="-215900">
              <a:spcBef>
                <a:spcPts val="62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210" b="0" strike="noStrike" spc="-1">
                <a:latin typeface="Arial"/>
              </a:rPr>
              <a:t>Fourth Outline Level</a:t>
            </a:r>
          </a:p>
          <a:p>
            <a:pPr marL="2160270" lvl="4" indent="-215900">
              <a:spcBef>
                <a:spcPts val="31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210" b="0" strike="noStrike" spc="-1">
                <a:latin typeface="Arial"/>
              </a:rPr>
              <a:t>Fifth Outline Level</a:t>
            </a:r>
          </a:p>
          <a:p>
            <a:pPr marL="2592070" lvl="5" indent="-215900">
              <a:spcBef>
                <a:spcPts val="31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210" b="0" strike="noStrike" spc="-1">
                <a:latin typeface="Arial"/>
              </a:rPr>
              <a:t>Sixth Outline Level</a:t>
            </a:r>
          </a:p>
          <a:p>
            <a:pPr marL="3023870" lvl="6" indent="-215900">
              <a:spcBef>
                <a:spcPts val="31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21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</p:sldLayoutIdLst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  <p:hf hdr="0" ftr="0" dt="0"/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1839732" y="690880"/>
            <a:ext cx="6401160" cy="19279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4000" b="1" spc="-1" dirty="0">
                <a:solidFill>
                  <a:srgbClr val="0091EA"/>
                </a:solidFill>
                <a:latin typeface="Roboto Slab"/>
                <a:ea typeface="Roboto Slab"/>
              </a:rPr>
              <a:t>CÂY PHÂN ĐOẠN </a:t>
            </a: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4000" b="1" spc="-1" dirty="0">
                <a:solidFill>
                  <a:srgbClr val="0091EA"/>
                </a:solidFill>
                <a:latin typeface="Roboto Slab"/>
                <a:ea typeface="Roboto Slab"/>
              </a:rPr>
              <a:t>CẬP NHẬT TRỄ</a:t>
            </a:r>
            <a:endParaRPr lang="en-US" altLang="en-GB" sz="4000" b="1" spc="-1" dirty="0">
              <a:solidFill>
                <a:srgbClr val="0091EA"/>
              </a:solidFill>
              <a:latin typeface="Roboto Slab"/>
              <a:ea typeface="Roboto Slab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6042FB-3E87-2C48-071F-ADA029E0B182}"/>
              </a:ext>
            </a:extLst>
          </p:cNvPr>
          <p:cNvSpPr txBox="1"/>
          <p:nvPr/>
        </p:nvSpPr>
        <p:spPr>
          <a:xfrm>
            <a:off x="2672080" y="3395395"/>
            <a:ext cx="5039360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altLang="en-GB" sz="2800" b="1" spc="-1" dirty="0">
                <a:solidFill>
                  <a:srgbClr val="0091EA"/>
                </a:solidFill>
                <a:latin typeface="Roboto Slab"/>
                <a:ea typeface="Roboto Slab"/>
              </a:rPr>
              <a:t>THÀNH VIÊN NHÓM 12</a:t>
            </a:r>
          </a:p>
          <a:p>
            <a:pPr marL="342900" indent="-342900">
              <a:lnSpc>
                <a:spcPct val="100000"/>
              </a:lnSpc>
              <a:buAutoNum type="arabicPeriod"/>
              <a:tabLst>
                <a:tab pos="0" algn="l"/>
              </a:tabLst>
            </a:pPr>
            <a:r>
              <a:rPr lang="en-GB" altLang="en-GB" b="1" spc="-1" dirty="0">
                <a:solidFill>
                  <a:srgbClr val="0091EA"/>
                </a:solidFill>
                <a:latin typeface="Roboto Slab"/>
                <a:ea typeface="Roboto Slab"/>
              </a:rPr>
              <a:t>BÙI ĐÌNH QUÂN – 21522487</a:t>
            </a:r>
          </a:p>
          <a:p>
            <a:pPr marL="342900" indent="-342900">
              <a:lnSpc>
                <a:spcPct val="100000"/>
              </a:lnSpc>
              <a:buAutoNum type="arabicPeriod"/>
              <a:tabLst>
                <a:tab pos="0" algn="l"/>
              </a:tabLst>
            </a:pPr>
            <a:r>
              <a:rPr lang="en-GB" altLang="en-GB" b="1" spc="-1" dirty="0">
                <a:solidFill>
                  <a:srgbClr val="0091EA"/>
                </a:solidFill>
                <a:latin typeface="Roboto Slab"/>
                <a:ea typeface="Roboto Slab"/>
              </a:rPr>
              <a:t>ĐOÀN QUANG HƯNG – 21520884</a:t>
            </a:r>
          </a:p>
          <a:p>
            <a:pPr marL="342900" indent="-342900">
              <a:lnSpc>
                <a:spcPct val="100000"/>
              </a:lnSpc>
              <a:buAutoNum type="arabicPeriod"/>
              <a:tabLst>
                <a:tab pos="0" algn="l"/>
              </a:tabLst>
            </a:pPr>
            <a:r>
              <a:rPr lang="en-GB" altLang="en-GB" sz="1800" b="1" spc="-1" dirty="0">
                <a:solidFill>
                  <a:srgbClr val="0091EA"/>
                </a:solidFill>
                <a:latin typeface="Roboto Slab"/>
                <a:ea typeface="Roboto Slab"/>
              </a:rPr>
              <a:t>NGUYỄN </a:t>
            </a:r>
            <a:r>
              <a:rPr lang="en-GB" altLang="en-GB" b="1" spc="-1" dirty="0">
                <a:solidFill>
                  <a:srgbClr val="0091EA"/>
                </a:solidFill>
                <a:latin typeface="Roboto Slab"/>
                <a:ea typeface="Roboto Slab"/>
              </a:rPr>
              <a:t>ĐÔNG ANH – 21520569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Hình Bầu dục 60">
            <a:extLst>
              <a:ext uri="{FF2B5EF4-FFF2-40B4-BE49-F238E27FC236}">
                <a16:creationId xmlns:a16="http://schemas.microsoft.com/office/drawing/2014/main" id="{A6D9BAA3-A37C-48E1-35E9-87B594AADF65}"/>
              </a:ext>
            </a:extLst>
          </p:cNvPr>
          <p:cNvSpPr/>
          <p:nvPr/>
        </p:nvSpPr>
        <p:spPr>
          <a:xfrm>
            <a:off x="3189716" y="1926098"/>
            <a:ext cx="686043" cy="6510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84" dirty="0">
                <a:solidFill>
                  <a:schemeClr val="tx1"/>
                </a:solidFill>
              </a:rPr>
              <a:t>48</a:t>
            </a:r>
          </a:p>
          <a:p>
            <a:pPr algn="ctr"/>
            <a:r>
              <a:rPr lang="en-US" sz="2000" dirty="0">
                <a:solidFill>
                  <a:schemeClr val="accent5">
                    <a:lumMod val="50000"/>
                  </a:schemeClr>
                </a:solidFill>
                <a:sym typeface="+mn-ea"/>
              </a:rPr>
              <a:t>0</a:t>
            </a:r>
            <a:endParaRPr lang="en-US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80" name="Đường nối Thẳng 79">
            <a:extLst>
              <a:ext uri="{FF2B5EF4-FFF2-40B4-BE49-F238E27FC236}">
                <a16:creationId xmlns:a16="http://schemas.microsoft.com/office/drawing/2014/main" id="{A7B2B2E0-1ED2-62F1-C343-0EA405C81E2D}"/>
              </a:ext>
            </a:extLst>
          </p:cNvPr>
          <p:cNvCxnSpPr>
            <a:stCxn id="61" idx="4"/>
            <a:endCxn id="58" idx="0"/>
          </p:cNvCxnSpPr>
          <p:nvPr/>
        </p:nvCxnSpPr>
        <p:spPr>
          <a:xfrm flipH="1">
            <a:off x="2506409" y="2577139"/>
            <a:ext cx="1026329" cy="31213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Đường nối Thẳng 81">
            <a:extLst>
              <a:ext uri="{FF2B5EF4-FFF2-40B4-BE49-F238E27FC236}">
                <a16:creationId xmlns:a16="http://schemas.microsoft.com/office/drawing/2014/main" id="{E0BFF835-3572-4D9F-2CB8-87AC067EE569}"/>
              </a:ext>
            </a:extLst>
          </p:cNvPr>
          <p:cNvCxnSpPr>
            <a:stCxn id="61" idx="4"/>
            <a:endCxn id="59" idx="0"/>
          </p:cNvCxnSpPr>
          <p:nvPr/>
        </p:nvCxnSpPr>
        <p:spPr>
          <a:xfrm>
            <a:off x="3532738" y="2577139"/>
            <a:ext cx="978274" cy="31213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Đường nối Thẳng 87">
            <a:extLst>
              <a:ext uri="{FF2B5EF4-FFF2-40B4-BE49-F238E27FC236}">
                <a16:creationId xmlns:a16="http://schemas.microsoft.com/office/drawing/2014/main" id="{0A11700E-331B-87E0-8208-E9B7CF73E393}"/>
              </a:ext>
            </a:extLst>
          </p:cNvPr>
          <p:cNvCxnSpPr>
            <a:stCxn id="61" idx="0"/>
            <a:endCxn id="63" idx="4"/>
          </p:cNvCxnSpPr>
          <p:nvPr/>
        </p:nvCxnSpPr>
        <p:spPr>
          <a:xfrm flipV="1">
            <a:off x="3532738" y="1684933"/>
            <a:ext cx="1858472" cy="24116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Hình Bầu dục 57">
            <a:extLst>
              <a:ext uri="{FF2B5EF4-FFF2-40B4-BE49-F238E27FC236}">
                <a16:creationId xmlns:a16="http://schemas.microsoft.com/office/drawing/2014/main" id="{EC707313-F85F-B3D0-ED56-B47431E1F145}"/>
              </a:ext>
            </a:extLst>
          </p:cNvPr>
          <p:cNvSpPr/>
          <p:nvPr/>
        </p:nvSpPr>
        <p:spPr>
          <a:xfrm>
            <a:off x="2163387" y="2889277"/>
            <a:ext cx="686043" cy="6510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84" dirty="0">
                <a:solidFill>
                  <a:schemeClr val="tx1"/>
                </a:solidFill>
              </a:rPr>
              <a:t>17</a:t>
            </a:r>
          </a:p>
          <a:p>
            <a:pPr algn="ctr"/>
            <a:r>
              <a:rPr lang="en-US" sz="2000" dirty="0">
                <a:solidFill>
                  <a:schemeClr val="accent5">
                    <a:lumMod val="50000"/>
                  </a:schemeClr>
                </a:solidFill>
                <a:sym typeface="+mn-ea"/>
              </a:rPr>
              <a:t>0</a:t>
            </a:r>
            <a:endParaRPr lang="en-US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9" name="Hình Bầu dục 58">
            <a:extLst>
              <a:ext uri="{FF2B5EF4-FFF2-40B4-BE49-F238E27FC236}">
                <a16:creationId xmlns:a16="http://schemas.microsoft.com/office/drawing/2014/main" id="{FEAF9BDB-1FBB-80CD-F883-FCE0D602104D}"/>
              </a:ext>
            </a:extLst>
          </p:cNvPr>
          <p:cNvSpPr/>
          <p:nvPr/>
        </p:nvSpPr>
        <p:spPr>
          <a:xfrm>
            <a:off x="4167989" y="2889277"/>
            <a:ext cx="686043" cy="6510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84" dirty="0">
                <a:solidFill>
                  <a:schemeClr val="tx1"/>
                </a:solidFill>
              </a:rPr>
              <a:t>31</a:t>
            </a:r>
          </a:p>
          <a:p>
            <a:pPr algn="ctr"/>
            <a:r>
              <a:rPr lang="en-US" sz="2000" dirty="0">
                <a:solidFill>
                  <a:schemeClr val="accent5">
                    <a:lumMod val="50000"/>
                  </a:schemeClr>
                </a:solidFill>
                <a:sym typeface="+mn-ea"/>
              </a:rPr>
              <a:t>0</a:t>
            </a:r>
            <a:endParaRPr lang="en-US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67" name="Đường nối Thẳng 66">
            <a:extLst>
              <a:ext uri="{FF2B5EF4-FFF2-40B4-BE49-F238E27FC236}">
                <a16:creationId xmlns:a16="http://schemas.microsoft.com/office/drawing/2014/main" id="{8212660F-F55F-E56E-6E48-91C8C7BA2B3F}"/>
              </a:ext>
            </a:extLst>
          </p:cNvPr>
          <p:cNvCxnSpPr>
            <a:stCxn id="29" idx="0"/>
            <a:endCxn id="58" idx="4"/>
          </p:cNvCxnSpPr>
          <p:nvPr/>
        </p:nvCxnSpPr>
        <p:spPr>
          <a:xfrm flipV="1">
            <a:off x="2090062" y="3540317"/>
            <a:ext cx="416346" cy="44933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Đường nối Thẳng 68">
            <a:extLst>
              <a:ext uri="{FF2B5EF4-FFF2-40B4-BE49-F238E27FC236}">
                <a16:creationId xmlns:a16="http://schemas.microsoft.com/office/drawing/2014/main" id="{F5F4361A-94F8-211B-4EF1-514BE2136FC5}"/>
              </a:ext>
            </a:extLst>
          </p:cNvPr>
          <p:cNvCxnSpPr>
            <a:stCxn id="58" idx="4"/>
            <a:endCxn id="34" idx="0"/>
          </p:cNvCxnSpPr>
          <p:nvPr/>
        </p:nvCxnSpPr>
        <p:spPr>
          <a:xfrm>
            <a:off x="2506409" y="3540317"/>
            <a:ext cx="533134" cy="44933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Đường nối Thẳng 70">
            <a:extLst>
              <a:ext uri="{FF2B5EF4-FFF2-40B4-BE49-F238E27FC236}">
                <a16:creationId xmlns:a16="http://schemas.microsoft.com/office/drawing/2014/main" id="{F74B61AB-D4B0-070D-5C04-226B689C1D5A}"/>
              </a:ext>
            </a:extLst>
          </p:cNvPr>
          <p:cNvCxnSpPr>
            <a:stCxn id="59" idx="4"/>
            <a:endCxn id="33" idx="0"/>
          </p:cNvCxnSpPr>
          <p:nvPr/>
        </p:nvCxnSpPr>
        <p:spPr>
          <a:xfrm flipH="1">
            <a:off x="4029593" y="3540317"/>
            <a:ext cx="481418" cy="44933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Đường nối Thẳng 72">
            <a:extLst>
              <a:ext uri="{FF2B5EF4-FFF2-40B4-BE49-F238E27FC236}">
                <a16:creationId xmlns:a16="http://schemas.microsoft.com/office/drawing/2014/main" id="{04FAB329-40F7-2F34-28C6-0A158DDE5583}"/>
              </a:ext>
            </a:extLst>
          </p:cNvPr>
          <p:cNvCxnSpPr>
            <a:cxnSpLocks/>
          </p:cNvCxnSpPr>
          <p:nvPr/>
        </p:nvCxnSpPr>
        <p:spPr>
          <a:xfrm>
            <a:off x="4533900" y="3540317"/>
            <a:ext cx="508632" cy="44933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Đường nối Thẳng 77">
            <a:extLst>
              <a:ext uri="{FF2B5EF4-FFF2-40B4-BE49-F238E27FC236}">
                <a16:creationId xmlns:a16="http://schemas.microsoft.com/office/drawing/2014/main" id="{3D12A5AB-F90C-26AF-FBCE-3F68FC1BDCCF}"/>
              </a:ext>
            </a:extLst>
          </p:cNvPr>
          <p:cNvCxnSpPr>
            <a:stCxn id="60" idx="4"/>
            <a:endCxn id="30" idx="0"/>
          </p:cNvCxnSpPr>
          <p:nvPr/>
        </p:nvCxnSpPr>
        <p:spPr>
          <a:xfrm>
            <a:off x="6457887" y="3540317"/>
            <a:ext cx="547919" cy="44933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Đường nối Thẳng 85">
            <a:extLst>
              <a:ext uri="{FF2B5EF4-FFF2-40B4-BE49-F238E27FC236}">
                <a16:creationId xmlns:a16="http://schemas.microsoft.com/office/drawing/2014/main" id="{AFF905A9-95AB-2495-0893-C65B397AE2A8}"/>
              </a:ext>
            </a:extLst>
          </p:cNvPr>
          <p:cNvCxnSpPr>
            <a:stCxn id="62" idx="4"/>
            <a:endCxn id="26" idx="0"/>
          </p:cNvCxnSpPr>
          <p:nvPr/>
        </p:nvCxnSpPr>
        <p:spPr>
          <a:xfrm>
            <a:off x="7128924" y="2577139"/>
            <a:ext cx="864135" cy="31213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Hình Bầu dục 25">
            <a:extLst>
              <a:ext uri="{FF2B5EF4-FFF2-40B4-BE49-F238E27FC236}">
                <a16:creationId xmlns:a16="http://schemas.microsoft.com/office/drawing/2014/main" id="{05D5B15F-8D2D-CA6B-E80E-4EC436C62494}"/>
              </a:ext>
            </a:extLst>
          </p:cNvPr>
          <p:cNvSpPr/>
          <p:nvPr/>
        </p:nvSpPr>
        <p:spPr>
          <a:xfrm>
            <a:off x="7650037" y="2889277"/>
            <a:ext cx="686043" cy="6510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84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29" name="Hình Bầu dục 28">
            <a:extLst>
              <a:ext uri="{FF2B5EF4-FFF2-40B4-BE49-F238E27FC236}">
                <a16:creationId xmlns:a16="http://schemas.microsoft.com/office/drawing/2014/main" id="{08E42E17-DFE8-FD67-9CC8-34F09FC0BA12}"/>
              </a:ext>
            </a:extLst>
          </p:cNvPr>
          <p:cNvSpPr/>
          <p:nvPr/>
        </p:nvSpPr>
        <p:spPr>
          <a:xfrm>
            <a:off x="1747041" y="3989656"/>
            <a:ext cx="686043" cy="6510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84" dirty="0">
                <a:solidFill>
                  <a:schemeClr val="tx1"/>
                </a:solidFill>
              </a:rPr>
              <a:t>11</a:t>
            </a:r>
          </a:p>
          <a:p>
            <a:pPr algn="ctr"/>
            <a:r>
              <a:rPr lang="en-US" sz="2000" dirty="0">
                <a:solidFill>
                  <a:schemeClr val="accent5">
                    <a:lumMod val="50000"/>
                  </a:schemeClr>
                </a:solidFill>
                <a:sym typeface="+mn-ea"/>
              </a:rPr>
              <a:t>0</a:t>
            </a:r>
            <a:endParaRPr lang="en-US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0" name="Hình Bầu dục 29">
            <a:extLst>
              <a:ext uri="{FF2B5EF4-FFF2-40B4-BE49-F238E27FC236}">
                <a16:creationId xmlns:a16="http://schemas.microsoft.com/office/drawing/2014/main" id="{2EF40135-4CDA-926C-6A9B-9739D8C49713}"/>
              </a:ext>
            </a:extLst>
          </p:cNvPr>
          <p:cNvSpPr/>
          <p:nvPr/>
        </p:nvSpPr>
        <p:spPr>
          <a:xfrm>
            <a:off x="6662784" y="3989656"/>
            <a:ext cx="686043" cy="6510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84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32" name="Hình Bầu dục 31">
            <a:extLst>
              <a:ext uri="{FF2B5EF4-FFF2-40B4-BE49-F238E27FC236}">
                <a16:creationId xmlns:a16="http://schemas.microsoft.com/office/drawing/2014/main" id="{E947587A-A9AF-3A3A-26BA-0C76E8744559}"/>
              </a:ext>
            </a:extLst>
          </p:cNvPr>
          <p:cNvSpPr/>
          <p:nvPr/>
        </p:nvSpPr>
        <p:spPr>
          <a:xfrm>
            <a:off x="4676621" y="3989656"/>
            <a:ext cx="686043" cy="6510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84" dirty="0">
                <a:solidFill>
                  <a:schemeClr val="tx1"/>
                </a:solidFill>
              </a:rPr>
              <a:t>18</a:t>
            </a:r>
          </a:p>
          <a:p>
            <a:pPr algn="ctr"/>
            <a:r>
              <a:rPr lang="en-US" sz="2000" dirty="0">
                <a:solidFill>
                  <a:schemeClr val="accent5">
                    <a:lumMod val="50000"/>
                  </a:schemeClr>
                </a:solidFill>
                <a:sym typeface="+mn-ea"/>
              </a:rPr>
              <a:t>0</a:t>
            </a:r>
            <a:endParaRPr lang="en-US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3" name="Hình Bầu dục 32">
            <a:extLst>
              <a:ext uri="{FF2B5EF4-FFF2-40B4-BE49-F238E27FC236}">
                <a16:creationId xmlns:a16="http://schemas.microsoft.com/office/drawing/2014/main" id="{0824ABF3-F699-C7D1-079A-28B4FFBBA99C}"/>
              </a:ext>
            </a:extLst>
          </p:cNvPr>
          <p:cNvSpPr/>
          <p:nvPr/>
        </p:nvSpPr>
        <p:spPr>
          <a:xfrm>
            <a:off x="3686571" y="3989656"/>
            <a:ext cx="686043" cy="6510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84" dirty="0">
                <a:solidFill>
                  <a:schemeClr val="tx1"/>
                </a:solidFill>
              </a:rPr>
              <a:t>13</a:t>
            </a:r>
          </a:p>
          <a:p>
            <a:pPr algn="ctr"/>
            <a:r>
              <a:rPr lang="en-US" sz="2000" dirty="0">
                <a:solidFill>
                  <a:schemeClr val="accent5">
                    <a:lumMod val="50000"/>
                  </a:schemeClr>
                </a:solidFill>
                <a:sym typeface="+mn-ea"/>
              </a:rPr>
              <a:t>0</a:t>
            </a:r>
            <a:endParaRPr lang="en-US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4" name="Hình Bầu dục 33">
            <a:extLst>
              <a:ext uri="{FF2B5EF4-FFF2-40B4-BE49-F238E27FC236}">
                <a16:creationId xmlns:a16="http://schemas.microsoft.com/office/drawing/2014/main" id="{B41AF7BC-0B5E-C223-5507-158C8D85B03F}"/>
              </a:ext>
            </a:extLst>
          </p:cNvPr>
          <p:cNvSpPr/>
          <p:nvPr/>
        </p:nvSpPr>
        <p:spPr>
          <a:xfrm>
            <a:off x="2696521" y="3989656"/>
            <a:ext cx="686043" cy="6510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84" dirty="0">
                <a:solidFill>
                  <a:schemeClr val="tx1"/>
                </a:solidFill>
              </a:rPr>
              <a:t>6</a:t>
            </a:r>
          </a:p>
          <a:p>
            <a:pPr algn="ctr"/>
            <a:r>
              <a:rPr lang="en-US" sz="2000" dirty="0">
                <a:solidFill>
                  <a:schemeClr val="accent5">
                    <a:lumMod val="50000"/>
                  </a:schemeClr>
                </a:solidFill>
                <a:sym typeface="+mn-ea"/>
              </a:rPr>
              <a:t>0</a:t>
            </a:r>
            <a:endParaRPr lang="en-US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2" name="Hình Bầu dục 61">
            <a:extLst>
              <a:ext uri="{FF2B5EF4-FFF2-40B4-BE49-F238E27FC236}">
                <a16:creationId xmlns:a16="http://schemas.microsoft.com/office/drawing/2014/main" id="{548B248E-FD2F-8D90-1887-0B0F72D2E6C4}"/>
              </a:ext>
            </a:extLst>
          </p:cNvPr>
          <p:cNvSpPr/>
          <p:nvPr/>
        </p:nvSpPr>
        <p:spPr>
          <a:xfrm>
            <a:off x="6785903" y="1926098"/>
            <a:ext cx="686043" cy="6510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84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63" name="Hình Bầu dục 62">
            <a:extLst>
              <a:ext uri="{FF2B5EF4-FFF2-40B4-BE49-F238E27FC236}">
                <a16:creationId xmlns:a16="http://schemas.microsoft.com/office/drawing/2014/main" id="{91D50686-12E0-2BA1-E479-E066C0F1817F}"/>
              </a:ext>
            </a:extLst>
          </p:cNvPr>
          <p:cNvSpPr/>
          <p:nvPr/>
        </p:nvSpPr>
        <p:spPr>
          <a:xfrm>
            <a:off x="5048188" y="1033893"/>
            <a:ext cx="686043" cy="6510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84" dirty="0">
                <a:solidFill>
                  <a:schemeClr val="tx1"/>
                </a:solidFill>
              </a:rPr>
              <a:t>76</a:t>
            </a:r>
          </a:p>
          <a:p>
            <a:pPr algn="ctr"/>
            <a:r>
              <a:rPr lang="en-US" sz="2000" dirty="0">
                <a:solidFill>
                  <a:schemeClr val="accent5">
                    <a:lumMod val="50000"/>
                  </a:schemeClr>
                </a:solidFill>
                <a:sym typeface="+mn-ea"/>
              </a:rPr>
              <a:t>0</a:t>
            </a:r>
            <a:endParaRPr lang="en-US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84" name="Đường nối Thẳng 83">
            <a:extLst>
              <a:ext uri="{FF2B5EF4-FFF2-40B4-BE49-F238E27FC236}">
                <a16:creationId xmlns:a16="http://schemas.microsoft.com/office/drawing/2014/main" id="{7D368BB2-2E37-8A51-2698-E326BF964155}"/>
              </a:ext>
            </a:extLst>
          </p:cNvPr>
          <p:cNvCxnSpPr>
            <a:stCxn id="62" idx="4"/>
            <a:endCxn id="60" idx="0"/>
          </p:cNvCxnSpPr>
          <p:nvPr/>
        </p:nvCxnSpPr>
        <p:spPr>
          <a:xfrm flipH="1">
            <a:off x="6457887" y="2577139"/>
            <a:ext cx="671037" cy="31213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Đường nối Thẳng 89">
            <a:extLst>
              <a:ext uri="{FF2B5EF4-FFF2-40B4-BE49-F238E27FC236}">
                <a16:creationId xmlns:a16="http://schemas.microsoft.com/office/drawing/2014/main" id="{8018E3C7-3413-F6A7-96F6-2990A1FF38E3}"/>
              </a:ext>
            </a:extLst>
          </p:cNvPr>
          <p:cNvCxnSpPr>
            <a:stCxn id="63" idx="4"/>
            <a:endCxn id="62" idx="0"/>
          </p:cNvCxnSpPr>
          <p:nvPr/>
        </p:nvCxnSpPr>
        <p:spPr>
          <a:xfrm>
            <a:off x="5391209" y="1684933"/>
            <a:ext cx="1737715" cy="24116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Hình Bầu dục 59">
            <a:extLst>
              <a:ext uri="{FF2B5EF4-FFF2-40B4-BE49-F238E27FC236}">
                <a16:creationId xmlns:a16="http://schemas.microsoft.com/office/drawing/2014/main" id="{722F32EF-2C4C-AF0C-AAAD-4CE84588F78B}"/>
              </a:ext>
            </a:extLst>
          </p:cNvPr>
          <p:cNvSpPr/>
          <p:nvPr/>
        </p:nvSpPr>
        <p:spPr>
          <a:xfrm>
            <a:off x="6114865" y="2889277"/>
            <a:ext cx="686043" cy="6510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84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76" name="Đường nối Thẳng 75">
            <a:extLst>
              <a:ext uri="{FF2B5EF4-FFF2-40B4-BE49-F238E27FC236}">
                <a16:creationId xmlns:a16="http://schemas.microsoft.com/office/drawing/2014/main" id="{33B1FF0B-F1AB-0C8D-3949-9830C3EAAD6F}"/>
              </a:ext>
            </a:extLst>
          </p:cNvPr>
          <p:cNvCxnSpPr>
            <a:stCxn id="60" idx="4"/>
            <a:endCxn id="31" idx="0"/>
          </p:cNvCxnSpPr>
          <p:nvPr/>
        </p:nvCxnSpPr>
        <p:spPr>
          <a:xfrm flipH="1">
            <a:off x="6009693" y="3540317"/>
            <a:ext cx="448194" cy="44933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Hình Bầu dục 30">
            <a:extLst>
              <a:ext uri="{FF2B5EF4-FFF2-40B4-BE49-F238E27FC236}">
                <a16:creationId xmlns:a16="http://schemas.microsoft.com/office/drawing/2014/main" id="{7CBAE73A-FC89-0091-963F-D6F0A9759C9C}"/>
              </a:ext>
            </a:extLst>
          </p:cNvPr>
          <p:cNvSpPr/>
          <p:nvPr/>
        </p:nvSpPr>
        <p:spPr>
          <a:xfrm>
            <a:off x="5666671" y="3989656"/>
            <a:ext cx="686043" cy="6510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84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147" name="Hình Bầu dục 146">
            <a:extLst>
              <a:ext uri="{FF2B5EF4-FFF2-40B4-BE49-F238E27FC236}">
                <a16:creationId xmlns:a16="http://schemas.microsoft.com/office/drawing/2014/main" id="{DE67C89E-5621-7E73-4A37-4D50E2E5524C}"/>
              </a:ext>
            </a:extLst>
          </p:cNvPr>
          <p:cNvSpPr/>
          <p:nvPr/>
        </p:nvSpPr>
        <p:spPr>
          <a:xfrm>
            <a:off x="2695351" y="3985400"/>
            <a:ext cx="686043" cy="6510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84" dirty="0">
                <a:solidFill>
                  <a:schemeClr val="tx1"/>
                </a:solidFill>
              </a:rPr>
              <a:t>11</a:t>
            </a:r>
          </a:p>
          <a:p>
            <a:pPr algn="ctr"/>
            <a:r>
              <a:rPr lang="en-US" sz="2000" dirty="0">
                <a:solidFill>
                  <a:schemeClr val="accent5">
                    <a:lumMod val="50000"/>
                  </a:schemeClr>
                </a:solidFill>
                <a:sym typeface="+mn-ea"/>
              </a:rPr>
              <a:t>0</a:t>
            </a:r>
            <a:endParaRPr lang="en-US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48" name="Hình Bầu dục 147">
            <a:extLst>
              <a:ext uri="{FF2B5EF4-FFF2-40B4-BE49-F238E27FC236}">
                <a16:creationId xmlns:a16="http://schemas.microsoft.com/office/drawing/2014/main" id="{0BB0A2B5-2313-E9AF-CCE7-1B8D9F14700B}"/>
              </a:ext>
            </a:extLst>
          </p:cNvPr>
          <p:cNvSpPr/>
          <p:nvPr/>
        </p:nvSpPr>
        <p:spPr>
          <a:xfrm>
            <a:off x="2163103" y="2893533"/>
            <a:ext cx="686043" cy="6510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84" dirty="0">
                <a:solidFill>
                  <a:schemeClr val="tx1"/>
                </a:solidFill>
              </a:rPr>
              <a:t>22</a:t>
            </a:r>
          </a:p>
          <a:p>
            <a:pPr algn="ctr"/>
            <a:r>
              <a:rPr lang="en-US" sz="2000" dirty="0">
                <a:solidFill>
                  <a:schemeClr val="accent5">
                    <a:lumMod val="50000"/>
                  </a:schemeClr>
                </a:solidFill>
                <a:sym typeface="+mn-ea"/>
              </a:rPr>
              <a:t>0</a:t>
            </a:r>
            <a:endParaRPr lang="en-US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49" name="Hình Bầu dục 148">
            <a:extLst>
              <a:ext uri="{FF2B5EF4-FFF2-40B4-BE49-F238E27FC236}">
                <a16:creationId xmlns:a16="http://schemas.microsoft.com/office/drawing/2014/main" id="{A0D03AC4-7409-6789-9D61-84AC0D925AA3}"/>
              </a:ext>
            </a:extLst>
          </p:cNvPr>
          <p:cNvSpPr/>
          <p:nvPr/>
        </p:nvSpPr>
        <p:spPr>
          <a:xfrm>
            <a:off x="3700764" y="3985526"/>
            <a:ext cx="686043" cy="6510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84" dirty="0">
                <a:solidFill>
                  <a:schemeClr val="tx1"/>
                </a:solidFill>
              </a:rPr>
              <a:t>13</a:t>
            </a:r>
          </a:p>
          <a:p>
            <a:pPr algn="ctr"/>
            <a:r>
              <a:rPr lang="en-US" sz="2000" dirty="0">
                <a:solidFill>
                  <a:schemeClr val="accent5">
                    <a:lumMod val="50000"/>
                  </a:schemeClr>
                </a:solidFill>
                <a:sym typeface="+mn-ea"/>
              </a:rPr>
              <a:t>5</a:t>
            </a:r>
            <a:endParaRPr lang="en-US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52" name="Hình Bầu dục 151">
            <a:extLst>
              <a:ext uri="{FF2B5EF4-FFF2-40B4-BE49-F238E27FC236}">
                <a16:creationId xmlns:a16="http://schemas.microsoft.com/office/drawing/2014/main" id="{3C057E79-CF58-81C9-244F-1D87E02C6163}"/>
              </a:ext>
            </a:extLst>
          </p:cNvPr>
          <p:cNvSpPr/>
          <p:nvPr/>
        </p:nvSpPr>
        <p:spPr>
          <a:xfrm>
            <a:off x="4676621" y="3995565"/>
            <a:ext cx="686043" cy="6510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84" dirty="0">
                <a:solidFill>
                  <a:schemeClr val="tx1"/>
                </a:solidFill>
              </a:rPr>
              <a:t>18</a:t>
            </a:r>
          </a:p>
          <a:p>
            <a:pPr algn="ctr"/>
            <a:r>
              <a:rPr lang="en-US" sz="2000" dirty="0">
                <a:solidFill>
                  <a:schemeClr val="accent5">
                    <a:lumMod val="50000"/>
                  </a:schemeClr>
                </a:solidFill>
                <a:sym typeface="+mn-ea"/>
              </a:rPr>
              <a:t>5</a:t>
            </a:r>
            <a:endParaRPr lang="en-US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53" name="Hình Bầu dục 152">
            <a:extLst>
              <a:ext uri="{FF2B5EF4-FFF2-40B4-BE49-F238E27FC236}">
                <a16:creationId xmlns:a16="http://schemas.microsoft.com/office/drawing/2014/main" id="{BEBE2C0E-31BB-1382-6E14-E2EE1C008061}"/>
              </a:ext>
            </a:extLst>
          </p:cNvPr>
          <p:cNvSpPr/>
          <p:nvPr/>
        </p:nvSpPr>
        <p:spPr>
          <a:xfrm>
            <a:off x="4161927" y="2893037"/>
            <a:ext cx="686043" cy="6510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84" dirty="0">
                <a:solidFill>
                  <a:schemeClr val="tx1"/>
                </a:solidFill>
              </a:rPr>
              <a:t>41</a:t>
            </a:r>
          </a:p>
          <a:p>
            <a:pPr algn="ctr"/>
            <a:r>
              <a:rPr lang="en-US" sz="2000" dirty="0">
                <a:solidFill>
                  <a:schemeClr val="accent5">
                    <a:lumMod val="50000"/>
                  </a:schemeClr>
                </a:solidFill>
                <a:sym typeface="+mn-ea"/>
              </a:rPr>
              <a:t>0</a:t>
            </a:r>
            <a:endParaRPr lang="en-US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54" name="Hình Bầu dục 153">
            <a:extLst>
              <a:ext uri="{FF2B5EF4-FFF2-40B4-BE49-F238E27FC236}">
                <a16:creationId xmlns:a16="http://schemas.microsoft.com/office/drawing/2014/main" id="{6FDAF37C-BF40-239B-376E-3C2A1642AD88}"/>
              </a:ext>
            </a:extLst>
          </p:cNvPr>
          <p:cNvSpPr/>
          <p:nvPr/>
        </p:nvSpPr>
        <p:spPr>
          <a:xfrm>
            <a:off x="3195246" y="1924956"/>
            <a:ext cx="686043" cy="6510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84" dirty="0">
                <a:solidFill>
                  <a:schemeClr val="tx1"/>
                </a:solidFill>
              </a:rPr>
              <a:t>63</a:t>
            </a:r>
          </a:p>
          <a:p>
            <a:pPr algn="ctr"/>
            <a:r>
              <a:rPr lang="en-US" sz="2000" dirty="0">
                <a:solidFill>
                  <a:schemeClr val="accent5">
                    <a:lumMod val="50000"/>
                  </a:schemeClr>
                </a:solidFill>
                <a:sym typeface="+mn-ea"/>
              </a:rPr>
              <a:t>0</a:t>
            </a:r>
            <a:endParaRPr lang="en-US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55" name="Hình Bầu dục 154">
            <a:extLst>
              <a:ext uri="{FF2B5EF4-FFF2-40B4-BE49-F238E27FC236}">
                <a16:creationId xmlns:a16="http://schemas.microsoft.com/office/drawing/2014/main" id="{60BFD039-1628-54DD-3411-B853909B86E3}"/>
              </a:ext>
            </a:extLst>
          </p:cNvPr>
          <p:cNvSpPr/>
          <p:nvPr/>
        </p:nvSpPr>
        <p:spPr>
          <a:xfrm>
            <a:off x="5672734" y="3989656"/>
            <a:ext cx="686043" cy="6510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84" dirty="0">
                <a:solidFill>
                  <a:schemeClr val="tx1"/>
                </a:solidFill>
              </a:rPr>
              <a:t>8</a:t>
            </a:r>
          </a:p>
          <a:p>
            <a:pPr algn="ctr"/>
            <a:r>
              <a:rPr lang="en-US" sz="2000" dirty="0">
                <a:solidFill>
                  <a:schemeClr val="accent5">
                    <a:lumMod val="50000"/>
                  </a:schemeClr>
                </a:solidFill>
                <a:sym typeface="+mn-ea"/>
              </a:rPr>
              <a:t>0</a:t>
            </a:r>
            <a:endParaRPr lang="en-US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56" name="Hình Bầu dục 155">
            <a:extLst>
              <a:ext uri="{FF2B5EF4-FFF2-40B4-BE49-F238E27FC236}">
                <a16:creationId xmlns:a16="http://schemas.microsoft.com/office/drawing/2014/main" id="{D3D2398F-4513-C4C6-FDFB-94990D4ACB04}"/>
              </a:ext>
            </a:extLst>
          </p:cNvPr>
          <p:cNvSpPr/>
          <p:nvPr/>
        </p:nvSpPr>
        <p:spPr>
          <a:xfrm>
            <a:off x="6666035" y="3989656"/>
            <a:ext cx="686043" cy="6510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84" dirty="0">
                <a:solidFill>
                  <a:schemeClr val="tx1"/>
                </a:solidFill>
              </a:rPr>
              <a:t>4</a:t>
            </a:r>
          </a:p>
          <a:p>
            <a:pPr algn="ctr"/>
            <a:r>
              <a:rPr lang="en-US" sz="2000" dirty="0">
                <a:solidFill>
                  <a:schemeClr val="accent5">
                    <a:lumMod val="50000"/>
                  </a:schemeClr>
                </a:solidFill>
                <a:sym typeface="+mn-ea"/>
              </a:rPr>
              <a:t>0</a:t>
            </a:r>
            <a:endParaRPr lang="en-US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57" name="Hình Bầu dục 156">
            <a:extLst>
              <a:ext uri="{FF2B5EF4-FFF2-40B4-BE49-F238E27FC236}">
                <a16:creationId xmlns:a16="http://schemas.microsoft.com/office/drawing/2014/main" id="{62DB3130-3A20-58F9-EC26-64EEF35E0EF1}"/>
              </a:ext>
            </a:extLst>
          </p:cNvPr>
          <p:cNvSpPr/>
          <p:nvPr/>
        </p:nvSpPr>
        <p:spPr>
          <a:xfrm>
            <a:off x="6114865" y="2889034"/>
            <a:ext cx="686043" cy="6510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84" dirty="0">
                <a:solidFill>
                  <a:schemeClr val="tx1"/>
                </a:solidFill>
              </a:rPr>
              <a:t>12</a:t>
            </a:r>
          </a:p>
          <a:p>
            <a:pPr algn="ctr"/>
            <a:r>
              <a:rPr lang="en-US" sz="2000" dirty="0">
                <a:solidFill>
                  <a:schemeClr val="accent5">
                    <a:lumMod val="50000"/>
                  </a:schemeClr>
                </a:solidFill>
                <a:sym typeface="+mn-ea"/>
              </a:rPr>
              <a:t>0</a:t>
            </a:r>
            <a:endParaRPr lang="en-US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58" name="Hình Bầu dục 157">
            <a:extLst>
              <a:ext uri="{FF2B5EF4-FFF2-40B4-BE49-F238E27FC236}">
                <a16:creationId xmlns:a16="http://schemas.microsoft.com/office/drawing/2014/main" id="{F0B6F13D-9257-C635-4DC1-0DDE0E9D1B99}"/>
              </a:ext>
            </a:extLst>
          </p:cNvPr>
          <p:cNvSpPr/>
          <p:nvPr/>
        </p:nvSpPr>
        <p:spPr>
          <a:xfrm>
            <a:off x="7650037" y="2889034"/>
            <a:ext cx="686043" cy="6510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84" dirty="0">
                <a:solidFill>
                  <a:schemeClr val="tx1"/>
                </a:solidFill>
              </a:rPr>
              <a:t>16</a:t>
            </a:r>
          </a:p>
          <a:p>
            <a:pPr algn="ctr"/>
            <a:r>
              <a:rPr lang="en-US" sz="2000" dirty="0">
                <a:solidFill>
                  <a:schemeClr val="accent5">
                    <a:lumMod val="50000"/>
                  </a:schemeClr>
                </a:solidFill>
                <a:sym typeface="+mn-ea"/>
              </a:rPr>
              <a:t>0</a:t>
            </a:r>
            <a:endParaRPr lang="en-US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59" name="Hình Bầu dục 158">
            <a:extLst>
              <a:ext uri="{FF2B5EF4-FFF2-40B4-BE49-F238E27FC236}">
                <a16:creationId xmlns:a16="http://schemas.microsoft.com/office/drawing/2014/main" id="{A0AC3B86-813D-02CE-FC18-25331E64945E}"/>
              </a:ext>
            </a:extLst>
          </p:cNvPr>
          <p:cNvSpPr/>
          <p:nvPr/>
        </p:nvSpPr>
        <p:spPr>
          <a:xfrm>
            <a:off x="6785903" y="1926098"/>
            <a:ext cx="686043" cy="6510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84" dirty="0">
                <a:solidFill>
                  <a:schemeClr val="tx1"/>
                </a:solidFill>
              </a:rPr>
              <a:t>28</a:t>
            </a:r>
          </a:p>
          <a:p>
            <a:pPr algn="ctr"/>
            <a:r>
              <a:rPr lang="en-US" sz="2000" dirty="0">
                <a:solidFill>
                  <a:schemeClr val="accent5">
                    <a:lumMod val="50000"/>
                  </a:schemeClr>
                </a:solidFill>
                <a:sym typeface="+mn-ea"/>
              </a:rPr>
              <a:t>0</a:t>
            </a:r>
            <a:endParaRPr lang="en-US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62" name="Hình Bầu dục 161">
            <a:extLst>
              <a:ext uri="{FF2B5EF4-FFF2-40B4-BE49-F238E27FC236}">
                <a16:creationId xmlns:a16="http://schemas.microsoft.com/office/drawing/2014/main" id="{49F208E6-C89C-243F-C385-6191118BEF4C}"/>
              </a:ext>
            </a:extLst>
          </p:cNvPr>
          <p:cNvSpPr/>
          <p:nvPr/>
        </p:nvSpPr>
        <p:spPr>
          <a:xfrm>
            <a:off x="5059492" y="1032626"/>
            <a:ext cx="686043" cy="6510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84" dirty="0">
                <a:solidFill>
                  <a:schemeClr val="tx1"/>
                </a:solidFill>
              </a:rPr>
              <a:t>91</a:t>
            </a:r>
          </a:p>
          <a:p>
            <a:pPr algn="ctr"/>
            <a:r>
              <a:rPr lang="en-US" sz="2000" dirty="0">
                <a:solidFill>
                  <a:schemeClr val="accent5">
                    <a:lumMod val="50000"/>
                  </a:schemeClr>
                </a:solidFill>
                <a:sym typeface="+mn-ea"/>
              </a:rPr>
              <a:t>0</a:t>
            </a:r>
            <a:endParaRPr lang="en-US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FA3BE9F8-FE56-75F7-CBB9-359846FC24DF}"/>
              </a:ext>
            </a:extLst>
          </p:cNvPr>
          <p:cNvSpPr txBox="1"/>
          <p:nvPr/>
        </p:nvSpPr>
        <p:spPr>
          <a:xfrm>
            <a:off x="1074366" y="539064"/>
            <a:ext cx="9184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GB" sz="2400" b="1" spc="-1" dirty="0" err="1">
                <a:solidFill>
                  <a:srgbClr val="0091EA"/>
                </a:solidFill>
                <a:latin typeface="Roboto Slab"/>
                <a:ea typeface="Roboto Slab"/>
                <a:sym typeface="+mn-ea"/>
              </a:rPr>
              <a:t>Cập</a:t>
            </a:r>
            <a:r>
              <a:rPr lang="en-US" altLang="en-GB" sz="2400" b="1" spc="-1" dirty="0">
                <a:solidFill>
                  <a:srgbClr val="0091EA"/>
                </a:solidFill>
                <a:latin typeface="Roboto Slab"/>
                <a:ea typeface="Roboto Slab"/>
                <a:sym typeface="+mn-ea"/>
              </a:rPr>
              <a:t> </a:t>
            </a:r>
            <a:r>
              <a:rPr lang="en-US" altLang="en-GB" sz="2400" b="1" spc="-1" dirty="0" err="1">
                <a:solidFill>
                  <a:srgbClr val="0091EA"/>
                </a:solidFill>
                <a:latin typeface="Roboto Slab"/>
                <a:ea typeface="Roboto Slab"/>
                <a:sym typeface="+mn-ea"/>
              </a:rPr>
              <a:t>nhật</a:t>
            </a:r>
            <a:r>
              <a:rPr lang="en-US" altLang="en-GB" sz="2400" b="1" spc="-1" dirty="0">
                <a:solidFill>
                  <a:srgbClr val="0091EA"/>
                </a:solidFill>
                <a:latin typeface="Roboto Slab"/>
                <a:ea typeface="Roboto Slab"/>
                <a:sym typeface="+mn-ea"/>
              </a:rPr>
              <a:t> </a:t>
            </a:r>
            <a:r>
              <a:rPr lang="en-US" altLang="en-GB" sz="2400" b="1" spc="-1" dirty="0" err="1">
                <a:solidFill>
                  <a:srgbClr val="0091EA"/>
                </a:solidFill>
                <a:latin typeface="Roboto Slab"/>
                <a:ea typeface="Roboto Slab"/>
                <a:sym typeface="+mn-ea"/>
              </a:rPr>
              <a:t>đoạn</a:t>
            </a:r>
            <a:r>
              <a:rPr lang="en-US" altLang="en-GB" sz="2400" b="1" spc="-1" dirty="0">
                <a:solidFill>
                  <a:srgbClr val="0091EA"/>
                </a:solidFill>
                <a:latin typeface="Roboto Slab"/>
                <a:ea typeface="Roboto Slab"/>
                <a:sym typeface="+mn-ea"/>
              </a:rPr>
              <a:t> [1; 3] </a:t>
            </a:r>
            <a:r>
              <a:rPr lang="en-US" altLang="en-GB" sz="2400" b="1" spc="-1" dirty="0" err="1">
                <a:solidFill>
                  <a:srgbClr val="0091EA"/>
                </a:solidFill>
                <a:latin typeface="Roboto Slab"/>
                <a:ea typeface="Roboto Slab"/>
                <a:sym typeface="+mn-ea"/>
              </a:rPr>
              <a:t>lên</a:t>
            </a:r>
            <a:r>
              <a:rPr lang="en-US" altLang="en-GB" sz="2400" b="1" spc="-1" dirty="0">
                <a:solidFill>
                  <a:srgbClr val="0091EA"/>
                </a:solidFill>
                <a:latin typeface="Roboto Slab"/>
                <a:ea typeface="Roboto Slab"/>
                <a:sym typeface="+mn-ea"/>
              </a:rPr>
              <a:t> 5 </a:t>
            </a:r>
            <a:r>
              <a:rPr lang="en-US" altLang="en-GB" sz="2400" b="1" spc="-1" dirty="0" err="1">
                <a:solidFill>
                  <a:srgbClr val="0091EA"/>
                </a:solidFill>
                <a:latin typeface="Roboto Slab"/>
                <a:ea typeface="Roboto Slab"/>
                <a:sym typeface="+mn-ea"/>
              </a:rPr>
              <a:t>đơn</a:t>
            </a:r>
            <a:r>
              <a:rPr lang="en-US" altLang="en-GB" sz="2400" b="1" spc="-1" dirty="0">
                <a:solidFill>
                  <a:srgbClr val="0091EA"/>
                </a:solidFill>
                <a:latin typeface="Roboto Slab"/>
                <a:ea typeface="Roboto Slab"/>
                <a:sym typeface="+mn-ea"/>
              </a:rPr>
              <a:t> </a:t>
            </a:r>
            <a:r>
              <a:rPr lang="en-US" altLang="en-GB" sz="2400" b="1" spc="-1" dirty="0" err="1">
                <a:solidFill>
                  <a:srgbClr val="0091EA"/>
                </a:solidFill>
                <a:latin typeface="Roboto Slab"/>
                <a:ea typeface="Roboto Slab"/>
                <a:sym typeface="+mn-ea"/>
              </a:rPr>
              <a:t>vị</a:t>
            </a:r>
            <a:endParaRPr lang="en" sz="2400" b="1" dirty="0">
              <a:solidFill>
                <a:srgbClr val="00B0F0"/>
              </a:solidFill>
              <a:latin typeface="Roboto Sla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1ADE44C2-763C-C543-9286-BA853C0B72E2}"/>
              </a:ext>
            </a:extLst>
          </p:cNvPr>
          <p:cNvSpPr txBox="1"/>
          <p:nvPr/>
        </p:nvSpPr>
        <p:spPr>
          <a:xfrm>
            <a:off x="3863140" y="2173562"/>
            <a:ext cx="890677" cy="397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84"/>
              <a:t>[0,3]</a:t>
            </a:r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4CF6E9FA-B4C2-0447-CC41-77517C603AF9}"/>
              </a:ext>
            </a:extLst>
          </p:cNvPr>
          <p:cNvSpPr txBox="1"/>
          <p:nvPr/>
        </p:nvSpPr>
        <p:spPr>
          <a:xfrm>
            <a:off x="2860591" y="3091107"/>
            <a:ext cx="742653" cy="397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84" dirty="0"/>
              <a:t>[0,1]</a:t>
            </a:r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6EF0D90C-3137-BB89-4F15-515D9333674A}"/>
              </a:ext>
            </a:extLst>
          </p:cNvPr>
          <p:cNvSpPr txBox="1"/>
          <p:nvPr/>
        </p:nvSpPr>
        <p:spPr>
          <a:xfrm>
            <a:off x="4876876" y="3136686"/>
            <a:ext cx="706468" cy="397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84" dirty="0"/>
              <a:t>[2,3]</a:t>
            </a:r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0623B3CD-C7BA-F591-9A1A-504B5148B21C}"/>
              </a:ext>
            </a:extLst>
          </p:cNvPr>
          <p:cNvSpPr txBox="1"/>
          <p:nvPr/>
        </p:nvSpPr>
        <p:spPr>
          <a:xfrm>
            <a:off x="1826624" y="4659346"/>
            <a:ext cx="700065" cy="397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84"/>
              <a:t>[0,0]</a:t>
            </a:r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8510CB8D-2C7F-E24F-E442-1E94886B664B}"/>
              </a:ext>
            </a:extLst>
          </p:cNvPr>
          <p:cNvSpPr txBox="1"/>
          <p:nvPr/>
        </p:nvSpPr>
        <p:spPr>
          <a:xfrm>
            <a:off x="2761758" y="4659345"/>
            <a:ext cx="700065" cy="397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84" dirty="0"/>
              <a:t>[1,1]</a:t>
            </a:r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07284AFE-D64A-679A-8B96-F9BCC7F6740F}"/>
              </a:ext>
            </a:extLst>
          </p:cNvPr>
          <p:cNvSpPr txBox="1"/>
          <p:nvPr/>
        </p:nvSpPr>
        <p:spPr>
          <a:xfrm>
            <a:off x="3731768" y="4659345"/>
            <a:ext cx="709311" cy="397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84" dirty="0"/>
              <a:t>[2,2]</a:t>
            </a:r>
          </a:p>
        </p:txBody>
      </p:sp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723AA4E2-7855-A962-26E3-9C4CBD0E7F02}"/>
              </a:ext>
            </a:extLst>
          </p:cNvPr>
          <p:cNvSpPr txBox="1"/>
          <p:nvPr/>
        </p:nvSpPr>
        <p:spPr>
          <a:xfrm>
            <a:off x="4716413" y="4659347"/>
            <a:ext cx="694166" cy="397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84" dirty="0"/>
              <a:t>[3,3]</a:t>
            </a:r>
          </a:p>
        </p:txBody>
      </p: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215D49D3-B9FF-4928-6D02-19DAF2057382}"/>
              </a:ext>
            </a:extLst>
          </p:cNvPr>
          <p:cNvSpPr txBox="1"/>
          <p:nvPr/>
        </p:nvSpPr>
        <p:spPr>
          <a:xfrm>
            <a:off x="7469064" y="2173563"/>
            <a:ext cx="686043" cy="397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84"/>
              <a:t>[4,6]</a:t>
            </a:r>
          </a:p>
        </p:txBody>
      </p:sp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A635AE17-A5E8-C0D5-D796-DFCE470782F3}"/>
              </a:ext>
            </a:extLst>
          </p:cNvPr>
          <p:cNvSpPr txBox="1"/>
          <p:nvPr/>
        </p:nvSpPr>
        <p:spPr>
          <a:xfrm>
            <a:off x="5706463" y="1250120"/>
            <a:ext cx="956322" cy="363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64"/>
              <a:t>[0,6]</a:t>
            </a:r>
          </a:p>
        </p:txBody>
      </p:sp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D6FCD6FB-F3E8-B75E-3666-1C2DBFE67FC0}"/>
              </a:ext>
            </a:extLst>
          </p:cNvPr>
          <p:cNvSpPr txBox="1"/>
          <p:nvPr/>
        </p:nvSpPr>
        <p:spPr>
          <a:xfrm>
            <a:off x="6822813" y="3092653"/>
            <a:ext cx="686043" cy="397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84" dirty="0"/>
              <a:t>[4,5]</a:t>
            </a:r>
          </a:p>
        </p:txBody>
      </p:sp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5A414FEF-58C0-4477-CDF3-9E00271323C1}"/>
              </a:ext>
            </a:extLst>
          </p:cNvPr>
          <p:cNvSpPr txBox="1"/>
          <p:nvPr/>
        </p:nvSpPr>
        <p:spPr>
          <a:xfrm>
            <a:off x="8333199" y="3136684"/>
            <a:ext cx="686043" cy="397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84" dirty="0"/>
              <a:t>[6,6]</a:t>
            </a:r>
          </a:p>
        </p:txBody>
      </p:sp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34B71F05-A18C-7A47-6151-5A8D50BAEEA7}"/>
              </a:ext>
            </a:extLst>
          </p:cNvPr>
          <p:cNvSpPr txBox="1"/>
          <p:nvPr/>
        </p:nvSpPr>
        <p:spPr>
          <a:xfrm>
            <a:off x="5746254" y="4659344"/>
            <a:ext cx="686043" cy="397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84" dirty="0"/>
              <a:t>[4,4]</a:t>
            </a:r>
          </a:p>
        </p:txBody>
      </p:sp>
      <p:sp>
        <p:nvSpPr>
          <p:cNvPr id="16" name="Hộp Văn bản 15">
            <a:extLst>
              <a:ext uri="{FF2B5EF4-FFF2-40B4-BE49-F238E27FC236}">
                <a16:creationId xmlns:a16="http://schemas.microsoft.com/office/drawing/2014/main" id="{1AEB65B6-4B12-AE02-5B0A-0C23163CB12D}"/>
              </a:ext>
            </a:extLst>
          </p:cNvPr>
          <p:cNvSpPr txBox="1"/>
          <p:nvPr/>
        </p:nvSpPr>
        <p:spPr>
          <a:xfrm>
            <a:off x="6771638" y="4659344"/>
            <a:ext cx="694166" cy="397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84" dirty="0"/>
              <a:t>[5,5]</a:t>
            </a:r>
          </a:p>
        </p:txBody>
      </p:sp>
      <p:sp>
        <p:nvSpPr>
          <p:cNvPr id="17" name="Hộp Văn bản 16">
            <a:extLst>
              <a:ext uri="{FF2B5EF4-FFF2-40B4-BE49-F238E27FC236}">
                <a16:creationId xmlns:a16="http://schemas.microsoft.com/office/drawing/2014/main" id="{A0960424-9A12-F6BD-F682-61756B5D7083}"/>
              </a:ext>
            </a:extLst>
          </p:cNvPr>
          <p:cNvSpPr txBox="1"/>
          <p:nvPr/>
        </p:nvSpPr>
        <p:spPr>
          <a:xfrm>
            <a:off x="5226666" y="1716238"/>
            <a:ext cx="489416" cy="261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2"/>
              <a:t>(0)</a:t>
            </a:r>
          </a:p>
        </p:txBody>
      </p:sp>
      <p:sp>
        <p:nvSpPr>
          <p:cNvPr id="18" name="Hộp Văn bản 17">
            <a:extLst>
              <a:ext uri="{FF2B5EF4-FFF2-40B4-BE49-F238E27FC236}">
                <a16:creationId xmlns:a16="http://schemas.microsoft.com/office/drawing/2014/main" id="{239743AA-13EE-2DBC-5BE4-B0135A8A5886}"/>
              </a:ext>
            </a:extLst>
          </p:cNvPr>
          <p:cNvSpPr txBox="1"/>
          <p:nvPr/>
        </p:nvSpPr>
        <p:spPr>
          <a:xfrm>
            <a:off x="3335167" y="2585320"/>
            <a:ext cx="489416" cy="261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2"/>
              <a:t>(1)</a:t>
            </a:r>
          </a:p>
        </p:txBody>
      </p:sp>
      <p:sp>
        <p:nvSpPr>
          <p:cNvPr id="19" name="Hộp Văn bản 18">
            <a:extLst>
              <a:ext uri="{FF2B5EF4-FFF2-40B4-BE49-F238E27FC236}">
                <a16:creationId xmlns:a16="http://schemas.microsoft.com/office/drawing/2014/main" id="{5ABF810A-EF53-73B2-DA52-0284B7659D64}"/>
              </a:ext>
            </a:extLst>
          </p:cNvPr>
          <p:cNvSpPr txBox="1"/>
          <p:nvPr/>
        </p:nvSpPr>
        <p:spPr>
          <a:xfrm>
            <a:off x="2321683" y="3640869"/>
            <a:ext cx="489416" cy="261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2"/>
              <a:t>(3)</a:t>
            </a:r>
          </a:p>
        </p:txBody>
      </p:sp>
      <p:sp>
        <p:nvSpPr>
          <p:cNvPr id="20" name="Hộp Văn bản 19">
            <a:extLst>
              <a:ext uri="{FF2B5EF4-FFF2-40B4-BE49-F238E27FC236}">
                <a16:creationId xmlns:a16="http://schemas.microsoft.com/office/drawing/2014/main" id="{A27915D7-425D-4335-A11E-40938E902DA2}"/>
              </a:ext>
            </a:extLst>
          </p:cNvPr>
          <p:cNvSpPr txBox="1"/>
          <p:nvPr/>
        </p:nvSpPr>
        <p:spPr>
          <a:xfrm>
            <a:off x="1478952" y="4446600"/>
            <a:ext cx="489416" cy="261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2"/>
              <a:t>(7)</a:t>
            </a:r>
          </a:p>
        </p:txBody>
      </p:sp>
      <p:sp>
        <p:nvSpPr>
          <p:cNvPr id="21" name="Hộp Văn bản 20">
            <a:extLst>
              <a:ext uri="{FF2B5EF4-FFF2-40B4-BE49-F238E27FC236}">
                <a16:creationId xmlns:a16="http://schemas.microsoft.com/office/drawing/2014/main" id="{C041700E-704D-0BDC-73AD-6BDCA00A0D07}"/>
              </a:ext>
            </a:extLst>
          </p:cNvPr>
          <p:cNvSpPr txBox="1"/>
          <p:nvPr/>
        </p:nvSpPr>
        <p:spPr>
          <a:xfrm>
            <a:off x="3200130" y="4495862"/>
            <a:ext cx="489416" cy="261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2"/>
              <a:t>(8)</a:t>
            </a:r>
          </a:p>
        </p:txBody>
      </p:sp>
      <p:sp>
        <p:nvSpPr>
          <p:cNvPr id="22" name="Hộp Văn bản 21">
            <a:extLst>
              <a:ext uri="{FF2B5EF4-FFF2-40B4-BE49-F238E27FC236}">
                <a16:creationId xmlns:a16="http://schemas.microsoft.com/office/drawing/2014/main" id="{D5FE40CD-D2D1-1CE3-92EA-B1853C2BB795}"/>
              </a:ext>
            </a:extLst>
          </p:cNvPr>
          <p:cNvSpPr txBox="1"/>
          <p:nvPr/>
        </p:nvSpPr>
        <p:spPr>
          <a:xfrm>
            <a:off x="3532738" y="4495861"/>
            <a:ext cx="489416" cy="261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2"/>
              <a:t>(9)</a:t>
            </a:r>
          </a:p>
        </p:txBody>
      </p:sp>
      <p:sp>
        <p:nvSpPr>
          <p:cNvPr id="23" name="Hộp Văn bản 22">
            <a:extLst>
              <a:ext uri="{FF2B5EF4-FFF2-40B4-BE49-F238E27FC236}">
                <a16:creationId xmlns:a16="http://schemas.microsoft.com/office/drawing/2014/main" id="{DFAF6926-EF99-959E-EAEF-788531571D22}"/>
              </a:ext>
            </a:extLst>
          </p:cNvPr>
          <p:cNvSpPr txBox="1"/>
          <p:nvPr/>
        </p:nvSpPr>
        <p:spPr>
          <a:xfrm>
            <a:off x="5148868" y="4495861"/>
            <a:ext cx="489416" cy="261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2"/>
              <a:t>(10)</a:t>
            </a:r>
          </a:p>
        </p:txBody>
      </p:sp>
      <p:sp>
        <p:nvSpPr>
          <p:cNvPr id="24" name="Hộp Văn bản 23">
            <a:extLst>
              <a:ext uri="{FF2B5EF4-FFF2-40B4-BE49-F238E27FC236}">
                <a16:creationId xmlns:a16="http://schemas.microsoft.com/office/drawing/2014/main" id="{23E81198-FC54-B8AF-E84D-B63236ECE2ED}"/>
              </a:ext>
            </a:extLst>
          </p:cNvPr>
          <p:cNvSpPr txBox="1"/>
          <p:nvPr/>
        </p:nvSpPr>
        <p:spPr>
          <a:xfrm>
            <a:off x="7224356" y="4456433"/>
            <a:ext cx="489416" cy="261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2"/>
              <a:t>(12)</a:t>
            </a:r>
          </a:p>
        </p:txBody>
      </p:sp>
      <p:sp>
        <p:nvSpPr>
          <p:cNvPr id="25" name="Hộp Văn bản 24">
            <a:extLst>
              <a:ext uri="{FF2B5EF4-FFF2-40B4-BE49-F238E27FC236}">
                <a16:creationId xmlns:a16="http://schemas.microsoft.com/office/drawing/2014/main" id="{693C951F-4A58-F7AC-9BE2-91CBBCA2737D}"/>
              </a:ext>
            </a:extLst>
          </p:cNvPr>
          <p:cNvSpPr txBox="1"/>
          <p:nvPr/>
        </p:nvSpPr>
        <p:spPr>
          <a:xfrm>
            <a:off x="5503535" y="4484928"/>
            <a:ext cx="489416" cy="261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2"/>
              <a:t>(11)</a:t>
            </a:r>
          </a:p>
        </p:txBody>
      </p:sp>
      <p:sp>
        <p:nvSpPr>
          <p:cNvPr id="27" name="Hộp Văn bản 26">
            <a:extLst>
              <a:ext uri="{FF2B5EF4-FFF2-40B4-BE49-F238E27FC236}">
                <a16:creationId xmlns:a16="http://schemas.microsoft.com/office/drawing/2014/main" id="{C28AB68E-1945-8858-2155-0D212A65A604}"/>
              </a:ext>
            </a:extLst>
          </p:cNvPr>
          <p:cNvSpPr txBox="1"/>
          <p:nvPr/>
        </p:nvSpPr>
        <p:spPr>
          <a:xfrm>
            <a:off x="4328126" y="3594152"/>
            <a:ext cx="489416" cy="261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2"/>
              <a:t>(4)</a:t>
            </a:r>
          </a:p>
        </p:txBody>
      </p:sp>
      <p:sp>
        <p:nvSpPr>
          <p:cNvPr id="28" name="Hộp Văn bản 27">
            <a:extLst>
              <a:ext uri="{FF2B5EF4-FFF2-40B4-BE49-F238E27FC236}">
                <a16:creationId xmlns:a16="http://schemas.microsoft.com/office/drawing/2014/main" id="{0D990571-CF06-E006-3807-35FC2490D00C}"/>
              </a:ext>
            </a:extLst>
          </p:cNvPr>
          <p:cNvSpPr txBox="1"/>
          <p:nvPr/>
        </p:nvSpPr>
        <p:spPr>
          <a:xfrm>
            <a:off x="6939856" y="2594441"/>
            <a:ext cx="489416" cy="261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2" dirty="0"/>
              <a:t>(2)</a:t>
            </a:r>
          </a:p>
        </p:txBody>
      </p:sp>
      <p:sp>
        <p:nvSpPr>
          <p:cNvPr id="35" name="Hộp Văn bản 34">
            <a:extLst>
              <a:ext uri="{FF2B5EF4-FFF2-40B4-BE49-F238E27FC236}">
                <a16:creationId xmlns:a16="http://schemas.microsoft.com/office/drawing/2014/main" id="{DA178187-C51B-331D-7870-10585D3CA849}"/>
              </a:ext>
            </a:extLst>
          </p:cNvPr>
          <p:cNvSpPr txBox="1"/>
          <p:nvPr/>
        </p:nvSpPr>
        <p:spPr>
          <a:xfrm>
            <a:off x="6278339" y="3616759"/>
            <a:ext cx="489416" cy="261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2"/>
              <a:t>(5)</a:t>
            </a:r>
          </a:p>
        </p:txBody>
      </p:sp>
      <p:sp>
        <p:nvSpPr>
          <p:cNvPr id="36" name="Hộp Văn bản 35">
            <a:extLst>
              <a:ext uri="{FF2B5EF4-FFF2-40B4-BE49-F238E27FC236}">
                <a16:creationId xmlns:a16="http://schemas.microsoft.com/office/drawing/2014/main" id="{9326F498-8CAD-511C-1C49-76FCAD171FEC}"/>
              </a:ext>
            </a:extLst>
          </p:cNvPr>
          <p:cNvSpPr txBox="1"/>
          <p:nvPr/>
        </p:nvSpPr>
        <p:spPr>
          <a:xfrm>
            <a:off x="7843783" y="3527777"/>
            <a:ext cx="489416" cy="261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2"/>
              <a:t>(6)</a:t>
            </a:r>
          </a:p>
        </p:txBody>
      </p:sp>
      <p:sp>
        <p:nvSpPr>
          <p:cNvPr id="37" name="Hình Bầu dục 28">
            <a:extLst>
              <a:ext uri="{FF2B5EF4-FFF2-40B4-BE49-F238E27FC236}">
                <a16:creationId xmlns:a16="http://schemas.microsoft.com/office/drawing/2014/main" id="{35582D27-CC84-AA40-4E38-54071549C709}"/>
              </a:ext>
            </a:extLst>
          </p:cNvPr>
          <p:cNvSpPr/>
          <p:nvPr/>
        </p:nvSpPr>
        <p:spPr>
          <a:xfrm>
            <a:off x="1747041" y="3990086"/>
            <a:ext cx="686043" cy="6510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84" dirty="0">
                <a:solidFill>
                  <a:schemeClr val="tx1"/>
                </a:solidFill>
              </a:rPr>
              <a:t>11</a:t>
            </a:r>
          </a:p>
          <a:p>
            <a:pPr algn="ctr"/>
            <a:r>
              <a:rPr lang="en-US" sz="2000" dirty="0">
                <a:solidFill>
                  <a:schemeClr val="accent5">
                    <a:lumMod val="50000"/>
                  </a:schemeClr>
                </a:solidFill>
                <a:sym typeface="+mn-ea"/>
              </a:rPr>
              <a:t>0</a:t>
            </a:r>
            <a:endParaRPr lang="en-US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8" name="Hình Bầu dục 158">
            <a:extLst>
              <a:ext uri="{FF2B5EF4-FFF2-40B4-BE49-F238E27FC236}">
                <a16:creationId xmlns:a16="http://schemas.microsoft.com/office/drawing/2014/main" id="{65E27369-ED77-BDAC-0D6D-2D6FDE613394}"/>
              </a:ext>
            </a:extLst>
          </p:cNvPr>
          <p:cNvSpPr/>
          <p:nvPr/>
        </p:nvSpPr>
        <p:spPr>
          <a:xfrm>
            <a:off x="6786412" y="1924956"/>
            <a:ext cx="686043" cy="6510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84" dirty="0">
                <a:solidFill>
                  <a:schemeClr val="tx1"/>
                </a:solidFill>
              </a:rPr>
              <a:t>28</a:t>
            </a:r>
          </a:p>
          <a:p>
            <a:pPr algn="ctr"/>
            <a:r>
              <a:rPr lang="en-US" sz="2000" dirty="0">
                <a:solidFill>
                  <a:schemeClr val="accent5">
                    <a:lumMod val="50000"/>
                  </a:schemeClr>
                </a:solidFill>
                <a:sym typeface="+mn-ea"/>
              </a:rPr>
              <a:t>0</a:t>
            </a:r>
            <a:endParaRPr lang="en-US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9823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3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3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3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3" dur="500" fill="hold"/>
                                        <p:tgtEl>
                                          <p:spTgt spid="33">
                                            <p:bg/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94" dur="500" fill="hold"/>
                                        <p:tgtEl>
                                          <p:spTgt spid="33">
                                            <p:bg/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5" dur="500" fill="hold"/>
                                        <p:tgtEl>
                                          <p:spTgt spid="33">
                                            <p:bg/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6" dur="500" fill="hold"/>
                                        <p:tgtEl>
                                          <p:spTgt spid="33">
                                            <p:bg/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4" dur="500" fill="hold"/>
                                        <p:tgtEl>
                                          <p:spTgt spid="32">
                                            <p:bg/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05" dur="500" fill="hold"/>
                                        <p:tgtEl>
                                          <p:spTgt spid="32">
                                            <p:bg/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6" dur="500" fill="hold"/>
                                        <p:tgtEl>
                                          <p:spTgt spid="32">
                                            <p:bg/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7" dur="500" fill="hold"/>
                                        <p:tgtEl>
                                          <p:spTgt spid="32">
                                            <p:bg/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9" dur="500" fill="hold"/>
                                        <p:tgtEl>
                                          <p:spTgt spid="159">
                                            <p:bg/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20" dur="500" fill="hold"/>
                                        <p:tgtEl>
                                          <p:spTgt spid="159">
                                            <p:bg/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1" dur="500" fill="hold"/>
                                        <p:tgtEl>
                                          <p:spTgt spid="159">
                                            <p:bg/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2" dur="500" fill="hold"/>
                                        <p:tgtEl>
                                          <p:spTgt spid="159">
                                            <p:bg/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uiExpand="1" build="allAtOnce" animBg="1"/>
      <p:bldP spid="33" grpId="0" uiExpand="1" build="allAtOnce" animBg="1"/>
      <p:bldP spid="147" grpId="0" animBg="1"/>
      <p:bldP spid="148" grpId="0" animBg="1"/>
      <p:bldP spid="149" grpId="0" animBg="1"/>
      <p:bldP spid="152" grpId="0" animBg="1"/>
      <p:bldP spid="153" grpId="0" animBg="1"/>
      <p:bldP spid="154" grpId="0" animBg="1"/>
      <p:bldP spid="159" grpId="0" uiExpand="1" build="allAtOnce" animBg="1"/>
      <p:bldP spid="162" grpId="0" animBg="1"/>
      <p:bldP spid="37" grpId="0" animBg="1"/>
      <p:bldP spid="3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TextShape 2"/>
          <p:cNvSpPr txBox="1"/>
          <p:nvPr/>
        </p:nvSpPr>
        <p:spPr>
          <a:xfrm>
            <a:off x="1410572" y="703601"/>
            <a:ext cx="4844892" cy="774065"/>
          </a:xfrm>
          <a:prstGeom prst="rect">
            <a:avLst/>
          </a:prstGeom>
          <a:noFill/>
          <a:ln>
            <a:noFill/>
          </a:ln>
        </p:spPr>
        <p:txBody>
          <a:bodyPr tIns="100806" bIns="100806"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3000" b="1" strike="noStrike" spc="-1" dirty="0" err="1">
                <a:solidFill>
                  <a:srgbClr val="0091EA"/>
                </a:solidFill>
                <a:latin typeface="Roboto Slab"/>
                <a:ea typeface="Roboto Slab"/>
              </a:rPr>
              <a:t>Lấy</a:t>
            </a:r>
            <a:r>
              <a:rPr lang="en-US" sz="3000" b="1" strike="noStrike" spc="-1" dirty="0">
                <a:solidFill>
                  <a:srgbClr val="0091EA"/>
                </a:solidFill>
                <a:latin typeface="Roboto Slab"/>
                <a:ea typeface="Roboto Slab"/>
              </a:rPr>
              <a:t> </a:t>
            </a:r>
            <a:r>
              <a:rPr lang="en-US" sz="3000" b="1" strike="noStrike" spc="-1" dirty="0" err="1">
                <a:solidFill>
                  <a:srgbClr val="0091EA"/>
                </a:solidFill>
                <a:latin typeface="Roboto Slab"/>
                <a:ea typeface="Roboto Slab"/>
              </a:rPr>
              <a:t>tổng</a:t>
            </a:r>
            <a:endParaRPr lang="en-US" sz="30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173D8C-1C9F-5DBA-3DC0-C558D60F409E}"/>
              </a:ext>
            </a:extLst>
          </p:cNvPr>
          <p:cNvSpPr txBox="1"/>
          <p:nvPr/>
        </p:nvSpPr>
        <p:spPr>
          <a:xfrm>
            <a:off x="1410572" y="2085731"/>
            <a:ext cx="755758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/>
              <a:t>Nếu</a:t>
            </a:r>
            <a:r>
              <a:rPr lang="en-US" dirty="0"/>
              <a:t> node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chờ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node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,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lazy </a:t>
            </a:r>
            <a:r>
              <a:rPr lang="en-US" dirty="0" err="1"/>
              <a:t>của</a:t>
            </a:r>
            <a:r>
              <a:rPr lang="en-US" dirty="0"/>
              <a:t> node con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có</a:t>
            </a: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Nếu</a:t>
            </a:r>
            <a:r>
              <a:rPr lang="en-US" dirty="0"/>
              <a:t> node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nằm</a:t>
            </a:r>
            <a:r>
              <a:rPr lang="en-US" dirty="0"/>
              <a:t>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node </a:t>
            </a:r>
            <a:r>
              <a:rPr lang="en-US" dirty="0" err="1"/>
              <a:t>này</a:t>
            </a: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Nếu</a:t>
            </a:r>
            <a:r>
              <a:rPr lang="en-US" dirty="0"/>
              <a:t> node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trùng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:</a:t>
            </a:r>
          </a:p>
          <a:p>
            <a:pPr marL="742950" lvl="1" indent="-285750">
              <a:buFontTx/>
              <a:buChar char="-"/>
            </a:pP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GetSum</a:t>
            </a:r>
            <a:r>
              <a:rPr lang="en-US" dirty="0"/>
              <a:t>()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node con</a:t>
            </a:r>
          </a:p>
          <a:p>
            <a:pPr marL="742950" lvl="1" indent="-285750">
              <a:buFontTx/>
              <a:buChar char="-"/>
            </a:pP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node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node con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01D280-C050-4674-4CCC-DFDF21DB170B}"/>
              </a:ext>
            </a:extLst>
          </p:cNvPr>
          <p:cNvSpPr txBox="1"/>
          <p:nvPr/>
        </p:nvSpPr>
        <p:spPr>
          <a:xfrm>
            <a:off x="1410572" y="1535309"/>
            <a:ext cx="1778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GetSum</a:t>
            </a:r>
            <a:r>
              <a:rPr lang="en-US" sz="2000" b="1" dirty="0"/>
              <a:t>(a, b)</a:t>
            </a:r>
          </a:p>
        </p:txBody>
      </p:sp>
    </p:spTree>
    <p:extLst>
      <p:ext uri="{BB962C8B-B14F-4D97-AF65-F5344CB8AC3E}">
        <p14:creationId xmlns:p14="http://schemas.microsoft.com/office/powerpoint/2010/main" val="2339027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2" grpId="0"/>
      <p:bldP spid="3" grpId="0"/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Hình Bầu dục 60">
            <a:extLst>
              <a:ext uri="{FF2B5EF4-FFF2-40B4-BE49-F238E27FC236}">
                <a16:creationId xmlns:a16="http://schemas.microsoft.com/office/drawing/2014/main" id="{A6D9BAA3-A37C-48E1-35E9-87B594AADF65}"/>
              </a:ext>
            </a:extLst>
          </p:cNvPr>
          <p:cNvSpPr/>
          <p:nvPr/>
        </p:nvSpPr>
        <p:spPr>
          <a:xfrm>
            <a:off x="3460785" y="1580248"/>
            <a:ext cx="686043" cy="6510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84" dirty="0">
                <a:solidFill>
                  <a:schemeClr val="tx1"/>
                </a:solidFill>
              </a:rPr>
              <a:t>63</a:t>
            </a:r>
          </a:p>
          <a:p>
            <a:pPr algn="ctr"/>
            <a:r>
              <a:rPr lang="en-US" sz="2000" dirty="0">
                <a:solidFill>
                  <a:schemeClr val="accent5">
                    <a:lumMod val="50000"/>
                  </a:schemeClr>
                </a:solidFill>
                <a:sym typeface="+mn-ea"/>
              </a:rPr>
              <a:t>0</a:t>
            </a:r>
            <a:endParaRPr lang="en-US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80" name="Đường nối Thẳng 79">
            <a:extLst>
              <a:ext uri="{FF2B5EF4-FFF2-40B4-BE49-F238E27FC236}">
                <a16:creationId xmlns:a16="http://schemas.microsoft.com/office/drawing/2014/main" id="{A7B2B2E0-1ED2-62F1-C343-0EA405C81E2D}"/>
              </a:ext>
            </a:extLst>
          </p:cNvPr>
          <p:cNvCxnSpPr>
            <a:stCxn id="61" idx="4"/>
            <a:endCxn id="58" idx="0"/>
          </p:cNvCxnSpPr>
          <p:nvPr/>
        </p:nvCxnSpPr>
        <p:spPr>
          <a:xfrm flipH="1">
            <a:off x="2777478" y="2231288"/>
            <a:ext cx="1026329" cy="31213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Đường nối Thẳng 81">
            <a:extLst>
              <a:ext uri="{FF2B5EF4-FFF2-40B4-BE49-F238E27FC236}">
                <a16:creationId xmlns:a16="http://schemas.microsoft.com/office/drawing/2014/main" id="{E0BFF835-3572-4D9F-2CB8-87AC067EE569}"/>
              </a:ext>
            </a:extLst>
          </p:cNvPr>
          <p:cNvCxnSpPr>
            <a:stCxn id="61" idx="4"/>
            <a:endCxn id="59" idx="0"/>
          </p:cNvCxnSpPr>
          <p:nvPr/>
        </p:nvCxnSpPr>
        <p:spPr>
          <a:xfrm>
            <a:off x="3803807" y="2231288"/>
            <a:ext cx="978274" cy="31213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Đường nối Thẳng 87">
            <a:extLst>
              <a:ext uri="{FF2B5EF4-FFF2-40B4-BE49-F238E27FC236}">
                <a16:creationId xmlns:a16="http://schemas.microsoft.com/office/drawing/2014/main" id="{0A11700E-331B-87E0-8208-E9B7CF73E393}"/>
              </a:ext>
            </a:extLst>
          </p:cNvPr>
          <p:cNvCxnSpPr>
            <a:stCxn id="61" idx="0"/>
            <a:endCxn id="63" idx="4"/>
          </p:cNvCxnSpPr>
          <p:nvPr/>
        </p:nvCxnSpPr>
        <p:spPr>
          <a:xfrm flipV="1">
            <a:off x="3803807" y="1306300"/>
            <a:ext cx="1814922" cy="2739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Hình Bầu dục 57">
            <a:extLst>
              <a:ext uri="{FF2B5EF4-FFF2-40B4-BE49-F238E27FC236}">
                <a16:creationId xmlns:a16="http://schemas.microsoft.com/office/drawing/2014/main" id="{EC707313-F85F-B3D0-ED56-B47431E1F145}"/>
              </a:ext>
            </a:extLst>
          </p:cNvPr>
          <p:cNvSpPr/>
          <p:nvPr/>
        </p:nvSpPr>
        <p:spPr>
          <a:xfrm>
            <a:off x="2434456" y="2543426"/>
            <a:ext cx="686043" cy="6510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84" dirty="0">
                <a:solidFill>
                  <a:schemeClr val="tx1"/>
                </a:solidFill>
              </a:rPr>
              <a:t>22</a:t>
            </a:r>
          </a:p>
          <a:p>
            <a:pPr algn="ctr"/>
            <a:r>
              <a:rPr lang="en-US" sz="2000" dirty="0">
                <a:solidFill>
                  <a:schemeClr val="accent5">
                    <a:lumMod val="50000"/>
                  </a:schemeClr>
                </a:solidFill>
                <a:sym typeface="+mn-ea"/>
              </a:rPr>
              <a:t>0</a:t>
            </a:r>
            <a:endParaRPr lang="en-US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9" name="Hình Bầu dục 58">
            <a:extLst>
              <a:ext uri="{FF2B5EF4-FFF2-40B4-BE49-F238E27FC236}">
                <a16:creationId xmlns:a16="http://schemas.microsoft.com/office/drawing/2014/main" id="{FEAF9BDB-1FBB-80CD-F883-FCE0D602104D}"/>
              </a:ext>
            </a:extLst>
          </p:cNvPr>
          <p:cNvSpPr/>
          <p:nvPr/>
        </p:nvSpPr>
        <p:spPr>
          <a:xfrm>
            <a:off x="4439059" y="2543426"/>
            <a:ext cx="686043" cy="6510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84" dirty="0">
                <a:solidFill>
                  <a:schemeClr val="tx1"/>
                </a:solidFill>
              </a:rPr>
              <a:t>41</a:t>
            </a:r>
          </a:p>
          <a:p>
            <a:pPr algn="ctr"/>
            <a:r>
              <a:rPr lang="en-US" sz="2000" dirty="0">
                <a:solidFill>
                  <a:schemeClr val="accent5">
                    <a:lumMod val="50000"/>
                  </a:schemeClr>
                </a:solidFill>
                <a:sym typeface="+mn-ea"/>
              </a:rPr>
              <a:t>0</a:t>
            </a:r>
            <a:endParaRPr lang="en-US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67" name="Đường nối Thẳng 66">
            <a:extLst>
              <a:ext uri="{FF2B5EF4-FFF2-40B4-BE49-F238E27FC236}">
                <a16:creationId xmlns:a16="http://schemas.microsoft.com/office/drawing/2014/main" id="{8212660F-F55F-E56E-6E48-91C8C7BA2B3F}"/>
              </a:ext>
            </a:extLst>
          </p:cNvPr>
          <p:cNvCxnSpPr>
            <a:stCxn id="29" idx="0"/>
            <a:endCxn id="58" idx="4"/>
          </p:cNvCxnSpPr>
          <p:nvPr/>
        </p:nvCxnSpPr>
        <p:spPr>
          <a:xfrm flipV="1">
            <a:off x="2361132" y="3194467"/>
            <a:ext cx="416346" cy="44933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Đường nối Thẳng 68">
            <a:extLst>
              <a:ext uri="{FF2B5EF4-FFF2-40B4-BE49-F238E27FC236}">
                <a16:creationId xmlns:a16="http://schemas.microsoft.com/office/drawing/2014/main" id="{F5F4361A-94F8-211B-4EF1-514BE2136FC5}"/>
              </a:ext>
            </a:extLst>
          </p:cNvPr>
          <p:cNvCxnSpPr>
            <a:stCxn id="58" idx="4"/>
            <a:endCxn id="34" idx="0"/>
          </p:cNvCxnSpPr>
          <p:nvPr/>
        </p:nvCxnSpPr>
        <p:spPr>
          <a:xfrm>
            <a:off x="2777478" y="3194467"/>
            <a:ext cx="533134" cy="44933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Đường nối Thẳng 70">
            <a:extLst>
              <a:ext uri="{FF2B5EF4-FFF2-40B4-BE49-F238E27FC236}">
                <a16:creationId xmlns:a16="http://schemas.microsoft.com/office/drawing/2014/main" id="{F74B61AB-D4B0-070D-5C04-226B689C1D5A}"/>
              </a:ext>
            </a:extLst>
          </p:cNvPr>
          <p:cNvCxnSpPr>
            <a:stCxn id="59" idx="4"/>
            <a:endCxn id="33" idx="0"/>
          </p:cNvCxnSpPr>
          <p:nvPr/>
        </p:nvCxnSpPr>
        <p:spPr>
          <a:xfrm flipH="1">
            <a:off x="4300662" y="3194467"/>
            <a:ext cx="481418" cy="44933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Đường nối Thẳng 72">
            <a:extLst>
              <a:ext uri="{FF2B5EF4-FFF2-40B4-BE49-F238E27FC236}">
                <a16:creationId xmlns:a16="http://schemas.microsoft.com/office/drawing/2014/main" id="{04FAB329-40F7-2F34-28C6-0A158DDE5583}"/>
              </a:ext>
            </a:extLst>
          </p:cNvPr>
          <p:cNvCxnSpPr>
            <a:cxnSpLocks/>
            <a:stCxn id="59" idx="4"/>
            <a:endCxn id="32" idx="0"/>
          </p:cNvCxnSpPr>
          <p:nvPr/>
        </p:nvCxnSpPr>
        <p:spPr>
          <a:xfrm>
            <a:off x="4782080" y="3194467"/>
            <a:ext cx="508632" cy="44933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Đường nối Thẳng 77">
            <a:extLst>
              <a:ext uri="{FF2B5EF4-FFF2-40B4-BE49-F238E27FC236}">
                <a16:creationId xmlns:a16="http://schemas.microsoft.com/office/drawing/2014/main" id="{3D12A5AB-F90C-26AF-FBCE-3F68FC1BDCCF}"/>
              </a:ext>
            </a:extLst>
          </p:cNvPr>
          <p:cNvCxnSpPr>
            <a:stCxn id="60" idx="4"/>
            <a:endCxn id="30" idx="0"/>
          </p:cNvCxnSpPr>
          <p:nvPr/>
        </p:nvCxnSpPr>
        <p:spPr>
          <a:xfrm>
            <a:off x="6728956" y="3194467"/>
            <a:ext cx="547919" cy="44933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Đường nối Thẳng 85">
            <a:extLst>
              <a:ext uri="{FF2B5EF4-FFF2-40B4-BE49-F238E27FC236}">
                <a16:creationId xmlns:a16="http://schemas.microsoft.com/office/drawing/2014/main" id="{AFF905A9-95AB-2495-0893-C65B397AE2A8}"/>
              </a:ext>
            </a:extLst>
          </p:cNvPr>
          <p:cNvCxnSpPr>
            <a:stCxn id="62" idx="4"/>
            <a:endCxn id="26" idx="0"/>
          </p:cNvCxnSpPr>
          <p:nvPr/>
        </p:nvCxnSpPr>
        <p:spPr>
          <a:xfrm>
            <a:off x="7399994" y="2231288"/>
            <a:ext cx="864135" cy="31213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Hình Bầu dục 25">
            <a:extLst>
              <a:ext uri="{FF2B5EF4-FFF2-40B4-BE49-F238E27FC236}">
                <a16:creationId xmlns:a16="http://schemas.microsoft.com/office/drawing/2014/main" id="{05D5B15F-8D2D-CA6B-E80E-4EC436C62494}"/>
              </a:ext>
            </a:extLst>
          </p:cNvPr>
          <p:cNvSpPr/>
          <p:nvPr/>
        </p:nvSpPr>
        <p:spPr>
          <a:xfrm>
            <a:off x="7921106" y="2543426"/>
            <a:ext cx="686043" cy="6510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84" dirty="0">
                <a:solidFill>
                  <a:schemeClr val="tx1"/>
                </a:solidFill>
              </a:rPr>
              <a:t>16</a:t>
            </a:r>
          </a:p>
          <a:p>
            <a:pPr algn="ctr"/>
            <a:r>
              <a:rPr lang="en-US" dirty="0">
                <a:solidFill>
                  <a:schemeClr val="accent5">
                    <a:lumMod val="50000"/>
                  </a:schemeClr>
                </a:solidFill>
                <a:sym typeface="+mn-ea"/>
              </a:rPr>
              <a:t>0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9" name="Hình Bầu dục 28">
            <a:extLst>
              <a:ext uri="{FF2B5EF4-FFF2-40B4-BE49-F238E27FC236}">
                <a16:creationId xmlns:a16="http://schemas.microsoft.com/office/drawing/2014/main" id="{08E42E17-DFE8-FD67-9CC8-34F09FC0BA12}"/>
              </a:ext>
            </a:extLst>
          </p:cNvPr>
          <p:cNvSpPr/>
          <p:nvPr/>
        </p:nvSpPr>
        <p:spPr>
          <a:xfrm>
            <a:off x="2018110" y="3643805"/>
            <a:ext cx="686043" cy="6510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84" dirty="0">
                <a:solidFill>
                  <a:schemeClr val="tx1"/>
                </a:solidFill>
              </a:rPr>
              <a:t>11</a:t>
            </a:r>
          </a:p>
          <a:p>
            <a:pPr algn="ctr"/>
            <a:r>
              <a:rPr lang="en-US" sz="2000" dirty="0">
                <a:solidFill>
                  <a:schemeClr val="accent5">
                    <a:lumMod val="50000"/>
                  </a:schemeClr>
                </a:solidFill>
                <a:sym typeface="+mn-ea"/>
              </a:rPr>
              <a:t>0</a:t>
            </a:r>
            <a:endParaRPr lang="en-US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0" name="Hình Bầu dục 29">
            <a:extLst>
              <a:ext uri="{FF2B5EF4-FFF2-40B4-BE49-F238E27FC236}">
                <a16:creationId xmlns:a16="http://schemas.microsoft.com/office/drawing/2014/main" id="{2EF40135-4CDA-926C-6A9B-9739D8C49713}"/>
              </a:ext>
            </a:extLst>
          </p:cNvPr>
          <p:cNvSpPr/>
          <p:nvPr/>
        </p:nvSpPr>
        <p:spPr>
          <a:xfrm>
            <a:off x="6933853" y="3643805"/>
            <a:ext cx="686043" cy="6510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84" dirty="0">
                <a:solidFill>
                  <a:schemeClr val="tx1"/>
                </a:solidFill>
              </a:rPr>
              <a:t>4</a:t>
            </a:r>
          </a:p>
          <a:p>
            <a:pPr algn="ctr"/>
            <a:r>
              <a:rPr lang="en-US" dirty="0">
                <a:solidFill>
                  <a:schemeClr val="accent5">
                    <a:lumMod val="50000"/>
                  </a:schemeClr>
                </a:solidFill>
                <a:sym typeface="+mn-ea"/>
              </a:rPr>
              <a:t>0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2" name="Hình Bầu dục 31">
            <a:extLst>
              <a:ext uri="{FF2B5EF4-FFF2-40B4-BE49-F238E27FC236}">
                <a16:creationId xmlns:a16="http://schemas.microsoft.com/office/drawing/2014/main" id="{E947587A-A9AF-3A3A-26BA-0C76E8744559}"/>
              </a:ext>
            </a:extLst>
          </p:cNvPr>
          <p:cNvSpPr/>
          <p:nvPr/>
        </p:nvSpPr>
        <p:spPr>
          <a:xfrm>
            <a:off x="4947690" y="3643805"/>
            <a:ext cx="686043" cy="6510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84" dirty="0">
                <a:solidFill>
                  <a:schemeClr val="tx1"/>
                </a:solidFill>
              </a:rPr>
              <a:t>18</a:t>
            </a:r>
          </a:p>
          <a:p>
            <a:pPr algn="ctr"/>
            <a:r>
              <a:rPr lang="en-US" sz="2000" dirty="0">
                <a:solidFill>
                  <a:schemeClr val="accent5">
                    <a:lumMod val="50000"/>
                  </a:schemeClr>
                </a:solidFill>
                <a:sym typeface="+mn-ea"/>
              </a:rPr>
              <a:t>5</a:t>
            </a:r>
            <a:endParaRPr lang="en-US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3" name="Hình Bầu dục 32">
            <a:extLst>
              <a:ext uri="{FF2B5EF4-FFF2-40B4-BE49-F238E27FC236}">
                <a16:creationId xmlns:a16="http://schemas.microsoft.com/office/drawing/2014/main" id="{0824ABF3-F699-C7D1-079A-28B4FFBBA99C}"/>
              </a:ext>
            </a:extLst>
          </p:cNvPr>
          <p:cNvSpPr/>
          <p:nvPr/>
        </p:nvSpPr>
        <p:spPr>
          <a:xfrm>
            <a:off x="3957640" y="3643805"/>
            <a:ext cx="686043" cy="6510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84" dirty="0">
                <a:solidFill>
                  <a:schemeClr val="tx1"/>
                </a:solidFill>
              </a:rPr>
              <a:t>13</a:t>
            </a:r>
          </a:p>
          <a:p>
            <a:pPr algn="ctr"/>
            <a:r>
              <a:rPr lang="en-US" sz="2000" dirty="0">
                <a:solidFill>
                  <a:schemeClr val="accent5">
                    <a:lumMod val="50000"/>
                  </a:schemeClr>
                </a:solidFill>
                <a:sym typeface="+mn-ea"/>
              </a:rPr>
              <a:t>5</a:t>
            </a:r>
            <a:endParaRPr lang="en-US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4" name="Hình Bầu dục 33">
            <a:extLst>
              <a:ext uri="{FF2B5EF4-FFF2-40B4-BE49-F238E27FC236}">
                <a16:creationId xmlns:a16="http://schemas.microsoft.com/office/drawing/2014/main" id="{B41AF7BC-0B5E-C223-5507-158C8D85B03F}"/>
              </a:ext>
            </a:extLst>
          </p:cNvPr>
          <p:cNvSpPr/>
          <p:nvPr/>
        </p:nvSpPr>
        <p:spPr>
          <a:xfrm>
            <a:off x="2967591" y="3643805"/>
            <a:ext cx="686043" cy="6510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84" dirty="0">
                <a:solidFill>
                  <a:schemeClr val="tx1"/>
                </a:solidFill>
              </a:rPr>
              <a:t>11</a:t>
            </a:r>
          </a:p>
          <a:p>
            <a:pPr algn="ctr"/>
            <a:r>
              <a:rPr lang="en-US" sz="2000" dirty="0">
                <a:solidFill>
                  <a:schemeClr val="accent5">
                    <a:lumMod val="50000"/>
                  </a:schemeClr>
                </a:solidFill>
                <a:sym typeface="+mn-ea"/>
              </a:rPr>
              <a:t>0</a:t>
            </a:r>
            <a:endParaRPr lang="en-US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2" name="Hình Bầu dục 61">
            <a:extLst>
              <a:ext uri="{FF2B5EF4-FFF2-40B4-BE49-F238E27FC236}">
                <a16:creationId xmlns:a16="http://schemas.microsoft.com/office/drawing/2014/main" id="{548B248E-FD2F-8D90-1887-0B0F72D2E6C4}"/>
              </a:ext>
            </a:extLst>
          </p:cNvPr>
          <p:cNvSpPr/>
          <p:nvPr/>
        </p:nvSpPr>
        <p:spPr>
          <a:xfrm>
            <a:off x="7056972" y="1580248"/>
            <a:ext cx="686043" cy="6510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84" dirty="0">
                <a:solidFill>
                  <a:schemeClr val="tx1"/>
                </a:solidFill>
              </a:rPr>
              <a:t>28</a:t>
            </a:r>
          </a:p>
          <a:p>
            <a:pPr algn="ctr"/>
            <a:r>
              <a:rPr lang="en-US" sz="2000" dirty="0">
                <a:solidFill>
                  <a:schemeClr val="accent5">
                    <a:lumMod val="50000"/>
                  </a:schemeClr>
                </a:solidFill>
                <a:sym typeface="+mn-ea"/>
              </a:rPr>
              <a:t>0</a:t>
            </a:r>
            <a:endParaRPr lang="en-US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3" name="Hình Bầu dục 62">
            <a:extLst>
              <a:ext uri="{FF2B5EF4-FFF2-40B4-BE49-F238E27FC236}">
                <a16:creationId xmlns:a16="http://schemas.microsoft.com/office/drawing/2014/main" id="{91D50686-12E0-2BA1-E479-E066C0F1817F}"/>
              </a:ext>
            </a:extLst>
          </p:cNvPr>
          <p:cNvSpPr/>
          <p:nvPr/>
        </p:nvSpPr>
        <p:spPr>
          <a:xfrm>
            <a:off x="5275706" y="655259"/>
            <a:ext cx="686043" cy="6510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84" dirty="0">
                <a:solidFill>
                  <a:schemeClr val="tx1"/>
                </a:solidFill>
              </a:rPr>
              <a:t>91</a:t>
            </a:r>
          </a:p>
          <a:p>
            <a:pPr algn="ctr"/>
            <a:r>
              <a:rPr lang="en-US" sz="2000" dirty="0">
                <a:solidFill>
                  <a:schemeClr val="accent5">
                    <a:lumMod val="50000"/>
                  </a:schemeClr>
                </a:solidFill>
                <a:sym typeface="+mn-ea"/>
              </a:rPr>
              <a:t>0</a:t>
            </a:r>
            <a:endParaRPr lang="en-US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84" name="Đường nối Thẳng 83">
            <a:extLst>
              <a:ext uri="{FF2B5EF4-FFF2-40B4-BE49-F238E27FC236}">
                <a16:creationId xmlns:a16="http://schemas.microsoft.com/office/drawing/2014/main" id="{7D368BB2-2E37-8A51-2698-E326BF964155}"/>
              </a:ext>
            </a:extLst>
          </p:cNvPr>
          <p:cNvCxnSpPr>
            <a:stCxn id="62" idx="4"/>
            <a:endCxn id="60" idx="0"/>
          </p:cNvCxnSpPr>
          <p:nvPr/>
        </p:nvCxnSpPr>
        <p:spPr>
          <a:xfrm flipH="1">
            <a:off x="6728957" y="2231288"/>
            <a:ext cx="671037" cy="31213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Đường nối Thẳng 89">
            <a:extLst>
              <a:ext uri="{FF2B5EF4-FFF2-40B4-BE49-F238E27FC236}">
                <a16:creationId xmlns:a16="http://schemas.microsoft.com/office/drawing/2014/main" id="{8018E3C7-3413-F6A7-96F6-2990A1FF38E3}"/>
              </a:ext>
            </a:extLst>
          </p:cNvPr>
          <p:cNvCxnSpPr>
            <a:stCxn id="63" idx="4"/>
            <a:endCxn id="62" idx="0"/>
          </p:cNvCxnSpPr>
          <p:nvPr/>
        </p:nvCxnSpPr>
        <p:spPr>
          <a:xfrm>
            <a:off x="5618728" y="1306300"/>
            <a:ext cx="1781265" cy="2739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Hình Bầu dục 59">
            <a:extLst>
              <a:ext uri="{FF2B5EF4-FFF2-40B4-BE49-F238E27FC236}">
                <a16:creationId xmlns:a16="http://schemas.microsoft.com/office/drawing/2014/main" id="{722F32EF-2C4C-AF0C-AAAD-4CE84588F78B}"/>
              </a:ext>
            </a:extLst>
          </p:cNvPr>
          <p:cNvSpPr/>
          <p:nvPr/>
        </p:nvSpPr>
        <p:spPr>
          <a:xfrm>
            <a:off x="6385934" y="2543426"/>
            <a:ext cx="686043" cy="6510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84" dirty="0">
                <a:solidFill>
                  <a:schemeClr val="tx1"/>
                </a:solidFill>
              </a:rPr>
              <a:t>12</a:t>
            </a:r>
          </a:p>
          <a:p>
            <a:pPr algn="ctr"/>
            <a:r>
              <a:rPr lang="en-US" sz="2000" dirty="0">
                <a:solidFill>
                  <a:schemeClr val="accent5">
                    <a:lumMod val="50000"/>
                  </a:schemeClr>
                </a:solidFill>
                <a:sym typeface="+mn-ea"/>
              </a:rPr>
              <a:t>0</a:t>
            </a:r>
            <a:endParaRPr lang="en-US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76" name="Đường nối Thẳng 75">
            <a:extLst>
              <a:ext uri="{FF2B5EF4-FFF2-40B4-BE49-F238E27FC236}">
                <a16:creationId xmlns:a16="http://schemas.microsoft.com/office/drawing/2014/main" id="{33B1FF0B-F1AB-0C8D-3949-9830C3EAAD6F}"/>
              </a:ext>
            </a:extLst>
          </p:cNvPr>
          <p:cNvCxnSpPr>
            <a:stCxn id="60" idx="4"/>
            <a:endCxn id="31" idx="0"/>
          </p:cNvCxnSpPr>
          <p:nvPr/>
        </p:nvCxnSpPr>
        <p:spPr>
          <a:xfrm flipH="1">
            <a:off x="6280762" y="3194467"/>
            <a:ext cx="448194" cy="44933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Hình Bầu dục 30">
            <a:extLst>
              <a:ext uri="{FF2B5EF4-FFF2-40B4-BE49-F238E27FC236}">
                <a16:creationId xmlns:a16="http://schemas.microsoft.com/office/drawing/2014/main" id="{7CBAE73A-FC89-0091-963F-D6F0A9759C9C}"/>
              </a:ext>
            </a:extLst>
          </p:cNvPr>
          <p:cNvSpPr/>
          <p:nvPr/>
        </p:nvSpPr>
        <p:spPr>
          <a:xfrm>
            <a:off x="5937740" y="3643805"/>
            <a:ext cx="686043" cy="6510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84" dirty="0">
                <a:solidFill>
                  <a:schemeClr val="tx1"/>
                </a:solidFill>
              </a:rPr>
              <a:t>8</a:t>
            </a:r>
          </a:p>
          <a:p>
            <a:pPr algn="ctr"/>
            <a:r>
              <a:rPr lang="en-US" dirty="0">
                <a:solidFill>
                  <a:schemeClr val="accent5">
                    <a:lumMod val="50000"/>
                  </a:schemeClr>
                </a:solidFill>
                <a:sym typeface="+mn-ea"/>
              </a:rPr>
              <a:t>0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6CBE1176-0787-0FCD-AAB4-46CBBB52A8BB}"/>
              </a:ext>
            </a:extLst>
          </p:cNvPr>
          <p:cNvSpPr txBox="1"/>
          <p:nvPr/>
        </p:nvSpPr>
        <p:spPr>
          <a:xfrm>
            <a:off x="275062" y="423739"/>
            <a:ext cx="45403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GB" sz="3200" b="1" spc="-1" dirty="0" err="1">
                <a:solidFill>
                  <a:srgbClr val="0091EA"/>
                </a:solidFill>
                <a:latin typeface="Roboto Slab"/>
                <a:ea typeface="Roboto Slab"/>
                <a:sym typeface="+mn-ea"/>
              </a:rPr>
              <a:t>Tính</a:t>
            </a:r>
            <a:r>
              <a:rPr lang="en-US" altLang="en-GB" sz="3200" b="1" spc="-1" dirty="0">
                <a:solidFill>
                  <a:srgbClr val="0091EA"/>
                </a:solidFill>
                <a:latin typeface="Roboto Slab"/>
                <a:ea typeface="Roboto Slab"/>
                <a:sym typeface="+mn-ea"/>
              </a:rPr>
              <a:t> </a:t>
            </a:r>
            <a:r>
              <a:rPr lang="en-US" altLang="en-GB" sz="3200" b="1" spc="-1" dirty="0" err="1">
                <a:solidFill>
                  <a:srgbClr val="0091EA"/>
                </a:solidFill>
                <a:latin typeface="Roboto Slab"/>
                <a:ea typeface="Roboto Slab"/>
                <a:sym typeface="+mn-ea"/>
              </a:rPr>
              <a:t>tổng</a:t>
            </a:r>
            <a:r>
              <a:rPr lang="en-US" altLang="en-GB" sz="3200" b="1" spc="-1" dirty="0">
                <a:solidFill>
                  <a:srgbClr val="0091EA"/>
                </a:solidFill>
                <a:latin typeface="Roboto Slab"/>
                <a:ea typeface="Roboto Slab"/>
                <a:sym typeface="+mn-ea"/>
              </a:rPr>
              <a:t> </a:t>
            </a:r>
            <a:r>
              <a:rPr lang="en-US" altLang="en-GB" sz="3200" b="1" spc="-1" dirty="0" err="1">
                <a:solidFill>
                  <a:srgbClr val="0091EA"/>
                </a:solidFill>
                <a:latin typeface="Roboto Slab"/>
                <a:ea typeface="Roboto Slab"/>
                <a:sym typeface="+mn-ea"/>
              </a:rPr>
              <a:t>đoạn</a:t>
            </a:r>
            <a:r>
              <a:rPr lang="en-US" altLang="en-GB" sz="3200" b="1" spc="-1" dirty="0">
                <a:solidFill>
                  <a:srgbClr val="0091EA"/>
                </a:solidFill>
                <a:latin typeface="Roboto Slab"/>
                <a:ea typeface="Roboto Slab"/>
                <a:sym typeface="+mn-ea"/>
              </a:rPr>
              <a:t> [1;2] </a:t>
            </a:r>
            <a:endParaRPr lang="en" sz="3200" b="1" dirty="0">
              <a:solidFill>
                <a:srgbClr val="00B0F0"/>
              </a:solidFill>
              <a:latin typeface="Roboto Sla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" name="Hình Bầu dục 7">
            <a:extLst>
              <a:ext uri="{FF2B5EF4-FFF2-40B4-BE49-F238E27FC236}">
                <a16:creationId xmlns:a16="http://schemas.microsoft.com/office/drawing/2014/main" id="{3B35DE83-F706-E0E6-0D16-755C8DD40555}"/>
              </a:ext>
            </a:extLst>
          </p:cNvPr>
          <p:cNvSpPr/>
          <p:nvPr/>
        </p:nvSpPr>
        <p:spPr>
          <a:xfrm>
            <a:off x="2431170" y="2541260"/>
            <a:ext cx="689329" cy="6510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84" dirty="0">
                <a:solidFill>
                  <a:schemeClr val="tx1"/>
                </a:solidFill>
              </a:rPr>
              <a:t>22</a:t>
            </a:r>
          </a:p>
          <a:p>
            <a:pPr algn="ctr"/>
            <a:r>
              <a:rPr lang="en-US" sz="2000" dirty="0">
                <a:solidFill>
                  <a:schemeClr val="accent5">
                    <a:lumMod val="50000"/>
                  </a:schemeClr>
                </a:solidFill>
                <a:sym typeface="+mn-ea"/>
              </a:rPr>
              <a:t>0</a:t>
            </a:r>
            <a:endParaRPr lang="en-US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Hình Bầu dục 8">
            <a:extLst>
              <a:ext uri="{FF2B5EF4-FFF2-40B4-BE49-F238E27FC236}">
                <a16:creationId xmlns:a16="http://schemas.microsoft.com/office/drawing/2014/main" id="{2F26C64F-E1D0-829F-A25A-E4FE04146464}"/>
              </a:ext>
            </a:extLst>
          </p:cNvPr>
          <p:cNvSpPr/>
          <p:nvPr/>
        </p:nvSpPr>
        <p:spPr>
          <a:xfrm>
            <a:off x="3449156" y="1593363"/>
            <a:ext cx="697672" cy="6510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84" dirty="0">
                <a:solidFill>
                  <a:schemeClr val="tx1"/>
                </a:solidFill>
              </a:rPr>
              <a:t>63</a:t>
            </a:r>
          </a:p>
          <a:p>
            <a:pPr algn="ctr"/>
            <a:r>
              <a:rPr lang="en-US" sz="2000" dirty="0">
                <a:solidFill>
                  <a:schemeClr val="accent5">
                    <a:lumMod val="50000"/>
                  </a:schemeClr>
                </a:solidFill>
                <a:sym typeface="+mn-ea"/>
              </a:rPr>
              <a:t>0</a:t>
            </a:r>
            <a:endParaRPr lang="en-US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Hình Bầu dục 9">
            <a:extLst>
              <a:ext uri="{FF2B5EF4-FFF2-40B4-BE49-F238E27FC236}">
                <a16:creationId xmlns:a16="http://schemas.microsoft.com/office/drawing/2014/main" id="{FE50821E-4CAC-31A1-367A-35E1EBFBFE23}"/>
              </a:ext>
            </a:extLst>
          </p:cNvPr>
          <p:cNvSpPr/>
          <p:nvPr/>
        </p:nvSpPr>
        <p:spPr>
          <a:xfrm>
            <a:off x="5274840" y="660726"/>
            <a:ext cx="708819" cy="6510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84" dirty="0">
                <a:solidFill>
                  <a:schemeClr val="tx1"/>
                </a:solidFill>
              </a:rPr>
              <a:t>91</a:t>
            </a:r>
          </a:p>
          <a:p>
            <a:pPr algn="ctr"/>
            <a:r>
              <a:rPr lang="en-US" sz="2000" dirty="0">
                <a:solidFill>
                  <a:schemeClr val="accent5">
                    <a:lumMod val="50000"/>
                  </a:schemeClr>
                </a:solidFill>
                <a:sym typeface="+mn-ea"/>
              </a:rPr>
              <a:t>0</a:t>
            </a:r>
            <a:endParaRPr lang="en-US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0B77BF90-ECC2-900B-6576-3E104AA49163}"/>
              </a:ext>
            </a:extLst>
          </p:cNvPr>
          <p:cNvSpPr txBox="1"/>
          <p:nvPr/>
        </p:nvSpPr>
        <p:spPr>
          <a:xfrm>
            <a:off x="304789" y="5130531"/>
            <a:ext cx="454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pc="-1" dirty="0" err="1">
                <a:solidFill>
                  <a:srgbClr val="0091EA"/>
                </a:solidFill>
                <a:latin typeface="Roboto Slab"/>
                <a:ea typeface="Roboto Slab"/>
                <a:sym typeface="+mn-ea"/>
              </a:rPr>
              <a:t>Tổng</a:t>
            </a:r>
            <a:r>
              <a:rPr lang="en-US" sz="2800" b="1" spc="-1" dirty="0">
                <a:solidFill>
                  <a:srgbClr val="0091EA"/>
                </a:solidFill>
                <a:latin typeface="Roboto Slab"/>
                <a:ea typeface="Roboto Slab"/>
                <a:sym typeface="+mn-ea"/>
              </a:rPr>
              <a:t> = 11 + 18 = 29 </a:t>
            </a:r>
            <a:endParaRPr lang="en" sz="2800" b="1" dirty="0">
              <a:solidFill>
                <a:srgbClr val="00B0F0"/>
              </a:solidFill>
              <a:latin typeface="Roboto Sla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grpSp>
        <p:nvGrpSpPr>
          <p:cNvPr id="12" name="Nhóm 11">
            <a:extLst>
              <a:ext uri="{FF2B5EF4-FFF2-40B4-BE49-F238E27FC236}">
                <a16:creationId xmlns:a16="http://schemas.microsoft.com/office/drawing/2014/main" id="{0D43B544-1517-B4B2-86BB-314E91B341EE}"/>
              </a:ext>
            </a:extLst>
          </p:cNvPr>
          <p:cNvGrpSpPr/>
          <p:nvPr/>
        </p:nvGrpSpPr>
        <p:grpSpPr>
          <a:xfrm>
            <a:off x="2068423" y="1025794"/>
            <a:ext cx="7192617" cy="3806901"/>
            <a:chOff x="1677981" y="729760"/>
            <a:chExt cx="6524327" cy="3453188"/>
          </a:xfrm>
        </p:grpSpPr>
        <p:sp>
          <p:nvSpPr>
            <p:cNvPr id="13" name="Hộp Văn bản 12">
              <a:extLst>
                <a:ext uri="{FF2B5EF4-FFF2-40B4-BE49-F238E27FC236}">
                  <a16:creationId xmlns:a16="http://schemas.microsoft.com/office/drawing/2014/main" id="{5F44BD6F-EC63-325C-CC96-338F7614BDE3}"/>
                </a:ext>
              </a:extLst>
            </p:cNvPr>
            <p:cNvSpPr txBox="1"/>
            <p:nvPr/>
          </p:nvSpPr>
          <p:spPr>
            <a:xfrm>
              <a:off x="3525278" y="1567402"/>
              <a:ext cx="807921" cy="3607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84"/>
                <a:t>[0,3]</a:t>
              </a:r>
            </a:p>
          </p:txBody>
        </p:sp>
        <p:sp>
          <p:nvSpPr>
            <p:cNvPr id="14" name="Hộp Văn bản 13">
              <a:extLst>
                <a:ext uri="{FF2B5EF4-FFF2-40B4-BE49-F238E27FC236}">
                  <a16:creationId xmlns:a16="http://schemas.microsoft.com/office/drawing/2014/main" id="{F06E0F1D-93AD-4463-D512-C1B70EA95E31}"/>
                </a:ext>
              </a:extLst>
            </p:cNvPr>
            <p:cNvSpPr txBox="1"/>
            <p:nvPr/>
          </p:nvSpPr>
          <p:spPr>
            <a:xfrm>
              <a:off x="2615879" y="2399694"/>
              <a:ext cx="625281" cy="3607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84" dirty="0"/>
                <a:t>[0,1]</a:t>
              </a:r>
            </a:p>
          </p:txBody>
        </p:sp>
        <p:sp>
          <p:nvSpPr>
            <p:cNvPr id="15" name="Hộp Văn bản 14">
              <a:extLst>
                <a:ext uri="{FF2B5EF4-FFF2-40B4-BE49-F238E27FC236}">
                  <a16:creationId xmlns:a16="http://schemas.microsoft.com/office/drawing/2014/main" id="{68730860-A614-1FA9-609C-85FD5A90E588}"/>
                </a:ext>
              </a:extLst>
            </p:cNvPr>
            <p:cNvSpPr txBox="1"/>
            <p:nvPr/>
          </p:nvSpPr>
          <p:spPr>
            <a:xfrm>
              <a:off x="4444824" y="2441038"/>
              <a:ext cx="688140" cy="3607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84" dirty="0"/>
                <a:t>[2,3]</a:t>
              </a:r>
            </a:p>
          </p:txBody>
        </p:sp>
        <p:sp>
          <p:nvSpPr>
            <p:cNvPr id="16" name="Hộp Văn bản 15">
              <a:extLst>
                <a:ext uri="{FF2B5EF4-FFF2-40B4-BE49-F238E27FC236}">
                  <a16:creationId xmlns:a16="http://schemas.microsoft.com/office/drawing/2014/main" id="{8EED92BA-924D-62D5-4A08-4340213CA5DE}"/>
                </a:ext>
              </a:extLst>
            </p:cNvPr>
            <p:cNvSpPr txBox="1"/>
            <p:nvPr/>
          </p:nvSpPr>
          <p:spPr>
            <a:xfrm>
              <a:off x="1677981" y="3822223"/>
              <a:ext cx="659581" cy="3607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84" dirty="0"/>
                <a:t>[0,0]</a:t>
              </a:r>
            </a:p>
          </p:txBody>
        </p:sp>
        <p:sp>
          <p:nvSpPr>
            <p:cNvPr id="17" name="Hộp Văn bản 16">
              <a:extLst>
                <a:ext uri="{FF2B5EF4-FFF2-40B4-BE49-F238E27FC236}">
                  <a16:creationId xmlns:a16="http://schemas.microsoft.com/office/drawing/2014/main" id="{306EB8D8-06C6-21D2-0F9B-01AF23A8AAC4}"/>
                </a:ext>
              </a:extLst>
            </p:cNvPr>
            <p:cNvSpPr txBox="1"/>
            <p:nvPr/>
          </p:nvSpPr>
          <p:spPr>
            <a:xfrm>
              <a:off x="2526229" y="3822222"/>
              <a:ext cx="639761" cy="3607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84" dirty="0"/>
                <a:t>[1,1]</a:t>
              </a:r>
            </a:p>
          </p:txBody>
        </p:sp>
        <p:sp>
          <p:nvSpPr>
            <p:cNvPr id="18" name="Hộp Văn bản 17">
              <a:extLst>
                <a:ext uri="{FF2B5EF4-FFF2-40B4-BE49-F238E27FC236}">
                  <a16:creationId xmlns:a16="http://schemas.microsoft.com/office/drawing/2014/main" id="{CFA8FFC7-ABAA-6C7A-43D0-B728D04AAFCF}"/>
                </a:ext>
              </a:extLst>
            </p:cNvPr>
            <p:cNvSpPr txBox="1"/>
            <p:nvPr/>
          </p:nvSpPr>
          <p:spPr>
            <a:xfrm>
              <a:off x="3406112" y="3822222"/>
              <a:ext cx="705121" cy="3607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84" dirty="0"/>
                <a:t>[2,2]</a:t>
              </a:r>
            </a:p>
          </p:txBody>
        </p:sp>
        <p:sp>
          <p:nvSpPr>
            <p:cNvPr id="19" name="Hộp Văn bản 18">
              <a:extLst>
                <a:ext uri="{FF2B5EF4-FFF2-40B4-BE49-F238E27FC236}">
                  <a16:creationId xmlns:a16="http://schemas.microsoft.com/office/drawing/2014/main" id="{24F71B7E-C58E-2131-8AD9-77F63A47B325}"/>
                </a:ext>
              </a:extLst>
            </p:cNvPr>
            <p:cNvSpPr txBox="1"/>
            <p:nvPr/>
          </p:nvSpPr>
          <p:spPr>
            <a:xfrm>
              <a:off x="4299270" y="3822224"/>
              <a:ext cx="661790" cy="3607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84" dirty="0"/>
                <a:t>[3,3]</a:t>
              </a:r>
            </a:p>
          </p:txBody>
        </p:sp>
        <p:sp>
          <p:nvSpPr>
            <p:cNvPr id="20" name="Hộp Văn bản 19">
              <a:extLst>
                <a:ext uri="{FF2B5EF4-FFF2-40B4-BE49-F238E27FC236}">
                  <a16:creationId xmlns:a16="http://schemas.microsoft.com/office/drawing/2014/main" id="{470099FA-F11A-77F3-F17A-5501AE1DB855}"/>
                </a:ext>
              </a:extLst>
            </p:cNvPr>
            <p:cNvSpPr txBox="1"/>
            <p:nvPr/>
          </p:nvSpPr>
          <p:spPr>
            <a:xfrm>
              <a:off x="6796163" y="1567402"/>
              <a:ext cx="637853" cy="3607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84" dirty="0"/>
                <a:t>[4,6]</a:t>
              </a:r>
            </a:p>
          </p:txBody>
        </p:sp>
        <p:sp>
          <p:nvSpPr>
            <p:cNvPr id="21" name="Hộp Văn bản 20">
              <a:extLst>
                <a:ext uri="{FF2B5EF4-FFF2-40B4-BE49-F238E27FC236}">
                  <a16:creationId xmlns:a16="http://schemas.microsoft.com/office/drawing/2014/main" id="{74CE2E84-A876-8668-14D2-6EBEF0971495}"/>
                </a:ext>
              </a:extLst>
            </p:cNvPr>
            <p:cNvSpPr txBox="1"/>
            <p:nvPr/>
          </p:nvSpPr>
          <p:spPr>
            <a:xfrm>
              <a:off x="5197331" y="729760"/>
              <a:ext cx="632849" cy="3607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84" dirty="0"/>
                <a:t>[0,6]</a:t>
              </a:r>
            </a:p>
          </p:txBody>
        </p:sp>
        <p:sp>
          <p:nvSpPr>
            <p:cNvPr id="22" name="Hộp Văn bản 21">
              <a:extLst>
                <a:ext uri="{FF2B5EF4-FFF2-40B4-BE49-F238E27FC236}">
                  <a16:creationId xmlns:a16="http://schemas.microsoft.com/office/drawing/2014/main" id="{1A96D832-2E12-4CC5-845D-8543E76F20F8}"/>
                </a:ext>
              </a:extLst>
            </p:cNvPr>
            <p:cNvSpPr txBox="1"/>
            <p:nvPr/>
          </p:nvSpPr>
          <p:spPr>
            <a:xfrm>
              <a:off x="6209957" y="2401097"/>
              <a:ext cx="665235" cy="3607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84" dirty="0"/>
                <a:t>[4,5]</a:t>
              </a:r>
            </a:p>
          </p:txBody>
        </p:sp>
        <p:sp>
          <p:nvSpPr>
            <p:cNvPr id="23" name="Hộp Văn bản 22">
              <a:extLst>
                <a:ext uri="{FF2B5EF4-FFF2-40B4-BE49-F238E27FC236}">
                  <a16:creationId xmlns:a16="http://schemas.microsoft.com/office/drawing/2014/main" id="{AC16C666-1296-560B-818D-824EE022F595}"/>
                </a:ext>
              </a:extLst>
            </p:cNvPr>
            <p:cNvSpPr txBox="1"/>
            <p:nvPr/>
          </p:nvSpPr>
          <p:spPr>
            <a:xfrm>
              <a:off x="7580008" y="2441037"/>
              <a:ext cx="622300" cy="3607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84" dirty="0"/>
                <a:t>[6,6]</a:t>
              </a:r>
            </a:p>
          </p:txBody>
        </p:sp>
        <p:sp>
          <p:nvSpPr>
            <p:cNvPr id="24" name="Hộp Văn bản 23">
              <a:extLst>
                <a:ext uri="{FF2B5EF4-FFF2-40B4-BE49-F238E27FC236}">
                  <a16:creationId xmlns:a16="http://schemas.microsoft.com/office/drawing/2014/main" id="{D60203E5-4B00-987A-E030-4A97664DCB9A}"/>
                </a:ext>
              </a:extLst>
            </p:cNvPr>
            <p:cNvSpPr txBox="1"/>
            <p:nvPr/>
          </p:nvSpPr>
          <p:spPr>
            <a:xfrm>
              <a:off x="5233425" y="3822221"/>
              <a:ext cx="705121" cy="3607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84" dirty="0"/>
                <a:t>[4,4]</a:t>
              </a:r>
            </a:p>
          </p:txBody>
        </p:sp>
        <p:sp>
          <p:nvSpPr>
            <p:cNvPr id="25" name="Hộp Văn bản 24">
              <a:extLst>
                <a:ext uri="{FF2B5EF4-FFF2-40B4-BE49-F238E27FC236}">
                  <a16:creationId xmlns:a16="http://schemas.microsoft.com/office/drawing/2014/main" id="{8C9A8F90-7400-EAC1-D488-70643DA7B3AE}"/>
                </a:ext>
              </a:extLst>
            </p:cNvPr>
            <p:cNvSpPr txBox="1"/>
            <p:nvPr/>
          </p:nvSpPr>
          <p:spPr>
            <a:xfrm>
              <a:off x="6163537" y="3822221"/>
              <a:ext cx="661790" cy="3607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84" dirty="0"/>
                <a:t>[5,5]</a:t>
              </a:r>
            </a:p>
          </p:txBody>
        </p:sp>
      </p:grp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FD3CEF44-F669-784D-BCA9-8464EB2D7E1F}"/>
              </a:ext>
            </a:extLst>
          </p:cNvPr>
          <p:cNvSpPr txBox="1"/>
          <p:nvPr/>
        </p:nvSpPr>
        <p:spPr>
          <a:xfrm>
            <a:off x="5448325" y="1391476"/>
            <a:ext cx="489416" cy="261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2"/>
              <a:t>(0)</a:t>
            </a:r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310B3E30-AE1D-DFFA-F93D-1C834B5AD3A3}"/>
              </a:ext>
            </a:extLst>
          </p:cNvPr>
          <p:cNvSpPr txBox="1"/>
          <p:nvPr/>
        </p:nvSpPr>
        <p:spPr>
          <a:xfrm>
            <a:off x="3556825" y="2260558"/>
            <a:ext cx="489416" cy="261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2"/>
              <a:t>(1)</a:t>
            </a: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94E34985-016B-57A7-051F-B949D950CA77}"/>
              </a:ext>
            </a:extLst>
          </p:cNvPr>
          <p:cNvSpPr txBox="1"/>
          <p:nvPr/>
        </p:nvSpPr>
        <p:spPr>
          <a:xfrm>
            <a:off x="2543341" y="3316107"/>
            <a:ext cx="489416" cy="261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2"/>
              <a:t>(3)</a:t>
            </a:r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DFB6470B-BC04-94FA-AFDC-687EEA93503E}"/>
              </a:ext>
            </a:extLst>
          </p:cNvPr>
          <p:cNvSpPr txBox="1"/>
          <p:nvPr/>
        </p:nvSpPr>
        <p:spPr>
          <a:xfrm>
            <a:off x="1700610" y="4121838"/>
            <a:ext cx="489416" cy="261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2"/>
              <a:t>(7)</a:t>
            </a:r>
          </a:p>
        </p:txBody>
      </p:sp>
      <p:sp>
        <p:nvSpPr>
          <p:cNvPr id="27" name="Hộp Văn bản 26">
            <a:extLst>
              <a:ext uri="{FF2B5EF4-FFF2-40B4-BE49-F238E27FC236}">
                <a16:creationId xmlns:a16="http://schemas.microsoft.com/office/drawing/2014/main" id="{BB5D3422-4369-F356-CE3C-B8028655D3C2}"/>
              </a:ext>
            </a:extLst>
          </p:cNvPr>
          <p:cNvSpPr txBox="1"/>
          <p:nvPr/>
        </p:nvSpPr>
        <p:spPr>
          <a:xfrm>
            <a:off x="3421788" y="4171100"/>
            <a:ext cx="489416" cy="261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2"/>
              <a:t>(8)</a:t>
            </a:r>
          </a:p>
        </p:txBody>
      </p:sp>
      <p:sp>
        <p:nvSpPr>
          <p:cNvPr id="28" name="Hộp Văn bản 27">
            <a:extLst>
              <a:ext uri="{FF2B5EF4-FFF2-40B4-BE49-F238E27FC236}">
                <a16:creationId xmlns:a16="http://schemas.microsoft.com/office/drawing/2014/main" id="{D5D908CA-A153-500F-9633-78E60C7CCF2F}"/>
              </a:ext>
            </a:extLst>
          </p:cNvPr>
          <p:cNvSpPr txBox="1"/>
          <p:nvPr/>
        </p:nvSpPr>
        <p:spPr>
          <a:xfrm>
            <a:off x="5370526" y="4171099"/>
            <a:ext cx="489416" cy="261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2"/>
              <a:t>(10)</a:t>
            </a:r>
          </a:p>
        </p:txBody>
      </p:sp>
      <p:sp>
        <p:nvSpPr>
          <p:cNvPr id="35" name="Hộp Văn bản 34">
            <a:extLst>
              <a:ext uri="{FF2B5EF4-FFF2-40B4-BE49-F238E27FC236}">
                <a16:creationId xmlns:a16="http://schemas.microsoft.com/office/drawing/2014/main" id="{E85552D1-F829-D1B8-51F3-928198DB9F93}"/>
              </a:ext>
            </a:extLst>
          </p:cNvPr>
          <p:cNvSpPr txBox="1"/>
          <p:nvPr/>
        </p:nvSpPr>
        <p:spPr>
          <a:xfrm>
            <a:off x="7446014" y="4131671"/>
            <a:ext cx="489416" cy="261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2"/>
              <a:t>(12)</a:t>
            </a:r>
          </a:p>
        </p:txBody>
      </p:sp>
      <p:sp>
        <p:nvSpPr>
          <p:cNvPr id="36" name="Hộp Văn bản 35">
            <a:extLst>
              <a:ext uri="{FF2B5EF4-FFF2-40B4-BE49-F238E27FC236}">
                <a16:creationId xmlns:a16="http://schemas.microsoft.com/office/drawing/2014/main" id="{D0E98438-23F6-C38D-2F87-26FCD488CC3C}"/>
              </a:ext>
            </a:extLst>
          </p:cNvPr>
          <p:cNvSpPr txBox="1"/>
          <p:nvPr/>
        </p:nvSpPr>
        <p:spPr>
          <a:xfrm>
            <a:off x="5725194" y="4160166"/>
            <a:ext cx="489416" cy="261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2"/>
              <a:t>(11)</a:t>
            </a:r>
          </a:p>
        </p:txBody>
      </p:sp>
      <p:sp>
        <p:nvSpPr>
          <p:cNvPr id="37" name="Hộp Văn bản 36">
            <a:extLst>
              <a:ext uri="{FF2B5EF4-FFF2-40B4-BE49-F238E27FC236}">
                <a16:creationId xmlns:a16="http://schemas.microsoft.com/office/drawing/2014/main" id="{67C67112-E73B-E53E-DBFE-7D48B7312469}"/>
              </a:ext>
            </a:extLst>
          </p:cNvPr>
          <p:cNvSpPr txBox="1"/>
          <p:nvPr/>
        </p:nvSpPr>
        <p:spPr>
          <a:xfrm>
            <a:off x="4549784" y="3269390"/>
            <a:ext cx="489416" cy="261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2"/>
              <a:t>(4)</a:t>
            </a:r>
          </a:p>
        </p:txBody>
      </p:sp>
      <p:sp>
        <p:nvSpPr>
          <p:cNvPr id="38" name="Hộp Văn bản 37">
            <a:extLst>
              <a:ext uri="{FF2B5EF4-FFF2-40B4-BE49-F238E27FC236}">
                <a16:creationId xmlns:a16="http://schemas.microsoft.com/office/drawing/2014/main" id="{2D567E8A-AAD8-407C-4E12-19BEF6E97FFA}"/>
              </a:ext>
            </a:extLst>
          </p:cNvPr>
          <p:cNvSpPr txBox="1"/>
          <p:nvPr/>
        </p:nvSpPr>
        <p:spPr>
          <a:xfrm>
            <a:off x="7161514" y="2269679"/>
            <a:ext cx="489416" cy="261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2"/>
              <a:t>(3)</a:t>
            </a:r>
          </a:p>
        </p:txBody>
      </p:sp>
      <p:sp>
        <p:nvSpPr>
          <p:cNvPr id="39" name="Hộp Văn bản 38">
            <a:extLst>
              <a:ext uri="{FF2B5EF4-FFF2-40B4-BE49-F238E27FC236}">
                <a16:creationId xmlns:a16="http://schemas.microsoft.com/office/drawing/2014/main" id="{A4C0DC4D-A498-1E74-4727-D847C4C0773B}"/>
              </a:ext>
            </a:extLst>
          </p:cNvPr>
          <p:cNvSpPr txBox="1"/>
          <p:nvPr/>
        </p:nvSpPr>
        <p:spPr>
          <a:xfrm>
            <a:off x="6499997" y="3291997"/>
            <a:ext cx="489416" cy="261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2"/>
              <a:t>(5)</a:t>
            </a:r>
          </a:p>
        </p:txBody>
      </p:sp>
      <p:sp>
        <p:nvSpPr>
          <p:cNvPr id="40" name="Hộp Văn bản 39">
            <a:extLst>
              <a:ext uri="{FF2B5EF4-FFF2-40B4-BE49-F238E27FC236}">
                <a16:creationId xmlns:a16="http://schemas.microsoft.com/office/drawing/2014/main" id="{BFD92D6F-E056-DDFB-4371-5CC00DD669A2}"/>
              </a:ext>
            </a:extLst>
          </p:cNvPr>
          <p:cNvSpPr txBox="1"/>
          <p:nvPr/>
        </p:nvSpPr>
        <p:spPr>
          <a:xfrm>
            <a:off x="8065441" y="3203015"/>
            <a:ext cx="489416" cy="261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2"/>
              <a:t>(6)</a:t>
            </a:r>
          </a:p>
        </p:txBody>
      </p:sp>
      <p:sp>
        <p:nvSpPr>
          <p:cNvPr id="41" name="Hộp Văn bản 40">
            <a:extLst>
              <a:ext uri="{FF2B5EF4-FFF2-40B4-BE49-F238E27FC236}">
                <a16:creationId xmlns:a16="http://schemas.microsoft.com/office/drawing/2014/main" id="{9C6AA9D9-0329-8748-1F08-36337F60408A}"/>
              </a:ext>
            </a:extLst>
          </p:cNvPr>
          <p:cNvSpPr txBox="1"/>
          <p:nvPr/>
        </p:nvSpPr>
        <p:spPr>
          <a:xfrm>
            <a:off x="3842573" y="4185306"/>
            <a:ext cx="489416" cy="261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2"/>
              <a:t>(9)</a:t>
            </a:r>
          </a:p>
        </p:txBody>
      </p:sp>
      <p:sp>
        <p:nvSpPr>
          <p:cNvPr id="55" name="Hộp Văn bản 2">
            <a:extLst>
              <a:ext uri="{FF2B5EF4-FFF2-40B4-BE49-F238E27FC236}">
                <a16:creationId xmlns:a16="http://schemas.microsoft.com/office/drawing/2014/main" id="{017C50D9-88D4-E95A-D204-4094B4C42AA6}"/>
              </a:ext>
            </a:extLst>
          </p:cNvPr>
          <p:cNvSpPr txBox="1"/>
          <p:nvPr/>
        </p:nvSpPr>
        <p:spPr>
          <a:xfrm>
            <a:off x="5448325" y="1391476"/>
            <a:ext cx="489416" cy="261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2"/>
              <a:t>(0)</a:t>
            </a:r>
          </a:p>
        </p:txBody>
      </p:sp>
      <p:sp>
        <p:nvSpPr>
          <p:cNvPr id="56" name="Hộp Văn bản 3">
            <a:extLst>
              <a:ext uri="{FF2B5EF4-FFF2-40B4-BE49-F238E27FC236}">
                <a16:creationId xmlns:a16="http://schemas.microsoft.com/office/drawing/2014/main" id="{FAC4DEB8-CE0F-6352-EE3A-8F5796D7FE5A}"/>
              </a:ext>
            </a:extLst>
          </p:cNvPr>
          <p:cNvSpPr txBox="1"/>
          <p:nvPr/>
        </p:nvSpPr>
        <p:spPr>
          <a:xfrm>
            <a:off x="3556825" y="2260558"/>
            <a:ext cx="489416" cy="261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2"/>
              <a:t>(1)</a:t>
            </a:r>
          </a:p>
        </p:txBody>
      </p:sp>
      <p:sp>
        <p:nvSpPr>
          <p:cNvPr id="57" name="Hộp Văn bản 4">
            <a:extLst>
              <a:ext uri="{FF2B5EF4-FFF2-40B4-BE49-F238E27FC236}">
                <a16:creationId xmlns:a16="http://schemas.microsoft.com/office/drawing/2014/main" id="{63ED9F2A-58D4-0CA9-0792-DE0FEB92E436}"/>
              </a:ext>
            </a:extLst>
          </p:cNvPr>
          <p:cNvSpPr txBox="1"/>
          <p:nvPr/>
        </p:nvSpPr>
        <p:spPr>
          <a:xfrm>
            <a:off x="2543341" y="3316107"/>
            <a:ext cx="489416" cy="261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2"/>
              <a:t>(3)</a:t>
            </a:r>
          </a:p>
        </p:txBody>
      </p:sp>
      <p:sp>
        <p:nvSpPr>
          <p:cNvPr id="64" name="Hộp Văn bản 5">
            <a:extLst>
              <a:ext uri="{FF2B5EF4-FFF2-40B4-BE49-F238E27FC236}">
                <a16:creationId xmlns:a16="http://schemas.microsoft.com/office/drawing/2014/main" id="{832D2600-8EA2-2AA9-0F5F-EBD259A9CD87}"/>
              </a:ext>
            </a:extLst>
          </p:cNvPr>
          <p:cNvSpPr txBox="1"/>
          <p:nvPr/>
        </p:nvSpPr>
        <p:spPr>
          <a:xfrm>
            <a:off x="1700610" y="4121838"/>
            <a:ext cx="489416" cy="261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2"/>
              <a:t>(7)</a:t>
            </a:r>
          </a:p>
        </p:txBody>
      </p:sp>
      <p:sp>
        <p:nvSpPr>
          <p:cNvPr id="65" name="Hộp Văn bản 26">
            <a:extLst>
              <a:ext uri="{FF2B5EF4-FFF2-40B4-BE49-F238E27FC236}">
                <a16:creationId xmlns:a16="http://schemas.microsoft.com/office/drawing/2014/main" id="{4CE93C72-473B-EAD3-C17D-7ADA862BC488}"/>
              </a:ext>
            </a:extLst>
          </p:cNvPr>
          <p:cNvSpPr txBox="1"/>
          <p:nvPr/>
        </p:nvSpPr>
        <p:spPr>
          <a:xfrm>
            <a:off x="3421788" y="4171100"/>
            <a:ext cx="489416" cy="261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2"/>
              <a:t>(8)</a:t>
            </a:r>
          </a:p>
        </p:txBody>
      </p:sp>
      <p:sp>
        <p:nvSpPr>
          <p:cNvPr id="66" name="Hộp Văn bản 27">
            <a:extLst>
              <a:ext uri="{FF2B5EF4-FFF2-40B4-BE49-F238E27FC236}">
                <a16:creationId xmlns:a16="http://schemas.microsoft.com/office/drawing/2014/main" id="{302DF229-14FE-FAE1-73C2-486D9DD65E68}"/>
              </a:ext>
            </a:extLst>
          </p:cNvPr>
          <p:cNvSpPr txBox="1"/>
          <p:nvPr/>
        </p:nvSpPr>
        <p:spPr>
          <a:xfrm>
            <a:off x="5370526" y="4171099"/>
            <a:ext cx="489416" cy="261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2"/>
              <a:t>(10)</a:t>
            </a:r>
          </a:p>
        </p:txBody>
      </p:sp>
      <p:sp>
        <p:nvSpPr>
          <p:cNvPr id="68" name="Hộp Văn bản 34">
            <a:extLst>
              <a:ext uri="{FF2B5EF4-FFF2-40B4-BE49-F238E27FC236}">
                <a16:creationId xmlns:a16="http://schemas.microsoft.com/office/drawing/2014/main" id="{68157063-EEB7-447C-1189-BB5689C8789B}"/>
              </a:ext>
            </a:extLst>
          </p:cNvPr>
          <p:cNvSpPr txBox="1"/>
          <p:nvPr/>
        </p:nvSpPr>
        <p:spPr>
          <a:xfrm>
            <a:off x="7446014" y="4131671"/>
            <a:ext cx="489416" cy="261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2"/>
              <a:t>(12)</a:t>
            </a:r>
          </a:p>
        </p:txBody>
      </p:sp>
      <p:sp>
        <p:nvSpPr>
          <p:cNvPr id="70" name="Hộp Văn bản 35">
            <a:extLst>
              <a:ext uri="{FF2B5EF4-FFF2-40B4-BE49-F238E27FC236}">
                <a16:creationId xmlns:a16="http://schemas.microsoft.com/office/drawing/2014/main" id="{4851A081-4538-C4AA-94D6-5A8D6D73A389}"/>
              </a:ext>
            </a:extLst>
          </p:cNvPr>
          <p:cNvSpPr txBox="1"/>
          <p:nvPr/>
        </p:nvSpPr>
        <p:spPr>
          <a:xfrm>
            <a:off x="5725194" y="4160166"/>
            <a:ext cx="489416" cy="261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2"/>
              <a:t>(11)</a:t>
            </a:r>
          </a:p>
        </p:txBody>
      </p:sp>
      <p:sp>
        <p:nvSpPr>
          <p:cNvPr id="72" name="Hộp Văn bản 36">
            <a:extLst>
              <a:ext uri="{FF2B5EF4-FFF2-40B4-BE49-F238E27FC236}">
                <a16:creationId xmlns:a16="http://schemas.microsoft.com/office/drawing/2014/main" id="{350556B8-6273-EAF9-7C35-55552A4113E0}"/>
              </a:ext>
            </a:extLst>
          </p:cNvPr>
          <p:cNvSpPr txBox="1"/>
          <p:nvPr/>
        </p:nvSpPr>
        <p:spPr>
          <a:xfrm>
            <a:off x="4549784" y="3269390"/>
            <a:ext cx="489416" cy="261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2"/>
              <a:t>(4)</a:t>
            </a:r>
          </a:p>
        </p:txBody>
      </p:sp>
      <p:sp>
        <p:nvSpPr>
          <p:cNvPr id="74" name="Hộp Văn bản 37">
            <a:extLst>
              <a:ext uri="{FF2B5EF4-FFF2-40B4-BE49-F238E27FC236}">
                <a16:creationId xmlns:a16="http://schemas.microsoft.com/office/drawing/2014/main" id="{F8D6924F-D9B3-8DD4-2CC8-58D9A09E249F}"/>
              </a:ext>
            </a:extLst>
          </p:cNvPr>
          <p:cNvSpPr txBox="1"/>
          <p:nvPr/>
        </p:nvSpPr>
        <p:spPr>
          <a:xfrm>
            <a:off x="7161514" y="2269679"/>
            <a:ext cx="489416" cy="261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2" dirty="0"/>
              <a:t>(2)</a:t>
            </a:r>
          </a:p>
        </p:txBody>
      </p:sp>
      <p:sp>
        <p:nvSpPr>
          <p:cNvPr id="75" name="Hộp Văn bản 38">
            <a:extLst>
              <a:ext uri="{FF2B5EF4-FFF2-40B4-BE49-F238E27FC236}">
                <a16:creationId xmlns:a16="http://schemas.microsoft.com/office/drawing/2014/main" id="{539C4D92-1590-4AAF-F65D-A8ED6E808E19}"/>
              </a:ext>
            </a:extLst>
          </p:cNvPr>
          <p:cNvSpPr txBox="1"/>
          <p:nvPr/>
        </p:nvSpPr>
        <p:spPr>
          <a:xfrm>
            <a:off x="6499997" y="3291997"/>
            <a:ext cx="489416" cy="261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2"/>
              <a:t>(5)</a:t>
            </a:r>
          </a:p>
        </p:txBody>
      </p:sp>
      <p:sp>
        <p:nvSpPr>
          <p:cNvPr id="77" name="Hộp Văn bản 39">
            <a:extLst>
              <a:ext uri="{FF2B5EF4-FFF2-40B4-BE49-F238E27FC236}">
                <a16:creationId xmlns:a16="http://schemas.microsoft.com/office/drawing/2014/main" id="{8C58FBE6-F52F-A320-44E6-CDDF93A5C0FA}"/>
              </a:ext>
            </a:extLst>
          </p:cNvPr>
          <p:cNvSpPr txBox="1"/>
          <p:nvPr/>
        </p:nvSpPr>
        <p:spPr>
          <a:xfrm>
            <a:off x="8065441" y="3203015"/>
            <a:ext cx="489416" cy="261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2"/>
              <a:t>(6)</a:t>
            </a:r>
          </a:p>
        </p:txBody>
      </p:sp>
      <p:sp>
        <p:nvSpPr>
          <p:cNvPr id="45" name="Hình Bầu dục 33">
            <a:extLst>
              <a:ext uri="{FF2B5EF4-FFF2-40B4-BE49-F238E27FC236}">
                <a16:creationId xmlns:a16="http://schemas.microsoft.com/office/drawing/2014/main" id="{4523DCD5-2EF4-3B87-1DD1-2D0000C071EB}"/>
              </a:ext>
            </a:extLst>
          </p:cNvPr>
          <p:cNvSpPr/>
          <p:nvPr/>
        </p:nvSpPr>
        <p:spPr>
          <a:xfrm>
            <a:off x="2969396" y="3643805"/>
            <a:ext cx="686043" cy="6510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84" dirty="0">
                <a:solidFill>
                  <a:schemeClr val="tx1"/>
                </a:solidFill>
              </a:rPr>
              <a:t>11</a:t>
            </a:r>
          </a:p>
          <a:p>
            <a:pPr algn="ctr"/>
            <a:r>
              <a:rPr lang="en-US" sz="2000" dirty="0">
                <a:solidFill>
                  <a:schemeClr val="accent5">
                    <a:lumMod val="50000"/>
                  </a:schemeClr>
                </a:solidFill>
                <a:sym typeface="+mn-ea"/>
              </a:rPr>
              <a:t>0</a:t>
            </a:r>
            <a:endParaRPr lang="en-US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9" name="Hình Bầu dục 32">
            <a:extLst>
              <a:ext uri="{FF2B5EF4-FFF2-40B4-BE49-F238E27FC236}">
                <a16:creationId xmlns:a16="http://schemas.microsoft.com/office/drawing/2014/main" id="{89FC9C7B-84F9-7C1F-3912-CA94EA8F38DD}"/>
              </a:ext>
            </a:extLst>
          </p:cNvPr>
          <p:cNvSpPr/>
          <p:nvPr/>
        </p:nvSpPr>
        <p:spPr>
          <a:xfrm>
            <a:off x="3959104" y="3640091"/>
            <a:ext cx="686043" cy="6510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84" dirty="0">
                <a:solidFill>
                  <a:schemeClr val="tx1"/>
                </a:solidFill>
              </a:rPr>
              <a:t>18</a:t>
            </a:r>
          </a:p>
          <a:p>
            <a:pPr algn="ctr"/>
            <a:r>
              <a:rPr lang="en-US" sz="2000" dirty="0">
                <a:solidFill>
                  <a:schemeClr val="accent5">
                    <a:lumMod val="50000"/>
                  </a:schemeClr>
                </a:solidFill>
                <a:sym typeface="+mn-ea"/>
              </a:rPr>
              <a:t>0</a:t>
            </a:r>
            <a:endParaRPr lang="en-US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0" name="Hình Bầu dục 31">
            <a:extLst>
              <a:ext uri="{FF2B5EF4-FFF2-40B4-BE49-F238E27FC236}">
                <a16:creationId xmlns:a16="http://schemas.microsoft.com/office/drawing/2014/main" id="{151F1380-9627-1D1B-5D3B-48F381FB0CF1}"/>
              </a:ext>
            </a:extLst>
          </p:cNvPr>
          <p:cNvSpPr/>
          <p:nvPr/>
        </p:nvSpPr>
        <p:spPr>
          <a:xfrm>
            <a:off x="4948023" y="3643805"/>
            <a:ext cx="686043" cy="6510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84" dirty="0">
                <a:solidFill>
                  <a:schemeClr val="tx1"/>
                </a:solidFill>
              </a:rPr>
              <a:t>23</a:t>
            </a:r>
          </a:p>
          <a:p>
            <a:pPr algn="ctr"/>
            <a:r>
              <a:rPr lang="en-US" sz="2000" dirty="0">
                <a:solidFill>
                  <a:schemeClr val="accent5">
                    <a:lumMod val="50000"/>
                  </a:schemeClr>
                </a:solidFill>
                <a:sym typeface="+mn-ea"/>
              </a:rPr>
              <a:t>0</a:t>
            </a:r>
            <a:endParaRPr lang="en-US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1" name="Hình Bầu dục 58">
            <a:extLst>
              <a:ext uri="{FF2B5EF4-FFF2-40B4-BE49-F238E27FC236}">
                <a16:creationId xmlns:a16="http://schemas.microsoft.com/office/drawing/2014/main" id="{1B73B877-966D-DF83-8C07-2DC111983AC7}"/>
              </a:ext>
            </a:extLst>
          </p:cNvPr>
          <p:cNvSpPr/>
          <p:nvPr/>
        </p:nvSpPr>
        <p:spPr>
          <a:xfrm>
            <a:off x="4439059" y="2543145"/>
            <a:ext cx="686043" cy="6510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84" dirty="0">
                <a:solidFill>
                  <a:schemeClr val="tx1"/>
                </a:solidFill>
              </a:rPr>
              <a:t>41</a:t>
            </a:r>
          </a:p>
          <a:p>
            <a:pPr algn="ctr"/>
            <a:r>
              <a:rPr lang="en-US" sz="2000" dirty="0">
                <a:solidFill>
                  <a:schemeClr val="accent5">
                    <a:lumMod val="50000"/>
                  </a:schemeClr>
                </a:solidFill>
                <a:sym typeface="+mn-ea"/>
              </a:rPr>
              <a:t>0</a:t>
            </a:r>
            <a:endParaRPr lang="en-US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3" name="Hình Bầu dục 28">
            <a:extLst>
              <a:ext uri="{FF2B5EF4-FFF2-40B4-BE49-F238E27FC236}">
                <a16:creationId xmlns:a16="http://schemas.microsoft.com/office/drawing/2014/main" id="{C0492A47-4243-E0D4-D02F-0A294CC78E4B}"/>
              </a:ext>
            </a:extLst>
          </p:cNvPr>
          <p:cNvSpPr/>
          <p:nvPr/>
        </p:nvSpPr>
        <p:spPr>
          <a:xfrm>
            <a:off x="2018109" y="3643805"/>
            <a:ext cx="686043" cy="6510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84" dirty="0">
                <a:solidFill>
                  <a:schemeClr val="tx1"/>
                </a:solidFill>
              </a:rPr>
              <a:t>11</a:t>
            </a:r>
          </a:p>
          <a:p>
            <a:pPr algn="ctr"/>
            <a:r>
              <a:rPr lang="en-US" sz="2000" dirty="0">
                <a:solidFill>
                  <a:schemeClr val="accent5">
                    <a:lumMod val="50000"/>
                  </a:schemeClr>
                </a:solidFill>
                <a:sym typeface="+mn-ea"/>
              </a:rPr>
              <a:t>0</a:t>
            </a:r>
            <a:endParaRPr lang="en-US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4" name="Hình Bầu dục 33">
            <a:extLst>
              <a:ext uri="{FF2B5EF4-FFF2-40B4-BE49-F238E27FC236}">
                <a16:creationId xmlns:a16="http://schemas.microsoft.com/office/drawing/2014/main" id="{0B0AAB78-1CF0-0E31-1C63-48F6C5F63155}"/>
              </a:ext>
            </a:extLst>
          </p:cNvPr>
          <p:cNvSpPr/>
          <p:nvPr/>
        </p:nvSpPr>
        <p:spPr>
          <a:xfrm>
            <a:off x="2969387" y="3644123"/>
            <a:ext cx="686043" cy="6510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84" dirty="0">
                <a:solidFill>
                  <a:schemeClr val="tx1"/>
                </a:solidFill>
              </a:rPr>
              <a:t>11</a:t>
            </a:r>
          </a:p>
          <a:p>
            <a:pPr algn="ctr"/>
            <a:r>
              <a:rPr lang="en-US" sz="2000" dirty="0">
                <a:solidFill>
                  <a:schemeClr val="accent5">
                    <a:lumMod val="50000"/>
                  </a:schemeClr>
                </a:solidFill>
                <a:sym typeface="+mn-ea"/>
              </a:rPr>
              <a:t>0</a:t>
            </a:r>
            <a:endParaRPr lang="en-US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9" name="Hình Bầu dục 61">
            <a:extLst>
              <a:ext uri="{FF2B5EF4-FFF2-40B4-BE49-F238E27FC236}">
                <a16:creationId xmlns:a16="http://schemas.microsoft.com/office/drawing/2014/main" id="{B0B02832-D540-8B93-3455-C167F033B530}"/>
              </a:ext>
            </a:extLst>
          </p:cNvPr>
          <p:cNvSpPr/>
          <p:nvPr/>
        </p:nvSpPr>
        <p:spPr>
          <a:xfrm>
            <a:off x="7056972" y="1580247"/>
            <a:ext cx="686043" cy="6510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84" dirty="0">
                <a:solidFill>
                  <a:schemeClr val="tx1"/>
                </a:solidFill>
              </a:rPr>
              <a:t>28</a:t>
            </a:r>
          </a:p>
          <a:p>
            <a:pPr algn="ctr"/>
            <a:r>
              <a:rPr lang="en-US" sz="2000" dirty="0">
                <a:solidFill>
                  <a:schemeClr val="accent5">
                    <a:lumMod val="50000"/>
                  </a:schemeClr>
                </a:solidFill>
                <a:sym typeface="+mn-ea"/>
              </a:rPr>
              <a:t>0</a:t>
            </a:r>
            <a:endParaRPr lang="en-US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60832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3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" dur="500" fill="hold"/>
                                        <p:tgtEl>
                                          <p:spTgt spid="29">
                                            <p:bg/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46" dur="500" fill="hold"/>
                                        <p:tgtEl>
                                          <p:spTgt spid="29">
                                            <p:bg/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29">
                                            <p:bg/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29">
                                            <p:bg/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3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8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4" dur="500" fill="hold"/>
                                        <p:tgtEl>
                                          <p:spTgt spid="33">
                                            <p:bg/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95" dur="500" fill="hold"/>
                                        <p:tgtEl>
                                          <p:spTgt spid="33">
                                            <p:bg/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6" dur="500" fill="hold"/>
                                        <p:tgtEl>
                                          <p:spTgt spid="33">
                                            <p:bg/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7" dur="500" fill="hold"/>
                                        <p:tgtEl>
                                          <p:spTgt spid="33">
                                            <p:bg/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5" dur="500" fill="hold"/>
                                        <p:tgtEl>
                                          <p:spTgt spid="32">
                                            <p:bg/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06" dur="500" fill="hold"/>
                                        <p:tgtEl>
                                          <p:spTgt spid="32">
                                            <p:bg/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7" dur="500" fill="hold"/>
                                        <p:tgtEl>
                                          <p:spTgt spid="32">
                                            <p:bg/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8" dur="500" fill="hold"/>
                                        <p:tgtEl>
                                          <p:spTgt spid="32">
                                            <p:bg/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4" dur="500" fill="hold"/>
                                        <p:tgtEl>
                                          <p:spTgt spid="62">
                                            <p:bg/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25" dur="500" fill="hold"/>
                                        <p:tgtEl>
                                          <p:spTgt spid="62">
                                            <p:bg/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6" dur="500" fill="hold"/>
                                        <p:tgtEl>
                                          <p:spTgt spid="62">
                                            <p:bg/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7" dur="500" fill="hold"/>
                                        <p:tgtEl>
                                          <p:spTgt spid="62">
                                            <p:bg/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uiExpand="1" build="allAtOnce" animBg="1"/>
      <p:bldP spid="32" grpId="0" uiExpand="1" build="allAtOnce" animBg="1"/>
      <p:bldP spid="33" grpId="0" uiExpand="1" build="allAtOnce" animBg="1"/>
      <p:bldP spid="62" grpId="0" uiExpand="1" build="allAtOnce" animBg="1"/>
      <p:bldP spid="8" grpId="0" animBg="1"/>
      <p:bldP spid="9" grpId="0" animBg="1"/>
      <p:bldP spid="10" grpId="0" animBg="1"/>
      <p:bldP spid="11" grpId="0"/>
      <p:bldP spid="45" grpId="0" animBg="1"/>
      <p:bldP spid="49" grpId="0" uiExpand="1" animBg="1"/>
      <p:bldP spid="50" grpId="0" animBg="1"/>
      <p:bldP spid="51" grpId="0" animBg="1"/>
      <p:bldP spid="53" grpId="0" animBg="1"/>
      <p:bldP spid="54" grpId="0" animBg="1"/>
      <p:bldP spid="7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TextShape 2"/>
          <p:cNvSpPr txBox="1"/>
          <p:nvPr/>
        </p:nvSpPr>
        <p:spPr>
          <a:xfrm>
            <a:off x="1410572" y="703601"/>
            <a:ext cx="4844892" cy="774065"/>
          </a:xfrm>
          <a:prstGeom prst="rect">
            <a:avLst/>
          </a:prstGeom>
          <a:noFill/>
          <a:ln>
            <a:noFill/>
          </a:ln>
        </p:spPr>
        <p:txBody>
          <a:bodyPr tIns="100806" bIns="100806"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3000" b="1" spc="-1" dirty="0" err="1">
                <a:solidFill>
                  <a:srgbClr val="0091EA"/>
                </a:solidFill>
                <a:latin typeface="Roboto Slab"/>
                <a:ea typeface="Roboto Slab"/>
              </a:rPr>
              <a:t>Độ</a:t>
            </a:r>
            <a:r>
              <a:rPr lang="en-US" sz="3000" b="1" spc="-1" dirty="0">
                <a:solidFill>
                  <a:srgbClr val="0091EA"/>
                </a:solidFill>
                <a:latin typeface="Roboto Slab"/>
                <a:ea typeface="Roboto Slab"/>
              </a:rPr>
              <a:t> </a:t>
            </a:r>
            <a:r>
              <a:rPr lang="en-US" sz="3000" b="1" spc="-1" dirty="0" err="1">
                <a:solidFill>
                  <a:srgbClr val="0091EA"/>
                </a:solidFill>
                <a:latin typeface="Roboto Slab"/>
                <a:ea typeface="Roboto Slab"/>
              </a:rPr>
              <a:t>phức</a:t>
            </a:r>
            <a:r>
              <a:rPr lang="en-US" sz="3000" b="1" spc="-1" dirty="0">
                <a:solidFill>
                  <a:srgbClr val="0091EA"/>
                </a:solidFill>
                <a:latin typeface="Roboto Slab"/>
                <a:ea typeface="Roboto Slab"/>
              </a:rPr>
              <a:t> </a:t>
            </a:r>
            <a:r>
              <a:rPr lang="en-US" sz="3000" b="1" spc="-1" dirty="0" err="1">
                <a:solidFill>
                  <a:srgbClr val="0091EA"/>
                </a:solidFill>
                <a:latin typeface="Roboto Slab"/>
                <a:ea typeface="Roboto Slab"/>
              </a:rPr>
              <a:t>tạp</a:t>
            </a:r>
            <a:endParaRPr lang="en-US" sz="3000" b="1" strike="noStrike" spc="-1" dirty="0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556AAD8-7909-F5B3-0467-4D6ABD8544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4434280"/>
              </p:ext>
            </p:extLst>
          </p:nvPr>
        </p:nvGraphicFramePr>
        <p:xfrm>
          <a:off x="1680103" y="2377043"/>
          <a:ext cx="672041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0139">
                  <a:extLst>
                    <a:ext uri="{9D8B030D-6E8A-4147-A177-3AD203B41FA5}">
                      <a16:colId xmlns:a16="http://schemas.microsoft.com/office/drawing/2014/main" val="1756658115"/>
                    </a:ext>
                  </a:extLst>
                </a:gridCol>
                <a:gridCol w="2240139">
                  <a:extLst>
                    <a:ext uri="{9D8B030D-6E8A-4147-A177-3AD203B41FA5}">
                      <a16:colId xmlns:a16="http://schemas.microsoft.com/office/drawing/2014/main" val="3714742675"/>
                    </a:ext>
                  </a:extLst>
                </a:gridCol>
                <a:gridCol w="2240139">
                  <a:extLst>
                    <a:ext uri="{9D8B030D-6E8A-4147-A177-3AD203B41FA5}">
                      <a16:colId xmlns:a16="http://schemas.microsoft.com/office/drawing/2014/main" val="25711287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Query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873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</a:t>
                      </a:r>
                      <a:r>
                        <a:rPr lang="en-US" dirty="0" err="1"/>
                        <a:t>logn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</a:t>
                      </a:r>
                      <a:r>
                        <a:rPr lang="en-US" dirty="0" err="1"/>
                        <a:t>logn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253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1551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1566194" y="1605280"/>
            <a:ext cx="6401160" cy="19279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altLang="en-GB" sz="4600" b="1" spc="-1" dirty="0">
                <a:solidFill>
                  <a:srgbClr val="0091EA"/>
                </a:solidFill>
                <a:latin typeface="Roboto Slab"/>
                <a:ea typeface="Roboto Slab"/>
              </a:rPr>
              <a:t>THANK YOU </a:t>
            </a: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altLang="en-GB" sz="4600" b="1" spc="-1" dirty="0">
                <a:solidFill>
                  <a:srgbClr val="0091EA"/>
                </a:solidFill>
                <a:latin typeface="Roboto Slab"/>
                <a:ea typeface="Roboto Slab"/>
              </a:rPr>
              <a:t>FOR LISTENING</a:t>
            </a:r>
            <a:endParaRPr lang="en-US" altLang="en-GB" sz="4600" b="1" spc="-1" dirty="0">
              <a:solidFill>
                <a:srgbClr val="0091EA"/>
              </a:solidFill>
              <a:latin typeface="Roboto Slab"/>
              <a:ea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7402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Hình Bầu dục 60">
            <a:extLst>
              <a:ext uri="{FF2B5EF4-FFF2-40B4-BE49-F238E27FC236}">
                <a16:creationId xmlns:a16="http://schemas.microsoft.com/office/drawing/2014/main" id="{A6D9BAA3-A37C-48E1-35E9-87B594AADF65}"/>
              </a:ext>
            </a:extLst>
          </p:cNvPr>
          <p:cNvSpPr/>
          <p:nvPr/>
        </p:nvSpPr>
        <p:spPr>
          <a:xfrm>
            <a:off x="3189716" y="1926098"/>
            <a:ext cx="686043" cy="6510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84" dirty="0">
                <a:solidFill>
                  <a:schemeClr val="tx1"/>
                </a:solidFill>
              </a:rPr>
              <a:t>48</a:t>
            </a:r>
          </a:p>
          <a:p>
            <a:pPr algn="ctr"/>
            <a:r>
              <a:rPr lang="en-US" sz="2000" dirty="0">
                <a:solidFill>
                  <a:schemeClr val="accent5">
                    <a:lumMod val="50000"/>
                  </a:schemeClr>
                </a:solidFill>
                <a:sym typeface="+mn-ea"/>
              </a:rPr>
              <a:t>∅</a:t>
            </a:r>
            <a:endParaRPr lang="en-US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80" name="Đường nối Thẳng 79">
            <a:extLst>
              <a:ext uri="{FF2B5EF4-FFF2-40B4-BE49-F238E27FC236}">
                <a16:creationId xmlns:a16="http://schemas.microsoft.com/office/drawing/2014/main" id="{A7B2B2E0-1ED2-62F1-C343-0EA405C81E2D}"/>
              </a:ext>
            </a:extLst>
          </p:cNvPr>
          <p:cNvCxnSpPr>
            <a:stCxn id="61" idx="4"/>
            <a:endCxn id="58" idx="0"/>
          </p:cNvCxnSpPr>
          <p:nvPr/>
        </p:nvCxnSpPr>
        <p:spPr>
          <a:xfrm flipH="1">
            <a:off x="2506409" y="2577139"/>
            <a:ext cx="1026329" cy="31213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Đường nối Thẳng 81">
            <a:extLst>
              <a:ext uri="{FF2B5EF4-FFF2-40B4-BE49-F238E27FC236}">
                <a16:creationId xmlns:a16="http://schemas.microsoft.com/office/drawing/2014/main" id="{E0BFF835-3572-4D9F-2CB8-87AC067EE569}"/>
              </a:ext>
            </a:extLst>
          </p:cNvPr>
          <p:cNvCxnSpPr>
            <a:stCxn id="61" idx="4"/>
            <a:endCxn id="59" idx="0"/>
          </p:cNvCxnSpPr>
          <p:nvPr/>
        </p:nvCxnSpPr>
        <p:spPr>
          <a:xfrm>
            <a:off x="3532738" y="2577139"/>
            <a:ext cx="978274" cy="31213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Đường nối Thẳng 87">
            <a:extLst>
              <a:ext uri="{FF2B5EF4-FFF2-40B4-BE49-F238E27FC236}">
                <a16:creationId xmlns:a16="http://schemas.microsoft.com/office/drawing/2014/main" id="{0A11700E-331B-87E0-8208-E9B7CF73E393}"/>
              </a:ext>
            </a:extLst>
          </p:cNvPr>
          <p:cNvCxnSpPr>
            <a:stCxn id="61" idx="0"/>
            <a:endCxn id="63" idx="4"/>
          </p:cNvCxnSpPr>
          <p:nvPr/>
        </p:nvCxnSpPr>
        <p:spPr>
          <a:xfrm flipV="1">
            <a:off x="3532738" y="1684933"/>
            <a:ext cx="1858472" cy="24116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Hình Bầu dục 57">
            <a:extLst>
              <a:ext uri="{FF2B5EF4-FFF2-40B4-BE49-F238E27FC236}">
                <a16:creationId xmlns:a16="http://schemas.microsoft.com/office/drawing/2014/main" id="{EC707313-F85F-B3D0-ED56-B47431E1F145}"/>
              </a:ext>
            </a:extLst>
          </p:cNvPr>
          <p:cNvSpPr/>
          <p:nvPr/>
        </p:nvSpPr>
        <p:spPr>
          <a:xfrm>
            <a:off x="2163387" y="2889277"/>
            <a:ext cx="686043" cy="6510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84" dirty="0">
                <a:solidFill>
                  <a:schemeClr val="tx1"/>
                </a:solidFill>
              </a:rPr>
              <a:t>17</a:t>
            </a:r>
          </a:p>
          <a:p>
            <a:pPr algn="ctr"/>
            <a:r>
              <a:rPr lang="en-US" sz="2000" dirty="0">
                <a:solidFill>
                  <a:schemeClr val="accent5">
                    <a:lumMod val="50000"/>
                  </a:schemeClr>
                </a:solidFill>
                <a:sym typeface="+mn-ea"/>
              </a:rPr>
              <a:t>∅</a:t>
            </a:r>
            <a:endParaRPr lang="en-US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9" name="Hình Bầu dục 58">
            <a:extLst>
              <a:ext uri="{FF2B5EF4-FFF2-40B4-BE49-F238E27FC236}">
                <a16:creationId xmlns:a16="http://schemas.microsoft.com/office/drawing/2014/main" id="{FEAF9BDB-1FBB-80CD-F883-FCE0D602104D}"/>
              </a:ext>
            </a:extLst>
          </p:cNvPr>
          <p:cNvSpPr/>
          <p:nvPr/>
        </p:nvSpPr>
        <p:spPr>
          <a:xfrm>
            <a:off x="4167989" y="2889277"/>
            <a:ext cx="686043" cy="6510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84" dirty="0">
                <a:solidFill>
                  <a:schemeClr val="tx1"/>
                </a:solidFill>
              </a:rPr>
              <a:t>31</a:t>
            </a:r>
          </a:p>
          <a:p>
            <a:pPr algn="ctr"/>
            <a:r>
              <a:rPr lang="en-US" sz="2000" dirty="0">
                <a:solidFill>
                  <a:schemeClr val="accent5">
                    <a:lumMod val="50000"/>
                  </a:schemeClr>
                </a:solidFill>
                <a:sym typeface="+mn-ea"/>
              </a:rPr>
              <a:t>∅</a:t>
            </a:r>
            <a:endParaRPr lang="en-US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67" name="Đường nối Thẳng 66">
            <a:extLst>
              <a:ext uri="{FF2B5EF4-FFF2-40B4-BE49-F238E27FC236}">
                <a16:creationId xmlns:a16="http://schemas.microsoft.com/office/drawing/2014/main" id="{8212660F-F55F-E56E-6E48-91C8C7BA2B3F}"/>
              </a:ext>
            </a:extLst>
          </p:cNvPr>
          <p:cNvCxnSpPr>
            <a:stCxn id="29" idx="0"/>
            <a:endCxn id="58" idx="4"/>
          </p:cNvCxnSpPr>
          <p:nvPr/>
        </p:nvCxnSpPr>
        <p:spPr>
          <a:xfrm flipV="1">
            <a:off x="2090062" y="3540317"/>
            <a:ext cx="416346" cy="44933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Đường nối Thẳng 68">
            <a:extLst>
              <a:ext uri="{FF2B5EF4-FFF2-40B4-BE49-F238E27FC236}">
                <a16:creationId xmlns:a16="http://schemas.microsoft.com/office/drawing/2014/main" id="{F5F4361A-94F8-211B-4EF1-514BE2136FC5}"/>
              </a:ext>
            </a:extLst>
          </p:cNvPr>
          <p:cNvCxnSpPr>
            <a:stCxn id="58" idx="4"/>
            <a:endCxn id="34" idx="0"/>
          </p:cNvCxnSpPr>
          <p:nvPr/>
        </p:nvCxnSpPr>
        <p:spPr>
          <a:xfrm>
            <a:off x="2506409" y="3540317"/>
            <a:ext cx="533134" cy="44933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Đường nối Thẳng 70">
            <a:extLst>
              <a:ext uri="{FF2B5EF4-FFF2-40B4-BE49-F238E27FC236}">
                <a16:creationId xmlns:a16="http://schemas.microsoft.com/office/drawing/2014/main" id="{F74B61AB-D4B0-070D-5C04-226B689C1D5A}"/>
              </a:ext>
            </a:extLst>
          </p:cNvPr>
          <p:cNvCxnSpPr>
            <a:stCxn id="59" idx="4"/>
            <a:endCxn id="33" idx="0"/>
          </p:cNvCxnSpPr>
          <p:nvPr/>
        </p:nvCxnSpPr>
        <p:spPr>
          <a:xfrm flipH="1">
            <a:off x="4029593" y="3540317"/>
            <a:ext cx="481418" cy="44933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Đường nối Thẳng 72">
            <a:extLst>
              <a:ext uri="{FF2B5EF4-FFF2-40B4-BE49-F238E27FC236}">
                <a16:creationId xmlns:a16="http://schemas.microsoft.com/office/drawing/2014/main" id="{04FAB329-40F7-2F34-28C6-0A158DDE5583}"/>
              </a:ext>
            </a:extLst>
          </p:cNvPr>
          <p:cNvCxnSpPr>
            <a:cxnSpLocks/>
          </p:cNvCxnSpPr>
          <p:nvPr/>
        </p:nvCxnSpPr>
        <p:spPr>
          <a:xfrm>
            <a:off x="4533900" y="3540317"/>
            <a:ext cx="508632" cy="44933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Đường nối Thẳng 77">
            <a:extLst>
              <a:ext uri="{FF2B5EF4-FFF2-40B4-BE49-F238E27FC236}">
                <a16:creationId xmlns:a16="http://schemas.microsoft.com/office/drawing/2014/main" id="{3D12A5AB-F90C-26AF-FBCE-3F68FC1BDCCF}"/>
              </a:ext>
            </a:extLst>
          </p:cNvPr>
          <p:cNvCxnSpPr>
            <a:stCxn id="60" idx="4"/>
            <a:endCxn id="30" idx="0"/>
          </p:cNvCxnSpPr>
          <p:nvPr/>
        </p:nvCxnSpPr>
        <p:spPr>
          <a:xfrm>
            <a:off x="6457887" y="3540317"/>
            <a:ext cx="547919" cy="44933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Đường nối Thẳng 85">
            <a:extLst>
              <a:ext uri="{FF2B5EF4-FFF2-40B4-BE49-F238E27FC236}">
                <a16:creationId xmlns:a16="http://schemas.microsoft.com/office/drawing/2014/main" id="{AFF905A9-95AB-2495-0893-C65B397AE2A8}"/>
              </a:ext>
            </a:extLst>
          </p:cNvPr>
          <p:cNvCxnSpPr>
            <a:stCxn id="62" idx="4"/>
            <a:endCxn id="26" idx="0"/>
          </p:cNvCxnSpPr>
          <p:nvPr/>
        </p:nvCxnSpPr>
        <p:spPr>
          <a:xfrm>
            <a:off x="7128924" y="2577139"/>
            <a:ext cx="864135" cy="31213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Hình Bầu dục 25">
            <a:extLst>
              <a:ext uri="{FF2B5EF4-FFF2-40B4-BE49-F238E27FC236}">
                <a16:creationId xmlns:a16="http://schemas.microsoft.com/office/drawing/2014/main" id="{05D5B15F-8D2D-CA6B-E80E-4EC436C62494}"/>
              </a:ext>
            </a:extLst>
          </p:cNvPr>
          <p:cNvSpPr/>
          <p:nvPr/>
        </p:nvSpPr>
        <p:spPr>
          <a:xfrm>
            <a:off x="7650037" y="2889277"/>
            <a:ext cx="686043" cy="6510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84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29" name="Hình Bầu dục 28">
            <a:extLst>
              <a:ext uri="{FF2B5EF4-FFF2-40B4-BE49-F238E27FC236}">
                <a16:creationId xmlns:a16="http://schemas.microsoft.com/office/drawing/2014/main" id="{08E42E17-DFE8-FD67-9CC8-34F09FC0BA12}"/>
              </a:ext>
            </a:extLst>
          </p:cNvPr>
          <p:cNvSpPr/>
          <p:nvPr/>
        </p:nvSpPr>
        <p:spPr>
          <a:xfrm>
            <a:off x="1747041" y="3989656"/>
            <a:ext cx="686043" cy="6510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84" dirty="0">
                <a:solidFill>
                  <a:schemeClr val="tx1"/>
                </a:solidFill>
              </a:rPr>
              <a:t>11</a:t>
            </a:r>
          </a:p>
          <a:p>
            <a:pPr algn="ctr"/>
            <a:r>
              <a:rPr lang="en-US" sz="2000" dirty="0">
                <a:solidFill>
                  <a:schemeClr val="accent5">
                    <a:lumMod val="50000"/>
                  </a:schemeClr>
                </a:solidFill>
                <a:sym typeface="+mn-ea"/>
              </a:rPr>
              <a:t>∅</a:t>
            </a:r>
            <a:endParaRPr lang="en-US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0" name="Hình Bầu dục 29">
            <a:extLst>
              <a:ext uri="{FF2B5EF4-FFF2-40B4-BE49-F238E27FC236}">
                <a16:creationId xmlns:a16="http://schemas.microsoft.com/office/drawing/2014/main" id="{2EF40135-4CDA-926C-6A9B-9739D8C49713}"/>
              </a:ext>
            </a:extLst>
          </p:cNvPr>
          <p:cNvSpPr/>
          <p:nvPr/>
        </p:nvSpPr>
        <p:spPr>
          <a:xfrm>
            <a:off x="6662784" y="3989656"/>
            <a:ext cx="686043" cy="6510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84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32" name="Hình Bầu dục 31">
            <a:extLst>
              <a:ext uri="{FF2B5EF4-FFF2-40B4-BE49-F238E27FC236}">
                <a16:creationId xmlns:a16="http://schemas.microsoft.com/office/drawing/2014/main" id="{E947587A-A9AF-3A3A-26BA-0C76E8744559}"/>
              </a:ext>
            </a:extLst>
          </p:cNvPr>
          <p:cNvSpPr/>
          <p:nvPr/>
        </p:nvSpPr>
        <p:spPr>
          <a:xfrm>
            <a:off x="4676621" y="3989656"/>
            <a:ext cx="686043" cy="6510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84" dirty="0">
                <a:solidFill>
                  <a:schemeClr val="tx1"/>
                </a:solidFill>
              </a:rPr>
              <a:t>18</a:t>
            </a:r>
          </a:p>
          <a:p>
            <a:pPr algn="ctr"/>
            <a:r>
              <a:rPr lang="en-US" sz="2000" dirty="0">
                <a:solidFill>
                  <a:schemeClr val="accent5">
                    <a:lumMod val="50000"/>
                  </a:schemeClr>
                </a:solidFill>
                <a:sym typeface="+mn-ea"/>
              </a:rPr>
              <a:t>∅</a:t>
            </a:r>
            <a:endParaRPr lang="en-US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3" name="Hình Bầu dục 32">
            <a:extLst>
              <a:ext uri="{FF2B5EF4-FFF2-40B4-BE49-F238E27FC236}">
                <a16:creationId xmlns:a16="http://schemas.microsoft.com/office/drawing/2014/main" id="{0824ABF3-F699-C7D1-079A-28B4FFBBA99C}"/>
              </a:ext>
            </a:extLst>
          </p:cNvPr>
          <p:cNvSpPr/>
          <p:nvPr/>
        </p:nvSpPr>
        <p:spPr>
          <a:xfrm>
            <a:off x="3686571" y="3989656"/>
            <a:ext cx="686043" cy="6510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84" dirty="0">
                <a:solidFill>
                  <a:schemeClr val="tx1"/>
                </a:solidFill>
              </a:rPr>
              <a:t>13</a:t>
            </a:r>
          </a:p>
          <a:p>
            <a:pPr algn="ctr"/>
            <a:r>
              <a:rPr lang="en-US" sz="2000" dirty="0">
                <a:solidFill>
                  <a:schemeClr val="accent5">
                    <a:lumMod val="50000"/>
                  </a:schemeClr>
                </a:solidFill>
                <a:sym typeface="+mn-ea"/>
              </a:rPr>
              <a:t>∅</a:t>
            </a:r>
            <a:endParaRPr lang="en-US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4" name="Hình Bầu dục 33">
            <a:extLst>
              <a:ext uri="{FF2B5EF4-FFF2-40B4-BE49-F238E27FC236}">
                <a16:creationId xmlns:a16="http://schemas.microsoft.com/office/drawing/2014/main" id="{B41AF7BC-0B5E-C223-5507-158C8D85B03F}"/>
              </a:ext>
            </a:extLst>
          </p:cNvPr>
          <p:cNvSpPr/>
          <p:nvPr/>
        </p:nvSpPr>
        <p:spPr>
          <a:xfrm>
            <a:off x="2696521" y="3989656"/>
            <a:ext cx="686043" cy="6510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84" dirty="0">
                <a:solidFill>
                  <a:schemeClr val="tx1"/>
                </a:solidFill>
              </a:rPr>
              <a:t>6</a:t>
            </a:r>
          </a:p>
          <a:p>
            <a:pPr algn="ctr"/>
            <a:r>
              <a:rPr lang="en-US" sz="2000" dirty="0">
                <a:solidFill>
                  <a:schemeClr val="accent5">
                    <a:lumMod val="50000"/>
                  </a:schemeClr>
                </a:solidFill>
                <a:sym typeface="+mn-ea"/>
              </a:rPr>
              <a:t>∅</a:t>
            </a:r>
            <a:endParaRPr lang="en-US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2" name="Hình Bầu dục 61">
            <a:extLst>
              <a:ext uri="{FF2B5EF4-FFF2-40B4-BE49-F238E27FC236}">
                <a16:creationId xmlns:a16="http://schemas.microsoft.com/office/drawing/2014/main" id="{548B248E-FD2F-8D90-1887-0B0F72D2E6C4}"/>
              </a:ext>
            </a:extLst>
          </p:cNvPr>
          <p:cNvSpPr/>
          <p:nvPr/>
        </p:nvSpPr>
        <p:spPr>
          <a:xfrm>
            <a:off x="6785903" y="1926098"/>
            <a:ext cx="686043" cy="6510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84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63" name="Hình Bầu dục 62">
            <a:extLst>
              <a:ext uri="{FF2B5EF4-FFF2-40B4-BE49-F238E27FC236}">
                <a16:creationId xmlns:a16="http://schemas.microsoft.com/office/drawing/2014/main" id="{91D50686-12E0-2BA1-E479-E066C0F1817F}"/>
              </a:ext>
            </a:extLst>
          </p:cNvPr>
          <p:cNvSpPr/>
          <p:nvPr/>
        </p:nvSpPr>
        <p:spPr>
          <a:xfrm>
            <a:off x="5048188" y="1033893"/>
            <a:ext cx="686043" cy="6510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84" dirty="0">
                <a:solidFill>
                  <a:schemeClr val="tx1"/>
                </a:solidFill>
              </a:rPr>
              <a:t>76</a:t>
            </a:r>
          </a:p>
          <a:p>
            <a:pPr algn="ctr"/>
            <a:r>
              <a:rPr lang="en-US" sz="2000" dirty="0">
                <a:solidFill>
                  <a:schemeClr val="accent5">
                    <a:lumMod val="50000"/>
                  </a:schemeClr>
                </a:solidFill>
                <a:sym typeface="+mn-ea"/>
              </a:rPr>
              <a:t>∅</a:t>
            </a:r>
            <a:endParaRPr lang="en-US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84" name="Đường nối Thẳng 83">
            <a:extLst>
              <a:ext uri="{FF2B5EF4-FFF2-40B4-BE49-F238E27FC236}">
                <a16:creationId xmlns:a16="http://schemas.microsoft.com/office/drawing/2014/main" id="{7D368BB2-2E37-8A51-2698-E326BF964155}"/>
              </a:ext>
            </a:extLst>
          </p:cNvPr>
          <p:cNvCxnSpPr>
            <a:stCxn id="62" idx="4"/>
            <a:endCxn id="60" idx="0"/>
          </p:cNvCxnSpPr>
          <p:nvPr/>
        </p:nvCxnSpPr>
        <p:spPr>
          <a:xfrm flipH="1">
            <a:off x="6457887" y="2577139"/>
            <a:ext cx="671037" cy="31213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Đường nối Thẳng 89">
            <a:extLst>
              <a:ext uri="{FF2B5EF4-FFF2-40B4-BE49-F238E27FC236}">
                <a16:creationId xmlns:a16="http://schemas.microsoft.com/office/drawing/2014/main" id="{8018E3C7-3413-F6A7-96F6-2990A1FF38E3}"/>
              </a:ext>
            </a:extLst>
          </p:cNvPr>
          <p:cNvCxnSpPr>
            <a:stCxn id="63" idx="4"/>
            <a:endCxn id="62" idx="0"/>
          </p:cNvCxnSpPr>
          <p:nvPr/>
        </p:nvCxnSpPr>
        <p:spPr>
          <a:xfrm>
            <a:off x="5391209" y="1684933"/>
            <a:ext cx="1737715" cy="24116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Hình Bầu dục 59">
            <a:extLst>
              <a:ext uri="{FF2B5EF4-FFF2-40B4-BE49-F238E27FC236}">
                <a16:creationId xmlns:a16="http://schemas.microsoft.com/office/drawing/2014/main" id="{722F32EF-2C4C-AF0C-AAAD-4CE84588F78B}"/>
              </a:ext>
            </a:extLst>
          </p:cNvPr>
          <p:cNvSpPr/>
          <p:nvPr/>
        </p:nvSpPr>
        <p:spPr>
          <a:xfrm>
            <a:off x="6114865" y="2889277"/>
            <a:ext cx="686043" cy="6510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84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76" name="Đường nối Thẳng 75">
            <a:extLst>
              <a:ext uri="{FF2B5EF4-FFF2-40B4-BE49-F238E27FC236}">
                <a16:creationId xmlns:a16="http://schemas.microsoft.com/office/drawing/2014/main" id="{33B1FF0B-F1AB-0C8D-3949-9830C3EAAD6F}"/>
              </a:ext>
            </a:extLst>
          </p:cNvPr>
          <p:cNvCxnSpPr>
            <a:stCxn id="60" idx="4"/>
            <a:endCxn id="31" idx="0"/>
          </p:cNvCxnSpPr>
          <p:nvPr/>
        </p:nvCxnSpPr>
        <p:spPr>
          <a:xfrm flipH="1">
            <a:off x="6009693" y="3540317"/>
            <a:ext cx="448194" cy="44933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Hình Bầu dục 30">
            <a:extLst>
              <a:ext uri="{FF2B5EF4-FFF2-40B4-BE49-F238E27FC236}">
                <a16:creationId xmlns:a16="http://schemas.microsoft.com/office/drawing/2014/main" id="{7CBAE73A-FC89-0091-963F-D6F0A9759C9C}"/>
              </a:ext>
            </a:extLst>
          </p:cNvPr>
          <p:cNvSpPr/>
          <p:nvPr/>
        </p:nvSpPr>
        <p:spPr>
          <a:xfrm>
            <a:off x="5666671" y="3989656"/>
            <a:ext cx="686043" cy="6510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84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146" name="Hình Bầu dục 145">
            <a:extLst>
              <a:ext uri="{FF2B5EF4-FFF2-40B4-BE49-F238E27FC236}">
                <a16:creationId xmlns:a16="http://schemas.microsoft.com/office/drawing/2014/main" id="{1BA85B72-66E7-90A1-AD16-CA29A496FB45}"/>
              </a:ext>
            </a:extLst>
          </p:cNvPr>
          <p:cNvSpPr/>
          <p:nvPr/>
        </p:nvSpPr>
        <p:spPr>
          <a:xfrm>
            <a:off x="1747041" y="3985338"/>
            <a:ext cx="686043" cy="6510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84" dirty="0">
                <a:solidFill>
                  <a:schemeClr val="tx1"/>
                </a:solidFill>
              </a:rPr>
              <a:t>11</a:t>
            </a:r>
          </a:p>
          <a:p>
            <a:pPr algn="ctr"/>
            <a:endParaRPr lang="en-US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47" name="Hình Bầu dục 146">
            <a:extLst>
              <a:ext uri="{FF2B5EF4-FFF2-40B4-BE49-F238E27FC236}">
                <a16:creationId xmlns:a16="http://schemas.microsoft.com/office/drawing/2014/main" id="{DE67C89E-5621-7E73-4A37-4D50E2E5524C}"/>
              </a:ext>
            </a:extLst>
          </p:cNvPr>
          <p:cNvSpPr/>
          <p:nvPr/>
        </p:nvSpPr>
        <p:spPr>
          <a:xfrm>
            <a:off x="2696520" y="3988820"/>
            <a:ext cx="686043" cy="6510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84" dirty="0">
                <a:solidFill>
                  <a:schemeClr val="tx1"/>
                </a:solidFill>
              </a:rPr>
              <a:t>6</a:t>
            </a:r>
          </a:p>
          <a:p>
            <a:pPr algn="ctr"/>
            <a:endParaRPr lang="en-US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48" name="Hình Bầu dục 147">
            <a:extLst>
              <a:ext uri="{FF2B5EF4-FFF2-40B4-BE49-F238E27FC236}">
                <a16:creationId xmlns:a16="http://schemas.microsoft.com/office/drawing/2014/main" id="{0BB0A2B5-2313-E9AF-CCE7-1B8D9F14700B}"/>
              </a:ext>
            </a:extLst>
          </p:cNvPr>
          <p:cNvSpPr/>
          <p:nvPr/>
        </p:nvSpPr>
        <p:spPr>
          <a:xfrm>
            <a:off x="2162848" y="2893949"/>
            <a:ext cx="686043" cy="6510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84" dirty="0">
                <a:solidFill>
                  <a:schemeClr val="tx1"/>
                </a:solidFill>
              </a:rPr>
              <a:t>17</a:t>
            </a:r>
          </a:p>
          <a:p>
            <a:pPr algn="ctr"/>
            <a:endParaRPr lang="en-US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49" name="Hình Bầu dục 148">
            <a:extLst>
              <a:ext uri="{FF2B5EF4-FFF2-40B4-BE49-F238E27FC236}">
                <a16:creationId xmlns:a16="http://schemas.microsoft.com/office/drawing/2014/main" id="{A0D03AC4-7409-6789-9D61-84AC0D925AA3}"/>
              </a:ext>
            </a:extLst>
          </p:cNvPr>
          <p:cNvSpPr/>
          <p:nvPr/>
        </p:nvSpPr>
        <p:spPr>
          <a:xfrm>
            <a:off x="3686570" y="3988820"/>
            <a:ext cx="686043" cy="6510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84" dirty="0">
                <a:solidFill>
                  <a:schemeClr val="tx1"/>
                </a:solidFill>
              </a:rPr>
              <a:t>13</a:t>
            </a:r>
          </a:p>
          <a:p>
            <a:pPr algn="ctr"/>
            <a:endParaRPr lang="en-US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52" name="Hình Bầu dục 151">
            <a:extLst>
              <a:ext uri="{FF2B5EF4-FFF2-40B4-BE49-F238E27FC236}">
                <a16:creationId xmlns:a16="http://schemas.microsoft.com/office/drawing/2014/main" id="{3C057E79-CF58-81C9-244F-1D87E02C6163}"/>
              </a:ext>
            </a:extLst>
          </p:cNvPr>
          <p:cNvSpPr/>
          <p:nvPr/>
        </p:nvSpPr>
        <p:spPr>
          <a:xfrm>
            <a:off x="4679419" y="3985338"/>
            <a:ext cx="686043" cy="6510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84" dirty="0">
                <a:solidFill>
                  <a:schemeClr val="tx1"/>
                </a:solidFill>
              </a:rPr>
              <a:t>18</a:t>
            </a:r>
          </a:p>
          <a:p>
            <a:pPr algn="ctr"/>
            <a:endParaRPr lang="en-US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53" name="Hình Bầu dục 152">
            <a:extLst>
              <a:ext uri="{FF2B5EF4-FFF2-40B4-BE49-F238E27FC236}">
                <a16:creationId xmlns:a16="http://schemas.microsoft.com/office/drawing/2014/main" id="{BEBE2C0E-31BB-1382-6E14-E2EE1C008061}"/>
              </a:ext>
            </a:extLst>
          </p:cNvPr>
          <p:cNvSpPr/>
          <p:nvPr/>
        </p:nvSpPr>
        <p:spPr>
          <a:xfrm>
            <a:off x="4165675" y="2887118"/>
            <a:ext cx="686043" cy="6510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84" dirty="0">
                <a:solidFill>
                  <a:schemeClr val="tx1"/>
                </a:solidFill>
              </a:rPr>
              <a:t>31</a:t>
            </a:r>
          </a:p>
          <a:p>
            <a:pPr algn="ctr"/>
            <a:endParaRPr lang="en-US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54" name="Hình Bầu dục 153">
            <a:extLst>
              <a:ext uri="{FF2B5EF4-FFF2-40B4-BE49-F238E27FC236}">
                <a16:creationId xmlns:a16="http://schemas.microsoft.com/office/drawing/2014/main" id="{6FDAF37C-BF40-239B-376E-3C2A1642AD88}"/>
              </a:ext>
            </a:extLst>
          </p:cNvPr>
          <p:cNvSpPr/>
          <p:nvPr/>
        </p:nvSpPr>
        <p:spPr>
          <a:xfrm>
            <a:off x="3189716" y="1920195"/>
            <a:ext cx="686043" cy="6510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84" dirty="0">
                <a:solidFill>
                  <a:schemeClr val="tx1"/>
                </a:solidFill>
              </a:rPr>
              <a:t>48</a:t>
            </a:r>
          </a:p>
          <a:p>
            <a:pPr algn="ctr"/>
            <a:endParaRPr lang="en-US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55" name="Hình Bầu dục 154">
            <a:extLst>
              <a:ext uri="{FF2B5EF4-FFF2-40B4-BE49-F238E27FC236}">
                <a16:creationId xmlns:a16="http://schemas.microsoft.com/office/drawing/2014/main" id="{60BFD039-1628-54DD-3411-B853909B86E3}"/>
              </a:ext>
            </a:extLst>
          </p:cNvPr>
          <p:cNvSpPr/>
          <p:nvPr/>
        </p:nvSpPr>
        <p:spPr>
          <a:xfrm>
            <a:off x="5672734" y="3989656"/>
            <a:ext cx="686043" cy="6510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84" dirty="0">
                <a:solidFill>
                  <a:schemeClr val="tx1"/>
                </a:solidFill>
              </a:rPr>
              <a:t>8</a:t>
            </a:r>
          </a:p>
          <a:p>
            <a:pPr algn="ctr"/>
            <a:endParaRPr lang="en-US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56" name="Hình Bầu dục 155">
            <a:extLst>
              <a:ext uri="{FF2B5EF4-FFF2-40B4-BE49-F238E27FC236}">
                <a16:creationId xmlns:a16="http://schemas.microsoft.com/office/drawing/2014/main" id="{D3D2398F-4513-C4C6-FDFB-94990D4ACB04}"/>
              </a:ext>
            </a:extLst>
          </p:cNvPr>
          <p:cNvSpPr/>
          <p:nvPr/>
        </p:nvSpPr>
        <p:spPr>
          <a:xfrm>
            <a:off x="6666035" y="3989656"/>
            <a:ext cx="686043" cy="6510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84" dirty="0">
                <a:solidFill>
                  <a:schemeClr val="tx1"/>
                </a:solidFill>
              </a:rPr>
              <a:t>4</a:t>
            </a:r>
          </a:p>
          <a:p>
            <a:pPr algn="ctr"/>
            <a:endParaRPr lang="en-US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57" name="Hình Bầu dục 156">
            <a:extLst>
              <a:ext uri="{FF2B5EF4-FFF2-40B4-BE49-F238E27FC236}">
                <a16:creationId xmlns:a16="http://schemas.microsoft.com/office/drawing/2014/main" id="{62DB3130-3A20-58F9-EC26-64EEF35E0EF1}"/>
              </a:ext>
            </a:extLst>
          </p:cNvPr>
          <p:cNvSpPr/>
          <p:nvPr/>
        </p:nvSpPr>
        <p:spPr>
          <a:xfrm>
            <a:off x="6114865" y="2889034"/>
            <a:ext cx="686043" cy="6510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84" dirty="0">
                <a:solidFill>
                  <a:schemeClr val="tx1"/>
                </a:solidFill>
              </a:rPr>
              <a:t>12</a:t>
            </a:r>
          </a:p>
          <a:p>
            <a:pPr algn="ctr"/>
            <a:endParaRPr lang="en-US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58" name="Hình Bầu dục 157">
            <a:extLst>
              <a:ext uri="{FF2B5EF4-FFF2-40B4-BE49-F238E27FC236}">
                <a16:creationId xmlns:a16="http://schemas.microsoft.com/office/drawing/2014/main" id="{F0B6F13D-9257-C635-4DC1-0DDE0E9D1B99}"/>
              </a:ext>
            </a:extLst>
          </p:cNvPr>
          <p:cNvSpPr/>
          <p:nvPr/>
        </p:nvSpPr>
        <p:spPr>
          <a:xfrm>
            <a:off x="7650037" y="2889034"/>
            <a:ext cx="686043" cy="6510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84" dirty="0">
                <a:solidFill>
                  <a:schemeClr val="tx1"/>
                </a:solidFill>
              </a:rPr>
              <a:t>16</a:t>
            </a:r>
          </a:p>
          <a:p>
            <a:pPr algn="ctr"/>
            <a:endParaRPr lang="en-US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59" name="Hình Bầu dục 158">
            <a:extLst>
              <a:ext uri="{FF2B5EF4-FFF2-40B4-BE49-F238E27FC236}">
                <a16:creationId xmlns:a16="http://schemas.microsoft.com/office/drawing/2014/main" id="{A0AC3B86-813D-02CE-FC18-25331E64945E}"/>
              </a:ext>
            </a:extLst>
          </p:cNvPr>
          <p:cNvSpPr/>
          <p:nvPr/>
        </p:nvSpPr>
        <p:spPr>
          <a:xfrm>
            <a:off x="6785903" y="1926098"/>
            <a:ext cx="686043" cy="6510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84" dirty="0">
                <a:solidFill>
                  <a:schemeClr val="tx1"/>
                </a:solidFill>
              </a:rPr>
              <a:t>28</a:t>
            </a:r>
          </a:p>
          <a:p>
            <a:pPr algn="ctr"/>
            <a:endParaRPr lang="en-US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62" name="Hình Bầu dục 161">
            <a:extLst>
              <a:ext uri="{FF2B5EF4-FFF2-40B4-BE49-F238E27FC236}">
                <a16:creationId xmlns:a16="http://schemas.microsoft.com/office/drawing/2014/main" id="{49F208E6-C89C-243F-C385-6191118BEF4C}"/>
              </a:ext>
            </a:extLst>
          </p:cNvPr>
          <p:cNvSpPr/>
          <p:nvPr/>
        </p:nvSpPr>
        <p:spPr>
          <a:xfrm>
            <a:off x="5050122" y="1038211"/>
            <a:ext cx="686043" cy="6510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84" dirty="0">
                <a:solidFill>
                  <a:schemeClr val="tx1"/>
                </a:solidFill>
              </a:rPr>
              <a:t>76</a:t>
            </a:r>
          </a:p>
          <a:p>
            <a:pPr algn="ctr"/>
            <a:endParaRPr lang="en-US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FA3BE9F8-FE56-75F7-CBB9-359846FC24DF}"/>
              </a:ext>
            </a:extLst>
          </p:cNvPr>
          <p:cNvSpPr txBox="1"/>
          <p:nvPr/>
        </p:nvSpPr>
        <p:spPr>
          <a:xfrm>
            <a:off x="1074366" y="539064"/>
            <a:ext cx="9184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GB" sz="2400" b="1" spc="-1" dirty="0" err="1">
                <a:solidFill>
                  <a:srgbClr val="0091EA"/>
                </a:solidFill>
                <a:latin typeface="Roboto Slab"/>
                <a:ea typeface="Roboto Slab"/>
                <a:sym typeface="+mn-ea"/>
              </a:rPr>
              <a:t>Cập</a:t>
            </a:r>
            <a:r>
              <a:rPr lang="en-US" altLang="en-GB" sz="2400" b="1" spc="-1" dirty="0">
                <a:solidFill>
                  <a:srgbClr val="0091EA"/>
                </a:solidFill>
                <a:latin typeface="Roboto Slab"/>
                <a:ea typeface="Roboto Slab"/>
                <a:sym typeface="+mn-ea"/>
              </a:rPr>
              <a:t> </a:t>
            </a:r>
            <a:r>
              <a:rPr lang="en-US" altLang="en-GB" sz="2400" b="1" spc="-1" dirty="0" err="1">
                <a:solidFill>
                  <a:srgbClr val="0091EA"/>
                </a:solidFill>
                <a:latin typeface="Roboto Slab"/>
                <a:ea typeface="Roboto Slab"/>
                <a:sym typeface="+mn-ea"/>
              </a:rPr>
              <a:t>nhật</a:t>
            </a:r>
            <a:r>
              <a:rPr lang="en-US" altLang="en-GB" sz="2400" b="1" spc="-1" dirty="0">
                <a:solidFill>
                  <a:srgbClr val="0091EA"/>
                </a:solidFill>
                <a:latin typeface="Roboto Slab"/>
                <a:ea typeface="Roboto Slab"/>
                <a:sym typeface="+mn-ea"/>
              </a:rPr>
              <a:t> </a:t>
            </a:r>
            <a:r>
              <a:rPr lang="en-US" altLang="en-GB" sz="2400" b="1" spc="-1" dirty="0" err="1">
                <a:solidFill>
                  <a:srgbClr val="0091EA"/>
                </a:solidFill>
                <a:latin typeface="Roboto Slab"/>
                <a:ea typeface="Roboto Slab"/>
                <a:sym typeface="+mn-ea"/>
              </a:rPr>
              <a:t>đoạn</a:t>
            </a:r>
            <a:r>
              <a:rPr lang="en-US" altLang="en-GB" sz="2400" b="1" spc="-1" dirty="0">
                <a:solidFill>
                  <a:srgbClr val="0091EA"/>
                </a:solidFill>
                <a:latin typeface="Roboto Slab"/>
                <a:ea typeface="Roboto Slab"/>
                <a:sym typeface="+mn-ea"/>
              </a:rPr>
              <a:t> [0;3] </a:t>
            </a:r>
            <a:r>
              <a:rPr lang="en-US" altLang="en-GB" sz="2400" b="1" spc="-1" dirty="0" err="1">
                <a:solidFill>
                  <a:srgbClr val="0091EA"/>
                </a:solidFill>
                <a:latin typeface="Roboto Slab"/>
                <a:ea typeface="Roboto Slab"/>
                <a:sym typeface="+mn-ea"/>
              </a:rPr>
              <a:t>lên</a:t>
            </a:r>
            <a:r>
              <a:rPr lang="en-US" altLang="en-GB" sz="2400" b="1" spc="-1" dirty="0">
                <a:solidFill>
                  <a:srgbClr val="0091EA"/>
                </a:solidFill>
                <a:latin typeface="Roboto Slab"/>
                <a:ea typeface="Roboto Slab"/>
                <a:sym typeface="+mn-ea"/>
              </a:rPr>
              <a:t> 5 </a:t>
            </a:r>
            <a:r>
              <a:rPr lang="en-US" altLang="en-GB" sz="2400" b="1" spc="-1" dirty="0" err="1">
                <a:solidFill>
                  <a:srgbClr val="0091EA"/>
                </a:solidFill>
                <a:latin typeface="Roboto Slab"/>
                <a:ea typeface="Roboto Slab"/>
                <a:sym typeface="+mn-ea"/>
              </a:rPr>
              <a:t>đơn</a:t>
            </a:r>
            <a:r>
              <a:rPr lang="en-US" altLang="en-GB" sz="2400" b="1" spc="-1" dirty="0">
                <a:solidFill>
                  <a:srgbClr val="0091EA"/>
                </a:solidFill>
                <a:latin typeface="Roboto Slab"/>
                <a:ea typeface="Roboto Slab"/>
                <a:sym typeface="+mn-ea"/>
              </a:rPr>
              <a:t> </a:t>
            </a:r>
            <a:r>
              <a:rPr lang="en-US" altLang="en-GB" sz="2400" b="1" spc="-1" dirty="0" err="1">
                <a:solidFill>
                  <a:srgbClr val="0091EA"/>
                </a:solidFill>
                <a:latin typeface="Roboto Slab"/>
                <a:ea typeface="Roboto Slab"/>
                <a:sym typeface="+mn-ea"/>
              </a:rPr>
              <a:t>vị</a:t>
            </a:r>
            <a:endParaRPr lang="en" sz="2400" b="1" dirty="0">
              <a:solidFill>
                <a:srgbClr val="00B0F0"/>
              </a:solidFill>
              <a:latin typeface="Roboto Sla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1ADE44C2-763C-C543-9286-BA853C0B72E2}"/>
              </a:ext>
            </a:extLst>
          </p:cNvPr>
          <p:cNvSpPr txBox="1"/>
          <p:nvPr/>
        </p:nvSpPr>
        <p:spPr>
          <a:xfrm>
            <a:off x="3863140" y="2173562"/>
            <a:ext cx="890677" cy="397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84"/>
              <a:t>[0,3]</a:t>
            </a:r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4CF6E9FA-B4C2-0447-CC41-77517C603AF9}"/>
              </a:ext>
            </a:extLst>
          </p:cNvPr>
          <p:cNvSpPr txBox="1"/>
          <p:nvPr/>
        </p:nvSpPr>
        <p:spPr>
          <a:xfrm>
            <a:off x="2860591" y="3091107"/>
            <a:ext cx="742653" cy="397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84" dirty="0"/>
              <a:t>[0,1]</a:t>
            </a:r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6EF0D90C-3137-BB89-4F15-515D9333674A}"/>
              </a:ext>
            </a:extLst>
          </p:cNvPr>
          <p:cNvSpPr txBox="1"/>
          <p:nvPr/>
        </p:nvSpPr>
        <p:spPr>
          <a:xfrm>
            <a:off x="4876876" y="3136686"/>
            <a:ext cx="706468" cy="397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84" dirty="0"/>
              <a:t>[2,3]</a:t>
            </a:r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0623B3CD-C7BA-F591-9A1A-504B5148B21C}"/>
              </a:ext>
            </a:extLst>
          </p:cNvPr>
          <p:cNvSpPr txBox="1"/>
          <p:nvPr/>
        </p:nvSpPr>
        <p:spPr>
          <a:xfrm>
            <a:off x="1826624" y="4659346"/>
            <a:ext cx="700065" cy="397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84"/>
              <a:t>[0,0]</a:t>
            </a:r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8510CB8D-2C7F-E24F-E442-1E94886B664B}"/>
              </a:ext>
            </a:extLst>
          </p:cNvPr>
          <p:cNvSpPr txBox="1"/>
          <p:nvPr/>
        </p:nvSpPr>
        <p:spPr>
          <a:xfrm>
            <a:off x="2761758" y="4659345"/>
            <a:ext cx="700065" cy="397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84" dirty="0"/>
              <a:t>[1,1]</a:t>
            </a:r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07284AFE-D64A-679A-8B96-F9BCC7F6740F}"/>
              </a:ext>
            </a:extLst>
          </p:cNvPr>
          <p:cNvSpPr txBox="1"/>
          <p:nvPr/>
        </p:nvSpPr>
        <p:spPr>
          <a:xfrm>
            <a:off x="3731768" y="4659345"/>
            <a:ext cx="709311" cy="397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84" dirty="0"/>
              <a:t>[2,2]</a:t>
            </a:r>
          </a:p>
        </p:txBody>
      </p:sp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723AA4E2-7855-A962-26E3-9C4CBD0E7F02}"/>
              </a:ext>
            </a:extLst>
          </p:cNvPr>
          <p:cNvSpPr txBox="1"/>
          <p:nvPr/>
        </p:nvSpPr>
        <p:spPr>
          <a:xfrm>
            <a:off x="4716413" y="4659347"/>
            <a:ext cx="694166" cy="397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84" dirty="0"/>
              <a:t>[3,3]</a:t>
            </a:r>
          </a:p>
        </p:txBody>
      </p: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215D49D3-B9FF-4928-6D02-19DAF2057382}"/>
              </a:ext>
            </a:extLst>
          </p:cNvPr>
          <p:cNvSpPr txBox="1"/>
          <p:nvPr/>
        </p:nvSpPr>
        <p:spPr>
          <a:xfrm>
            <a:off x="7469064" y="2173563"/>
            <a:ext cx="686043" cy="397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84"/>
              <a:t>[4,6]</a:t>
            </a:r>
          </a:p>
        </p:txBody>
      </p:sp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A635AE17-A5E8-C0D5-D796-DFCE470782F3}"/>
              </a:ext>
            </a:extLst>
          </p:cNvPr>
          <p:cNvSpPr txBox="1"/>
          <p:nvPr/>
        </p:nvSpPr>
        <p:spPr>
          <a:xfrm>
            <a:off x="5706463" y="1250120"/>
            <a:ext cx="956322" cy="363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64"/>
              <a:t>[0,6]</a:t>
            </a:r>
          </a:p>
        </p:txBody>
      </p:sp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D6FCD6FB-F3E8-B75E-3666-1C2DBFE67FC0}"/>
              </a:ext>
            </a:extLst>
          </p:cNvPr>
          <p:cNvSpPr txBox="1"/>
          <p:nvPr/>
        </p:nvSpPr>
        <p:spPr>
          <a:xfrm>
            <a:off x="6822813" y="3092653"/>
            <a:ext cx="686043" cy="397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84" dirty="0"/>
              <a:t>[4,5]</a:t>
            </a:r>
          </a:p>
        </p:txBody>
      </p:sp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5A414FEF-58C0-4477-CDF3-9E00271323C1}"/>
              </a:ext>
            </a:extLst>
          </p:cNvPr>
          <p:cNvSpPr txBox="1"/>
          <p:nvPr/>
        </p:nvSpPr>
        <p:spPr>
          <a:xfrm>
            <a:off x="8333199" y="3136684"/>
            <a:ext cx="686043" cy="397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84" dirty="0"/>
              <a:t>[6,6]</a:t>
            </a:r>
          </a:p>
        </p:txBody>
      </p:sp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34B71F05-A18C-7A47-6151-5A8D50BAEEA7}"/>
              </a:ext>
            </a:extLst>
          </p:cNvPr>
          <p:cNvSpPr txBox="1"/>
          <p:nvPr/>
        </p:nvSpPr>
        <p:spPr>
          <a:xfrm>
            <a:off x="5746254" y="4659344"/>
            <a:ext cx="686043" cy="397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84" dirty="0"/>
              <a:t>[4,4]</a:t>
            </a:r>
          </a:p>
        </p:txBody>
      </p:sp>
      <p:sp>
        <p:nvSpPr>
          <p:cNvPr id="16" name="Hộp Văn bản 15">
            <a:extLst>
              <a:ext uri="{FF2B5EF4-FFF2-40B4-BE49-F238E27FC236}">
                <a16:creationId xmlns:a16="http://schemas.microsoft.com/office/drawing/2014/main" id="{1AEB65B6-4B12-AE02-5B0A-0C23163CB12D}"/>
              </a:ext>
            </a:extLst>
          </p:cNvPr>
          <p:cNvSpPr txBox="1"/>
          <p:nvPr/>
        </p:nvSpPr>
        <p:spPr>
          <a:xfrm>
            <a:off x="6771638" y="4659344"/>
            <a:ext cx="694166" cy="397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84" dirty="0"/>
              <a:t>[5,5]</a:t>
            </a:r>
          </a:p>
        </p:txBody>
      </p:sp>
      <p:sp>
        <p:nvSpPr>
          <p:cNvPr id="17" name="Hộp Văn bản 16">
            <a:extLst>
              <a:ext uri="{FF2B5EF4-FFF2-40B4-BE49-F238E27FC236}">
                <a16:creationId xmlns:a16="http://schemas.microsoft.com/office/drawing/2014/main" id="{A0960424-9A12-F6BD-F682-61756B5D7083}"/>
              </a:ext>
            </a:extLst>
          </p:cNvPr>
          <p:cNvSpPr txBox="1"/>
          <p:nvPr/>
        </p:nvSpPr>
        <p:spPr>
          <a:xfrm>
            <a:off x="5226666" y="1716238"/>
            <a:ext cx="489416" cy="261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2"/>
              <a:t>(0)</a:t>
            </a:r>
          </a:p>
        </p:txBody>
      </p:sp>
      <p:sp>
        <p:nvSpPr>
          <p:cNvPr id="18" name="Hộp Văn bản 17">
            <a:extLst>
              <a:ext uri="{FF2B5EF4-FFF2-40B4-BE49-F238E27FC236}">
                <a16:creationId xmlns:a16="http://schemas.microsoft.com/office/drawing/2014/main" id="{239743AA-13EE-2DBC-5BE4-B0135A8A5886}"/>
              </a:ext>
            </a:extLst>
          </p:cNvPr>
          <p:cNvSpPr txBox="1"/>
          <p:nvPr/>
        </p:nvSpPr>
        <p:spPr>
          <a:xfrm>
            <a:off x="3335167" y="2585320"/>
            <a:ext cx="489416" cy="261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2"/>
              <a:t>(1)</a:t>
            </a:r>
          </a:p>
        </p:txBody>
      </p:sp>
      <p:sp>
        <p:nvSpPr>
          <p:cNvPr id="19" name="Hộp Văn bản 18">
            <a:extLst>
              <a:ext uri="{FF2B5EF4-FFF2-40B4-BE49-F238E27FC236}">
                <a16:creationId xmlns:a16="http://schemas.microsoft.com/office/drawing/2014/main" id="{5ABF810A-EF53-73B2-DA52-0284B7659D64}"/>
              </a:ext>
            </a:extLst>
          </p:cNvPr>
          <p:cNvSpPr txBox="1"/>
          <p:nvPr/>
        </p:nvSpPr>
        <p:spPr>
          <a:xfrm>
            <a:off x="2321683" y="3640869"/>
            <a:ext cx="489416" cy="261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2"/>
              <a:t>(3)</a:t>
            </a:r>
          </a:p>
        </p:txBody>
      </p:sp>
      <p:sp>
        <p:nvSpPr>
          <p:cNvPr id="20" name="Hộp Văn bản 19">
            <a:extLst>
              <a:ext uri="{FF2B5EF4-FFF2-40B4-BE49-F238E27FC236}">
                <a16:creationId xmlns:a16="http://schemas.microsoft.com/office/drawing/2014/main" id="{A27915D7-425D-4335-A11E-40938E902DA2}"/>
              </a:ext>
            </a:extLst>
          </p:cNvPr>
          <p:cNvSpPr txBox="1"/>
          <p:nvPr/>
        </p:nvSpPr>
        <p:spPr>
          <a:xfrm>
            <a:off x="1478952" y="4446600"/>
            <a:ext cx="489416" cy="261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2"/>
              <a:t>(7)</a:t>
            </a:r>
          </a:p>
        </p:txBody>
      </p:sp>
      <p:sp>
        <p:nvSpPr>
          <p:cNvPr id="21" name="Hộp Văn bản 20">
            <a:extLst>
              <a:ext uri="{FF2B5EF4-FFF2-40B4-BE49-F238E27FC236}">
                <a16:creationId xmlns:a16="http://schemas.microsoft.com/office/drawing/2014/main" id="{C041700E-704D-0BDC-73AD-6BDCA00A0D07}"/>
              </a:ext>
            </a:extLst>
          </p:cNvPr>
          <p:cNvSpPr txBox="1"/>
          <p:nvPr/>
        </p:nvSpPr>
        <p:spPr>
          <a:xfrm>
            <a:off x="3200130" y="4495862"/>
            <a:ext cx="489416" cy="261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2"/>
              <a:t>(8)</a:t>
            </a:r>
          </a:p>
        </p:txBody>
      </p:sp>
      <p:sp>
        <p:nvSpPr>
          <p:cNvPr id="22" name="Hộp Văn bản 21">
            <a:extLst>
              <a:ext uri="{FF2B5EF4-FFF2-40B4-BE49-F238E27FC236}">
                <a16:creationId xmlns:a16="http://schemas.microsoft.com/office/drawing/2014/main" id="{D5FE40CD-D2D1-1CE3-92EA-B1853C2BB795}"/>
              </a:ext>
            </a:extLst>
          </p:cNvPr>
          <p:cNvSpPr txBox="1"/>
          <p:nvPr/>
        </p:nvSpPr>
        <p:spPr>
          <a:xfrm>
            <a:off x="3532738" y="4495861"/>
            <a:ext cx="489416" cy="261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2"/>
              <a:t>(9)</a:t>
            </a:r>
          </a:p>
        </p:txBody>
      </p:sp>
      <p:sp>
        <p:nvSpPr>
          <p:cNvPr id="23" name="Hộp Văn bản 22">
            <a:extLst>
              <a:ext uri="{FF2B5EF4-FFF2-40B4-BE49-F238E27FC236}">
                <a16:creationId xmlns:a16="http://schemas.microsoft.com/office/drawing/2014/main" id="{DFAF6926-EF99-959E-EAEF-788531571D22}"/>
              </a:ext>
            </a:extLst>
          </p:cNvPr>
          <p:cNvSpPr txBox="1"/>
          <p:nvPr/>
        </p:nvSpPr>
        <p:spPr>
          <a:xfrm>
            <a:off x="5148868" y="4495861"/>
            <a:ext cx="489416" cy="261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2"/>
              <a:t>(10)</a:t>
            </a:r>
          </a:p>
        </p:txBody>
      </p:sp>
      <p:sp>
        <p:nvSpPr>
          <p:cNvPr id="24" name="Hộp Văn bản 23">
            <a:extLst>
              <a:ext uri="{FF2B5EF4-FFF2-40B4-BE49-F238E27FC236}">
                <a16:creationId xmlns:a16="http://schemas.microsoft.com/office/drawing/2014/main" id="{23E81198-FC54-B8AF-E84D-B63236ECE2ED}"/>
              </a:ext>
            </a:extLst>
          </p:cNvPr>
          <p:cNvSpPr txBox="1"/>
          <p:nvPr/>
        </p:nvSpPr>
        <p:spPr>
          <a:xfrm>
            <a:off x="7224356" y="4456433"/>
            <a:ext cx="489416" cy="261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2"/>
              <a:t>(12)</a:t>
            </a:r>
          </a:p>
        </p:txBody>
      </p:sp>
      <p:sp>
        <p:nvSpPr>
          <p:cNvPr id="25" name="Hộp Văn bản 24">
            <a:extLst>
              <a:ext uri="{FF2B5EF4-FFF2-40B4-BE49-F238E27FC236}">
                <a16:creationId xmlns:a16="http://schemas.microsoft.com/office/drawing/2014/main" id="{693C951F-4A58-F7AC-9BE2-91CBBCA2737D}"/>
              </a:ext>
            </a:extLst>
          </p:cNvPr>
          <p:cNvSpPr txBox="1"/>
          <p:nvPr/>
        </p:nvSpPr>
        <p:spPr>
          <a:xfrm>
            <a:off x="5503535" y="4484928"/>
            <a:ext cx="489416" cy="261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2"/>
              <a:t>(11)</a:t>
            </a:r>
          </a:p>
        </p:txBody>
      </p:sp>
      <p:sp>
        <p:nvSpPr>
          <p:cNvPr id="27" name="Hộp Văn bản 26">
            <a:extLst>
              <a:ext uri="{FF2B5EF4-FFF2-40B4-BE49-F238E27FC236}">
                <a16:creationId xmlns:a16="http://schemas.microsoft.com/office/drawing/2014/main" id="{C28AB68E-1945-8858-2155-0D212A65A604}"/>
              </a:ext>
            </a:extLst>
          </p:cNvPr>
          <p:cNvSpPr txBox="1"/>
          <p:nvPr/>
        </p:nvSpPr>
        <p:spPr>
          <a:xfrm>
            <a:off x="4328126" y="3594152"/>
            <a:ext cx="489416" cy="261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2"/>
              <a:t>(4)</a:t>
            </a:r>
          </a:p>
        </p:txBody>
      </p:sp>
      <p:sp>
        <p:nvSpPr>
          <p:cNvPr id="28" name="Hộp Văn bản 27">
            <a:extLst>
              <a:ext uri="{FF2B5EF4-FFF2-40B4-BE49-F238E27FC236}">
                <a16:creationId xmlns:a16="http://schemas.microsoft.com/office/drawing/2014/main" id="{0D990571-CF06-E006-3807-35FC2490D00C}"/>
              </a:ext>
            </a:extLst>
          </p:cNvPr>
          <p:cNvSpPr txBox="1"/>
          <p:nvPr/>
        </p:nvSpPr>
        <p:spPr>
          <a:xfrm>
            <a:off x="6939856" y="2594441"/>
            <a:ext cx="489416" cy="261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2" dirty="0"/>
              <a:t>(2)</a:t>
            </a:r>
          </a:p>
        </p:txBody>
      </p:sp>
      <p:sp>
        <p:nvSpPr>
          <p:cNvPr id="35" name="Hộp Văn bản 34">
            <a:extLst>
              <a:ext uri="{FF2B5EF4-FFF2-40B4-BE49-F238E27FC236}">
                <a16:creationId xmlns:a16="http://schemas.microsoft.com/office/drawing/2014/main" id="{DA178187-C51B-331D-7870-10585D3CA849}"/>
              </a:ext>
            </a:extLst>
          </p:cNvPr>
          <p:cNvSpPr txBox="1"/>
          <p:nvPr/>
        </p:nvSpPr>
        <p:spPr>
          <a:xfrm>
            <a:off x="6278339" y="3616759"/>
            <a:ext cx="489416" cy="261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2"/>
              <a:t>(5)</a:t>
            </a:r>
          </a:p>
        </p:txBody>
      </p:sp>
      <p:sp>
        <p:nvSpPr>
          <p:cNvPr id="36" name="Hộp Văn bản 35">
            <a:extLst>
              <a:ext uri="{FF2B5EF4-FFF2-40B4-BE49-F238E27FC236}">
                <a16:creationId xmlns:a16="http://schemas.microsoft.com/office/drawing/2014/main" id="{9326F498-8CAD-511C-1C49-76FCAD171FEC}"/>
              </a:ext>
            </a:extLst>
          </p:cNvPr>
          <p:cNvSpPr txBox="1"/>
          <p:nvPr/>
        </p:nvSpPr>
        <p:spPr>
          <a:xfrm>
            <a:off x="7843783" y="3527777"/>
            <a:ext cx="489416" cy="261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2"/>
              <a:t>(6)</a:t>
            </a:r>
          </a:p>
        </p:txBody>
      </p:sp>
      <p:sp>
        <p:nvSpPr>
          <p:cNvPr id="2" name="Hình Bầu dục 145">
            <a:extLst>
              <a:ext uri="{FF2B5EF4-FFF2-40B4-BE49-F238E27FC236}">
                <a16:creationId xmlns:a16="http://schemas.microsoft.com/office/drawing/2014/main" id="{EC30E3E5-242E-D754-D9B1-3572F9210241}"/>
              </a:ext>
            </a:extLst>
          </p:cNvPr>
          <p:cNvSpPr/>
          <p:nvPr/>
        </p:nvSpPr>
        <p:spPr>
          <a:xfrm>
            <a:off x="1754572" y="3976481"/>
            <a:ext cx="686043" cy="6510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84" dirty="0">
                <a:solidFill>
                  <a:schemeClr val="tx1"/>
                </a:solidFill>
              </a:rPr>
              <a:t>16</a:t>
            </a:r>
          </a:p>
          <a:p>
            <a:pPr algn="ctr"/>
            <a:endParaRPr lang="en-US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7" name="Hình Bầu dục 145">
            <a:extLst>
              <a:ext uri="{FF2B5EF4-FFF2-40B4-BE49-F238E27FC236}">
                <a16:creationId xmlns:a16="http://schemas.microsoft.com/office/drawing/2014/main" id="{0BBC193B-900E-E63B-5FC0-7FB6C4278A67}"/>
              </a:ext>
            </a:extLst>
          </p:cNvPr>
          <p:cNvSpPr/>
          <p:nvPr/>
        </p:nvSpPr>
        <p:spPr>
          <a:xfrm>
            <a:off x="2707966" y="3985338"/>
            <a:ext cx="686043" cy="6510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84" dirty="0">
                <a:solidFill>
                  <a:schemeClr val="tx1"/>
                </a:solidFill>
              </a:rPr>
              <a:t>11</a:t>
            </a:r>
          </a:p>
          <a:p>
            <a:pPr algn="ctr"/>
            <a:endParaRPr lang="en-US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8" name="Hình Bầu dục 147">
            <a:extLst>
              <a:ext uri="{FF2B5EF4-FFF2-40B4-BE49-F238E27FC236}">
                <a16:creationId xmlns:a16="http://schemas.microsoft.com/office/drawing/2014/main" id="{09803711-0DF3-29DC-CA7C-5ECBD5C080B4}"/>
              </a:ext>
            </a:extLst>
          </p:cNvPr>
          <p:cNvSpPr/>
          <p:nvPr/>
        </p:nvSpPr>
        <p:spPr>
          <a:xfrm>
            <a:off x="2162867" y="2893706"/>
            <a:ext cx="686043" cy="6510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84" dirty="0">
                <a:solidFill>
                  <a:schemeClr val="tx1"/>
                </a:solidFill>
              </a:rPr>
              <a:t>27</a:t>
            </a:r>
          </a:p>
          <a:p>
            <a:pPr algn="ctr"/>
            <a:endParaRPr lang="en-US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9" name="Hình Bầu dục 148">
            <a:extLst>
              <a:ext uri="{FF2B5EF4-FFF2-40B4-BE49-F238E27FC236}">
                <a16:creationId xmlns:a16="http://schemas.microsoft.com/office/drawing/2014/main" id="{ADF0E600-DE03-E13A-AF60-C85FF2B37711}"/>
              </a:ext>
            </a:extLst>
          </p:cNvPr>
          <p:cNvSpPr/>
          <p:nvPr/>
        </p:nvSpPr>
        <p:spPr>
          <a:xfrm>
            <a:off x="3691897" y="3991815"/>
            <a:ext cx="686043" cy="6510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84" dirty="0">
                <a:solidFill>
                  <a:schemeClr val="tx1"/>
                </a:solidFill>
              </a:rPr>
              <a:t>18</a:t>
            </a:r>
          </a:p>
          <a:p>
            <a:pPr algn="ctr"/>
            <a:endParaRPr lang="en-US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0" name="Hình Bầu dục 151">
            <a:extLst>
              <a:ext uri="{FF2B5EF4-FFF2-40B4-BE49-F238E27FC236}">
                <a16:creationId xmlns:a16="http://schemas.microsoft.com/office/drawing/2014/main" id="{A64A8CCD-5FC7-FC91-629A-AA2C7A4E729E}"/>
              </a:ext>
            </a:extLst>
          </p:cNvPr>
          <p:cNvSpPr/>
          <p:nvPr/>
        </p:nvSpPr>
        <p:spPr>
          <a:xfrm>
            <a:off x="4685482" y="3979380"/>
            <a:ext cx="686043" cy="6510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84" dirty="0">
                <a:solidFill>
                  <a:schemeClr val="tx1"/>
                </a:solidFill>
              </a:rPr>
              <a:t>23</a:t>
            </a:r>
          </a:p>
          <a:p>
            <a:pPr algn="ctr"/>
            <a:endParaRPr lang="en-US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1" name="Hình Bầu dục 152">
            <a:extLst>
              <a:ext uri="{FF2B5EF4-FFF2-40B4-BE49-F238E27FC236}">
                <a16:creationId xmlns:a16="http://schemas.microsoft.com/office/drawing/2014/main" id="{34B7C3E0-5EC0-177D-7FD3-20920AD38425}"/>
              </a:ext>
            </a:extLst>
          </p:cNvPr>
          <p:cNvSpPr/>
          <p:nvPr/>
        </p:nvSpPr>
        <p:spPr>
          <a:xfrm>
            <a:off x="4157749" y="2893141"/>
            <a:ext cx="686043" cy="6510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84" dirty="0">
                <a:solidFill>
                  <a:schemeClr val="tx1"/>
                </a:solidFill>
              </a:rPr>
              <a:t>41</a:t>
            </a:r>
          </a:p>
          <a:p>
            <a:pPr algn="ctr"/>
            <a:endParaRPr lang="en-US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2" name="Hình Bầu dục 153">
            <a:extLst>
              <a:ext uri="{FF2B5EF4-FFF2-40B4-BE49-F238E27FC236}">
                <a16:creationId xmlns:a16="http://schemas.microsoft.com/office/drawing/2014/main" id="{15445633-82FD-F5FE-F448-3CABE238C682}"/>
              </a:ext>
            </a:extLst>
          </p:cNvPr>
          <p:cNvSpPr/>
          <p:nvPr/>
        </p:nvSpPr>
        <p:spPr>
          <a:xfrm>
            <a:off x="3192399" y="1925130"/>
            <a:ext cx="686043" cy="6510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84" dirty="0">
                <a:solidFill>
                  <a:schemeClr val="tx1"/>
                </a:solidFill>
              </a:rPr>
              <a:t>68</a:t>
            </a:r>
          </a:p>
          <a:p>
            <a:pPr algn="ctr"/>
            <a:endParaRPr lang="en-US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3" name="Hình Bầu dục 161">
            <a:extLst>
              <a:ext uri="{FF2B5EF4-FFF2-40B4-BE49-F238E27FC236}">
                <a16:creationId xmlns:a16="http://schemas.microsoft.com/office/drawing/2014/main" id="{D32FC604-7871-3DE5-2730-FB49EAF054E6}"/>
              </a:ext>
            </a:extLst>
          </p:cNvPr>
          <p:cNvSpPr/>
          <p:nvPr/>
        </p:nvSpPr>
        <p:spPr>
          <a:xfrm>
            <a:off x="5045506" y="1043217"/>
            <a:ext cx="686043" cy="6510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84" dirty="0">
                <a:solidFill>
                  <a:schemeClr val="tx1"/>
                </a:solidFill>
              </a:rPr>
              <a:t>96</a:t>
            </a:r>
          </a:p>
          <a:p>
            <a:pPr algn="ctr"/>
            <a:endParaRPr lang="en-US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4" name="Hình Bầu dục 158">
            <a:extLst>
              <a:ext uri="{FF2B5EF4-FFF2-40B4-BE49-F238E27FC236}">
                <a16:creationId xmlns:a16="http://schemas.microsoft.com/office/drawing/2014/main" id="{615887D4-3D8D-DC6C-FBF0-B87337592FB9}"/>
              </a:ext>
            </a:extLst>
          </p:cNvPr>
          <p:cNvSpPr/>
          <p:nvPr/>
        </p:nvSpPr>
        <p:spPr>
          <a:xfrm>
            <a:off x="6786412" y="1925130"/>
            <a:ext cx="686043" cy="6510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84" dirty="0">
                <a:solidFill>
                  <a:schemeClr val="tx1"/>
                </a:solidFill>
              </a:rPr>
              <a:t>28</a:t>
            </a:r>
          </a:p>
          <a:p>
            <a:pPr algn="ctr"/>
            <a:endParaRPr lang="en-US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592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62">
                                            <p:bg/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162">
                                            <p:bg/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62">
                                            <p:bg/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62">
                                            <p:bg/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154">
                                            <p:bg/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154">
                                            <p:bg/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154">
                                            <p:bg/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54">
                                            <p:bg/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mph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148">
                                            <p:bg/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148">
                                            <p:bg/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148">
                                            <p:bg/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148">
                                            <p:bg/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9" presetClass="emph" presetSubtype="0" fill="hold" grpId="0" nodeType="clickEffect">
                                  <p:stCondLst>
                                    <p:cond delay="1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500" fill="hold"/>
                                        <p:tgtEl>
                                          <p:spTgt spid="146">
                                            <p:bg/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146">
                                            <p:bg/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146">
                                            <p:bg/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146">
                                            <p:bg/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9" presetClass="emph" presetSubtype="0" fill="hold" grpId="0" nodeType="clickEffect">
                                  <p:stCondLst>
                                    <p:cond delay="16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500" fill="hold"/>
                                        <p:tgtEl>
                                          <p:spTgt spid="147">
                                            <p:bg/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9" dur="500" fill="hold"/>
                                        <p:tgtEl>
                                          <p:spTgt spid="147">
                                            <p:bg/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147">
                                            <p:bg/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147">
                                            <p:bg/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9" presetClass="emph" presetSubtype="0" fill="hold" grpId="0" nodeType="clickEffect">
                                  <p:stCondLst>
                                    <p:cond delay="3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3" dur="500" fill="hold"/>
                                        <p:tgtEl>
                                          <p:spTgt spid="153">
                                            <p:bg/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54" dur="500" fill="hold"/>
                                        <p:tgtEl>
                                          <p:spTgt spid="153">
                                            <p:bg/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153">
                                            <p:bg/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153">
                                            <p:bg/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9" presetClass="emph" presetSubtype="0" fill="hold" grpId="0" nodeType="clickEffect">
                                  <p:stCondLst>
                                    <p:cond delay="3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0" dur="500" fill="hold"/>
                                        <p:tgtEl>
                                          <p:spTgt spid="149">
                                            <p:bg/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61" dur="500" fill="hold"/>
                                        <p:tgtEl>
                                          <p:spTgt spid="149">
                                            <p:bg/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149">
                                            <p:bg/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149">
                                            <p:bg/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9" presetClass="emph" presetSubtype="0" fill="hold" grpId="0" nodeType="clickEffect">
                                  <p:stCondLst>
                                    <p:cond delay="32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1" dur="500" fill="hold"/>
                                        <p:tgtEl>
                                          <p:spTgt spid="152">
                                            <p:bg/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2" dur="500" fill="hold"/>
                                        <p:tgtEl>
                                          <p:spTgt spid="152">
                                            <p:bg/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152">
                                            <p:bg/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152">
                                            <p:bg/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33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0" dur="500" fill="hold"/>
                                        <p:tgtEl>
                                          <p:spTgt spid="159">
                                            <p:bg/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91" dur="500" fill="hold"/>
                                        <p:tgtEl>
                                          <p:spTgt spid="159">
                                            <p:bg/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2" dur="500" fill="hold"/>
                                        <p:tgtEl>
                                          <p:spTgt spid="159">
                                            <p:bg/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3" dur="500" fill="hold"/>
                                        <p:tgtEl>
                                          <p:spTgt spid="159">
                                            <p:bg/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37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" grpId="0" uiExpand="1" build="allAtOnce" animBg="1"/>
      <p:bldP spid="147" grpId="0" uiExpand="1" build="allAtOnce" animBg="1"/>
      <p:bldP spid="148" grpId="0" uiExpand="1" build="allAtOnce" animBg="1"/>
      <p:bldP spid="149" grpId="0" uiExpand="1" build="allAtOnce" animBg="1"/>
      <p:bldP spid="152" grpId="0" uiExpand="1" build="allAtOnce" animBg="1"/>
      <p:bldP spid="153" grpId="0" uiExpand="1" build="allAtOnce" animBg="1"/>
      <p:bldP spid="154" grpId="0" uiExpand="1" build="allAtOnce" animBg="1"/>
      <p:bldP spid="159" grpId="0" uiExpand="1" build="allAtOnce" animBg="1"/>
      <p:bldP spid="162" grpId="0" uiExpand="1" build="allAtOnce" animBg="1"/>
      <p:bldP spid="2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uiExpand="1" animBg="1"/>
      <p:bldP spid="4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TextShape 1"/>
          <p:cNvSpPr txBox="1"/>
          <p:nvPr/>
        </p:nvSpPr>
        <p:spPr>
          <a:xfrm>
            <a:off x="1930399" y="2436018"/>
            <a:ext cx="6219825" cy="798513"/>
          </a:xfrm>
          <a:prstGeom prst="rect">
            <a:avLst/>
          </a:prstGeom>
          <a:noFill/>
          <a:ln>
            <a:noFill/>
          </a:ln>
        </p:spPr>
        <p:txBody>
          <a:bodyPr tIns="100806" bIns="100806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altLang="en-GB" sz="5400" b="1" strike="noStrike" spc="-1" dirty="0" err="1">
                <a:solidFill>
                  <a:srgbClr val="0091EA"/>
                </a:solidFill>
                <a:latin typeface="Roboto Slab"/>
                <a:ea typeface="Roboto Slab"/>
              </a:rPr>
              <a:t>Cây</a:t>
            </a:r>
            <a:r>
              <a:rPr lang="en-US" altLang="en-GB" sz="5400" b="1" strike="noStrike" spc="-1" dirty="0">
                <a:solidFill>
                  <a:srgbClr val="0091EA"/>
                </a:solidFill>
                <a:latin typeface="Roboto Slab"/>
                <a:ea typeface="Roboto Slab"/>
              </a:rPr>
              <a:t> </a:t>
            </a:r>
            <a:r>
              <a:rPr lang="en-US" altLang="en-GB" sz="5400" b="1" strike="noStrike" spc="-1" dirty="0" err="1">
                <a:solidFill>
                  <a:srgbClr val="0091EA"/>
                </a:solidFill>
                <a:latin typeface="Roboto Slab"/>
                <a:ea typeface="Roboto Slab"/>
              </a:rPr>
              <a:t>phân</a:t>
            </a:r>
            <a:r>
              <a:rPr lang="en-US" altLang="en-GB" sz="5400" b="1" strike="noStrike" spc="-1" dirty="0">
                <a:solidFill>
                  <a:srgbClr val="0091EA"/>
                </a:solidFill>
                <a:latin typeface="Roboto Slab"/>
                <a:ea typeface="Roboto Slab"/>
              </a:rPr>
              <a:t> </a:t>
            </a:r>
            <a:r>
              <a:rPr lang="en-US" altLang="en-GB" sz="5400" b="1" strike="noStrike" spc="-1" dirty="0" err="1">
                <a:solidFill>
                  <a:srgbClr val="0091EA"/>
                </a:solidFill>
                <a:latin typeface="Roboto Slab"/>
                <a:ea typeface="Roboto Slab"/>
              </a:rPr>
              <a:t>đoạn</a:t>
            </a:r>
            <a:r>
              <a:rPr lang="en-US" altLang="en-GB" sz="5400" b="1" strike="noStrike" spc="-1" dirty="0">
                <a:solidFill>
                  <a:srgbClr val="0091EA"/>
                </a:solidFill>
                <a:latin typeface="Roboto Slab"/>
                <a:ea typeface="Roboto Slab"/>
              </a:rPr>
              <a:t> </a:t>
            </a:r>
            <a:r>
              <a:rPr lang="en-US" altLang="en-GB" sz="5400" b="1" strike="noStrike" spc="-1" dirty="0" err="1">
                <a:solidFill>
                  <a:srgbClr val="0091EA"/>
                </a:solidFill>
                <a:latin typeface="Roboto Slab"/>
                <a:ea typeface="Roboto Slab"/>
              </a:rPr>
              <a:t>cập</a:t>
            </a:r>
            <a:r>
              <a:rPr lang="en-US" altLang="en-GB" sz="5400" b="1" strike="noStrike" spc="-1" dirty="0">
                <a:solidFill>
                  <a:srgbClr val="0091EA"/>
                </a:solidFill>
                <a:latin typeface="Roboto Slab"/>
                <a:ea typeface="Roboto Slab"/>
              </a:rPr>
              <a:t> </a:t>
            </a:r>
            <a:r>
              <a:rPr lang="en-US" altLang="en-GB" sz="5400" b="1" strike="noStrike" spc="-1" dirty="0" err="1">
                <a:solidFill>
                  <a:srgbClr val="0091EA"/>
                </a:solidFill>
                <a:latin typeface="Roboto Slab"/>
                <a:ea typeface="Roboto Slab"/>
              </a:rPr>
              <a:t>nhật</a:t>
            </a:r>
            <a:r>
              <a:rPr lang="en-US" altLang="en-GB" sz="5400" b="1" strike="noStrike" spc="-1" dirty="0">
                <a:solidFill>
                  <a:srgbClr val="0091EA"/>
                </a:solidFill>
                <a:latin typeface="Roboto Slab"/>
                <a:ea typeface="Roboto Slab"/>
              </a:rPr>
              <a:t> </a:t>
            </a:r>
            <a:r>
              <a:rPr lang="en-US" altLang="en-GB" sz="5400" b="1" strike="noStrike" spc="-1" dirty="0" err="1">
                <a:solidFill>
                  <a:srgbClr val="0091EA"/>
                </a:solidFill>
                <a:latin typeface="Roboto Slab"/>
                <a:ea typeface="Roboto Slab"/>
              </a:rPr>
              <a:t>trễ</a:t>
            </a:r>
            <a:endParaRPr lang="en-US" altLang="en-GB" sz="5400" b="1" strike="noStrike" spc="-1" dirty="0">
              <a:solidFill>
                <a:srgbClr val="0091EA"/>
              </a:solidFill>
              <a:latin typeface="Roboto Slab"/>
              <a:ea typeface="Roboto Slab"/>
            </a:endParaRPr>
          </a:p>
        </p:txBody>
      </p:sp>
      <p:sp>
        <p:nvSpPr>
          <p:cNvPr id="350" name="TextShape 3"/>
          <p:cNvSpPr txBox="1"/>
          <p:nvPr/>
        </p:nvSpPr>
        <p:spPr>
          <a:xfrm>
            <a:off x="10024904" y="5200273"/>
            <a:ext cx="604441" cy="433388"/>
          </a:xfrm>
          <a:prstGeom prst="rect">
            <a:avLst/>
          </a:prstGeom>
          <a:noFill/>
          <a:ln>
            <a:noFill/>
          </a:ln>
        </p:spPr>
        <p:txBody>
          <a:bodyPr tIns="100806" bIns="100806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FA83F72B-02F4-4A38-AE95-5535D04E7480}" type="slidenum">
              <a:rPr lang="en-GB" sz="1435" b="1" strike="noStrike" spc="-1">
                <a:solidFill>
                  <a:srgbClr val="0091EA"/>
                </a:solidFill>
                <a:latin typeface="Source Sans Pro"/>
                <a:ea typeface="Source Sans Pro"/>
              </a:rPr>
              <a:t>3</a:t>
            </a:fld>
            <a:endParaRPr lang="en-US" sz="1435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8965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TextShape 1"/>
          <p:cNvSpPr txBox="1"/>
          <p:nvPr/>
        </p:nvSpPr>
        <p:spPr>
          <a:xfrm>
            <a:off x="1295083" y="791944"/>
            <a:ext cx="6219825" cy="798513"/>
          </a:xfrm>
          <a:prstGeom prst="rect">
            <a:avLst/>
          </a:prstGeom>
          <a:noFill/>
          <a:ln>
            <a:noFill/>
          </a:ln>
        </p:spPr>
        <p:txBody>
          <a:bodyPr tIns="100806" bIns="100806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altLang="en-GB" sz="3000" b="1" strike="noStrike" spc="-1" dirty="0" err="1">
                <a:solidFill>
                  <a:srgbClr val="0091EA"/>
                </a:solidFill>
                <a:latin typeface="Roboto Slab"/>
                <a:ea typeface="Roboto Slab"/>
              </a:rPr>
              <a:t>Tạo</a:t>
            </a:r>
            <a:r>
              <a:rPr lang="en-US" altLang="en-GB" sz="3000" b="1" strike="noStrike" spc="-1" dirty="0">
                <a:solidFill>
                  <a:srgbClr val="0091EA"/>
                </a:solidFill>
                <a:latin typeface="Roboto Slab"/>
                <a:ea typeface="Roboto Slab"/>
              </a:rPr>
              <a:t> </a:t>
            </a:r>
            <a:r>
              <a:rPr lang="en-US" altLang="en-GB" sz="3000" b="1" strike="noStrike" spc="-1" dirty="0" err="1">
                <a:solidFill>
                  <a:srgbClr val="0091EA"/>
                </a:solidFill>
                <a:latin typeface="Roboto Slab"/>
                <a:ea typeface="Roboto Slab"/>
              </a:rPr>
              <a:t>mảng</a:t>
            </a:r>
            <a:r>
              <a:rPr lang="en-US" altLang="en-GB" sz="3000" b="1" strike="noStrike" spc="-1" dirty="0">
                <a:solidFill>
                  <a:srgbClr val="0091EA"/>
                </a:solidFill>
                <a:latin typeface="Roboto Slab"/>
                <a:ea typeface="Roboto Slab"/>
              </a:rPr>
              <a:t> lazy</a:t>
            </a:r>
          </a:p>
        </p:txBody>
      </p:sp>
      <p:sp>
        <p:nvSpPr>
          <p:cNvPr id="349" name="TextShape 2"/>
          <p:cNvSpPr txBox="1"/>
          <p:nvPr/>
        </p:nvSpPr>
        <p:spPr>
          <a:xfrm>
            <a:off x="1459309" y="1900099"/>
            <a:ext cx="7887097" cy="3516868"/>
          </a:xfrm>
          <a:prstGeom prst="rect">
            <a:avLst/>
          </a:prstGeom>
          <a:noFill/>
          <a:ln>
            <a:noFill/>
          </a:ln>
        </p:spPr>
        <p:txBody>
          <a:bodyPr tIns="100806" bIns="100806">
            <a:noAutofit/>
          </a:bodyPr>
          <a:lstStyle/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en-US" sz="1985" b="0" strike="noStrike" spc="-1" dirty="0" err="1">
                <a:latin typeface="Arial"/>
              </a:rPr>
              <a:t>Khởi</a:t>
            </a:r>
            <a:r>
              <a:rPr lang="en-US" sz="1985" b="0" strike="noStrike" spc="-1" dirty="0">
                <a:latin typeface="Arial"/>
              </a:rPr>
              <a:t> </a:t>
            </a:r>
            <a:r>
              <a:rPr lang="en-US" sz="1985" b="0" strike="noStrike" spc="-1" dirty="0" err="1">
                <a:latin typeface="Arial"/>
              </a:rPr>
              <a:t>tạo</a:t>
            </a:r>
            <a:r>
              <a:rPr lang="en-US" sz="1985" b="0" strike="noStrike" spc="-1" dirty="0">
                <a:latin typeface="Arial"/>
              </a:rPr>
              <a:t> </a:t>
            </a:r>
            <a:r>
              <a:rPr lang="en-US" sz="1985" b="0" strike="noStrike" spc="-1" dirty="0" err="1">
                <a:latin typeface="Arial"/>
              </a:rPr>
              <a:t>một</a:t>
            </a:r>
            <a:r>
              <a:rPr lang="en-US" sz="1985" b="0" strike="noStrike" spc="-1" dirty="0">
                <a:latin typeface="Arial"/>
              </a:rPr>
              <a:t> </a:t>
            </a:r>
            <a:r>
              <a:rPr lang="en-US" sz="1985" b="0" strike="noStrike" spc="-1" dirty="0" err="1">
                <a:latin typeface="Arial"/>
              </a:rPr>
              <a:t>mảng</a:t>
            </a:r>
            <a:r>
              <a:rPr lang="en-US" sz="1985" b="0" strike="noStrike" spc="-1" dirty="0">
                <a:latin typeface="Arial"/>
              </a:rPr>
              <a:t> lazy </a:t>
            </a:r>
            <a:r>
              <a:rPr lang="en-US" sz="1985" b="0" strike="noStrike" spc="-1" dirty="0" err="1">
                <a:latin typeface="Arial"/>
              </a:rPr>
              <a:t>có</a:t>
            </a:r>
            <a:r>
              <a:rPr lang="en-US" sz="1985" b="0" strike="noStrike" spc="-1" dirty="0">
                <a:latin typeface="Arial"/>
              </a:rPr>
              <a:t> </a:t>
            </a:r>
            <a:r>
              <a:rPr lang="en-US" sz="1985" b="0" strike="noStrike" spc="-1" dirty="0" err="1">
                <a:latin typeface="Arial"/>
              </a:rPr>
              <a:t>kích</a:t>
            </a:r>
            <a:r>
              <a:rPr lang="en-US" sz="1985" b="0" strike="noStrike" spc="-1" dirty="0">
                <a:latin typeface="Arial"/>
              </a:rPr>
              <a:t> </a:t>
            </a:r>
            <a:r>
              <a:rPr lang="en-US" sz="1985" b="0" strike="noStrike" spc="-1" dirty="0" err="1">
                <a:latin typeface="Arial"/>
              </a:rPr>
              <a:t>thước</a:t>
            </a:r>
            <a:r>
              <a:rPr lang="en-US" sz="1985" b="0" strike="noStrike" spc="-1" dirty="0">
                <a:latin typeface="Arial"/>
              </a:rPr>
              <a:t> </a:t>
            </a:r>
            <a:r>
              <a:rPr lang="en-US" sz="1985" b="0" strike="noStrike" spc="-1" dirty="0" err="1">
                <a:latin typeface="Arial"/>
              </a:rPr>
              <a:t>bằng</a:t>
            </a:r>
            <a:r>
              <a:rPr lang="en-US" sz="1985" b="0" strike="noStrike" spc="-1" dirty="0">
                <a:latin typeface="Arial"/>
              </a:rPr>
              <a:t> </a:t>
            </a:r>
            <a:r>
              <a:rPr lang="en-US" sz="1985" b="0" strike="noStrike" spc="-1" dirty="0" err="1">
                <a:latin typeface="Arial"/>
              </a:rPr>
              <a:t>với</a:t>
            </a:r>
            <a:r>
              <a:rPr lang="en-US" sz="1985" b="0" strike="noStrike" spc="-1" dirty="0">
                <a:latin typeface="Arial"/>
              </a:rPr>
              <a:t> </a:t>
            </a:r>
            <a:r>
              <a:rPr lang="en-US" sz="1985" b="0" strike="noStrike" spc="-1" dirty="0" err="1">
                <a:latin typeface="Arial"/>
              </a:rPr>
              <a:t>cây</a:t>
            </a:r>
            <a:r>
              <a:rPr lang="en-US" sz="1985" b="0" strike="noStrike" spc="-1" dirty="0">
                <a:latin typeface="Arial"/>
              </a:rPr>
              <a:t> </a:t>
            </a:r>
            <a:r>
              <a:rPr lang="en-US" sz="1985" b="0" strike="noStrike" spc="-1" dirty="0" err="1">
                <a:latin typeface="Arial"/>
              </a:rPr>
              <a:t>phân</a:t>
            </a:r>
            <a:r>
              <a:rPr lang="en-US" sz="1985" b="0" strike="noStrike" spc="-1" dirty="0">
                <a:latin typeface="Arial"/>
              </a:rPr>
              <a:t> </a:t>
            </a:r>
            <a:r>
              <a:rPr lang="en-US" sz="1985" b="0" strike="noStrike" spc="-1" dirty="0" err="1">
                <a:latin typeface="Arial"/>
              </a:rPr>
              <a:t>đoạn</a:t>
            </a:r>
            <a:r>
              <a:rPr lang="en-US" sz="1985" b="0" strike="noStrike" spc="-1" dirty="0">
                <a:latin typeface="Arial"/>
              </a:rPr>
              <a:t> </a:t>
            </a:r>
            <a:r>
              <a:rPr lang="en-US" sz="1985" b="0" strike="noStrike" spc="-1" dirty="0" err="1">
                <a:latin typeface="Arial"/>
              </a:rPr>
              <a:t>với</a:t>
            </a:r>
            <a:r>
              <a:rPr lang="en-US" sz="1985" b="0" strike="noStrike" spc="-1" dirty="0">
                <a:latin typeface="Arial"/>
              </a:rPr>
              <a:t> </a:t>
            </a:r>
            <a:r>
              <a:rPr lang="en-US" sz="1985" b="0" strike="noStrike" spc="-1" dirty="0" err="1">
                <a:latin typeface="Arial"/>
              </a:rPr>
              <a:t>các</a:t>
            </a:r>
            <a:r>
              <a:rPr lang="en-US" sz="1985" b="0" strike="noStrike" spc="-1" dirty="0">
                <a:latin typeface="Arial"/>
              </a:rPr>
              <a:t> </a:t>
            </a:r>
            <a:r>
              <a:rPr lang="en-US" sz="1985" b="0" strike="noStrike" spc="-1" dirty="0" err="1">
                <a:latin typeface="Arial"/>
              </a:rPr>
              <a:t>giá</a:t>
            </a:r>
            <a:r>
              <a:rPr lang="en-US" sz="1985" b="0" strike="noStrike" spc="-1" dirty="0">
                <a:latin typeface="Arial"/>
              </a:rPr>
              <a:t> </a:t>
            </a:r>
            <a:r>
              <a:rPr lang="en-US" sz="1985" b="0" strike="noStrike" spc="-1" dirty="0" err="1">
                <a:latin typeface="Arial"/>
              </a:rPr>
              <a:t>trị</a:t>
            </a:r>
            <a:r>
              <a:rPr lang="en-US" sz="1985" b="0" strike="noStrike" spc="-1" dirty="0">
                <a:latin typeface="Arial"/>
              </a:rPr>
              <a:t> </a:t>
            </a:r>
            <a:r>
              <a:rPr lang="en-US" sz="1985" b="0" strike="noStrike" spc="-1" dirty="0" err="1">
                <a:latin typeface="Arial"/>
              </a:rPr>
              <a:t>bằng</a:t>
            </a:r>
            <a:r>
              <a:rPr lang="en-US" sz="1985" b="0" strike="noStrike" spc="-1" dirty="0">
                <a:latin typeface="Arial"/>
              </a:rPr>
              <a:t> 0</a:t>
            </a:r>
          </a:p>
          <a:p>
            <a:pPr>
              <a:lnSpc>
                <a:spcPct val="115000"/>
              </a:lnSpc>
              <a:tabLst>
                <a:tab pos="0" algn="l"/>
              </a:tabLst>
            </a:pPr>
            <a:endParaRPr lang="en-US" sz="1985" b="0" strike="noStrike" spc="-1" dirty="0">
              <a:latin typeface="Arial"/>
            </a:endParaRPr>
          </a:p>
          <a:p>
            <a:pPr marL="457200">
              <a:lnSpc>
                <a:spcPct val="115000"/>
              </a:lnSpc>
              <a:tabLst>
                <a:tab pos="0" algn="l"/>
              </a:tabLst>
            </a:pPr>
            <a:endParaRPr lang="en-US" sz="1985" b="0" strike="noStrike" spc="-1" dirty="0">
              <a:latin typeface="Arial"/>
            </a:endParaRPr>
          </a:p>
        </p:txBody>
      </p:sp>
      <p:sp>
        <p:nvSpPr>
          <p:cNvPr id="350" name="TextShape 3"/>
          <p:cNvSpPr txBox="1"/>
          <p:nvPr/>
        </p:nvSpPr>
        <p:spPr>
          <a:xfrm>
            <a:off x="10024904" y="5200273"/>
            <a:ext cx="604441" cy="433388"/>
          </a:xfrm>
          <a:prstGeom prst="rect">
            <a:avLst/>
          </a:prstGeom>
          <a:noFill/>
          <a:ln>
            <a:noFill/>
          </a:ln>
        </p:spPr>
        <p:txBody>
          <a:bodyPr tIns="100806" bIns="100806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FA83F72B-02F4-4A38-AE95-5535D04E7480}" type="slidenum">
              <a:rPr lang="en-GB" sz="1435" b="1" strike="noStrike" spc="-1">
                <a:solidFill>
                  <a:srgbClr val="0091EA"/>
                </a:solidFill>
                <a:latin typeface="Source Sans Pro"/>
                <a:ea typeface="Source Sans Pro"/>
              </a:rPr>
              <a:t>4</a:t>
            </a:fld>
            <a:endParaRPr lang="en-US" sz="1435" b="0" strike="noStrike" spc="-1" dirty="0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7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0" name="Đường nối Thẳng 79">
            <a:extLst>
              <a:ext uri="{FF2B5EF4-FFF2-40B4-BE49-F238E27FC236}">
                <a16:creationId xmlns:a16="http://schemas.microsoft.com/office/drawing/2014/main" id="{A7B2B2E0-1ED2-62F1-C343-0EA405C81E2D}"/>
              </a:ext>
            </a:extLst>
          </p:cNvPr>
          <p:cNvCxnSpPr>
            <a:cxnSpLocks/>
          </p:cNvCxnSpPr>
          <p:nvPr/>
        </p:nvCxnSpPr>
        <p:spPr>
          <a:xfrm flipH="1">
            <a:off x="2506409" y="2577139"/>
            <a:ext cx="1026329" cy="31213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Đường nối Thẳng 81">
            <a:extLst>
              <a:ext uri="{FF2B5EF4-FFF2-40B4-BE49-F238E27FC236}">
                <a16:creationId xmlns:a16="http://schemas.microsoft.com/office/drawing/2014/main" id="{E0BFF835-3572-4D9F-2CB8-87AC067EE569}"/>
              </a:ext>
            </a:extLst>
          </p:cNvPr>
          <p:cNvCxnSpPr>
            <a:cxnSpLocks/>
          </p:cNvCxnSpPr>
          <p:nvPr/>
        </p:nvCxnSpPr>
        <p:spPr>
          <a:xfrm>
            <a:off x="3532738" y="2577139"/>
            <a:ext cx="978274" cy="31213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Đường nối Thẳng 87">
            <a:extLst>
              <a:ext uri="{FF2B5EF4-FFF2-40B4-BE49-F238E27FC236}">
                <a16:creationId xmlns:a16="http://schemas.microsoft.com/office/drawing/2014/main" id="{0A11700E-331B-87E0-8208-E9B7CF73E393}"/>
              </a:ext>
            </a:extLst>
          </p:cNvPr>
          <p:cNvCxnSpPr>
            <a:cxnSpLocks/>
          </p:cNvCxnSpPr>
          <p:nvPr/>
        </p:nvCxnSpPr>
        <p:spPr>
          <a:xfrm flipV="1">
            <a:off x="3532738" y="1684933"/>
            <a:ext cx="1858472" cy="24116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Đường nối Thẳng 66">
            <a:extLst>
              <a:ext uri="{FF2B5EF4-FFF2-40B4-BE49-F238E27FC236}">
                <a16:creationId xmlns:a16="http://schemas.microsoft.com/office/drawing/2014/main" id="{8212660F-F55F-E56E-6E48-91C8C7BA2B3F}"/>
              </a:ext>
            </a:extLst>
          </p:cNvPr>
          <p:cNvCxnSpPr>
            <a:cxnSpLocks/>
          </p:cNvCxnSpPr>
          <p:nvPr/>
        </p:nvCxnSpPr>
        <p:spPr>
          <a:xfrm flipV="1">
            <a:off x="2090062" y="3540317"/>
            <a:ext cx="416346" cy="44933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Đường nối Thẳng 68">
            <a:extLst>
              <a:ext uri="{FF2B5EF4-FFF2-40B4-BE49-F238E27FC236}">
                <a16:creationId xmlns:a16="http://schemas.microsoft.com/office/drawing/2014/main" id="{F5F4361A-94F8-211B-4EF1-514BE2136FC5}"/>
              </a:ext>
            </a:extLst>
          </p:cNvPr>
          <p:cNvCxnSpPr>
            <a:cxnSpLocks/>
          </p:cNvCxnSpPr>
          <p:nvPr/>
        </p:nvCxnSpPr>
        <p:spPr>
          <a:xfrm>
            <a:off x="2506409" y="3540317"/>
            <a:ext cx="533134" cy="44933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Đường nối Thẳng 70">
            <a:extLst>
              <a:ext uri="{FF2B5EF4-FFF2-40B4-BE49-F238E27FC236}">
                <a16:creationId xmlns:a16="http://schemas.microsoft.com/office/drawing/2014/main" id="{F74B61AB-D4B0-070D-5C04-226B689C1D5A}"/>
              </a:ext>
            </a:extLst>
          </p:cNvPr>
          <p:cNvCxnSpPr>
            <a:cxnSpLocks/>
          </p:cNvCxnSpPr>
          <p:nvPr/>
        </p:nvCxnSpPr>
        <p:spPr>
          <a:xfrm flipH="1">
            <a:off x="4029593" y="3540317"/>
            <a:ext cx="481418" cy="44933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Đường nối Thẳng 72">
            <a:extLst>
              <a:ext uri="{FF2B5EF4-FFF2-40B4-BE49-F238E27FC236}">
                <a16:creationId xmlns:a16="http://schemas.microsoft.com/office/drawing/2014/main" id="{04FAB329-40F7-2F34-28C6-0A158DDE5583}"/>
              </a:ext>
            </a:extLst>
          </p:cNvPr>
          <p:cNvCxnSpPr>
            <a:cxnSpLocks/>
          </p:cNvCxnSpPr>
          <p:nvPr/>
        </p:nvCxnSpPr>
        <p:spPr>
          <a:xfrm>
            <a:off x="4533900" y="3540317"/>
            <a:ext cx="508632" cy="44933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Đường nối Thẳng 77">
            <a:extLst>
              <a:ext uri="{FF2B5EF4-FFF2-40B4-BE49-F238E27FC236}">
                <a16:creationId xmlns:a16="http://schemas.microsoft.com/office/drawing/2014/main" id="{3D12A5AB-F90C-26AF-FBCE-3F68FC1BDCCF}"/>
              </a:ext>
            </a:extLst>
          </p:cNvPr>
          <p:cNvCxnSpPr>
            <a:cxnSpLocks/>
          </p:cNvCxnSpPr>
          <p:nvPr/>
        </p:nvCxnSpPr>
        <p:spPr>
          <a:xfrm>
            <a:off x="6457887" y="3540317"/>
            <a:ext cx="547919" cy="44933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Đường nối Thẳng 85">
            <a:extLst>
              <a:ext uri="{FF2B5EF4-FFF2-40B4-BE49-F238E27FC236}">
                <a16:creationId xmlns:a16="http://schemas.microsoft.com/office/drawing/2014/main" id="{AFF905A9-95AB-2495-0893-C65B397AE2A8}"/>
              </a:ext>
            </a:extLst>
          </p:cNvPr>
          <p:cNvCxnSpPr>
            <a:cxnSpLocks/>
          </p:cNvCxnSpPr>
          <p:nvPr/>
        </p:nvCxnSpPr>
        <p:spPr>
          <a:xfrm>
            <a:off x="7128924" y="2577139"/>
            <a:ext cx="864135" cy="31213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Đường nối Thẳng 83">
            <a:extLst>
              <a:ext uri="{FF2B5EF4-FFF2-40B4-BE49-F238E27FC236}">
                <a16:creationId xmlns:a16="http://schemas.microsoft.com/office/drawing/2014/main" id="{7D368BB2-2E37-8A51-2698-E326BF964155}"/>
              </a:ext>
            </a:extLst>
          </p:cNvPr>
          <p:cNvCxnSpPr>
            <a:cxnSpLocks/>
          </p:cNvCxnSpPr>
          <p:nvPr/>
        </p:nvCxnSpPr>
        <p:spPr>
          <a:xfrm flipH="1">
            <a:off x="6457887" y="2577139"/>
            <a:ext cx="671037" cy="31213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Đường nối Thẳng 89">
            <a:extLst>
              <a:ext uri="{FF2B5EF4-FFF2-40B4-BE49-F238E27FC236}">
                <a16:creationId xmlns:a16="http://schemas.microsoft.com/office/drawing/2014/main" id="{8018E3C7-3413-F6A7-96F6-2990A1FF38E3}"/>
              </a:ext>
            </a:extLst>
          </p:cNvPr>
          <p:cNvCxnSpPr>
            <a:cxnSpLocks/>
          </p:cNvCxnSpPr>
          <p:nvPr/>
        </p:nvCxnSpPr>
        <p:spPr>
          <a:xfrm>
            <a:off x="5391209" y="1684933"/>
            <a:ext cx="1737715" cy="24116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Đường nối Thẳng 75">
            <a:extLst>
              <a:ext uri="{FF2B5EF4-FFF2-40B4-BE49-F238E27FC236}">
                <a16:creationId xmlns:a16="http://schemas.microsoft.com/office/drawing/2014/main" id="{33B1FF0B-F1AB-0C8D-3949-9830C3EAAD6F}"/>
              </a:ext>
            </a:extLst>
          </p:cNvPr>
          <p:cNvCxnSpPr>
            <a:cxnSpLocks/>
          </p:cNvCxnSpPr>
          <p:nvPr/>
        </p:nvCxnSpPr>
        <p:spPr>
          <a:xfrm flipH="1">
            <a:off x="6009693" y="3540317"/>
            <a:ext cx="448194" cy="44933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Hình Bầu dục 145">
            <a:extLst>
              <a:ext uri="{FF2B5EF4-FFF2-40B4-BE49-F238E27FC236}">
                <a16:creationId xmlns:a16="http://schemas.microsoft.com/office/drawing/2014/main" id="{1BA85B72-66E7-90A1-AD16-CA29A496FB45}"/>
              </a:ext>
            </a:extLst>
          </p:cNvPr>
          <p:cNvSpPr/>
          <p:nvPr/>
        </p:nvSpPr>
        <p:spPr>
          <a:xfrm>
            <a:off x="1743501" y="3989656"/>
            <a:ext cx="686043" cy="6510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84" dirty="0">
                <a:solidFill>
                  <a:schemeClr val="tx1"/>
                </a:solidFill>
              </a:rPr>
              <a:t>11</a:t>
            </a:r>
          </a:p>
          <a:p>
            <a:pPr algn="ctr"/>
            <a:r>
              <a:rPr lang="en-US" sz="2000" dirty="0">
                <a:solidFill>
                  <a:schemeClr val="accent5">
                    <a:lumMod val="50000"/>
                  </a:schemeClr>
                </a:solidFill>
                <a:sym typeface="+mn-ea"/>
              </a:rPr>
              <a:t>0</a:t>
            </a:r>
            <a:endParaRPr lang="en-US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47" name="Hình Bầu dục 146">
            <a:extLst>
              <a:ext uri="{FF2B5EF4-FFF2-40B4-BE49-F238E27FC236}">
                <a16:creationId xmlns:a16="http://schemas.microsoft.com/office/drawing/2014/main" id="{DE67C89E-5621-7E73-4A37-4D50E2E5524C}"/>
              </a:ext>
            </a:extLst>
          </p:cNvPr>
          <p:cNvSpPr/>
          <p:nvPr/>
        </p:nvSpPr>
        <p:spPr>
          <a:xfrm>
            <a:off x="2697816" y="4001106"/>
            <a:ext cx="686043" cy="6510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84" dirty="0">
                <a:solidFill>
                  <a:schemeClr val="tx1"/>
                </a:solidFill>
              </a:rPr>
              <a:t>6</a:t>
            </a:r>
          </a:p>
          <a:p>
            <a:pPr algn="ctr"/>
            <a:r>
              <a:rPr lang="en-US" sz="2000" dirty="0">
                <a:solidFill>
                  <a:schemeClr val="accent5">
                    <a:lumMod val="50000"/>
                  </a:schemeClr>
                </a:solidFill>
                <a:sym typeface="+mn-ea"/>
              </a:rPr>
              <a:t>0</a:t>
            </a:r>
            <a:endParaRPr lang="en-US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48" name="Hình Bầu dục 147">
            <a:extLst>
              <a:ext uri="{FF2B5EF4-FFF2-40B4-BE49-F238E27FC236}">
                <a16:creationId xmlns:a16="http://schemas.microsoft.com/office/drawing/2014/main" id="{0BB0A2B5-2313-E9AF-CCE7-1B8D9F14700B}"/>
              </a:ext>
            </a:extLst>
          </p:cNvPr>
          <p:cNvSpPr/>
          <p:nvPr/>
        </p:nvSpPr>
        <p:spPr>
          <a:xfrm>
            <a:off x="2148926" y="2889034"/>
            <a:ext cx="686043" cy="6510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84" dirty="0">
                <a:solidFill>
                  <a:schemeClr val="tx1"/>
                </a:solidFill>
              </a:rPr>
              <a:t>17</a:t>
            </a:r>
          </a:p>
          <a:p>
            <a:pPr algn="ctr"/>
            <a:r>
              <a:rPr lang="en-US" sz="2000" dirty="0">
                <a:solidFill>
                  <a:schemeClr val="accent5">
                    <a:lumMod val="50000"/>
                  </a:schemeClr>
                </a:solidFill>
                <a:sym typeface="+mn-ea"/>
              </a:rPr>
              <a:t>0</a:t>
            </a:r>
            <a:endParaRPr lang="en-US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49" name="Hình Bầu dục 148">
            <a:extLst>
              <a:ext uri="{FF2B5EF4-FFF2-40B4-BE49-F238E27FC236}">
                <a16:creationId xmlns:a16="http://schemas.microsoft.com/office/drawing/2014/main" id="{A0D03AC4-7409-6789-9D61-84AC0D925AA3}"/>
              </a:ext>
            </a:extLst>
          </p:cNvPr>
          <p:cNvSpPr/>
          <p:nvPr/>
        </p:nvSpPr>
        <p:spPr>
          <a:xfrm>
            <a:off x="3676192" y="3989656"/>
            <a:ext cx="686043" cy="6510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84" dirty="0">
                <a:solidFill>
                  <a:schemeClr val="tx1"/>
                </a:solidFill>
              </a:rPr>
              <a:t>13</a:t>
            </a:r>
          </a:p>
          <a:p>
            <a:pPr algn="ctr"/>
            <a:r>
              <a:rPr lang="en-US" sz="2000" dirty="0">
                <a:solidFill>
                  <a:schemeClr val="accent5">
                    <a:lumMod val="50000"/>
                  </a:schemeClr>
                </a:solidFill>
                <a:sym typeface="+mn-ea"/>
              </a:rPr>
              <a:t>0</a:t>
            </a:r>
            <a:endParaRPr lang="en-US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52" name="Hình Bầu dục 151">
            <a:extLst>
              <a:ext uri="{FF2B5EF4-FFF2-40B4-BE49-F238E27FC236}">
                <a16:creationId xmlns:a16="http://schemas.microsoft.com/office/drawing/2014/main" id="{3C057E79-CF58-81C9-244F-1D87E02C6163}"/>
              </a:ext>
            </a:extLst>
          </p:cNvPr>
          <p:cNvSpPr/>
          <p:nvPr/>
        </p:nvSpPr>
        <p:spPr>
          <a:xfrm>
            <a:off x="4703398" y="4001106"/>
            <a:ext cx="686043" cy="6510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84" dirty="0">
                <a:solidFill>
                  <a:schemeClr val="tx1"/>
                </a:solidFill>
              </a:rPr>
              <a:t>18</a:t>
            </a:r>
          </a:p>
          <a:p>
            <a:pPr algn="ctr"/>
            <a:r>
              <a:rPr lang="en-US" sz="2000" dirty="0">
                <a:solidFill>
                  <a:schemeClr val="accent5">
                    <a:lumMod val="50000"/>
                  </a:schemeClr>
                </a:solidFill>
                <a:sym typeface="+mn-ea"/>
              </a:rPr>
              <a:t>0</a:t>
            </a:r>
            <a:endParaRPr lang="en-US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53" name="Hình Bầu dục 152">
            <a:extLst>
              <a:ext uri="{FF2B5EF4-FFF2-40B4-BE49-F238E27FC236}">
                <a16:creationId xmlns:a16="http://schemas.microsoft.com/office/drawing/2014/main" id="{BEBE2C0E-31BB-1382-6E14-E2EE1C008061}"/>
              </a:ext>
            </a:extLst>
          </p:cNvPr>
          <p:cNvSpPr/>
          <p:nvPr/>
        </p:nvSpPr>
        <p:spPr>
          <a:xfrm>
            <a:off x="4172440" y="2888605"/>
            <a:ext cx="686043" cy="6510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84" dirty="0">
                <a:solidFill>
                  <a:schemeClr val="tx1"/>
                </a:solidFill>
              </a:rPr>
              <a:t>31</a:t>
            </a:r>
          </a:p>
          <a:p>
            <a:pPr algn="ctr"/>
            <a:r>
              <a:rPr lang="en-US" sz="2000" dirty="0">
                <a:solidFill>
                  <a:schemeClr val="accent5">
                    <a:lumMod val="50000"/>
                  </a:schemeClr>
                </a:solidFill>
                <a:sym typeface="+mn-ea"/>
              </a:rPr>
              <a:t>0</a:t>
            </a:r>
            <a:endParaRPr lang="en-US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54" name="Hình Bầu dục 153">
            <a:extLst>
              <a:ext uri="{FF2B5EF4-FFF2-40B4-BE49-F238E27FC236}">
                <a16:creationId xmlns:a16="http://schemas.microsoft.com/office/drawing/2014/main" id="{6FDAF37C-BF40-239B-376E-3C2A1642AD88}"/>
              </a:ext>
            </a:extLst>
          </p:cNvPr>
          <p:cNvSpPr/>
          <p:nvPr/>
        </p:nvSpPr>
        <p:spPr>
          <a:xfrm>
            <a:off x="3211736" y="1916775"/>
            <a:ext cx="686043" cy="6510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84" dirty="0">
                <a:solidFill>
                  <a:schemeClr val="tx1"/>
                </a:solidFill>
              </a:rPr>
              <a:t>48</a:t>
            </a:r>
          </a:p>
          <a:p>
            <a:pPr algn="ctr"/>
            <a:r>
              <a:rPr lang="en-US" sz="2000" dirty="0">
                <a:solidFill>
                  <a:schemeClr val="accent5">
                    <a:lumMod val="50000"/>
                  </a:schemeClr>
                </a:solidFill>
                <a:sym typeface="+mn-ea"/>
              </a:rPr>
              <a:t>0</a:t>
            </a:r>
            <a:endParaRPr lang="en-US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55" name="Hình Bầu dục 154">
            <a:extLst>
              <a:ext uri="{FF2B5EF4-FFF2-40B4-BE49-F238E27FC236}">
                <a16:creationId xmlns:a16="http://schemas.microsoft.com/office/drawing/2014/main" id="{60BFD039-1628-54DD-3411-B853909B86E3}"/>
              </a:ext>
            </a:extLst>
          </p:cNvPr>
          <p:cNvSpPr/>
          <p:nvPr/>
        </p:nvSpPr>
        <p:spPr>
          <a:xfrm>
            <a:off x="5669704" y="3989656"/>
            <a:ext cx="686043" cy="6510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84" dirty="0">
                <a:solidFill>
                  <a:schemeClr val="tx1"/>
                </a:solidFill>
              </a:rPr>
              <a:t>8</a:t>
            </a:r>
          </a:p>
          <a:p>
            <a:pPr algn="ctr"/>
            <a:r>
              <a:rPr lang="en-US" sz="2000" dirty="0">
                <a:solidFill>
                  <a:schemeClr val="accent5">
                    <a:lumMod val="50000"/>
                  </a:schemeClr>
                </a:solidFill>
                <a:sym typeface="+mn-ea"/>
              </a:rPr>
              <a:t>0</a:t>
            </a:r>
            <a:endParaRPr lang="en-US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56" name="Hình Bầu dục 155">
            <a:extLst>
              <a:ext uri="{FF2B5EF4-FFF2-40B4-BE49-F238E27FC236}">
                <a16:creationId xmlns:a16="http://schemas.microsoft.com/office/drawing/2014/main" id="{D3D2398F-4513-C4C6-FDFB-94990D4ACB04}"/>
              </a:ext>
            </a:extLst>
          </p:cNvPr>
          <p:cNvSpPr/>
          <p:nvPr/>
        </p:nvSpPr>
        <p:spPr>
          <a:xfrm>
            <a:off x="6596834" y="3975786"/>
            <a:ext cx="686043" cy="6510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84" dirty="0">
                <a:solidFill>
                  <a:schemeClr val="tx1"/>
                </a:solidFill>
              </a:rPr>
              <a:t>4</a:t>
            </a:r>
          </a:p>
          <a:p>
            <a:pPr algn="ctr"/>
            <a:r>
              <a:rPr lang="en-US" sz="2000" dirty="0">
                <a:solidFill>
                  <a:schemeClr val="accent5">
                    <a:lumMod val="50000"/>
                  </a:schemeClr>
                </a:solidFill>
                <a:sym typeface="+mn-ea"/>
              </a:rPr>
              <a:t>0</a:t>
            </a:r>
            <a:endParaRPr lang="en-US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57" name="Hình Bầu dục 156">
            <a:extLst>
              <a:ext uri="{FF2B5EF4-FFF2-40B4-BE49-F238E27FC236}">
                <a16:creationId xmlns:a16="http://schemas.microsoft.com/office/drawing/2014/main" id="{62DB3130-3A20-58F9-EC26-64EEF35E0EF1}"/>
              </a:ext>
            </a:extLst>
          </p:cNvPr>
          <p:cNvSpPr/>
          <p:nvPr/>
        </p:nvSpPr>
        <p:spPr>
          <a:xfrm>
            <a:off x="6114865" y="2888605"/>
            <a:ext cx="686043" cy="6510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84" dirty="0">
                <a:solidFill>
                  <a:schemeClr val="tx1"/>
                </a:solidFill>
              </a:rPr>
              <a:t>12</a:t>
            </a:r>
          </a:p>
          <a:p>
            <a:pPr algn="ctr"/>
            <a:r>
              <a:rPr lang="en-US" sz="2000" dirty="0">
                <a:solidFill>
                  <a:schemeClr val="accent5">
                    <a:lumMod val="50000"/>
                  </a:schemeClr>
                </a:solidFill>
                <a:sym typeface="+mn-ea"/>
              </a:rPr>
              <a:t>0</a:t>
            </a:r>
            <a:endParaRPr lang="en-US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58" name="Hình Bầu dục 157">
            <a:extLst>
              <a:ext uri="{FF2B5EF4-FFF2-40B4-BE49-F238E27FC236}">
                <a16:creationId xmlns:a16="http://schemas.microsoft.com/office/drawing/2014/main" id="{F0B6F13D-9257-C635-4DC1-0DDE0E9D1B99}"/>
              </a:ext>
            </a:extLst>
          </p:cNvPr>
          <p:cNvSpPr/>
          <p:nvPr/>
        </p:nvSpPr>
        <p:spPr>
          <a:xfrm>
            <a:off x="7659734" y="2883317"/>
            <a:ext cx="686043" cy="6510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84" dirty="0">
                <a:solidFill>
                  <a:schemeClr val="tx1"/>
                </a:solidFill>
              </a:rPr>
              <a:t>16</a:t>
            </a:r>
          </a:p>
          <a:p>
            <a:pPr algn="ctr"/>
            <a:r>
              <a:rPr lang="en-US" sz="2000" dirty="0">
                <a:solidFill>
                  <a:schemeClr val="accent5">
                    <a:lumMod val="50000"/>
                  </a:schemeClr>
                </a:solidFill>
                <a:sym typeface="+mn-ea"/>
              </a:rPr>
              <a:t>0</a:t>
            </a:r>
            <a:endParaRPr lang="en-US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59" name="Hình Bầu dục 158">
            <a:extLst>
              <a:ext uri="{FF2B5EF4-FFF2-40B4-BE49-F238E27FC236}">
                <a16:creationId xmlns:a16="http://schemas.microsoft.com/office/drawing/2014/main" id="{A0AC3B86-813D-02CE-FC18-25331E64945E}"/>
              </a:ext>
            </a:extLst>
          </p:cNvPr>
          <p:cNvSpPr/>
          <p:nvPr/>
        </p:nvSpPr>
        <p:spPr>
          <a:xfrm>
            <a:off x="6775699" y="1940450"/>
            <a:ext cx="686043" cy="6510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84" dirty="0">
                <a:solidFill>
                  <a:schemeClr val="tx1"/>
                </a:solidFill>
              </a:rPr>
              <a:t>28</a:t>
            </a:r>
          </a:p>
          <a:p>
            <a:pPr algn="ctr"/>
            <a:r>
              <a:rPr lang="en-US" sz="2000" dirty="0">
                <a:solidFill>
                  <a:schemeClr val="accent5">
                    <a:lumMod val="50000"/>
                  </a:schemeClr>
                </a:solidFill>
                <a:sym typeface="+mn-ea"/>
              </a:rPr>
              <a:t>0</a:t>
            </a:r>
            <a:endParaRPr lang="en-US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62" name="Hình Bầu dục 161">
            <a:extLst>
              <a:ext uri="{FF2B5EF4-FFF2-40B4-BE49-F238E27FC236}">
                <a16:creationId xmlns:a16="http://schemas.microsoft.com/office/drawing/2014/main" id="{49F208E6-C89C-243F-C385-6191118BEF4C}"/>
              </a:ext>
            </a:extLst>
          </p:cNvPr>
          <p:cNvSpPr/>
          <p:nvPr/>
        </p:nvSpPr>
        <p:spPr>
          <a:xfrm>
            <a:off x="5067557" y="1025919"/>
            <a:ext cx="686043" cy="6510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84" dirty="0">
                <a:solidFill>
                  <a:schemeClr val="tx1"/>
                </a:solidFill>
              </a:rPr>
              <a:t>76</a:t>
            </a:r>
          </a:p>
          <a:p>
            <a:pPr algn="ctr"/>
            <a:r>
              <a:rPr lang="en-US" sz="2000" dirty="0">
                <a:solidFill>
                  <a:schemeClr val="accent5">
                    <a:lumMod val="50000"/>
                  </a:schemeClr>
                </a:solidFill>
                <a:sym typeface="+mn-ea"/>
              </a:rPr>
              <a:t>0</a:t>
            </a:r>
            <a:endParaRPr lang="en-US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1ADE44C2-763C-C543-9286-BA853C0B72E2}"/>
              </a:ext>
            </a:extLst>
          </p:cNvPr>
          <p:cNvSpPr txBox="1"/>
          <p:nvPr/>
        </p:nvSpPr>
        <p:spPr>
          <a:xfrm>
            <a:off x="3863140" y="2173562"/>
            <a:ext cx="890677" cy="397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84"/>
              <a:t>[0,3]</a:t>
            </a:r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4CF6E9FA-B4C2-0447-CC41-77517C603AF9}"/>
              </a:ext>
            </a:extLst>
          </p:cNvPr>
          <p:cNvSpPr txBox="1"/>
          <p:nvPr/>
        </p:nvSpPr>
        <p:spPr>
          <a:xfrm>
            <a:off x="2860591" y="3091107"/>
            <a:ext cx="742653" cy="397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84" dirty="0"/>
              <a:t>[0,1]</a:t>
            </a:r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6EF0D90C-3137-BB89-4F15-515D9333674A}"/>
              </a:ext>
            </a:extLst>
          </p:cNvPr>
          <p:cNvSpPr txBox="1"/>
          <p:nvPr/>
        </p:nvSpPr>
        <p:spPr>
          <a:xfrm>
            <a:off x="4876876" y="3136686"/>
            <a:ext cx="706468" cy="397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84" dirty="0"/>
              <a:t>[2,3]</a:t>
            </a:r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0623B3CD-C7BA-F591-9A1A-504B5148B21C}"/>
              </a:ext>
            </a:extLst>
          </p:cNvPr>
          <p:cNvSpPr txBox="1"/>
          <p:nvPr/>
        </p:nvSpPr>
        <p:spPr>
          <a:xfrm>
            <a:off x="1826624" y="4659346"/>
            <a:ext cx="700065" cy="397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84"/>
              <a:t>[0,0]</a:t>
            </a:r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8510CB8D-2C7F-E24F-E442-1E94886B664B}"/>
              </a:ext>
            </a:extLst>
          </p:cNvPr>
          <p:cNvSpPr txBox="1"/>
          <p:nvPr/>
        </p:nvSpPr>
        <p:spPr>
          <a:xfrm>
            <a:off x="2761758" y="4659345"/>
            <a:ext cx="700065" cy="397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84" dirty="0"/>
              <a:t>[1,1]</a:t>
            </a:r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07284AFE-D64A-679A-8B96-F9BCC7F6740F}"/>
              </a:ext>
            </a:extLst>
          </p:cNvPr>
          <p:cNvSpPr txBox="1"/>
          <p:nvPr/>
        </p:nvSpPr>
        <p:spPr>
          <a:xfrm>
            <a:off x="3731768" y="4659345"/>
            <a:ext cx="709311" cy="397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84" dirty="0"/>
              <a:t>[2,2]</a:t>
            </a:r>
          </a:p>
        </p:txBody>
      </p:sp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723AA4E2-7855-A962-26E3-9C4CBD0E7F02}"/>
              </a:ext>
            </a:extLst>
          </p:cNvPr>
          <p:cNvSpPr txBox="1"/>
          <p:nvPr/>
        </p:nvSpPr>
        <p:spPr>
          <a:xfrm>
            <a:off x="4716413" y="4659347"/>
            <a:ext cx="694166" cy="397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84" dirty="0"/>
              <a:t>[3,3]</a:t>
            </a:r>
          </a:p>
        </p:txBody>
      </p: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215D49D3-B9FF-4928-6D02-19DAF2057382}"/>
              </a:ext>
            </a:extLst>
          </p:cNvPr>
          <p:cNvSpPr txBox="1"/>
          <p:nvPr/>
        </p:nvSpPr>
        <p:spPr>
          <a:xfrm>
            <a:off x="7469064" y="2173563"/>
            <a:ext cx="686043" cy="397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84"/>
              <a:t>[4,6]</a:t>
            </a:r>
          </a:p>
        </p:txBody>
      </p:sp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A635AE17-A5E8-C0D5-D796-DFCE470782F3}"/>
              </a:ext>
            </a:extLst>
          </p:cNvPr>
          <p:cNvSpPr txBox="1"/>
          <p:nvPr/>
        </p:nvSpPr>
        <p:spPr>
          <a:xfrm>
            <a:off x="5706463" y="1250120"/>
            <a:ext cx="956322" cy="363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64"/>
              <a:t>[0,6]</a:t>
            </a:r>
          </a:p>
        </p:txBody>
      </p:sp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D6FCD6FB-F3E8-B75E-3666-1C2DBFE67FC0}"/>
              </a:ext>
            </a:extLst>
          </p:cNvPr>
          <p:cNvSpPr txBox="1"/>
          <p:nvPr/>
        </p:nvSpPr>
        <p:spPr>
          <a:xfrm>
            <a:off x="6822813" y="3092653"/>
            <a:ext cx="686043" cy="397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84" dirty="0"/>
              <a:t>[4,5]</a:t>
            </a:r>
          </a:p>
        </p:txBody>
      </p:sp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5A414FEF-58C0-4477-CDF3-9E00271323C1}"/>
              </a:ext>
            </a:extLst>
          </p:cNvPr>
          <p:cNvSpPr txBox="1"/>
          <p:nvPr/>
        </p:nvSpPr>
        <p:spPr>
          <a:xfrm>
            <a:off x="8333199" y="3136684"/>
            <a:ext cx="686043" cy="397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84" dirty="0"/>
              <a:t>[6,6]</a:t>
            </a:r>
          </a:p>
        </p:txBody>
      </p:sp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34B71F05-A18C-7A47-6151-5A8D50BAEEA7}"/>
              </a:ext>
            </a:extLst>
          </p:cNvPr>
          <p:cNvSpPr txBox="1"/>
          <p:nvPr/>
        </p:nvSpPr>
        <p:spPr>
          <a:xfrm>
            <a:off x="5746254" y="4659344"/>
            <a:ext cx="686043" cy="397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84" dirty="0"/>
              <a:t>[4,4]</a:t>
            </a:r>
          </a:p>
        </p:txBody>
      </p:sp>
      <p:sp>
        <p:nvSpPr>
          <p:cNvPr id="16" name="Hộp Văn bản 15">
            <a:extLst>
              <a:ext uri="{FF2B5EF4-FFF2-40B4-BE49-F238E27FC236}">
                <a16:creationId xmlns:a16="http://schemas.microsoft.com/office/drawing/2014/main" id="{1AEB65B6-4B12-AE02-5B0A-0C23163CB12D}"/>
              </a:ext>
            </a:extLst>
          </p:cNvPr>
          <p:cNvSpPr txBox="1"/>
          <p:nvPr/>
        </p:nvSpPr>
        <p:spPr>
          <a:xfrm>
            <a:off x="6771638" y="4659344"/>
            <a:ext cx="694166" cy="397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84" dirty="0"/>
              <a:t>[5,5]</a:t>
            </a:r>
          </a:p>
        </p:txBody>
      </p:sp>
      <p:sp>
        <p:nvSpPr>
          <p:cNvPr id="17" name="Hộp Văn bản 16">
            <a:extLst>
              <a:ext uri="{FF2B5EF4-FFF2-40B4-BE49-F238E27FC236}">
                <a16:creationId xmlns:a16="http://schemas.microsoft.com/office/drawing/2014/main" id="{A0960424-9A12-F6BD-F682-61756B5D7083}"/>
              </a:ext>
            </a:extLst>
          </p:cNvPr>
          <p:cNvSpPr txBox="1"/>
          <p:nvPr/>
        </p:nvSpPr>
        <p:spPr>
          <a:xfrm>
            <a:off x="5226666" y="1716238"/>
            <a:ext cx="489416" cy="261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2"/>
              <a:t>(0)</a:t>
            </a:r>
          </a:p>
        </p:txBody>
      </p:sp>
      <p:sp>
        <p:nvSpPr>
          <p:cNvPr id="18" name="Hộp Văn bản 17">
            <a:extLst>
              <a:ext uri="{FF2B5EF4-FFF2-40B4-BE49-F238E27FC236}">
                <a16:creationId xmlns:a16="http://schemas.microsoft.com/office/drawing/2014/main" id="{239743AA-13EE-2DBC-5BE4-B0135A8A5886}"/>
              </a:ext>
            </a:extLst>
          </p:cNvPr>
          <p:cNvSpPr txBox="1"/>
          <p:nvPr/>
        </p:nvSpPr>
        <p:spPr>
          <a:xfrm>
            <a:off x="3335167" y="2585320"/>
            <a:ext cx="489416" cy="261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2"/>
              <a:t>(1)</a:t>
            </a:r>
          </a:p>
        </p:txBody>
      </p:sp>
      <p:sp>
        <p:nvSpPr>
          <p:cNvPr id="19" name="Hộp Văn bản 18">
            <a:extLst>
              <a:ext uri="{FF2B5EF4-FFF2-40B4-BE49-F238E27FC236}">
                <a16:creationId xmlns:a16="http://schemas.microsoft.com/office/drawing/2014/main" id="{5ABF810A-EF53-73B2-DA52-0284B7659D64}"/>
              </a:ext>
            </a:extLst>
          </p:cNvPr>
          <p:cNvSpPr txBox="1"/>
          <p:nvPr/>
        </p:nvSpPr>
        <p:spPr>
          <a:xfrm>
            <a:off x="2321683" y="3640869"/>
            <a:ext cx="489416" cy="261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2"/>
              <a:t>(3)</a:t>
            </a:r>
          </a:p>
        </p:txBody>
      </p:sp>
      <p:sp>
        <p:nvSpPr>
          <p:cNvPr id="20" name="Hộp Văn bản 19">
            <a:extLst>
              <a:ext uri="{FF2B5EF4-FFF2-40B4-BE49-F238E27FC236}">
                <a16:creationId xmlns:a16="http://schemas.microsoft.com/office/drawing/2014/main" id="{A27915D7-425D-4335-A11E-40938E902DA2}"/>
              </a:ext>
            </a:extLst>
          </p:cNvPr>
          <p:cNvSpPr txBox="1"/>
          <p:nvPr/>
        </p:nvSpPr>
        <p:spPr>
          <a:xfrm>
            <a:off x="1478952" y="4446600"/>
            <a:ext cx="489416" cy="261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2"/>
              <a:t>(7)</a:t>
            </a:r>
          </a:p>
        </p:txBody>
      </p:sp>
      <p:sp>
        <p:nvSpPr>
          <p:cNvPr id="21" name="Hộp Văn bản 20">
            <a:extLst>
              <a:ext uri="{FF2B5EF4-FFF2-40B4-BE49-F238E27FC236}">
                <a16:creationId xmlns:a16="http://schemas.microsoft.com/office/drawing/2014/main" id="{C041700E-704D-0BDC-73AD-6BDCA00A0D07}"/>
              </a:ext>
            </a:extLst>
          </p:cNvPr>
          <p:cNvSpPr txBox="1"/>
          <p:nvPr/>
        </p:nvSpPr>
        <p:spPr>
          <a:xfrm>
            <a:off x="3200130" y="4495862"/>
            <a:ext cx="489416" cy="261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2"/>
              <a:t>(8)</a:t>
            </a:r>
          </a:p>
        </p:txBody>
      </p:sp>
      <p:sp>
        <p:nvSpPr>
          <p:cNvPr id="22" name="Hộp Văn bản 21">
            <a:extLst>
              <a:ext uri="{FF2B5EF4-FFF2-40B4-BE49-F238E27FC236}">
                <a16:creationId xmlns:a16="http://schemas.microsoft.com/office/drawing/2014/main" id="{D5FE40CD-D2D1-1CE3-92EA-B1853C2BB795}"/>
              </a:ext>
            </a:extLst>
          </p:cNvPr>
          <p:cNvSpPr txBox="1"/>
          <p:nvPr/>
        </p:nvSpPr>
        <p:spPr>
          <a:xfrm>
            <a:off x="3532738" y="4495861"/>
            <a:ext cx="489416" cy="261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2"/>
              <a:t>(9)</a:t>
            </a:r>
          </a:p>
        </p:txBody>
      </p:sp>
      <p:sp>
        <p:nvSpPr>
          <p:cNvPr id="23" name="Hộp Văn bản 22">
            <a:extLst>
              <a:ext uri="{FF2B5EF4-FFF2-40B4-BE49-F238E27FC236}">
                <a16:creationId xmlns:a16="http://schemas.microsoft.com/office/drawing/2014/main" id="{DFAF6926-EF99-959E-EAEF-788531571D22}"/>
              </a:ext>
            </a:extLst>
          </p:cNvPr>
          <p:cNvSpPr txBox="1"/>
          <p:nvPr/>
        </p:nvSpPr>
        <p:spPr>
          <a:xfrm>
            <a:off x="5148868" y="4495861"/>
            <a:ext cx="489416" cy="261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2"/>
              <a:t>(10)</a:t>
            </a:r>
          </a:p>
        </p:txBody>
      </p:sp>
      <p:sp>
        <p:nvSpPr>
          <p:cNvPr id="24" name="Hộp Văn bản 23">
            <a:extLst>
              <a:ext uri="{FF2B5EF4-FFF2-40B4-BE49-F238E27FC236}">
                <a16:creationId xmlns:a16="http://schemas.microsoft.com/office/drawing/2014/main" id="{23E81198-FC54-B8AF-E84D-B63236ECE2ED}"/>
              </a:ext>
            </a:extLst>
          </p:cNvPr>
          <p:cNvSpPr txBox="1"/>
          <p:nvPr/>
        </p:nvSpPr>
        <p:spPr>
          <a:xfrm>
            <a:off x="7224356" y="4456433"/>
            <a:ext cx="489416" cy="261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2"/>
              <a:t>(12)</a:t>
            </a:r>
          </a:p>
        </p:txBody>
      </p:sp>
      <p:sp>
        <p:nvSpPr>
          <p:cNvPr id="25" name="Hộp Văn bản 24">
            <a:extLst>
              <a:ext uri="{FF2B5EF4-FFF2-40B4-BE49-F238E27FC236}">
                <a16:creationId xmlns:a16="http://schemas.microsoft.com/office/drawing/2014/main" id="{693C951F-4A58-F7AC-9BE2-91CBBCA2737D}"/>
              </a:ext>
            </a:extLst>
          </p:cNvPr>
          <p:cNvSpPr txBox="1"/>
          <p:nvPr/>
        </p:nvSpPr>
        <p:spPr>
          <a:xfrm>
            <a:off x="5503535" y="4484928"/>
            <a:ext cx="489416" cy="261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2"/>
              <a:t>(11)</a:t>
            </a:r>
          </a:p>
        </p:txBody>
      </p:sp>
      <p:sp>
        <p:nvSpPr>
          <p:cNvPr id="27" name="Hộp Văn bản 26">
            <a:extLst>
              <a:ext uri="{FF2B5EF4-FFF2-40B4-BE49-F238E27FC236}">
                <a16:creationId xmlns:a16="http://schemas.microsoft.com/office/drawing/2014/main" id="{C28AB68E-1945-8858-2155-0D212A65A604}"/>
              </a:ext>
            </a:extLst>
          </p:cNvPr>
          <p:cNvSpPr txBox="1"/>
          <p:nvPr/>
        </p:nvSpPr>
        <p:spPr>
          <a:xfrm>
            <a:off x="4328126" y="3594152"/>
            <a:ext cx="489416" cy="261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2"/>
              <a:t>(4)</a:t>
            </a:r>
          </a:p>
        </p:txBody>
      </p:sp>
      <p:sp>
        <p:nvSpPr>
          <p:cNvPr id="28" name="Hộp Văn bản 27">
            <a:extLst>
              <a:ext uri="{FF2B5EF4-FFF2-40B4-BE49-F238E27FC236}">
                <a16:creationId xmlns:a16="http://schemas.microsoft.com/office/drawing/2014/main" id="{0D990571-CF06-E006-3807-35FC2490D00C}"/>
              </a:ext>
            </a:extLst>
          </p:cNvPr>
          <p:cNvSpPr txBox="1"/>
          <p:nvPr/>
        </p:nvSpPr>
        <p:spPr>
          <a:xfrm>
            <a:off x="6939856" y="2594441"/>
            <a:ext cx="489416" cy="261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2" dirty="0"/>
              <a:t>(2)</a:t>
            </a:r>
          </a:p>
        </p:txBody>
      </p:sp>
      <p:sp>
        <p:nvSpPr>
          <p:cNvPr id="35" name="Hộp Văn bản 34">
            <a:extLst>
              <a:ext uri="{FF2B5EF4-FFF2-40B4-BE49-F238E27FC236}">
                <a16:creationId xmlns:a16="http://schemas.microsoft.com/office/drawing/2014/main" id="{DA178187-C51B-331D-7870-10585D3CA849}"/>
              </a:ext>
            </a:extLst>
          </p:cNvPr>
          <p:cNvSpPr txBox="1"/>
          <p:nvPr/>
        </p:nvSpPr>
        <p:spPr>
          <a:xfrm>
            <a:off x="6278339" y="3616759"/>
            <a:ext cx="489416" cy="261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2"/>
              <a:t>(5)</a:t>
            </a:r>
          </a:p>
        </p:txBody>
      </p:sp>
      <p:sp>
        <p:nvSpPr>
          <p:cNvPr id="36" name="Hộp Văn bản 35">
            <a:extLst>
              <a:ext uri="{FF2B5EF4-FFF2-40B4-BE49-F238E27FC236}">
                <a16:creationId xmlns:a16="http://schemas.microsoft.com/office/drawing/2014/main" id="{9326F498-8CAD-511C-1C49-76FCAD171FEC}"/>
              </a:ext>
            </a:extLst>
          </p:cNvPr>
          <p:cNvSpPr txBox="1"/>
          <p:nvPr/>
        </p:nvSpPr>
        <p:spPr>
          <a:xfrm>
            <a:off x="7843783" y="3527777"/>
            <a:ext cx="489416" cy="261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2"/>
              <a:t>(6)</a:t>
            </a:r>
          </a:p>
        </p:txBody>
      </p:sp>
    </p:spTree>
    <p:extLst>
      <p:ext uri="{BB962C8B-B14F-4D97-AF65-F5344CB8AC3E}">
        <p14:creationId xmlns:p14="http://schemas.microsoft.com/office/powerpoint/2010/main" val="5601742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CustomShape 1"/>
          <p:cNvSpPr/>
          <p:nvPr/>
        </p:nvSpPr>
        <p:spPr>
          <a:xfrm>
            <a:off x="1721564" y="1818263"/>
            <a:ext cx="2057400" cy="2034381"/>
          </a:xfrm>
          <a:prstGeom prst="ellipse">
            <a:avLst/>
          </a:prstGeom>
          <a:noFill/>
          <a:ln w="9360">
            <a:solidFill>
              <a:srgbClr val="CFD8DC"/>
            </a:solidFill>
            <a:prstDash val="dash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52" name="TextShape 2"/>
          <p:cNvSpPr txBox="1"/>
          <p:nvPr/>
        </p:nvSpPr>
        <p:spPr>
          <a:xfrm>
            <a:off x="1410572" y="703601"/>
            <a:ext cx="4844892" cy="774065"/>
          </a:xfrm>
          <a:prstGeom prst="rect">
            <a:avLst/>
          </a:prstGeom>
          <a:noFill/>
          <a:ln>
            <a:noFill/>
          </a:ln>
        </p:spPr>
        <p:txBody>
          <a:bodyPr tIns="100806" bIns="100806"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3000" b="1" strike="noStrike" spc="-1" dirty="0">
                <a:solidFill>
                  <a:srgbClr val="0091EA"/>
                </a:solidFill>
                <a:latin typeface="Roboto Slab"/>
                <a:ea typeface="Roboto Slab"/>
              </a:rPr>
              <a:t>CÁC THAO TÁC CHÍNH</a:t>
            </a:r>
            <a:endParaRPr lang="en-US" sz="30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3" name="CustomShape 3"/>
          <p:cNvSpPr/>
          <p:nvPr/>
        </p:nvSpPr>
        <p:spPr>
          <a:xfrm>
            <a:off x="1902143" y="1996857"/>
            <a:ext cx="1695450" cy="1676797"/>
          </a:xfrm>
          <a:prstGeom prst="ellipse">
            <a:avLst/>
          </a:prstGeom>
          <a:noFill/>
          <a:ln w="9360">
            <a:solidFill>
              <a:srgbClr val="CFD8DC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100806" bIns="100806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985" b="1" strike="noStrike" spc="-1" dirty="0">
                <a:solidFill>
                  <a:srgbClr val="263238"/>
                </a:solidFill>
                <a:latin typeface="Source Sans Pro"/>
                <a:ea typeface="Source Sans Pro"/>
              </a:rPr>
              <a:t>Build</a:t>
            </a:r>
            <a:endParaRPr lang="en-US" sz="1985" b="0" strike="noStrike" spc="-1" dirty="0">
              <a:latin typeface="Arial"/>
            </a:endParaRPr>
          </a:p>
        </p:txBody>
      </p:sp>
      <p:sp>
        <p:nvSpPr>
          <p:cNvPr id="354" name="CustomShape 4"/>
          <p:cNvSpPr/>
          <p:nvPr/>
        </p:nvSpPr>
        <p:spPr>
          <a:xfrm>
            <a:off x="4175443" y="2996982"/>
            <a:ext cx="2207419" cy="2183209"/>
          </a:xfrm>
          <a:prstGeom prst="ellipse">
            <a:avLst/>
          </a:prstGeom>
          <a:noFill/>
          <a:ln w="9360">
            <a:solidFill>
              <a:srgbClr val="CFD8DC"/>
            </a:solidFill>
            <a:prstDash val="dash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55" name="CustomShape 5"/>
          <p:cNvSpPr/>
          <p:nvPr/>
        </p:nvSpPr>
        <p:spPr>
          <a:xfrm>
            <a:off x="4369514" y="3189069"/>
            <a:ext cx="1819672" cy="1799828"/>
          </a:xfrm>
          <a:prstGeom prst="ellipse">
            <a:avLst/>
          </a:prstGeom>
          <a:noFill/>
          <a:ln w="28440">
            <a:solidFill>
              <a:srgbClr val="CFD8DC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100806" bIns="100806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985" b="1" strike="noStrike" spc="-1" dirty="0">
                <a:solidFill>
                  <a:srgbClr val="263238"/>
                </a:solidFill>
                <a:latin typeface="Source Sans Pro"/>
                <a:ea typeface="Source Sans Pro"/>
              </a:rPr>
              <a:t>Update</a:t>
            </a:r>
            <a:endParaRPr lang="en-US" sz="1985" b="0" strike="noStrike" spc="-1" dirty="0">
              <a:latin typeface="Arial"/>
            </a:endParaRPr>
          </a:p>
        </p:txBody>
      </p:sp>
      <p:sp>
        <p:nvSpPr>
          <p:cNvPr id="356" name="CustomShape 6"/>
          <p:cNvSpPr/>
          <p:nvPr/>
        </p:nvSpPr>
        <p:spPr>
          <a:xfrm>
            <a:off x="6469777" y="1057651"/>
            <a:ext cx="2437606" cy="2410222"/>
          </a:xfrm>
          <a:prstGeom prst="ellipse">
            <a:avLst/>
          </a:prstGeom>
          <a:noFill/>
          <a:ln w="9360">
            <a:solidFill>
              <a:srgbClr val="CFD8DC"/>
            </a:solidFill>
            <a:prstDash val="dash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57" name="CustomShape 7"/>
          <p:cNvSpPr/>
          <p:nvPr/>
        </p:nvSpPr>
        <p:spPr>
          <a:xfrm>
            <a:off x="6684089" y="1267400"/>
            <a:ext cx="2008981" cy="1986756"/>
          </a:xfrm>
          <a:prstGeom prst="ellipse">
            <a:avLst/>
          </a:prstGeom>
          <a:noFill/>
          <a:ln w="76320">
            <a:solidFill>
              <a:srgbClr val="CFD8DC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100806" bIns="100806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985" b="1" strike="noStrike" spc="-1" dirty="0">
                <a:solidFill>
                  <a:srgbClr val="263238"/>
                </a:solidFill>
                <a:latin typeface="Source Sans Pro"/>
                <a:ea typeface="Source Sans Pro"/>
              </a:rPr>
              <a:t>Query</a:t>
            </a:r>
            <a:endParaRPr lang="en-US" sz="1985" b="0" strike="noStrike" spc="-1" dirty="0">
              <a:latin typeface="Arial"/>
            </a:endParaRPr>
          </a:p>
        </p:txBody>
      </p:sp>
      <p:sp>
        <p:nvSpPr>
          <p:cNvPr id="358" name="CustomShape 8"/>
          <p:cNvSpPr/>
          <p:nvPr/>
        </p:nvSpPr>
        <p:spPr>
          <a:xfrm>
            <a:off x="3529727" y="3195022"/>
            <a:ext cx="902494" cy="545703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CFD8DC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59" name="CustomShape 9"/>
          <p:cNvSpPr/>
          <p:nvPr/>
        </p:nvSpPr>
        <p:spPr>
          <a:xfrm rot="10800000" flipH="1">
            <a:off x="6028452" y="2789813"/>
            <a:ext cx="790575" cy="781447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CFD8DC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60" name="TextShape 10"/>
          <p:cNvSpPr txBox="1"/>
          <p:nvPr/>
        </p:nvSpPr>
        <p:spPr>
          <a:xfrm>
            <a:off x="10061099" y="5602863"/>
            <a:ext cx="604441" cy="433388"/>
          </a:xfrm>
          <a:prstGeom prst="rect">
            <a:avLst/>
          </a:prstGeom>
          <a:noFill/>
          <a:ln>
            <a:noFill/>
          </a:ln>
        </p:spPr>
        <p:txBody>
          <a:bodyPr tIns="100806" bIns="100806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832967FD-F6AE-4841-BCF8-3260E188CBE8}" type="slidenum">
              <a:rPr lang="en-GB" sz="1435" b="1" strike="noStrike" spc="-1">
                <a:solidFill>
                  <a:srgbClr val="0091EA"/>
                </a:solidFill>
                <a:latin typeface="Source Sans Pro"/>
                <a:ea typeface="Source Sans Pro"/>
              </a:rPr>
              <a:t>6</a:t>
            </a:fld>
            <a:endParaRPr lang="en-US" sz="1435" b="0" strike="noStrike" spc="-1">
              <a:latin typeface="Times New Roman"/>
            </a:endParaRPr>
          </a:p>
        </p:txBody>
      </p:sp>
      <p:sp>
        <p:nvSpPr>
          <p:cNvPr id="361" name="CustomShape 11"/>
          <p:cNvSpPr/>
          <p:nvPr/>
        </p:nvSpPr>
        <p:spPr>
          <a:xfrm rot="10800000" flipH="1">
            <a:off x="3597989" y="2261175"/>
            <a:ext cx="3086100" cy="574278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CFD8DC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3" grpId="0" animBg="1"/>
      <p:bldP spid="355" grpId="0" animBg="1"/>
      <p:bldP spid="35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TextShape 2"/>
          <p:cNvSpPr txBox="1"/>
          <p:nvPr/>
        </p:nvSpPr>
        <p:spPr>
          <a:xfrm>
            <a:off x="1410572" y="703601"/>
            <a:ext cx="4844892" cy="774065"/>
          </a:xfrm>
          <a:prstGeom prst="rect">
            <a:avLst/>
          </a:prstGeom>
          <a:noFill/>
          <a:ln>
            <a:noFill/>
          </a:ln>
        </p:spPr>
        <p:txBody>
          <a:bodyPr tIns="100806" bIns="100806"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3000" b="1" strike="noStrike" spc="-1" dirty="0" err="1">
                <a:solidFill>
                  <a:srgbClr val="0091EA"/>
                </a:solidFill>
                <a:latin typeface="Roboto Slab"/>
                <a:ea typeface="Roboto Slab"/>
              </a:rPr>
              <a:t>Tạo</a:t>
            </a:r>
            <a:r>
              <a:rPr lang="en-US" sz="3000" b="1" strike="noStrike" spc="-1" dirty="0">
                <a:solidFill>
                  <a:srgbClr val="0091EA"/>
                </a:solidFill>
                <a:latin typeface="Roboto Slab"/>
                <a:ea typeface="Roboto Slab"/>
              </a:rPr>
              <a:t> </a:t>
            </a:r>
            <a:r>
              <a:rPr lang="en-US" sz="3000" b="1" strike="noStrike" spc="-1" dirty="0" err="1">
                <a:solidFill>
                  <a:srgbClr val="0091EA"/>
                </a:solidFill>
                <a:latin typeface="Roboto Slab"/>
                <a:ea typeface="Roboto Slab"/>
              </a:rPr>
              <a:t>cây</a:t>
            </a:r>
            <a:endParaRPr lang="en-US" sz="30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173D8C-1C9F-5DBA-3DC0-C558D60F409E}"/>
              </a:ext>
            </a:extLst>
          </p:cNvPr>
          <p:cNvSpPr txBox="1"/>
          <p:nvPr/>
        </p:nvSpPr>
        <p:spPr>
          <a:xfrm>
            <a:off x="1410572" y="2619131"/>
            <a:ext cx="75575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Nếu</a:t>
            </a:r>
            <a:r>
              <a:rPr lang="en-US" dirty="0"/>
              <a:t> a = b: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node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a (hay b)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Nếu</a:t>
            </a:r>
            <a:r>
              <a:rPr lang="en-US" dirty="0"/>
              <a:t> a &lt;&gt; b: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xuống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node con </a:t>
            </a:r>
            <a:r>
              <a:rPr lang="en-US" dirty="0" err="1"/>
              <a:t>của</a:t>
            </a:r>
            <a:r>
              <a:rPr lang="en-US" dirty="0"/>
              <a:t> node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tại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7A7C45-A493-BE17-2B0E-7924E49251BA}"/>
              </a:ext>
            </a:extLst>
          </p:cNvPr>
          <p:cNvSpPr txBox="1"/>
          <p:nvPr/>
        </p:nvSpPr>
        <p:spPr>
          <a:xfrm>
            <a:off x="1410572" y="2006600"/>
            <a:ext cx="1964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BuildTree</a:t>
            </a:r>
            <a:r>
              <a:rPr lang="en-US" sz="2000" b="1" dirty="0"/>
              <a:t>(a, b)</a:t>
            </a:r>
          </a:p>
        </p:txBody>
      </p:sp>
    </p:spTree>
    <p:extLst>
      <p:ext uri="{BB962C8B-B14F-4D97-AF65-F5344CB8AC3E}">
        <p14:creationId xmlns:p14="http://schemas.microsoft.com/office/powerpoint/2010/main" val="1532929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2" grpId="0"/>
      <p:bldP spid="3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Hình Bầu dục 60">
            <a:extLst>
              <a:ext uri="{FF2B5EF4-FFF2-40B4-BE49-F238E27FC236}">
                <a16:creationId xmlns:a16="http://schemas.microsoft.com/office/drawing/2014/main" id="{A6D9BAA3-A37C-48E1-35E9-87B594AADF65}"/>
              </a:ext>
            </a:extLst>
          </p:cNvPr>
          <p:cNvSpPr/>
          <p:nvPr/>
        </p:nvSpPr>
        <p:spPr>
          <a:xfrm>
            <a:off x="3189716" y="1926098"/>
            <a:ext cx="686043" cy="6510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84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80" name="Đường nối Thẳng 79">
            <a:extLst>
              <a:ext uri="{FF2B5EF4-FFF2-40B4-BE49-F238E27FC236}">
                <a16:creationId xmlns:a16="http://schemas.microsoft.com/office/drawing/2014/main" id="{A7B2B2E0-1ED2-62F1-C343-0EA405C81E2D}"/>
              </a:ext>
            </a:extLst>
          </p:cNvPr>
          <p:cNvCxnSpPr>
            <a:stCxn id="61" idx="4"/>
            <a:endCxn id="58" idx="0"/>
          </p:cNvCxnSpPr>
          <p:nvPr/>
        </p:nvCxnSpPr>
        <p:spPr>
          <a:xfrm flipH="1">
            <a:off x="2506409" y="2577139"/>
            <a:ext cx="1026329" cy="31213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Đường nối Thẳng 81">
            <a:extLst>
              <a:ext uri="{FF2B5EF4-FFF2-40B4-BE49-F238E27FC236}">
                <a16:creationId xmlns:a16="http://schemas.microsoft.com/office/drawing/2014/main" id="{E0BFF835-3572-4D9F-2CB8-87AC067EE569}"/>
              </a:ext>
            </a:extLst>
          </p:cNvPr>
          <p:cNvCxnSpPr>
            <a:stCxn id="61" idx="4"/>
            <a:endCxn id="59" idx="0"/>
          </p:cNvCxnSpPr>
          <p:nvPr/>
        </p:nvCxnSpPr>
        <p:spPr>
          <a:xfrm>
            <a:off x="3532738" y="2577139"/>
            <a:ext cx="978274" cy="31213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Đường nối Thẳng 87">
            <a:extLst>
              <a:ext uri="{FF2B5EF4-FFF2-40B4-BE49-F238E27FC236}">
                <a16:creationId xmlns:a16="http://schemas.microsoft.com/office/drawing/2014/main" id="{0A11700E-331B-87E0-8208-E9B7CF73E393}"/>
              </a:ext>
            </a:extLst>
          </p:cNvPr>
          <p:cNvCxnSpPr>
            <a:stCxn id="61" idx="0"/>
            <a:endCxn id="63" idx="4"/>
          </p:cNvCxnSpPr>
          <p:nvPr/>
        </p:nvCxnSpPr>
        <p:spPr>
          <a:xfrm flipV="1">
            <a:off x="3532738" y="1684933"/>
            <a:ext cx="1858472" cy="24116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Hình Bầu dục 57">
            <a:extLst>
              <a:ext uri="{FF2B5EF4-FFF2-40B4-BE49-F238E27FC236}">
                <a16:creationId xmlns:a16="http://schemas.microsoft.com/office/drawing/2014/main" id="{EC707313-F85F-B3D0-ED56-B47431E1F145}"/>
              </a:ext>
            </a:extLst>
          </p:cNvPr>
          <p:cNvSpPr/>
          <p:nvPr/>
        </p:nvSpPr>
        <p:spPr>
          <a:xfrm>
            <a:off x="2163387" y="2889277"/>
            <a:ext cx="686043" cy="6510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84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59" name="Hình Bầu dục 58">
            <a:extLst>
              <a:ext uri="{FF2B5EF4-FFF2-40B4-BE49-F238E27FC236}">
                <a16:creationId xmlns:a16="http://schemas.microsoft.com/office/drawing/2014/main" id="{FEAF9BDB-1FBB-80CD-F883-FCE0D602104D}"/>
              </a:ext>
            </a:extLst>
          </p:cNvPr>
          <p:cNvSpPr/>
          <p:nvPr/>
        </p:nvSpPr>
        <p:spPr>
          <a:xfrm>
            <a:off x="4167989" y="2889277"/>
            <a:ext cx="686043" cy="6510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84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67" name="Đường nối Thẳng 66">
            <a:extLst>
              <a:ext uri="{FF2B5EF4-FFF2-40B4-BE49-F238E27FC236}">
                <a16:creationId xmlns:a16="http://schemas.microsoft.com/office/drawing/2014/main" id="{8212660F-F55F-E56E-6E48-91C8C7BA2B3F}"/>
              </a:ext>
            </a:extLst>
          </p:cNvPr>
          <p:cNvCxnSpPr>
            <a:stCxn id="29" idx="0"/>
            <a:endCxn id="58" idx="4"/>
          </p:cNvCxnSpPr>
          <p:nvPr/>
        </p:nvCxnSpPr>
        <p:spPr>
          <a:xfrm flipV="1">
            <a:off x="2090062" y="3540317"/>
            <a:ext cx="416346" cy="44933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Đường nối Thẳng 68">
            <a:extLst>
              <a:ext uri="{FF2B5EF4-FFF2-40B4-BE49-F238E27FC236}">
                <a16:creationId xmlns:a16="http://schemas.microsoft.com/office/drawing/2014/main" id="{F5F4361A-94F8-211B-4EF1-514BE2136FC5}"/>
              </a:ext>
            </a:extLst>
          </p:cNvPr>
          <p:cNvCxnSpPr>
            <a:stCxn id="58" idx="4"/>
            <a:endCxn id="34" idx="0"/>
          </p:cNvCxnSpPr>
          <p:nvPr/>
        </p:nvCxnSpPr>
        <p:spPr>
          <a:xfrm>
            <a:off x="2506409" y="3540317"/>
            <a:ext cx="533134" cy="44933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Đường nối Thẳng 70">
            <a:extLst>
              <a:ext uri="{FF2B5EF4-FFF2-40B4-BE49-F238E27FC236}">
                <a16:creationId xmlns:a16="http://schemas.microsoft.com/office/drawing/2014/main" id="{F74B61AB-D4B0-070D-5C04-226B689C1D5A}"/>
              </a:ext>
            </a:extLst>
          </p:cNvPr>
          <p:cNvCxnSpPr>
            <a:stCxn id="59" idx="4"/>
            <a:endCxn id="33" idx="0"/>
          </p:cNvCxnSpPr>
          <p:nvPr/>
        </p:nvCxnSpPr>
        <p:spPr>
          <a:xfrm flipH="1">
            <a:off x="4029593" y="3540317"/>
            <a:ext cx="481418" cy="44933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Đường nối Thẳng 72">
            <a:extLst>
              <a:ext uri="{FF2B5EF4-FFF2-40B4-BE49-F238E27FC236}">
                <a16:creationId xmlns:a16="http://schemas.microsoft.com/office/drawing/2014/main" id="{04FAB329-40F7-2F34-28C6-0A158DDE5583}"/>
              </a:ext>
            </a:extLst>
          </p:cNvPr>
          <p:cNvCxnSpPr>
            <a:cxnSpLocks/>
          </p:cNvCxnSpPr>
          <p:nvPr/>
        </p:nvCxnSpPr>
        <p:spPr>
          <a:xfrm>
            <a:off x="4533900" y="3540317"/>
            <a:ext cx="508632" cy="44933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Đường nối Thẳng 77">
            <a:extLst>
              <a:ext uri="{FF2B5EF4-FFF2-40B4-BE49-F238E27FC236}">
                <a16:creationId xmlns:a16="http://schemas.microsoft.com/office/drawing/2014/main" id="{3D12A5AB-F90C-26AF-FBCE-3F68FC1BDCCF}"/>
              </a:ext>
            </a:extLst>
          </p:cNvPr>
          <p:cNvCxnSpPr>
            <a:stCxn id="60" idx="4"/>
            <a:endCxn id="30" idx="0"/>
          </p:cNvCxnSpPr>
          <p:nvPr/>
        </p:nvCxnSpPr>
        <p:spPr>
          <a:xfrm>
            <a:off x="6457887" y="3540317"/>
            <a:ext cx="547919" cy="44933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Đường nối Thẳng 85">
            <a:extLst>
              <a:ext uri="{FF2B5EF4-FFF2-40B4-BE49-F238E27FC236}">
                <a16:creationId xmlns:a16="http://schemas.microsoft.com/office/drawing/2014/main" id="{AFF905A9-95AB-2495-0893-C65B397AE2A8}"/>
              </a:ext>
            </a:extLst>
          </p:cNvPr>
          <p:cNvCxnSpPr>
            <a:stCxn id="62" idx="4"/>
            <a:endCxn id="26" idx="0"/>
          </p:cNvCxnSpPr>
          <p:nvPr/>
        </p:nvCxnSpPr>
        <p:spPr>
          <a:xfrm>
            <a:off x="7128924" y="2577139"/>
            <a:ext cx="864135" cy="31213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Hình Bầu dục 25">
            <a:extLst>
              <a:ext uri="{FF2B5EF4-FFF2-40B4-BE49-F238E27FC236}">
                <a16:creationId xmlns:a16="http://schemas.microsoft.com/office/drawing/2014/main" id="{05D5B15F-8D2D-CA6B-E80E-4EC436C62494}"/>
              </a:ext>
            </a:extLst>
          </p:cNvPr>
          <p:cNvSpPr/>
          <p:nvPr/>
        </p:nvSpPr>
        <p:spPr>
          <a:xfrm>
            <a:off x="7650037" y="2889277"/>
            <a:ext cx="686043" cy="6510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84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29" name="Hình Bầu dục 28">
            <a:extLst>
              <a:ext uri="{FF2B5EF4-FFF2-40B4-BE49-F238E27FC236}">
                <a16:creationId xmlns:a16="http://schemas.microsoft.com/office/drawing/2014/main" id="{08E42E17-DFE8-FD67-9CC8-34F09FC0BA12}"/>
              </a:ext>
            </a:extLst>
          </p:cNvPr>
          <p:cNvSpPr/>
          <p:nvPr/>
        </p:nvSpPr>
        <p:spPr>
          <a:xfrm>
            <a:off x="1747041" y="3989656"/>
            <a:ext cx="686043" cy="6510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84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30" name="Hình Bầu dục 29">
            <a:extLst>
              <a:ext uri="{FF2B5EF4-FFF2-40B4-BE49-F238E27FC236}">
                <a16:creationId xmlns:a16="http://schemas.microsoft.com/office/drawing/2014/main" id="{2EF40135-4CDA-926C-6A9B-9739D8C49713}"/>
              </a:ext>
            </a:extLst>
          </p:cNvPr>
          <p:cNvSpPr/>
          <p:nvPr/>
        </p:nvSpPr>
        <p:spPr>
          <a:xfrm>
            <a:off x="6662784" y="3989656"/>
            <a:ext cx="686043" cy="6510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84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32" name="Hình Bầu dục 31">
            <a:extLst>
              <a:ext uri="{FF2B5EF4-FFF2-40B4-BE49-F238E27FC236}">
                <a16:creationId xmlns:a16="http://schemas.microsoft.com/office/drawing/2014/main" id="{E947587A-A9AF-3A3A-26BA-0C76E8744559}"/>
              </a:ext>
            </a:extLst>
          </p:cNvPr>
          <p:cNvSpPr/>
          <p:nvPr/>
        </p:nvSpPr>
        <p:spPr>
          <a:xfrm>
            <a:off x="4676621" y="3989656"/>
            <a:ext cx="686043" cy="6510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84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33" name="Hình Bầu dục 32">
            <a:extLst>
              <a:ext uri="{FF2B5EF4-FFF2-40B4-BE49-F238E27FC236}">
                <a16:creationId xmlns:a16="http://schemas.microsoft.com/office/drawing/2014/main" id="{0824ABF3-F699-C7D1-079A-28B4FFBBA99C}"/>
              </a:ext>
            </a:extLst>
          </p:cNvPr>
          <p:cNvSpPr/>
          <p:nvPr/>
        </p:nvSpPr>
        <p:spPr>
          <a:xfrm>
            <a:off x="3686571" y="3989656"/>
            <a:ext cx="686043" cy="6510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84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34" name="Hình Bầu dục 33">
            <a:extLst>
              <a:ext uri="{FF2B5EF4-FFF2-40B4-BE49-F238E27FC236}">
                <a16:creationId xmlns:a16="http://schemas.microsoft.com/office/drawing/2014/main" id="{B41AF7BC-0B5E-C223-5507-158C8D85B03F}"/>
              </a:ext>
            </a:extLst>
          </p:cNvPr>
          <p:cNvSpPr/>
          <p:nvPr/>
        </p:nvSpPr>
        <p:spPr>
          <a:xfrm>
            <a:off x="2696521" y="3989656"/>
            <a:ext cx="686043" cy="6510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84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62" name="Hình Bầu dục 61">
            <a:extLst>
              <a:ext uri="{FF2B5EF4-FFF2-40B4-BE49-F238E27FC236}">
                <a16:creationId xmlns:a16="http://schemas.microsoft.com/office/drawing/2014/main" id="{548B248E-FD2F-8D90-1887-0B0F72D2E6C4}"/>
              </a:ext>
            </a:extLst>
          </p:cNvPr>
          <p:cNvSpPr/>
          <p:nvPr/>
        </p:nvSpPr>
        <p:spPr>
          <a:xfrm>
            <a:off x="6785903" y="1926098"/>
            <a:ext cx="686043" cy="6510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84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63" name="Hình Bầu dục 62">
            <a:extLst>
              <a:ext uri="{FF2B5EF4-FFF2-40B4-BE49-F238E27FC236}">
                <a16:creationId xmlns:a16="http://schemas.microsoft.com/office/drawing/2014/main" id="{91D50686-12E0-2BA1-E479-E066C0F1817F}"/>
              </a:ext>
            </a:extLst>
          </p:cNvPr>
          <p:cNvSpPr/>
          <p:nvPr/>
        </p:nvSpPr>
        <p:spPr>
          <a:xfrm>
            <a:off x="5048188" y="1033893"/>
            <a:ext cx="686043" cy="6510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84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84" name="Đường nối Thẳng 83">
            <a:extLst>
              <a:ext uri="{FF2B5EF4-FFF2-40B4-BE49-F238E27FC236}">
                <a16:creationId xmlns:a16="http://schemas.microsoft.com/office/drawing/2014/main" id="{7D368BB2-2E37-8A51-2698-E326BF964155}"/>
              </a:ext>
            </a:extLst>
          </p:cNvPr>
          <p:cNvCxnSpPr>
            <a:stCxn id="62" idx="4"/>
            <a:endCxn id="60" idx="0"/>
          </p:cNvCxnSpPr>
          <p:nvPr/>
        </p:nvCxnSpPr>
        <p:spPr>
          <a:xfrm flipH="1">
            <a:off x="6457887" y="2577139"/>
            <a:ext cx="671037" cy="31213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Đường nối Thẳng 89">
            <a:extLst>
              <a:ext uri="{FF2B5EF4-FFF2-40B4-BE49-F238E27FC236}">
                <a16:creationId xmlns:a16="http://schemas.microsoft.com/office/drawing/2014/main" id="{8018E3C7-3413-F6A7-96F6-2990A1FF38E3}"/>
              </a:ext>
            </a:extLst>
          </p:cNvPr>
          <p:cNvCxnSpPr>
            <a:stCxn id="63" idx="4"/>
            <a:endCxn id="62" idx="0"/>
          </p:cNvCxnSpPr>
          <p:nvPr/>
        </p:nvCxnSpPr>
        <p:spPr>
          <a:xfrm>
            <a:off x="5391209" y="1684933"/>
            <a:ext cx="1737715" cy="24116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Hình Bầu dục 59">
            <a:extLst>
              <a:ext uri="{FF2B5EF4-FFF2-40B4-BE49-F238E27FC236}">
                <a16:creationId xmlns:a16="http://schemas.microsoft.com/office/drawing/2014/main" id="{722F32EF-2C4C-AF0C-AAAD-4CE84588F78B}"/>
              </a:ext>
            </a:extLst>
          </p:cNvPr>
          <p:cNvSpPr/>
          <p:nvPr/>
        </p:nvSpPr>
        <p:spPr>
          <a:xfrm>
            <a:off x="6114865" y="2889277"/>
            <a:ext cx="686043" cy="6510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84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76" name="Đường nối Thẳng 75">
            <a:extLst>
              <a:ext uri="{FF2B5EF4-FFF2-40B4-BE49-F238E27FC236}">
                <a16:creationId xmlns:a16="http://schemas.microsoft.com/office/drawing/2014/main" id="{33B1FF0B-F1AB-0C8D-3949-9830C3EAAD6F}"/>
              </a:ext>
            </a:extLst>
          </p:cNvPr>
          <p:cNvCxnSpPr>
            <a:stCxn id="60" idx="4"/>
            <a:endCxn id="31" idx="0"/>
          </p:cNvCxnSpPr>
          <p:nvPr/>
        </p:nvCxnSpPr>
        <p:spPr>
          <a:xfrm flipH="1">
            <a:off x="6009693" y="3540317"/>
            <a:ext cx="448194" cy="44933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Hình Bầu dục 30">
            <a:extLst>
              <a:ext uri="{FF2B5EF4-FFF2-40B4-BE49-F238E27FC236}">
                <a16:creationId xmlns:a16="http://schemas.microsoft.com/office/drawing/2014/main" id="{7CBAE73A-FC89-0091-963F-D6F0A9759C9C}"/>
              </a:ext>
            </a:extLst>
          </p:cNvPr>
          <p:cNvSpPr/>
          <p:nvPr/>
        </p:nvSpPr>
        <p:spPr>
          <a:xfrm>
            <a:off x="5666671" y="3989656"/>
            <a:ext cx="686043" cy="6510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84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146" name="Hình Bầu dục 145">
            <a:extLst>
              <a:ext uri="{FF2B5EF4-FFF2-40B4-BE49-F238E27FC236}">
                <a16:creationId xmlns:a16="http://schemas.microsoft.com/office/drawing/2014/main" id="{1BA85B72-66E7-90A1-AD16-CA29A496FB45}"/>
              </a:ext>
            </a:extLst>
          </p:cNvPr>
          <p:cNvSpPr/>
          <p:nvPr/>
        </p:nvSpPr>
        <p:spPr>
          <a:xfrm>
            <a:off x="1753034" y="3989656"/>
            <a:ext cx="686043" cy="6510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84" dirty="0">
                <a:solidFill>
                  <a:schemeClr val="tx1"/>
                </a:solidFill>
              </a:rPr>
              <a:t>11</a:t>
            </a:r>
          </a:p>
          <a:p>
            <a:pPr algn="ctr"/>
            <a:r>
              <a:rPr lang="en-US" sz="2000" dirty="0">
                <a:solidFill>
                  <a:schemeClr val="accent5">
                    <a:lumMod val="50000"/>
                  </a:schemeClr>
                </a:solidFill>
                <a:sym typeface="+mn-ea"/>
              </a:rPr>
              <a:t>0</a:t>
            </a:r>
            <a:endParaRPr lang="en-US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47" name="Hình Bầu dục 146">
            <a:extLst>
              <a:ext uri="{FF2B5EF4-FFF2-40B4-BE49-F238E27FC236}">
                <a16:creationId xmlns:a16="http://schemas.microsoft.com/office/drawing/2014/main" id="{DE67C89E-5621-7E73-4A37-4D50E2E5524C}"/>
              </a:ext>
            </a:extLst>
          </p:cNvPr>
          <p:cNvSpPr/>
          <p:nvPr/>
        </p:nvSpPr>
        <p:spPr>
          <a:xfrm>
            <a:off x="2696521" y="3989656"/>
            <a:ext cx="686043" cy="6510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84" dirty="0">
                <a:solidFill>
                  <a:schemeClr val="tx1"/>
                </a:solidFill>
              </a:rPr>
              <a:t>6</a:t>
            </a:r>
          </a:p>
          <a:p>
            <a:pPr algn="ctr"/>
            <a:r>
              <a:rPr lang="en-US" sz="2000" dirty="0">
                <a:solidFill>
                  <a:schemeClr val="accent5">
                    <a:lumMod val="50000"/>
                  </a:schemeClr>
                </a:solidFill>
                <a:sym typeface="+mn-ea"/>
              </a:rPr>
              <a:t>0</a:t>
            </a:r>
            <a:endParaRPr lang="en-US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48" name="Hình Bầu dục 147">
            <a:extLst>
              <a:ext uri="{FF2B5EF4-FFF2-40B4-BE49-F238E27FC236}">
                <a16:creationId xmlns:a16="http://schemas.microsoft.com/office/drawing/2014/main" id="{0BB0A2B5-2313-E9AF-CCE7-1B8D9F14700B}"/>
              </a:ext>
            </a:extLst>
          </p:cNvPr>
          <p:cNvSpPr/>
          <p:nvPr/>
        </p:nvSpPr>
        <p:spPr>
          <a:xfrm>
            <a:off x="2162020" y="2889277"/>
            <a:ext cx="686043" cy="6510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84" dirty="0">
                <a:solidFill>
                  <a:schemeClr val="tx1"/>
                </a:solidFill>
              </a:rPr>
              <a:t>17</a:t>
            </a:r>
          </a:p>
          <a:p>
            <a:pPr algn="ctr"/>
            <a:r>
              <a:rPr lang="en-US" sz="2000" dirty="0">
                <a:solidFill>
                  <a:schemeClr val="accent5">
                    <a:lumMod val="50000"/>
                  </a:schemeClr>
                </a:solidFill>
                <a:sym typeface="+mn-ea"/>
              </a:rPr>
              <a:t>0</a:t>
            </a:r>
            <a:endParaRPr lang="en-US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49" name="Hình Bầu dục 148">
            <a:extLst>
              <a:ext uri="{FF2B5EF4-FFF2-40B4-BE49-F238E27FC236}">
                <a16:creationId xmlns:a16="http://schemas.microsoft.com/office/drawing/2014/main" id="{A0D03AC4-7409-6789-9D61-84AC0D925AA3}"/>
              </a:ext>
            </a:extLst>
          </p:cNvPr>
          <p:cNvSpPr/>
          <p:nvPr/>
        </p:nvSpPr>
        <p:spPr>
          <a:xfrm>
            <a:off x="3686571" y="3990142"/>
            <a:ext cx="686043" cy="6510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84" dirty="0">
                <a:solidFill>
                  <a:schemeClr val="tx1"/>
                </a:solidFill>
              </a:rPr>
              <a:t>13</a:t>
            </a:r>
          </a:p>
          <a:p>
            <a:pPr algn="ctr"/>
            <a:r>
              <a:rPr lang="en-US" sz="2000" dirty="0">
                <a:solidFill>
                  <a:schemeClr val="accent5">
                    <a:lumMod val="50000"/>
                  </a:schemeClr>
                </a:solidFill>
                <a:sym typeface="+mn-ea"/>
              </a:rPr>
              <a:t>0</a:t>
            </a:r>
            <a:endParaRPr lang="en-US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52" name="Hình Bầu dục 151">
            <a:extLst>
              <a:ext uri="{FF2B5EF4-FFF2-40B4-BE49-F238E27FC236}">
                <a16:creationId xmlns:a16="http://schemas.microsoft.com/office/drawing/2014/main" id="{3C057E79-CF58-81C9-244F-1D87E02C6163}"/>
              </a:ext>
            </a:extLst>
          </p:cNvPr>
          <p:cNvSpPr/>
          <p:nvPr/>
        </p:nvSpPr>
        <p:spPr>
          <a:xfrm>
            <a:off x="4679418" y="3989656"/>
            <a:ext cx="686043" cy="6510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84" dirty="0">
                <a:solidFill>
                  <a:schemeClr val="tx1"/>
                </a:solidFill>
              </a:rPr>
              <a:t>18</a:t>
            </a:r>
          </a:p>
          <a:p>
            <a:pPr algn="ctr"/>
            <a:r>
              <a:rPr lang="en-US" sz="2000" dirty="0">
                <a:solidFill>
                  <a:schemeClr val="accent5">
                    <a:lumMod val="50000"/>
                  </a:schemeClr>
                </a:solidFill>
                <a:sym typeface="+mn-ea"/>
              </a:rPr>
              <a:t>0</a:t>
            </a:r>
            <a:endParaRPr lang="en-US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53" name="Hình Bầu dục 152">
            <a:extLst>
              <a:ext uri="{FF2B5EF4-FFF2-40B4-BE49-F238E27FC236}">
                <a16:creationId xmlns:a16="http://schemas.microsoft.com/office/drawing/2014/main" id="{BEBE2C0E-31BB-1382-6E14-E2EE1C008061}"/>
              </a:ext>
            </a:extLst>
          </p:cNvPr>
          <p:cNvSpPr/>
          <p:nvPr/>
        </p:nvSpPr>
        <p:spPr>
          <a:xfrm>
            <a:off x="4168929" y="2889034"/>
            <a:ext cx="686043" cy="6510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84" dirty="0">
                <a:solidFill>
                  <a:schemeClr val="tx1"/>
                </a:solidFill>
              </a:rPr>
              <a:t>31</a:t>
            </a:r>
          </a:p>
          <a:p>
            <a:pPr algn="ctr"/>
            <a:r>
              <a:rPr lang="en-US" sz="2000" dirty="0">
                <a:solidFill>
                  <a:schemeClr val="accent5">
                    <a:lumMod val="50000"/>
                  </a:schemeClr>
                </a:solidFill>
                <a:sym typeface="+mn-ea"/>
              </a:rPr>
              <a:t>0</a:t>
            </a:r>
            <a:endParaRPr lang="en-US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54" name="Hình Bầu dục 153">
            <a:extLst>
              <a:ext uri="{FF2B5EF4-FFF2-40B4-BE49-F238E27FC236}">
                <a16:creationId xmlns:a16="http://schemas.microsoft.com/office/drawing/2014/main" id="{6FDAF37C-BF40-239B-376E-3C2A1642AD88}"/>
              </a:ext>
            </a:extLst>
          </p:cNvPr>
          <p:cNvSpPr/>
          <p:nvPr/>
        </p:nvSpPr>
        <p:spPr>
          <a:xfrm>
            <a:off x="3189716" y="1926098"/>
            <a:ext cx="686043" cy="6510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84" dirty="0">
                <a:solidFill>
                  <a:schemeClr val="tx1"/>
                </a:solidFill>
              </a:rPr>
              <a:t>48</a:t>
            </a:r>
          </a:p>
          <a:p>
            <a:pPr algn="ctr"/>
            <a:r>
              <a:rPr lang="en-US" sz="2000" dirty="0">
                <a:solidFill>
                  <a:schemeClr val="accent5">
                    <a:lumMod val="50000"/>
                  </a:schemeClr>
                </a:solidFill>
                <a:sym typeface="+mn-ea"/>
              </a:rPr>
              <a:t>0</a:t>
            </a:r>
            <a:endParaRPr lang="en-US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55" name="Hình Bầu dục 154">
            <a:extLst>
              <a:ext uri="{FF2B5EF4-FFF2-40B4-BE49-F238E27FC236}">
                <a16:creationId xmlns:a16="http://schemas.microsoft.com/office/drawing/2014/main" id="{60BFD039-1628-54DD-3411-B853909B86E3}"/>
              </a:ext>
            </a:extLst>
          </p:cNvPr>
          <p:cNvSpPr/>
          <p:nvPr/>
        </p:nvSpPr>
        <p:spPr>
          <a:xfrm>
            <a:off x="5672734" y="3989656"/>
            <a:ext cx="686043" cy="6510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84" dirty="0">
                <a:solidFill>
                  <a:schemeClr val="tx1"/>
                </a:solidFill>
              </a:rPr>
              <a:t>8</a:t>
            </a:r>
          </a:p>
          <a:p>
            <a:pPr algn="ctr"/>
            <a:r>
              <a:rPr lang="en-US" sz="2000" dirty="0">
                <a:solidFill>
                  <a:schemeClr val="accent5">
                    <a:lumMod val="50000"/>
                  </a:schemeClr>
                </a:solidFill>
                <a:sym typeface="+mn-ea"/>
              </a:rPr>
              <a:t>0</a:t>
            </a:r>
            <a:endParaRPr lang="en-US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56" name="Hình Bầu dục 155">
            <a:extLst>
              <a:ext uri="{FF2B5EF4-FFF2-40B4-BE49-F238E27FC236}">
                <a16:creationId xmlns:a16="http://schemas.microsoft.com/office/drawing/2014/main" id="{D3D2398F-4513-C4C6-FDFB-94990D4ACB04}"/>
              </a:ext>
            </a:extLst>
          </p:cNvPr>
          <p:cNvSpPr/>
          <p:nvPr/>
        </p:nvSpPr>
        <p:spPr>
          <a:xfrm>
            <a:off x="6666035" y="3989656"/>
            <a:ext cx="686043" cy="6510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84" dirty="0">
                <a:solidFill>
                  <a:schemeClr val="tx1"/>
                </a:solidFill>
              </a:rPr>
              <a:t>4</a:t>
            </a:r>
          </a:p>
          <a:p>
            <a:pPr algn="ctr"/>
            <a:r>
              <a:rPr lang="en-US" sz="2000" dirty="0">
                <a:solidFill>
                  <a:schemeClr val="accent5">
                    <a:lumMod val="50000"/>
                  </a:schemeClr>
                </a:solidFill>
                <a:sym typeface="+mn-ea"/>
              </a:rPr>
              <a:t>0</a:t>
            </a:r>
            <a:endParaRPr lang="en-US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57" name="Hình Bầu dục 156">
            <a:extLst>
              <a:ext uri="{FF2B5EF4-FFF2-40B4-BE49-F238E27FC236}">
                <a16:creationId xmlns:a16="http://schemas.microsoft.com/office/drawing/2014/main" id="{62DB3130-3A20-58F9-EC26-64EEF35E0EF1}"/>
              </a:ext>
            </a:extLst>
          </p:cNvPr>
          <p:cNvSpPr/>
          <p:nvPr/>
        </p:nvSpPr>
        <p:spPr>
          <a:xfrm>
            <a:off x="6114865" y="2889034"/>
            <a:ext cx="686043" cy="6510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84" dirty="0">
                <a:solidFill>
                  <a:schemeClr val="tx1"/>
                </a:solidFill>
              </a:rPr>
              <a:t>12</a:t>
            </a:r>
          </a:p>
          <a:p>
            <a:pPr algn="ctr"/>
            <a:r>
              <a:rPr lang="en-US" sz="2000" dirty="0">
                <a:solidFill>
                  <a:schemeClr val="accent5">
                    <a:lumMod val="50000"/>
                  </a:schemeClr>
                </a:solidFill>
                <a:sym typeface="+mn-ea"/>
              </a:rPr>
              <a:t>0</a:t>
            </a:r>
            <a:endParaRPr lang="en-US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58" name="Hình Bầu dục 157">
            <a:extLst>
              <a:ext uri="{FF2B5EF4-FFF2-40B4-BE49-F238E27FC236}">
                <a16:creationId xmlns:a16="http://schemas.microsoft.com/office/drawing/2014/main" id="{F0B6F13D-9257-C635-4DC1-0DDE0E9D1B99}"/>
              </a:ext>
            </a:extLst>
          </p:cNvPr>
          <p:cNvSpPr/>
          <p:nvPr/>
        </p:nvSpPr>
        <p:spPr>
          <a:xfrm>
            <a:off x="7650037" y="2889034"/>
            <a:ext cx="686043" cy="6510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84" dirty="0">
                <a:solidFill>
                  <a:schemeClr val="tx1"/>
                </a:solidFill>
              </a:rPr>
              <a:t>16</a:t>
            </a:r>
          </a:p>
          <a:p>
            <a:pPr algn="ctr"/>
            <a:r>
              <a:rPr lang="en-US" sz="2000" dirty="0">
                <a:solidFill>
                  <a:schemeClr val="accent5">
                    <a:lumMod val="50000"/>
                  </a:schemeClr>
                </a:solidFill>
                <a:sym typeface="+mn-ea"/>
              </a:rPr>
              <a:t>0</a:t>
            </a:r>
            <a:endParaRPr lang="en-US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59" name="Hình Bầu dục 158">
            <a:extLst>
              <a:ext uri="{FF2B5EF4-FFF2-40B4-BE49-F238E27FC236}">
                <a16:creationId xmlns:a16="http://schemas.microsoft.com/office/drawing/2014/main" id="{A0AC3B86-813D-02CE-FC18-25331E64945E}"/>
              </a:ext>
            </a:extLst>
          </p:cNvPr>
          <p:cNvSpPr/>
          <p:nvPr/>
        </p:nvSpPr>
        <p:spPr>
          <a:xfrm>
            <a:off x="6785903" y="1926098"/>
            <a:ext cx="686043" cy="6510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84" dirty="0">
                <a:solidFill>
                  <a:schemeClr val="tx1"/>
                </a:solidFill>
              </a:rPr>
              <a:t>28</a:t>
            </a:r>
          </a:p>
          <a:p>
            <a:pPr algn="ctr"/>
            <a:r>
              <a:rPr lang="en-US" sz="2000" dirty="0">
                <a:solidFill>
                  <a:schemeClr val="accent5">
                    <a:lumMod val="50000"/>
                  </a:schemeClr>
                </a:solidFill>
                <a:sym typeface="+mn-ea"/>
              </a:rPr>
              <a:t>0</a:t>
            </a:r>
            <a:endParaRPr lang="en-US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62" name="Hình Bầu dục 161">
            <a:extLst>
              <a:ext uri="{FF2B5EF4-FFF2-40B4-BE49-F238E27FC236}">
                <a16:creationId xmlns:a16="http://schemas.microsoft.com/office/drawing/2014/main" id="{49F208E6-C89C-243F-C385-6191118BEF4C}"/>
              </a:ext>
            </a:extLst>
          </p:cNvPr>
          <p:cNvSpPr/>
          <p:nvPr/>
        </p:nvSpPr>
        <p:spPr>
          <a:xfrm>
            <a:off x="5048188" y="1033893"/>
            <a:ext cx="686043" cy="6510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84" dirty="0">
                <a:solidFill>
                  <a:schemeClr val="tx1"/>
                </a:solidFill>
              </a:rPr>
              <a:t>76</a:t>
            </a:r>
          </a:p>
          <a:p>
            <a:pPr algn="ctr"/>
            <a:r>
              <a:rPr lang="en-US" sz="2000" dirty="0">
                <a:solidFill>
                  <a:schemeClr val="accent5">
                    <a:lumMod val="50000"/>
                  </a:schemeClr>
                </a:solidFill>
                <a:sym typeface="+mn-ea"/>
              </a:rPr>
              <a:t>0</a:t>
            </a:r>
            <a:endParaRPr lang="en-US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FA3BE9F8-FE56-75F7-CBB9-359846FC24DF}"/>
              </a:ext>
            </a:extLst>
          </p:cNvPr>
          <p:cNvSpPr txBox="1"/>
          <p:nvPr/>
        </p:nvSpPr>
        <p:spPr>
          <a:xfrm>
            <a:off x="1074366" y="539064"/>
            <a:ext cx="9184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GB" sz="2400" b="1" spc="-1" dirty="0">
                <a:solidFill>
                  <a:srgbClr val="0091EA"/>
                </a:solidFill>
                <a:latin typeface="Roboto Slab"/>
                <a:ea typeface="Roboto Slab"/>
                <a:sym typeface="+mn-ea"/>
              </a:rPr>
              <a:t>TẠO CÂY: Cho </a:t>
            </a:r>
            <a:r>
              <a:rPr lang="en-US" altLang="en-GB" sz="2400" b="1" spc="-1" dirty="0" err="1">
                <a:solidFill>
                  <a:srgbClr val="0091EA"/>
                </a:solidFill>
                <a:latin typeface="Roboto Slab"/>
                <a:ea typeface="Roboto Slab"/>
                <a:sym typeface="+mn-ea"/>
              </a:rPr>
              <a:t>mảng</a:t>
            </a:r>
            <a:r>
              <a:rPr lang="en-US" altLang="en-GB" sz="2400" b="1" spc="-1" dirty="0">
                <a:solidFill>
                  <a:srgbClr val="0091EA"/>
                </a:solidFill>
                <a:latin typeface="Roboto Slab"/>
                <a:ea typeface="Roboto Slab"/>
                <a:sym typeface="+mn-ea"/>
              </a:rPr>
              <a:t> A={11;6;13;18;8;4;16}</a:t>
            </a:r>
            <a:endParaRPr lang="en" sz="2400" b="1" dirty="0">
              <a:solidFill>
                <a:srgbClr val="00B0F0"/>
              </a:solidFill>
              <a:latin typeface="Roboto Sla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1ADE44C2-763C-C543-9286-BA853C0B72E2}"/>
              </a:ext>
            </a:extLst>
          </p:cNvPr>
          <p:cNvSpPr txBox="1"/>
          <p:nvPr/>
        </p:nvSpPr>
        <p:spPr>
          <a:xfrm>
            <a:off x="3863140" y="2173562"/>
            <a:ext cx="890677" cy="397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84"/>
              <a:t>[0,3]</a:t>
            </a:r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4CF6E9FA-B4C2-0447-CC41-77517C603AF9}"/>
              </a:ext>
            </a:extLst>
          </p:cNvPr>
          <p:cNvSpPr txBox="1"/>
          <p:nvPr/>
        </p:nvSpPr>
        <p:spPr>
          <a:xfrm>
            <a:off x="2860591" y="3091107"/>
            <a:ext cx="742653" cy="397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84" dirty="0"/>
              <a:t>[0,1]</a:t>
            </a:r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6EF0D90C-3137-BB89-4F15-515D9333674A}"/>
              </a:ext>
            </a:extLst>
          </p:cNvPr>
          <p:cNvSpPr txBox="1"/>
          <p:nvPr/>
        </p:nvSpPr>
        <p:spPr>
          <a:xfrm>
            <a:off x="4876876" y="3136686"/>
            <a:ext cx="706468" cy="397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84" dirty="0"/>
              <a:t>[2,3]</a:t>
            </a:r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0623B3CD-C7BA-F591-9A1A-504B5148B21C}"/>
              </a:ext>
            </a:extLst>
          </p:cNvPr>
          <p:cNvSpPr txBox="1"/>
          <p:nvPr/>
        </p:nvSpPr>
        <p:spPr>
          <a:xfrm>
            <a:off x="1826624" y="4659346"/>
            <a:ext cx="700065" cy="397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84"/>
              <a:t>[0,0]</a:t>
            </a:r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8510CB8D-2C7F-E24F-E442-1E94886B664B}"/>
              </a:ext>
            </a:extLst>
          </p:cNvPr>
          <p:cNvSpPr txBox="1"/>
          <p:nvPr/>
        </p:nvSpPr>
        <p:spPr>
          <a:xfrm>
            <a:off x="2761758" y="4659345"/>
            <a:ext cx="700065" cy="397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84" dirty="0"/>
              <a:t>[1,1]</a:t>
            </a:r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07284AFE-D64A-679A-8B96-F9BCC7F6740F}"/>
              </a:ext>
            </a:extLst>
          </p:cNvPr>
          <p:cNvSpPr txBox="1"/>
          <p:nvPr/>
        </p:nvSpPr>
        <p:spPr>
          <a:xfrm>
            <a:off x="3731768" y="4659345"/>
            <a:ext cx="709311" cy="397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84" dirty="0"/>
              <a:t>[2,2]</a:t>
            </a:r>
          </a:p>
        </p:txBody>
      </p:sp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723AA4E2-7855-A962-26E3-9C4CBD0E7F02}"/>
              </a:ext>
            </a:extLst>
          </p:cNvPr>
          <p:cNvSpPr txBox="1"/>
          <p:nvPr/>
        </p:nvSpPr>
        <p:spPr>
          <a:xfrm>
            <a:off x="4716413" y="4659347"/>
            <a:ext cx="694166" cy="397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84" dirty="0"/>
              <a:t>[3,3]</a:t>
            </a:r>
          </a:p>
        </p:txBody>
      </p: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215D49D3-B9FF-4928-6D02-19DAF2057382}"/>
              </a:ext>
            </a:extLst>
          </p:cNvPr>
          <p:cNvSpPr txBox="1"/>
          <p:nvPr/>
        </p:nvSpPr>
        <p:spPr>
          <a:xfrm>
            <a:off x="7469064" y="2173563"/>
            <a:ext cx="686043" cy="397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84"/>
              <a:t>[4,6]</a:t>
            </a:r>
          </a:p>
        </p:txBody>
      </p:sp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A635AE17-A5E8-C0D5-D796-DFCE470782F3}"/>
              </a:ext>
            </a:extLst>
          </p:cNvPr>
          <p:cNvSpPr txBox="1"/>
          <p:nvPr/>
        </p:nvSpPr>
        <p:spPr>
          <a:xfrm>
            <a:off x="5706463" y="1250120"/>
            <a:ext cx="956322" cy="363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64"/>
              <a:t>[0,6]</a:t>
            </a:r>
          </a:p>
        </p:txBody>
      </p:sp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D6FCD6FB-F3E8-B75E-3666-1C2DBFE67FC0}"/>
              </a:ext>
            </a:extLst>
          </p:cNvPr>
          <p:cNvSpPr txBox="1"/>
          <p:nvPr/>
        </p:nvSpPr>
        <p:spPr>
          <a:xfrm>
            <a:off x="6822813" y="3092653"/>
            <a:ext cx="686043" cy="397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84" dirty="0"/>
              <a:t>[4,5]</a:t>
            </a:r>
          </a:p>
        </p:txBody>
      </p:sp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5A414FEF-58C0-4477-CDF3-9E00271323C1}"/>
              </a:ext>
            </a:extLst>
          </p:cNvPr>
          <p:cNvSpPr txBox="1"/>
          <p:nvPr/>
        </p:nvSpPr>
        <p:spPr>
          <a:xfrm>
            <a:off x="8333199" y="3136684"/>
            <a:ext cx="686043" cy="397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84" dirty="0"/>
              <a:t>[6,6]</a:t>
            </a:r>
          </a:p>
        </p:txBody>
      </p:sp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34B71F05-A18C-7A47-6151-5A8D50BAEEA7}"/>
              </a:ext>
            </a:extLst>
          </p:cNvPr>
          <p:cNvSpPr txBox="1"/>
          <p:nvPr/>
        </p:nvSpPr>
        <p:spPr>
          <a:xfrm>
            <a:off x="5746254" y="4659344"/>
            <a:ext cx="686043" cy="397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84" dirty="0"/>
              <a:t>[4,4]</a:t>
            </a:r>
          </a:p>
        </p:txBody>
      </p:sp>
      <p:sp>
        <p:nvSpPr>
          <p:cNvPr id="16" name="Hộp Văn bản 15">
            <a:extLst>
              <a:ext uri="{FF2B5EF4-FFF2-40B4-BE49-F238E27FC236}">
                <a16:creationId xmlns:a16="http://schemas.microsoft.com/office/drawing/2014/main" id="{1AEB65B6-4B12-AE02-5B0A-0C23163CB12D}"/>
              </a:ext>
            </a:extLst>
          </p:cNvPr>
          <p:cNvSpPr txBox="1"/>
          <p:nvPr/>
        </p:nvSpPr>
        <p:spPr>
          <a:xfrm>
            <a:off x="6771638" y="4659344"/>
            <a:ext cx="694166" cy="397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84" dirty="0"/>
              <a:t>[5,5]</a:t>
            </a:r>
          </a:p>
        </p:txBody>
      </p:sp>
      <p:sp>
        <p:nvSpPr>
          <p:cNvPr id="17" name="Hộp Văn bản 16">
            <a:extLst>
              <a:ext uri="{FF2B5EF4-FFF2-40B4-BE49-F238E27FC236}">
                <a16:creationId xmlns:a16="http://schemas.microsoft.com/office/drawing/2014/main" id="{A0960424-9A12-F6BD-F682-61756B5D7083}"/>
              </a:ext>
            </a:extLst>
          </p:cNvPr>
          <p:cNvSpPr txBox="1"/>
          <p:nvPr/>
        </p:nvSpPr>
        <p:spPr>
          <a:xfrm>
            <a:off x="5226666" y="1716238"/>
            <a:ext cx="489416" cy="261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2"/>
              <a:t>(0)</a:t>
            </a:r>
          </a:p>
        </p:txBody>
      </p:sp>
      <p:sp>
        <p:nvSpPr>
          <p:cNvPr id="18" name="Hộp Văn bản 17">
            <a:extLst>
              <a:ext uri="{FF2B5EF4-FFF2-40B4-BE49-F238E27FC236}">
                <a16:creationId xmlns:a16="http://schemas.microsoft.com/office/drawing/2014/main" id="{239743AA-13EE-2DBC-5BE4-B0135A8A5886}"/>
              </a:ext>
            </a:extLst>
          </p:cNvPr>
          <p:cNvSpPr txBox="1"/>
          <p:nvPr/>
        </p:nvSpPr>
        <p:spPr>
          <a:xfrm>
            <a:off x="3335167" y="2585320"/>
            <a:ext cx="489416" cy="261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2"/>
              <a:t>(1)</a:t>
            </a:r>
          </a:p>
        </p:txBody>
      </p:sp>
      <p:sp>
        <p:nvSpPr>
          <p:cNvPr id="19" name="Hộp Văn bản 18">
            <a:extLst>
              <a:ext uri="{FF2B5EF4-FFF2-40B4-BE49-F238E27FC236}">
                <a16:creationId xmlns:a16="http://schemas.microsoft.com/office/drawing/2014/main" id="{5ABF810A-EF53-73B2-DA52-0284B7659D64}"/>
              </a:ext>
            </a:extLst>
          </p:cNvPr>
          <p:cNvSpPr txBox="1"/>
          <p:nvPr/>
        </p:nvSpPr>
        <p:spPr>
          <a:xfrm>
            <a:off x="2321683" y="3640869"/>
            <a:ext cx="489416" cy="261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2"/>
              <a:t>(3)</a:t>
            </a:r>
          </a:p>
        </p:txBody>
      </p:sp>
      <p:sp>
        <p:nvSpPr>
          <p:cNvPr id="20" name="Hộp Văn bản 19">
            <a:extLst>
              <a:ext uri="{FF2B5EF4-FFF2-40B4-BE49-F238E27FC236}">
                <a16:creationId xmlns:a16="http://schemas.microsoft.com/office/drawing/2014/main" id="{A27915D7-425D-4335-A11E-40938E902DA2}"/>
              </a:ext>
            </a:extLst>
          </p:cNvPr>
          <p:cNvSpPr txBox="1"/>
          <p:nvPr/>
        </p:nvSpPr>
        <p:spPr>
          <a:xfrm>
            <a:off x="1478952" y="4446600"/>
            <a:ext cx="489416" cy="261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2"/>
              <a:t>(7)</a:t>
            </a:r>
          </a:p>
        </p:txBody>
      </p:sp>
      <p:sp>
        <p:nvSpPr>
          <p:cNvPr id="21" name="Hộp Văn bản 20">
            <a:extLst>
              <a:ext uri="{FF2B5EF4-FFF2-40B4-BE49-F238E27FC236}">
                <a16:creationId xmlns:a16="http://schemas.microsoft.com/office/drawing/2014/main" id="{C041700E-704D-0BDC-73AD-6BDCA00A0D07}"/>
              </a:ext>
            </a:extLst>
          </p:cNvPr>
          <p:cNvSpPr txBox="1"/>
          <p:nvPr/>
        </p:nvSpPr>
        <p:spPr>
          <a:xfrm>
            <a:off x="3200130" y="4495862"/>
            <a:ext cx="489416" cy="261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2"/>
              <a:t>(8)</a:t>
            </a:r>
          </a:p>
        </p:txBody>
      </p:sp>
      <p:sp>
        <p:nvSpPr>
          <p:cNvPr id="22" name="Hộp Văn bản 21">
            <a:extLst>
              <a:ext uri="{FF2B5EF4-FFF2-40B4-BE49-F238E27FC236}">
                <a16:creationId xmlns:a16="http://schemas.microsoft.com/office/drawing/2014/main" id="{D5FE40CD-D2D1-1CE3-92EA-B1853C2BB795}"/>
              </a:ext>
            </a:extLst>
          </p:cNvPr>
          <p:cNvSpPr txBox="1"/>
          <p:nvPr/>
        </p:nvSpPr>
        <p:spPr>
          <a:xfrm>
            <a:off x="3532738" y="4495861"/>
            <a:ext cx="489416" cy="261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2"/>
              <a:t>(9)</a:t>
            </a:r>
          </a:p>
        </p:txBody>
      </p:sp>
      <p:sp>
        <p:nvSpPr>
          <p:cNvPr id="23" name="Hộp Văn bản 22">
            <a:extLst>
              <a:ext uri="{FF2B5EF4-FFF2-40B4-BE49-F238E27FC236}">
                <a16:creationId xmlns:a16="http://schemas.microsoft.com/office/drawing/2014/main" id="{DFAF6926-EF99-959E-EAEF-788531571D22}"/>
              </a:ext>
            </a:extLst>
          </p:cNvPr>
          <p:cNvSpPr txBox="1"/>
          <p:nvPr/>
        </p:nvSpPr>
        <p:spPr>
          <a:xfrm>
            <a:off x="5148868" y="4495861"/>
            <a:ext cx="489416" cy="261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2"/>
              <a:t>(10)</a:t>
            </a:r>
          </a:p>
        </p:txBody>
      </p:sp>
      <p:sp>
        <p:nvSpPr>
          <p:cNvPr id="24" name="Hộp Văn bản 23">
            <a:extLst>
              <a:ext uri="{FF2B5EF4-FFF2-40B4-BE49-F238E27FC236}">
                <a16:creationId xmlns:a16="http://schemas.microsoft.com/office/drawing/2014/main" id="{23E81198-FC54-B8AF-E84D-B63236ECE2ED}"/>
              </a:ext>
            </a:extLst>
          </p:cNvPr>
          <p:cNvSpPr txBox="1"/>
          <p:nvPr/>
        </p:nvSpPr>
        <p:spPr>
          <a:xfrm>
            <a:off x="7224356" y="4456433"/>
            <a:ext cx="489416" cy="261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2"/>
              <a:t>(12)</a:t>
            </a:r>
          </a:p>
        </p:txBody>
      </p:sp>
      <p:sp>
        <p:nvSpPr>
          <p:cNvPr id="25" name="Hộp Văn bản 24">
            <a:extLst>
              <a:ext uri="{FF2B5EF4-FFF2-40B4-BE49-F238E27FC236}">
                <a16:creationId xmlns:a16="http://schemas.microsoft.com/office/drawing/2014/main" id="{693C951F-4A58-F7AC-9BE2-91CBBCA2737D}"/>
              </a:ext>
            </a:extLst>
          </p:cNvPr>
          <p:cNvSpPr txBox="1"/>
          <p:nvPr/>
        </p:nvSpPr>
        <p:spPr>
          <a:xfrm>
            <a:off x="5503535" y="4484928"/>
            <a:ext cx="489416" cy="261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2"/>
              <a:t>(11)</a:t>
            </a:r>
          </a:p>
        </p:txBody>
      </p:sp>
      <p:sp>
        <p:nvSpPr>
          <p:cNvPr id="27" name="Hộp Văn bản 26">
            <a:extLst>
              <a:ext uri="{FF2B5EF4-FFF2-40B4-BE49-F238E27FC236}">
                <a16:creationId xmlns:a16="http://schemas.microsoft.com/office/drawing/2014/main" id="{C28AB68E-1945-8858-2155-0D212A65A604}"/>
              </a:ext>
            </a:extLst>
          </p:cNvPr>
          <p:cNvSpPr txBox="1"/>
          <p:nvPr/>
        </p:nvSpPr>
        <p:spPr>
          <a:xfrm>
            <a:off x="4328126" y="3594152"/>
            <a:ext cx="489416" cy="261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2"/>
              <a:t>(4)</a:t>
            </a:r>
          </a:p>
        </p:txBody>
      </p:sp>
      <p:sp>
        <p:nvSpPr>
          <p:cNvPr id="28" name="Hộp Văn bản 27">
            <a:extLst>
              <a:ext uri="{FF2B5EF4-FFF2-40B4-BE49-F238E27FC236}">
                <a16:creationId xmlns:a16="http://schemas.microsoft.com/office/drawing/2014/main" id="{0D990571-CF06-E006-3807-35FC2490D00C}"/>
              </a:ext>
            </a:extLst>
          </p:cNvPr>
          <p:cNvSpPr txBox="1"/>
          <p:nvPr/>
        </p:nvSpPr>
        <p:spPr>
          <a:xfrm>
            <a:off x="6939856" y="2594441"/>
            <a:ext cx="489416" cy="261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2" dirty="0"/>
              <a:t>(2)</a:t>
            </a:r>
          </a:p>
        </p:txBody>
      </p:sp>
      <p:sp>
        <p:nvSpPr>
          <p:cNvPr id="35" name="Hộp Văn bản 34">
            <a:extLst>
              <a:ext uri="{FF2B5EF4-FFF2-40B4-BE49-F238E27FC236}">
                <a16:creationId xmlns:a16="http://schemas.microsoft.com/office/drawing/2014/main" id="{DA178187-C51B-331D-7870-10585D3CA849}"/>
              </a:ext>
            </a:extLst>
          </p:cNvPr>
          <p:cNvSpPr txBox="1"/>
          <p:nvPr/>
        </p:nvSpPr>
        <p:spPr>
          <a:xfrm>
            <a:off x="6278339" y="3616759"/>
            <a:ext cx="489416" cy="261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2"/>
              <a:t>(5)</a:t>
            </a:r>
          </a:p>
        </p:txBody>
      </p:sp>
      <p:sp>
        <p:nvSpPr>
          <p:cNvPr id="36" name="Hộp Văn bản 35">
            <a:extLst>
              <a:ext uri="{FF2B5EF4-FFF2-40B4-BE49-F238E27FC236}">
                <a16:creationId xmlns:a16="http://schemas.microsoft.com/office/drawing/2014/main" id="{9326F498-8CAD-511C-1C49-76FCAD171FEC}"/>
              </a:ext>
            </a:extLst>
          </p:cNvPr>
          <p:cNvSpPr txBox="1"/>
          <p:nvPr/>
        </p:nvSpPr>
        <p:spPr>
          <a:xfrm>
            <a:off x="7843783" y="3527777"/>
            <a:ext cx="489416" cy="261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2"/>
              <a:t>(6)</a:t>
            </a:r>
          </a:p>
        </p:txBody>
      </p:sp>
    </p:spTree>
    <p:extLst>
      <p:ext uri="{BB962C8B-B14F-4D97-AF65-F5344CB8AC3E}">
        <p14:creationId xmlns:p14="http://schemas.microsoft.com/office/powerpoint/2010/main" val="14617897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3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3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3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3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23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500"/>
                            </p:stCondLst>
                            <p:childTnLst>
                              <p:par>
                                <p:cTn id="8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3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9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3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1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2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123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000"/>
                            </p:stCondLst>
                            <p:childTnLst>
                              <p:par>
                                <p:cTn id="130" presetID="23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13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500"/>
                            </p:stCondLst>
                            <p:childTnLst>
                              <p:par>
                                <p:cTn id="136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2000"/>
                            </p:stCondLst>
                            <p:childTnLst>
                              <p:par>
                                <p:cTn id="141" presetID="23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4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14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2500"/>
                            </p:stCondLst>
                            <p:childTnLst>
                              <p:par>
                                <p:cTn id="147" presetID="1" presetClass="emph" presetSubtype="2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animClr clrSpc="rgb" dir="cw">
                                      <p:cBhvr>
                                        <p:cTn id="1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3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5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5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6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16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500"/>
                            </p:stCondLst>
                            <p:childTnLst>
                              <p:par>
                                <p:cTn id="163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6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3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7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7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8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181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500"/>
                            </p:stCondLst>
                            <p:childTnLst>
                              <p:par>
                                <p:cTn id="183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" grpId="0" animBg="1"/>
      <p:bldP spid="147" grpId="0" animBg="1"/>
      <p:bldP spid="148" grpId="0" animBg="1"/>
      <p:bldP spid="149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157" grpId="0" animBg="1"/>
      <p:bldP spid="158" grpId="0" animBg="1"/>
      <p:bldP spid="159" grpId="0" animBg="1"/>
      <p:bldP spid="16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TextShape 2"/>
          <p:cNvSpPr txBox="1"/>
          <p:nvPr/>
        </p:nvSpPr>
        <p:spPr>
          <a:xfrm>
            <a:off x="1410572" y="703601"/>
            <a:ext cx="4844892" cy="774065"/>
          </a:xfrm>
          <a:prstGeom prst="rect">
            <a:avLst/>
          </a:prstGeom>
          <a:noFill/>
          <a:ln>
            <a:noFill/>
          </a:ln>
        </p:spPr>
        <p:txBody>
          <a:bodyPr tIns="100806" bIns="100806"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3000" b="1" strike="noStrike" spc="-1" dirty="0" err="1">
                <a:solidFill>
                  <a:srgbClr val="0091EA"/>
                </a:solidFill>
                <a:latin typeface="Roboto Slab"/>
                <a:ea typeface="Roboto Slab"/>
              </a:rPr>
              <a:t>Cập</a:t>
            </a:r>
            <a:r>
              <a:rPr lang="en-US" sz="3000" b="1" strike="noStrike" spc="-1" dirty="0">
                <a:solidFill>
                  <a:srgbClr val="0091EA"/>
                </a:solidFill>
                <a:latin typeface="Roboto Slab"/>
                <a:ea typeface="Roboto Slab"/>
              </a:rPr>
              <a:t> </a:t>
            </a:r>
            <a:r>
              <a:rPr lang="en-US" sz="3000" b="1" strike="noStrike" spc="-1" dirty="0" err="1">
                <a:solidFill>
                  <a:srgbClr val="0091EA"/>
                </a:solidFill>
                <a:latin typeface="Roboto Slab"/>
                <a:ea typeface="Roboto Slab"/>
              </a:rPr>
              <a:t>nhật</a:t>
            </a:r>
            <a:r>
              <a:rPr lang="en-US" sz="3000" b="1" strike="noStrike" spc="-1" dirty="0">
                <a:solidFill>
                  <a:srgbClr val="0091EA"/>
                </a:solidFill>
                <a:latin typeface="Roboto Slab"/>
                <a:ea typeface="Roboto Slab"/>
              </a:rPr>
              <a:t> </a:t>
            </a:r>
            <a:r>
              <a:rPr lang="en-US" sz="3000" b="1" strike="noStrike" spc="-1" dirty="0" err="1">
                <a:solidFill>
                  <a:srgbClr val="0091EA"/>
                </a:solidFill>
                <a:latin typeface="Roboto Slab"/>
                <a:ea typeface="Roboto Slab"/>
              </a:rPr>
              <a:t>cây</a:t>
            </a:r>
            <a:endParaRPr lang="en-US" sz="30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173D8C-1C9F-5DBA-3DC0-C558D60F409E}"/>
              </a:ext>
            </a:extLst>
          </p:cNvPr>
          <p:cNvSpPr txBox="1"/>
          <p:nvPr/>
        </p:nvSpPr>
        <p:spPr>
          <a:xfrm>
            <a:off x="1410572" y="2073031"/>
            <a:ext cx="755758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/>
              <a:t>Nếu</a:t>
            </a:r>
            <a:r>
              <a:rPr lang="en-US" dirty="0"/>
              <a:t> node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chờ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node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,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lazy </a:t>
            </a:r>
            <a:r>
              <a:rPr lang="en-US" dirty="0" err="1"/>
              <a:t>của</a:t>
            </a:r>
            <a:r>
              <a:rPr lang="en-US" dirty="0"/>
              <a:t> node con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có</a:t>
            </a: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Nếu</a:t>
            </a:r>
            <a:r>
              <a:rPr lang="en-US" dirty="0"/>
              <a:t> node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nằm</a:t>
            </a:r>
            <a:r>
              <a:rPr lang="en-US" dirty="0"/>
              <a:t>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:</a:t>
            </a:r>
          </a:p>
          <a:p>
            <a:pPr marL="742950" lvl="1" indent="-285750">
              <a:buFontTx/>
              <a:buChar char="-"/>
            </a:pP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node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tại</a:t>
            </a:r>
            <a:endParaRPr lang="en-US" dirty="0"/>
          </a:p>
          <a:p>
            <a:pPr marL="742950" lvl="1" indent="-285750">
              <a:buFontTx/>
              <a:buChar char="-"/>
            </a:pPr>
            <a:r>
              <a:rPr lang="en-US" dirty="0" err="1"/>
              <a:t>Trì</a:t>
            </a:r>
            <a:r>
              <a:rPr lang="en-US" dirty="0"/>
              <a:t> </a:t>
            </a:r>
            <a:r>
              <a:rPr lang="en-US" dirty="0" err="1"/>
              <a:t>hoãn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node con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lazy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chúng</a:t>
            </a:r>
            <a:endParaRPr lang="en-US" dirty="0"/>
          </a:p>
          <a:p>
            <a:pPr marL="742950" lvl="1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Nếu</a:t>
            </a:r>
            <a:r>
              <a:rPr lang="en-US" dirty="0"/>
              <a:t> node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trùng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:</a:t>
            </a:r>
          </a:p>
          <a:p>
            <a:pPr marL="742950" lvl="1" indent="-285750">
              <a:buFontTx/>
              <a:buChar char="-"/>
            </a:pP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UpdateRange</a:t>
            </a:r>
            <a:r>
              <a:rPr lang="en-US" dirty="0"/>
              <a:t>()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node con </a:t>
            </a:r>
          </a:p>
          <a:p>
            <a:pPr marL="742950" lvl="1" indent="-285750">
              <a:buFontTx/>
              <a:buChar char="-"/>
            </a:pP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node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node con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nó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01D280-C050-4674-4CCC-DFDF21DB170B}"/>
              </a:ext>
            </a:extLst>
          </p:cNvPr>
          <p:cNvSpPr txBox="1"/>
          <p:nvPr/>
        </p:nvSpPr>
        <p:spPr>
          <a:xfrm>
            <a:off x="1410572" y="1483188"/>
            <a:ext cx="24513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UpdateRange</a:t>
            </a:r>
            <a:r>
              <a:rPr lang="en-US" sz="2000" b="1" dirty="0"/>
              <a:t>(a, b)</a:t>
            </a:r>
          </a:p>
        </p:txBody>
      </p:sp>
    </p:spTree>
    <p:extLst>
      <p:ext uri="{BB962C8B-B14F-4D97-AF65-F5344CB8AC3E}">
        <p14:creationId xmlns:p14="http://schemas.microsoft.com/office/powerpoint/2010/main" val="302977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2" grpId="0"/>
      <p:bldP spid="3" grpId="0"/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</TotalTime>
  <Words>1111</Words>
  <Application>Microsoft Office PowerPoint</Application>
  <PresentationFormat>Custom</PresentationFormat>
  <Paragraphs>409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14</vt:i4>
      </vt:variant>
    </vt:vector>
  </HeadingPairs>
  <TitlesOfParts>
    <vt:vector size="26" baseType="lpstr">
      <vt:lpstr>Arial</vt:lpstr>
      <vt:lpstr>Calibri</vt:lpstr>
      <vt:lpstr>Roboto Sla</vt:lpstr>
      <vt:lpstr>Roboto Slab</vt:lpstr>
      <vt:lpstr>Source Sans Pro</vt:lpstr>
      <vt:lpstr>Symbol</vt:lpstr>
      <vt:lpstr>Times New Roman</vt:lpstr>
      <vt:lpstr>Wingdings</vt:lpstr>
      <vt:lpstr>Office Theme</vt:lpstr>
      <vt:lpstr>Office Theme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Hưng Đoàn</cp:lastModifiedBy>
  <cp:revision>30</cp:revision>
  <dcterms:created xsi:type="dcterms:W3CDTF">2022-05-24T06:39:51Z</dcterms:created>
  <dcterms:modified xsi:type="dcterms:W3CDTF">2023-05-15T03:21:44Z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