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4"/>
  </p:notesMasterIdLst>
  <p:sldIdLst>
    <p:sldId id="257" r:id="rId5"/>
    <p:sldId id="260" r:id="rId6"/>
    <p:sldId id="261" r:id="rId7"/>
    <p:sldId id="258" r:id="rId8"/>
    <p:sldId id="259" r:id="rId9"/>
    <p:sldId id="262" r:id="rId10"/>
    <p:sldId id="274" r:id="rId11"/>
    <p:sldId id="263" r:id="rId12"/>
    <p:sldId id="264" r:id="rId13"/>
    <p:sldId id="270" r:id="rId14"/>
    <p:sldId id="306" r:id="rId15"/>
    <p:sldId id="309" r:id="rId16"/>
    <p:sldId id="307" r:id="rId17"/>
    <p:sldId id="265" r:id="rId18"/>
    <p:sldId id="275" r:id="rId19"/>
    <p:sldId id="276" r:id="rId20"/>
    <p:sldId id="273" r:id="rId21"/>
    <p:sldId id="277" r:id="rId22"/>
    <p:sldId id="280" r:id="rId23"/>
  </p:sldIdLst>
  <p:sldSz cx="10080625" cy="5670550"/>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7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CCBD34B0-175C-467C-8EE0-6F4D0ED99BD1}" type="datetimeFigureOut">
              <a:rPr lang="en-US" smtClean="0"/>
              <a:t>05/09/23</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2662667-7648-4074-BE69-4E170A5A10FC}" type="slidenum">
              <a:rPr lang="en-US" smtClean="0"/>
              <a:t>‹#›</a:t>
            </a:fld>
            <a:endParaRPr lang="en-US"/>
          </a:p>
        </p:txBody>
      </p:sp>
    </p:spTree>
    <p:extLst>
      <p:ext uri="{BB962C8B-B14F-4D97-AF65-F5344CB8AC3E}">
        <p14:creationId xmlns:p14="http://schemas.microsoft.com/office/powerpoint/2010/main" val="245704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en-US"/>
          </a:p>
        </p:txBody>
      </p:sp>
    </p:spTree>
    <p:extLst>
      <p:ext uri="{BB962C8B-B14F-4D97-AF65-F5344CB8AC3E}">
        <p14:creationId xmlns:p14="http://schemas.microsoft.com/office/powerpoint/2010/main" val="136045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en-US"/>
          </a:p>
        </p:txBody>
      </p:sp>
    </p:spTree>
    <p:extLst>
      <p:ext uri="{BB962C8B-B14F-4D97-AF65-F5344CB8AC3E}">
        <p14:creationId xmlns:p14="http://schemas.microsoft.com/office/powerpoint/2010/main" val="3200065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en-US"/>
          </a:p>
        </p:txBody>
      </p:sp>
    </p:spTree>
    <p:extLst>
      <p:ext uri="{BB962C8B-B14F-4D97-AF65-F5344CB8AC3E}">
        <p14:creationId xmlns:p14="http://schemas.microsoft.com/office/powerpoint/2010/main" val="98950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US" sz="3530" b="0" strike="noStrike" spc="-1">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US" sz="3530" b="0" strike="noStrike" spc="-1">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US" sz="3530" b="0" strike="noStrike" spc="-1">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US" sz="3530" b="0" strike="noStrike" spc="-1">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US" sz="3530" b="0" strike="noStrike" spc="-1">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US" sz="3530" b="0" strike="noStrike" spc="-1">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59"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1"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3"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64"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866520" y="339480"/>
            <a:ext cx="8346240" cy="3589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8"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69"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
        <p:nvSpPr>
          <p:cNvPr id="70"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72"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73"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74"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76"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77"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78"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0"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US" sz="3530" b="0" strike="noStrike" spc="-1">
              <a:latin typeface="Arial"/>
            </a:endParaRPr>
          </a:p>
        </p:txBody>
      </p:sp>
      <p:sp>
        <p:nvSpPr>
          <p:cNvPr id="81"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8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85"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
        <p:nvSpPr>
          <p:cNvPr id="86"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8"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US" sz="3530" b="0" strike="noStrike" spc="-1">
              <a:latin typeface="Arial"/>
            </a:endParaRPr>
          </a:p>
        </p:txBody>
      </p:sp>
      <p:sp>
        <p:nvSpPr>
          <p:cNvPr id="89"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US" sz="3530" b="0" strike="noStrike" spc="-1">
              <a:latin typeface="Arial"/>
            </a:endParaRPr>
          </a:p>
        </p:txBody>
      </p:sp>
      <p:sp>
        <p:nvSpPr>
          <p:cNvPr id="90"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US" sz="3530" b="0" strike="noStrike" spc="-1">
              <a:latin typeface="Arial"/>
            </a:endParaRPr>
          </a:p>
        </p:txBody>
      </p:sp>
      <p:sp>
        <p:nvSpPr>
          <p:cNvPr id="91"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US" sz="3530" b="0" strike="noStrike" spc="-1">
              <a:latin typeface="Arial"/>
            </a:endParaRPr>
          </a:p>
        </p:txBody>
      </p:sp>
      <p:sp>
        <p:nvSpPr>
          <p:cNvPr id="92"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US" sz="3530" b="0" strike="noStrike" spc="-1">
              <a:latin typeface="Arial"/>
            </a:endParaRPr>
          </a:p>
        </p:txBody>
      </p:sp>
      <p:sp>
        <p:nvSpPr>
          <p:cNvPr id="93"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12"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14"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16"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117"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866520" y="339480"/>
            <a:ext cx="8346240" cy="3589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21"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122"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
        <p:nvSpPr>
          <p:cNvPr id="123"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25"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126"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127"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29"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13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131"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33"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US" sz="3530" b="0" strike="noStrike" spc="-1">
              <a:latin typeface="Arial"/>
            </a:endParaRPr>
          </a:p>
        </p:txBody>
      </p:sp>
      <p:sp>
        <p:nvSpPr>
          <p:cNvPr id="134"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36"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137"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138"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
        <p:nvSpPr>
          <p:cNvPr id="139"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41"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US" sz="3530" b="0" strike="noStrike" spc="-1">
              <a:latin typeface="Arial"/>
            </a:endParaRPr>
          </a:p>
        </p:txBody>
      </p:sp>
      <p:sp>
        <p:nvSpPr>
          <p:cNvPr id="142"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US" sz="3530" b="0" strike="noStrike" spc="-1">
              <a:latin typeface="Arial"/>
            </a:endParaRPr>
          </a:p>
        </p:txBody>
      </p:sp>
      <p:sp>
        <p:nvSpPr>
          <p:cNvPr id="143"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US" sz="3530" b="0" strike="noStrike" spc="-1">
              <a:latin typeface="Arial"/>
            </a:endParaRPr>
          </a:p>
        </p:txBody>
      </p:sp>
      <p:sp>
        <p:nvSpPr>
          <p:cNvPr id="144"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US" sz="3530" b="0" strike="noStrike" spc="-1">
              <a:latin typeface="Arial"/>
            </a:endParaRPr>
          </a:p>
        </p:txBody>
      </p:sp>
      <p:sp>
        <p:nvSpPr>
          <p:cNvPr id="145"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US" sz="3530" b="0" strike="noStrike" spc="-1">
              <a:latin typeface="Arial"/>
            </a:endParaRPr>
          </a:p>
        </p:txBody>
      </p:sp>
      <p:sp>
        <p:nvSpPr>
          <p:cNvPr id="146"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59"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1"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3"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64"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866520" y="339480"/>
            <a:ext cx="8346240" cy="3589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8"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69"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
        <p:nvSpPr>
          <p:cNvPr id="70"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72"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73"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74"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76"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77"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78"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0"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US" sz="3530" b="0" strike="noStrike" spc="-1">
              <a:latin typeface="Arial"/>
            </a:endParaRPr>
          </a:p>
        </p:txBody>
      </p:sp>
      <p:sp>
        <p:nvSpPr>
          <p:cNvPr id="81"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8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85"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
        <p:nvSpPr>
          <p:cNvPr id="86"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8"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US" sz="3530" b="0" strike="noStrike" spc="-1">
              <a:latin typeface="Arial"/>
            </a:endParaRPr>
          </a:p>
        </p:txBody>
      </p:sp>
      <p:sp>
        <p:nvSpPr>
          <p:cNvPr id="89"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US" sz="3530" b="0" strike="noStrike" spc="-1">
              <a:latin typeface="Arial"/>
            </a:endParaRPr>
          </a:p>
        </p:txBody>
      </p:sp>
      <p:sp>
        <p:nvSpPr>
          <p:cNvPr id="90"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US" sz="3530" b="0" strike="noStrike" spc="-1">
              <a:latin typeface="Arial"/>
            </a:endParaRPr>
          </a:p>
        </p:txBody>
      </p:sp>
      <p:sp>
        <p:nvSpPr>
          <p:cNvPr id="91"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US" sz="3530" b="0" strike="noStrike" spc="-1">
              <a:latin typeface="Arial"/>
            </a:endParaRPr>
          </a:p>
        </p:txBody>
      </p:sp>
      <p:sp>
        <p:nvSpPr>
          <p:cNvPr id="92"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US" sz="3530" b="0" strike="noStrike" spc="-1">
              <a:latin typeface="Arial"/>
            </a:endParaRPr>
          </a:p>
        </p:txBody>
      </p:sp>
      <p:sp>
        <p:nvSpPr>
          <p:cNvPr id="93"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9418314" y="5236564"/>
            <a:ext cx="604904" cy="433932"/>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92826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66520" y="339480"/>
            <a:ext cx="8346240" cy="3589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1.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 name="PlaceHolder 2"/>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Click to edit the outline text format</a:t>
            </a:r>
          </a:p>
          <a:p>
            <a:pPr marL="864235" lvl="1" indent="-323850">
              <a:spcBef>
                <a:spcPts val="1135"/>
              </a:spcBef>
              <a:buClr>
                <a:srgbClr val="000000"/>
              </a:buClr>
              <a:buSzPct val="75000"/>
              <a:buFont typeface="Symbol" charset="2"/>
              <a:buChar char=""/>
            </a:pPr>
            <a:r>
              <a:rPr lang="en-US" sz="2800" b="0" strike="noStrike" spc="-1">
                <a:latin typeface="Arial"/>
              </a:rPr>
              <a:t>Second Outline Level</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Third Outline Level</a:t>
            </a:r>
          </a:p>
          <a:p>
            <a:pPr marL="1727835" lvl="3" indent="-215900">
              <a:spcBef>
                <a:spcPts val="565"/>
              </a:spcBef>
              <a:buClr>
                <a:srgbClr val="000000"/>
              </a:buClr>
              <a:buSzPct val="75000"/>
              <a:buFont typeface="Symbol" charset="2"/>
              <a:buChar char=""/>
            </a:pPr>
            <a:r>
              <a:rPr lang="en-US" sz="2000" b="0" strike="noStrike" spc="-1">
                <a:latin typeface="Arial"/>
              </a:rPr>
              <a:t>Fourth Outline Level</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Fifth Outline Level</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Sixth Outline Level</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Seventh Outline Level</a:t>
            </a:r>
          </a:p>
        </p:txBody>
      </p:sp>
      <p:sp>
        <p:nvSpPr>
          <p:cNvPr id="3" name="PlaceHolder 3"/>
          <p:cNvSpPr>
            <a:spLocks noGrp="1"/>
          </p:cNvSpPr>
          <p:nvPr>
            <p:ph type="dt"/>
          </p:nvPr>
        </p:nvSpPr>
        <p:spPr>
          <a:xfrm>
            <a:off x="504000" y="5165280"/>
            <a:ext cx="2348280" cy="390600"/>
          </a:xfrm>
          <a:prstGeom prst="rect">
            <a:avLst/>
          </a:prstGeom>
        </p:spPr>
        <p:txBody>
          <a:bodyPr lIns="0" tIns="0" rIns="0" bIns="0">
            <a:noAutofit/>
          </a:bodyPr>
          <a:lstStyle/>
          <a:p>
            <a:endParaRPr lang="en-US" sz="1400" b="0" strike="noStrike" spc="-1">
              <a:latin typeface="Times New Roman"/>
            </a:endParaRPr>
          </a:p>
        </p:txBody>
      </p:sp>
      <p:sp>
        <p:nvSpPr>
          <p:cNvPr id="4" name="PlaceHolder 4"/>
          <p:cNvSpPr>
            <a:spLocks noGrp="1"/>
          </p:cNvSpPr>
          <p:nvPr>
            <p:ph type="ftr"/>
          </p:nvPr>
        </p:nvSpPr>
        <p:spPr>
          <a:xfrm>
            <a:off x="3447360" y="5165280"/>
            <a:ext cx="3195000" cy="390600"/>
          </a:xfrm>
          <a:prstGeom prst="rect">
            <a:avLst/>
          </a:prstGeom>
        </p:spPr>
        <p:txBody>
          <a:bodyPr lIns="0" tIns="0" rIns="0" bIns="0">
            <a:noAutofit/>
          </a:bodyPr>
          <a:lstStyle/>
          <a:p>
            <a:pPr algn="ctr"/>
            <a:endParaRPr lang="en-US" sz="1400" b="0" strike="noStrike" spc="-1">
              <a:latin typeface="Times New Roman"/>
            </a:endParaRPr>
          </a:p>
        </p:txBody>
      </p:sp>
      <p:sp>
        <p:nvSpPr>
          <p:cNvPr id="5" name="PlaceHolder 5"/>
          <p:cNvSpPr>
            <a:spLocks noGrp="1"/>
          </p:cNvSpPr>
          <p:nvPr>
            <p:ph type="sldNum"/>
          </p:nvPr>
        </p:nvSpPr>
        <p:spPr>
          <a:xfrm>
            <a:off x="7227360" y="5165280"/>
            <a:ext cx="2348280" cy="390600"/>
          </a:xfrm>
          <a:prstGeom prst="rect">
            <a:avLst/>
          </a:prstGeom>
        </p:spPr>
        <p:txBody>
          <a:bodyPr lIns="0" tIns="0" rIns="0" bIns="0">
            <a:noAutofit/>
          </a:bodyPr>
          <a:lstStyle/>
          <a:p>
            <a:pPr algn="r"/>
            <a:fld id="{936D88AE-4868-49A8-AF13-F02D04C5EA80}"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5000"/>
    </mc:Choice>
    <mc:Fallback xmlns="">
      <p:transition spd="slow"/>
    </mc:Fallback>
  </mc:AlternateContent>
  <p:hf hdr="0" ft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1" name="CustomShape 1"/>
          <p:cNvSpPr/>
          <p:nvPr/>
        </p:nvSpPr>
        <p:spPr>
          <a:xfrm>
            <a:off x="8088480" y="510372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2" name="CustomShape 2"/>
          <p:cNvSpPr/>
          <p:nvPr/>
        </p:nvSpPr>
        <p:spPr>
          <a:xfrm>
            <a:off x="8587800" y="46101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3" name="CustomShape 3"/>
          <p:cNvSpPr/>
          <p:nvPr/>
        </p:nvSpPr>
        <p:spPr>
          <a:xfrm>
            <a:off x="9803160" y="367416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4" name="CustomShape 4"/>
          <p:cNvSpPr/>
          <p:nvPr/>
        </p:nvSpPr>
        <p:spPr>
          <a:xfrm>
            <a:off x="9669240" y="54273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5" name="CustomShape 5"/>
          <p:cNvSpPr/>
          <p:nvPr/>
        </p:nvSpPr>
        <p:spPr>
          <a:xfrm>
            <a:off x="2630520" y="55980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6" name="CustomShape 6"/>
          <p:cNvSpPr/>
          <p:nvPr/>
        </p:nvSpPr>
        <p:spPr>
          <a:xfrm>
            <a:off x="528480" y="298044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7" name="CustomShape 7"/>
          <p:cNvSpPr/>
          <p:nvPr/>
        </p:nvSpPr>
        <p:spPr>
          <a:xfrm>
            <a:off x="288360" y="70848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8" name="CustomShape 8"/>
          <p:cNvSpPr/>
          <p:nvPr/>
        </p:nvSpPr>
        <p:spPr>
          <a:xfrm>
            <a:off x="559080" y="119124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49" name="CustomShape 9"/>
          <p:cNvSpPr/>
          <p:nvPr/>
        </p:nvSpPr>
        <p:spPr>
          <a:xfrm>
            <a:off x="9164520" y="39960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0" name="CustomShape 10"/>
          <p:cNvSpPr/>
          <p:nvPr/>
        </p:nvSpPr>
        <p:spPr>
          <a:xfrm>
            <a:off x="9792000" y="46152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1" name="CustomShape 11"/>
          <p:cNvSpPr/>
          <p:nvPr/>
        </p:nvSpPr>
        <p:spPr>
          <a:xfrm>
            <a:off x="174600" y="176004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2" name="CustomShape 12"/>
          <p:cNvSpPr/>
          <p:nvPr/>
        </p:nvSpPr>
        <p:spPr>
          <a:xfrm>
            <a:off x="1539360" y="24948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3" name="CustomShape 13"/>
          <p:cNvSpPr/>
          <p:nvPr/>
        </p:nvSpPr>
        <p:spPr>
          <a:xfrm>
            <a:off x="680400" y="220500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4" name="CustomShape 14"/>
          <p:cNvSpPr/>
          <p:nvPr/>
        </p:nvSpPr>
        <p:spPr>
          <a:xfrm>
            <a:off x="3776040" y="42732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5" name="CustomShape 15"/>
          <p:cNvSpPr/>
          <p:nvPr/>
        </p:nvSpPr>
        <p:spPr>
          <a:xfrm>
            <a:off x="8834040" y="503496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6" name="PlaceHolder 16"/>
          <p:cNvSpPr>
            <a:spLocks noGrp="1"/>
          </p:cNvSpPr>
          <p:nvPr>
            <p:ph type="title"/>
          </p:nvPr>
        </p:nvSpPr>
        <p:spPr>
          <a:xfrm>
            <a:off x="866520" y="339480"/>
            <a:ext cx="8346240" cy="774000"/>
          </a:xfrm>
          <a:prstGeom prst="rect">
            <a:avLst/>
          </a:prstGeom>
        </p:spPr>
        <p:txBody>
          <a:bodyPr lIns="0" tIns="0" rIns="0" bIns="0" anchor="ctr">
            <a:noAutofit/>
          </a:bodyPr>
          <a:lstStyle/>
          <a:p>
            <a:pPr algn="ctr"/>
            <a:r>
              <a:rPr lang="en-US" sz="4850" b="0" strike="noStrike" spc="-1">
                <a:latin typeface="Arial"/>
              </a:rPr>
              <a:t>Click to edit the title text format</a:t>
            </a:r>
          </a:p>
        </p:txBody>
      </p:sp>
      <p:sp>
        <p:nvSpPr>
          <p:cNvPr id="57" name="PlaceHolder 17"/>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560"/>
              </a:spcBef>
              <a:buClr>
                <a:srgbClr val="000000"/>
              </a:buClr>
              <a:buSzPct val="45000"/>
              <a:buFont typeface="Wingdings" panose="05000000000000000000" pitchFamily="2" charset="2"/>
              <a:buChar char=""/>
            </a:pPr>
            <a:r>
              <a:rPr lang="en-US" sz="3530" b="0" strike="noStrike" spc="-1">
                <a:latin typeface="Arial"/>
              </a:rPr>
              <a:t>Click to edit the outline text format</a:t>
            </a:r>
          </a:p>
          <a:p>
            <a:pPr marL="864235" lvl="1" indent="-323850">
              <a:spcBef>
                <a:spcPts val="1245"/>
              </a:spcBef>
              <a:buClr>
                <a:srgbClr val="000000"/>
              </a:buClr>
              <a:buSzPct val="75000"/>
              <a:buFont typeface="Symbol" charset="2"/>
              <a:buChar char=""/>
            </a:pPr>
            <a:r>
              <a:rPr lang="en-US" sz="3080" b="0" strike="noStrike" spc="-1">
                <a:latin typeface="Arial"/>
              </a:rPr>
              <a:t>Second Outline Level</a:t>
            </a:r>
          </a:p>
          <a:p>
            <a:pPr marL="1296035" lvl="2" indent="-288290">
              <a:spcBef>
                <a:spcPts val="935"/>
              </a:spcBef>
              <a:buClr>
                <a:srgbClr val="000000"/>
              </a:buClr>
              <a:buSzPct val="45000"/>
              <a:buFont typeface="Wingdings" panose="05000000000000000000" pitchFamily="2" charset="2"/>
              <a:buChar char=""/>
            </a:pPr>
            <a:r>
              <a:rPr lang="en-US" sz="2640" b="0" strike="noStrike" spc="-1">
                <a:latin typeface="Arial"/>
              </a:rPr>
              <a:t>Third Outline Level</a:t>
            </a:r>
          </a:p>
          <a:p>
            <a:pPr marL="1727835" lvl="3" indent="-215900">
              <a:spcBef>
                <a:spcPts val="625"/>
              </a:spcBef>
              <a:buClr>
                <a:srgbClr val="000000"/>
              </a:buClr>
              <a:buSzPct val="75000"/>
              <a:buFont typeface="Symbol" charset="2"/>
              <a:buChar char=""/>
            </a:pPr>
            <a:r>
              <a:rPr lang="en-US" sz="2210" b="0" strike="noStrike" spc="-1">
                <a:latin typeface="Arial"/>
              </a:rPr>
              <a:t>Fourth Outline Level</a:t>
            </a:r>
          </a:p>
          <a:p>
            <a:pPr marL="2160270" lvl="4" indent="-215900">
              <a:spcBef>
                <a:spcPts val="310"/>
              </a:spcBef>
              <a:buClr>
                <a:srgbClr val="000000"/>
              </a:buClr>
              <a:buSzPct val="45000"/>
              <a:buFont typeface="Wingdings" panose="05000000000000000000" pitchFamily="2" charset="2"/>
              <a:buChar char=""/>
            </a:pPr>
            <a:r>
              <a:rPr lang="en-US" sz="2210" b="0" strike="noStrike" spc="-1">
                <a:latin typeface="Arial"/>
              </a:rPr>
              <a:t>Fifth Outline Level</a:t>
            </a:r>
          </a:p>
          <a:p>
            <a:pPr marL="2592070" lvl="5" indent="-215900">
              <a:spcBef>
                <a:spcPts val="310"/>
              </a:spcBef>
              <a:buClr>
                <a:srgbClr val="000000"/>
              </a:buClr>
              <a:buSzPct val="45000"/>
              <a:buFont typeface="Wingdings" panose="05000000000000000000" pitchFamily="2" charset="2"/>
              <a:buChar char=""/>
            </a:pPr>
            <a:r>
              <a:rPr lang="en-US" sz="2210" b="0" strike="noStrike" spc="-1">
                <a:latin typeface="Arial"/>
              </a:rPr>
              <a:t>Sixth Outline Level</a:t>
            </a:r>
          </a:p>
          <a:p>
            <a:pPr marL="3023870" lvl="6" indent="-215900">
              <a:spcBef>
                <a:spcPts val="310"/>
              </a:spcBef>
              <a:buClr>
                <a:srgbClr val="000000"/>
              </a:buClr>
              <a:buSzPct val="45000"/>
              <a:buFont typeface="Wingdings" panose="05000000000000000000" pitchFamily="2" charset="2"/>
              <a:buChar char=""/>
            </a:pPr>
            <a:r>
              <a:rPr lang="en-US" sz="221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5000"/>
    </mc:Choice>
    <mc:Fallback xmlns="">
      <p:transition spd="slow"/>
    </mc:Fallback>
  </mc:AlternateContent>
  <p:hf hdr="0" ftr="0" dt="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94" name="CustomShape 1"/>
          <p:cNvSpPr/>
          <p:nvPr/>
        </p:nvSpPr>
        <p:spPr>
          <a:xfrm>
            <a:off x="8088480" y="510372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95" name="CustomShape 2"/>
          <p:cNvSpPr/>
          <p:nvPr/>
        </p:nvSpPr>
        <p:spPr>
          <a:xfrm>
            <a:off x="8587800" y="46101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96" name="CustomShape 3"/>
          <p:cNvSpPr/>
          <p:nvPr/>
        </p:nvSpPr>
        <p:spPr>
          <a:xfrm>
            <a:off x="9803160" y="367416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97" name="CustomShape 4"/>
          <p:cNvSpPr/>
          <p:nvPr/>
        </p:nvSpPr>
        <p:spPr>
          <a:xfrm>
            <a:off x="9669240" y="54273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98" name="CustomShape 5"/>
          <p:cNvSpPr/>
          <p:nvPr/>
        </p:nvSpPr>
        <p:spPr>
          <a:xfrm>
            <a:off x="2630520" y="55980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99" name="CustomShape 6"/>
          <p:cNvSpPr/>
          <p:nvPr/>
        </p:nvSpPr>
        <p:spPr>
          <a:xfrm>
            <a:off x="528480" y="298044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100" name="CustomShape 7"/>
          <p:cNvSpPr/>
          <p:nvPr/>
        </p:nvSpPr>
        <p:spPr>
          <a:xfrm>
            <a:off x="288360" y="70848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101" name="CustomShape 8"/>
          <p:cNvSpPr/>
          <p:nvPr/>
        </p:nvSpPr>
        <p:spPr>
          <a:xfrm>
            <a:off x="559080" y="119124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102" name="CustomShape 9"/>
          <p:cNvSpPr/>
          <p:nvPr/>
        </p:nvSpPr>
        <p:spPr>
          <a:xfrm>
            <a:off x="9164520" y="39960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103" name="CustomShape 10"/>
          <p:cNvSpPr/>
          <p:nvPr/>
        </p:nvSpPr>
        <p:spPr>
          <a:xfrm>
            <a:off x="9792000" y="46152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104" name="CustomShape 11"/>
          <p:cNvSpPr/>
          <p:nvPr/>
        </p:nvSpPr>
        <p:spPr>
          <a:xfrm>
            <a:off x="174600" y="176004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105" name="CustomShape 12"/>
          <p:cNvSpPr/>
          <p:nvPr/>
        </p:nvSpPr>
        <p:spPr>
          <a:xfrm>
            <a:off x="1539360" y="24948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106" name="CustomShape 13"/>
          <p:cNvSpPr/>
          <p:nvPr/>
        </p:nvSpPr>
        <p:spPr>
          <a:xfrm>
            <a:off x="680400" y="220500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107" name="CustomShape 14"/>
          <p:cNvSpPr/>
          <p:nvPr/>
        </p:nvSpPr>
        <p:spPr>
          <a:xfrm>
            <a:off x="3776040" y="42732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108" name="CustomShape 15"/>
          <p:cNvSpPr/>
          <p:nvPr/>
        </p:nvSpPr>
        <p:spPr>
          <a:xfrm>
            <a:off x="8834040" y="503496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109" name="PlaceHolder 16"/>
          <p:cNvSpPr>
            <a:spLocks noGrp="1"/>
          </p:cNvSpPr>
          <p:nvPr>
            <p:ph type="title"/>
          </p:nvPr>
        </p:nvSpPr>
        <p:spPr>
          <a:xfrm>
            <a:off x="866520" y="339480"/>
            <a:ext cx="8346240" cy="774000"/>
          </a:xfrm>
          <a:prstGeom prst="rect">
            <a:avLst/>
          </a:prstGeom>
        </p:spPr>
        <p:txBody>
          <a:bodyPr lIns="0" tIns="0" rIns="0" bIns="0" anchor="ctr">
            <a:noAutofit/>
          </a:bodyPr>
          <a:lstStyle/>
          <a:p>
            <a:pPr algn="ctr"/>
            <a:r>
              <a:rPr lang="en-US" sz="4850" b="0" strike="noStrike" spc="-1">
                <a:latin typeface="Arial"/>
              </a:rPr>
              <a:t>Click to edit the title text format</a:t>
            </a:r>
          </a:p>
        </p:txBody>
      </p:sp>
      <p:sp>
        <p:nvSpPr>
          <p:cNvPr id="110" name="PlaceHolder 17"/>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560"/>
              </a:spcBef>
              <a:buClr>
                <a:srgbClr val="000000"/>
              </a:buClr>
              <a:buSzPct val="45000"/>
              <a:buFont typeface="Wingdings" panose="05000000000000000000" pitchFamily="2" charset="2"/>
              <a:buChar char=""/>
            </a:pPr>
            <a:r>
              <a:rPr lang="en-US" sz="3530" b="0" strike="noStrike" spc="-1">
                <a:latin typeface="Arial"/>
              </a:rPr>
              <a:t>Click to edit the outline text format</a:t>
            </a:r>
          </a:p>
          <a:p>
            <a:pPr marL="864235" lvl="1" indent="-323850">
              <a:spcBef>
                <a:spcPts val="1245"/>
              </a:spcBef>
              <a:buClr>
                <a:srgbClr val="000000"/>
              </a:buClr>
              <a:buSzPct val="75000"/>
              <a:buFont typeface="Symbol" charset="2"/>
              <a:buChar char=""/>
            </a:pPr>
            <a:r>
              <a:rPr lang="en-US" sz="3080" b="0" strike="noStrike" spc="-1">
                <a:latin typeface="Arial"/>
              </a:rPr>
              <a:t>Second Outline Level</a:t>
            </a:r>
          </a:p>
          <a:p>
            <a:pPr marL="1296035" lvl="2" indent="-288290">
              <a:spcBef>
                <a:spcPts val="935"/>
              </a:spcBef>
              <a:buClr>
                <a:srgbClr val="000000"/>
              </a:buClr>
              <a:buSzPct val="45000"/>
              <a:buFont typeface="Wingdings" panose="05000000000000000000" pitchFamily="2" charset="2"/>
              <a:buChar char=""/>
            </a:pPr>
            <a:r>
              <a:rPr lang="en-US" sz="2640" b="0" strike="noStrike" spc="-1">
                <a:latin typeface="Arial"/>
              </a:rPr>
              <a:t>Third Outline Level</a:t>
            </a:r>
          </a:p>
          <a:p>
            <a:pPr marL="1727835" lvl="3" indent="-215900">
              <a:spcBef>
                <a:spcPts val="625"/>
              </a:spcBef>
              <a:buClr>
                <a:srgbClr val="000000"/>
              </a:buClr>
              <a:buSzPct val="75000"/>
              <a:buFont typeface="Symbol" charset="2"/>
              <a:buChar char=""/>
            </a:pPr>
            <a:r>
              <a:rPr lang="en-US" sz="2210" b="0" strike="noStrike" spc="-1">
                <a:latin typeface="Arial"/>
              </a:rPr>
              <a:t>Fourth Outline Level</a:t>
            </a:r>
          </a:p>
          <a:p>
            <a:pPr marL="2160270" lvl="4" indent="-215900">
              <a:spcBef>
                <a:spcPts val="310"/>
              </a:spcBef>
              <a:buClr>
                <a:srgbClr val="000000"/>
              </a:buClr>
              <a:buSzPct val="45000"/>
              <a:buFont typeface="Wingdings" panose="05000000000000000000" pitchFamily="2" charset="2"/>
              <a:buChar char=""/>
            </a:pPr>
            <a:r>
              <a:rPr lang="en-US" sz="2210" b="0" strike="noStrike" spc="-1">
                <a:latin typeface="Arial"/>
              </a:rPr>
              <a:t>Fifth Outline Level</a:t>
            </a:r>
          </a:p>
          <a:p>
            <a:pPr marL="2592070" lvl="5" indent="-215900">
              <a:spcBef>
                <a:spcPts val="310"/>
              </a:spcBef>
              <a:buClr>
                <a:srgbClr val="000000"/>
              </a:buClr>
              <a:buSzPct val="45000"/>
              <a:buFont typeface="Wingdings" panose="05000000000000000000" pitchFamily="2" charset="2"/>
              <a:buChar char=""/>
            </a:pPr>
            <a:r>
              <a:rPr lang="en-US" sz="2210" b="0" strike="noStrike" spc="-1">
                <a:latin typeface="Arial"/>
              </a:rPr>
              <a:t>Sixth Outline Level</a:t>
            </a:r>
          </a:p>
          <a:p>
            <a:pPr marL="3023870" lvl="6" indent="-215900">
              <a:spcBef>
                <a:spcPts val="310"/>
              </a:spcBef>
              <a:buClr>
                <a:srgbClr val="000000"/>
              </a:buClr>
              <a:buSzPct val="45000"/>
              <a:buFont typeface="Wingdings" panose="05000000000000000000" pitchFamily="2" charset="2"/>
              <a:buChar char=""/>
            </a:pPr>
            <a:r>
              <a:rPr lang="en-US" sz="221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4="http://schemas.microsoft.com/office/powerpoint/2010/main">
    <mc:Choice Requires="p14">
      <p:transition spd="slow" p14:dur="5000"/>
    </mc:Choice>
    <mc:Fallback xmlns="">
      <p:transition spd="slow"/>
    </mc:Fallback>
  </mc:AlternateContent>
  <p:hf hdr="0" ftr="0" dt="0"/>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41" name="CustomShape 1"/>
          <p:cNvSpPr/>
          <p:nvPr/>
        </p:nvSpPr>
        <p:spPr>
          <a:xfrm>
            <a:off x="8088480" y="510372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2" name="CustomShape 2"/>
          <p:cNvSpPr/>
          <p:nvPr/>
        </p:nvSpPr>
        <p:spPr>
          <a:xfrm>
            <a:off x="8587800" y="46101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3" name="CustomShape 3"/>
          <p:cNvSpPr/>
          <p:nvPr/>
        </p:nvSpPr>
        <p:spPr>
          <a:xfrm>
            <a:off x="9803160" y="367416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4" name="CustomShape 4"/>
          <p:cNvSpPr/>
          <p:nvPr/>
        </p:nvSpPr>
        <p:spPr>
          <a:xfrm>
            <a:off x="9669240" y="54273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5" name="CustomShape 5"/>
          <p:cNvSpPr/>
          <p:nvPr/>
        </p:nvSpPr>
        <p:spPr>
          <a:xfrm>
            <a:off x="2630520" y="55980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6" name="CustomShape 6"/>
          <p:cNvSpPr/>
          <p:nvPr/>
        </p:nvSpPr>
        <p:spPr>
          <a:xfrm>
            <a:off x="528480" y="298044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7" name="CustomShape 7"/>
          <p:cNvSpPr/>
          <p:nvPr/>
        </p:nvSpPr>
        <p:spPr>
          <a:xfrm>
            <a:off x="288360" y="70848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8" name="CustomShape 8"/>
          <p:cNvSpPr/>
          <p:nvPr/>
        </p:nvSpPr>
        <p:spPr>
          <a:xfrm>
            <a:off x="559080" y="119124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49" name="CustomShape 9"/>
          <p:cNvSpPr/>
          <p:nvPr/>
        </p:nvSpPr>
        <p:spPr>
          <a:xfrm>
            <a:off x="9164520" y="39960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0" name="CustomShape 10"/>
          <p:cNvSpPr/>
          <p:nvPr/>
        </p:nvSpPr>
        <p:spPr>
          <a:xfrm>
            <a:off x="9792000" y="46152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1" name="CustomShape 11"/>
          <p:cNvSpPr/>
          <p:nvPr/>
        </p:nvSpPr>
        <p:spPr>
          <a:xfrm>
            <a:off x="174600" y="176004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2" name="CustomShape 12"/>
          <p:cNvSpPr/>
          <p:nvPr/>
        </p:nvSpPr>
        <p:spPr>
          <a:xfrm>
            <a:off x="1539360" y="24948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3" name="CustomShape 13"/>
          <p:cNvSpPr/>
          <p:nvPr/>
        </p:nvSpPr>
        <p:spPr>
          <a:xfrm>
            <a:off x="680400" y="220500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4" name="CustomShape 14"/>
          <p:cNvSpPr/>
          <p:nvPr/>
        </p:nvSpPr>
        <p:spPr>
          <a:xfrm>
            <a:off x="3776040" y="42732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5" name="CustomShape 15"/>
          <p:cNvSpPr/>
          <p:nvPr/>
        </p:nvSpPr>
        <p:spPr>
          <a:xfrm>
            <a:off x="8834040" y="503496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6" name="PlaceHolder 16"/>
          <p:cNvSpPr>
            <a:spLocks noGrp="1"/>
          </p:cNvSpPr>
          <p:nvPr>
            <p:ph type="title"/>
          </p:nvPr>
        </p:nvSpPr>
        <p:spPr>
          <a:xfrm>
            <a:off x="866520" y="339480"/>
            <a:ext cx="8346240" cy="774000"/>
          </a:xfrm>
          <a:prstGeom prst="rect">
            <a:avLst/>
          </a:prstGeom>
        </p:spPr>
        <p:txBody>
          <a:bodyPr lIns="0" tIns="0" rIns="0" bIns="0" anchor="ctr">
            <a:noAutofit/>
          </a:bodyPr>
          <a:lstStyle/>
          <a:p>
            <a:pPr algn="ctr"/>
            <a:r>
              <a:rPr lang="en-US" sz="4850" b="0" strike="noStrike" spc="-1">
                <a:latin typeface="Arial"/>
              </a:rPr>
              <a:t>Click to edit the title text format</a:t>
            </a:r>
          </a:p>
        </p:txBody>
      </p:sp>
      <p:sp>
        <p:nvSpPr>
          <p:cNvPr id="57" name="PlaceHolder 17"/>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560"/>
              </a:spcBef>
              <a:buClr>
                <a:srgbClr val="000000"/>
              </a:buClr>
              <a:buSzPct val="45000"/>
              <a:buFont typeface="Wingdings" panose="05000000000000000000" pitchFamily="2" charset="2"/>
              <a:buChar char=""/>
            </a:pPr>
            <a:r>
              <a:rPr lang="en-US" sz="3530" b="0" strike="noStrike" spc="-1">
                <a:latin typeface="Arial"/>
              </a:rPr>
              <a:t>Click to edit the outline text format</a:t>
            </a:r>
          </a:p>
          <a:p>
            <a:pPr marL="864235" lvl="1" indent="-323850">
              <a:spcBef>
                <a:spcPts val="1245"/>
              </a:spcBef>
              <a:buClr>
                <a:srgbClr val="000000"/>
              </a:buClr>
              <a:buSzPct val="75000"/>
              <a:buFont typeface="Symbol" charset="2"/>
              <a:buChar char=""/>
            </a:pPr>
            <a:r>
              <a:rPr lang="en-US" sz="3080" b="0" strike="noStrike" spc="-1">
                <a:latin typeface="Arial"/>
              </a:rPr>
              <a:t>Second Outline Level</a:t>
            </a:r>
          </a:p>
          <a:p>
            <a:pPr marL="1296035" lvl="2" indent="-288290">
              <a:spcBef>
                <a:spcPts val="935"/>
              </a:spcBef>
              <a:buClr>
                <a:srgbClr val="000000"/>
              </a:buClr>
              <a:buSzPct val="45000"/>
              <a:buFont typeface="Wingdings" panose="05000000000000000000" pitchFamily="2" charset="2"/>
              <a:buChar char=""/>
            </a:pPr>
            <a:r>
              <a:rPr lang="en-US" sz="2640" b="0" strike="noStrike" spc="-1">
                <a:latin typeface="Arial"/>
              </a:rPr>
              <a:t>Third Outline Level</a:t>
            </a:r>
          </a:p>
          <a:p>
            <a:pPr marL="1727835" lvl="3" indent="-215900">
              <a:spcBef>
                <a:spcPts val="625"/>
              </a:spcBef>
              <a:buClr>
                <a:srgbClr val="000000"/>
              </a:buClr>
              <a:buSzPct val="75000"/>
              <a:buFont typeface="Symbol" charset="2"/>
              <a:buChar char=""/>
            </a:pPr>
            <a:r>
              <a:rPr lang="en-US" sz="2210" b="0" strike="noStrike" spc="-1">
                <a:latin typeface="Arial"/>
              </a:rPr>
              <a:t>Fourth Outline Level</a:t>
            </a:r>
          </a:p>
          <a:p>
            <a:pPr marL="2160270" lvl="4" indent="-215900">
              <a:spcBef>
                <a:spcPts val="310"/>
              </a:spcBef>
              <a:buClr>
                <a:srgbClr val="000000"/>
              </a:buClr>
              <a:buSzPct val="45000"/>
              <a:buFont typeface="Wingdings" panose="05000000000000000000" pitchFamily="2" charset="2"/>
              <a:buChar char=""/>
            </a:pPr>
            <a:r>
              <a:rPr lang="en-US" sz="2210" b="0" strike="noStrike" spc="-1">
                <a:latin typeface="Arial"/>
              </a:rPr>
              <a:t>Fifth Outline Level</a:t>
            </a:r>
          </a:p>
          <a:p>
            <a:pPr marL="2592070" lvl="5" indent="-215900">
              <a:spcBef>
                <a:spcPts val="310"/>
              </a:spcBef>
              <a:buClr>
                <a:srgbClr val="000000"/>
              </a:buClr>
              <a:buSzPct val="45000"/>
              <a:buFont typeface="Wingdings" panose="05000000000000000000" pitchFamily="2" charset="2"/>
              <a:buChar char=""/>
            </a:pPr>
            <a:r>
              <a:rPr lang="en-US" sz="2210" b="0" strike="noStrike" spc="-1">
                <a:latin typeface="Arial"/>
              </a:rPr>
              <a:t>Sixth Outline Level</a:t>
            </a:r>
          </a:p>
          <a:p>
            <a:pPr marL="3023870" lvl="6" indent="-215900">
              <a:spcBef>
                <a:spcPts val="310"/>
              </a:spcBef>
              <a:buClr>
                <a:srgbClr val="000000"/>
              </a:buClr>
              <a:buSzPct val="45000"/>
              <a:buFont typeface="Wingdings" panose="05000000000000000000" pitchFamily="2" charset="2"/>
              <a:buChar char=""/>
            </a:pPr>
            <a:r>
              <a:rPr lang="en-US" sz="221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mc:AlternateContent xmlns:mc="http://schemas.openxmlformats.org/markup-compatibility/2006" xmlns:p14="http://schemas.microsoft.com/office/powerpoint/2010/main">
    <mc:Choice Requires="p14">
      <p:transition spd="slow" p14:dur="5000"/>
    </mc:Choice>
    <mc:Fallback xmlns="">
      <p:transition spd="slow"/>
    </mc:Fallback>
  </mc:AlternateContent>
  <p:hf hdr="0" ftr="0" dt="0"/>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839732" y="690880"/>
            <a:ext cx="6401160" cy="19279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tabLst>
                <a:tab pos="0" algn="l"/>
              </a:tabLst>
            </a:pPr>
            <a:r>
              <a:rPr lang="en-GB" sz="4000" b="1" spc="-1" dirty="0">
                <a:solidFill>
                  <a:srgbClr val="0091EA"/>
                </a:solidFill>
                <a:latin typeface="Roboto Slab"/>
                <a:ea typeface="Roboto Slab"/>
              </a:rPr>
              <a:t>CÂY PHÂN ĐOẠN </a:t>
            </a:r>
          </a:p>
          <a:p>
            <a:pPr algn="ctr">
              <a:lnSpc>
                <a:spcPct val="100000"/>
              </a:lnSpc>
              <a:tabLst>
                <a:tab pos="0" algn="l"/>
              </a:tabLst>
            </a:pPr>
            <a:r>
              <a:rPr lang="en-GB" sz="4000" b="1" spc="-1" dirty="0">
                <a:solidFill>
                  <a:srgbClr val="0091EA"/>
                </a:solidFill>
                <a:latin typeface="Roboto Slab"/>
                <a:ea typeface="Roboto Slab"/>
              </a:rPr>
              <a:t>CẬP NHẬT TRỄ</a:t>
            </a:r>
            <a:endParaRPr lang="en-US" altLang="en-GB" sz="4000" b="1" spc="-1" dirty="0">
              <a:solidFill>
                <a:srgbClr val="0091EA"/>
              </a:solidFill>
              <a:latin typeface="Roboto Slab"/>
              <a:ea typeface="Roboto Slab"/>
            </a:endParaRPr>
          </a:p>
        </p:txBody>
      </p:sp>
      <p:sp>
        <p:nvSpPr>
          <p:cNvPr id="7" name="TextBox 6">
            <a:extLst>
              <a:ext uri="{FF2B5EF4-FFF2-40B4-BE49-F238E27FC236}">
                <a16:creationId xmlns:a16="http://schemas.microsoft.com/office/drawing/2014/main" id="{026042FB-3E87-2C48-071F-ADA029E0B182}"/>
              </a:ext>
            </a:extLst>
          </p:cNvPr>
          <p:cNvSpPr txBox="1"/>
          <p:nvPr/>
        </p:nvSpPr>
        <p:spPr>
          <a:xfrm>
            <a:off x="2672080" y="3395395"/>
            <a:ext cx="5039360" cy="1354217"/>
          </a:xfrm>
          <a:prstGeom prst="rect">
            <a:avLst/>
          </a:prstGeom>
          <a:noFill/>
        </p:spPr>
        <p:txBody>
          <a:bodyPr wrap="square">
            <a:spAutoFit/>
          </a:bodyPr>
          <a:lstStyle/>
          <a:p>
            <a:pPr algn="ctr">
              <a:lnSpc>
                <a:spcPct val="100000"/>
              </a:lnSpc>
              <a:tabLst>
                <a:tab pos="0" algn="l"/>
              </a:tabLst>
            </a:pPr>
            <a:r>
              <a:rPr lang="en-GB" altLang="en-GB" sz="2800" b="1" spc="-1" dirty="0">
                <a:solidFill>
                  <a:srgbClr val="0091EA"/>
                </a:solidFill>
                <a:latin typeface="Roboto Slab"/>
                <a:ea typeface="Roboto Slab"/>
              </a:rPr>
              <a:t>THÀNH VIÊN NHÓM 12</a:t>
            </a:r>
          </a:p>
          <a:p>
            <a:pPr marL="342900" indent="-342900">
              <a:lnSpc>
                <a:spcPct val="100000"/>
              </a:lnSpc>
              <a:buAutoNum type="arabicPeriod"/>
              <a:tabLst>
                <a:tab pos="0" algn="l"/>
              </a:tabLst>
            </a:pPr>
            <a:r>
              <a:rPr lang="en-GB" altLang="en-GB" b="1" spc="-1" dirty="0">
                <a:solidFill>
                  <a:srgbClr val="0091EA"/>
                </a:solidFill>
                <a:latin typeface="Roboto Slab"/>
                <a:ea typeface="Roboto Slab"/>
              </a:rPr>
              <a:t>BÙI ĐÌNH QUÂN – 21522487</a:t>
            </a:r>
          </a:p>
          <a:p>
            <a:pPr marL="342900" indent="-342900">
              <a:lnSpc>
                <a:spcPct val="100000"/>
              </a:lnSpc>
              <a:buAutoNum type="arabicPeriod"/>
              <a:tabLst>
                <a:tab pos="0" algn="l"/>
              </a:tabLst>
            </a:pPr>
            <a:r>
              <a:rPr lang="en-GB" altLang="en-GB" b="1" spc="-1" dirty="0">
                <a:solidFill>
                  <a:srgbClr val="0091EA"/>
                </a:solidFill>
                <a:latin typeface="Roboto Slab"/>
                <a:ea typeface="Roboto Slab"/>
              </a:rPr>
              <a:t>ĐOÀN QUANG HƯNG – 21520884</a:t>
            </a:r>
          </a:p>
          <a:p>
            <a:pPr marL="342900" indent="-342900">
              <a:lnSpc>
                <a:spcPct val="100000"/>
              </a:lnSpc>
              <a:buAutoNum type="arabicPeriod"/>
              <a:tabLst>
                <a:tab pos="0" algn="l"/>
              </a:tabLst>
            </a:pPr>
            <a:r>
              <a:rPr lang="en-GB" altLang="en-GB" sz="1800" b="1" spc="-1" dirty="0">
                <a:solidFill>
                  <a:srgbClr val="0091EA"/>
                </a:solidFill>
                <a:latin typeface="Roboto Slab"/>
                <a:ea typeface="Roboto Slab"/>
              </a:rPr>
              <a:t>NGUYỄN </a:t>
            </a:r>
            <a:r>
              <a:rPr lang="en-GB" altLang="en-GB" b="1" spc="-1" dirty="0">
                <a:solidFill>
                  <a:srgbClr val="0091EA"/>
                </a:solidFill>
                <a:latin typeface="Roboto Slab"/>
                <a:ea typeface="Roboto Slab"/>
              </a:rPr>
              <a:t>ĐÔNG ANH – 21520569</a:t>
            </a: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additive="repl">
                                        <p:cTn id="7" dur="10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1400174" y="791845"/>
            <a:ext cx="7280275" cy="798830"/>
          </a:xfrm>
          <a:prstGeom prst="rect">
            <a:avLst/>
          </a:prstGeom>
          <a:noFill/>
          <a:ln>
            <a:noFill/>
          </a:ln>
        </p:spPr>
        <p:txBody>
          <a:bodyPr tIns="100806" bIns="100806" anchor="ctr">
            <a:noAutofit/>
          </a:bodyPr>
          <a:lstStyle/>
          <a:p>
            <a:pPr>
              <a:lnSpc>
                <a:spcPct val="100000"/>
              </a:lnSpc>
              <a:tabLst>
                <a:tab pos="0" algn="l"/>
              </a:tabLst>
            </a:pPr>
            <a:r>
              <a:rPr lang="en-US" altLang="en-GB" sz="3000" b="1" spc="-1" dirty="0">
                <a:solidFill>
                  <a:srgbClr val="0091EA"/>
                </a:solidFill>
                <a:latin typeface="Roboto Slab"/>
                <a:ea typeface="Roboto Slab"/>
                <a:sym typeface="+mn-ea"/>
              </a:rPr>
              <a:t>III</a:t>
            </a:r>
            <a:r>
              <a:rPr lang="en-GB" sz="3000" b="1" spc="-1" dirty="0">
                <a:solidFill>
                  <a:srgbClr val="0091EA"/>
                </a:solidFill>
                <a:latin typeface="Roboto Slab"/>
                <a:ea typeface="Roboto Slab"/>
                <a:sym typeface="+mn-ea"/>
              </a:rPr>
              <a:t>. </a:t>
            </a:r>
            <a:r>
              <a:rPr lang="en-US" altLang="en-GB" sz="3000" b="1" spc="-1" dirty="0">
                <a:solidFill>
                  <a:srgbClr val="0091EA"/>
                </a:solidFill>
                <a:latin typeface="Roboto Slab"/>
                <a:ea typeface="Roboto Slab"/>
                <a:sym typeface="+mn-ea"/>
              </a:rPr>
              <a:t>LAZY PROPAGATION</a:t>
            </a:r>
          </a:p>
        </p:txBody>
      </p:sp>
      <p:sp>
        <p:nvSpPr>
          <p:cNvPr id="349" name="TextShape 2"/>
          <p:cNvSpPr txBox="1"/>
          <p:nvPr/>
        </p:nvSpPr>
        <p:spPr>
          <a:xfrm>
            <a:off x="1002982" y="1590675"/>
            <a:ext cx="8074660" cy="3874135"/>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90" b="1" spc="-1" dirty="0">
                <a:latin typeface="Arial"/>
                <a:sym typeface="+mn-ea"/>
              </a:rPr>
              <a:t>Thao </a:t>
            </a:r>
            <a:r>
              <a:rPr lang="en-US" altLang="en-US" sz="1990" b="1" spc="-1" dirty="0" err="1">
                <a:latin typeface="Arial"/>
                <a:sym typeface="+mn-ea"/>
              </a:rPr>
              <a:t>tác</a:t>
            </a:r>
            <a:r>
              <a:rPr lang="en-US" altLang="en-US" sz="1990" b="1" spc="-1" dirty="0">
                <a:latin typeface="Arial"/>
                <a:sym typeface="+mn-ea"/>
              </a:rPr>
              <a:t> “</a:t>
            </a:r>
            <a:r>
              <a:rPr lang="en-US" altLang="en-US" sz="1990" b="1" spc="-1" dirty="0" err="1">
                <a:latin typeface="Arial"/>
                <a:sym typeface="+mn-ea"/>
              </a:rPr>
              <a:t>Cập</a:t>
            </a:r>
            <a:r>
              <a:rPr lang="en-US" altLang="en-US" sz="1990" b="1" spc="-1" dirty="0">
                <a:latin typeface="Arial"/>
                <a:sym typeface="+mn-ea"/>
              </a:rPr>
              <a:t> </a:t>
            </a:r>
            <a:r>
              <a:rPr lang="en-US" altLang="en-US" sz="1990" b="1" spc="-1" dirty="0" err="1">
                <a:latin typeface="Arial"/>
                <a:sym typeface="+mn-ea"/>
              </a:rPr>
              <a:t>nhật</a:t>
            </a:r>
            <a:r>
              <a:rPr lang="en-US" altLang="en-US" sz="1990" b="1" spc="-1" dirty="0">
                <a:latin typeface="Arial"/>
                <a:sym typeface="+mn-ea"/>
              </a:rPr>
              <a:t>” (Part 2): propagation.</a:t>
            </a:r>
            <a:endParaRPr lang="en-US" altLang="en-US" sz="1990" b="1" strike="noStrike" spc="-1" dirty="0">
              <a:latin typeface="Arial"/>
            </a:endParaRP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Arial"/>
              </a:rPr>
              <a:t>Xảy</a:t>
            </a:r>
            <a:r>
              <a:rPr lang="en-US" altLang="en-US" sz="1990" b="0" strike="noStrike" spc="-1" dirty="0">
                <a:latin typeface="Arial"/>
              </a:rPr>
              <a:t> </a:t>
            </a:r>
            <a:r>
              <a:rPr lang="en-US" altLang="en-US" sz="1990" b="0" strike="noStrike" spc="-1" dirty="0" err="1">
                <a:latin typeface="Arial"/>
              </a:rPr>
              <a:t>ra</a:t>
            </a:r>
            <a:r>
              <a:rPr lang="en-US" altLang="en-US" sz="1990" b="0" strike="noStrike" spc="-1" dirty="0">
                <a:latin typeface="Arial"/>
              </a:rPr>
              <a:t> </a:t>
            </a:r>
            <a:r>
              <a:rPr lang="en-US" altLang="en-US" sz="1990" b="0" strike="noStrike" spc="-1" dirty="0" err="1">
                <a:latin typeface="Arial"/>
              </a:rPr>
              <a:t>khi</a:t>
            </a:r>
            <a:r>
              <a:rPr lang="en-US" altLang="en-US" sz="1990" b="0" strike="noStrike" spc="-1" dirty="0">
                <a:latin typeface="Arial"/>
              </a:rPr>
              <a:t> node cha </a:t>
            </a:r>
            <a:r>
              <a:rPr lang="en-US" altLang="en-US" sz="1990" b="0" strike="noStrike" spc="-1" dirty="0" err="1">
                <a:latin typeface="Arial"/>
              </a:rPr>
              <a:t>muốn</a:t>
            </a:r>
            <a:r>
              <a:rPr lang="en-US" altLang="en-US" sz="1990" b="0" strike="noStrike" spc="-1" dirty="0">
                <a:latin typeface="Arial"/>
              </a:rPr>
              <a:t> </a:t>
            </a:r>
            <a:r>
              <a:rPr lang="en-US" altLang="en-US" sz="1990" b="0" strike="noStrike" spc="-1" dirty="0" err="1">
                <a:latin typeface="Arial"/>
              </a:rPr>
              <a:t>thăm</a:t>
            </a:r>
            <a:r>
              <a:rPr lang="en-US" altLang="en-US" sz="1990" b="0" strike="noStrike" spc="-1" dirty="0">
                <a:latin typeface="Arial"/>
              </a:rPr>
              <a:t> node con (</a:t>
            </a:r>
            <a:r>
              <a:rPr lang="en-US" altLang="en-US" sz="1990" b="0" strike="noStrike" spc="-1" dirty="0" err="1">
                <a:latin typeface="Arial"/>
              </a:rPr>
              <a:t>bất</a:t>
            </a:r>
            <a:r>
              <a:rPr lang="en-US" altLang="en-US" sz="1990" b="0" strike="noStrike" spc="-1" dirty="0">
                <a:latin typeface="Arial"/>
              </a:rPr>
              <a:t> </a:t>
            </a:r>
            <a:r>
              <a:rPr lang="en-US" altLang="en-US" sz="1990" b="0" strike="noStrike" spc="-1" dirty="0" err="1">
                <a:latin typeface="Arial"/>
              </a:rPr>
              <a:t>kể</a:t>
            </a:r>
            <a:r>
              <a:rPr lang="en-US" altLang="en-US" sz="1990" b="0" strike="noStrike" spc="-1" dirty="0">
                <a:latin typeface="Arial"/>
              </a:rPr>
              <a:t> Update hay query)</a:t>
            </a: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Arial"/>
              </a:rPr>
              <a:t>Nếu</a:t>
            </a:r>
            <a:r>
              <a:rPr lang="en-US" altLang="en-US" sz="1990" b="0" strike="noStrike" spc="-1" dirty="0">
                <a:latin typeface="Arial"/>
              </a:rPr>
              <a:t> </a:t>
            </a:r>
            <a:r>
              <a:rPr lang="en-US" altLang="en-US" sz="1990" b="0" strike="noStrike" spc="-1" dirty="0" err="1">
                <a:latin typeface="Arial"/>
              </a:rPr>
              <a:t>giá</a:t>
            </a:r>
            <a:r>
              <a:rPr lang="en-US" altLang="en-US" sz="1990" b="0" strike="noStrike" spc="-1" dirty="0">
                <a:latin typeface="Arial"/>
              </a:rPr>
              <a:t> </a:t>
            </a:r>
            <a:r>
              <a:rPr lang="en-US" altLang="en-US" sz="1990" b="0" strike="noStrike" spc="-1" dirty="0" err="1">
                <a:latin typeface="Arial"/>
              </a:rPr>
              <a:t>trị</a:t>
            </a:r>
            <a:r>
              <a:rPr lang="en-US" altLang="en-US" sz="1990" b="0" strike="noStrike" spc="-1" dirty="0">
                <a:latin typeface="Arial"/>
              </a:rPr>
              <a:t> lazy ở node cha </a:t>
            </a:r>
            <a:r>
              <a:rPr lang="en-US" altLang="en-US" sz="1990" b="0" strike="noStrike" spc="-1" dirty="0" err="1">
                <a:latin typeface="Arial"/>
              </a:rPr>
              <a:t>là</a:t>
            </a:r>
            <a:r>
              <a:rPr lang="en-US" altLang="en-US" sz="1990" b="0" strike="noStrike" spc="-1" dirty="0">
                <a:latin typeface="Arial"/>
              </a:rPr>
              <a:t> </a:t>
            </a:r>
            <a:r>
              <a:rPr lang="en-US" altLang="en-US" sz="1990" b="0" strike="noStrike" spc="-1" dirty="0" err="1">
                <a:latin typeface="Arial"/>
              </a:rPr>
              <a:t>rỗng</a:t>
            </a:r>
            <a:r>
              <a:rPr lang="en-US" altLang="en-US" sz="1990" b="0" strike="noStrike" spc="-1" dirty="0">
                <a:latin typeface="Arial"/>
              </a:rPr>
              <a:t> : </a:t>
            </a:r>
            <a:r>
              <a:rPr lang="en-US" altLang="en-US" sz="1990" b="0" strike="noStrike" spc="-1" dirty="0" err="1">
                <a:latin typeface="Arial"/>
              </a:rPr>
              <a:t>thăm</a:t>
            </a:r>
            <a:r>
              <a:rPr lang="en-US" altLang="en-US" sz="1990" b="0" strike="noStrike" spc="-1" dirty="0">
                <a:latin typeface="Arial"/>
              </a:rPr>
              <a:t> node con.</a:t>
            </a: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Arial"/>
              </a:rPr>
              <a:t>Nếu</a:t>
            </a:r>
            <a:r>
              <a:rPr lang="en-US" altLang="en-US" sz="1990" b="0" strike="noStrike" spc="-1" dirty="0">
                <a:latin typeface="Arial"/>
              </a:rPr>
              <a:t> </a:t>
            </a:r>
            <a:r>
              <a:rPr lang="en-US" altLang="en-US" sz="1990" b="0" strike="noStrike" spc="-1" dirty="0" err="1">
                <a:latin typeface="Arial"/>
              </a:rPr>
              <a:t>giá</a:t>
            </a:r>
            <a:r>
              <a:rPr lang="en-US" altLang="en-US" sz="1990" b="0" strike="noStrike" spc="-1" dirty="0">
                <a:latin typeface="Arial"/>
              </a:rPr>
              <a:t> </a:t>
            </a:r>
            <a:r>
              <a:rPr lang="en-US" altLang="en-US" sz="1990" b="0" strike="noStrike" spc="-1" dirty="0" err="1">
                <a:latin typeface="Arial"/>
              </a:rPr>
              <a:t>trị</a:t>
            </a:r>
            <a:r>
              <a:rPr lang="en-US" altLang="en-US" sz="1990" b="0" strike="noStrike" spc="-1" dirty="0">
                <a:latin typeface="Arial"/>
              </a:rPr>
              <a:t> lazy ở node cha </a:t>
            </a:r>
            <a:r>
              <a:rPr lang="en-US" altLang="en-US" sz="1990" b="0" strike="noStrike" spc="-1" dirty="0" err="1">
                <a:latin typeface="Arial"/>
              </a:rPr>
              <a:t>không</a:t>
            </a:r>
            <a:r>
              <a:rPr lang="en-US" altLang="en-US" sz="1990" b="0" strike="noStrike" spc="-1" dirty="0">
                <a:latin typeface="Arial"/>
              </a:rPr>
              <a:t> </a:t>
            </a:r>
            <a:r>
              <a:rPr lang="en-US" altLang="en-US" sz="1990" b="0" strike="noStrike" spc="-1" dirty="0" err="1">
                <a:latin typeface="Arial"/>
              </a:rPr>
              <a:t>rỗng</a:t>
            </a:r>
            <a:r>
              <a:rPr lang="en-US" altLang="en-US" sz="1990" b="0" strike="noStrike" spc="-1" dirty="0">
                <a:latin typeface="Arial"/>
              </a:rPr>
              <a:t>:</a:t>
            </a:r>
          </a:p>
          <a:p>
            <a:pPr marL="1371600" lvl="2" indent="-342900">
              <a:lnSpc>
                <a:spcPct val="115000"/>
              </a:lnSpc>
              <a:buClr>
                <a:srgbClr val="263238"/>
              </a:buClr>
              <a:buFont typeface="Wingdings" panose="05000000000000000000" pitchFamily="2" charset="2"/>
              <a:buChar char="Ø"/>
            </a:pPr>
            <a:r>
              <a:rPr lang="en-US" altLang="en-US" sz="1990" b="0" strike="noStrike" spc="-1" dirty="0" err="1">
                <a:latin typeface="Arial"/>
              </a:rPr>
              <a:t>Thực</a:t>
            </a:r>
            <a:r>
              <a:rPr lang="en-US" altLang="en-US" sz="1990" b="0" strike="noStrike" spc="-1" dirty="0">
                <a:latin typeface="Arial"/>
              </a:rPr>
              <a:t> </a:t>
            </a:r>
            <a:r>
              <a:rPr lang="en-US" altLang="en-US" sz="1990" b="0" strike="noStrike" spc="-1" dirty="0" err="1">
                <a:latin typeface="Arial"/>
              </a:rPr>
              <a:t>hiện</a:t>
            </a:r>
            <a:r>
              <a:rPr lang="en-US" altLang="en-US" sz="1990" b="0" strike="noStrike" spc="-1" dirty="0">
                <a:latin typeface="Arial"/>
              </a:rPr>
              <a:t> </a:t>
            </a:r>
            <a:r>
              <a:rPr lang="en-US" altLang="en-US" sz="1990" b="0" strike="noStrike" spc="-1" dirty="0" err="1">
                <a:latin typeface="Arial"/>
              </a:rPr>
              <a:t>Phép</a:t>
            </a:r>
            <a:r>
              <a:rPr lang="en-US" altLang="en-US" sz="1990" b="0" strike="noStrike" spc="-1" dirty="0">
                <a:latin typeface="Arial"/>
              </a:rPr>
              <a:t> </a:t>
            </a:r>
            <a:r>
              <a:rPr lang="en-US" altLang="en-US" sz="1990" b="0" strike="noStrike" spc="-1" dirty="0" err="1">
                <a:latin typeface="Arial"/>
              </a:rPr>
              <a:t>toán</a:t>
            </a:r>
            <a:r>
              <a:rPr lang="en-US" altLang="en-US" sz="1990" b="0" strike="noStrike" spc="-1" dirty="0">
                <a:latin typeface="Arial"/>
              </a:rPr>
              <a:t> Update </a:t>
            </a:r>
            <a:r>
              <a:rPr lang="en-US" altLang="en-US" sz="1990" b="0" strike="noStrike" spc="-1" dirty="0" err="1">
                <a:latin typeface="Arial"/>
              </a:rPr>
              <a:t>cho</a:t>
            </a:r>
            <a:r>
              <a:rPr lang="en-US" altLang="en-US" sz="1990" b="0" strike="noStrike" spc="-1" dirty="0">
                <a:latin typeface="Arial"/>
              </a:rPr>
              <a:t> 2 </a:t>
            </a:r>
            <a:r>
              <a:rPr lang="en-US" altLang="en-US" sz="1990" b="0" strike="noStrike" spc="-1" dirty="0" err="1">
                <a:latin typeface="Arial"/>
              </a:rPr>
              <a:t>giá</a:t>
            </a:r>
            <a:r>
              <a:rPr lang="en-US" altLang="en-US" sz="1990" b="0" strike="noStrike" spc="-1" dirty="0">
                <a:latin typeface="Arial"/>
              </a:rPr>
              <a:t> </a:t>
            </a:r>
            <a:r>
              <a:rPr lang="en-US" altLang="en-US" sz="1990" b="0" strike="noStrike" spc="-1" dirty="0" err="1">
                <a:latin typeface="Arial"/>
              </a:rPr>
              <a:t>trị</a:t>
            </a:r>
            <a:r>
              <a:rPr lang="en-US" altLang="en-US" sz="1990" b="0" strike="noStrike" spc="-1" dirty="0">
                <a:latin typeface="Arial"/>
              </a:rPr>
              <a:t> Value </a:t>
            </a:r>
            <a:r>
              <a:rPr lang="en-US" altLang="en-US" sz="1990" b="0" strike="noStrike" spc="-1" dirty="0" err="1">
                <a:latin typeface="Arial"/>
              </a:rPr>
              <a:t>và</a:t>
            </a:r>
            <a:r>
              <a:rPr lang="en-US" altLang="en-US" sz="1990" b="0" strike="noStrike" spc="-1" dirty="0">
                <a:latin typeface="Arial"/>
              </a:rPr>
              <a:t> lazy ở </a:t>
            </a:r>
            <a:r>
              <a:rPr lang="en-US" altLang="en-US" sz="1990" b="0" strike="noStrike" spc="-1" dirty="0" err="1">
                <a:latin typeface="Arial"/>
              </a:rPr>
              <a:t>cả</a:t>
            </a:r>
            <a:r>
              <a:rPr lang="en-US" altLang="en-US" sz="1990" b="0" strike="noStrike" spc="-1" dirty="0">
                <a:latin typeface="Arial"/>
              </a:rPr>
              <a:t> 2 node con.</a:t>
            </a:r>
          </a:p>
          <a:p>
            <a:pPr marL="1371600" lvl="2" indent="-342900">
              <a:lnSpc>
                <a:spcPct val="115000"/>
              </a:lnSpc>
              <a:buClr>
                <a:srgbClr val="263238"/>
              </a:buClr>
              <a:buFont typeface="Wingdings" panose="05000000000000000000" pitchFamily="2" charset="2"/>
              <a:buChar char="Ø"/>
            </a:pPr>
            <a:r>
              <a:rPr lang="en-US" altLang="en-US" sz="1990" b="0" strike="noStrike" spc="-1" dirty="0" err="1">
                <a:latin typeface="Arial"/>
              </a:rPr>
              <a:t>Đổi</a:t>
            </a:r>
            <a:r>
              <a:rPr lang="en-US" altLang="en-US" sz="1990" b="0" strike="noStrike" spc="-1" dirty="0">
                <a:latin typeface="Arial"/>
              </a:rPr>
              <a:t> </a:t>
            </a:r>
            <a:r>
              <a:rPr lang="en-US" altLang="en-US" sz="1990" b="0" strike="noStrike" spc="-1" dirty="0" err="1">
                <a:latin typeface="Arial"/>
              </a:rPr>
              <a:t>giá</a:t>
            </a:r>
            <a:r>
              <a:rPr lang="en-US" altLang="en-US" sz="1990" b="0" strike="noStrike" spc="-1" dirty="0">
                <a:latin typeface="Arial"/>
              </a:rPr>
              <a:t> </a:t>
            </a:r>
            <a:r>
              <a:rPr lang="en-US" altLang="en-US" sz="1990" b="0" strike="noStrike" spc="-1" dirty="0" err="1">
                <a:latin typeface="Arial"/>
              </a:rPr>
              <a:t>trị</a:t>
            </a:r>
            <a:r>
              <a:rPr lang="en-US" altLang="en-US" sz="1990" b="0" strike="noStrike" spc="-1" dirty="0">
                <a:latin typeface="Arial"/>
              </a:rPr>
              <a:t> lazy ở node cha </a:t>
            </a:r>
            <a:r>
              <a:rPr lang="en-US" altLang="en-US" sz="1990" b="0" strike="noStrike" spc="-1" dirty="0" err="1">
                <a:latin typeface="Arial"/>
              </a:rPr>
              <a:t>thành</a:t>
            </a:r>
            <a:r>
              <a:rPr lang="en-US" altLang="en-US" sz="1990" b="0" strike="noStrike" spc="-1" dirty="0">
                <a:latin typeface="Arial"/>
              </a:rPr>
              <a:t> </a:t>
            </a:r>
            <a:r>
              <a:rPr lang="en-US" altLang="en-US" sz="1990" b="0" strike="noStrike" spc="-1" dirty="0" err="1">
                <a:latin typeface="Arial"/>
              </a:rPr>
              <a:t>rỗng</a:t>
            </a:r>
            <a:endParaRPr lang="en-US" altLang="en-US" sz="1990" b="0" strike="noStrike" spc="-1" dirty="0">
              <a:latin typeface="Arial"/>
            </a:endParaRPr>
          </a:p>
          <a:p>
            <a:pPr marL="1371600" lvl="2" indent="-342900">
              <a:lnSpc>
                <a:spcPct val="115000"/>
              </a:lnSpc>
              <a:buClr>
                <a:srgbClr val="263238"/>
              </a:buClr>
              <a:buFont typeface="Wingdings" panose="05000000000000000000" pitchFamily="2" charset="2"/>
              <a:buChar char="Ø"/>
            </a:pPr>
            <a:r>
              <a:rPr lang="en-US" altLang="en-US" sz="1990" b="0" strike="noStrike" spc="-1" dirty="0" err="1">
                <a:latin typeface="Arial"/>
              </a:rPr>
              <a:t>Thăm</a:t>
            </a:r>
            <a:r>
              <a:rPr lang="en-US" altLang="en-US" sz="1990" b="0" strike="noStrike" spc="-1" dirty="0">
                <a:latin typeface="Arial"/>
              </a:rPr>
              <a:t> node con.</a:t>
            </a:r>
            <a:endParaRPr lang="en-US" sz="1990" b="0" strike="noStrike" spc="-1" dirty="0">
              <a:latin typeface="Arial"/>
            </a:endParaRPr>
          </a:p>
          <a:p>
            <a:pPr marL="114300" indent="0">
              <a:lnSpc>
                <a:spcPct val="115000"/>
              </a:lnSpc>
              <a:buClr>
                <a:srgbClr val="263238"/>
              </a:buClr>
              <a:buFont typeface="Arial"/>
              <a:buNone/>
            </a:pPr>
            <a:endParaRPr lang="en-US" sz="1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animEffect transition="in" filter="fade">
                                      <p:cBhvr>
                                        <p:cTn id="7" dur="500"/>
                                        <p:tgtEl>
                                          <p:spTgt spid="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xEl>
                                              <p:pRg st="1" end="1"/>
                                            </p:txEl>
                                          </p:spTgt>
                                        </p:tgtEl>
                                        <p:attrNameLst>
                                          <p:attrName>style.visibility</p:attrName>
                                        </p:attrNameLst>
                                      </p:cBhvr>
                                      <p:to>
                                        <p:strVal val="visible"/>
                                      </p:to>
                                    </p:set>
                                    <p:animEffect transition="in" filter="fade">
                                      <p:cBhvr>
                                        <p:cTn id="12" dur="500"/>
                                        <p:tgtEl>
                                          <p:spTgt spid="3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9">
                                            <p:txEl>
                                              <p:pRg st="2" end="2"/>
                                            </p:txEl>
                                          </p:spTgt>
                                        </p:tgtEl>
                                        <p:attrNameLst>
                                          <p:attrName>style.visibility</p:attrName>
                                        </p:attrNameLst>
                                      </p:cBhvr>
                                      <p:to>
                                        <p:strVal val="visible"/>
                                      </p:to>
                                    </p:set>
                                    <p:animEffect transition="in" filter="fade">
                                      <p:cBhvr>
                                        <p:cTn id="17" dur="500"/>
                                        <p:tgtEl>
                                          <p:spTgt spid="3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9">
                                            <p:txEl>
                                              <p:pRg st="3" end="3"/>
                                            </p:txEl>
                                          </p:spTgt>
                                        </p:tgtEl>
                                        <p:attrNameLst>
                                          <p:attrName>style.visibility</p:attrName>
                                        </p:attrNameLst>
                                      </p:cBhvr>
                                      <p:to>
                                        <p:strVal val="visible"/>
                                      </p:to>
                                    </p:set>
                                    <p:animEffect transition="in" filter="fade">
                                      <p:cBhvr>
                                        <p:cTn id="22" dur="500"/>
                                        <p:tgtEl>
                                          <p:spTgt spid="349">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49">
                                            <p:txEl>
                                              <p:pRg st="4" end="4"/>
                                            </p:txEl>
                                          </p:spTgt>
                                        </p:tgtEl>
                                        <p:attrNameLst>
                                          <p:attrName>style.visibility</p:attrName>
                                        </p:attrNameLst>
                                      </p:cBhvr>
                                      <p:to>
                                        <p:strVal val="visible"/>
                                      </p:to>
                                    </p:set>
                                    <p:animEffect transition="in" filter="fade">
                                      <p:cBhvr>
                                        <p:cTn id="25" dur="500"/>
                                        <p:tgtEl>
                                          <p:spTgt spid="349">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49">
                                            <p:txEl>
                                              <p:pRg st="5" end="5"/>
                                            </p:txEl>
                                          </p:spTgt>
                                        </p:tgtEl>
                                        <p:attrNameLst>
                                          <p:attrName>style.visibility</p:attrName>
                                        </p:attrNameLst>
                                      </p:cBhvr>
                                      <p:to>
                                        <p:strVal val="visible"/>
                                      </p:to>
                                    </p:set>
                                    <p:animEffect transition="in" filter="fade">
                                      <p:cBhvr>
                                        <p:cTn id="28" dur="500"/>
                                        <p:tgtEl>
                                          <p:spTgt spid="349">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49">
                                            <p:txEl>
                                              <p:pRg st="6" end="6"/>
                                            </p:txEl>
                                          </p:spTgt>
                                        </p:tgtEl>
                                        <p:attrNameLst>
                                          <p:attrName>style.visibility</p:attrName>
                                        </p:attrNameLst>
                                      </p:cBhvr>
                                      <p:to>
                                        <p:strVal val="visible"/>
                                      </p:to>
                                    </p:set>
                                    <p:animEffect transition="in" filter="fade">
                                      <p:cBhvr>
                                        <p:cTn id="31" dur="500"/>
                                        <p:tgtEl>
                                          <p:spTgt spid="3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Hình Bầu dục 60">
            <a:extLst>
              <a:ext uri="{FF2B5EF4-FFF2-40B4-BE49-F238E27FC236}">
                <a16:creationId xmlns:a16="http://schemas.microsoft.com/office/drawing/2014/main" id="{A6D9BAA3-A37C-48E1-35E9-87B594AADF65}"/>
              </a:ext>
            </a:extLst>
          </p:cNvPr>
          <p:cNvSpPr/>
          <p:nvPr/>
        </p:nvSpPr>
        <p:spPr>
          <a:xfrm>
            <a:off x="3189716" y="192609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cxnSp>
        <p:nvCxnSpPr>
          <p:cNvPr id="80" name="Đường nối Thẳng 79">
            <a:extLst>
              <a:ext uri="{FF2B5EF4-FFF2-40B4-BE49-F238E27FC236}">
                <a16:creationId xmlns:a16="http://schemas.microsoft.com/office/drawing/2014/main" id="{A7B2B2E0-1ED2-62F1-C343-0EA405C81E2D}"/>
              </a:ext>
            </a:extLst>
          </p:cNvPr>
          <p:cNvCxnSpPr>
            <a:stCxn id="61" idx="4"/>
            <a:endCxn id="58" idx="0"/>
          </p:cNvCxnSpPr>
          <p:nvPr/>
        </p:nvCxnSpPr>
        <p:spPr>
          <a:xfrm flipH="1">
            <a:off x="2506409" y="2577139"/>
            <a:ext cx="1026329"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Đường nối Thẳng 81">
            <a:extLst>
              <a:ext uri="{FF2B5EF4-FFF2-40B4-BE49-F238E27FC236}">
                <a16:creationId xmlns:a16="http://schemas.microsoft.com/office/drawing/2014/main" id="{E0BFF835-3572-4D9F-2CB8-87AC067EE569}"/>
              </a:ext>
            </a:extLst>
          </p:cNvPr>
          <p:cNvCxnSpPr>
            <a:stCxn id="61" idx="4"/>
            <a:endCxn id="59" idx="0"/>
          </p:cNvCxnSpPr>
          <p:nvPr/>
        </p:nvCxnSpPr>
        <p:spPr>
          <a:xfrm>
            <a:off x="3532738" y="2577139"/>
            <a:ext cx="978274"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Đường nối Thẳng 87">
            <a:extLst>
              <a:ext uri="{FF2B5EF4-FFF2-40B4-BE49-F238E27FC236}">
                <a16:creationId xmlns:a16="http://schemas.microsoft.com/office/drawing/2014/main" id="{0A11700E-331B-87E0-8208-E9B7CF73E393}"/>
              </a:ext>
            </a:extLst>
          </p:cNvPr>
          <p:cNvCxnSpPr>
            <a:stCxn id="61" idx="0"/>
            <a:endCxn id="63" idx="4"/>
          </p:cNvCxnSpPr>
          <p:nvPr/>
        </p:nvCxnSpPr>
        <p:spPr>
          <a:xfrm flipV="1">
            <a:off x="3532738" y="1684933"/>
            <a:ext cx="1858472" cy="24116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8" name="Hình Bầu dục 57">
            <a:extLst>
              <a:ext uri="{FF2B5EF4-FFF2-40B4-BE49-F238E27FC236}">
                <a16:creationId xmlns:a16="http://schemas.microsoft.com/office/drawing/2014/main" id="{EC707313-F85F-B3D0-ED56-B47431E1F145}"/>
              </a:ext>
            </a:extLst>
          </p:cNvPr>
          <p:cNvSpPr/>
          <p:nvPr/>
        </p:nvSpPr>
        <p:spPr>
          <a:xfrm>
            <a:off x="2163387"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59" name="Hình Bầu dục 58">
            <a:extLst>
              <a:ext uri="{FF2B5EF4-FFF2-40B4-BE49-F238E27FC236}">
                <a16:creationId xmlns:a16="http://schemas.microsoft.com/office/drawing/2014/main" id="{FEAF9BDB-1FBB-80CD-F883-FCE0D602104D}"/>
              </a:ext>
            </a:extLst>
          </p:cNvPr>
          <p:cNvSpPr/>
          <p:nvPr/>
        </p:nvSpPr>
        <p:spPr>
          <a:xfrm>
            <a:off x="4167989"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cxnSp>
        <p:nvCxnSpPr>
          <p:cNvPr id="67" name="Đường nối Thẳng 66">
            <a:extLst>
              <a:ext uri="{FF2B5EF4-FFF2-40B4-BE49-F238E27FC236}">
                <a16:creationId xmlns:a16="http://schemas.microsoft.com/office/drawing/2014/main" id="{8212660F-F55F-E56E-6E48-91C8C7BA2B3F}"/>
              </a:ext>
            </a:extLst>
          </p:cNvPr>
          <p:cNvCxnSpPr>
            <a:stCxn id="29" idx="0"/>
            <a:endCxn id="58" idx="4"/>
          </p:cNvCxnSpPr>
          <p:nvPr/>
        </p:nvCxnSpPr>
        <p:spPr>
          <a:xfrm flipV="1">
            <a:off x="2090062" y="3540317"/>
            <a:ext cx="416346"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Đường nối Thẳng 68">
            <a:extLst>
              <a:ext uri="{FF2B5EF4-FFF2-40B4-BE49-F238E27FC236}">
                <a16:creationId xmlns:a16="http://schemas.microsoft.com/office/drawing/2014/main" id="{F5F4361A-94F8-211B-4EF1-514BE2136FC5}"/>
              </a:ext>
            </a:extLst>
          </p:cNvPr>
          <p:cNvCxnSpPr>
            <a:stCxn id="58" idx="4"/>
            <a:endCxn id="34" idx="0"/>
          </p:cNvCxnSpPr>
          <p:nvPr/>
        </p:nvCxnSpPr>
        <p:spPr>
          <a:xfrm>
            <a:off x="2506409" y="3540317"/>
            <a:ext cx="533134"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Đường nối Thẳng 70">
            <a:extLst>
              <a:ext uri="{FF2B5EF4-FFF2-40B4-BE49-F238E27FC236}">
                <a16:creationId xmlns:a16="http://schemas.microsoft.com/office/drawing/2014/main" id="{F74B61AB-D4B0-070D-5C04-226B689C1D5A}"/>
              </a:ext>
            </a:extLst>
          </p:cNvPr>
          <p:cNvCxnSpPr>
            <a:stCxn id="59" idx="4"/>
            <a:endCxn id="33" idx="0"/>
          </p:cNvCxnSpPr>
          <p:nvPr/>
        </p:nvCxnSpPr>
        <p:spPr>
          <a:xfrm flipH="1">
            <a:off x="4029593" y="3540317"/>
            <a:ext cx="481418"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Đường nối Thẳng 72">
            <a:extLst>
              <a:ext uri="{FF2B5EF4-FFF2-40B4-BE49-F238E27FC236}">
                <a16:creationId xmlns:a16="http://schemas.microsoft.com/office/drawing/2014/main" id="{04FAB329-40F7-2F34-28C6-0A158DDE5583}"/>
              </a:ext>
            </a:extLst>
          </p:cNvPr>
          <p:cNvCxnSpPr>
            <a:cxnSpLocks/>
          </p:cNvCxnSpPr>
          <p:nvPr/>
        </p:nvCxnSpPr>
        <p:spPr>
          <a:xfrm>
            <a:off x="4533900" y="3540317"/>
            <a:ext cx="508632"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Đường nối Thẳng 77">
            <a:extLst>
              <a:ext uri="{FF2B5EF4-FFF2-40B4-BE49-F238E27FC236}">
                <a16:creationId xmlns:a16="http://schemas.microsoft.com/office/drawing/2014/main" id="{3D12A5AB-F90C-26AF-FBCE-3F68FC1BDCCF}"/>
              </a:ext>
            </a:extLst>
          </p:cNvPr>
          <p:cNvCxnSpPr>
            <a:stCxn id="60" idx="4"/>
            <a:endCxn id="30" idx="0"/>
          </p:cNvCxnSpPr>
          <p:nvPr/>
        </p:nvCxnSpPr>
        <p:spPr>
          <a:xfrm>
            <a:off x="6457887" y="3540317"/>
            <a:ext cx="547919"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Đường nối Thẳng 85">
            <a:extLst>
              <a:ext uri="{FF2B5EF4-FFF2-40B4-BE49-F238E27FC236}">
                <a16:creationId xmlns:a16="http://schemas.microsoft.com/office/drawing/2014/main" id="{AFF905A9-95AB-2495-0893-C65B397AE2A8}"/>
              </a:ext>
            </a:extLst>
          </p:cNvPr>
          <p:cNvCxnSpPr>
            <a:stCxn id="62" idx="4"/>
            <a:endCxn id="26" idx="0"/>
          </p:cNvCxnSpPr>
          <p:nvPr/>
        </p:nvCxnSpPr>
        <p:spPr>
          <a:xfrm>
            <a:off x="7128924" y="2577139"/>
            <a:ext cx="864135" cy="31213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Hình Bầu dục 25">
            <a:extLst>
              <a:ext uri="{FF2B5EF4-FFF2-40B4-BE49-F238E27FC236}">
                <a16:creationId xmlns:a16="http://schemas.microsoft.com/office/drawing/2014/main" id="{05D5B15F-8D2D-CA6B-E80E-4EC436C62494}"/>
              </a:ext>
            </a:extLst>
          </p:cNvPr>
          <p:cNvSpPr/>
          <p:nvPr/>
        </p:nvSpPr>
        <p:spPr>
          <a:xfrm>
            <a:off x="7650037"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29" name="Hình Bầu dục 28">
            <a:extLst>
              <a:ext uri="{FF2B5EF4-FFF2-40B4-BE49-F238E27FC236}">
                <a16:creationId xmlns:a16="http://schemas.microsoft.com/office/drawing/2014/main" id="{08E42E17-DFE8-FD67-9CC8-34F09FC0BA12}"/>
              </a:ext>
            </a:extLst>
          </p:cNvPr>
          <p:cNvSpPr/>
          <p:nvPr/>
        </p:nvSpPr>
        <p:spPr>
          <a:xfrm>
            <a:off x="174704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30" name="Hình Bầu dục 29">
            <a:extLst>
              <a:ext uri="{FF2B5EF4-FFF2-40B4-BE49-F238E27FC236}">
                <a16:creationId xmlns:a16="http://schemas.microsoft.com/office/drawing/2014/main" id="{2EF40135-4CDA-926C-6A9B-9739D8C49713}"/>
              </a:ext>
            </a:extLst>
          </p:cNvPr>
          <p:cNvSpPr/>
          <p:nvPr/>
        </p:nvSpPr>
        <p:spPr>
          <a:xfrm>
            <a:off x="6662784"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32" name="Hình Bầu dục 31">
            <a:extLst>
              <a:ext uri="{FF2B5EF4-FFF2-40B4-BE49-F238E27FC236}">
                <a16:creationId xmlns:a16="http://schemas.microsoft.com/office/drawing/2014/main" id="{E947587A-A9AF-3A3A-26BA-0C76E8744559}"/>
              </a:ext>
            </a:extLst>
          </p:cNvPr>
          <p:cNvSpPr/>
          <p:nvPr/>
        </p:nvSpPr>
        <p:spPr>
          <a:xfrm>
            <a:off x="467662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33" name="Hình Bầu dục 32">
            <a:extLst>
              <a:ext uri="{FF2B5EF4-FFF2-40B4-BE49-F238E27FC236}">
                <a16:creationId xmlns:a16="http://schemas.microsoft.com/office/drawing/2014/main" id="{0824ABF3-F699-C7D1-079A-28B4FFBBA99C}"/>
              </a:ext>
            </a:extLst>
          </p:cNvPr>
          <p:cNvSpPr/>
          <p:nvPr/>
        </p:nvSpPr>
        <p:spPr>
          <a:xfrm>
            <a:off x="368657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34" name="Hình Bầu dục 33">
            <a:extLst>
              <a:ext uri="{FF2B5EF4-FFF2-40B4-BE49-F238E27FC236}">
                <a16:creationId xmlns:a16="http://schemas.microsoft.com/office/drawing/2014/main" id="{B41AF7BC-0B5E-C223-5507-158C8D85B03F}"/>
              </a:ext>
            </a:extLst>
          </p:cNvPr>
          <p:cNvSpPr/>
          <p:nvPr/>
        </p:nvSpPr>
        <p:spPr>
          <a:xfrm>
            <a:off x="269652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62" name="Hình Bầu dục 61">
            <a:extLst>
              <a:ext uri="{FF2B5EF4-FFF2-40B4-BE49-F238E27FC236}">
                <a16:creationId xmlns:a16="http://schemas.microsoft.com/office/drawing/2014/main" id="{548B248E-FD2F-8D90-1887-0B0F72D2E6C4}"/>
              </a:ext>
            </a:extLst>
          </p:cNvPr>
          <p:cNvSpPr/>
          <p:nvPr/>
        </p:nvSpPr>
        <p:spPr>
          <a:xfrm>
            <a:off x="6785903" y="192609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63" name="Hình Bầu dục 62">
            <a:extLst>
              <a:ext uri="{FF2B5EF4-FFF2-40B4-BE49-F238E27FC236}">
                <a16:creationId xmlns:a16="http://schemas.microsoft.com/office/drawing/2014/main" id="{91D50686-12E0-2BA1-E479-E066C0F1817F}"/>
              </a:ext>
            </a:extLst>
          </p:cNvPr>
          <p:cNvSpPr/>
          <p:nvPr/>
        </p:nvSpPr>
        <p:spPr>
          <a:xfrm>
            <a:off x="5048188" y="1033893"/>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cxnSp>
        <p:nvCxnSpPr>
          <p:cNvPr id="84" name="Đường nối Thẳng 83">
            <a:extLst>
              <a:ext uri="{FF2B5EF4-FFF2-40B4-BE49-F238E27FC236}">
                <a16:creationId xmlns:a16="http://schemas.microsoft.com/office/drawing/2014/main" id="{7D368BB2-2E37-8A51-2698-E326BF964155}"/>
              </a:ext>
            </a:extLst>
          </p:cNvPr>
          <p:cNvCxnSpPr>
            <a:stCxn id="62" idx="4"/>
            <a:endCxn id="60" idx="0"/>
          </p:cNvCxnSpPr>
          <p:nvPr/>
        </p:nvCxnSpPr>
        <p:spPr>
          <a:xfrm flipH="1">
            <a:off x="6457887" y="2577139"/>
            <a:ext cx="671037"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Đường nối Thẳng 89">
            <a:extLst>
              <a:ext uri="{FF2B5EF4-FFF2-40B4-BE49-F238E27FC236}">
                <a16:creationId xmlns:a16="http://schemas.microsoft.com/office/drawing/2014/main" id="{8018E3C7-3413-F6A7-96F6-2990A1FF38E3}"/>
              </a:ext>
            </a:extLst>
          </p:cNvPr>
          <p:cNvCxnSpPr>
            <a:stCxn id="63" idx="4"/>
            <a:endCxn id="62" idx="0"/>
          </p:cNvCxnSpPr>
          <p:nvPr/>
        </p:nvCxnSpPr>
        <p:spPr>
          <a:xfrm>
            <a:off x="5391209" y="1684933"/>
            <a:ext cx="1737715" cy="24116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Hình Bầu dục 59">
            <a:extLst>
              <a:ext uri="{FF2B5EF4-FFF2-40B4-BE49-F238E27FC236}">
                <a16:creationId xmlns:a16="http://schemas.microsoft.com/office/drawing/2014/main" id="{722F32EF-2C4C-AF0C-AAAD-4CE84588F78B}"/>
              </a:ext>
            </a:extLst>
          </p:cNvPr>
          <p:cNvSpPr/>
          <p:nvPr/>
        </p:nvSpPr>
        <p:spPr>
          <a:xfrm>
            <a:off x="6114865"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cxnSp>
        <p:nvCxnSpPr>
          <p:cNvPr id="76" name="Đường nối Thẳng 75">
            <a:extLst>
              <a:ext uri="{FF2B5EF4-FFF2-40B4-BE49-F238E27FC236}">
                <a16:creationId xmlns:a16="http://schemas.microsoft.com/office/drawing/2014/main" id="{33B1FF0B-F1AB-0C8D-3949-9830C3EAAD6F}"/>
              </a:ext>
            </a:extLst>
          </p:cNvPr>
          <p:cNvCxnSpPr>
            <a:stCxn id="60" idx="4"/>
            <a:endCxn id="31" idx="0"/>
          </p:cNvCxnSpPr>
          <p:nvPr/>
        </p:nvCxnSpPr>
        <p:spPr>
          <a:xfrm flipH="1">
            <a:off x="6009693" y="3540317"/>
            <a:ext cx="448194" cy="4493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Hình Bầu dục 30">
            <a:extLst>
              <a:ext uri="{FF2B5EF4-FFF2-40B4-BE49-F238E27FC236}">
                <a16:creationId xmlns:a16="http://schemas.microsoft.com/office/drawing/2014/main" id="{7CBAE73A-FC89-0091-963F-D6F0A9759C9C}"/>
              </a:ext>
            </a:extLst>
          </p:cNvPr>
          <p:cNvSpPr/>
          <p:nvPr/>
        </p:nvSpPr>
        <p:spPr>
          <a:xfrm>
            <a:off x="566667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146" name="Hình Bầu dục 145">
            <a:extLst>
              <a:ext uri="{FF2B5EF4-FFF2-40B4-BE49-F238E27FC236}">
                <a16:creationId xmlns:a16="http://schemas.microsoft.com/office/drawing/2014/main" id="{1BA85B72-66E7-90A1-AD16-CA29A496FB45}"/>
              </a:ext>
            </a:extLst>
          </p:cNvPr>
          <p:cNvSpPr/>
          <p:nvPr/>
        </p:nvSpPr>
        <p:spPr>
          <a:xfrm>
            <a:off x="1753034"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11</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47" name="Hình Bầu dục 146">
            <a:extLst>
              <a:ext uri="{FF2B5EF4-FFF2-40B4-BE49-F238E27FC236}">
                <a16:creationId xmlns:a16="http://schemas.microsoft.com/office/drawing/2014/main" id="{DE67C89E-5621-7E73-4A37-4D50E2E5524C}"/>
              </a:ext>
            </a:extLst>
          </p:cNvPr>
          <p:cNvSpPr/>
          <p:nvPr/>
        </p:nvSpPr>
        <p:spPr>
          <a:xfrm>
            <a:off x="269652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6</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48" name="Hình Bầu dục 147">
            <a:extLst>
              <a:ext uri="{FF2B5EF4-FFF2-40B4-BE49-F238E27FC236}">
                <a16:creationId xmlns:a16="http://schemas.microsoft.com/office/drawing/2014/main" id="{0BB0A2B5-2313-E9AF-CCE7-1B8D9F14700B}"/>
              </a:ext>
            </a:extLst>
          </p:cNvPr>
          <p:cNvSpPr/>
          <p:nvPr/>
        </p:nvSpPr>
        <p:spPr>
          <a:xfrm>
            <a:off x="2162020"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17</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49" name="Hình Bầu dục 148">
            <a:extLst>
              <a:ext uri="{FF2B5EF4-FFF2-40B4-BE49-F238E27FC236}">
                <a16:creationId xmlns:a16="http://schemas.microsoft.com/office/drawing/2014/main" id="{A0D03AC4-7409-6789-9D61-84AC0D925AA3}"/>
              </a:ext>
            </a:extLst>
          </p:cNvPr>
          <p:cNvSpPr/>
          <p:nvPr/>
        </p:nvSpPr>
        <p:spPr>
          <a:xfrm>
            <a:off x="3686571" y="3990142"/>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13</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2" name="Hình Bầu dục 151">
            <a:extLst>
              <a:ext uri="{FF2B5EF4-FFF2-40B4-BE49-F238E27FC236}">
                <a16:creationId xmlns:a16="http://schemas.microsoft.com/office/drawing/2014/main" id="{3C057E79-CF58-81C9-244F-1D87E02C6163}"/>
              </a:ext>
            </a:extLst>
          </p:cNvPr>
          <p:cNvSpPr/>
          <p:nvPr/>
        </p:nvSpPr>
        <p:spPr>
          <a:xfrm>
            <a:off x="4679418"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3" name="Hình Bầu dục 152">
            <a:extLst>
              <a:ext uri="{FF2B5EF4-FFF2-40B4-BE49-F238E27FC236}">
                <a16:creationId xmlns:a16="http://schemas.microsoft.com/office/drawing/2014/main" id="{BEBE2C0E-31BB-1382-6E14-E2EE1C008061}"/>
              </a:ext>
            </a:extLst>
          </p:cNvPr>
          <p:cNvSpPr/>
          <p:nvPr/>
        </p:nvSpPr>
        <p:spPr>
          <a:xfrm>
            <a:off x="4168929" y="2889034"/>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31</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4" name="Hình Bầu dục 153">
            <a:extLst>
              <a:ext uri="{FF2B5EF4-FFF2-40B4-BE49-F238E27FC236}">
                <a16:creationId xmlns:a16="http://schemas.microsoft.com/office/drawing/2014/main" id="{6FDAF37C-BF40-239B-376E-3C2A1642AD88}"/>
              </a:ext>
            </a:extLst>
          </p:cNvPr>
          <p:cNvSpPr/>
          <p:nvPr/>
        </p:nvSpPr>
        <p:spPr>
          <a:xfrm>
            <a:off x="3189716" y="192609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48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5" name="Hình Bầu dục 154">
            <a:extLst>
              <a:ext uri="{FF2B5EF4-FFF2-40B4-BE49-F238E27FC236}">
                <a16:creationId xmlns:a16="http://schemas.microsoft.com/office/drawing/2014/main" id="{60BFD039-1628-54DD-3411-B853909B86E3}"/>
              </a:ext>
            </a:extLst>
          </p:cNvPr>
          <p:cNvSpPr/>
          <p:nvPr/>
        </p:nvSpPr>
        <p:spPr>
          <a:xfrm>
            <a:off x="5672734"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6" name="Hình Bầu dục 155">
            <a:extLst>
              <a:ext uri="{FF2B5EF4-FFF2-40B4-BE49-F238E27FC236}">
                <a16:creationId xmlns:a16="http://schemas.microsoft.com/office/drawing/2014/main" id="{D3D2398F-4513-C4C6-FDFB-94990D4ACB04}"/>
              </a:ext>
            </a:extLst>
          </p:cNvPr>
          <p:cNvSpPr/>
          <p:nvPr/>
        </p:nvSpPr>
        <p:spPr>
          <a:xfrm>
            <a:off x="6666035"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4</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7" name="Hình Bầu dục 156">
            <a:extLst>
              <a:ext uri="{FF2B5EF4-FFF2-40B4-BE49-F238E27FC236}">
                <a16:creationId xmlns:a16="http://schemas.microsoft.com/office/drawing/2014/main" id="{62DB3130-3A20-58F9-EC26-64EEF35E0EF1}"/>
              </a:ext>
            </a:extLst>
          </p:cNvPr>
          <p:cNvSpPr/>
          <p:nvPr/>
        </p:nvSpPr>
        <p:spPr>
          <a:xfrm>
            <a:off x="6114865" y="2889034"/>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12</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8" name="Hình Bầu dục 157">
            <a:extLst>
              <a:ext uri="{FF2B5EF4-FFF2-40B4-BE49-F238E27FC236}">
                <a16:creationId xmlns:a16="http://schemas.microsoft.com/office/drawing/2014/main" id="{F0B6F13D-9257-C635-4DC1-0DDE0E9D1B99}"/>
              </a:ext>
            </a:extLst>
          </p:cNvPr>
          <p:cNvSpPr/>
          <p:nvPr/>
        </p:nvSpPr>
        <p:spPr>
          <a:xfrm>
            <a:off x="7650037" y="2889034"/>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16</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9" name="Hình Bầu dục 158">
            <a:extLst>
              <a:ext uri="{FF2B5EF4-FFF2-40B4-BE49-F238E27FC236}">
                <a16:creationId xmlns:a16="http://schemas.microsoft.com/office/drawing/2014/main" id="{A0AC3B86-813D-02CE-FC18-25331E64945E}"/>
              </a:ext>
            </a:extLst>
          </p:cNvPr>
          <p:cNvSpPr/>
          <p:nvPr/>
        </p:nvSpPr>
        <p:spPr>
          <a:xfrm>
            <a:off x="6785903" y="192609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62" name="Hình Bầu dục 161">
            <a:extLst>
              <a:ext uri="{FF2B5EF4-FFF2-40B4-BE49-F238E27FC236}">
                <a16:creationId xmlns:a16="http://schemas.microsoft.com/office/drawing/2014/main" id="{49F208E6-C89C-243F-C385-6191118BEF4C}"/>
              </a:ext>
            </a:extLst>
          </p:cNvPr>
          <p:cNvSpPr/>
          <p:nvPr/>
        </p:nvSpPr>
        <p:spPr>
          <a:xfrm>
            <a:off x="5048188" y="1033893"/>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76</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5" name="Hộp Văn bản 4">
            <a:extLst>
              <a:ext uri="{FF2B5EF4-FFF2-40B4-BE49-F238E27FC236}">
                <a16:creationId xmlns:a16="http://schemas.microsoft.com/office/drawing/2014/main" id="{FA3BE9F8-FE56-75F7-CBB9-359846FC24DF}"/>
              </a:ext>
            </a:extLst>
          </p:cNvPr>
          <p:cNvSpPr txBox="1"/>
          <p:nvPr/>
        </p:nvSpPr>
        <p:spPr>
          <a:xfrm>
            <a:off x="1074366" y="539064"/>
            <a:ext cx="9184609" cy="461665"/>
          </a:xfrm>
          <a:prstGeom prst="rect">
            <a:avLst/>
          </a:prstGeom>
          <a:noFill/>
        </p:spPr>
        <p:txBody>
          <a:bodyPr wrap="square" rtlCol="0">
            <a:spAutoFit/>
          </a:bodyPr>
          <a:lstStyle/>
          <a:p>
            <a:r>
              <a:rPr lang="en-US" altLang="en-GB" sz="2400" b="1" spc="-1" dirty="0">
                <a:solidFill>
                  <a:srgbClr val="0091EA"/>
                </a:solidFill>
                <a:latin typeface="Roboto Slab"/>
                <a:ea typeface="Roboto Slab"/>
                <a:sym typeface="+mn-ea"/>
              </a:rPr>
              <a:t>TẠO CÂY: Cho </a:t>
            </a:r>
            <a:r>
              <a:rPr lang="en-US" altLang="en-GB" sz="2400" b="1" spc="-1" dirty="0" err="1">
                <a:solidFill>
                  <a:srgbClr val="0091EA"/>
                </a:solidFill>
                <a:latin typeface="Roboto Slab"/>
                <a:ea typeface="Roboto Slab"/>
                <a:sym typeface="+mn-ea"/>
              </a:rPr>
              <a:t>mảng</a:t>
            </a:r>
            <a:r>
              <a:rPr lang="en-US" altLang="en-GB" sz="2400" b="1" spc="-1" dirty="0">
                <a:solidFill>
                  <a:srgbClr val="0091EA"/>
                </a:solidFill>
                <a:latin typeface="Roboto Slab"/>
                <a:ea typeface="Roboto Slab"/>
                <a:sym typeface="+mn-ea"/>
              </a:rPr>
              <a:t> A={11;6;13;18;8;4;16}</a:t>
            </a:r>
            <a:endParaRPr lang="en" sz="2400" b="1" dirty="0">
              <a:solidFill>
                <a:srgbClr val="00B0F0"/>
              </a:solidFill>
              <a:latin typeface="Roboto Sla"/>
              <a:ea typeface="Roboto" panose="02000000000000000000" pitchFamily="2" charset="0"/>
              <a:cs typeface="Roboto" panose="02000000000000000000" pitchFamily="2" charset="0"/>
            </a:endParaRPr>
          </a:p>
        </p:txBody>
      </p:sp>
      <p:sp>
        <p:nvSpPr>
          <p:cNvPr id="3" name="Hộp Văn bản 2">
            <a:extLst>
              <a:ext uri="{FF2B5EF4-FFF2-40B4-BE49-F238E27FC236}">
                <a16:creationId xmlns:a16="http://schemas.microsoft.com/office/drawing/2014/main" id="{1ADE44C2-763C-C543-9286-BA853C0B72E2}"/>
              </a:ext>
            </a:extLst>
          </p:cNvPr>
          <p:cNvSpPr txBox="1"/>
          <p:nvPr/>
        </p:nvSpPr>
        <p:spPr>
          <a:xfrm>
            <a:off x="3863140" y="2173562"/>
            <a:ext cx="890677" cy="397673"/>
          </a:xfrm>
          <a:prstGeom prst="rect">
            <a:avLst/>
          </a:prstGeom>
          <a:noFill/>
        </p:spPr>
        <p:txBody>
          <a:bodyPr wrap="square" rtlCol="0">
            <a:spAutoFit/>
          </a:bodyPr>
          <a:lstStyle/>
          <a:p>
            <a:r>
              <a:rPr lang="en-US" sz="1984"/>
              <a:t>[0,3]</a:t>
            </a:r>
          </a:p>
        </p:txBody>
      </p:sp>
      <p:sp>
        <p:nvSpPr>
          <p:cNvPr id="4" name="Hộp Văn bản 3">
            <a:extLst>
              <a:ext uri="{FF2B5EF4-FFF2-40B4-BE49-F238E27FC236}">
                <a16:creationId xmlns:a16="http://schemas.microsoft.com/office/drawing/2014/main" id="{4CF6E9FA-B4C2-0447-CC41-77517C603AF9}"/>
              </a:ext>
            </a:extLst>
          </p:cNvPr>
          <p:cNvSpPr txBox="1"/>
          <p:nvPr/>
        </p:nvSpPr>
        <p:spPr>
          <a:xfrm>
            <a:off x="2860591" y="3091107"/>
            <a:ext cx="742653" cy="397673"/>
          </a:xfrm>
          <a:prstGeom prst="rect">
            <a:avLst/>
          </a:prstGeom>
          <a:noFill/>
        </p:spPr>
        <p:txBody>
          <a:bodyPr wrap="square" rtlCol="0">
            <a:spAutoFit/>
          </a:bodyPr>
          <a:lstStyle/>
          <a:p>
            <a:r>
              <a:rPr lang="en-US" sz="1984" dirty="0"/>
              <a:t>[0,1]</a:t>
            </a:r>
          </a:p>
        </p:txBody>
      </p:sp>
      <p:sp>
        <p:nvSpPr>
          <p:cNvPr id="6" name="Hộp Văn bản 5">
            <a:extLst>
              <a:ext uri="{FF2B5EF4-FFF2-40B4-BE49-F238E27FC236}">
                <a16:creationId xmlns:a16="http://schemas.microsoft.com/office/drawing/2014/main" id="{6EF0D90C-3137-BB89-4F15-515D9333674A}"/>
              </a:ext>
            </a:extLst>
          </p:cNvPr>
          <p:cNvSpPr txBox="1"/>
          <p:nvPr/>
        </p:nvSpPr>
        <p:spPr>
          <a:xfrm>
            <a:off x="4876876" y="3136686"/>
            <a:ext cx="706468" cy="397673"/>
          </a:xfrm>
          <a:prstGeom prst="rect">
            <a:avLst/>
          </a:prstGeom>
          <a:noFill/>
        </p:spPr>
        <p:txBody>
          <a:bodyPr wrap="square" rtlCol="0">
            <a:spAutoFit/>
          </a:bodyPr>
          <a:lstStyle/>
          <a:p>
            <a:r>
              <a:rPr lang="en-US" sz="1984" dirty="0"/>
              <a:t>[2,3]</a:t>
            </a:r>
          </a:p>
        </p:txBody>
      </p:sp>
      <p:sp>
        <p:nvSpPr>
          <p:cNvPr id="7" name="Hộp Văn bản 6">
            <a:extLst>
              <a:ext uri="{FF2B5EF4-FFF2-40B4-BE49-F238E27FC236}">
                <a16:creationId xmlns:a16="http://schemas.microsoft.com/office/drawing/2014/main" id="{0623B3CD-C7BA-F591-9A1A-504B5148B21C}"/>
              </a:ext>
            </a:extLst>
          </p:cNvPr>
          <p:cNvSpPr txBox="1"/>
          <p:nvPr/>
        </p:nvSpPr>
        <p:spPr>
          <a:xfrm>
            <a:off x="1826624" y="4659346"/>
            <a:ext cx="700065" cy="397673"/>
          </a:xfrm>
          <a:prstGeom prst="rect">
            <a:avLst/>
          </a:prstGeom>
          <a:noFill/>
        </p:spPr>
        <p:txBody>
          <a:bodyPr wrap="square" rtlCol="0">
            <a:spAutoFit/>
          </a:bodyPr>
          <a:lstStyle/>
          <a:p>
            <a:r>
              <a:rPr lang="en-US" sz="1984"/>
              <a:t>[0,0]</a:t>
            </a:r>
          </a:p>
        </p:txBody>
      </p:sp>
      <p:sp>
        <p:nvSpPr>
          <p:cNvPr id="8" name="Hộp Văn bản 7">
            <a:extLst>
              <a:ext uri="{FF2B5EF4-FFF2-40B4-BE49-F238E27FC236}">
                <a16:creationId xmlns:a16="http://schemas.microsoft.com/office/drawing/2014/main" id="{8510CB8D-2C7F-E24F-E442-1E94886B664B}"/>
              </a:ext>
            </a:extLst>
          </p:cNvPr>
          <p:cNvSpPr txBox="1"/>
          <p:nvPr/>
        </p:nvSpPr>
        <p:spPr>
          <a:xfrm>
            <a:off x="2761758" y="4659345"/>
            <a:ext cx="700065" cy="397673"/>
          </a:xfrm>
          <a:prstGeom prst="rect">
            <a:avLst/>
          </a:prstGeom>
          <a:noFill/>
        </p:spPr>
        <p:txBody>
          <a:bodyPr wrap="square" rtlCol="0">
            <a:spAutoFit/>
          </a:bodyPr>
          <a:lstStyle/>
          <a:p>
            <a:r>
              <a:rPr lang="en-US" sz="1984" dirty="0"/>
              <a:t>[1,1]</a:t>
            </a:r>
          </a:p>
        </p:txBody>
      </p:sp>
      <p:sp>
        <p:nvSpPr>
          <p:cNvPr id="9" name="Hộp Văn bản 8">
            <a:extLst>
              <a:ext uri="{FF2B5EF4-FFF2-40B4-BE49-F238E27FC236}">
                <a16:creationId xmlns:a16="http://schemas.microsoft.com/office/drawing/2014/main" id="{07284AFE-D64A-679A-8B96-F9BCC7F6740F}"/>
              </a:ext>
            </a:extLst>
          </p:cNvPr>
          <p:cNvSpPr txBox="1"/>
          <p:nvPr/>
        </p:nvSpPr>
        <p:spPr>
          <a:xfrm>
            <a:off x="3731768" y="4659345"/>
            <a:ext cx="709311" cy="397673"/>
          </a:xfrm>
          <a:prstGeom prst="rect">
            <a:avLst/>
          </a:prstGeom>
          <a:noFill/>
        </p:spPr>
        <p:txBody>
          <a:bodyPr wrap="square" rtlCol="0">
            <a:spAutoFit/>
          </a:bodyPr>
          <a:lstStyle/>
          <a:p>
            <a:r>
              <a:rPr lang="en-US" sz="1984" dirty="0"/>
              <a:t>[2,2]</a:t>
            </a:r>
          </a:p>
        </p:txBody>
      </p:sp>
      <p:sp>
        <p:nvSpPr>
          <p:cNvPr id="10" name="Hộp Văn bản 9">
            <a:extLst>
              <a:ext uri="{FF2B5EF4-FFF2-40B4-BE49-F238E27FC236}">
                <a16:creationId xmlns:a16="http://schemas.microsoft.com/office/drawing/2014/main" id="{723AA4E2-7855-A962-26E3-9C4CBD0E7F02}"/>
              </a:ext>
            </a:extLst>
          </p:cNvPr>
          <p:cNvSpPr txBox="1"/>
          <p:nvPr/>
        </p:nvSpPr>
        <p:spPr>
          <a:xfrm>
            <a:off x="4716413" y="4659347"/>
            <a:ext cx="694166" cy="397673"/>
          </a:xfrm>
          <a:prstGeom prst="rect">
            <a:avLst/>
          </a:prstGeom>
          <a:noFill/>
        </p:spPr>
        <p:txBody>
          <a:bodyPr wrap="square" rtlCol="0">
            <a:spAutoFit/>
          </a:bodyPr>
          <a:lstStyle/>
          <a:p>
            <a:r>
              <a:rPr lang="en-US" sz="1984" dirty="0"/>
              <a:t>[3,3]</a:t>
            </a:r>
          </a:p>
        </p:txBody>
      </p:sp>
      <p:sp>
        <p:nvSpPr>
          <p:cNvPr id="11" name="Hộp Văn bản 10">
            <a:extLst>
              <a:ext uri="{FF2B5EF4-FFF2-40B4-BE49-F238E27FC236}">
                <a16:creationId xmlns:a16="http://schemas.microsoft.com/office/drawing/2014/main" id="{215D49D3-B9FF-4928-6D02-19DAF2057382}"/>
              </a:ext>
            </a:extLst>
          </p:cNvPr>
          <p:cNvSpPr txBox="1"/>
          <p:nvPr/>
        </p:nvSpPr>
        <p:spPr>
          <a:xfrm>
            <a:off x="7469064" y="2173563"/>
            <a:ext cx="686043" cy="397673"/>
          </a:xfrm>
          <a:prstGeom prst="rect">
            <a:avLst/>
          </a:prstGeom>
          <a:noFill/>
        </p:spPr>
        <p:txBody>
          <a:bodyPr wrap="square" rtlCol="0">
            <a:spAutoFit/>
          </a:bodyPr>
          <a:lstStyle/>
          <a:p>
            <a:r>
              <a:rPr lang="en-US" sz="1984"/>
              <a:t>[4,6]</a:t>
            </a:r>
          </a:p>
        </p:txBody>
      </p:sp>
      <p:sp>
        <p:nvSpPr>
          <p:cNvPr id="12" name="Hộp Văn bản 11">
            <a:extLst>
              <a:ext uri="{FF2B5EF4-FFF2-40B4-BE49-F238E27FC236}">
                <a16:creationId xmlns:a16="http://schemas.microsoft.com/office/drawing/2014/main" id="{A635AE17-A5E8-C0D5-D796-DFCE470782F3}"/>
              </a:ext>
            </a:extLst>
          </p:cNvPr>
          <p:cNvSpPr txBox="1"/>
          <p:nvPr/>
        </p:nvSpPr>
        <p:spPr>
          <a:xfrm>
            <a:off x="5706463" y="1250120"/>
            <a:ext cx="956322" cy="363818"/>
          </a:xfrm>
          <a:prstGeom prst="rect">
            <a:avLst/>
          </a:prstGeom>
          <a:noFill/>
        </p:spPr>
        <p:txBody>
          <a:bodyPr wrap="square" rtlCol="0">
            <a:spAutoFit/>
          </a:bodyPr>
          <a:lstStyle/>
          <a:p>
            <a:r>
              <a:rPr lang="en-US" sz="1764"/>
              <a:t>[0,6]</a:t>
            </a:r>
          </a:p>
        </p:txBody>
      </p:sp>
      <p:sp>
        <p:nvSpPr>
          <p:cNvPr id="13" name="Hộp Văn bản 12">
            <a:extLst>
              <a:ext uri="{FF2B5EF4-FFF2-40B4-BE49-F238E27FC236}">
                <a16:creationId xmlns:a16="http://schemas.microsoft.com/office/drawing/2014/main" id="{D6FCD6FB-F3E8-B75E-3666-1C2DBFE67FC0}"/>
              </a:ext>
            </a:extLst>
          </p:cNvPr>
          <p:cNvSpPr txBox="1"/>
          <p:nvPr/>
        </p:nvSpPr>
        <p:spPr>
          <a:xfrm>
            <a:off x="6822813" y="3092653"/>
            <a:ext cx="686043" cy="397673"/>
          </a:xfrm>
          <a:prstGeom prst="rect">
            <a:avLst/>
          </a:prstGeom>
          <a:noFill/>
        </p:spPr>
        <p:txBody>
          <a:bodyPr wrap="square" rtlCol="0">
            <a:spAutoFit/>
          </a:bodyPr>
          <a:lstStyle/>
          <a:p>
            <a:r>
              <a:rPr lang="en-US" sz="1984" dirty="0"/>
              <a:t>[4,5]</a:t>
            </a:r>
          </a:p>
        </p:txBody>
      </p:sp>
      <p:sp>
        <p:nvSpPr>
          <p:cNvPr id="14" name="Hộp Văn bản 13">
            <a:extLst>
              <a:ext uri="{FF2B5EF4-FFF2-40B4-BE49-F238E27FC236}">
                <a16:creationId xmlns:a16="http://schemas.microsoft.com/office/drawing/2014/main" id="{5A414FEF-58C0-4477-CDF3-9E00271323C1}"/>
              </a:ext>
            </a:extLst>
          </p:cNvPr>
          <p:cNvSpPr txBox="1"/>
          <p:nvPr/>
        </p:nvSpPr>
        <p:spPr>
          <a:xfrm>
            <a:off x="8333199" y="3136684"/>
            <a:ext cx="686043" cy="397673"/>
          </a:xfrm>
          <a:prstGeom prst="rect">
            <a:avLst/>
          </a:prstGeom>
          <a:noFill/>
        </p:spPr>
        <p:txBody>
          <a:bodyPr wrap="square" rtlCol="0">
            <a:spAutoFit/>
          </a:bodyPr>
          <a:lstStyle/>
          <a:p>
            <a:r>
              <a:rPr lang="en-US" sz="1984" dirty="0"/>
              <a:t>[6,6]</a:t>
            </a:r>
          </a:p>
        </p:txBody>
      </p:sp>
      <p:sp>
        <p:nvSpPr>
          <p:cNvPr id="15" name="Hộp Văn bản 14">
            <a:extLst>
              <a:ext uri="{FF2B5EF4-FFF2-40B4-BE49-F238E27FC236}">
                <a16:creationId xmlns:a16="http://schemas.microsoft.com/office/drawing/2014/main" id="{34B71F05-A18C-7A47-6151-5A8D50BAEEA7}"/>
              </a:ext>
            </a:extLst>
          </p:cNvPr>
          <p:cNvSpPr txBox="1"/>
          <p:nvPr/>
        </p:nvSpPr>
        <p:spPr>
          <a:xfrm>
            <a:off x="5746254" y="4659344"/>
            <a:ext cx="686043" cy="397673"/>
          </a:xfrm>
          <a:prstGeom prst="rect">
            <a:avLst/>
          </a:prstGeom>
          <a:noFill/>
        </p:spPr>
        <p:txBody>
          <a:bodyPr wrap="square" rtlCol="0">
            <a:spAutoFit/>
          </a:bodyPr>
          <a:lstStyle/>
          <a:p>
            <a:r>
              <a:rPr lang="en-US" sz="1984" dirty="0"/>
              <a:t>[4,4]</a:t>
            </a:r>
          </a:p>
        </p:txBody>
      </p:sp>
      <p:sp>
        <p:nvSpPr>
          <p:cNvPr id="16" name="Hộp Văn bản 15">
            <a:extLst>
              <a:ext uri="{FF2B5EF4-FFF2-40B4-BE49-F238E27FC236}">
                <a16:creationId xmlns:a16="http://schemas.microsoft.com/office/drawing/2014/main" id="{1AEB65B6-4B12-AE02-5B0A-0C23163CB12D}"/>
              </a:ext>
            </a:extLst>
          </p:cNvPr>
          <p:cNvSpPr txBox="1"/>
          <p:nvPr/>
        </p:nvSpPr>
        <p:spPr>
          <a:xfrm>
            <a:off x="6771638" y="4659344"/>
            <a:ext cx="694166" cy="397673"/>
          </a:xfrm>
          <a:prstGeom prst="rect">
            <a:avLst/>
          </a:prstGeom>
          <a:noFill/>
        </p:spPr>
        <p:txBody>
          <a:bodyPr wrap="square" rtlCol="0">
            <a:spAutoFit/>
          </a:bodyPr>
          <a:lstStyle/>
          <a:p>
            <a:r>
              <a:rPr lang="en-US" sz="1984" dirty="0"/>
              <a:t>[5,5]</a:t>
            </a:r>
          </a:p>
        </p:txBody>
      </p:sp>
      <p:sp>
        <p:nvSpPr>
          <p:cNvPr id="17" name="Hộp Văn bản 16">
            <a:extLst>
              <a:ext uri="{FF2B5EF4-FFF2-40B4-BE49-F238E27FC236}">
                <a16:creationId xmlns:a16="http://schemas.microsoft.com/office/drawing/2014/main" id="{A0960424-9A12-F6BD-F682-61756B5D7083}"/>
              </a:ext>
            </a:extLst>
          </p:cNvPr>
          <p:cNvSpPr txBox="1"/>
          <p:nvPr/>
        </p:nvSpPr>
        <p:spPr>
          <a:xfrm>
            <a:off x="5226666" y="1716238"/>
            <a:ext cx="489416" cy="261931"/>
          </a:xfrm>
          <a:prstGeom prst="rect">
            <a:avLst/>
          </a:prstGeom>
          <a:noFill/>
        </p:spPr>
        <p:txBody>
          <a:bodyPr wrap="square" rtlCol="0">
            <a:spAutoFit/>
          </a:bodyPr>
          <a:lstStyle/>
          <a:p>
            <a:r>
              <a:rPr lang="en-US" sz="1102"/>
              <a:t>(0)</a:t>
            </a:r>
          </a:p>
        </p:txBody>
      </p:sp>
      <p:sp>
        <p:nvSpPr>
          <p:cNvPr id="18" name="Hộp Văn bản 17">
            <a:extLst>
              <a:ext uri="{FF2B5EF4-FFF2-40B4-BE49-F238E27FC236}">
                <a16:creationId xmlns:a16="http://schemas.microsoft.com/office/drawing/2014/main" id="{239743AA-13EE-2DBC-5BE4-B0135A8A5886}"/>
              </a:ext>
            </a:extLst>
          </p:cNvPr>
          <p:cNvSpPr txBox="1"/>
          <p:nvPr/>
        </p:nvSpPr>
        <p:spPr>
          <a:xfrm>
            <a:off x="3335167" y="2585320"/>
            <a:ext cx="489416" cy="261931"/>
          </a:xfrm>
          <a:prstGeom prst="rect">
            <a:avLst/>
          </a:prstGeom>
          <a:noFill/>
        </p:spPr>
        <p:txBody>
          <a:bodyPr wrap="square" rtlCol="0">
            <a:spAutoFit/>
          </a:bodyPr>
          <a:lstStyle/>
          <a:p>
            <a:r>
              <a:rPr lang="en-US" sz="1102"/>
              <a:t>(1)</a:t>
            </a:r>
          </a:p>
        </p:txBody>
      </p:sp>
      <p:sp>
        <p:nvSpPr>
          <p:cNvPr id="19" name="Hộp Văn bản 18">
            <a:extLst>
              <a:ext uri="{FF2B5EF4-FFF2-40B4-BE49-F238E27FC236}">
                <a16:creationId xmlns:a16="http://schemas.microsoft.com/office/drawing/2014/main" id="{5ABF810A-EF53-73B2-DA52-0284B7659D64}"/>
              </a:ext>
            </a:extLst>
          </p:cNvPr>
          <p:cNvSpPr txBox="1"/>
          <p:nvPr/>
        </p:nvSpPr>
        <p:spPr>
          <a:xfrm>
            <a:off x="2321683" y="3640869"/>
            <a:ext cx="489416" cy="261931"/>
          </a:xfrm>
          <a:prstGeom prst="rect">
            <a:avLst/>
          </a:prstGeom>
          <a:noFill/>
        </p:spPr>
        <p:txBody>
          <a:bodyPr wrap="square" rtlCol="0">
            <a:spAutoFit/>
          </a:bodyPr>
          <a:lstStyle/>
          <a:p>
            <a:r>
              <a:rPr lang="en-US" sz="1102"/>
              <a:t>(3)</a:t>
            </a:r>
          </a:p>
        </p:txBody>
      </p:sp>
      <p:sp>
        <p:nvSpPr>
          <p:cNvPr id="20" name="Hộp Văn bản 19">
            <a:extLst>
              <a:ext uri="{FF2B5EF4-FFF2-40B4-BE49-F238E27FC236}">
                <a16:creationId xmlns:a16="http://schemas.microsoft.com/office/drawing/2014/main" id="{A27915D7-425D-4335-A11E-40938E902DA2}"/>
              </a:ext>
            </a:extLst>
          </p:cNvPr>
          <p:cNvSpPr txBox="1"/>
          <p:nvPr/>
        </p:nvSpPr>
        <p:spPr>
          <a:xfrm>
            <a:off x="1478952" y="4446600"/>
            <a:ext cx="489416" cy="261931"/>
          </a:xfrm>
          <a:prstGeom prst="rect">
            <a:avLst/>
          </a:prstGeom>
          <a:noFill/>
        </p:spPr>
        <p:txBody>
          <a:bodyPr wrap="square" rtlCol="0">
            <a:spAutoFit/>
          </a:bodyPr>
          <a:lstStyle/>
          <a:p>
            <a:r>
              <a:rPr lang="en-US" sz="1102"/>
              <a:t>(7)</a:t>
            </a:r>
          </a:p>
        </p:txBody>
      </p:sp>
      <p:sp>
        <p:nvSpPr>
          <p:cNvPr id="21" name="Hộp Văn bản 20">
            <a:extLst>
              <a:ext uri="{FF2B5EF4-FFF2-40B4-BE49-F238E27FC236}">
                <a16:creationId xmlns:a16="http://schemas.microsoft.com/office/drawing/2014/main" id="{C041700E-704D-0BDC-73AD-6BDCA00A0D07}"/>
              </a:ext>
            </a:extLst>
          </p:cNvPr>
          <p:cNvSpPr txBox="1"/>
          <p:nvPr/>
        </p:nvSpPr>
        <p:spPr>
          <a:xfrm>
            <a:off x="3200130" y="4495862"/>
            <a:ext cx="489416" cy="261931"/>
          </a:xfrm>
          <a:prstGeom prst="rect">
            <a:avLst/>
          </a:prstGeom>
          <a:noFill/>
        </p:spPr>
        <p:txBody>
          <a:bodyPr wrap="square" rtlCol="0">
            <a:spAutoFit/>
          </a:bodyPr>
          <a:lstStyle/>
          <a:p>
            <a:r>
              <a:rPr lang="en-US" sz="1102"/>
              <a:t>(8)</a:t>
            </a:r>
          </a:p>
        </p:txBody>
      </p:sp>
      <p:sp>
        <p:nvSpPr>
          <p:cNvPr id="22" name="Hộp Văn bản 21">
            <a:extLst>
              <a:ext uri="{FF2B5EF4-FFF2-40B4-BE49-F238E27FC236}">
                <a16:creationId xmlns:a16="http://schemas.microsoft.com/office/drawing/2014/main" id="{D5FE40CD-D2D1-1CE3-92EA-B1853C2BB795}"/>
              </a:ext>
            </a:extLst>
          </p:cNvPr>
          <p:cNvSpPr txBox="1"/>
          <p:nvPr/>
        </p:nvSpPr>
        <p:spPr>
          <a:xfrm>
            <a:off x="3532738" y="4495861"/>
            <a:ext cx="489416" cy="261931"/>
          </a:xfrm>
          <a:prstGeom prst="rect">
            <a:avLst/>
          </a:prstGeom>
          <a:noFill/>
        </p:spPr>
        <p:txBody>
          <a:bodyPr wrap="square" rtlCol="0">
            <a:spAutoFit/>
          </a:bodyPr>
          <a:lstStyle/>
          <a:p>
            <a:r>
              <a:rPr lang="en-US" sz="1102"/>
              <a:t>(9)</a:t>
            </a:r>
          </a:p>
        </p:txBody>
      </p:sp>
      <p:sp>
        <p:nvSpPr>
          <p:cNvPr id="23" name="Hộp Văn bản 22">
            <a:extLst>
              <a:ext uri="{FF2B5EF4-FFF2-40B4-BE49-F238E27FC236}">
                <a16:creationId xmlns:a16="http://schemas.microsoft.com/office/drawing/2014/main" id="{DFAF6926-EF99-959E-EAEF-788531571D22}"/>
              </a:ext>
            </a:extLst>
          </p:cNvPr>
          <p:cNvSpPr txBox="1"/>
          <p:nvPr/>
        </p:nvSpPr>
        <p:spPr>
          <a:xfrm>
            <a:off x="5148868" y="4495861"/>
            <a:ext cx="489416" cy="261931"/>
          </a:xfrm>
          <a:prstGeom prst="rect">
            <a:avLst/>
          </a:prstGeom>
          <a:noFill/>
        </p:spPr>
        <p:txBody>
          <a:bodyPr wrap="square" rtlCol="0">
            <a:spAutoFit/>
          </a:bodyPr>
          <a:lstStyle/>
          <a:p>
            <a:r>
              <a:rPr lang="en-US" sz="1102"/>
              <a:t>(10)</a:t>
            </a:r>
          </a:p>
        </p:txBody>
      </p:sp>
      <p:sp>
        <p:nvSpPr>
          <p:cNvPr id="24" name="Hộp Văn bản 23">
            <a:extLst>
              <a:ext uri="{FF2B5EF4-FFF2-40B4-BE49-F238E27FC236}">
                <a16:creationId xmlns:a16="http://schemas.microsoft.com/office/drawing/2014/main" id="{23E81198-FC54-B8AF-E84D-B63236ECE2ED}"/>
              </a:ext>
            </a:extLst>
          </p:cNvPr>
          <p:cNvSpPr txBox="1"/>
          <p:nvPr/>
        </p:nvSpPr>
        <p:spPr>
          <a:xfrm>
            <a:off x="7224356" y="4456433"/>
            <a:ext cx="489416" cy="261931"/>
          </a:xfrm>
          <a:prstGeom prst="rect">
            <a:avLst/>
          </a:prstGeom>
          <a:noFill/>
        </p:spPr>
        <p:txBody>
          <a:bodyPr wrap="square" rtlCol="0">
            <a:spAutoFit/>
          </a:bodyPr>
          <a:lstStyle/>
          <a:p>
            <a:r>
              <a:rPr lang="en-US" sz="1102"/>
              <a:t>(12)</a:t>
            </a:r>
          </a:p>
        </p:txBody>
      </p:sp>
      <p:sp>
        <p:nvSpPr>
          <p:cNvPr id="25" name="Hộp Văn bản 24">
            <a:extLst>
              <a:ext uri="{FF2B5EF4-FFF2-40B4-BE49-F238E27FC236}">
                <a16:creationId xmlns:a16="http://schemas.microsoft.com/office/drawing/2014/main" id="{693C951F-4A58-F7AC-9BE2-91CBBCA2737D}"/>
              </a:ext>
            </a:extLst>
          </p:cNvPr>
          <p:cNvSpPr txBox="1"/>
          <p:nvPr/>
        </p:nvSpPr>
        <p:spPr>
          <a:xfrm>
            <a:off x="5503535" y="4484928"/>
            <a:ext cx="489416" cy="261931"/>
          </a:xfrm>
          <a:prstGeom prst="rect">
            <a:avLst/>
          </a:prstGeom>
          <a:noFill/>
        </p:spPr>
        <p:txBody>
          <a:bodyPr wrap="square" rtlCol="0">
            <a:spAutoFit/>
          </a:bodyPr>
          <a:lstStyle/>
          <a:p>
            <a:r>
              <a:rPr lang="en-US" sz="1102"/>
              <a:t>(11)</a:t>
            </a:r>
          </a:p>
        </p:txBody>
      </p:sp>
      <p:sp>
        <p:nvSpPr>
          <p:cNvPr id="27" name="Hộp Văn bản 26">
            <a:extLst>
              <a:ext uri="{FF2B5EF4-FFF2-40B4-BE49-F238E27FC236}">
                <a16:creationId xmlns:a16="http://schemas.microsoft.com/office/drawing/2014/main" id="{C28AB68E-1945-8858-2155-0D212A65A604}"/>
              </a:ext>
            </a:extLst>
          </p:cNvPr>
          <p:cNvSpPr txBox="1"/>
          <p:nvPr/>
        </p:nvSpPr>
        <p:spPr>
          <a:xfrm>
            <a:off x="4328126" y="3594152"/>
            <a:ext cx="489416" cy="261931"/>
          </a:xfrm>
          <a:prstGeom prst="rect">
            <a:avLst/>
          </a:prstGeom>
          <a:noFill/>
        </p:spPr>
        <p:txBody>
          <a:bodyPr wrap="square" rtlCol="0">
            <a:spAutoFit/>
          </a:bodyPr>
          <a:lstStyle/>
          <a:p>
            <a:r>
              <a:rPr lang="en-US" sz="1102"/>
              <a:t>(4)</a:t>
            </a:r>
          </a:p>
        </p:txBody>
      </p:sp>
      <p:sp>
        <p:nvSpPr>
          <p:cNvPr id="28" name="Hộp Văn bản 27">
            <a:extLst>
              <a:ext uri="{FF2B5EF4-FFF2-40B4-BE49-F238E27FC236}">
                <a16:creationId xmlns:a16="http://schemas.microsoft.com/office/drawing/2014/main" id="{0D990571-CF06-E006-3807-35FC2490D00C}"/>
              </a:ext>
            </a:extLst>
          </p:cNvPr>
          <p:cNvSpPr txBox="1"/>
          <p:nvPr/>
        </p:nvSpPr>
        <p:spPr>
          <a:xfrm>
            <a:off x="6939856" y="2594441"/>
            <a:ext cx="489416" cy="261931"/>
          </a:xfrm>
          <a:prstGeom prst="rect">
            <a:avLst/>
          </a:prstGeom>
          <a:noFill/>
        </p:spPr>
        <p:txBody>
          <a:bodyPr wrap="square" rtlCol="0">
            <a:spAutoFit/>
          </a:bodyPr>
          <a:lstStyle/>
          <a:p>
            <a:r>
              <a:rPr lang="en-US" sz="1102"/>
              <a:t>(3)</a:t>
            </a:r>
          </a:p>
        </p:txBody>
      </p:sp>
      <p:sp>
        <p:nvSpPr>
          <p:cNvPr id="35" name="Hộp Văn bản 34">
            <a:extLst>
              <a:ext uri="{FF2B5EF4-FFF2-40B4-BE49-F238E27FC236}">
                <a16:creationId xmlns:a16="http://schemas.microsoft.com/office/drawing/2014/main" id="{DA178187-C51B-331D-7870-10585D3CA849}"/>
              </a:ext>
            </a:extLst>
          </p:cNvPr>
          <p:cNvSpPr txBox="1"/>
          <p:nvPr/>
        </p:nvSpPr>
        <p:spPr>
          <a:xfrm>
            <a:off x="6278339" y="3616759"/>
            <a:ext cx="489416" cy="261931"/>
          </a:xfrm>
          <a:prstGeom prst="rect">
            <a:avLst/>
          </a:prstGeom>
          <a:noFill/>
        </p:spPr>
        <p:txBody>
          <a:bodyPr wrap="square" rtlCol="0">
            <a:spAutoFit/>
          </a:bodyPr>
          <a:lstStyle/>
          <a:p>
            <a:r>
              <a:rPr lang="en-US" sz="1102"/>
              <a:t>(5)</a:t>
            </a:r>
          </a:p>
        </p:txBody>
      </p:sp>
      <p:sp>
        <p:nvSpPr>
          <p:cNvPr id="36" name="Hộp Văn bản 35">
            <a:extLst>
              <a:ext uri="{FF2B5EF4-FFF2-40B4-BE49-F238E27FC236}">
                <a16:creationId xmlns:a16="http://schemas.microsoft.com/office/drawing/2014/main" id="{9326F498-8CAD-511C-1C49-76FCAD171FEC}"/>
              </a:ext>
            </a:extLst>
          </p:cNvPr>
          <p:cNvSpPr txBox="1"/>
          <p:nvPr/>
        </p:nvSpPr>
        <p:spPr>
          <a:xfrm>
            <a:off x="7843783" y="3527777"/>
            <a:ext cx="489416" cy="261931"/>
          </a:xfrm>
          <a:prstGeom prst="rect">
            <a:avLst/>
          </a:prstGeom>
          <a:noFill/>
        </p:spPr>
        <p:txBody>
          <a:bodyPr wrap="square" rtlCol="0">
            <a:spAutoFit/>
          </a:bodyPr>
          <a:lstStyle/>
          <a:p>
            <a:r>
              <a:rPr lang="en-US" sz="1102"/>
              <a:t>(6)</a:t>
            </a:r>
          </a:p>
        </p:txBody>
      </p:sp>
    </p:spTree>
    <p:extLst>
      <p:ext uri="{BB962C8B-B14F-4D97-AF65-F5344CB8AC3E}">
        <p14:creationId xmlns:p14="http://schemas.microsoft.com/office/powerpoint/2010/main" val="1461789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63"/>
                                        </p:tgtEl>
                                        <p:attrNameLst>
                                          <p:attrName>fillcolor</p:attrName>
                                        </p:attrNameLst>
                                      </p:cBhvr>
                                      <p:to>
                                        <a:schemeClr val="accent2"/>
                                      </p:to>
                                    </p:animClr>
                                    <p:set>
                                      <p:cBhvr>
                                        <p:cTn id="7" dur="500" fill="hold"/>
                                        <p:tgtEl>
                                          <p:spTgt spid="63"/>
                                        </p:tgtEl>
                                        <p:attrNameLst>
                                          <p:attrName>fill.type</p:attrName>
                                        </p:attrNameLst>
                                      </p:cBhvr>
                                      <p:to>
                                        <p:strVal val="solid"/>
                                      </p:to>
                                    </p:set>
                                    <p:set>
                                      <p:cBhvr>
                                        <p:cTn id="8" dur="500" fill="hold"/>
                                        <p:tgtEl>
                                          <p:spTgt spid="63"/>
                                        </p:tgtEl>
                                        <p:attrNameLst>
                                          <p:attrName>fill.on</p:attrName>
                                        </p:attrNameLst>
                                      </p:cBhvr>
                                      <p:to>
                                        <p:strVal val="true"/>
                                      </p:to>
                                    </p:set>
                                  </p:childTnLst>
                                </p:cTn>
                              </p:par>
                            </p:childTnLst>
                          </p:cTn>
                        </p:par>
                        <p:par>
                          <p:cTn id="9" fill="hold">
                            <p:stCondLst>
                              <p:cond delay="500"/>
                            </p:stCondLst>
                            <p:childTnLst>
                              <p:par>
                                <p:cTn id="10" presetID="23" presetClass="emph" presetSubtype="0" fill="hold" nodeType="afterEffect">
                                  <p:stCondLst>
                                    <p:cond delay="0"/>
                                  </p:stCondLst>
                                  <p:childTnLst>
                                    <p:animClr clrSpc="hsl" dir="cw">
                                      <p:cBhvr override="childStyle">
                                        <p:cTn id="11" dur="500" fill="hold"/>
                                        <p:tgtEl>
                                          <p:spTgt spid="88"/>
                                        </p:tgtEl>
                                        <p:attrNameLst>
                                          <p:attrName>style.color</p:attrName>
                                        </p:attrNameLst>
                                      </p:cBhvr>
                                      <p:by>
                                        <p:hsl h="10842353" s="0" l="0"/>
                                      </p:by>
                                    </p:animClr>
                                    <p:animClr clrSpc="hsl" dir="cw">
                                      <p:cBhvr>
                                        <p:cTn id="12" dur="500" fill="hold"/>
                                        <p:tgtEl>
                                          <p:spTgt spid="88"/>
                                        </p:tgtEl>
                                        <p:attrNameLst>
                                          <p:attrName>fillcolor</p:attrName>
                                        </p:attrNameLst>
                                      </p:cBhvr>
                                      <p:by>
                                        <p:hsl h="10842353" s="0" l="0"/>
                                      </p:by>
                                    </p:animClr>
                                    <p:animClr clrSpc="hsl" dir="cw">
                                      <p:cBhvr>
                                        <p:cTn id="13" dur="500" fill="hold"/>
                                        <p:tgtEl>
                                          <p:spTgt spid="88"/>
                                        </p:tgtEl>
                                        <p:attrNameLst>
                                          <p:attrName>stroke.color</p:attrName>
                                        </p:attrNameLst>
                                      </p:cBhvr>
                                      <p:by>
                                        <p:hsl h="10842353" s="0" l="0"/>
                                      </p:by>
                                    </p:animClr>
                                    <p:set>
                                      <p:cBhvr>
                                        <p:cTn id="14" dur="500" fill="hold"/>
                                        <p:tgtEl>
                                          <p:spTgt spid="88"/>
                                        </p:tgtEl>
                                        <p:attrNameLst>
                                          <p:attrName>fill.type</p:attrName>
                                        </p:attrNameLst>
                                      </p:cBhvr>
                                      <p:to>
                                        <p:strVal val="solid"/>
                                      </p:to>
                                    </p:set>
                                  </p:childTnLst>
                                </p:cTn>
                              </p:par>
                            </p:childTnLst>
                          </p:cTn>
                        </p:par>
                        <p:par>
                          <p:cTn id="15" fill="hold">
                            <p:stCondLst>
                              <p:cond delay="1000"/>
                            </p:stCondLst>
                            <p:childTnLst>
                              <p:par>
                                <p:cTn id="16" presetID="1" presetClass="emph" presetSubtype="2" fill="hold" nodeType="afterEffect">
                                  <p:stCondLst>
                                    <p:cond delay="0"/>
                                  </p:stCondLst>
                                  <p:childTnLst>
                                    <p:animClr clrSpc="rgb" dir="cw">
                                      <p:cBhvr>
                                        <p:cTn id="17" dur="500" fill="hold"/>
                                        <p:tgtEl>
                                          <p:spTgt spid="61"/>
                                        </p:tgtEl>
                                        <p:attrNameLst>
                                          <p:attrName>fillcolor</p:attrName>
                                        </p:attrNameLst>
                                      </p:cBhvr>
                                      <p:to>
                                        <a:schemeClr val="accent2"/>
                                      </p:to>
                                    </p:animClr>
                                    <p:set>
                                      <p:cBhvr>
                                        <p:cTn id="18" dur="500" fill="hold"/>
                                        <p:tgtEl>
                                          <p:spTgt spid="61"/>
                                        </p:tgtEl>
                                        <p:attrNameLst>
                                          <p:attrName>fill.type</p:attrName>
                                        </p:attrNameLst>
                                      </p:cBhvr>
                                      <p:to>
                                        <p:strVal val="solid"/>
                                      </p:to>
                                    </p:set>
                                    <p:set>
                                      <p:cBhvr>
                                        <p:cTn id="19" dur="500" fill="hold"/>
                                        <p:tgtEl>
                                          <p:spTgt spid="61"/>
                                        </p:tgtEl>
                                        <p:attrNameLst>
                                          <p:attrName>fill.on</p:attrName>
                                        </p:attrNameLst>
                                      </p:cBhvr>
                                      <p:to>
                                        <p:strVal val="true"/>
                                      </p:to>
                                    </p:set>
                                  </p:childTnLst>
                                </p:cTn>
                              </p:par>
                            </p:childTnLst>
                          </p:cTn>
                        </p:par>
                        <p:par>
                          <p:cTn id="20" fill="hold">
                            <p:stCondLst>
                              <p:cond delay="1500"/>
                            </p:stCondLst>
                            <p:childTnLst>
                              <p:par>
                                <p:cTn id="21" presetID="23" presetClass="emph" presetSubtype="0" fill="hold" nodeType="afterEffect">
                                  <p:stCondLst>
                                    <p:cond delay="0"/>
                                  </p:stCondLst>
                                  <p:childTnLst>
                                    <p:animClr clrSpc="hsl" dir="cw">
                                      <p:cBhvr override="childStyle">
                                        <p:cTn id="22" dur="500" fill="hold"/>
                                        <p:tgtEl>
                                          <p:spTgt spid="80"/>
                                        </p:tgtEl>
                                        <p:attrNameLst>
                                          <p:attrName>style.color</p:attrName>
                                        </p:attrNameLst>
                                      </p:cBhvr>
                                      <p:by>
                                        <p:hsl h="10842353" s="0" l="0"/>
                                      </p:by>
                                    </p:animClr>
                                    <p:animClr clrSpc="hsl" dir="cw">
                                      <p:cBhvr>
                                        <p:cTn id="23" dur="500" fill="hold"/>
                                        <p:tgtEl>
                                          <p:spTgt spid="80"/>
                                        </p:tgtEl>
                                        <p:attrNameLst>
                                          <p:attrName>fillcolor</p:attrName>
                                        </p:attrNameLst>
                                      </p:cBhvr>
                                      <p:by>
                                        <p:hsl h="10842353" s="0" l="0"/>
                                      </p:by>
                                    </p:animClr>
                                    <p:animClr clrSpc="hsl" dir="cw">
                                      <p:cBhvr>
                                        <p:cTn id="24" dur="500" fill="hold"/>
                                        <p:tgtEl>
                                          <p:spTgt spid="80"/>
                                        </p:tgtEl>
                                        <p:attrNameLst>
                                          <p:attrName>stroke.color</p:attrName>
                                        </p:attrNameLst>
                                      </p:cBhvr>
                                      <p:by>
                                        <p:hsl h="10842353" s="0" l="0"/>
                                      </p:by>
                                    </p:animClr>
                                    <p:set>
                                      <p:cBhvr>
                                        <p:cTn id="25" dur="500" fill="hold"/>
                                        <p:tgtEl>
                                          <p:spTgt spid="80"/>
                                        </p:tgtEl>
                                        <p:attrNameLst>
                                          <p:attrName>fill.type</p:attrName>
                                        </p:attrNameLst>
                                      </p:cBhvr>
                                      <p:to>
                                        <p:strVal val="solid"/>
                                      </p:to>
                                    </p:set>
                                  </p:childTnLst>
                                </p:cTn>
                              </p:par>
                            </p:childTnLst>
                          </p:cTn>
                        </p:par>
                        <p:par>
                          <p:cTn id="26" fill="hold">
                            <p:stCondLst>
                              <p:cond delay="2000"/>
                            </p:stCondLst>
                            <p:childTnLst>
                              <p:par>
                                <p:cTn id="27" presetID="1" presetClass="emph" presetSubtype="2" fill="hold" nodeType="afterEffect">
                                  <p:stCondLst>
                                    <p:cond delay="0"/>
                                  </p:stCondLst>
                                  <p:childTnLst>
                                    <p:animClr clrSpc="rgb" dir="cw">
                                      <p:cBhvr>
                                        <p:cTn id="28" dur="500" fill="hold"/>
                                        <p:tgtEl>
                                          <p:spTgt spid="58"/>
                                        </p:tgtEl>
                                        <p:attrNameLst>
                                          <p:attrName>fillcolor</p:attrName>
                                        </p:attrNameLst>
                                      </p:cBhvr>
                                      <p:to>
                                        <a:schemeClr val="accent2"/>
                                      </p:to>
                                    </p:animClr>
                                    <p:set>
                                      <p:cBhvr>
                                        <p:cTn id="29" dur="500" fill="hold"/>
                                        <p:tgtEl>
                                          <p:spTgt spid="58"/>
                                        </p:tgtEl>
                                        <p:attrNameLst>
                                          <p:attrName>fill.type</p:attrName>
                                        </p:attrNameLst>
                                      </p:cBhvr>
                                      <p:to>
                                        <p:strVal val="solid"/>
                                      </p:to>
                                    </p:set>
                                    <p:set>
                                      <p:cBhvr>
                                        <p:cTn id="30" dur="500" fill="hold"/>
                                        <p:tgtEl>
                                          <p:spTgt spid="58"/>
                                        </p:tgtEl>
                                        <p:attrNameLst>
                                          <p:attrName>fill.on</p:attrName>
                                        </p:attrNameLst>
                                      </p:cBhvr>
                                      <p:to>
                                        <p:strVal val="true"/>
                                      </p:to>
                                    </p:set>
                                  </p:childTnLst>
                                </p:cTn>
                              </p:par>
                            </p:childTnLst>
                          </p:cTn>
                        </p:par>
                        <p:par>
                          <p:cTn id="31" fill="hold">
                            <p:stCondLst>
                              <p:cond delay="2500"/>
                            </p:stCondLst>
                            <p:childTnLst>
                              <p:par>
                                <p:cTn id="32" presetID="23" presetClass="emph" presetSubtype="0" fill="hold" nodeType="afterEffect">
                                  <p:stCondLst>
                                    <p:cond delay="0"/>
                                  </p:stCondLst>
                                  <p:childTnLst>
                                    <p:animClr clrSpc="hsl" dir="cw">
                                      <p:cBhvr override="childStyle">
                                        <p:cTn id="33" dur="500" fill="hold"/>
                                        <p:tgtEl>
                                          <p:spTgt spid="67"/>
                                        </p:tgtEl>
                                        <p:attrNameLst>
                                          <p:attrName>style.color</p:attrName>
                                        </p:attrNameLst>
                                      </p:cBhvr>
                                      <p:by>
                                        <p:hsl h="10842353" s="0" l="0"/>
                                      </p:by>
                                    </p:animClr>
                                    <p:animClr clrSpc="hsl" dir="cw">
                                      <p:cBhvr>
                                        <p:cTn id="34" dur="500" fill="hold"/>
                                        <p:tgtEl>
                                          <p:spTgt spid="67"/>
                                        </p:tgtEl>
                                        <p:attrNameLst>
                                          <p:attrName>fillcolor</p:attrName>
                                        </p:attrNameLst>
                                      </p:cBhvr>
                                      <p:by>
                                        <p:hsl h="10842353" s="0" l="0"/>
                                      </p:by>
                                    </p:animClr>
                                    <p:animClr clrSpc="hsl" dir="cw">
                                      <p:cBhvr>
                                        <p:cTn id="35" dur="500" fill="hold"/>
                                        <p:tgtEl>
                                          <p:spTgt spid="67"/>
                                        </p:tgtEl>
                                        <p:attrNameLst>
                                          <p:attrName>stroke.color</p:attrName>
                                        </p:attrNameLst>
                                      </p:cBhvr>
                                      <p:by>
                                        <p:hsl h="10842353" s="0" l="0"/>
                                      </p:by>
                                    </p:animClr>
                                    <p:set>
                                      <p:cBhvr>
                                        <p:cTn id="36" dur="500" fill="hold"/>
                                        <p:tgtEl>
                                          <p:spTgt spid="67"/>
                                        </p:tgtEl>
                                        <p:attrNameLst>
                                          <p:attrName>fill.type</p:attrName>
                                        </p:attrNameLst>
                                      </p:cBhvr>
                                      <p:to>
                                        <p:strVal val="solid"/>
                                      </p:to>
                                    </p:set>
                                  </p:childTnLst>
                                </p:cTn>
                              </p:par>
                            </p:childTnLst>
                          </p:cTn>
                        </p:par>
                        <p:par>
                          <p:cTn id="37" fill="hold">
                            <p:stCondLst>
                              <p:cond delay="3000"/>
                            </p:stCondLst>
                            <p:childTnLst>
                              <p:par>
                                <p:cTn id="38" presetID="1" presetClass="emph" presetSubtype="2" fill="hold" nodeType="afterEffect">
                                  <p:stCondLst>
                                    <p:cond delay="0"/>
                                  </p:stCondLst>
                                  <p:childTnLst>
                                    <p:animClr clrSpc="rgb" dir="cw">
                                      <p:cBhvr>
                                        <p:cTn id="39" dur="500" fill="hold"/>
                                        <p:tgtEl>
                                          <p:spTgt spid="29"/>
                                        </p:tgtEl>
                                        <p:attrNameLst>
                                          <p:attrName>fillcolor</p:attrName>
                                        </p:attrNameLst>
                                      </p:cBhvr>
                                      <p:to>
                                        <a:schemeClr val="accent2"/>
                                      </p:to>
                                    </p:animClr>
                                    <p:set>
                                      <p:cBhvr>
                                        <p:cTn id="40" dur="500" fill="hold"/>
                                        <p:tgtEl>
                                          <p:spTgt spid="29"/>
                                        </p:tgtEl>
                                        <p:attrNameLst>
                                          <p:attrName>fill.type</p:attrName>
                                        </p:attrNameLst>
                                      </p:cBhvr>
                                      <p:to>
                                        <p:strVal val="solid"/>
                                      </p:to>
                                    </p:set>
                                    <p:set>
                                      <p:cBhvr>
                                        <p:cTn id="41" dur="500" fill="hold"/>
                                        <p:tgtEl>
                                          <p:spTgt spid="29"/>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3" presetClass="emph" presetSubtype="0" fill="hold" nodeType="clickEffect">
                                  <p:stCondLst>
                                    <p:cond delay="0"/>
                                  </p:stCondLst>
                                  <p:childTnLst>
                                    <p:animClr clrSpc="hsl" dir="cw">
                                      <p:cBhvr override="childStyle">
                                        <p:cTn id="49" dur="500" fill="hold"/>
                                        <p:tgtEl>
                                          <p:spTgt spid="69"/>
                                        </p:tgtEl>
                                        <p:attrNameLst>
                                          <p:attrName>style.color</p:attrName>
                                        </p:attrNameLst>
                                      </p:cBhvr>
                                      <p:by>
                                        <p:hsl h="10842353" s="0" l="0"/>
                                      </p:by>
                                    </p:animClr>
                                    <p:animClr clrSpc="hsl" dir="cw">
                                      <p:cBhvr>
                                        <p:cTn id="50" dur="500" fill="hold"/>
                                        <p:tgtEl>
                                          <p:spTgt spid="69"/>
                                        </p:tgtEl>
                                        <p:attrNameLst>
                                          <p:attrName>fillcolor</p:attrName>
                                        </p:attrNameLst>
                                      </p:cBhvr>
                                      <p:by>
                                        <p:hsl h="10842353" s="0" l="0"/>
                                      </p:by>
                                    </p:animClr>
                                    <p:animClr clrSpc="hsl" dir="cw">
                                      <p:cBhvr>
                                        <p:cTn id="51" dur="500" fill="hold"/>
                                        <p:tgtEl>
                                          <p:spTgt spid="69"/>
                                        </p:tgtEl>
                                        <p:attrNameLst>
                                          <p:attrName>stroke.color</p:attrName>
                                        </p:attrNameLst>
                                      </p:cBhvr>
                                      <p:by>
                                        <p:hsl h="10842353" s="0" l="0"/>
                                      </p:by>
                                    </p:animClr>
                                    <p:set>
                                      <p:cBhvr>
                                        <p:cTn id="52" dur="500" fill="hold"/>
                                        <p:tgtEl>
                                          <p:spTgt spid="69"/>
                                        </p:tgtEl>
                                        <p:attrNameLst>
                                          <p:attrName>fill.type</p:attrName>
                                        </p:attrNameLst>
                                      </p:cBhvr>
                                      <p:to>
                                        <p:strVal val="solid"/>
                                      </p:to>
                                    </p:set>
                                  </p:childTnLst>
                                </p:cTn>
                              </p:par>
                            </p:childTnLst>
                          </p:cTn>
                        </p:par>
                        <p:par>
                          <p:cTn id="53" fill="hold">
                            <p:stCondLst>
                              <p:cond delay="500"/>
                            </p:stCondLst>
                            <p:childTnLst>
                              <p:par>
                                <p:cTn id="54" presetID="1" presetClass="emph" presetSubtype="2" fill="hold" nodeType="afterEffect">
                                  <p:stCondLst>
                                    <p:cond delay="0"/>
                                  </p:stCondLst>
                                  <p:childTnLst>
                                    <p:animClr clrSpc="rgb" dir="cw">
                                      <p:cBhvr>
                                        <p:cTn id="55" dur="500" fill="hold"/>
                                        <p:tgtEl>
                                          <p:spTgt spid="34"/>
                                        </p:tgtEl>
                                        <p:attrNameLst>
                                          <p:attrName>fillcolor</p:attrName>
                                        </p:attrNameLst>
                                      </p:cBhvr>
                                      <p:to>
                                        <a:schemeClr val="accent2"/>
                                      </p:to>
                                    </p:animClr>
                                    <p:set>
                                      <p:cBhvr>
                                        <p:cTn id="56" dur="500" fill="hold"/>
                                        <p:tgtEl>
                                          <p:spTgt spid="34"/>
                                        </p:tgtEl>
                                        <p:attrNameLst>
                                          <p:attrName>fill.type</p:attrName>
                                        </p:attrNameLst>
                                      </p:cBhvr>
                                      <p:to>
                                        <p:strVal val="solid"/>
                                      </p:to>
                                    </p:set>
                                    <p:set>
                                      <p:cBhvr>
                                        <p:cTn id="57" dur="500" fill="hold"/>
                                        <p:tgtEl>
                                          <p:spTgt spid="34"/>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4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14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3" presetClass="emph" presetSubtype="0" fill="hold" nodeType="clickEffect">
                                  <p:stCondLst>
                                    <p:cond delay="0"/>
                                  </p:stCondLst>
                                  <p:childTnLst>
                                    <p:animClr clrSpc="hsl" dir="cw">
                                      <p:cBhvr override="childStyle">
                                        <p:cTn id="69" dur="500" fill="hold"/>
                                        <p:tgtEl>
                                          <p:spTgt spid="82"/>
                                        </p:tgtEl>
                                        <p:attrNameLst>
                                          <p:attrName>style.color</p:attrName>
                                        </p:attrNameLst>
                                      </p:cBhvr>
                                      <p:by>
                                        <p:hsl h="10842353" s="0" l="0"/>
                                      </p:by>
                                    </p:animClr>
                                    <p:animClr clrSpc="hsl" dir="cw">
                                      <p:cBhvr>
                                        <p:cTn id="70" dur="500" fill="hold"/>
                                        <p:tgtEl>
                                          <p:spTgt spid="82"/>
                                        </p:tgtEl>
                                        <p:attrNameLst>
                                          <p:attrName>fillcolor</p:attrName>
                                        </p:attrNameLst>
                                      </p:cBhvr>
                                      <p:by>
                                        <p:hsl h="10842353" s="0" l="0"/>
                                      </p:by>
                                    </p:animClr>
                                    <p:animClr clrSpc="hsl" dir="cw">
                                      <p:cBhvr>
                                        <p:cTn id="71" dur="500" fill="hold"/>
                                        <p:tgtEl>
                                          <p:spTgt spid="82"/>
                                        </p:tgtEl>
                                        <p:attrNameLst>
                                          <p:attrName>stroke.color</p:attrName>
                                        </p:attrNameLst>
                                      </p:cBhvr>
                                      <p:by>
                                        <p:hsl h="10842353" s="0" l="0"/>
                                      </p:by>
                                    </p:animClr>
                                    <p:set>
                                      <p:cBhvr>
                                        <p:cTn id="72" dur="500" fill="hold"/>
                                        <p:tgtEl>
                                          <p:spTgt spid="82"/>
                                        </p:tgtEl>
                                        <p:attrNameLst>
                                          <p:attrName>fill.type</p:attrName>
                                        </p:attrNameLst>
                                      </p:cBhvr>
                                      <p:to>
                                        <p:strVal val="solid"/>
                                      </p:to>
                                    </p:set>
                                  </p:childTnLst>
                                </p:cTn>
                              </p:par>
                            </p:childTnLst>
                          </p:cTn>
                        </p:par>
                        <p:par>
                          <p:cTn id="73" fill="hold">
                            <p:stCondLst>
                              <p:cond delay="500"/>
                            </p:stCondLst>
                            <p:childTnLst>
                              <p:par>
                                <p:cTn id="74" presetID="1" presetClass="emph" presetSubtype="2" fill="hold" nodeType="afterEffect">
                                  <p:stCondLst>
                                    <p:cond delay="0"/>
                                  </p:stCondLst>
                                  <p:childTnLst>
                                    <p:animClr clrSpc="rgb" dir="cw">
                                      <p:cBhvr>
                                        <p:cTn id="75" dur="500" fill="hold"/>
                                        <p:tgtEl>
                                          <p:spTgt spid="59"/>
                                        </p:tgtEl>
                                        <p:attrNameLst>
                                          <p:attrName>fillcolor</p:attrName>
                                        </p:attrNameLst>
                                      </p:cBhvr>
                                      <p:to>
                                        <a:schemeClr val="accent2"/>
                                      </p:to>
                                    </p:animClr>
                                    <p:set>
                                      <p:cBhvr>
                                        <p:cTn id="76" dur="500" fill="hold"/>
                                        <p:tgtEl>
                                          <p:spTgt spid="59"/>
                                        </p:tgtEl>
                                        <p:attrNameLst>
                                          <p:attrName>fill.type</p:attrName>
                                        </p:attrNameLst>
                                      </p:cBhvr>
                                      <p:to>
                                        <p:strVal val="solid"/>
                                      </p:to>
                                    </p:set>
                                    <p:set>
                                      <p:cBhvr>
                                        <p:cTn id="77" dur="500" fill="hold"/>
                                        <p:tgtEl>
                                          <p:spTgt spid="59"/>
                                        </p:tgtEl>
                                        <p:attrNameLst>
                                          <p:attrName>fill.on</p:attrName>
                                        </p:attrNameLst>
                                      </p:cBhvr>
                                      <p:to>
                                        <p:strVal val="true"/>
                                      </p:to>
                                    </p:set>
                                  </p:childTnLst>
                                </p:cTn>
                              </p:par>
                            </p:childTnLst>
                          </p:cTn>
                        </p:par>
                        <p:par>
                          <p:cTn id="78" fill="hold">
                            <p:stCondLst>
                              <p:cond delay="1000"/>
                            </p:stCondLst>
                            <p:childTnLst>
                              <p:par>
                                <p:cTn id="79" presetID="23" presetClass="emph" presetSubtype="0" fill="hold" nodeType="afterEffect">
                                  <p:stCondLst>
                                    <p:cond delay="0"/>
                                  </p:stCondLst>
                                  <p:childTnLst>
                                    <p:animClr clrSpc="hsl" dir="cw">
                                      <p:cBhvr override="childStyle">
                                        <p:cTn id="80" dur="500" fill="hold"/>
                                        <p:tgtEl>
                                          <p:spTgt spid="71"/>
                                        </p:tgtEl>
                                        <p:attrNameLst>
                                          <p:attrName>style.color</p:attrName>
                                        </p:attrNameLst>
                                      </p:cBhvr>
                                      <p:by>
                                        <p:hsl h="10842353" s="0" l="0"/>
                                      </p:by>
                                    </p:animClr>
                                    <p:animClr clrSpc="hsl" dir="cw">
                                      <p:cBhvr>
                                        <p:cTn id="81" dur="500" fill="hold"/>
                                        <p:tgtEl>
                                          <p:spTgt spid="71"/>
                                        </p:tgtEl>
                                        <p:attrNameLst>
                                          <p:attrName>fillcolor</p:attrName>
                                        </p:attrNameLst>
                                      </p:cBhvr>
                                      <p:by>
                                        <p:hsl h="10842353" s="0" l="0"/>
                                      </p:by>
                                    </p:animClr>
                                    <p:animClr clrSpc="hsl" dir="cw">
                                      <p:cBhvr>
                                        <p:cTn id="82" dur="500" fill="hold"/>
                                        <p:tgtEl>
                                          <p:spTgt spid="71"/>
                                        </p:tgtEl>
                                        <p:attrNameLst>
                                          <p:attrName>stroke.color</p:attrName>
                                        </p:attrNameLst>
                                      </p:cBhvr>
                                      <p:by>
                                        <p:hsl h="10842353" s="0" l="0"/>
                                      </p:by>
                                    </p:animClr>
                                    <p:set>
                                      <p:cBhvr>
                                        <p:cTn id="83" dur="500" fill="hold"/>
                                        <p:tgtEl>
                                          <p:spTgt spid="71"/>
                                        </p:tgtEl>
                                        <p:attrNameLst>
                                          <p:attrName>fill.type</p:attrName>
                                        </p:attrNameLst>
                                      </p:cBhvr>
                                      <p:to>
                                        <p:strVal val="solid"/>
                                      </p:to>
                                    </p:set>
                                  </p:childTnLst>
                                </p:cTn>
                              </p:par>
                            </p:childTnLst>
                          </p:cTn>
                        </p:par>
                        <p:par>
                          <p:cTn id="84" fill="hold">
                            <p:stCondLst>
                              <p:cond delay="1500"/>
                            </p:stCondLst>
                            <p:childTnLst>
                              <p:par>
                                <p:cTn id="85" presetID="1" presetClass="emph" presetSubtype="2" fill="hold" nodeType="afterEffect">
                                  <p:stCondLst>
                                    <p:cond delay="0"/>
                                  </p:stCondLst>
                                  <p:childTnLst>
                                    <p:animClr clrSpc="rgb" dir="cw">
                                      <p:cBhvr>
                                        <p:cTn id="86" dur="500" fill="hold"/>
                                        <p:tgtEl>
                                          <p:spTgt spid="33"/>
                                        </p:tgtEl>
                                        <p:attrNameLst>
                                          <p:attrName>fillcolor</p:attrName>
                                        </p:attrNameLst>
                                      </p:cBhvr>
                                      <p:to>
                                        <a:schemeClr val="accent2"/>
                                      </p:to>
                                    </p:animClr>
                                    <p:set>
                                      <p:cBhvr>
                                        <p:cTn id="87" dur="500" fill="hold"/>
                                        <p:tgtEl>
                                          <p:spTgt spid="33"/>
                                        </p:tgtEl>
                                        <p:attrNameLst>
                                          <p:attrName>fill.type</p:attrName>
                                        </p:attrNameLst>
                                      </p:cBhvr>
                                      <p:to>
                                        <p:strVal val="solid"/>
                                      </p:to>
                                    </p:set>
                                    <p:set>
                                      <p:cBhvr>
                                        <p:cTn id="88" dur="500" fill="hold"/>
                                        <p:tgtEl>
                                          <p:spTgt spid="3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3" presetClass="emph" presetSubtype="0" fill="hold" nodeType="clickEffect">
                                  <p:stCondLst>
                                    <p:cond delay="0"/>
                                  </p:stCondLst>
                                  <p:childTnLst>
                                    <p:animClr clrSpc="hsl" dir="cw">
                                      <p:cBhvr override="childStyle">
                                        <p:cTn id="96" dur="500" fill="hold"/>
                                        <p:tgtEl>
                                          <p:spTgt spid="73"/>
                                        </p:tgtEl>
                                        <p:attrNameLst>
                                          <p:attrName>style.color</p:attrName>
                                        </p:attrNameLst>
                                      </p:cBhvr>
                                      <p:by>
                                        <p:hsl h="10842353" s="0" l="0"/>
                                      </p:by>
                                    </p:animClr>
                                    <p:animClr clrSpc="hsl" dir="cw">
                                      <p:cBhvr>
                                        <p:cTn id="97" dur="500" fill="hold"/>
                                        <p:tgtEl>
                                          <p:spTgt spid="73"/>
                                        </p:tgtEl>
                                        <p:attrNameLst>
                                          <p:attrName>fillcolor</p:attrName>
                                        </p:attrNameLst>
                                      </p:cBhvr>
                                      <p:by>
                                        <p:hsl h="10842353" s="0" l="0"/>
                                      </p:by>
                                    </p:animClr>
                                    <p:animClr clrSpc="hsl" dir="cw">
                                      <p:cBhvr>
                                        <p:cTn id="98" dur="500" fill="hold"/>
                                        <p:tgtEl>
                                          <p:spTgt spid="73"/>
                                        </p:tgtEl>
                                        <p:attrNameLst>
                                          <p:attrName>stroke.color</p:attrName>
                                        </p:attrNameLst>
                                      </p:cBhvr>
                                      <p:by>
                                        <p:hsl h="10842353" s="0" l="0"/>
                                      </p:by>
                                    </p:animClr>
                                    <p:set>
                                      <p:cBhvr>
                                        <p:cTn id="99" dur="500" fill="hold"/>
                                        <p:tgtEl>
                                          <p:spTgt spid="73"/>
                                        </p:tgtEl>
                                        <p:attrNameLst>
                                          <p:attrName>fill.type</p:attrName>
                                        </p:attrNameLst>
                                      </p:cBhvr>
                                      <p:to>
                                        <p:strVal val="solid"/>
                                      </p:to>
                                    </p:set>
                                  </p:childTnLst>
                                </p:cTn>
                              </p:par>
                            </p:childTnLst>
                          </p:cTn>
                        </p:par>
                        <p:par>
                          <p:cTn id="100" fill="hold">
                            <p:stCondLst>
                              <p:cond delay="500"/>
                            </p:stCondLst>
                            <p:childTnLst>
                              <p:par>
                                <p:cTn id="101" presetID="1" presetClass="emph" presetSubtype="2" fill="hold" nodeType="afterEffect">
                                  <p:stCondLst>
                                    <p:cond delay="0"/>
                                  </p:stCondLst>
                                  <p:childTnLst>
                                    <p:animClr clrSpc="rgb" dir="cw">
                                      <p:cBhvr>
                                        <p:cTn id="102" dur="500" fill="hold"/>
                                        <p:tgtEl>
                                          <p:spTgt spid="32"/>
                                        </p:tgtEl>
                                        <p:attrNameLst>
                                          <p:attrName>fillcolor</p:attrName>
                                        </p:attrNameLst>
                                      </p:cBhvr>
                                      <p:to>
                                        <a:schemeClr val="accent2"/>
                                      </p:to>
                                    </p:animClr>
                                    <p:set>
                                      <p:cBhvr>
                                        <p:cTn id="103" dur="500" fill="hold"/>
                                        <p:tgtEl>
                                          <p:spTgt spid="32"/>
                                        </p:tgtEl>
                                        <p:attrNameLst>
                                          <p:attrName>fill.type</p:attrName>
                                        </p:attrNameLst>
                                      </p:cBhvr>
                                      <p:to>
                                        <p:strVal val="solid"/>
                                      </p:to>
                                    </p:set>
                                    <p:set>
                                      <p:cBhvr>
                                        <p:cTn id="104" dur="500" fill="hold"/>
                                        <p:tgtEl>
                                          <p:spTgt spid="3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15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15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15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3" presetClass="emph" presetSubtype="0" fill="hold" nodeType="clickEffect">
                                  <p:stCondLst>
                                    <p:cond delay="0"/>
                                  </p:stCondLst>
                                  <p:childTnLst>
                                    <p:animClr clrSpc="hsl" dir="cw">
                                      <p:cBhvr override="childStyle">
                                        <p:cTn id="120" dur="500" fill="hold"/>
                                        <p:tgtEl>
                                          <p:spTgt spid="90"/>
                                        </p:tgtEl>
                                        <p:attrNameLst>
                                          <p:attrName>style.color</p:attrName>
                                        </p:attrNameLst>
                                      </p:cBhvr>
                                      <p:by>
                                        <p:hsl h="10842353" s="0" l="0"/>
                                      </p:by>
                                    </p:animClr>
                                    <p:animClr clrSpc="hsl" dir="cw">
                                      <p:cBhvr>
                                        <p:cTn id="121" dur="500" fill="hold"/>
                                        <p:tgtEl>
                                          <p:spTgt spid="90"/>
                                        </p:tgtEl>
                                        <p:attrNameLst>
                                          <p:attrName>fillcolor</p:attrName>
                                        </p:attrNameLst>
                                      </p:cBhvr>
                                      <p:by>
                                        <p:hsl h="10842353" s="0" l="0"/>
                                      </p:by>
                                    </p:animClr>
                                    <p:animClr clrSpc="hsl" dir="cw">
                                      <p:cBhvr>
                                        <p:cTn id="122" dur="500" fill="hold"/>
                                        <p:tgtEl>
                                          <p:spTgt spid="90"/>
                                        </p:tgtEl>
                                        <p:attrNameLst>
                                          <p:attrName>stroke.color</p:attrName>
                                        </p:attrNameLst>
                                      </p:cBhvr>
                                      <p:by>
                                        <p:hsl h="10842353" s="0" l="0"/>
                                      </p:by>
                                    </p:animClr>
                                    <p:set>
                                      <p:cBhvr>
                                        <p:cTn id="123" dur="500" fill="hold"/>
                                        <p:tgtEl>
                                          <p:spTgt spid="90"/>
                                        </p:tgtEl>
                                        <p:attrNameLst>
                                          <p:attrName>fill.type</p:attrName>
                                        </p:attrNameLst>
                                      </p:cBhvr>
                                      <p:to>
                                        <p:strVal val="solid"/>
                                      </p:to>
                                    </p:set>
                                  </p:childTnLst>
                                </p:cTn>
                              </p:par>
                            </p:childTnLst>
                          </p:cTn>
                        </p:par>
                        <p:par>
                          <p:cTn id="124" fill="hold">
                            <p:stCondLst>
                              <p:cond delay="500"/>
                            </p:stCondLst>
                            <p:childTnLst>
                              <p:par>
                                <p:cTn id="125" presetID="1" presetClass="emph" presetSubtype="2" fill="hold" nodeType="afterEffect">
                                  <p:stCondLst>
                                    <p:cond delay="0"/>
                                  </p:stCondLst>
                                  <p:childTnLst>
                                    <p:animClr clrSpc="rgb" dir="cw">
                                      <p:cBhvr>
                                        <p:cTn id="126" dur="500" fill="hold"/>
                                        <p:tgtEl>
                                          <p:spTgt spid="62"/>
                                        </p:tgtEl>
                                        <p:attrNameLst>
                                          <p:attrName>fillcolor</p:attrName>
                                        </p:attrNameLst>
                                      </p:cBhvr>
                                      <p:to>
                                        <a:schemeClr val="accent2"/>
                                      </p:to>
                                    </p:animClr>
                                    <p:set>
                                      <p:cBhvr>
                                        <p:cTn id="127" dur="500" fill="hold"/>
                                        <p:tgtEl>
                                          <p:spTgt spid="62"/>
                                        </p:tgtEl>
                                        <p:attrNameLst>
                                          <p:attrName>fill.type</p:attrName>
                                        </p:attrNameLst>
                                      </p:cBhvr>
                                      <p:to>
                                        <p:strVal val="solid"/>
                                      </p:to>
                                    </p:set>
                                    <p:set>
                                      <p:cBhvr>
                                        <p:cTn id="128" dur="500" fill="hold"/>
                                        <p:tgtEl>
                                          <p:spTgt spid="62"/>
                                        </p:tgtEl>
                                        <p:attrNameLst>
                                          <p:attrName>fill.on</p:attrName>
                                        </p:attrNameLst>
                                      </p:cBhvr>
                                      <p:to>
                                        <p:strVal val="true"/>
                                      </p:to>
                                    </p:set>
                                  </p:childTnLst>
                                </p:cTn>
                              </p:par>
                            </p:childTnLst>
                          </p:cTn>
                        </p:par>
                        <p:par>
                          <p:cTn id="129" fill="hold">
                            <p:stCondLst>
                              <p:cond delay="1000"/>
                            </p:stCondLst>
                            <p:childTnLst>
                              <p:par>
                                <p:cTn id="130" presetID="23" presetClass="emph" presetSubtype="0" fill="hold" nodeType="afterEffect">
                                  <p:stCondLst>
                                    <p:cond delay="0"/>
                                  </p:stCondLst>
                                  <p:childTnLst>
                                    <p:animClr clrSpc="hsl" dir="cw">
                                      <p:cBhvr override="childStyle">
                                        <p:cTn id="131" dur="500" fill="hold"/>
                                        <p:tgtEl>
                                          <p:spTgt spid="84"/>
                                        </p:tgtEl>
                                        <p:attrNameLst>
                                          <p:attrName>style.color</p:attrName>
                                        </p:attrNameLst>
                                      </p:cBhvr>
                                      <p:by>
                                        <p:hsl h="10842353" s="0" l="0"/>
                                      </p:by>
                                    </p:animClr>
                                    <p:animClr clrSpc="hsl" dir="cw">
                                      <p:cBhvr>
                                        <p:cTn id="132" dur="500" fill="hold"/>
                                        <p:tgtEl>
                                          <p:spTgt spid="84"/>
                                        </p:tgtEl>
                                        <p:attrNameLst>
                                          <p:attrName>fillcolor</p:attrName>
                                        </p:attrNameLst>
                                      </p:cBhvr>
                                      <p:by>
                                        <p:hsl h="10842353" s="0" l="0"/>
                                      </p:by>
                                    </p:animClr>
                                    <p:animClr clrSpc="hsl" dir="cw">
                                      <p:cBhvr>
                                        <p:cTn id="133" dur="500" fill="hold"/>
                                        <p:tgtEl>
                                          <p:spTgt spid="84"/>
                                        </p:tgtEl>
                                        <p:attrNameLst>
                                          <p:attrName>stroke.color</p:attrName>
                                        </p:attrNameLst>
                                      </p:cBhvr>
                                      <p:by>
                                        <p:hsl h="10842353" s="0" l="0"/>
                                      </p:by>
                                    </p:animClr>
                                    <p:set>
                                      <p:cBhvr>
                                        <p:cTn id="134" dur="500" fill="hold"/>
                                        <p:tgtEl>
                                          <p:spTgt spid="84"/>
                                        </p:tgtEl>
                                        <p:attrNameLst>
                                          <p:attrName>fill.type</p:attrName>
                                        </p:attrNameLst>
                                      </p:cBhvr>
                                      <p:to>
                                        <p:strVal val="solid"/>
                                      </p:to>
                                    </p:set>
                                  </p:childTnLst>
                                </p:cTn>
                              </p:par>
                            </p:childTnLst>
                          </p:cTn>
                        </p:par>
                        <p:par>
                          <p:cTn id="135" fill="hold">
                            <p:stCondLst>
                              <p:cond delay="1500"/>
                            </p:stCondLst>
                            <p:childTnLst>
                              <p:par>
                                <p:cTn id="136" presetID="1" presetClass="emph" presetSubtype="2" fill="hold" nodeType="afterEffect">
                                  <p:stCondLst>
                                    <p:cond delay="0"/>
                                  </p:stCondLst>
                                  <p:childTnLst>
                                    <p:animClr clrSpc="rgb" dir="cw">
                                      <p:cBhvr>
                                        <p:cTn id="137" dur="500" fill="hold"/>
                                        <p:tgtEl>
                                          <p:spTgt spid="60"/>
                                        </p:tgtEl>
                                        <p:attrNameLst>
                                          <p:attrName>fillcolor</p:attrName>
                                        </p:attrNameLst>
                                      </p:cBhvr>
                                      <p:to>
                                        <a:schemeClr val="accent2"/>
                                      </p:to>
                                    </p:animClr>
                                    <p:set>
                                      <p:cBhvr>
                                        <p:cTn id="138" dur="500" fill="hold"/>
                                        <p:tgtEl>
                                          <p:spTgt spid="60"/>
                                        </p:tgtEl>
                                        <p:attrNameLst>
                                          <p:attrName>fill.type</p:attrName>
                                        </p:attrNameLst>
                                      </p:cBhvr>
                                      <p:to>
                                        <p:strVal val="solid"/>
                                      </p:to>
                                    </p:set>
                                    <p:set>
                                      <p:cBhvr>
                                        <p:cTn id="139" dur="500" fill="hold"/>
                                        <p:tgtEl>
                                          <p:spTgt spid="60"/>
                                        </p:tgtEl>
                                        <p:attrNameLst>
                                          <p:attrName>fill.on</p:attrName>
                                        </p:attrNameLst>
                                      </p:cBhvr>
                                      <p:to>
                                        <p:strVal val="true"/>
                                      </p:to>
                                    </p:set>
                                  </p:childTnLst>
                                </p:cTn>
                              </p:par>
                            </p:childTnLst>
                          </p:cTn>
                        </p:par>
                        <p:par>
                          <p:cTn id="140" fill="hold">
                            <p:stCondLst>
                              <p:cond delay="2000"/>
                            </p:stCondLst>
                            <p:childTnLst>
                              <p:par>
                                <p:cTn id="141" presetID="23" presetClass="emph" presetSubtype="0" fill="hold" nodeType="afterEffect">
                                  <p:stCondLst>
                                    <p:cond delay="0"/>
                                  </p:stCondLst>
                                  <p:childTnLst>
                                    <p:animClr clrSpc="hsl" dir="cw">
                                      <p:cBhvr override="childStyle">
                                        <p:cTn id="142" dur="500" fill="hold"/>
                                        <p:tgtEl>
                                          <p:spTgt spid="76"/>
                                        </p:tgtEl>
                                        <p:attrNameLst>
                                          <p:attrName>style.color</p:attrName>
                                        </p:attrNameLst>
                                      </p:cBhvr>
                                      <p:by>
                                        <p:hsl h="10842353" s="0" l="0"/>
                                      </p:by>
                                    </p:animClr>
                                    <p:animClr clrSpc="hsl" dir="cw">
                                      <p:cBhvr>
                                        <p:cTn id="143" dur="500" fill="hold"/>
                                        <p:tgtEl>
                                          <p:spTgt spid="76"/>
                                        </p:tgtEl>
                                        <p:attrNameLst>
                                          <p:attrName>fillcolor</p:attrName>
                                        </p:attrNameLst>
                                      </p:cBhvr>
                                      <p:by>
                                        <p:hsl h="10842353" s="0" l="0"/>
                                      </p:by>
                                    </p:animClr>
                                    <p:animClr clrSpc="hsl" dir="cw">
                                      <p:cBhvr>
                                        <p:cTn id="144" dur="500" fill="hold"/>
                                        <p:tgtEl>
                                          <p:spTgt spid="76"/>
                                        </p:tgtEl>
                                        <p:attrNameLst>
                                          <p:attrName>stroke.color</p:attrName>
                                        </p:attrNameLst>
                                      </p:cBhvr>
                                      <p:by>
                                        <p:hsl h="10842353" s="0" l="0"/>
                                      </p:by>
                                    </p:animClr>
                                    <p:set>
                                      <p:cBhvr>
                                        <p:cTn id="145" dur="500" fill="hold"/>
                                        <p:tgtEl>
                                          <p:spTgt spid="76"/>
                                        </p:tgtEl>
                                        <p:attrNameLst>
                                          <p:attrName>fill.type</p:attrName>
                                        </p:attrNameLst>
                                      </p:cBhvr>
                                      <p:to>
                                        <p:strVal val="solid"/>
                                      </p:to>
                                    </p:set>
                                  </p:childTnLst>
                                </p:cTn>
                              </p:par>
                            </p:childTnLst>
                          </p:cTn>
                        </p:par>
                        <p:par>
                          <p:cTn id="146" fill="hold">
                            <p:stCondLst>
                              <p:cond delay="2500"/>
                            </p:stCondLst>
                            <p:childTnLst>
                              <p:par>
                                <p:cTn id="147" presetID="1" presetClass="emph" presetSubtype="2" fill="hold" nodeType="afterEffect">
                                  <p:stCondLst>
                                    <p:cond delay="400"/>
                                  </p:stCondLst>
                                  <p:childTnLst>
                                    <p:animClr clrSpc="rgb" dir="cw">
                                      <p:cBhvr>
                                        <p:cTn id="148" dur="500" fill="hold"/>
                                        <p:tgtEl>
                                          <p:spTgt spid="31"/>
                                        </p:tgtEl>
                                        <p:attrNameLst>
                                          <p:attrName>fillcolor</p:attrName>
                                        </p:attrNameLst>
                                      </p:cBhvr>
                                      <p:to>
                                        <a:schemeClr val="accent2"/>
                                      </p:to>
                                    </p:animClr>
                                    <p:set>
                                      <p:cBhvr>
                                        <p:cTn id="149" dur="500" fill="hold"/>
                                        <p:tgtEl>
                                          <p:spTgt spid="31"/>
                                        </p:tgtEl>
                                        <p:attrNameLst>
                                          <p:attrName>fill.type</p:attrName>
                                        </p:attrNameLst>
                                      </p:cBhvr>
                                      <p:to>
                                        <p:strVal val="solid"/>
                                      </p:to>
                                    </p:set>
                                    <p:set>
                                      <p:cBhvr>
                                        <p:cTn id="150" dur="500" fill="hold"/>
                                        <p:tgtEl>
                                          <p:spTgt spid="31"/>
                                        </p:tgtEl>
                                        <p:attrNameLst>
                                          <p:attrName>fill.on</p:attrName>
                                        </p:attrNameLst>
                                      </p:cBhvr>
                                      <p:to>
                                        <p:strVal val="tru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155"/>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3" presetClass="emph" presetSubtype="0" fill="hold" nodeType="clickEffect">
                                  <p:stCondLst>
                                    <p:cond delay="0"/>
                                  </p:stCondLst>
                                  <p:childTnLst>
                                    <p:animClr clrSpc="hsl" dir="cw">
                                      <p:cBhvr override="childStyle">
                                        <p:cTn id="158" dur="500" fill="hold"/>
                                        <p:tgtEl>
                                          <p:spTgt spid="78"/>
                                        </p:tgtEl>
                                        <p:attrNameLst>
                                          <p:attrName>style.color</p:attrName>
                                        </p:attrNameLst>
                                      </p:cBhvr>
                                      <p:by>
                                        <p:hsl h="10842353" s="0" l="0"/>
                                      </p:by>
                                    </p:animClr>
                                    <p:animClr clrSpc="hsl" dir="cw">
                                      <p:cBhvr>
                                        <p:cTn id="159" dur="500" fill="hold"/>
                                        <p:tgtEl>
                                          <p:spTgt spid="78"/>
                                        </p:tgtEl>
                                        <p:attrNameLst>
                                          <p:attrName>fillcolor</p:attrName>
                                        </p:attrNameLst>
                                      </p:cBhvr>
                                      <p:by>
                                        <p:hsl h="10842353" s="0" l="0"/>
                                      </p:by>
                                    </p:animClr>
                                    <p:animClr clrSpc="hsl" dir="cw">
                                      <p:cBhvr>
                                        <p:cTn id="160" dur="500" fill="hold"/>
                                        <p:tgtEl>
                                          <p:spTgt spid="78"/>
                                        </p:tgtEl>
                                        <p:attrNameLst>
                                          <p:attrName>stroke.color</p:attrName>
                                        </p:attrNameLst>
                                      </p:cBhvr>
                                      <p:by>
                                        <p:hsl h="10842353" s="0" l="0"/>
                                      </p:by>
                                    </p:animClr>
                                    <p:set>
                                      <p:cBhvr>
                                        <p:cTn id="161" dur="500" fill="hold"/>
                                        <p:tgtEl>
                                          <p:spTgt spid="78"/>
                                        </p:tgtEl>
                                        <p:attrNameLst>
                                          <p:attrName>fill.type</p:attrName>
                                        </p:attrNameLst>
                                      </p:cBhvr>
                                      <p:to>
                                        <p:strVal val="solid"/>
                                      </p:to>
                                    </p:set>
                                  </p:childTnLst>
                                </p:cTn>
                              </p:par>
                            </p:childTnLst>
                          </p:cTn>
                        </p:par>
                        <p:par>
                          <p:cTn id="162" fill="hold">
                            <p:stCondLst>
                              <p:cond delay="500"/>
                            </p:stCondLst>
                            <p:childTnLst>
                              <p:par>
                                <p:cTn id="163" presetID="1" presetClass="emph" presetSubtype="2" fill="hold" nodeType="afterEffect">
                                  <p:stCondLst>
                                    <p:cond delay="0"/>
                                  </p:stCondLst>
                                  <p:childTnLst>
                                    <p:animClr clrSpc="rgb" dir="cw">
                                      <p:cBhvr>
                                        <p:cTn id="164" dur="500" fill="hold"/>
                                        <p:tgtEl>
                                          <p:spTgt spid="30"/>
                                        </p:tgtEl>
                                        <p:attrNameLst>
                                          <p:attrName>fillcolor</p:attrName>
                                        </p:attrNameLst>
                                      </p:cBhvr>
                                      <p:to>
                                        <a:schemeClr val="accent2"/>
                                      </p:to>
                                    </p:animClr>
                                    <p:set>
                                      <p:cBhvr>
                                        <p:cTn id="165" dur="500" fill="hold"/>
                                        <p:tgtEl>
                                          <p:spTgt spid="30"/>
                                        </p:tgtEl>
                                        <p:attrNameLst>
                                          <p:attrName>fill.type</p:attrName>
                                        </p:attrNameLst>
                                      </p:cBhvr>
                                      <p:to>
                                        <p:strVal val="solid"/>
                                      </p:to>
                                    </p:set>
                                    <p:set>
                                      <p:cBhvr>
                                        <p:cTn id="166" dur="500" fill="hold"/>
                                        <p:tgtEl>
                                          <p:spTgt spid="30"/>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499"/>
                                          </p:stCondLst>
                                        </p:cTn>
                                        <p:tgtEl>
                                          <p:spTgt spid="15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499"/>
                                          </p:stCondLst>
                                        </p:cTn>
                                        <p:tgtEl>
                                          <p:spTgt spid="15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23" presetClass="emph" presetSubtype="0" fill="hold" nodeType="clickEffect">
                                  <p:stCondLst>
                                    <p:cond delay="0"/>
                                  </p:stCondLst>
                                  <p:childTnLst>
                                    <p:animClr clrSpc="hsl" dir="cw">
                                      <p:cBhvr override="childStyle">
                                        <p:cTn id="178" dur="500" fill="hold"/>
                                        <p:tgtEl>
                                          <p:spTgt spid="86"/>
                                        </p:tgtEl>
                                        <p:attrNameLst>
                                          <p:attrName>style.color</p:attrName>
                                        </p:attrNameLst>
                                      </p:cBhvr>
                                      <p:by>
                                        <p:hsl h="10842353" s="0" l="0"/>
                                      </p:by>
                                    </p:animClr>
                                    <p:animClr clrSpc="hsl" dir="cw">
                                      <p:cBhvr>
                                        <p:cTn id="179" dur="500" fill="hold"/>
                                        <p:tgtEl>
                                          <p:spTgt spid="86"/>
                                        </p:tgtEl>
                                        <p:attrNameLst>
                                          <p:attrName>fillcolor</p:attrName>
                                        </p:attrNameLst>
                                      </p:cBhvr>
                                      <p:by>
                                        <p:hsl h="10842353" s="0" l="0"/>
                                      </p:by>
                                    </p:animClr>
                                    <p:animClr clrSpc="hsl" dir="cw">
                                      <p:cBhvr>
                                        <p:cTn id="180" dur="500" fill="hold"/>
                                        <p:tgtEl>
                                          <p:spTgt spid="86"/>
                                        </p:tgtEl>
                                        <p:attrNameLst>
                                          <p:attrName>stroke.color</p:attrName>
                                        </p:attrNameLst>
                                      </p:cBhvr>
                                      <p:by>
                                        <p:hsl h="10842353" s="0" l="0"/>
                                      </p:by>
                                    </p:animClr>
                                    <p:set>
                                      <p:cBhvr>
                                        <p:cTn id="181" dur="500" fill="hold"/>
                                        <p:tgtEl>
                                          <p:spTgt spid="86"/>
                                        </p:tgtEl>
                                        <p:attrNameLst>
                                          <p:attrName>fill.type</p:attrName>
                                        </p:attrNameLst>
                                      </p:cBhvr>
                                      <p:to>
                                        <p:strVal val="solid"/>
                                      </p:to>
                                    </p:set>
                                  </p:childTnLst>
                                </p:cTn>
                              </p:par>
                            </p:childTnLst>
                          </p:cTn>
                        </p:par>
                        <p:par>
                          <p:cTn id="182" fill="hold">
                            <p:stCondLst>
                              <p:cond delay="500"/>
                            </p:stCondLst>
                            <p:childTnLst>
                              <p:par>
                                <p:cTn id="183" presetID="1" presetClass="emph" presetSubtype="2" fill="hold" nodeType="afterEffect">
                                  <p:stCondLst>
                                    <p:cond delay="0"/>
                                  </p:stCondLst>
                                  <p:childTnLst>
                                    <p:animClr clrSpc="rgb" dir="cw">
                                      <p:cBhvr>
                                        <p:cTn id="184" dur="500" fill="hold"/>
                                        <p:tgtEl>
                                          <p:spTgt spid="26"/>
                                        </p:tgtEl>
                                        <p:attrNameLst>
                                          <p:attrName>fillcolor</p:attrName>
                                        </p:attrNameLst>
                                      </p:cBhvr>
                                      <p:to>
                                        <a:schemeClr val="accent2"/>
                                      </p:to>
                                    </p:animClr>
                                    <p:set>
                                      <p:cBhvr>
                                        <p:cTn id="185" dur="500" fill="hold"/>
                                        <p:tgtEl>
                                          <p:spTgt spid="26"/>
                                        </p:tgtEl>
                                        <p:attrNameLst>
                                          <p:attrName>fill.type</p:attrName>
                                        </p:attrNameLst>
                                      </p:cBhvr>
                                      <p:to>
                                        <p:strVal val="solid"/>
                                      </p:to>
                                    </p:set>
                                    <p:set>
                                      <p:cBhvr>
                                        <p:cTn id="186" dur="500" fill="hold"/>
                                        <p:tgtEl>
                                          <p:spTgt spid="26"/>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499"/>
                                          </p:stCondLst>
                                        </p:cTn>
                                        <p:tgtEl>
                                          <p:spTgt spid="15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499"/>
                                          </p:stCondLst>
                                        </p:cTn>
                                        <p:tgtEl>
                                          <p:spTgt spid="159"/>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499"/>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7" grpId="0" animBg="1"/>
      <p:bldP spid="148" grpId="0" animBg="1"/>
      <p:bldP spid="149" grpId="0" animBg="1"/>
      <p:bldP spid="152" grpId="0" animBg="1"/>
      <p:bldP spid="153" grpId="0" animBg="1"/>
      <p:bldP spid="154" grpId="0" animBg="1"/>
      <p:bldP spid="155" grpId="0" animBg="1"/>
      <p:bldP spid="156" grpId="0" animBg="1"/>
      <p:bldP spid="157" grpId="0" animBg="1"/>
      <p:bldP spid="158" grpId="0" animBg="1"/>
      <p:bldP spid="159" grpId="0" animBg="1"/>
      <p:bldP spid="1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Hình Bầu dục 60">
            <a:extLst>
              <a:ext uri="{FF2B5EF4-FFF2-40B4-BE49-F238E27FC236}">
                <a16:creationId xmlns:a16="http://schemas.microsoft.com/office/drawing/2014/main" id="{A6D9BAA3-A37C-48E1-35E9-87B594AADF65}"/>
              </a:ext>
            </a:extLst>
          </p:cNvPr>
          <p:cNvSpPr/>
          <p:nvPr/>
        </p:nvSpPr>
        <p:spPr>
          <a:xfrm>
            <a:off x="3189716" y="192609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48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cxnSp>
        <p:nvCxnSpPr>
          <p:cNvPr id="80" name="Đường nối Thẳng 79">
            <a:extLst>
              <a:ext uri="{FF2B5EF4-FFF2-40B4-BE49-F238E27FC236}">
                <a16:creationId xmlns:a16="http://schemas.microsoft.com/office/drawing/2014/main" id="{A7B2B2E0-1ED2-62F1-C343-0EA405C81E2D}"/>
              </a:ext>
            </a:extLst>
          </p:cNvPr>
          <p:cNvCxnSpPr>
            <a:stCxn id="61" idx="4"/>
            <a:endCxn id="58" idx="0"/>
          </p:cNvCxnSpPr>
          <p:nvPr/>
        </p:nvCxnSpPr>
        <p:spPr>
          <a:xfrm flipH="1">
            <a:off x="2506409" y="2577139"/>
            <a:ext cx="1026329"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Đường nối Thẳng 81">
            <a:extLst>
              <a:ext uri="{FF2B5EF4-FFF2-40B4-BE49-F238E27FC236}">
                <a16:creationId xmlns:a16="http://schemas.microsoft.com/office/drawing/2014/main" id="{E0BFF835-3572-4D9F-2CB8-87AC067EE569}"/>
              </a:ext>
            </a:extLst>
          </p:cNvPr>
          <p:cNvCxnSpPr>
            <a:stCxn id="61" idx="4"/>
            <a:endCxn id="59" idx="0"/>
          </p:cNvCxnSpPr>
          <p:nvPr/>
        </p:nvCxnSpPr>
        <p:spPr>
          <a:xfrm>
            <a:off x="3532738" y="2577139"/>
            <a:ext cx="978274"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Đường nối Thẳng 87">
            <a:extLst>
              <a:ext uri="{FF2B5EF4-FFF2-40B4-BE49-F238E27FC236}">
                <a16:creationId xmlns:a16="http://schemas.microsoft.com/office/drawing/2014/main" id="{0A11700E-331B-87E0-8208-E9B7CF73E393}"/>
              </a:ext>
            </a:extLst>
          </p:cNvPr>
          <p:cNvCxnSpPr>
            <a:stCxn id="61" idx="0"/>
            <a:endCxn id="63" idx="4"/>
          </p:cNvCxnSpPr>
          <p:nvPr/>
        </p:nvCxnSpPr>
        <p:spPr>
          <a:xfrm flipV="1">
            <a:off x="3532738" y="1684933"/>
            <a:ext cx="1858472" cy="24116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8" name="Hình Bầu dục 57">
            <a:extLst>
              <a:ext uri="{FF2B5EF4-FFF2-40B4-BE49-F238E27FC236}">
                <a16:creationId xmlns:a16="http://schemas.microsoft.com/office/drawing/2014/main" id="{EC707313-F85F-B3D0-ED56-B47431E1F145}"/>
              </a:ext>
            </a:extLst>
          </p:cNvPr>
          <p:cNvSpPr/>
          <p:nvPr/>
        </p:nvSpPr>
        <p:spPr>
          <a:xfrm>
            <a:off x="2163387"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17</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59" name="Hình Bầu dục 58">
            <a:extLst>
              <a:ext uri="{FF2B5EF4-FFF2-40B4-BE49-F238E27FC236}">
                <a16:creationId xmlns:a16="http://schemas.microsoft.com/office/drawing/2014/main" id="{FEAF9BDB-1FBB-80CD-F883-FCE0D602104D}"/>
              </a:ext>
            </a:extLst>
          </p:cNvPr>
          <p:cNvSpPr/>
          <p:nvPr/>
        </p:nvSpPr>
        <p:spPr>
          <a:xfrm>
            <a:off x="4167989"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31</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cxnSp>
        <p:nvCxnSpPr>
          <p:cNvPr id="67" name="Đường nối Thẳng 66">
            <a:extLst>
              <a:ext uri="{FF2B5EF4-FFF2-40B4-BE49-F238E27FC236}">
                <a16:creationId xmlns:a16="http://schemas.microsoft.com/office/drawing/2014/main" id="{8212660F-F55F-E56E-6E48-91C8C7BA2B3F}"/>
              </a:ext>
            </a:extLst>
          </p:cNvPr>
          <p:cNvCxnSpPr>
            <a:stCxn id="29" idx="0"/>
            <a:endCxn id="58" idx="4"/>
          </p:cNvCxnSpPr>
          <p:nvPr/>
        </p:nvCxnSpPr>
        <p:spPr>
          <a:xfrm flipV="1">
            <a:off x="2090062" y="3540317"/>
            <a:ext cx="416346"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Đường nối Thẳng 68">
            <a:extLst>
              <a:ext uri="{FF2B5EF4-FFF2-40B4-BE49-F238E27FC236}">
                <a16:creationId xmlns:a16="http://schemas.microsoft.com/office/drawing/2014/main" id="{F5F4361A-94F8-211B-4EF1-514BE2136FC5}"/>
              </a:ext>
            </a:extLst>
          </p:cNvPr>
          <p:cNvCxnSpPr>
            <a:stCxn id="58" idx="4"/>
            <a:endCxn id="34" idx="0"/>
          </p:cNvCxnSpPr>
          <p:nvPr/>
        </p:nvCxnSpPr>
        <p:spPr>
          <a:xfrm>
            <a:off x="2506409" y="3540317"/>
            <a:ext cx="533134"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Đường nối Thẳng 70">
            <a:extLst>
              <a:ext uri="{FF2B5EF4-FFF2-40B4-BE49-F238E27FC236}">
                <a16:creationId xmlns:a16="http://schemas.microsoft.com/office/drawing/2014/main" id="{F74B61AB-D4B0-070D-5C04-226B689C1D5A}"/>
              </a:ext>
            </a:extLst>
          </p:cNvPr>
          <p:cNvCxnSpPr>
            <a:stCxn id="59" idx="4"/>
            <a:endCxn id="33" idx="0"/>
          </p:cNvCxnSpPr>
          <p:nvPr/>
        </p:nvCxnSpPr>
        <p:spPr>
          <a:xfrm flipH="1">
            <a:off x="4029593" y="3540317"/>
            <a:ext cx="481418"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Đường nối Thẳng 72">
            <a:extLst>
              <a:ext uri="{FF2B5EF4-FFF2-40B4-BE49-F238E27FC236}">
                <a16:creationId xmlns:a16="http://schemas.microsoft.com/office/drawing/2014/main" id="{04FAB329-40F7-2F34-28C6-0A158DDE5583}"/>
              </a:ext>
            </a:extLst>
          </p:cNvPr>
          <p:cNvCxnSpPr>
            <a:cxnSpLocks/>
          </p:cNvCxnSpPr>
          <p:nvPr/>
        </p:nvCxnSpPr>
        <p:spPr>
          <a:xfrm>
            <a:off x="4533900" y="3540317"/>
            <a:ext cx="508632"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Đường nối Thẳng 77">
            <a:extLst>
              <a:ext uri="{FF2B5EF4-FFF2-40B4-BE49-F238E27FC236}">
                <a16:creationId xmlns:a16="http://schemas.microsoft.com/office/drawing/2014/main" id="{3D12A5AB-F90C-26AF-FBCE-3F68FC1BDCCF}"/>
              </a:ext>
            </a:extLst>
          </p:cNvPr>
          <p:cNvCxnSpPr>
            <a:stCxn id="60" idx="4"/>
            <a:endCxn id="30" idx="0"/>
          </p:cNvCxnSpPr>
          <p:nvPr/>
        </p:nvCxnSpPr>
        <p:spPr>
          <a:xfrm>
            <a:off x="6457887" y="3540317"/>
            <a:ext cx="547919"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Đường nối Thẳng 85">
            <a:extLst>
              <a:ext uri="{FF2B5EF4-FFF2-40B4-BE49-F238E27FC236}">
                <a16:creationId xmlns:a16="http://schemas.microsoft.com/office/drawing/2014/main" id="{AFF905A9-95AB-2495-0893-C65B397AE2A8}"/>
              </a:ext>
            </a:extLst>
          </p:cNvPr>
          <p:cNvCxnSpPr>
            <a:stCxn id="62" idx="4"/>
            <a:endCxn id="26" idx="0"/>
          </p:cNvCxnSpPr>
          <p:nvPr/>
        </p:nvCxnSpPr>
        <p:spPr>
          <a:xfrm>
            <a:off x="7128924" y="2577139"/>
            <a:ext cx="864135" cy="31213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Hình Bầu dục 25">
            <a:extLst>
              <a:ext uri="{FF2B5EF4-FFF2-40B4-BE49-F238E27FC236}">
                <a16:creationId xmlns:a16="http://schemas.microsoft.com/office/drawing/2014/main" id="{05D5B15F-8D2D-CA6B-E80E-4EC436C62494}"/>
              </a:ext>
            </a:extLst>
          </p:cNvPr>
          <p:cNvSpPr/>
          <p:nvPr/>
        </p:nvSpPr>
        <p:spPr>
          <a:xfrm>
            <a:off x="7650037"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29" name="Hình Bầu dục 28">
            <a:extLst>
              <a:ext uri="{FF2B5EF4-FFF2-40B4-BE49-F238E27FC236}">
                <a16:creationId xmlns:a16="http://schemas.microsoft.com/office/drawing/2014/main" id="{08E42E17-DFE8-FD67-9CC8-34F09FC0BA12}"/>
              </a:ext>
            </a:extLst>
          </p:cNvPr>
          <p:cNvSpPr/>
          <p:nvPr/>
        </p:nvSpPr>
        <p:spPr>
          <a:xfrm>
            <a:off x="174704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11</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30" name="Hình Bầu dục 29">
            <a:extLst>
              <a:ext uri="{FF2B5EF4-FFF2-40B4-BE49-F238E27FC236}">
                <a16:creationId xmlns:a16="http://schemas.microsoft.com/office/drawing/2014/main" id="{2EF40135-4CDA-926C-6A9B-9739D8C49713}"/>
              </a:ext>
            </a:extLst>
          </p:cNvPr>
          <p:cNvSpPr/>
          <p:nvPr/>
        </p:nvSpPr>
        <p:spPr>
          <a:xfrm>
            <a:off x="6662784"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32" name="Hình Bầu dục 31">
            <a:extLst>
              <a:ext uri="{FF2B5EF4-FFF2-40B4-BE49-F238E27FC236}">
                <a16:creationId xmlns:a16="http://schemas.microsoft.com/office/drawing/2014/main" id="{E947587A-A9AF-3A3A-26BA-0C76E8744559}"/>
              </a:ext>
            </a:extLst>
          </p:cNvPr>
          <p:cNvSpPr/>
          <p:nvPr/>
        </p:nvSpPr>
        <p:spPr>
          <a:xfrm>
            <a:off x="467662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33" name="Hình Bầu dục 32">
            <a:extLst>
              <a:ext uri="{FF2B5EF4-FFF2-40B4-BE49-F238E27FC236}">
                <a16:creationId xmlns:a16="http://schemas.microsoft.com/office/drawing/2014/main" id="{0824ABF3-F699-C7D1-079A-28B4FFBBA99C}"/>
              </a:ext>
            </a:extLst>
          </p:cNvPr>
          <p:cNvSpPr/>
          <p:nvPr/>
        </p:nvSpPr>
        <p:spPr>
          <a:xfrm>
            <a:off x="368657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13</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34" name="Hình Bầu dục 33">
            <a:extLst>
              <a:ext uri="{FF2B5EF4-FFF2-40B4-BE49-F238E27FC236}">
                <a16:creationId xmlns:a16="http://schemas.microsoft.com/office/drawing/2014/main" id="{B41AF7BC-0B5E-C223-5507-158C8D85B03F}"/>
              </a:ext>
            </a:extLst>
          </p:cNvPr>
          <p:cNvSpPr/>
          <p:nvPr/>
        </p:nvSpPr>
        <p:spPr>
          <a:xfrm>
            <a:off x="269652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6</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62" name="Hình Bầu dục 61">
            <a:extLst>
              <a:ext uri="{FF2B5EF4-FFF2-40B4-BE49-F238E27FC236}">
                <a16:creationId xmlns:a16="http://schemas.microsoft.com/office/drawing/2014/main" id="{548B248E-FD2F-8D90-1887-0B0F72D2E6C4}"/>
              </a:ext>
            </a:extLst>
          </p:cNvPr>
          <p:cNvSpPr/>
          <p:nvPr/>
        </p:nvSpPr>
        <p:spPr>
          <a:xfrm>
            <a:off x="6785903" y="192609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63" name="Hình Bầu dục 62">
            <a:extLst>
              <a:ext uri="{FF2B5EF4-FFF2-40B4-BE49-F238E27FC236}">
                <a16:creationId xmlns:a16="http://schemas.microsoft.com/office/drawing/2014/main" id="{91D50686-12E0-2BA1-E479-E066C0F1817F}"/>
              </a:ext>
            </a:extLst>
          </p:cNvPr>
          <p:cNvSpPr/>
          <p:nvPr/>
        </p:nvSpPr>
        <p:spPr>
          <a:xfrm>
            <a:off x="5048188" y="1033893"/>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76</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cxnSp>
        <p:nvCxnSpPr>
          <p:cNvPr id="84" name="Đường nối Thẳng 83">
            <a:extLst>
              <a:ext uri="{FF2B5EF4-FFF2-40B4-BE49-F238E27FC236}">
                <a16:creationId xmlns:a16="http://schemas.microsoft.com/office/drawing/2014/main" id="{7D368BB2-2E37-8A51-2698-E326BF964155}"/>
              </a:ext>
            </a:extLst>
          </p:cNvPr>
          <p:cNvCxnSpPr>
            <a:stCxn id="62" idx="4"/>
            <a:endCxn id="60" idx="0"/>
          </p:cNvCxnSpPr>
          <p:nvPr/>
        </p:nvCxnSpPr>
        <p:spPr>
          <a:xfrm flipH="1">
            <a:off x="6457887" y="2577139"/>
            <a:ext cx="671037"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Đường nối Thẳng 89">
            <a:extLst>
              <a:ext uri="{FF2B5EF4-FFF2-40B4-BE49-F238E27FC236}">
                <a16:creationId xmlns:a16="http://schemas.microsoft.com/office/drawing/2014/main" id="{8018E3C7-3413-F6A7-96F6-2990A1FF38E3}"/>
              </a:ext>
            </a:extLst>
          </p:cNvPr>
          <p:cNvCxnSpPr>
            <a:stCxn id="63" idx="4"/>
            <a:endCxn id="62" idx="0"/>
          </p:cNvCxnSpPr>
          <p:nvPr/>
        </p:nvCxnSpPr>
        <p:spPr>
          <a:xfrm>
            <a:off x="5391209" y="1684933"/>
            <a:ext cx="1737715" cy="24116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Hình Bầu dục 59">
            <a:extLst>
              <a:ext uri="{FF2B5EF4-FFF2-40B4-BE49-F238E27FC236}">
                <a16:creationId xmlns:a16="http://schemas.microsoft.com/office/drawing/2014/main" id="{722F32EF-2C4C-AF0C-AAAD-4CE84588F78B}"/>
              </a:ext>
            </a:extLst>
          </p:cNvPr>
          <p:cNvSpPr/>
          <p:nvPr/>
        </p:nvSpPr>
        <p:spPr>
          <a:xfrm>
            <a:off x="6114865" y="2889277"/>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cxnSp>
        <p:nvCxnSpPr>
          <p:cNvPr id="76" name="Đường nối Thẳng 75">
            <a:extLst>
              <a:ext uri="{FF2B5EF4-FFF2-40B4-BE49-F238E27FC236}">
                <a16:creationId xmlns:a16="http://schemas.microsoft.com/office/drawing/2014/main" id="{33B1FF0B-F1AB-0C8D-3949-9830C3EAAD6F}"/>
              </a:ext>
            </a:extLst>
          </p:cNvPr>
          <p:cNvCxnSpPr>
            <a:stCxn id="60" idx="4"/>
            <a:endCxn id="31" idx="0"/>
          </p:cNvCxnSpPr>
          <p:nvPr/>
        </p:nvCxnSpPr>
        <p:spPr>
          <a:xfrm flipH="1">
            <a:off x="6009693" y="3540317"/>
            <a:ext cx="448194" cy="4493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Hình Bầu dục 30">
            <a:extLst>
              <a:ext uri="{FF2B5EF4-FFF2-40B4-BE49-F238E27FC236}">
                <a16:creationId xmlns:a16="http://schemas.microsoft.com/office/drawing/2014/main" id="{7CBAE73A-FC89-0091-963F-D6F0A9759C9C}"/>
              </a:ext>
            </a:extLst>
          </p:cNvPr>
          <p:cNvSpPr/>
          <p:nvPr/>
        </p:nvSpPr>
        <p:spPr>
          <a:xfrm>
            <a:off x="5666671"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a:solidFill>
                  <a:schemeClr val="tx1"/>
                </a:solidFill>
              </a:rPr>
              <a:t>?</a:t>
            </a:r>
          </a:p>
        </p:txBody>
      </p:sp>
      <p:sp>
        <p:nvSpPr>
          <p:cNvPr id="146" name="Hình Bầu dục 145">
            <a:extLst>
              <a:ext uri="{FF2B5EF4-FFF2-40B4-BE49-F238E27FC236}">
                <a16:creationId xmlns:a16="http://schemas.microsoft.com/office/drawing/2014/main" id="{1BA85B72-66E7-90A1-AD16-CA29A496FB45}"/>
              </a:ext>
            </a:extLst>
          </p:cNvPr>
          <p:cNvSpPr/>
          <p:nvPr/>
        </p:nvSpPr>
        <p:spPr>
          <a:xfrm>
            <a:off x="1747041" y="398533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16</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147" name="Hình Bầu dục 146">
            <a:extLst>
              <a:ext uri="{FF2B5EF4-FFF2-40B4-BE49-F238E27FC236}">
                <a16:creationId xmlns:a16="http://schemas.microsoft.com/office/drawing/2014/main" id="{DE67C89E-5621-7E73-4A37-4D50E2E5524C}"/>
              </a:ext>
            </a:extLst>
          </p:cNvPr>
          <p:cNvSpPr/>
          <p:nvPr/>
        </p:nvSpPr>
        <p:spPr>
          <a:xfrm>
            <a:off x="2696520" y="39888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11</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148" name="Hình Bầu dục 147">
            <a:extLst>
              <a:ext uri="{FF2B5EF4-FFF2-40B4-BE49-F238E27FC236}">
                <a16:creationId xmlns:a16="http://schemas.microsoft.com/office/drawing/2014/main" id="{0BB0A2B5-2313-E9AF-CCE7-1B8D9F14700B}"/>
              </a:ext>
            </a:extLst>
          </p:cNvPr>
          <p:cNvSpPr/>
          <p:nvPr/>
        </p:nvSpPr>
        <p:spPr>
          <a:xfrm>
            <a:off x="2162848" y="2893949"/>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27</a:t>
            </a:r>
          </a:p>
          <a:p>
            <a:pPr algn="ctr"/>
            <a:r>
              <a:rPr lang="en-US" sz="2000" dirty="0">
                <a:solidFill>
                  <a:schemeClr val="accent5">
                    <a:lumMod val="50000"/>
                  </a:schemeClr>
                </a:solidFill>
                <a:sym typeface="+mn-ea"/>
              </a:rPr>
              <a:t>10</a:t>
            </a:r>
            <a:endParaRPr lang="en-US" sz="2000" dirty="0">
              <a:solidFill>
                <a:schemeClr val="accent5">
                  <a:lumMod val="50000"/>
                </a:schemeClr>
              </a:solidFill>
            </a:endParaRPr>
          </a:p>
        </p:txBody>
      </p:sp>
      <p:sp>
        <p:nvSpPr>
          <p:cNvPr id="149" name="Hình Bầu dục 148">
            <a:extLst>
              <a:ext uri="{FF2B5EF4-FFF2-40B4-BE49-F238E27FC236}">
                <a16:creationId xmlns:a16="http://schemas.microsoft.com/office/drawing/2014/main" id="{A0D03AC4-7409-6789-9D61-84AC0D925AA3}"/>
              </a:ext>
            </a:extLst>
          </p:cNvPr>
          <p:cNvSpPr/>
          <p:nvPr/>
        </p:nvSpPr>
        <p:spPr>
          <a:xfrm>
            <a:off x="3686570" y="39888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18</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152" name="Hình Bầu dục 151">
            <a:extLst>
              <a:ext uri="{FF2B5EF4-FFF2-40B4-BE49-F238E27FC236}">
                <a16:creationId xmlns:a16="http://schemas.microsoft.com/office/drawing/2014/main" id="{3C057E79-CF58-81C9-244F-1D87E02C6163}"/>
              </a:ext>
            </a:extLst>
          </p:cNvPr>
          <p:cNvSpPr/>
          <p:nvPr/>
        </p:nvSpPr>
        <p:spPr>
          <a:xfrm>
            <a:off x="4679419" y="398533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23</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153" name="Hình Bầu dục 152">
            <a:extLst>
              <a:ext uri="{FF2B5EF4-FFF2-40B4-BE49-F238E27FC236}">
                <a16:creationId xmlns:a16="http://schemas.microsoft.com/office/drawing/2014/main" id="{BEBE2C0E-31BB-1382-6E14-E2EE1C008061}"/>
              </a:ext>
            </a:extLst>
          </p:cNvPr>
          <p:cNvSpPr/>
          <p:nvPr/>
        </p:nvSpPr>
        <p:spPr>
          <a:xfrm>
            <a:off x="4165675" y="288711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41</a:t>
            </a:r>
          </a:p>
          <a:p>
            <a:pPr algn="ctr"/>
            <a:r>
              <a:rPr lang="en-US" sz="2000" dirty="0">
                <a:solidFill>
                  <a:schemeClr val="accent5">
                    <a:lumMod val="50000"/>
                  </a:schemeClr>
                </a:solidFill>
                <a:sym typeface="+mn-ea"/>
              </a:rPr>
              <a:t>10</a:t>
            </a:r>
            <a:endParaRPr lang="en-US" sz="2000" dirty="0">
              <a:solidFill>
                <a:schemeClr val="accent5">
                  <a:lumMod val="50000"/>
                </a:schemeClr>
              </a:solidFill>
            </a:endParaRPr>
          </a:p>
        </p:txBody>
      </p:sp>
      <p:sp>
        <p:nvSpPr>
          <p:cNvPr id="154" name="Hình Bầu dục 153">
            <a:extLst>
              <a:ext uri="{FF2B5EF4-FFF2-40B4-BE49-F238E27FC236}">
                <a16:creationId xmlns:a16="http://schemas.microsoft.com/office/drawing/2014/main" id="{6FDAF37C-BF40-239B-376E-3C2A1642AD88}"/>
              </a:ext>
            </a:extLst>
          </p:cNvPr>
          <p:cNvSpPr/>
          <p:nvPr/>
        </p:nvSpPr>
        <p:spPr>
          <a:xfrm>
            <a:off x="3192440" y="1923711"/>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68</a:t>
            </a:r>
          </a:p>
          <a:p>
            <a:pPr algn="ctr"/>
            <a:r>
              <a:rPr lang="en-US" sz="2000" dirty="0">
                <a:solidFill>
                  <a:schemeClr val="accent5">
                    <a:lumMod val="50000"/>
                  </a:schemeClr>
                </a:solidFill>
                <a:sym typeface="+mn-ea"/>
              </a:rPr>
              <a:t>20</a:t>
            </a:r>
            <a:endParaRPr lang="en-US" sz="2000" dirty="0">
              <a:solidFill>
                <a:schemeClr val="accent5">
                  <a:lumMod val="50000"/>
                </a:schemeClr>
              </a:solidFill>
            </a:endParaRPr>
          </a:p>
        </p:txBody>
      </p:sp>
      <p:sp>
        <p:nvSpPr>
          <p:cNvPr id="155" name="Hình Bầu dục 154">
            <a:extLst>
              <a:ext uri="{FF2B5EF4-FFF2-40B4-BE49-F238E27FC236}">
                <a16:creationId xmlns:a16="http://schemas.microsoft.com/office/drawing/2014/main" id="{60BFD039-1628-54DD-3411-B853909B86E3}"/>
              </a:ext>
            </a:extLst>
          </p:cNvPr>
          <p:cNvSpPr/>
          <p:nvPr/>
        </p:nvSpPr>
        <p:spPr>
          <a:xfrm>
            <a:off x="5672734"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6" name="Hình Bầu dục 155">
            <a:extLst>
              <a:ext uri="{FF2B5EF4-FFF2-40B4-BE49-F238E27FC236}">
                <a16:creationId xmlns:a16="http://schemas.microsoft.com/office/drawing/2014/main" id="{D3D2398F-4513-C4C6-FDFB-94990D4ACB04}"/>
              </a:ext>
            </a:extLst>
          </p:cNvPr>
          <p:cNvSpPr/>
          <p:nvPr/>
        </p:nvSpPr>
        <p:spPr>
          <a:xfrm>
            <a:off x="6666035" y="3989656"/>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4</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7" name="Hình Bầu dục 156">
            <a:extLst>
              <a:ext uri="{FF2B5EF4-FFF2-40B4-BE49-F238E27FC236}">
                <a16:creationId xmlns:a16="http://schemas.microsoft.com/office/drawing/2014/main" id="{62DB3130-3A20-58F9-EC26-64EEF35E0EF1}"/>
              </a:ext>
            </a:extLst>
          </p:cNvPr>
          <p:cNvSpPr/>
          <p:nvPr/>
        </p:nvSpPr>
        <p:spPr>
          <a:xfrm>
            <a:off x="6114865" y="2889034"/>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12</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8" name="Hình Bầu dục 157">
            <a:extLst>
              <a:ext uri="{FF2B5EF4-FFF2-40B4-BE49-F238E27FC236}">
                <a16:creationId xmlns:a16="http://schemas.microsoft.com/office/drawing/2014/main" id="{F0B6F13D-9257-C635-4DC1-0DDE0E9D1B99}"/>
              </a:ext>
            </a:extLst>
          </p:cNvPr>
          <p:cNvSpPr/>
          <p:nvPr/>
        </p:nvSpPr>
        <p:spPr>
          <a:xfrm>
            <a:off x="7650037" y="2889034"/>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16</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59" name="Hình Bầu dục 158">
            <a:extLst>
              <a:ext uri="{FF2B5EF4-FFF2-40B4-BE49-F238E27FC236}">
                <a16:creationId xmlns:a16="http://schemas.microsoft.com/office/drawing/2014/main" id="{A0AC3B86-813D-02CE-FC18-25331E64945E}"/>
              </a:ext>
            </a:extLst>
          </p:cNvPr>
          <p:cNvSpPr/>
          <p:nvPr/>
        </p:nvSpPr>
        <p:spPr>
          <a:xfrm>
            <a:off x="6785903" y="1926098"/>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62" name="Hình Bầu dục 161">
            <a:extLst>
              <a:ext uri="{FF2B5EF4-FFF2-40B4-BE49-F238E27FC236}">
                <a16:creationId xmlns:a16="http://schemas.microsoft.com/office/drawing/2014/main" id="{49F208E6-C89C-243F-C385-6191118BEF4C}"/>
              </a:ext>
            </a:extLst>
          </p:cNvPr>
          <p:cNvSpPr/>
          <p:nvPr/>
        </p:nvSpPr>
        <p:spPr>
          <a:xfrm>
            <a:off x="5050122" y="1038211"/>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96</a:t>
            </a:r>
          </a:p>
          <a:p>
            <a:pPr algn="ctr"/>
            <a:r>
              <a:rPr lang="en-US" sz="2000" dirty="0">
                <a:solidFill>
                  <a:schemeClr val="accent5">
                    <a:lumMod val="50000"/>
                  </a:schemeClr>
                </a:solidFill>
                <a:sym typeface="+mn-ea"/>
              </a:rPr>
              <a:t>20</a:t>
            </a:r>
            <a:endParaRPr lang="en-US" sz="2000" dirty="0">
              <a:solidFill>
                <a:schemeClr val="accent5">
                  <a:lumMod val="50000"/>
                </a:schemeClr>
              </a:solidFill>
            </a:endParaRPr>
          </a:p>
        </p:txBody>
      </p:sp>
      <p:sp>
        <p:nvSpPr>
          <p:cNvPr id="5" name="Hộp Văn bản 4">
            <a:extLst>
              <a:ext uri="{FF2B5EF4-FFF2-40B4-BE49-F238E27FC236}">
                <a16:creationId xmlns:a16="http://schemas.microsoft.com/office/drawing/2014/main" id="{FA3BE9F8-FE56-75F7-CBB9-359846FC24DF}"/>
              </a:ext>
            </a:extLst>
          </p:cNvPr>
          <p:cNvSpPr txBox="1"/>
          <p:nvPr/>
        </p:nvSpPr>
        <p:spPr>
          <a:xfrm>
            <a:off x="1074366" y="539064"/>
            <a:ext cx="9184609" cy="461665"/>
          </a:xfrm>
          <a:prstGeom prst="rect">
            <a:avLst/>
          </a:prstGeom>
          <a:noFill/>
        </p:spPr>
        <p:txBody>
          <a:bodyPr wrap="square" rtlCol="0">
            <a:spAutoFit/>
          </a:bodyPr>
          <a:lstStyle/>
          <a:p>
            <a:r>
              <a:rPr lang="en-US" altLang="en-GB" sz="2400" b="1" spc="-1" dirty="0" err="1">
                <a:solidFill>
                  <a:srgbClr val="0091EA"/>
                </a:solidFill>
                <a:latin typeface="Roboto Slab"/>
                <a:ea typeface="Roboto Slab"/>
                <a:sym typeface="+mn-ea"/>
              </a:rPr>
              <a:t>Cập</a:t>
            </a:r>
            <a:r>
              <a:rPr lang="en-US" altLang="en-GB" sz="2400" b="1" spc="-1" dirty="0">
                <a:solidFill>
                  <a:srgbClr val="0091EA"/>
                </a:solidFill>
                <a:latin typeface="Roboto Slab"/>
                <a:ea typeface="Roboto Slab"/>
                <a:sym typeface="+mn-ea"/>
              </a:rPr>
              <a:t> </a:t>
            </a:r>
            <a:r>
              <a:rPr lang="en-US" altLang="en-GB" sz="2400" b="1" spc="-1" dirty="0" err="1">
                <a:solidFill>
                  <a:srgbClr val="0091EA"/>
                </a:solidFill>
                <a:latin typeface="Roboto Slab"/>
                <a:ea typeface="Roboto Slab"/>
                <a:sym typeface="+mn-ea"/>
              </a:rPr>
              <a:t>nhật</a:t>
            </a:r>
            <a:r>
              <a:rPr lang="en-US" altLang="en-GB" sz="2400" b="1" spc="-1" dirty="0">
                <a:solidFill>
                  <a:srgbClr val="0091EA"/>
                </a:solidFill>
                <a:latin typeface="Roboto Slab"/>
                <a:ea typeface="Roboto Slab"/>
                <a:sym typeface="+mn-ea"/>
              </a:rPr>
              <a:t> </a:t>
            </a:r>
            <a:r>
              <a:rPr lang="en-US" altLang="en-GB" sz="2400" b="1" spc="-1" dirty="0" err="1">
                <a:solidFill>
                  <a:srgbClr val="0091EA"/>
                </a:solidFill>
                <a:latin typeface="Roboto Slab"/>
                <a:ea typeface="Roboto Slab"/>
                <a:sym typeface="+mn-ea"/>
              </a:rPr>
              <a:t>đoạn</a:t>
            </a:r>
            <a:r>
              <a:rPr lang="en-US" altLang="en-GB" sz="2400" b="1" spc="-1" dirty="0">
                <a:solidFill>
                  <a:srgbClr val="0091EA"/>
                </a:solidFill>
                <a:latin typeface="Roboto Slab"/>
                <a:ea typeface="Roboto Slab"/>
                <a:sym typeface="+mn-ea"/>
              </a:rPr>
              <a:t> [0;3] = 5</a:t>
            </a:r>
            <a:endParaRPr lang="en" sz="2400" b="1" dirty="0">
              <a:solidFill>
                <a:srgbClr val="00B0F0"/>
              </a:solidFill>
              <a:latin typeface="Roboto Sla"/>
              <a:ea typeface="Roboto" panose="02000000000000000000" pitchFamily="2" charset="0"/>
              <a:cs typeface="Roboto" panose="02000000000000000000" pitchFamily="2" charset="0"/>
            </a:endParaRPr>
          </a:p>
        </p:txBody>
      </p:sp>
      <p:sp>
        <p:nvSpPr>
          <p:cNvPr id="3" name="Hộp Văn bản 2">
            <a:extLst>
              <a:ext uri="{FF2B5EF4-FFF2-40B4-BE49-F238E27FC236}">
                <a16:creationId xmlns:a16="http://schemas.microsoft.com/office/drawing/2014/main" id="{1ADE44C2-763C-C543-9286-BA853C0B72E2}"/>
              </a:ext>
            </a:extLst>
          </p:cNvPr>
          <p:cNvSpPr txBox="1"/>
          <p:nvPr/>
        </p:nvSpPr>
        <p:spPr>
          <a:xfrm>
            <a:off x="3863140" y="2173562"/>
            <a:ext cx="890677" cy="397673"/>
          </a:xfrm>
          <a:prstGeom prst="rect">
            <a:avLst/>
          </a:prstGeom>
          <a:noFill/>
        </p:spPr>
        <p:txBody>
          <a:bodyPr wrap="square" rtlCol="0">
            <a:spAutoFit/>
          </a:bodyPr>
          <a:lstStyle/>
          <a:p>
            <a:r>
              <a:rPr lang="en-US" sz="1984"/>
              <a:t>[0,3]</a:t>
            </a:r>
          </a:p>
        </p:txBody>
      </p:sp>
      <p:sp>
        <p:nvSpPr>
          <p:cNvPr id="4" name="Hộp Văn bản 3">
            <a:extLst>
              <a:ext uri="{FF2B5EF4-FFF2-40B4-BE49-F238E27FC236}">
                <a16:creationId xmlns:a16="http://schemas.microsoft.com/office/drawing/2014/main" id="{4CF6E9FA-B4C2-0447-CC41-77517C603AF9}"/>
              </a:ext>
            </a:extLst>
          </p:cNvPr>
          <p:cNvSpPr txBox="1"/>
          <p:nvPr/>
        </p:nvSpPr>
        <p:spPr>
          <a:xfrm>
            <a:off x="2860591" y="3091107"/>
            <a:ext cx="742653" cy="397673"/>
          </a:xfrm>
          <a:prstGeom prst="rect">
            <a:avLst/>
          </a:prstGeom>
          <a:noFill/>
        </p:spPr>
        <p:txBody>
          <a:bodyPr wrap="square" rtlCol="0">
            <a:spAutoFit/>
          </a:bodyPr>
          <a:lstStyle/>
          <a:p>
            <a:r>
              <a:rPr lang="en-US" sz="1984" dirty="0"/>
              <a:t>[0,1]</a:t>
            </a:r>
          </a:p>
        </p:txBody>
      </p:sp>
      <p:sp>
        <p:nvSpPr>
          <p:cNvPr id="6" name="Hộp Văn bản 5">
            <a:extLst>
              <a:ext uri="{FF2B5EF4-FFF2-40B4-BE49-F238E27FC236}">
                <a16:creationId xmlns:a16="http://schemas.microsoft.com/office/drawing/2014/main" id="{6EF0D90C-3137-BB89-4F15-515D9333674A}"/>
              </a:ext>
            </a:extLst>
          </p:cNvPr>
          <p:cNvSpPr txBox="1"/>
          <p:nvPr/>
        </p:nvSpPr>
        <p:spPr>
          <a:xfrm>
            <a:off x="4876876" y="3136686"/>
            <a:ext cx="706468" cy="397673"/>
          </a:xfrm>
          <a:prstGeom prst="rect">
            <a:avLst/>
          </a:prstGeom>
          <a:noFill/>
        </p:spPr>
        <p:txBody>
          <a:bodyPr wrap="square" rtlCol="0">
            <a:spAutoFit/>
          </a:bodyPr>
          <a:lstStyle/>
          <a:p>
            <a:r>
              <a:rPr lang="en-US" sz="1984" dirty="0"/>
              <a:t>[2,3]</a:t>
            </a:r>
          </a:p>
        </p:txBody>
      </p:sp>
      <p:sp>
        <p:nvSpPr>
          <p:cNvPr id="7" name="Hộp Văn bản 6">
            <a:extLst>
              <a:ext uri="{FF2B5EF4-FFF2-40B4-BE49-F238E27FC236}">
                <a16:creationId xmlns:a16="http://schemas.microsoft.com/office/drawing/2014/main" id="{0623B3CD-C7BA-F591-9A1A-504B5148B21C}"/>
              </a:ext>
            </a:extLst>
          </p:cNvPr>
          <p:cNvSpPr txBox="1"/>
          <p:nvPr/>
        </p:nvSpPr>
        <p:spPr>
          <a:xfrm>
            <a:off x="1826624" y="4659346"/>
            <a:ext cx="700065" cy="397673"/>
          </a:xfrm>
          <a:prstGeom prst="rect">
            <a:avLst/>
          </a:prstGeom>
          <a:noFill/>
        </p:spPr>
        <p:txBody>
          <a:bodyPr wrap="square" rtlCol="0">
            <a:spAutoFit/>
          </a:bodyPr>
          <a:lstStyle/>
          <a:p>
            <a:r>
              <a:rPr lang="en-US" sz="1984"/>
              <a:t>[0,0]</a:t>
            </a:r>
          </a:p>
        </p:txBody>
      </p:sp>
      <p:sp>
        <p:nvSpPr>
          <p:cNvPr id="8" name="Hộp Văn bản 7">
            <a:extLst>
              <a:ext uri="{FF2B5EF4-FFF2-40B4-BE49-F238E27FC236}">
                <a16:creationId xmlns:a16="http://schemas.microsoft.com/office/drawing/2014/main" id="{8510CB8D-2C7F-E24F-E442-1E94886B664B}"/>
              </a:ext>
            </a:extLst>
          </p:cNvPr>
          <p:cNvSpPr txBox="1"/>
          <p:nvPr/>
        </p:nvSpPr>
        <p:spPr>
          <a:xfrm>
            <a:off x="2761758" y="4659345"/>
            <a:ext cx="700065" cy="397673"/>
          </a:xfrm>
          <a:prstGeom prst="rect">
            <a:avLst/>
          </a:prstGeom>
          <a:noFill/>
        </p:spPr>
        <p:txBody>
          <a:bodyPr wrap="square" rtlCol="0">
            <a:spAutoFit/>
          </a:bodyPr>
          <a:lstStyle/>
          <a:p>
            <a:r>
              <a:rPr lang="en-US" sz="1984" dirty="0"/>
              <a:t>[1,1]</a:t>
            </a:r>
          </a:p>
        </p:txBody>
      </p:sp>
      <p:sp>
        <p:nvSpPr>
          <p:cNvPr id="9" name="Hộp Văn bản 8">
            <a:extLst>
              <a:ext uri="{FF2B5EF4-FFF2-40B4-BE49-F238E27FC236}">
                <a16:creationId xmlns:a16="http://schemas.microsoft.com/office/drawing/2014/main" id="{07284AFE-D64A-679A-8B96-F9BCC7F6740F}"/>
              </a:ext>
            </a:extLst>
          </p:cNvPr>
          <p:cNvSpPr txBox="1"/>
          <p:nvPr/>
        </p:nvSpPr>
        <p:spPr>
          <a:xfrm>
            <a:off x="3731768" y="4659345"/>
            <a:ext cx="709311" cy="397673"/>
          </a:xfrm>
          <a:prstGeom prst="rect">
            <a:avLst/>
          </a:prstGeom>
          <a:noFill/>
        </p:spPr>
        <p:txBody>
          <a:bodyPr wrap="square" rtlCol="0">
            <a:spAutoFit/>
          </a:bodyPr>
          <a:lstStyle/>
          <a:p>
            <a:r>
              <a:rPr lang="en-US" sz="1984" dirty="0"/>
              <a:t>[2,2]</a:t>
            </a:r>
          </a:p>
        </p:txBody>
      </p:sp>
      <p:sp>
        <p:nvSpPr>
          <p:cNvPr id="10" name="Hộp Văn bản 9">
            <a:extLst>
              <a:ext uri="{FF2B5EF4-FFF2-40B4-BE49-F238E27FC236}">
                <a16:creationId xmlns:a16="http://schemas.microsoft.com/office/drawing/2014/main" id="{723AA4E2-7855-A962-26E3-9C4CBD0E7F02}"/>
              </a:ext>
            </a:extLst>
          </p:cNvPr>
          <p:cNvSpPr txBox="1"/>
          <p:nvPr/>
        </p:nvSpPr>
        <p:spPr>
          <a:xfrm>
            <a:off x="4716413" y="4659347"/>
            <a:ext cx="694166" cy="397673"/>
          </a:xfrm>
          <a:prstGeom prst="rect">
            <a:avLst/>
          </a:prstGeom>
          <a:noFill/>
        </p:spPr>
        <p:txBody>
          <a:bodyPr wrap="square" rtlCol="0">
            <a:spAutoFit/>
          </a:bodyPr>
          <a:lstStyle/>
          <a:p>
            <a:r>
              <a:rPr lang="en-US" sz="1984" dirty="0"/>
              <a:t>[3,3]</a:t>
            </a:r>
          </a:p>
        </p:txBody>
      </p:sp>
      <p:sp>
        <p:nvSpPr>
          <p:cNvPr id="11" name="Hộp Văn bản 10">
            <a:extLst>
              <a:ext uri="{FF2B5EF4-FFF2-40B4-BE49-F238E27FC236}">
                <a16:creationId xmlns:a16="http://schemas.microsoft.com/office/drawing/2014/main" id="{215D49D3-B9FF-4928-6D02-19DAF2057382}"/>
              </a:ext>
            </a:extLst>
          </p:cNvPr>
          <p:cNvSpPr txBox="1"/>
          <p:nvPr/>
        </p:nvSpPr>
        <p:spPr>
          <a:xfrm>
            <a:off x="7469064" y="2173563"/>
            <a:ext cx="686043" cy="397673"/>
          </a:xfrm>
          <a:prstGeom prst="rect">
            <a:avLst/>
          </a:prstGeom>
          <a:noFill/>
        </p:spPr>
        <p:txBody>
          <a:bodyPr wrap="square" rtlCol="0">
            <a:spAutoFit/>
          </a:bodyPr>
          <a:lstStyle/>
          <a:p>
            <a:r>
              <a:rPr lang="en-US" sz="1984"/>
              <a:t>[4,6]</a:t>
            </a:r>
          </a:p>
        </p:txBody>
      </p:sp>
      <p:sp>
        <p:nvSpPr>
          <p:cNvPr id="12" name="Hộp Văn bản 11">
            <a:extLst>
              <a:ext uri="{FF2B5EF4-FFF2-40B4-BE49-F238E27FC236}">
                <a16:creationId xmlns:a16="http://schemas.microsoft.com/office/drawing/2014/main" id="{A635AE17-A5E8-C0D5-D796-DFCE470782F3}"/>
              </a:ext>
            </a:extLst>
          </p:cNvPr>
          <p:cNvSpPr txBox="1"/>
          <p:nvPr/>
        </p:nvSpPr>
        <p:spPr>
          <a:xfrm>
            <a:off x="5706463" y="1250120"/>
            <a:ext cx="956322" cy="363818"/>
          </a:xfrm>
          <a:prstGeom prst="rect">
            <a:avLst/>
          </a:prstGeom>
          <a:noFill/>
        </p:spPr>
        <p:txBody>
          <a:bodyPr wrap="square" rtlCol="0">
            <a:spAutoFit/>
          </a:bodyPr>
          <a:lstStyle/>
          <a:p>
            <a:r>
              <a:rPr lang="en-US" sz="1764"/>
              <a:t>[0,6]</a:t>
            </a:r>
          </a:p>
        </p:txBody>
      </p:sp>
      <p:sp>
        <p:nvSpPr>
          <p:cNvPr id="13" name="Hộp Văn bản 12">
            <a:extLst>
              <a:ext uri="{FF2B5EF4-FFF2-40B4-BE49-F238E27FC236}">
                <a16:creationId xmlns:a16="http://schemas.microsoft.com/office/drawing/2014/main" id="{D6FCD6FB-F3E8-B75E-3666-1C2DBFE67FC0}"/>
              </a:ext>
            </a:extLst>
          </p:cNvPr>
          <p:cNvSpPr txBox="1"/>
          <p:nvPr/>
        </p:nvSpPr>
        <p:spPr>
          <a:xfrm>
            <a:off x="6822813" y="3092653"/>
            <a:ext cx="686043" cy="397673"/>
          </a:xfrm>
          <a:prstGeom prst="rect">
            <a:avLst/>
          </a:prstGeom>
          <a:noFill/>
        </p:spPr>
        <p:txBody>
          <a:bodyPr wrap="square" rtlCol="0">
            <a:spAutoFit/>
          </a:bodyPr>
          <a:lstStyle/>
          <a:p>
            <a:r>
              <a:rPr lang="en-US" sz="1984" dirty="0"/>
              <a:t>[4,5]</a:t>
            </a:r>
          </a:p>
        </p:txBody>
      </p:sp>
      <p:sp>
        <p:nvSpPr>
          <p:cNvPr id="14" name="Hộp Văn bản 13">
            <a:extLst>
              <a:ext uri="{FF2B5EF4-FFF2-40B4-BE49-F238E27FC236}">
                <a16:creationId xmlns:a16="http://schemas.microsoft.com/office/drawing/2014/main" id="{5A414FEF-58C0-4477-CDF3-9E00271323C1}"/>
              </a:ext>
            </a:extLst>
          </p:cNvPr>
          <p:cNvSpPr txBox="1"/>
          <p:nvPr/>
        </p:nvSpPr>
        <p:spPr>
          <a:xfrm>
            <a:off x="8333199" y="3136684"/>
            <a:ext cx="686043" cy="397673"/>
          </a:xfrm>
          <a:prstGeom prst="rect">
            <a:avLst/>
          </a:prstGeom>
          <a:noFill/>
        </p:spPr>
        <p:txBody>
          <a:bodyPr wrap="square" rtlCol="0">
            <a:spAutoFit/>
          </a:bodyPr>
          <a:lstStyle/>
          <a:p>
            <a:r>
              <a:rPr lang="en-US" sz="1984" dirty="0"/>
              <a:t>[6,6]</a:t>
            </a:r>
          </a:p>
        </p:txBody>
      </p:sp>
      <p:sp>
        <p:nvSpPr>
          <p:cNvPr id="15" name="Hộp Văn bản 14">
            <a:extLst>
              <a:ext uri="{FF2B5EF4-FFF2-40B4-BE49-F238E27FC236}">
                <a16:creationId xmlns:a16="http://schemas.microsoft.com/office/drawing/2014/main" id="{34B71F05-A18C-7A47-6151-5A8D50BAEEA7}"/>
              </a:ext>
            </a:extLst>
          </p:cNvPr>
          <p:cNvSpPr txBox="1"/>
          <p:nvPr/>
        </p:nvSpPr>
        <p:spPr>
          <a:xfrm>
            <a:off x="5746254" y="4659344"/>
            <a:ext cx="686043" cy="397673"/>
          </a:xfrm>
          <a:prstGeom prst="rect">
            <a:avLst/>
          </a:prstGeom>
          <a:noFill/>
        </p:spPr>
        <p:txBody>
          <a:bodyPr wrap="square" rtlCol="0">
            <a:spAutoFit/>
          </a:bodyPr>
          <a:lstStyle/>
          <a:p>
            <a:r>
              <a:rPr lang="en-US" sz="1984" dirty="0"/>
              <a:t>[4,4]</a:t>
            </a:r>
          </a:p>
        </p:txBody>
      </p:sp>
      <p:sp>
        <p:nvSpPr>
          <p:cNvPr id="16" name="Hộp Văn bản 15">
            <a:extLst>
              <a:ext uri="{FF2B5EF4-FFF2-40B4-BE49-F238E27FC236}">
                <a16:creationId xmlns:a16="http://schemas.microsoft.com/office/drawing/2014/main" id="{1AEB65B6-4B12-AE02-5B0A-0C23163CB12D}"/>
              </a:ext>
            </a:extLst>
          </p:cNvPr>
          <p:cNvSpPr txBox="1"/>
          <p:nvPr/>
        </p:nvSpPr>
        <p:spPr>
          <a:xfrm>
            <a:off x="6771638" y="4659344"/>
            <a:ext cx="694166" cy="397673"/>
          </a:xfrm>
          <a:prstGeom prst="rect">
            <a:avLst/>
          </a:prstGeom>
          <a:noFill/>
        </p:spPr>
        <p:txBody>
          <a:bodyPr wrap="square" rtlCol="0">
            <a:spAutoFit/>
          </a:bodyPr>
          <a:lstStyle/>
          <a:p>
            <a:r>
              <a:rPr lang="en-US" sz="1984" dirty="0"/>
              <a:t>[5,5]</a:t>
            </a:r>
          </a:p>
        </p:txBody>
      </p:sp>
      <p:sp>
        <p:nvSpPr>
          <p:cNvPr id="17" name="Hộp Văn bản 16">
            <a:extLst>
              <a:ext uri="{FF2B5EF4-FFF2-40B4-BE49-F238E27FC236}">
                <a16:creationId xmlns:a16="http://schemas.microsoft.com/office/drawing/2014/main" id="{A0960424-9A12-F6BD-F682-61756B5D7083}"/>
              </a:ext>
            </a:extLst>
          </p:cNvPr>
          <p:cNvSpPr txBox="1"/>
          <p:nvPr/>
        </p:nvSpPr>
        <p:spPr>
          <a:xfrm>
            <a:off x="5226666" y="1716238"/>
            <a:ext cx="489416" cy="261931"/>
          </a:xfrm>
          <a:prstGeom prst="rect">
            <a:avLst/>
          </a:prstGeom>
          <a:noFill/>
        </p:spPr>
        <p:txBody>
          <a:bodyPr wrap="square" rtlCol="0">
            <a:spAutoFit/>
          </a:bodyPr>
          <a:lstStyle/>
          <a:p>
            <a:r>
              <a:rPr lang="en-US" sz="1102"/>
              <a:t>(0)</a:t>
            </a:r>
          </a:p>
        </p:txBody>
      </p:sp>
      <p:sp>
        <p:nvSpPr>
          <p:cNvPr id="18" name="Hộp Văn bản 17">
            <a:extLst>
              <a:ext uri="{FF2B5EF4-FFF2-40B4-BE49-F238E27FC236}">
                <a16:creationId xmlns:a16="http://schemas.microsoft.com/office/drawing/2014/main" id="{239743AA-13EE-2DBC-5BE4-B0135A8A5886}"/>
              </a:ext>
            </a:extLst>
          </p:cNvPr>
          <p:cNvSpPr txBox="1"/>
          <p:nvPr/>
        </p:nvSpPr>
        <p:spPr>
          <a:xfrm>
            <a:off x="3335167" y="2585320"/>
            <a:ext cx="489416" cy="261931"/>
          </a:xfrm>
          <a:prstGeom prst="rect">
            <a:avLst/>
          </a:prstGeom>
          <a:noFill/>
        </p:spPr>
        <p:txBody>
          <a:bodyPr wrap="square" rtlCol="0">
            <a:spAutoFit/>
          </a:bodyPr>
          <a:lstStyle/>
          <a:p>
            <a:r>
              <a:rPr lang="en-US" sz="1102"/>
              <a:t>(1)</a:t>
            </a:r>
          </a:p>
        </p:txBody>
      </p:sp>
      <p:sp>
        <p:nvSpPr>
          <p:cNvPr id="19" name="Hộp Văn bản 18">
            <a:extLst>
              <a:ext uri="{FF2B5EF4-FFF2-40B4-BE49-F238E27FC236}">
                <a16:creationId xmlns:a16="http://schemas.microsoft.com/office/drawing/2014/main" id="{5ABF810A-EF53-73B2-DA52-0284B7659D64}"/>
              </a:ext>
            </a:extLst>
          </p:cNvPr>
          <p:cNvSpPr txBox="1"/>
          <p:nvPr/>
        </p:nvSpPr>
        <p:spPr>
          <a:xfrm>
            <a:off x="2321683" y="3640869"/>
            <a:ext cx="489416" cy="261931"/>
          </a:xfrm>
          <a:prstGeom prst="rect">
            <a:avLst/>
          </a:prstGeom>
          <a:noFill/>
        </p:spPr>
        <p:txBody>
          <a:bodyPr wrap="square" rtlCol="0">
            <a:spAutoFit/>
          </a:bodyPr>
          <a:lstStyle/>
          <a:p>
            <a:r>
              <a:rPr lang="en-US" sz="1102"/>
              <a:t>(3)</a:t>
            </a:r>
          </a:p>
        </p:txBody>
      </p:sp>
      <p:sp>
        <p:nvSpPr>
          <p:cNvPr id="20" name="Hộp Văn bản 19">
            <a:extLst>
              <a:ext uri="{FF2B5EF4-FFF2-40B4-BE49-F238E27FC236}">
                <a16:creationId xmlns:a16="http://schemas.microsoft.com/office/drawing/2014/main" id="{A27915D7-425D-4335-A11E-40938E902DA2}"/>
              </a:ext>
            </a:extLst>
          </p:cNvPr>
          <p:cNvSpPr txBox="1"/>
          <p:nvPr/>
        </p:nvSpPr>
        <p:spPr>
          <a:xfrm>
            <a:off x="1478952" y="4446600"/>
            <a:ext cx="489416" cy="261931"/>
          </a:xfrm>
          <a:prstGeom prst="rect">
            <a:avLst/>
          </a:prstGeom>
          <a:noFill/>
        </p:spPr>
        <p:txBody>
          <a:bodyPr wrap="square" rtlCol="0">
            <a:spAutoFit/>
          </a:bodyPr>
          <a:lstStyle/>
          <a:p>
            <a:r>
              <a:rPr lang="en-US" sz="1102"/>
              <a:t>(7)</a:t>
            </a:r>
          </a:p>
        </p:txBody>
      </p:sp>
      <p:sp>
        <p:nvSpPr>
          <p:cNvPr id="21" name="Hộp Văn bản 20">
            <a:extLst>
              <a:ext uri="{FF2B5EF4-FFF2-40B4-BE49-F238E27FC236}">
                <a16:creationId xmlns:a16="http://schemas.microsoft.com/office/drawing/2014/main" id="{C041700E-704D-0BDC-73AD-6BDCA00A0D07}"/>
              </a:ext>
            </a:extLst>
          </p:cNvPr>
          <p:cNvSpPr txBox="1"/>
          <p:nvPr/>
        </p:nvSpPr>
        <p:spPr>
          <a:xfrm>
            <a:off x="3200130" y="4495862"/>
            <a:ext cx="489416" cy="261931"/>
          </a:xfrm>
          <a:prstGeom prst="rect">
            <a:avLst/>
          </a:prstGeom>
          <a:noFill/>
        </p:spPr>
        <p:txBody>
          <a:bodyPr wrap="square" rtlCol="0">
            <a:spAutoFit/>
          </a:bodyPr>
          <a:lstStyle/>
          <a:p>
            <a:r>
              <a:rPr lang="en-US" sz="1102"/>
              <a:t>(8)</a:t>
            </a:r>
          </a:p>
        </p:txBody>
      </p:sp>
      <p:sp>
        <p:nvSpPr>
          <p:cNvPr id="22" name="Hộp Văn bản 21">
            <a:extLst>
              <a:ext uri="{FF2B5EF4-FFF2-40B4-BE49-F238E27FC236}">
                <a16:creationId xmlns:a16="http://schemas.microsoft.com/office/drawing/2014/main" id="{D5FE40CD-D2D1-1CE3-92EA-B1853C2BB795}"/>
              </a:ext>
            </a:extLst>
          </p:cNvPr>
          <p:cNvSpPr txBox="1"/>
          <p:nvPr/>
        </p:nvSpPr>
        <p:spPr>
          <a:xfrm>
            <a:off x="3532738" y="4495861"/>
            <a:ext cx="489416" cy="261931"/>
          </a:xfrm>
          <a:prstGeom prst="rect">
            <a:avLst/>
          </a:prstGeom>
          <a:noFill/>
        </p:spPr>
        <p:txBody>
          <a:bodyPr wrap="square" rtlCol="0">
            <a:spAutoFit/>
          </a:bodyPr>
          <a:lstStyle/>
          <a:p>
            <a:r>
              <a:rPr lang="en-US" sz="1102"/>
              <a:t>(9)</a:t>
            </a:r>
          </a:p>
        </p:txBody>
      </p:sp>
      <p:sp>
        <p:nvSpPr>
          <p:cNvPr id="23" name="Hộp Văn bản 22">
            <a:extLst>
              <a:ext uri="{FF2B5EF4-FFF2-40B4-BE49-F238E27FC236}">
                <a16:creationId xmlns:a16="http://schemas.microsoft.com/office/drawing/2014/main" id="{DFAF6926-EF99-959E-EAEF-788531571D22}"/>
              </a:ext>
            </a:extLst>
          </p:cNvPr>
          <p:cNvSpPr txBox="1"/>
          <p:nvPr/>
        </p:nvSpPr>
        <p:spPr>
          <a:xfrm>
            <a:off x="5148868" y="4495861"/>
            <a:ext cx="489416" cy="261931"/>
          </a:xfrm>
          <a:prstGeom prst="rect">
            <a:avLst/>
          </a:prstGeom>
          <a:noFill/>
        </p:spPr>
        <p:txBody>
          <a:bodyPr wrap="square" rtlCol="0">
            <a:spAutoFit/>
          </a:bodyPr>
          <a:lstStyle/>
          <a:p>
            <a:r>
              <a:rPr lang="en-US" sz="1102"/>
              <a:t>(10)</a:t>
            </a:r>
          </a:p>
        </p:txBody>
      </p:sp>
      <p:sp>
        <p:nvSpPr>
          <p:cNvPr id="24" name="Hộp Văn bản 23">
            <a:extLst>
              <a:ext uri="{FF2B5EF4-FFF2-40B4-BE49-F238E27FC236}">
                <a16:creationId xmlns:a16="http://schemas.microsoft.com/office/drawing/2014/main" id="{23E81198-FC54-B8AF-E84D-B63236ECE2ED}"/>
              </a:ext>
            </a:extLst>
          </p:cNvPr>
          <p:cNvSpPr txBox="1"/>
          <p:nvPr/>
        </p:nvSpPr>
        <p:spPr>
          <a:xfrm>
            <a:off x="7224356" y="4456433"/>
            <a:ext cx="489416" cy="261931"/>
          </a:xfrm>
          <a:prstGeom prst="rect">
            <a:avLst/>
          </a:prstGeom>
          <a:noFill/>
        </p:spPr>
        <p:txBody>
          <a:bodyPr wrap="square" rtlCol="0">
            <a:spAutoFit/>
          </a:bodyPr>
          <a:lstStyle/>
          <a:p>
            <a:r>
              <a:rPr lang="en-US" sz="1102"/>
              <a:t>(12)</a:t>
            </a:r>
          </a:p>
        </p:txBody>
      </p:sp>
      <p:sp>
        <p:nvSpPr>
          <p:cNvPr id="25" name="Hộp Văn bản 24">
            <a:extLst>
              <a:ext uri="{FF2B5EF4-FFF2-40B4-BE49-F238E27FC236}">
                <a16:creationId xmlns:a16="http://schemas.microsoft.com/office/drawing/2014/main" id="{693C951F-4A58-F7AC-9BE2-91CBBCA2737D}"/>
              </a:ext>
            </a:extLst>
          </p:cNvPr>
          <p:cNvSpPr txBox="1"/>
          <p:nvPr/>
        </p:nvSpPr>
        <p:spPr>
          <a:xfrm>
            <a:off x="5503535" y="4484928"/>
            <a:ext cx="489416" cy="261931"/>
          </a:xfrm>
          <a:prstGeom prst="rect">
            <a:avLst/>
          </a:prstGeom>
          <a:noFill/>
        </p:spPr>
        <p:txBody>
          <a:bodyPr wrap="square" rtlCol="0">
            <a:spAutoFit/>
          </a:bodyPr>
          <a:lstStyle/>
          <a:p>
            <a:r>
              <a:rPr lang="en-US" sz="1102"/>
              <a:t>(11)</a:t>
            </a:r>
          </a:p>
        </p:txBody>
      </p:sp>
      <p:sp>
        <p:nvSpPr>
          <p:cNvPr id="27" name="Hộp Văn bản 26">
            <a:extLst>
              <a:ext uri="{FF2B5EF4-FFF2-40B4-BE49-F238E27FC236}">
                <a16:creationId xmlns:a16="http://schemas.microsoft.com/office/drawing/2014/main" id="{C28AB68E-1945-8858-2155-0D212A65A604}"/>
              </a:ext>
            </a:extLst>
          </p:cNvPr>
          <p:cNvSpPr txBox="1"/>
          <p:nvPr/>
        </p:nvSpPr>
        <p:spPr>
          <a:xfrm>
            <a:off x="4328126" y="3594152"/>
            <a:ext cx="489416" cy="261931"/>
          </a:xfrm>
          <a:prstGeom prst="rect">
            <a:avLst/>
          </a:prstGeom>
          <a:noFill/>
        </p:spPr>
        <p:txBody>
          <a:bodyPr wrap="square" rtlCol="0">
            <a:spAutoFit/>
          </a:bodyPr>
          <a:lstStyle/>
          <a:p>
            <a:r>
              <a:rPr lang="en-US" sz="1102"/>
              <a:t>(4)</a:t>
            </a:r>
          </a:p>
        </p:txBody>
      </p:sp>
      <p:sp>
        <p:nvSpPr>
          <p:cNvPr id="28" name="Hộp Văn bản 27">
            <a:extLst>
              <a:ext uri="{FF2B5EF4-FFF2-40B4-BE49-F238E27FC236}">
                <a16:creationId xmlns:a16="http://schemas.microsoft.com/office/drawing/2014/main" id="{0D990571-CF06-E006-3807-35FC2490D00C}"/>
              </a:ext>
            </a:extLst>
          </p:cNvPr>
          <p:cNvSpPr txBox="1"/>
          <p:nvPr/>
        </p:nvSpPr>
        <p:spPr>
          <a:xfrm>
            <a:off x="6939856" y="2594441"/>
            <a:ext cx="489416" cy="261931"/>
          </a:xfrm>
          <a:prstGeom prst="rect">
            <a:avLst/>
          </a:prstGeom>
          <a:noFill/>
        </p:spPr>
        <p:txBody>
          <a:bodyPr wrap="square" rtlCol="0">
            <a:spAutoFit/>
          </a:bodyPr>
          <a:lstStyle/>
          <a:p>
            <a:r>
              <a:rPr lang="en-US" sz="1102"/>
              <a:t>(3)</a:t>
            </a:r>
          </a:p>
        </p:txBody>
      </p:sp>
      <p:sp>
        <p:nvSpPr>
          <p:cNvPr id="35" name="Hộp Văn bản 34">
            <a:extLst>
              <a:ext uri="{FF2B5EF4-FFF2-40B4-BE49-F238E27FC236}">
                <a16:creationId xmlns:a16="http://schemas.microsoft.com/office/drawing/2014/main" id="{DA178187-C51B-331D-7870-10585D3CA849}"/>
              </a:ext>
            </a:extLst>
          </p:cNvPr>
          <p:cNvSpPr txBox="1"/>
          <p:nvPr/>
        </p:nvSpPr>
        <p:spPr>
          <a:xfrm>
            <a:off x="6278339" y="3616759"/>
            <a:ext cx="489416" cy="261931"/>
          </a:xfrm>
          <a:prstGeom prst="rect">
            <a:avLst/>
          </a:prstGeom>
          <a:noFill/>
        </p:spPr>
        <p:txBody>
          <a:bodyPr wrap="square" rtlCol="0">
            <a:spAutoFit/>
          </a:bodyPr>
          <a:lstStyle/>
          <a:p>
            <a:r>
              <a:rPr lang="en-US" sz="1102"/>
              <a:t>(5)</a:t>
            </a:r>
          </a:p>
        </p:txBody>
      </p:sp>
      <p:sp>
        <p:nvSpPr>
          <p:cNvPr id="36" name="Hộp Văn bản 35">
            <a:extLst>
              <a:ext uri="{FF2B5EF4-FFF2-40B4-BE49-F238E27FC236}">
                <a16:creationId xmlns:a16="http://schemas.microsoft.com/office/drawing/2014/main" id="{9326F498-8CAD-511C-1C49-76FCAD171FEC}"/>
              </a:ext>
            </a:extLst>
          </p:cNvPr>
          <p:cNvSpPr txBox="1"/>
          <p:nvPr/>
        </p:nvSpPr>
        <p:spPr>
          <a:xfrm>
            <a:off x="7843783" y="3527777"/>
            <a:ext cx="489416" cy="261931"/>
          </a:xfrm>
          <a:prstGeom prst="rect">
            <a:avLst/>
          </a:prstGeom>
          <a:noFill/>
        </p:spPr>
        <p:txBody>
          <a:bodyPr wrap="square" rtlCol="0">
            <a:spAutoFit/>
          </a:bodyPr>
          <a:lstStyle/>
          <a:p>
            <a:r>
              <a:rPr lang="en-US" sz="1102"/>
              <a:t>(6)</a:t>
            </a:r>
          </a:p>
        </p:txBody>
      </p:sp>
    </p:spTree>
    <p:extLst>
      <p:ext uri="{BB962C8B-B14F-4D97-AF65-F5344CB8AC3E}">
        <p14:creationId xmlns:p14="http://schemas.microsoft.com/office/powerpoint/2010/main" val="4036982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63"/>
                                        </p:tgtEl>
                                        <p:attrNameLst>
                                          <p:attrName>fillcolor</p:attrName>
                                        </p:attrNameLst>
                                      </p:cBhvr>
                                      <p:to>
                                        <a:schemeClr val="accent2"/>
                                      </p:to>
                                    </p:animClr>
                                    <p:set>
                                      <p:cBhvr>
                                        <p:cTn id="7" dur="500" fill="hold"/>
                                        <p:tgtEl>
                                          <p:spTgt spid="63"/>
                                        </p:tgtEl>
                                        <p:attrNameLst>
                                          <p:attrName>fill.type</p:attrName>
                                        </p:attrNameLst>
                                      </p:cBhvr>
                                      <p:to>
                                        <p:strVal val="solid"/>
                                      </p:to>
                                    </p:set>
                                    <p:set>
                                      <p:cBhvr>
                                        <p:cTn id="8" dur="500" fill="hold"/>
                                        <p:tgtEl>
                                          <p:spTgt spid="63"/>
                                        </p:tgtEl>
                                        <p:attrNameLst>
                                          <p:attrName>fill.on</p:attrName>
                                        </p:attrNameLst>
                                      </p:cBhvr>
                                      <p:to>
                                        <p:strVal val="true"/>
                                      </p:to>
                                    </p:set>
                                  </p:childTnLst>
                                </p:cTn>
                              </p:par>
                            </p:childTnLst>
                          </p:cTn>
                        </p:par>
                        <p:par>
                          <p:cTn id="9" fill="hold">
                            <p:stCondLst>
                              <p:cond delay="500"/>
                            </p:stCondLst>
                            <p:childTnLst>
                              <p:par>
                                <p:cTn id="10" presetID="23" presetClass="emph" presetSubtype="0" fill="hold" nodeType="afterEffect">
                                  <p:stCondLst>
                                    <p:cond delay="0"/>
                                  </p:stCondLst>
                                  <p:childTnLst>
                                    <p:animClr clrSpc="hsl" dir="cw">
                                      <p:cBhvr override="childStyle">
                                        <p:cTn id="11" dur="500" fill="hold"/>
                                        <p:tgtEl>
                                          <p:spTgt spid="88"/>
                                        </p:tgtEl>
                                        <p:attrNameLst>
                                          <p:attrName>style.color</p:attrName>
                                        </p:attrNameLst>
                                      </p:cBhvr>
                                      <p:by>
                                        <p:hsl h="10842353" s="0" l="0"/>
                                      </p:by>
                                    </p:animClr>
                                    <p:animClr clrSpc="hsl" dir="cw">
                                      <p:cBhvr>
                                        <p:cTn id="12" dur="500" fill="hold"/>
                                        <p:tgtEl>
                                          <p:spTgt spid="88"/>
                                        </p:tgtEl>
                                        <p:attrNameLst>
                                          <p:attrName>fillcolor</p:attrName>
                                        </p:attrNameLst>
                                      </p:cBhvr>
                                      <p:by>
                                        <p:hsl h="10842353" s="0" l="0"/>
                                      </p:by>
                                    </p:animClr>
                                    <p:animClr clrSpc="hsl" dir="cw">
                                      <p:cBhvr>
                                        <p:cTn id="13" dur="500" fill="hold"/>
                                        <p:tgtEl>
                                          <p:spTgt spid="88"/>
                                        </p:tgtEl>
                                        <p:attrNameLst>
                                          <p:attrName>stroke.color</p:attrName>
                                        </p:attrNameLst>
                                      </p:cBhvr>
                                      <p:by>
                                        <p:hsl h="10842353" s="0" l="0"/>
                                      </p:by>
                                    </p:animClr>
                                    <p:set>
                                      <p:cBhvr>
                                        <p:cTn id="14" dur="500" fill="hold"/>
                                        <p:tgtEl>
                                          <p:spTgt spid="88"/>
                                        </p:tgtEl>
                                        <p:attrNameLst>
                                          <p:attrName>fill.type</p:attrName>
                                        </p:attrNameLst>
                                      </p:cBhvr>
                                      <p:to>
                                        <p:strVal val="solid"/>
                                      </p:to>
                                    </p:set>
                                  </p:childTnLst>
                                </p:cTn>
                              </p:par>
                            </p:childTnLst>
                          </p:cTn>
                        </p:par>
                        <p:par>
                          <p:cTn id="15" fill="hold">
                            <p:stCondLst>
                              <p:cond delay="1000"/>
                            </p:stCondLst>
                            <p:childTnLst>
                              <p:par>
                                <p:cTn id="16" presetID="1" presetClass="emph" presetSubtype="2" fill="hold" nodeType="afterEffect">
                                  <p:stCondLst>
                                    <p:cond delay="0"/>
                                  </p:stCondLst>
                                  <p:childTnLst>
                                    <p:animClr clrSpc="rgb" dir="cw">
                                      <p:cBhvr>
                                        <p:cTn id="17" dur="500" fill="hold"/>
                                        <p:tgtEl>
                                          <p:spTgt spid="61"/>
                                        </p:tgtEl>
                                        <p:attrNameLst>
                                          <p:attrName>fillcolor</p:attrName>
                                        </p:attrNameLst>
                                      </p:cBhvr>
                                      <p:to>
                                        <a:schemeClr val="accent2"/>
                                      </p:to>
                                    </p:animClr>
                                    <p:set>
                                      <p:cBhvr>
                                        <p:cTn id="18" dur="500" fill="hold"/>
                                        <p:tgtEl>
                                          <p:spTgt spid="61"/>
                                        </p:tgtEl>
                                        <p:attrNameLst>
                                          <p:attrName>fill.type</p:attrName>
                                        </p:attrNameLst>
                                      </p:cBhvr>
                                      <p:to>
                                        <p:strVal val="solid"/>
                                      </p:to>
                                    </p:set>
                                    <p:set>
                                      <p:cBhvr>
                                        <p:cTn id="19" dur="500" fill="hold"/>
                                        <p:tgtEl>
                                          <p:spTgt spid="61"/>
                                        </p:tgtEl>
                                        <p:attrNameLst>
                                          <p:attrName>fill.on</p:attrName>
                                        </p:attrNameLst>
                                      </p:cBhvr>
                                      <p:to>
                                        <p:strVal val="true"/>
                                      </p:to>
                                    </p:set>
                                  </p:childTnLst>
                                </p:cTn>
                              </p:par>
                            </p:childTnLst>
                          </p:cTn>
                        </p:par>
                        <p:par>
                          <p:cTn id="20" fill="hold">
                            <p:stCondLst>
                              <p:cond delay="1500"/>
                            </p:stCondLst>
                            <p:childTnLst>
                              <p:par>
                                <p:cTn id="21" presetID="23" presetClass="emph" presetSubtype="0" fill="hold" nodeType="afterEffect">
                                  <p:stCondLst>
                                    <p:cond delay="0"/>
                                  </p:stCondLst>
                                  <p:childTnLst>
                                    <p:animClr clrSpc="hsl" dir="cw">
                                      <p:cBhvr override="childStyle">
                                        <p:cTn id="22" dur="500" fill="hold"/>
                                        <p:tgtEl>
                                          <p:spTgt spid="80"/>
                                        </p:tgtEl>
                                        <p:attrNameLst>
                                          <p:attrName>style.color</p:attrName>
                                        </p:attrNameLst>
                                      </p:cBhvr>
                                      <p:by>
                                        <p:hsl h="10842353" s="0" l="0"/>
                                      </p:by>
                                    </p:animClr>
                                    <p:animClr clrSpc="hsl" dir="cw">
                                      <p:cBhvr>
                                        <p:cTn id="23" dur="500" fill="hold"/>
                                        <p:tgtEl>
                                          <p:spTgt spid="80"/>
                                        </p:tgtEl>
                                        <p:attrNameLst>
                                          <p:attrName>fillcolor</p:attrName>
                                        </p:attrNameLst>
                                      </p:cBhvr>
                                      <p:by>
                                        <p:hsl h="10842353" s="0" l="0"/>
                                      </p:by>
                                    </p:animClr>
                                    <p:animClr clrSpc="hsl" dir="cw">
                                      <p:cBhvr>
                                        <p:cTn id="24" dur="500" fill="hold"/>
                                        <p:tgtEl>
                                          <p:spTgt spid="80"/>
                                        </p:tgtEl>
                                        <p:attrNameLst>
                                          <p:attrName>stroke.color</p:attrName>
                                        </p:attrNameLst>
                                      </p:cBhvr>
                                      <p:by>
                                        <p:hsl h="10842353" s="0" l="0"/>
                                      </p:by>
                                    </p:animClr>
                                    <p:set>
                                      <p:cBhvr>
                                        <p:cTn id="25" dur="500" fill="hold"/>
                                        <p:tgtEl>
                                          <p:spTgt spid="80"/>
                                        </p:tgtEl>
                                        <p:attrNameLst>
                                          <p:attrName>fill.type</p:attrName>
                                        </p:attrNameLst>
                                      </p:cBhvr>
                                      <p:to>
                                        <p:strVal val="solid"/>
                                      </p:to>
                                    </p:set>
                                  </p:childTnLst>
                                </p:cTn>
                              </p:par>
                            </p:childTnLst>
                          </p:cTn>
                        </p:par>
                        <p:par>
                          <p:cTn id="26" fill="hold">
                            <p:stCondLst>
                              <p:cond delay="2000"/>
                            </p:stCondLst>
                            <p:childTnLst>
                              <p:par>
                                <p:cTn id="27" presetID="1" presetClass="emph" presetSubtype="2" fill="hold" nodeType="afterEffect">
                                  <p:stCondLst>
                                    <p:cond delay="0"/>
                                  </p:stCondLst>
                                  <p:childTnLst>
                                    <p:animClr clrSpc="rgb" dir="cw">
                                      <p:cBhvr>
                                        <p:cTn id="28" dur="500" fill="hold"/>
                                        <p:tgtEl>
                                          <p:spTgt spid="58"/>
                                        </p:tgtEl>
                                        <p:attrNameLst>
                                          <p:attrName>fillcolor</p:attrName>
                                        </p:attrNameLst>
                                      </p:cBhvr>
                                      <p:to>
                                        <a:schemeClr val="accent2"/>
                                      </p:to>
                                    </p:animClr>
                                    <p:set>
                                      <p:cBhvr>
                                        <p:cTn id="29" dur="500" fill="hold"/>
                                        <p:tgtEl>
                                          <p:spTgt spid="58"/>
                                        </p:tgtEl>
                                        <p:attrNameLst>
                                          <p:attrName>fill.type</p:attrName>
                                        </p:attrNameLst>
                                      </p:cBhvr>
                                      <p:to>
                                        <p:strVal val="solid"/>
                                      </p:to>
                                    </p:set>
                                    <p:set>
                                      <p:cBhvr>
                                        <p:cTn id="30" dur="500" fill="hold"/>
                                        <p:tgtEl>
                                          <p:spTgt spid="58"/>
                                        </p:tgtEl>
                                        <p:attrNameLst>
                                          <p:attrName>fill.on</p:attrName>
                                        </p:attrNameLst>
                                      </p:cBhvr>
                                      <p:to>
                                        <p:strVal val="true"/>
                                      </p:to>
                                    </p:set>
                                  </p:childTnLst>
                                </p:cTn>
                              </p:par>
                            </p:childTnLst>
                          </p:cTn>
                        </p:par>
                        <p:par>
                          <p:cTn id="31" fill="hold">
                            <p:stCondLst>
                              <p:cond delay="2500"/>
                            </p:stCondLst>
                            <p:childTnLst>
                              <p:par>
                                <p:cTn id="32" presetID="23" presetClass="emph" presetSubtype="0" fill="hold" nodeType="afterEffect">
                                  <p:stCondLst>
                                    <p:cond delay="0"/>
                                  </p:stCondLst>
                                  <p:childTnLst>
                                    <p:animClr clrSpc="hsl" dir="cw">
                                      <p:cBhvr override="childStyle">
                                        <p:cTn id="33" dur="500" fill="hold"/>
                                        <p:tgtEl>
                                          <p:spTgt spid="67"/>
                                        </p:tgtEl>
                                        <p:attrNameLst>
                                          <p:attrName>style.color</p:attrName>
                                        </p:attrNameLst>
                                      </p:cBhvr>
                                      <p:by>
                                        <p:hsl h="10842353" s="0" l="0"/>
                                      </p:by>
                                    </p:animClr>
                                    <p:animClr clrSpc="hsl" dir="cw">
                                      <p:cBhvr>
                                        <p:cTn id="34" dur="500" fill="hold"/>
                                        <p:tgtEl>
                                          <p:spTgt spid="67"/>
                                        </p:tgtEl>
                                        <p:attrNameLst>
                                          <p:attrName>fillcolor</p:attrName>
                                        </p:attrNameLst>
                                      </p:cBhvr>
                                      <p:by>
                                        <p:hsl h="10842353" s="0" l="0"/>
                                      </p:by>
                                    </p:animClr>
                                    <p:animClr clrSpc="hsl" dir="cw">
                                      <p:cBhvr>
                                        <p:cTn id="35" dur="500" fill="hold"/>
                                        <p:tgtEl>
                                          <p:spTgt spid="67"/>
                                        </p:tgtEl>
                                        <p:attrNameLst>
                                          <p:attrName>stroke.color</p:attrName>
                                        </p:attrNameLst>
                                      </p:cBhvr>
                                      <p:by>
                                        <p:hsl h="10842353" s="0" l="0"/>
                                      </p:by>
                                    </p:animClr>
                                    <p:set>
                                      <p:cBhvr>
                                        <p:cTn id="36" dur="500" fill="hold"/>
                                        <p:tgtEl>
                                          <p:spTgt spid="67"/>
                                        </p:tgtEl>
                                        <p:attrNameLst>
                                          <p:attrName>fill.type</p:attrName>
                                        </p:attrNameLst>
                                      </p:cBhvr>
                                      <p:to>
                                        <p:strVal val="solid"/>
                                      </p:to>
                                    </p:set>
                                  </p:childTnLst>
                                </p:cTn>
                              </p:par>
                            </p:childTnLst>
                          </p:cTn>
                        </p:par>
                        <p:par>
                          <p:cTn id="37" fill="hold">
                            <p:stCondLst>
                              <p:cond delay="3000"/>
                            </p:stCondLst>
                            <p:childTnLst>
                              <p:par>
                                <p:cTn id="38" presetID="1" presetClass="emph" presetSubtype="2" fill="hold" nodeType="afterEffect">
                                  <p:stCondLst>
                                    <p:cond delay="0"/>
                                  </p:stCondLst>
                                  <p:childTnLst>
                                    <p:animClr clrSpc="rgb" dir="cw">
                                      <p:cBhvr>
                                        <p:cTn id="39" dur="500" fill="hold"/>
                                        <p:tgtEl>
                                          <p:spTgt spid="29"/>
                                        </p:tgtEl>
                                        <p:attrNameLst>
                                          <p:attrName>fillcolor</p:attrName>
                                        </p:attrNameLst>
                                      </p:cBhvr>
                                      <p:to>
                                        <a:schemeClr val="accent2"/>
                                      </p:to>
                                    </p:animClr>
                                    <p:set>
                                      <p:cBhvr>
                                        <p:cTn id="40" dur="500" fill="hold"/>
                                        <p:tgtEl>
                                          <p:spTgt spid="29"/>
                                        </p:tgtEl>
                                        <p:attrNameLst>
                                          <p:attrName>fill.type</p:attrName>
                                        </p:attrNameLst>
                                      </p:cBhvr>
                                      <p:to>
                                        <p:strVal val="solid"/>
                                      </p:to>
                                    </p:set>
                                    <p:set>
                                      <p:cBhvr>
                                        <p:cTn id="41" dur="500" fill="hold"/>
                                        <p:tgtEl>
                                          <p:spTgt spid="29"/>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3" presetClass="emph" presetSubtype="0" fill="hold" nodeType="clickEffect">
                                  <p:stCondLst>
                                    <p:cond delay="0"/>
                                  </p:stCondLst>
                                  <p:childTnLst>
                                    <p:animClr clrSpc="hsl" dir="cw">
                                      <p:cBhvr override="childStyle">
                                        <p:cTn id="49" dur="500" fill="hold"/>
                                        <p:tgtEl>
                                          <p:spTgt spid="69"/>
                                        </p:tgtEl>
                                        <p:attrNameLst>
                                          <p:attrName>style.color</p:attrName>
                                        </p:attrNameLst>
                                      </p:cBhvr>
                                      <p:by>
                                        <p:hsl h="10842353" s="0" l="0"/>
                                      </p:by>
                                    </p:animClr>
                                    <p:animClr clrSpc="hsl" dir="cw">
                                      <p:cBhvr>
                                        <p:cTn id="50" dur="500" fill="hold"/>
                                        <p:tgtEl>
                                          <p:spTgt spid="69"/>
                                        </p:tgtEl>
                                        <p:attrNameLst>
                                          <p:attrName>fillcolor</p:attrName>
                                        </p:attrNameLst>
                                      </p:cBhvr>
                                      <p:by>
                                        <p:hsl h="10842353" s="0" l="0"/>
                                      </p:by>
                                    </p:animClr>
                                    <p:animClr clrSpc="hsl" dir="cw">
                                      <p:cBhvr>
                                        <p:cTn id="51" dur="500" fill="hold"/>
                                        <p:tgtEl>
                                          <p:spTgt spid="69"/>
                                        </p:tgtEl>
                                        <p:attrNameLst>
                                          <p:attrName>stroke.color</p:attrName>
                                        </p:attrNameLst>
                                      </p:cBhvr>
                                      <p:by>
                                        <p:hsl h="10842353" s="0" l="0"/>
                                      </p:by>
                                    </p:animClr>
                                    <p:set>
                                      <p:cBhvr>
                                        <p:cTn id="52" dur="500" fill="hold"/>
                                        <p:tgtEl>
                                          <p:spTgt spid="69"/>
                                        </p:tgtEl>
                                        <p:attrNameLst>
                                          <p:attrName>fill.type</p:attrName>
                                        </p:attrNameLst>
                                      </p:cBhvr>
                                      <p:to>
                                        <p:strVal val="solid"/>
                                      </p:to>
                                    </p:set>
                                  </p:childTnLst>
                                </p:cTn>
                              </p:par>
                            </p:childTnLst>
                          </p:cTn>
                        </p:par>
                        <p:par>
                          <p:cTn id="53" fill="hold">
                            <p:stCondLst>
                              <p:cond delay="500"/>
                            </p:stCondLst>
                            <p:childTnLst>
                              <p:par>
                                <p:cTn id="54" presetID="1" presetClass="emph" presetSubtype="2" fill="hold" nodeType="afterEffect">
                                  <p:stCondLst>
                                    <p:cond delay="0"/>
                                  </p:stCondLst>
                                  <p:childTnLst>
                                    <p:animClr clrSpc="rgb" dir="cw">
                                      <p:cBhvr>
                                        <p:cTn id="55" dur="500" fill="hold"/>
                                        <p:tgtEl>
                                          <p:spTgt spid="34"/>
                                        </p:tgtEl>
                                        <p:attrNameLst>
                                          <p:attrName>fillcolor</p:attrName>
                                        </p:attrNameLst>
                                      </p:cBhvr>
                                      <p:to>
                                        <a:schemeClr val="accent2"/>
                                      </p:to>
                                    </p:animClr>
                                    <p:set>
                                      <p:cBhvr>
                                        <p:cTn id="56" dur="500" fill="hold"/>
                                        <p:tgtEl>
                                          <p:spTgt spid="34"/>
                                        </p:tgtEl>
                                        <p:attrNameLst>
                                          <p:attrName>fill.type</p:attrName>
                                        </p:attrNameLst>
                                      </p:cBhvr>
                                      <p:to>
                                        <p:strVal val="solid"/>
                                      </p:to>
                                    </p:set>
                                    <p:set>
                                      <p:cBhvr>
                                        <p:cTn id="57" dur="500" fill="hold"/>
                                        <p:tgtEl>
                                          <p:spTgt spid="34"/>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4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14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3" presetClass="emph" presetSubtype="0" fill="hold" nodeType="clickEffect">
                                  <p:stCondLst>
                                    <p:cond delay="0"/>
                                  </p:stCondLst>
                                  <p:childTnLst>
                                    <p:animClr clrSpc="hsl" dir="cw">
                                      <p:cBhvr override="childStyle">
                                        <p:cTn id="69" dur="500" fill="hold"/>
                                        <p:tgtEl>
                                          <p:spTgt spid="82"/>
                                        </p:tgtEl>
                                        <p:attrNameLst>
                                          <p:attrName>style.color</p:attrName>
                                        </p:attrNameLst>
                                      </p:cBhvr>
                                      <p:by>
                                        <p:hsl h="10842353" s="0" l="0"/>
                                      </p:by>
                                    </p:animClr>
                                    <p:animClr clrSpc="hsl" dir="cw">
                                      <p:cBhvr>
                                        <p:cTn id="70" dur="500" fill="hold"/>
                                        <p:tgtEl>
                                          <p:spTgt spid="82"/>
                                        </p:tgtEl>
                                        <p:attrNameLst>
                                          <p:attrName>fillcolor</p:attrName>
                                        </p:attrNameLst>
                                      </p:cBhvr>
                                      <p:by>
                                        <p:hsl h="10842353" s="0" l="0"/>
                                      </p:by>
                                    </p:animClr>
                                    <p:animClr clrSpc="hsl" dir="cw">
                                      <p:cBhvr>
                                        <p:cTn id="71" dur="500" fill="hold"/>
                                        <p:tgtEl>
                                          <p:spTgt spid="82"/>
                                        </p:tgtEl>
                                        <p:attrNameLst>
                                          <p:attrName>stroke.color</p:attrName>
                                        </p:attrNameLst>
                                      </p:cBhvr>
                                      <p:by>
                                        <p:hsl h="10842353" s="0" l="0"/>
                                      </p:by>
                                    </p:animClr>
                                    <p:set>
                                      <p:cBhvr>
                                        <p:cTn id="72" dur="500" fill="hold"/>
                                        <p:tgtEl>
                                          <p:spTgt spid="82"/>
                                        </p:tgtEl>
                                        <p:attrNameLst>
                                          <p:attrName>fill.type</p:attrName>
                                        </p:attrNameLst>
                                      </p:cBhvr>
                                      <p:to>
                                        <p:strVal val="solid"/>
                                      </p:to>
                                    </p:set>
                                  </p:childTnLst>
                                </p:cTn>
                              </p:par>
                            </p:childTnLst>
                          </p:cTn>
                        </p:par>
                        <p:par>
                          <p:cTn id="73" fill="hold">
                            <p:stCondLst>
                              <p:cond delay="500"/>
                            </p:stCondLst>
                            <p:childTnLst>
                              <p:par>
                                <p:cTn id="74" presetID="1" presetClass="emph" presetSubtype="2" fill="hold" nodeType="afterEffect">
                                  <p:stCondLst>
                                    <p:cond delay="0"/>
                                  </p:stCondLst>
                                  <p:childTnLst>
                                    <p:animClr clrSpc="rgb" dir="cw">
                                      <p:cBhvr>
                                        <p:cTn id="75" dur="500" fill="hold"/>
                                        <p:tgtEl>
                                          <p:spTgt spid="59"/>
                                        </p:tgtEl>
                                        <p:attrNameLst>
                                          <p:attrName>fillcolor</p:attrName>
                                        </p:attrNameLst>
                                      </p:cBhvr>
                                      <p:to>
                                        <a:schemeClr val="accent2"/>
                                      </p:to>
                                    </p:animClr>
                                    <p:set>
                                      <p:cBhvr>
                                        <p:cTn id="76" dur="500" fill="hold"/>
                                        <p:tgtEl>
                                          <p:spTgt spid="59"/>
                                        </p:tgtEl>
                                        <p:attrNameLst>
                                          <p:attrName>fill.type</p:attrName>
                                        </p:attrNameLst>
                                      </p:cBhvr>
                                      <p:to>
                                        <p:strVal val="solid"/>
                                      </p:to>
                                    </p:set>
                                    <p:set>
                                      <p:cBhvr>
                                        <p:cTn id="77" dur="500" fill="hold"/>
                                        <p:tgtEl>
                                          <p:spTgt spid="59"/>
                                        </p:tgtEl>
                                        <p:attrNameLst>
                                          <p:attrName>fill.on</p:attrName>
                                        </p:attrNameLst>
                                      </p:cBhvr>
                                      <p:to>
                                        <p:strVal val="true"/>
                                      </p:to>
                                    </p:set>
                                  </p:childTnLst>
                                </p:cTn>
                              </p:par>
                            </p:childTnLst>
                          </p:cTn>
                        </p:par>
                        <p:par>
                          <p:cTn id="78" fill="hold">
                            <p:stCondLst>
                              <p:cond delay="1000"/>
                            </p:stCondLst>
                            <p:childTnLst>
                              <p:par>
                                <p:cTn id="79" presetID="23" presetClass="emph" presetSubtype="0" fill="hold" nodeType="afterEffect">
                                  <p:stCondLst>
                                    <p:cond delay="0"/>
                                  </p:stCondLst>
                                  <p:childTnLst>
                                    <p:animClr clrSpc="hsl" dir="cw">
                                      <p:cBhvr override="childStyle">
                                        <p:cTn id="80" dur="500" fill="hold"/>
                                        <p:tgtEl>
                                          <p:spTgt spid="71"/>
                                        </p:tgtEl>
                                        <p:attrNameLst>
                                          <p:attrName>style.color</p:attrName>
                                        </p:attrNameLst>
                                      </p:cBhvr>
                                      <p:by>
                                        <p:hsl h="10842353" s="0" l="0"/>
                                      </p:by>
                                    </p:animClr>
                                    <p:animClr clrSpc="hsl" dir="cw">
                                      <p:cBhvr>
                                        <p:cTn id="81" dur="500" fill="hold"/>
                                        <p:tgtEl>
                                          <p:spTgt spid="71"/>
                                        </p:tgtEl>
                                        <p:attrNameLst>
                                          <p:attrName>fillcolor</p:attrName>
                                        </p:attrNameLst>
                                      </p:cBhvr>
                                      <p:by>
                                        <p:hsl h="10842353" s="0" l="0"/>
                                      </p:by>
                                    </p:animClr>
                                    <p:animClr clrSpc="hsl" dir="cw">
                                      <p:cBhvr>
                                        <p:cTn id="82" dur="500" fill="hold"/>
                                        <p:tgtEl>
                                          <p:spTgt spid="71"/>
                                        </p:tgtEl>
                                        <p:attrNameLst>
                                          <p:attrName>stroke.color</p:attrName>
                                        </p:attrNameLst>
                                      </p:cBhvr>
                                      <p:by>
                                        <p:hsl h="10842353" s="0" l="0"/>
                                      </p:by>
                                    </p:animClr>
                                    <p:set>
                                      <p:cBhvr>
                                        <p:cTn id="83" dur="500" fill="hold"/>
                                        <p:tgtEl>
                                          <p:spTgt spid="71"/>
                                        </p:tgtEl>
                                        <p:attrNameLst>
                                          <p:attrName>fill.type</p:attrName>
                                        </p:attrNameLst>
                                      </p:cBhvr>
                                      <p:to>
                                        <p:strVal val="solid"/>
                                      </p:to>
                                    </p:set>
                                  </p:childTnLst>
                                </p:cTn>
                              </p:par>
                            </p:childTnLst>
                          </p:cTn>
                        </p:par>
                        <p:par>
                          <p:cTn id="84" fill="hold">
                            <p:stCondLst>
                              <p:cond delay="1500"/>
                            </p:stCondLst>
                            <p:childTnLst>
                              <p:par>
                                <p:cTn id="85" presetID="1" presetClass="emph" presetSubtype="2" fill="hold" nodeType="afterEffect">
                                  <p:stCondLst>
                                    <p:cond delay="0"/>
                                  </p:stCondLst>
                                  <p:childTnLst>
                                    <p:animClr clrSpc="rgb" dir="cw">
                                      <p:cBhvr>
                                        <p:cTn id="86" dur="500" fill="hold"/>
                                        <p:tgtEl>
                                          <p:spTgt spid="33"/>
                                        </p:tgtEl>
                                        <p:attrNameLst>
                                          <p:attrName>fillcolor</p:attrName>
                                        </p:attrNameLst>
                                      </p:cBhvr>
                                      <p:to>
                                        <a:schemeClr val="accent2"/>
                                      </p:to>
                                    </p:animClr>
                                    <p:set>
                                      <p:cBhvr>
                                        <p:cTn id="87" dur="500" fill="hold"/>
                                        <p:tgtEl>
                                          <p:spTgt spid="33"/>
                                        </p:tgtEl>
                                        <p:attrNameLst>
                                          <p:attrName>fill.type</p:attrName>
                                        </p:attrNameLst>
                                      </p:cBhvr>
                                      <p:to>
                                        <p:strVal val="solid"/>
                                      </p:to>
                                    </p:set>
                                    <p:set>
                                      <p:cBhvr>
                                        <p:cTn id="88" dur="500" fill="hold"/>
                                        <p:tgtEl>
                                          <p:spTgt spid="3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3" presetClass="emph" presetSubtype="0" fill="hold" nodeType="clickEffect">
                                  <p:stCondLst>
                                    <p:cond delay="0"/>
                                  </p:stCondLst>
                                  <p:childTnLst>
                                    <p:animClr clrSpc="hsl" dir="cw">
                                      <p:cBhvr override="childStyle">
                                        <p:cTn id="96" dur="500" fill="hold"/>
                                        <p:tgtEl>
                                          <p:spTgt spid="73"/>
                                        </p:tgtEl>
                                        <p:attrNameLst>
                                          <p:attrName>style.color</p:attrName>
                                        </p:attrNameLst>
                                      </p:cBhvr>
                                      <p:by>
                                        <p:hsl h="10842353" s="0" l="0"/>
                                      </p:by>
                                    </p:animClr>
                                    <p:animClr clrSpc="hsl" dir="cw">
                                      <p:cBhvr>
                                        <p:cTn id="97" dur="500" fill="hold"/>
                                        <p:tgtEl>
                                          <p:spTgt spid="73"/>
                                        </p:tgtEl>
                                        <p:attrNameLst>
                                          <p:attrName>fillcolor</p:attrName>
                                        </p:attrNameLst>
                                      </p:cBhvr>
                                      <p:by>
                                        <p:hsl h="10842353" s="0" l="0"/>
                                      </p:by>
                                    </p:animClr>
                                    <p:animClr clrSpc="hsl" dir="cw">
                                      <p:cBhvr>
                                        <p:cTn id="98" dur="500" fill="hold"/>
                                        <p:tgtEl>
                                          <p:spTgt spid="73"/>
                                        </p:tgtEl>
                                        <p:attrNameLst>
                                          <p:attrName>stroke.color</p:attrName>
                                        </p:attrNameLst>
                                      </p:cBhvr>
                                      <p:by>
                                        <p:hsl h="10842353" s="0" l="0"/>
                                      </p:by>
                                    </p:animClr>
                                    <p:set>
                                      <p:cBhvr>
                                        <p:cTn id="99" dur="500" fill="hold"/>
                                        <p:tgtEl>
                                          <p:spTgt spid="73"/>
                                        </p:tgtEl>
                                        <p:attrNameLst>
                                          <p:attrName>fill.type</p:attrName>
                                        </p:attrNameLst>
                                      </p:cBhvr>
                                      <p:to>
                                        <p:strVal val="solid"/>
                                      </p:to>
                                    </p:set>
                                  </p:childTnLst>
                                </p:cTn>
                              </p:par>
                            </p:childTnLst>
                          </p:cTn>
                        </p:par>
                        <p:par>
                          <p:cTn id="100" fill="hold">
                            <p:stCondLst>
                              <p:cond delay="500"/>
                            </p:stCondLst>
                            <p:childTnLst>
                              <p:par>
                                <p:cTn id="101" presetID="1" presetClass="emph" presetSubtype="2" fill="hold" nodeType="afterEffect">
                                  <p:stCondLst>
                                    <p:cond delay="0"/>
                                  </p:stCondLst>
                                  <p:childTnLst>
                                    <p:animClr clrSpc="rgb" dir="cw">
                                      <p:cBhvr>
                                        <p:cTn id="102" dur="500" fill="hold"/>
                                        <p:tgtEl>
                                          <p:spTgt spid="32"/>
                                        </p:tgtEl>
                                        <p:attrNameLst>
                                          <p:attrName>fillcolor</p:attrName>
                                        </p:attrNameLst>
                                      </p:cBhvr>
                                      <p:to>
                                        <a:schemeClr val="accent2"/>
                                      </p:to>
                                    </p:animClr>
                                    <p:set>
                                      <p:cBhvr>
                                        <p:cTn id="103" dur="500" fill="hold"/>
                                        <p:tgtEl>
                                          <p:spTgt spid="32"/>
                                        </p:tgtEl>
                                        <p:attrNameLst>
                                          <p:attrName>fill.type</p:attrName>
                                        </p:attrNameLst>
                                      </p:cBhvr>
                                      <p:to>
                                        <p:strVal val="solid"/>
                                      </p:to>
                                    </p:set>
                                    <p:set>
                                      <p:cBhvr>
                                        <p:cTn id="104" dur="500" fill="hold"/>
                                        <p:tgtEl>
                                          <p:spTgt spid="3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15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15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15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499"/>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7" grpId="0" animBg="1"/>
      <p:bldP spid="148" grpId="0" animBg="1"/>
      <p:bldP spid="149" grpId="0" animBg="1"/>
      <p:bldP spid="152" grpId="0" animBg="1"/>
      <p:bldP spid="153" grpId="0" animBg="1"/>
      <p:bldP spid="154" grpId="0" animBg="1"/>
      <p:bldP spid="1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C55CF3B7-791E-38D4-ACBB-54ACAC846FF0}"/>
              </a:ext>
            </a:extLst>
          </p:cNvPr>
          <p:cNvSpPr>
            <a:spLocks noGrp="1"/>
          </p:cNvSpPr>
          <p:nvPr>
            <p:ph type="sldNum" idx="12"/>
          </p:nvPr>
        </p:nvSpPr>
        <p:spPr>
          <a:xfrm>
            <a:off x="9254818" y="4998649"/>
            <a:ext cx="604904" cy="433917"/>
          </a:xfrm>
        </p:spPr>
        <p:txBody>
          <a:bodyPr/>
          <a:lstStyle/>
          <a:p>
            <a:pPr algn="r"/>
            <a:fld id="{00000000-1234-1234-1234-123412341234}" type="slidenum">
              <a:rPr lang="en" smtClean="0"/>
              <a:pPr algn="r"/>
              <a:t>13</a:t>
            </a:fld>
            <a:endParaRPr lang="en"/>
          </a:p>
        </p:txBody>
      </p:sp>
      <p:sp>
        <p:nvSpPr>
          <p:cNvPr id="61" name="Hình Bầu dục 60">
            <a:extLst>
              <a:ext uri="{FF2B5EF4-FFF2-40B4-BE49-F238E27FC236}">
                <a16:creationId xmlns:a16="http://schemas.microsoft.com/office/drawing/2014/main" id="{A6D9BAA3-A37C-48E1-35E9-87B594AADF65}"/>
              </a:ext>
            </a:extLst>
          </p:cNvPr>
          <p:cNvSpPr/>
          <p:nvPr/>
        </p:nvSpPr>
        <p:spPr>
          <a:xfrm>
            <a:off x="3242219" y="1359063"/>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68</a:t>
            </a:r>
          </a:p>
          <a:p>
            <a:pPr algn="ctr"/>
            <a:r>
              <a:rPr lang="en-US" sz="2000" dirty="0">
                <a:solidFill>
                  <a:schemeClr val="accent5">
                    <a:lumMod val="50000"/>
                  </a:schemeClr>
                </a:solidFill>
                <a:sym typeface="+mn-ea"/>
              </a:rPr>
              <a:t>20</a:t>
            </a:r>
            <a:endParaRPr lang="en-US" sz="2000" dirty="0">
              <a:solidFill>
                <a:schemeClr val="accent5">
                  <a:lumMod val="50000"/>
                </a:schemeClr>
              </a:solidFill>
            </a:endParaRPr>
          </a:p>
        </p:txBody>
      </p:sp>
      <p:cxnSp>
        <p:nvCxnSpPr>
          <p:cNvPr id="80" name="Đường nối Thẳng 79">
            <a:extLst>
              <a:ext uri="{FF2B5EF4-FFF2-40B4-BE49-F238E27FC236}">
                <a16:creationId xmlns:a16="http://schemas.microsoft.com/office/drawing/2014/main" id="{A7B2B2E0-1ED2-62F1-C343-0EA405C81E2D}"/>
              </a:ext>
            </a:extLst>
          </p:cNvPr>
          <p:cNvCxnSpPr>
            <a:stCxn id="61" idx="4"/>
            <a:endCxn id="58" idx="0"/>
          </p:cNvCxnSpPr>
          <p:nvPr/>
        </p:nvCxnSpPr>
        <p:spPr>
          <a:xfrm flipH="1">
            <a:off x="2558912" y="2010103"/>
            <a:ext cx="1026329"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Đường nối Thẳng 81">
            <a:extLst>
              <a:ext uri="{FF2B5EF4-FFF2-40B4-BE49-F238E27FC236}">
                <a16:creationId xmlns:a16="http://schemas.microsoft.com/office/drawing/2014/main" id="{E0BFF835-3572-4D9F-2CB8-87AC067EE569}"/>
              </a:ext>
            </a:extLst>
          </p:cNvPr>
          <p:cNvCxnSpPr>
            <a:stCxn id="61" idx="4"/>
            <a:endCxn id="59" idx="0"/>
          </p:cNvCxnSpPr>
          <p:nvPr/>
        </p:nvCxnSpPr>
        <p:spPr>
          <a:xfrm>
            <a:off x="3585241" y="2010103"/>
            <a:ext cx="978274"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Đường nối Thẳng 87">
            <a:extLst>
              <a:ext uri="{FF2B5EF4-FFF2-40B4-BE49-F238E27FC236}">
                <a16:creationId xmlns:a16="http://schemas.microsoft.com/office/drawing/2014/main" id="{0A11700E-331B-87E0-8208-E9B7CF73E393}"/>
              </a:ext>
            </a:extLst>
          </p:cNvPr>
          <p:cNvCxnSpPr>
            <a:stCxn id="61" idx="0"/>
            <a:endCxn id="63" idx="4"/>
          </p:cNvCxnSpPr>
          <p:nvPr/>
        </p:nvCxnSpPr>
        <p:spPr>
          <a:xfrm flipV="1">
            <a:off x="3585241" y="1085115"/>
            <a:ext cx="1814922" cy="2739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8" name="Hình Bầu dục 57">
            <a:extLst>
              <a:ext uri="{FF2B5EF4-FFF2-40B4-BE49-F238E27FC236}">
                <a16:creationId xmlns:a16="http://schemas.microsoft.com/office/drawing/2014/main" id="{EC707313-F85F-B3D0-ED56-B47431E1F145}"/>
              </a:ext>
            </a:extLst>
          </p:cNvPr>
          <p:cNvSpPr/>
          <p:nvPr/>
        </p:nvSpPr>
        <p:spPr>
          <a:xfrm>
            <a:off x="2215890" y="2322241"/>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27</a:t>
            </a:r>
          </a:p>
          <a:p>
            <a:pPr algn="ctr"/>
            <a:r>
              <a:rPr lang="en-US" sz="2000" dirty="0">
                <a:solidFill>
                  <a:schemeClr val="accent5">
                    <a:lumMod val="50000"/>
                  </a:schemeClr>
                </a:solidFill>
                <a:sym typeface="+mn-ea"/>
              </a:rPr>
              <a:t>10</a:t>
            </a:r>
            <a:endParaRPr lang="en-US" sz="2000" dirty="0">
              <a:solidFill>
                <a:schemeClr val="accent5">
                  <a:lumMod val="50000"/>
                </a:schemeClr>
              </a:solidFill>
            </a:endParaRPr>
          </a:p>
        </p:txBody>
      </p:sp>
      <p:sp>
        <p:nvSpPr>
          <p:cNvPr id="59" name="Hình Bầu dục 58">
            <a:extLst>
              <a:ext uri="{FF2B5EF4-FFF2-40B4-BE49-F238E27FC236}">
                <a16:creationId xmlns:a16="http://schemas.microsoft.com/office/drawing/2014/main" id="{FEAF9BDB-1FBB-80CD-F883-FCE0D602104D}"/>
              </a:ext>
            </a:extLst>
          </p:cNvPr>
          <p:cNvSpPr/>
          <p:nvPr/>
        </p:nvSpPr>
        <p:spPr>
          <a:xfrm>
            <a:off x="4220493" y="2322241"/>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41</a:t>
            </a:r>
          </a:p>
          <a:p>
            <a:pPr algn="ctr"/>
            <a:r>
              <a:rPr lang="en-US" sz="2000" dirty="0">
                <a:solidFill>
                  <a:schemeClr val="accent5">
                    <a:lumMod val="50000"/>
                  </a:schemeClr>
                </a:solidFill>
                <a:sym typeface="+mn-ea"/>
              </a:rPr>
              <a:t>10</a:t>
            </a:r>
            <a:endParaRPr lang="en-US" sz="2000" dirty="0">
              <a:solidFill>
                <a:schemeClr val="accent5">
                  <a:lumMod val="50000"/>
                </a:schemeClr>
              </a:solidFill>
            </a:endParaRPr>
          </a:p>
        </p:txBody>
      </p:sp>
      <p:cxnSp>
        <p:nvCxnSpPr>
          <p:cNvPr id="67" name="Đường nối Thẳng 66">
            <a:extLst>
              <a:ext uri="{FF2B5EF4-FFF2-40B4-BE49-F238E27FC236}">
                <a16:creationId xmlns:a16="http://schemas.microsoft.com/office/drawing/2014/main" id="{8212660F-F55F-E56E-6E48-91C8C7BA2B3F}"/>
              </a:ext>
            </a:extLst>
          </p:cNvPr>
          <p:cNvCxnSpPr>
            <a:stCxn id="29" idx="0"/>
            <a:endCxn id="58" idx="4"/>
          </p:cNvCxnSpPr>
          <p:nvPr/>
        </p:nvCxnSpPr>
        <p:spPr>
          <a:xfrm flipV="1">
            <a:off x="2142566" y="2973282"/>
            <a:ext cx="416346"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Đường nối Thẳng 68">
            <a:extLst>
              <a:ext uri="{FF2B5EF4-FFF2-40B4-BE49-F238E27FC236}">
                <a16:creationId xmlns:a16="http://schemas.microsoft.com/office/drawing/2014/main" id="{F5F4361A-94F8-211B-4EF1-514BE2136FC5}"/>
              </a:ext>
            </a:extLst>
          </p:cNvPr>
          <p:cNvCxnSpPr>
            <a:stCxn id="58" idx="4"/>
            <a:endCxn id="34" idx="0"/>
          </p:cNvCxnSpPr>
          <p:nvPr/>
        </p:nvCxnSpPr>
        <p:spPr>
          <a:xfrm>
            <a:off x="2558912" y="2973282"/>
            <a:ext cx="533134"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Đường nối Thẳng 70">
            <a:extLst>
              <a:ext uri="{FF2B5EF4-FFF2-40B4-BE49-F238E27FC236}">
                <a16:creationId xmlns:a16="http://schemas.microsoft.com/office/drawing/2014/main" id="{F74B61AB-D4B0-070D-5C04-226B689C1D5A}"/>
              </a:ext>
            </a:extLst>
          </p:cNvPr>
          <p:cNvCxnSpPr>
            <a:stCxn id="59" idx="4"/>
            <a:endCxn id="33" idx="0"/>
          </p:cNvCxnSpPr>
          <p:nvPr/>
        </p:nvCxnSpPr>
        <p:spPr>
          <a:xfrm flipH="1">
            <a:off x="4082096" y="2973282"/>
            <a:ext cx="481418"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Đường nối Thẳng 72">
            <a:extLst>
              <a:ext uri="{FF2B5EF4-FFF2-40B4-BE49-F238E27FC236}">
                <a16:creationId xmlns:a16="http://schemas.microsoft.com/office/drawing/2014/main" id="{04FAB329-40F7-2F34-28C6-0A158DDE5583}"/>
              </a:ext>
            </a:extLst>
          </p:cNvPr>
          <p:cNvCxnSpPr>
            <a:cxnSpLocks/>
            <a:stCxn id="59" idx="4"/>
            <a:endCxn id="32" idx="0"/>
          </p:cNvCxnSpPr>
          <p:nvPr/>
        </p:nvCxnSpPr>
        <p:spPr>
          <a:xfrm>
            <a:off x="4563514" y="2973282"/>
            <a:ext cx="508632"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Đường nối Thẳng 77">
            <a:extLst>
              <a:ext uri="{FF2B5EF4-FFF2-40B4-BE49-F238E27FC236}">
                <a16:creationId xmlns:a16="http://schemas.microsoft.com/office/drawing/2014/main" id="{3D12A5AB-F90C-26AF-FBCE-3F68FC1BDCCF}"/>
              </a:ext>
            </a:extLst>
          </p:cNvPr>
          <p:cNvCxnSpPr>
            <a:stCxn id="60" idx="4"/>
            <a:endCxn id="30" idx="0"/>
          </p:cNvCxnSpPr>
          <p:nvPr/>
        </p:nvCxnSpPr>
        <p:spPr>
          <a:xfrm>
            <a:off x="6510390" y="2973282"/>
            <a:ext cx="547919" cy="44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Đường nối Thẳng 85">
            <a:extLst>
              <a:ext uri="{FF2B5EF4-FFF2-40B4-BE49-F238E27FC236}">
                <a16:creationId xmlns:a16="http://schemas.microsoft.com/office/drawing/2014/main" id="{AFF905A9-95AB-2495-0893-C65B397AE2A8}"/>
              </a:ext>
            </a:extLst>
          </p:cNvPr>
          <p:cNvCxnSpPr>
            <a:stCxn id="62" idx="4"/>
            <a:endCxn id="26" idx="0"/>
          </p:cNvCxnSpPr>
          <p:nvPr/>
        </p:nvCxnSpPr>
        <p:spPr>
          <a:xfrm>
            <a:off x="7181428" y="2010103"/>
            <a:ext cx="864135" cy="31213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Hình Bầu dục 25">
            <a:extLst>
              <a:ext uri="{FF2B5EF4-FFF2-40B4-BE49-F238E27FC236}">
                <a16:creationId xmlns:a16="http://schemas.microsoft.com/office/drawing/2014/main" id="{05D5B15F-8D2D-CA6B-E80E-4EC436C62494}"/>
              </a:ext>
            </a:extLst>
          </p:cNvPr>
          <p:cNvSpPr/>
          <p:nvPr/>
        </p:nvSpPr>
        <p:spPr>
          <a:xfrm>
            <a:off x="7702540" y="2322241"/>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16</a:t>
            </a:r>
          </a:p>
          <a:p>
            <a:pPr algn="ctr"/>
            <a:r>
              <a:rPr lang="en-US" dirty="0">
                <a:solidFill>
                  <a:schemeClr val="accent5">
                    <a:lumMod val="50000"/>
                  </a:schemeClr>
                </a:solidFill>
                <a:sym typeface="+mn-ea"/>
              </a:rPr>
              <a:t>∅</a:t>
            </a:r>
            <a:endParaRPr lang="en-US" dirty="0">
              <a:solidFill>
                <a:schemeClr val="accent5">
                  <a:lumMod val="50000"/>
                </a:schemeClr>
              </a:solidFill>
            </a:endParaRPr>
          </a:p>
        </p:txBody>
      </p:sp>
      <p:sp>
        <p:nvSpPr>
          <p:cNvPr id="29" name="Hình Bầu dục 28">
            <a:extLst>
              <a:ext uri="{FF2B5EF4-FFF2-40B4-BE49-F238E27FC236}">
                <a16:creationId xmlns:a16="http://schemas.microsoft.com/office/drawing/2014/main" id="{08E42E17-DFE8-FD67-9CC8-34F09FC0BA12}"/>
              </a:ext>
            </a:extLst>
          </p:cNvPr>
          <p:cNvSpPr/>
          <p:nvPr/>
        </p:nvSpPr>
        <p:spPr>
          <a:xfrm>
            <a:off x="1799544" y="34226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16</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30" name="Hình Bầu dục 29">
            <a:extLst>
              <a:ext uri="{FF2B5EF4-FFF2-40B4-BE49-F238E27FC236}">
                <a16:creationId xmlns:a16="http://schemas.microsoft.com/office/drawing/2014/main" id="{2EF40135-4CDA-926C-6A9B-9739D8C49713}"/>
              </a:ext>
            </a:extLst>
          </p:cNvPr>
          <p:cNvSpPr/>
          <p:nvPr/>
        </p:nvSpPr>
        <p:spPr>
          <a:xfrm>
            <a:off x="6715287" y="34226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4</a:t>
            </a:r>
          </a:p>
          <a:p>
            <a:pPr algn="ctr"/>
            <a:r>
              <a:rPr lang="en-US" dirty="0">
                <a:solidFill>
                  <a:schemeClr val="accent5">
                    <a:lumMod val="50000"/>
                  </a:schemeClr>
                </a:solidFill>
                <a:sym typeface="+mn-ea"/>
              </a:rPr>
              <a:t>∅</a:t>
            </a:r>
            <a:endParaRPr lang="en-US" dirty="0">
              <a:solidFill>
                <a:schemeClr val="accent5">
                  <a:lumMod val="50000"/>
                </a:schemeClr>
              </a:solidFill>
            </a:endParaRPr>
          </a:p>
        </p:txBody>
      </p:sp>
      <p:sp>
        <p:nvSpPr>
          <p:cNvPr id="32" name="Hình Bầu dục 31">
            <a:extLst>
              <a:ext uri="{FF2B5EF4-FFF2-40B4-BE49-F238E27FC236}">
                <a16:creationId xmlns:a16="http://schemas.microsoft.com/office/drawing/2014/main" id="{E947587A-A9AF-3A3A-26BA-0C76E8744559}"/>
              </a:ext>
            </a:extLst>
          </p:cNvPr>
          <p:cNvSpPr/>
          <p:nvPr/>
        </p:nvSpPr>
        <p:spPr>
          <a:xfrm>
            <a:off x="4729124" y="34226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23</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33" name="Hình Bầu dục 32">
            <a:extLst>
              <a:ext uri="{FF2B5EF4-FFF2-40B4-BE49-F238E27FC236}">
                <a16:creationId xmlns:a16="http://schemas.microsoft.com/office/drawing/2014/main" id="{0824ABF3-F699-C7D1-079A-28B4FFBBA99C}"/>
              </a:ext>
            </a:extLst>
          </p:cNvPr>
          <p:cNvSpPr/>
          <p:nvPr/>
        </p:nvSpPr>
        <p:spPr>
          <a:xfrm>
            <a:off x="3739074" y="34226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18</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34" name="Hình Bầu dục 33">
            <a:extLst>
              <a:ext uri="{FF2B5EF4-FFF2-40B4-BE49-F238E27FC236}">
                <a16:creationId xmlns:a16="http://schemas.microsoft.com/office/drawing/2014/main" id="{B41AF7BC-0B5E-C223-5507-158C8D85B03F}"/>
              </a:ext>
            </a:extLst>
          </p:cNvPr>
          <p:cNvSpPr/>
          <p:nvPr/>
        </p:nvSpPr>
        <p:spPr>
          <a:xfrm>
            <a:off x="2749025" y="34226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11</a:t>
            </a:r>
          </a:p>
          <a:p>
            <a:pPr algn="ctr"/>
            <a:r>
              <a:rPr lang="en-US" sz="2000" dirty="0">
                <a:solidFill>
                  <a:schemeClr val="accent5">
                    <a:lumMod val="50000"/>
                  </a:schemeClr>
                </a:solidFill>
                <a:sym typeface="+mn-ea"/>
              </a:rPr>
              <a:t>5</a:t>
            </a:r>
            <a:endParaRPr lang="en-US" sz="2000" dirty="0">
              <a:solidFill>
                <a:schemeClr val="accent5">
                  <a:lumMod val="50000"/>
                </a:schemeClr>
              </a:solidFill>
            </a:endParaRPr>
          </a:p>
        </p:txBody>
      </p:sp>
      <p:sp>
        <p:nvSpPr>
          <p:cNvPr id="62" name="Hình Bầu dục 61">
            <a:extLst>
              <a:ext uri="{FF2B5EF4-FFF2-40B4-BE49-F238E27FC236}">
                <a16:creationId xmlns:a16="http://schemas.microsoft.com/office/drawing/2014/main" id="{548B248E-FD2F-8D90-1887-0B0F72D2E6C4}"/>
              </a:ext>
            </a:extLst>
          </p:cNvPr>
          <p:cNvSpPr/>
          <p:nvPr/>
        </p:nvSpPr>
        <p:spPr>
          <a:xfrm>
            <a:off x="6838406" y="1359063"/>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28</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63" name="Hình Bầu dục 62">
            <a:extLst>
              <a:ext uri="{FF2B5EF4-FFF2-40B4-BE49-F238E27FC236}">
                <a16:creationId xmlns:a16="http://schemas.microsoft.com/office/drawing/2014/main" id="{91D50686-12E0-2BA1-E479-E066C0F1817F}"/>
              </a:ext>
            </a:extLst>
          </p:cNvPr>
          <p:cNvSpPr/>
          <p:nvPr/>
        </p:nvSpPr>
        <p:spPr>
          <a:xfrm>
            <a:off x="5057140" y="434074"/>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96</a:t>
            </a:r>
          </a:p>
          <a:p>
            <a:pPr algn="ctr"/>
            <a:r>
              <a:rPr lang="en-US" sz="2000" dirty="0">
                <a:solidFill>
                  <a:schemeClr val="accent5">
                    <a:lumMod val="50000"/>
                  </a:schemeClr>
                </a:solidFill>
                <a:sym typeface="+mn-ea"/>
              </a:rPr>
              <a:t>20</a:t>
            </a:r>
            <a:endParaRPr lang="en-US" sz="2000" dirty="0">
              <a:solidFill>
                <a:schemeClr val="accent5">
                  <a:lumMod val="50000"/>
                </a:schemeClr>
              </a:solidFill>
            </a:endParaRPr>
          </a:p>
        </p:txBody>
      </p:sp>
      <p:cxnSp>
        <p:nvCxnSpPr>
          <p:cNvPr id="84" name="Đường nối Thẳng 83">
            <a:extLst>
              <a:ext uri="{FF2B5EF4-FFF2-40B4-BE49-F238E27FC236}">
                <a16:creationId xmlns:a16="http://schemas.microsoft.com/office/drawing/2014/main" id="{7D368BB2-2E37-8A51-2698-E326BF964155}"/>
              </a:ext>
            </a:extLst>
          </p:cNvPr>
          <p:cNvCxnSpPr>
            <a:stCxn id="62" idx="4"/>
            <a:endCxn id="60" idx="0"/>
          </p:cNvCxnSpPr>
          <p:nvPr/>
        </p:nvCxnSpPr>
        <p:spPr>
          <a:xfrm flipH="1">
            <a:off x="6510391" y="2010103"/>
            <a:ext cx="671037" cy="3121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Đường nối Thẳng 89">
            <a:extLst>
              <a:ext uri="{FF2B5EF4-FFF2-40B4-BE49-F238E27FC236}">
                <a16:creationId xmlns:a16="http://schemas.microsoft.com/office/drawing/2014/main" id="{8018E3C7-3413-F6A7-96F6-2990A1FF38E3}"/>
              </a:ext>
            </a:extLst>
          </p:cNvPr>
          <p:cNvCxnSpPr>
            <a:stCxn id="63" idx="4"/>
            <a:endCxn id="62" idx="0"/>
          </p:cNvCxnSpPr>
          <p:nvPr/>
        </p:nvCxnSpPr>
        <p:spPr>
          <a:xfrm>
            <a:off x="5400162" y="1085115"/>
            <a:ext cx="1781265" cy="2739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Hình Bầu dục 59">
            <a:extLst>
              <a:ext uri="{FF2B5EF4-FFF2-40B4-BE49-F238E27FC236}">
                <a16:creationId xmlns:a16="http://schemas.microsoft.com/office/drawing/2014/main" id="{722F32EF-2C4C-AF0C-AAAD-4CE84588F78B}"/>
              </a:ext>
            </a:extLst>
          </p:cNvPr>
          <p:cNvSpPr/>
          <p:nvPr/>
        </p:nvSpPr>
        <p:spPr>
          <a:xfrm>
            <a:off x="6167368" y="2322241"/>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12</a:t>
            </a:r>
          </a:p>
          <a:p>
            <a:pPr algn="ctr"/>
            <a:r>
              <a:rPr lang="en-US" sz="2000" dirty="0">
                <a:solidFill>
                  <a:schemeClr val="accent5">
                    <a:lumMod val="50000"/>
                  </a:schemeClr>
                </a:solidFill>
                <a:sym typeface="+mn-ea"/>
              </a:rPr>
              <a:t>∅</a:t>
            </a:r>
            <a:endParaRPr lang="en-US" sz="2000" dirty="0">
              <a:solidFill>
                <a:schemeClr val="accent5">
                  <a:lumMod val="50000"/>
                </a:schemeClr>
              </a:solidFill>
            </a:endParaRPr>
          </a:p>
        </p:txBody>
      </p:sp>
      <p:cxnSp>
        <p:nvCxnSpPr>
          <p:cNvPr id="76" name="Đường nối Thẳng 75">
            <a:extLst>
              <a:ext uri="{FF2B5EF4-FFF2-40B4-BE49-F238E27FC236}">
                <a16:creationId xmlns:a16="http://schemas.microsoft.com/office/drawing/2014/main" id="{33B1FF0B-F1AB-0C8D-3949-9830C3EAAD6F}"/>
              </a:ext>
            </a:extLst>
          </p:cNvPr>
          <p:cNvCxnSpPr>
            <a:stCxn id="60" idx="4"/>
            <a:endCxn id="31" idx="0"/>
          </p:cNvCxnSpPr>
          <p:nvPr/>
        </p:nvCxnSpPr>
        <p:spPr>
          <a:xfrm flipH="1">
            <a:off x="6062196" y="2973282"/>
            <a:ext cx="448194" cy="4493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Hình Bầu dục 30">
            <a:extLst>
              <a:ext uri="{FF2B5EF4-FFF2-40B4-BE49-F238E27FC236}">
                <a16:creationId xmlns:a16="http://schemas.microsoft.com/office/drawing/2014/main" id="{7CBAE73A-FC89-0091-963F-D6F0A9759C9C}"/>
              </a:ext>
            </a:extLst>
          </p:cNvPr>
          <p:cNvSpPr/>
          <p:nvPr/>
        </p:nvSpPr>
        <p:spPr>
          <a:xfrm>
            <a:off x="5719174" y="3422620"/>
            <a:ext cx="686043"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8</a:t>
            </a:r>
          </a:p>
          <a:p>
            <a:pPr algn="ctr"/>
            <a:r>
              <a:rPr lang="en-US" dirty="0">
                <a:solidFill>
                  <a:schemeClr val="accent5">
                    <a:lumMod val="50000"/>
                  </a:schemeClr>
                </a:solidFill>
                <a:sym typeface="+mn-ea"/>
              </a:rPr>
              <a:t>∅</a:t>
            </a:r>
            <a:endParaRPr lang="en-US" dirty="0">
              <a:solidFill>
                <a:schemeClr val="accent5">
                  <a:lumMod val="50000"/>
                </a:schemeClr>
              </a:solidFill>
            </a:endParaRPr>
          </a:p>
        </p:txBody>
      </p:sp>
      <p:sp>
        <p:nvSpPr>
          <p:cNvPr id="7" name="Hộp Văn bản 6">
            <a:extLst>
              <a:ext uri="{FF2B5EF4-FFF2-40B4-BE49-F238E27FC236}">
                <a16:creationId xmlns:a16="http://schemas.microsoft.com/office/drawing/2014/main" id="{6CBE1176-0787-0FCD-AAB4-46CBBB52A8BB}"/>
              </a:ext>
            </a:extLst>
          </p:cNvPr>
          <p:cNvSpPr txBox="1"/>
          <p:nvPr/>
        </p:nvSpPr>
        <p:spPr>
          <a:xfrm>
            <a:off x="275062" y="423739"/>
            <a:ext cx="4540379" cy="584775"/>
          </a:xfrm>
          <a:prstGeom prst="rect">
            <a:avLst/>
          </a:prstGeom>
          <a:noFill/>
        </p:spPr>
        <p:txBody>
          <a:bodyPr wrap="square" rtlCol="0">
            <a:spAutoFit/>
          </a:bodyPr>
          <a:lstStyle/>
          <a:p>
            <a:r>
              <a:rPr lang="en-US" altLang="en-GB" sz="3200" b="1" spc="-1" dirty="0" err="1">
                <a:solidFill>
                  <a:srgbClr val="0091EA"/>
                </a:solidFill>
                <a:latin typeface="Roboto Slab"/>
                <a:ea typeface="Roboto Slab"/>
                <a:sym typeface="+mn-ea"/>
              </a:rPr>
              <a:t>Tính</a:t>
            </a:r>
            <a:r>
              <a:rPr lang="en-US" altLang="en-GB" sz="3200" b="1" spc="-1" dirty="0">
                <a:solidFill>
                  <a:srgbClr val="0091EA"/>
                </a:solidFill>
                <a:latin typeface="Roboto Slab"/>
                <a:ea typeface="Roboto Slab"/>
                <a:sym typeface="+mn-ea"/>
              </a:rPr>
              <a:t> </a:t>
            </a:r>
            <a:r>
              <a:rPr lang="en-US" altLang="en-GB" sz="3200" b="1" spc="-1" dirty="0" err="1">
                <a:solidFill>
                  <a:srgbClr val="0091EA"/>
                </a:solidFill>
                <a:latin typeface="Roboto Slab"/>
                <a:ea typeface="Roboto Slab"/>
                <a:sym typeface="+mn-ea"/>
              </a:rPr>
              <a:t>tổng</a:t>
            </a:r>
            <a:r>
              <a:rPr lang="en-US" altLang="en-GB" sz="3200" b="1" spc="-1" dirty="0">
                <a:solidFill>
                  <a:srgbClr val="0091EA"/>
                </a:solidFill>
                <a:latin typeface="Roboto Slab"/>
                <a:ea typeface="Roboto Slab"/>
                <a:sym typeface="+mn-ea"/>
              </a:rPr>
              <a:t> </a:t>
            </a:r>
            <a:r>
              <a:rPr lang="en-US" altLang="en-GB" sz="3200" b="1" spc="-1" dirty="0" err="1">
                <a:solidFill>
                  <a:srgbClr val="0091EA"/>
                </a:solidFill>
                <a:latin typeface="Roboto Slab"/>
                <a:ea typeface="Roboto Slab"/>
                <a:sym typeface="+mn-ea"/>
              </a:rPr>
              <a:t>đoạn</a:t>
            </a:r>
            <a:r>
              <a:rPr lang="en-US" altLang="en-GB" sz="3200" b="1" spc="-1" dirty="0">
                <a:solidFill>
                  <a:srgbClr val="0091EA"/>
                </a:solidFill>
                <a:latin typeface="Roboto Slab"/>
                <a:ea typeface="Roboto Slab"/>
                <a:sym typeface="+mn-ea"/>
              </a:rPr>
              <a:t> [1;3] </a:t>
            </a:r>
            <a:endParaRPr lang="en" sz="3200" b="1" dirty="0">
              <a:solidFill>
                <a:srgbClr val="00B0F0"/>
              </a:solidFill>
              <a:latin typeface="Roboto Sla"/>
              <a:ea typeface="Roboto" panose="02000000000000000000" pitchFamily="2" charset="0"/>
              <a:cs typeface="Roboto" panose="02000000000000000000" pitchFamily="2" charset="0"/>
            </a:endParaRPr>
          </a:p>
        </p:txBody>
      </p:sp>
      <p:sp>
        <p:nvSpPr>
          <p:cNvPr id="8" name="Hình Bầu dục 7">
            <a:extLst>
              <a:ext uri="{FF2B5EF4-FFF2-40B4-BE49-F238E27FC236}">
                <a16:creationId xmlns:a16="http://schemas.microsoft.com/office/drawing/2014/main" id="{3B35DE83-F706-E0E6-0D16-755C8DD40555}"/>
              </a:ext>
            </a:extLst>
          </p:cNvPr>
          <p:cNvSpPr/>
          <p:nvPr/>
        </p:nvSpPr>
        <p:spPr>
          <a:xfrm>
            <a:off x="2213979" y="2320075"/>
            <a:ext cx="689329"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27</a:t>
            </a:r>
          </a:p>
          <a:p>
            <a:pPr algn="ctr"/>
            <a:r>
              <a:rPr lang="en-US" sz="2000" dirty="0">
                <a:solidFill>
                  <a:schemeClr val="accent5">
                    <a:lumMod val="50000"/>
                  </a:schemeClr>
                </a:solidFill>
                <a:sym typeface="+mn-ea"/>
              </a:rPr>
              <a:t>10</a:t>
            </a:r>
            <a:endParaRPr lang="en-US" sz="2000" dirty="0">
              <a:solidFill>
                <a:schemeClr val="accent5">
                  <a:lumMod val="50000"/>
                </a:schemeClr>
              </a:solidFill>
            </a:endParaRPr>
          </a:p>
        </p:txBody>
      </p:sp>
      <p:sp>
        <p:nvSpPr>
          <p:cNvPr id="9" name="Hình Bầu dục 8">
            <a:extLst>
              <a:ext uri="{FF2B5EF4-FFF2-40B4-BE49-F238E27FC236}">
                <a16:creationId xmlns:a16="http://schemas.microsoft.com/office/drawing/2014/main" id="{2F26C64F-E1D0-829F-A25A-E4FE04146464}"/>
              </a:ext>
            </a:extLst>
          </p:cNvPr>
          <p:cNvSpPr/>
          <p:nvPr/>
        </p:nvSpPr>
        <p:spPr>
          <a:xfrm>
            <a:off x="3230590" y="1359063"/>
            <a:ext cx="697672"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68</a:t>
            </a:r>
          </a:p>
          <a:p>
            <a:pPr algn="ctr"/>
            <a:r>
              <a:rPr lang="en-US" sz="2000" dirty="0">
                <a:solidFill>
                  <a:schemeClr val="accent5">
                    <a:lumMod val="50000"/>
                  </a:schemeClr>
                </a:solidFill>
                <a:sym typeface="+mn-ea"/>
              </a:rPr>
              <a:t>20</a:t>
            </a:r>
            <a:endParaRPr lang="en-US" sz="2000" dirty="0">
              <a:solidFill>
                <a:schemeClr val="accent5">
                  <a:lumMod val="50000"/>
                </a:schemeClr>
              </a:solidFill>
            </a:endParaRPr>
          </a:p>
        </p:txBody>
      </p:sp>
      <p:sp>
        <p:nvSpPr>
          <p:cNvPr id="10" name="Hình Bầu dục 9">
            <a:extLst>
              <a:ext uri="{FF2B5EF4-FFF2-40B4-BE49-F238E27FC236}">
                <a16:creationId xmlns:a16="http://schemas.microsoft.com/office/drawing/2014/main" id="{FE50821E-4CAC-31A1-367A-35E1EBFBFE23}"/>
              </a:ext>
            </a:extLst>
          </p:cNvPr>
          <p:cNvSpPr/>
          <p:nvPr/>
        </p:nvSpPr>
        <p:spPr>
          <a:xfrm>
            <a:off x="5050445" y="440284"/>
            <a:ext cx="708819" cy="651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84" dirty="0">
                <a:solidFill>
                  <a:schemeClr val="tx1"/>
                </a:solidFill>
              </a:rPr>
              <a:t>96</a:t>
            </a:r>
          </a:p>
          <a:p>
            <a:pPr algn="ctr"/>
            <a:r>
              <a:rPr lang="en-US" sz="2000" dirty="0">
                <a:solidFill>
                  <a:schemeClr val="accent5">
                    <a:lumMod val="50000"/>
                  </a:schemeClr>
                </a:solidFill>
                <a:sym typeface="+mn-ea"/>
              </a:rPr>
              <a:t>20</a:t>
            </a:r>
            <a:endParaRPr lang="en-US" sz="2000" dirty="0">
              <a:solidFill>
                <a:schemeClr val="accent5">
                  <a:lumMod val="50000"/>
                </a:schemeClr>
              </a:solidFill>
            </a:endParaRPr>
          </a:p>
        </p:txBody>
      </p:sp>
      <p:sp>
        <p:nvSpPr>
          <p:cNvPr id="11" name="Hộp Văn bản 10">
            <a:extLst>
              <a:ext uri="{FF2B5EF4-FFF2-40B4-BE49-F238E27FC236}">
                <a16:creationId xmlns:a16="http://schemas.microsoft.com/office/drawing/2014/main" id="{0B77BF90-ECC2-900B-6576-3E104AA49163}"/>
              </a:ext>
            </a:extLst>
          </p:cNvPr>
          <p:cNvSpPr txBox="1"/>
          <p:nvPr/>
        </p:nvSpPr>
        <p:spPr>
          <a:xfrm>
            <a:off x="1117851" y="4962671"/>
            <a:ext cx="4547200" cy="523220"/>
          </a:xfrm>
          <a:prstGeom prst="rect">
            <a:avLst/>
          </a:prstGeom>
          <a:noFill/>
        </p:spPr>
        <p:txBody>
          <a:bodyPr wrap="square" rtlCol="0">
            <a:spAutoFit/>
          </a:bodyPr>
          <a:lstStyle/>
          <a:p>
            <a:r>
              <a:rPr lang="en-US" sz="2800" b="1" spc="-1" dirty="0" err="1">
                <a:solidFill>
                  <a:srgbClr val="0091EA"/>
                </a:solidFill>
                <a:latin typeface="Roboto Slab"/>
                <a:ea typeface="Roboto Slab"/>
                <a:sym typeface="+mn-ea"/>
              </a:rPr>
              <a:t>Tổng</a:t>
            </a:r>
            <a:r>
              <a:rPr lang="en-US" sz="2800" b="1" spc="-1" dirty="0">
                <a:solidFill>
                  <a:srgbClr val="0091EA"/>
                </a:solidFill>
                <a:latin typeface="Roboto Slab"/>
                <a:ea typeface="Roboto Slab"/>
                <a:sym typeface="+mn-ea"/>
              </a:rPr>
              <a:t> = 11 + 41 = 52 </a:t>
            </a:r>
            <a:endParaRPr lang="en" sz="2800" b="1" dirty="0">
              <a:solidFill>
                <a:srgbClr val="00B0F0"/>
              </a:solidFill>
              <a:latin typeface="Roboto Sla"/>
              <a:ea typeface="Roboto" panose="02000000000000000000" pitchFamily="2" charset="0"/>
              <a:cs typeface="Roboto" panose="02000000000000000000" pitchFamily="2" charset="0"/>
            </a:endParaRPr>
          </a:p>
        </p:txBody>
      </p:sp>
      <p:grpSp>
        <p:nvGrpSpPr>
          <p:cNvPr id="12" name="Nhóm 11">
            <a:extLst>
              <a:ext uri="{FF2B5EF4-FFF2-40B4-BE49-F238E27FC236}">
                <a16:creationId xmlns:a16="http://schemas.microsoft.com/office/drawing/2014/main" id="{0D43B544-1517-B4B2-86BB-314E91B341EE}"/>
              </a:ext>
            </a:extLst>
          </p:cNvPr>
          <p:cNvGrpSpPr/>
          <p:nvPr/>
        </p:nvGrpSpPr>
        <p:grpSpPr>
          <a:xfrm>
            <a:off x="1849857" y="804609"/>
            <a:ext cx="7192617" cy="3806901"/>
            <a:chOff x="1677981" y="729760"/>
            <a:chExt cx="6524327" cy="3453188"/>
          </a:xfrm>
        </p:grpSpPr>
        <p:sp>
          <p:nvSpPr>
            <p:cNvPr id="13" name="Hộp Văn bản 12">
              <a:extLst>
                <a:ext uri="{FF2B5EF4-FFF2-40B4-BE49-F238E27FC236}">
                  <a16:creationId xmlns:a16="http://schemas.microsoft.com/office/drawing/2014/main" id="{5F44BD6F-EC63-325C-CC96-338F7614BDE3}"/>
                </a:ext>
              </a:extLst>
            </p:cNvPr>
            <p:cNvSpPr txBox="1"/>
            <p:nvPr/>
          </p:nvSpPr>
          <p:spPr>
            <a:xfrm>
              <a:off x="3525278" y="1567402"/>
              <a:ext cx="807921" cy="360724"/>
            </a:xfrm>
            <a:prstGeom prst="rect">
              <a:avLst/>
            </a:prstGeom>
            <a:noFill/>
          </p:spPr>
          <p:txBody>
            <a:bodyPr wrap="square" rtlCol="0">
              <a:spAutoFit/>
            </a:bodyPr>
            <a:lstStyle/>
            <a:p>
              <a:r>
                <a:rPr lang="en-US" sz="1984"/>
                <a:t>[0,3]</a:t>
              </a:r>
            </a:p>
          </p:txBody>
        </p:sp>
        <p:sp>
          <p:nvSpPr>
            <p:cNvPr id="14" name="Hộp Văn bản 13">
              <a:extLst>
                <a:ext uri="{FF2B5EF4-FFF2-40B4-BE49-F238E27FC236}">
                  <a16:creationId xmlns:a16="http://schemas.microsoft.com/office/drawing/2014/main" id="{F06E0F1D-93AD-4463-D512-C1B70EA95E31}"/>
                </a:ext>
              </a:extLst>
            </p:cNvPr>
            <p:cNvSpPr txBox="1"/>
            <p:nvPr/>
          </p:nvSpPr>
          <p:spPr>
            <a:xfrm>
              <a:off x="2615879" y="2399694"/>
              <a:ext cx="625281" cy="360724"/>
            </a:xfrm>
            <a:prstGeom prst="rect">
              <a:avLst/>
            </a:prstGeom>
            <a:noFill/>
          </p:spPr>
          <p:txBody>
            <a:bodyPr wrap="square" rtlCol="0">
              <a:spAutoFit/>
            </a:bodyPr>
            <a:lstStyle/>
            <a:p>
              <a:r>
                <a:rPr lang="en-US" sz="1984" dirty="0"/>
                <a:t>[0,1]</a:t>
              </a:r>
            </a:p>
          </p:txBody>
        </p:sp>
        <p:sp>
          <p:nvSpPr>
            <p:cNvPr id="15" name="Hộp Văn bản 14">
              <a:extLst>
                <a:ext uri="{FF2B5EF4-FFF2-40B4-BE49-F238E27FC236}">
                  <a16:creationId xmlns:a16="http://schemas.microsoft.com/office/drawing/2014/main" id="{68730860-A614-1FA9-609C-85FD5A90E588}"/>
                </a:ext>
              </a:extLst>
            </p:cNvPr>
            <p:cNvSpPr txBox="1"/>
            <p:nvPr/>
          </p:nvSpPr>
          <p:spPr>
            <a:xfrm>
              <a:off x="4444824" y="2441038"/>
              <a:ext cx="688140" cy="360724"/>
            </a:xfrm>
            <a:prstGeom prst="rect">
              <a:avLst/>
            </a:prstGeom>
            <a:noFill/>
          </p:spPr>
          <p:txBody>
            <a:bodyPr wrap="square" rtlCol="0">
              <a:spAutoFit/>
            </a:bodyPr>
            <a:lstStyle/>
            <a:p>
              <a:r>
                <a:rPr lang="en-US" sz="1984" dirty="0"/>
                <a:t>[2,3]</a:t>
              </a:r>
            </a:p>
          </p:txBody>
        </p:sp>
        <p:sp>
          <p:nvSpPr>
            <p:cNvPr id="16" name="Hộp Văn bản 15">
              <a:extLst>
                <a:ext uri="{FF2B5EF4-FFF2-40B4-BE49-F238E27FC236}">
                  <a16:creationId xmlns:a16="http://schemas.microsoft.com/office/drawing/2014/main" id="{8EED92BA-924D-62D5-4A08-4340213CA5DE}"/>
                </a:ext>
              </a:extLst>
            </p:cNvPr>
            <p:cNvSpPr txBox="1"/>
            <p:nvPr/>
          </p:nvSpPr>
          <p:spPr>
            <a:xfrm>
              <a:off x="1677981" y="3822223"/>
              <a:ext cx="659581" cy="360724"/>
            </a:xfrm>
            <a:prstGeom prst="rect">
              <a:avLst/>
            </a:prstGeom>
            <a:noFill/>
          </p:spPr>
          <p:txBody>
            <a:bodyPr wrap="square" rtlCol="0">
              <a:spAutoFit/>
            </a:bodyPr>
            <a:lstStyle/>
            <a:p>
              <a:r>
                <a:rPr lang="en-US" sz="1984" dirty="0"/>
                <a:t>[0,0]</a:t>
              </a:r>
            </a:p>
          </p:txBody>
        </p:sp>
        <p:sp>
          <p:nvSpPr>
            <p:cNvPr id="17" name="Hộp Văn bản 16">
              <a:extLst>
                <a:ext uri="{FF2B5EF4-FFF2-40B4-BE49-F238E27FC236}">
                  <a16:creationId xmlns:a16="http://schemas.microsoft.com/office/drawing/2014/main" id="{306EB8D8-06C6-21D2-0F9B-01AF23A8AAC4}"/>
                </a:ext>
              </a:extLst>
            </p:cNvPr>
            <p:cNvSpPr txBox="1"/>
            <p:nvPr/>
          </p:nvSpPr>
          <p:spPr>
            <a:xfrm>
              <a:off x="2526229" y="3822222"/>
              <a:ext cx="639761" cy="360724"/>
            </a:xfrm>
            <a:prstGeom prst="rect">
              <a:avLst/>
            </a:prstGeom>
            <a:noFill/>
          </p:spPr>
          <p:txBody>
            <a:bodyPr wrap="square" rtlCol="0">
              <a:spAutoFit/>
            </a:bodyPr>
            <a:lstStyle/>
            <a:p>
              <a:r>
                <a:rPr lang="en-US" sz="1984" dirty="0"/>
                <a:t>[1,1]</a:t>
              </a:r>
            </a:p>
          </p:txBody>
        </p:sp>
        <p:sp>
          <p:nvSpPr>
            <p:cNvPr id="18" name="Hộp Văn bản 17">
              <a:extLst>
                <a:ext uri="{FF2B5EF4-FFF2-40B4-BE49-F238E27FC236}">
                  <a16:creationId xmlns:a16="http://schemas.microsoft.com/office/drawing/2014/main" id="{CFA8FFC7-ABAA-6C7A-43D0-B728D04AAFCF}"/>
                </a:ext>
              </a:extLst>
            </p:cNvPr>
            <p:cNvSpPr txBox="1"/>
            <p:nvPr/>
          </p:nvSpPr>
          <p:spPr>
            <a:xfrm>
              <a:off x="3406112" y="3822222"/>
              <a:ext cx="705121" cy="360724"/>
            </a:xfrm>
            <a:prstGeom prst="rect">
              <a:avLst/>
            </a:prstGeom>
            <a:noFill/>
          </p:spPr>
          <p:txBody>
            <a:bodyPr wrap="square" rtlCol="0">
              <a:spAutoFit/>
            </a:bodyPr>
            <a:lstStyle/>
            <a:p>
              <a:r>
                <a:rPr lang="en-US" sz="1984" dirty="0"/>
                <a:t>[2,2]</a:t>
              </a:r>
            </a:p>
          </p:txBody>
        </p:sp>
        <p:sp>
          <p:nvSpPr>
            <p:cNvPr id="19" name="Hộp Văn bản 18">
              <a:extLst>
                <a:ext uri="{FF2B5EF4-FFF2-40B4-BE49-F238E27FC236}">
                  <a16:creationId xmlns:a16="http://schemas.microsoft.com/office/drawing/2014/main" id="{24F71B7E-C58E-2131-8AD9-77F63A47B325}"/>
                </a:ext>
              </a:extLst>
            </p:cNvPr>
            <p:cNvSpPr txBox="1"/>
            <p:nvPr/>
          </p:nvSpPr>
          <p:spPr>
            <a:xfrm>
              <a:off x="4299270" y="3822224"/>
              <a:ext cx="661790" cy="360724"/>
            </a:xfrm>
            <a:prstGeom prst="rect">
              <a:avLst/>
            </a:prstGeom>
            <a:noFill/>
          </p:spPr>
          <p:txBody>
            <a:bodyPr wrap="square" rtlCol="0">
              <a:spAutoFit/>
            </a:bodyPr>
            <a:lstStyle/>
            <a:p>
              <a:r>
                <a:rPr lang="en-US" sz="1984" dirty="0"/>
                <a:t>[3,3]</a:t>
              </a:r>
            </a:p>
          </p:txBody>
        </p:sp>
        <p:sp>
          <p:nvSpPr>
            <p:cNvPr id="20" name="Hộp Văn bản 19">
              <a:extLst>
                <a:ext uri="{FF2B5EF4-FFF2-40B4-BE49-F238E27FC236}">
                  <a16:creationId xmlns:a16="http://schemas.microsoft.com/office/drawing/2014/main" id="{470099FA-F11A-77F3-F17A-5501AE1DB855}"/>
                </a:ext>
              </a:extLst>
            </p:cNvPr>
            <p:cNvSpPr txBox="1"/>
            <p:nvPr/>
          </p:nvSpPr>
          <p:spPr>
            <a:xfrm>
              <a:off x="6796163" y="1567402"/>
              <a:ext cx="637853" cy="360724"/>
            </a:xfrm>
            <a:prstGeom prst="rect">
              <a:avLst/>
            </a:prstGeom>
            <a:noFill/>
          </p:spPr>
          <p:txBody>
            <a:bodyPr wrap="square" rtlCol="0">
              <a:spAutoFit/>
            </a:bodyPr>
            <a:lstStyle/>
            <a:p>
              <a:r>
                <a:rPr lang="en-US" sz="1984" dirty="0"/>
                <a:t>[4,6]</a:t>
              </a:r>
            </a:p>
          </p:txBody>
        </p:sp>
        <p:sp>
          <p:nvSpPr>
            <p:cNvPr id="21" name="Hộp Văn bản 20">
              <a:extLst>
                <a:ext uri="{FF2B5EF4-FFF2-40B4-BE49-F238E27FC236}">
                  <a16:creationId xmlns:a16="http://schemas.microsoft.com/office/drawing/2014/main" id="{74CE2E84-A876-8668-14D2-6EBEF0971495}"/>
                </a:ext>
              </a:extLst>
            </p:cNvPr>
            <p:cNvSpPr txBox="1"/>
            <p:nvPr/>
          </p:nvSpPr>
          <p:spPr>
            <a:xfrm>
              <a:off x="5197331" y="729760"/>
              <a:ext cx="632849" cy="360724"/>
            </a:xfrm>
            <a:prstGeom prst="rect">
              <a:avLst/>
            </a:prstGeom>
            <a:noFill/>
          </p:spPr>
          <p:txBody>
            <a:bodyPr wrap="square" rtlCol="0">
              <a:spAutoFit/>
            </a:bodyPr>
            <a:lstStyle/>
            <a:p>
              <a:r>
                <a:rPr lang="en-US" sz="1984" dirty="0"/>
                <a:t>[0,6]</a:t>
              </a:r>
            </a:p>
          </p:txBody>
        </p:sp>
        <p:sp>
          <p:nvSpPr>
            <p:cNvPr id="22" name="Hộp Văn bản 21">
              <a:extLst>
                <a:ext uri="{FF2B5EF4-FFF2-40B4-BE49-F238E27FC236}">
                  <a16:creationId xmlns:a16="http://schemas.microsoft.com/office/drawing/2014/main" id="{1A96D832-2E12-4CC5-845D-8543E76F20F8}"/>
                </a:ext>
              </a:extLst>
            </p:cNvPr>
            <p:cNvSpPr txBox="1"/>
            <p:nvPr/>
          </p:nvSpPr>
          <p:spPr>
            <a:xfrm>
              <a:off x="6209957" y="2401097"/>
              <a:ext cx="665235" cy="360724"/>
            </a:xfrm>
            <a:prstGeom prst="rect">
              <a:avLst/>
            </a:prstGeom>
            <a:noFill/>
          </p:spPr>
          <p:txBody>
            <a:bodyPr wrap="square" rtlCol="0">
              <a:spAutoFit/>
            </a:bodyPr>
            <a:lstStyle/>
            <a:p>
              <a:r>
                <a:rPr lang="en-US" sz="1984" dirty="0"/>
                <a:t>[4,5]</a:t>
              </a:r>
            </a:p>
          </p:txBody>
        </p:sp>
        <p:sp>
          <p:nvSpPr>
            <p:cNvPr id="23" name="Hộp Văn bản 22">
              <a:extLst>
                <a:ext uri="{FF2B5EF4-FFF2-40B4-BE49-F238E27FC236}">
                  <a16:creationId xmlns:a16="http://schemas.microsoft.com/office/drawing/2014/main" id="{AC16C666-1296-560B-818D-824EE022F595}"/>
                </a:ext>
              </a:extLst>
            </p:cNvPr>
            <p:cNvSpPr txBox="1"/>
            <p:nvPr/>
          </p:nvSpPr>
          <p:spPr>
            <a:xfrm>
              <a:off x="7580008" y="2441037"/>
              <a:ext cx="622300" cy="360724"/>
            </a:xfrm>
            <a:prstGeom prst="rect">
              <a:avLst/>
            </a:prstGeom>
            <a:noFill/>
          </p:spPr>
          <p:txBody>
            <a:bodyPr wrap="square" rtlCol="0">
              <a:spAutoFit/>
            </a:bodyPr>
            <a:lstStyle/>
            <a:p>
              <a:r>
                <a:rPr lang="en-US" sz="1984" dirty="0"/>
                <a:t>[6,6]</a:t>
              </a:r>
            </a:p>
          </p:txBody>
        </p:sp>
        <p:sp>
          <p:nvSpPr>
            <p:cNvPr id="24" name="Hộp Văn bản 23">
              <a:extLst>
                <a:ext uri="{FF2B5EF4-FFF2-40B4-BE49-F238E27FC236}">
                  <a16:creationId xmlns:a16="http://schemas.microsoft.com/office/drawing/2014/main" id="{D60203E5-4B00-987A-E030-4A97664DCB9A}"/>
                </a:ext>
              </a:extLst>
            </p:cNvPr>
            <p:cNvSpPr txBox="1"/>
            <p:nvPr/>
          </p:nvSpPr>
          <p:spPr>
            <a:xfrm>
              <a:off x="5233425" y="3822221"/>
              <a:ext cx="705121" cy="360724"/>
            </a:xfrm>
            <a:prstGeom prst="rect">
              <a:avLst/>
            </a:prstGeom>
            <a:noFill/>
          </p:spPr>
          <p:txBody>
            <a:bodyPr wrap="square" rtlCol="0">
              <a:spAutoFit/>
            </a:bodyPr>
            <a:lstStyle/>
            <a:p>
              <a:r>
                <a:rPr lang="en-US" sz="1984" dirty="0"/>
                <a:t>[4,4]</a:t>
              </a:r>
            </a:p>
          </p:txBody>
        </p:sp>
        <p:sp>
          <p:nvSpPr>
            <p:cNvPr id="25" name="Hộp Văn bản 24">
              <a:extLst>
                <a:ext uri="{FF2B5EF4-FFF2-40B4-BE49-F238E27FC236}">
                  <a16:creationId xmlns:a16="http://schemas.microsoft.com/office/drawing/2014/main" id="{8C9A8F90-7400-EAC1-D488-70643DA7B3AE}"/>
                </a:ext>
              </a:extLst>
            </p:cNvPr>
            <p:cNvSpPr txBox="1"/>
            <p:nvPr/>
          </p:nvSpPr>
          <p:spPr>
            <a:xfrm>
              <a:off x="6163537" y="3822221"/>
              <a:ext cx="661790" cy="360724"/>
            </a:xfrm>
            <a:prstGeom prst="rect">
              <a:avLst/>
            </a:prstGeom>
            <a:noFill/>
          </p:spPr>
          <p:txBody>
            <a:bodyPr wrap="square" rtlCol="0">
              <a:spAutoFit/>
            </a:bodyPr>
            <a:lstStyle/>
            <a:p>
              <a:r>
                <a:rPr lang="en-US" sz="1984" dirty="0"/>
                <a:t>[5,5]</a:t>
              </a:r>
            </a:p>
          </p:txBody>
        </p:sp>
      </p:grpSp>
      <p:sp>
        <p:nvSpPr>
          <p:cNvPr id="3" name="Hộp Văn bản 2">
            <a:extLst>
              <a:ext uri="{FF2B5EF4-FFF2-40B4-BE49-F238E27FC236}">
                <a16:creationId xmlns:a16="http://schemas.microsoft.com/office/drawing/2014/main" id="{FD3CEF44-F669-784D-BCA9-8464EB2D7E1F}"/>
              </a:ext>
            </a:extLst>
          </p:cNvPr>
          <p:cNvSpPr txBox="1"/>
          <p:nvPr/>
        </p:nvSpPr>
        <p:spPr>
          <a:xfrm>
            <a:off x="5229759" y="1170291"/>
            <a:ext cx="489416" cy="261931"/>
          </a:xfrm>
          <a:prstGeom prst="rect">
            <a:avLst/>
          </a:prstGeom>
          <a:noFill/>
        </p:spPr>
        <p:txBody>
          <a:bodyPr wrap="square" rtlCol="0">
            <a:spAutoFit/>
          </a:bodyPr>
          <a:lstStyle/>
          <a:p>
            <a:r>
              <a:rPr lang="en-US" sz="1102"/>
              <a:t>(0)</a:t>
            </a:r>
          </a:p>
        </p:txBody>
      </p:sp>
      <p:sp>
        <p:nvSpPr>
          <p:cNvPr id="4" name="Hộp Văn bản 3">
            <a:extLst>
              <a:ext uri="{FF2B5EF4-FFF2-40B4-BE49-F238E27FC236}">
                <a16:creationId xmlns:a16="http://schemas.microsoft.com/office/drawing/2014/main" id="{310B3E30-AE1D-DFFA-F93D-1C834B5AD3A3}"/>
              </a:ext>
            </a:extLst>
          </p:cNvPr>
          <p:cNvSpPr txBox="1"/>
          <p:nvPr/>
        </p:nvSpPr>
        <p:spPr>
          <a:xfrm>
            <a:off x="3338259" y="2039373"/>
            <a:ext cx="489416" cy="261931"/>
          </a:xfrm>
          <a:prstGeom prst="rect">
            <a:avLst/>
          </a:prstGeom>
          <a:noFill/>
        </p:spPr>
        <p:txBody>
          <a:bodyPr wrap="square" rtlCol="0">
            <a:spAutoFit/>
          </a:bodyPr>
          <a:lstStyle/>
          <a:p>
            <a:r>
              <a:rPr lang="en-US" sz="1102"/>
              <a:t>(1)</a:t>
            </a:r>
          </a:p>
        </p:txBody>
      </p:sp>
      <p:sp>
        <p:nvSpPr>
          <p:cNvPr id="5" name="Hộp Văn bản 4">
            <a:extLst>
              <a:ext uri="{FF2B5EF4-FFF2-40B4-BE49-F238E27FC236}">
                <a16:creationId xmlns:a16="http://schemas.microsoft.com/office/drawing/2014/main" id="{94E34985-016B-57A7-051F-B949D950CA77}"/>
              </a:ext>
            </a:extLst>
          </p:cNvPr>
          <p:cNvSpPr txBox="1"/>
          <p:nvPr/>
        </p:nvSpPr>
        <p:spPr>
          <a:xfrm>
            <a:off x="2324775" y="3094922"/>
            <a:ext cx="489416" cy="261931"/>
          </a:xfrm>
          <a:prstGeom prst="rect">
            <a:avLst/>
          </a:prstGeom>
          <a:noFill/>
        </p:spPr>
        <p:txBody>
          <a:bodyPr wrap="square" rtlCol="0">
            <a:spAutoFit/>
          </a:bodyPr>
          <a:lstStyle/>
          <a:p>
            <a:r>
              <a:rPr lang="en-US" sz="1102"/>
              <a:t>(3)</a:t>
            </a:r>
          </a:p>
        </p:txBody>
      </p:sp>
      <p:sp>
        <p:nvSpPr>
          <p:cNvPr id="6" name="Hộp Văn bản 5">
            <a:extLst>
              <a:ext uri="{FF2B5EF4-FFF2-40B4-BE49-F238E27FC236}">
                <a16:creationId xmlns:a16="http://schemas.microsoft.com/office/drawing/2014/main" id="{DFB6470B-BC04-94FA-AFDC-687EEA93503E}"/>
              </a:ext>
            </a:extLst>
          </p:cNvPr>
          <p:cNvSpPr txBox="1"/>
          <p:nvPr/>
        </p:nvSpPr>
        <p:spPr>
          <a:xfrm>
            <a:off x="1482044" y="3900653"/>
            <a:ext cx="489416" cy="261931"/>
          </a:xfrm>
          <a:prstGeom prst="rect">
            <a:avLst/>
          </a:prstGeom>
          <a:noFill/>
        </p:spPr>
        <p:txBody>
          <a:bodyPr wrap="square" rtlCol="0">
            <a:spAutoFit/>
          </a:bodyPr>
          <a:lstStyle/>
          <a:p>
            <a:r>
              <a:rPr lang="en-US" sz="1102"/>
              <a:t>(7)</a:t>
            </a:r>
          </a:p>
        </p:txBody>
      </p:sp>
      <p:sp>
        <p:nvSpPr>
          <p:cNvPr id="27" name="Hộp Văn bản 26">
            <a:extLst>
              <a:ext uri="{FF2B5EF4-FFF2-40B4-BE49-F238E27FC236}">
                <a16:creationId xmlns:a16="http://schemas.microsoft.com/office/drawing/2014/main" id="{BB5D3422-4369-F356-CE3C-B8028655D3C2}"/>
              </a:ext>
            </a:extLst>
          </p:cNvPr>
          <p:cNvSpPr txBox="1"/>
          <p:nvPr/>
        </p:nvSpPr>
        <p:spPr>
          <a:xfrm>
            <a:off x="3203222" y="3949915"/>
            <a:ext cx="489416" cy="261931"/>
          </a:xfrm>
          <a:prstGeom prst="rect">
            <a:avLst/>
          </a:prstGeom>
          <a:noFill/>
        </p:spPr>
        <p:txBody>
          <a:bodyPr wrap="square" rtlCol="0">
            <a:spAutoFit/>
          </a:bodyPr>
          <a:lstStyle/>
          <a:p>
            <a:r>
              <a:rPr lang="en-US" sz="1102"/>
              <a:t>(8)</a:t>
            </a:r>
          </a:p>
        </p:txBody>
      </p:sp>
      <p:sp>
        <p:nvSpPr>
          <p:cNvPr id="28" name="Hộp Văn bản 27">
            <a:extLst>
              <a:ext uri="{FF2B5EF4-FFF2-40B4-BE49-F238E27FC236}">
                <a16:creationId xmlns:a16="http://schemas.microsoft.com/office/drawing/2014/main" id="{D5D908CA-A153-500F-9633-78E60C7CCF2F}"/>
              </a:ext>
            </a:extLst>
          </p:cNvPr>
          <p:cNvSpPr txBox="1"/>
          <p:nvPr/>
        </p:nvSpPr>
        <p:spPr>
          <a:xfrm>
            <a:off x="5151960" y="3949914"/>
            <a:ext cx="489416" cy="261931"/>
          </a:xfrm>
          <a:prstGeom prst="rect">
            <a:avLst/>
          </a:prstGeom>
          <a:noFill/>
        </p:spPr>
        <p:txBody>
          <a:bodyPr wrap="square" rtlCol="0">
            <a:spAutoFit/>
          </a:bodyPr>
          <a:lstStyle/>
          <a:p>
            <a:r>
              <a:rPr lang="en-US" sz="1102"/>
              <a:t>(10)</a:t>
            </a:r>
          </a:p>
        </p:txBody>
      </p:sp>
      <p:sp>
        <p:nvSpPr>
          <p:cNvPr id="35" name="Hộp Văn bản 34">
            <a:extLst>
              <a:ext uri="{FF2B5EF4-FFF2-40B4-BE49-F238E27FC236}">
                <a16:creationId xmlns:a16="http://schemas.microsoft.com/office/drawing/2014/main" id="{E85552D1-F829-D1B8-51F3-928198DB9F93}"/>
              </a:ext>
            </a:extLst>
          </p:cNvPr>
          <p:cNvSpPr txBox="1"/>
          <p:nvPr/>
        </p:nvSpPr>
        <p:spPr>
          <a:xfrm>
            <a:off x="7227448" y="3910486"/>
            <a:ext cx="489416" cy="261931"/>
          </a:xfrm>
          <a:prstGeom prst="rect">
            <a:avLst/>
          </a:prstGeom>
          <a:noFill/>
        </p:spPr>
        <p:txBody>
          <a:bodyPr wrap="square" rtlCol="0">
            <a:spAutoFit/>
          </a:bodyPr>
          <a:lstStyle/>
          <a:p>
            <a:r>
              <a:rPr lang="en-US" sz="1102"/>
              <a:t>(12)</a:t>
            </a:r>
          </a:p>
        </p:txBody>
      </p:sp>
      <p:sp>
        <p:nvSpPr>
          <p:cNvPr id="36" name="Hộp Văn bản 35">
            <a:extLst>
              <a:ext uri="{FF2B5EF4-FFF2-40B4-BE49-F238E27FC236}">
                <a16:creationId xmlns:a16="http://schemas.microsoft.com/office/drawing/2014/main" id="{D0E98438-23F6-C38D-2F87-26FCD488CC3C}"/>
              </a:ext>
            </a:extLst>
          </p:cNvPr>
          <p:cNvSpPr txBox="1"/>
          <p:nvPr/>
        </p:nvSpPr>
        <p:spPr>
          <a:xfrm>
            <a:off x="5506628" y="3938981"/>
            <a:ext cx="489416" cy="261931"/>
          </a:xfrm>
          <a:prstGeom prst="rect">
            <a:avLst/>
          </a:prstGeom>
          <a:noFill/>
        </p:spPr>
        <p:txBody>
          <a:bodyPr wrap="square" rtlCol="0">
            <a:spAutoFit/>
          </a:bodyPr>
          <a:lstStyle/>
          <a:p>
            <a:r>
              <a:rPr lang="en-US" sz="1102"/>
              <a:t>(11)</a:t>
            </a:r>
          </a:p>
        </p:txBody>
      </p:sp>
      <p:sp>
        <p:nvSpPr>
          <p:cNvPr id="37" name="Hộp Văn bản 36">
            <a:extLst>
              <a:ext uri="{FF2B5EF4-FFF2-40B4-BE49-F238E27FC236}">
                <a16:creationId xmlns:a16="http://schemas.microsoft.com/office/drawing/2014/main" id="{67C67112-E73B-E53E-DBFE-7D48B7312469}"/>
              </a:ext>
            </a:extLst>
          </p:cNvPr>
          <p:cNvSpPr txBox="1"/>
          <p:nvPr/>
        </p:nvSpPr>
        <p:spPr>
          <a:xfrm>
            <a:off x="4331218" y="3048205"/>
            <a:ext cx="489416" cy="261931"/>
          </a:xfrm>
          <a:prstGeom prst="rect">
            <a:avLst/>
          </a:prstGeom>
          <a:noFill/>
        </p:spPr>
        <p:txBody>
          <a:bodyPr wrap="square" rtlCol="0">
            <a:spAutoFit/>
          </a:bodyPr>
          <a:lstStyle/>
          <a:p>
            <a:r>
              <a:rPr lang="en-US" sz="1102"/>
              <a:t>(4)</a:t>
            </a:r>
          </a:p>
        </p:txBody>
      </p:sp>
      <p:sp>
        <p:nvSpPr>
          <p:cNvPr id="38" name="Hộp Văn bản 37">
            <a:extLst>
              <a:ext uri="{FF2B5EF4-FFF2-40B4-BE49-F238E27FC236}">
                <a16:creationId xmlns:a16="http://schemas.microsoft.com/office/drawing/2014/main" id="{2D567E8A-AAD8-407C-4E12-19BEF6E97FFA}"/>
              </a:ext>
            </a:extLst>
          </p:cNvPr>
          <p:cNvSpPr txBox="1"/>
          <p:nvPr/>
        </p:nvSpPr>
        <p:spPr>
          <a:xfrm>
            <a:off x="6942948" y="2048494"/>
            <a:ext cx="489416" cy="261931"/>
          </a:xfrm>
          <a:prstGeom prst="rect">
            <a:avLst/>
          </a:prstGeom>
          <a:noFill/>
        </p:spPr>
        <p:txBody>
          <a:bodyPr wrap="square" rtlCol="0">
            <a:spAutoFit/>
          </a:bodyPr>
          <a:lstStyle/>
          <a:p>
            <a:r>
              <a:rPr lang="en-US" sz="1102"/>
              <a:t>(3)</a:t>
            </a:r>
          </a:p>
        </p:txBody>
      </p:sp>
      <p:sp>
        <p:nvSpPr>
          <p:cNvPr id="39" name="Hộp Văn bản 38">
            <a:extLst>
              <a:ext uri="{FF2B5EF4-FFF2-40B4-BE49-F238E27FC236}">
                <a16:creationId xmlns:a16="http://schemas.microsoft.com/office/drawing/2014/main" id="{A4C0DC4D-A498-1E74-4727-D847C4C0773B}"/>
              </a:ext>
            </a:extLst>
          </p:cNvPr>
          <p:cNvSpPr txBox="1"/>
          <p:nvPr/>
        </p:nvSpPr>
        <p:spPr>
          <a:xfrm>
            <a:off x="6281431" y="3070812"/>
            <a:ext cx="489416" cy="261931"/>
          </a:xfrm>
          <a:prstGeom prst="rect">
            <a:avLst/>
          </a:prstGeom>
          <a:noFill/>
        </p:spPr>
        <p:txBody>
          <a:bodyPr wrap="square" rtlCol="0">
            <a:spAutoFit/>
          </a:bodyPr>
          <a:lstStyle/>
          <a:p>
            <a:r>
              <a:rPr lang="en-US" sz="1102"/>
              <a:t>(5)</a:t>
            </a:r>
          </a:p>
        </p:txBody>
      </p:sp>
      <p:sp>
        <p:nvSpPr>
          <p:cNvPr id="40" name="Hộp Văn bản 39">
            <a:extLst>
              <a:ext uri="{FF2B5EF4-FFF2-40B4-BE49-F238E27FC236}">
                <a16:creationId xmlns:a16="http://schemas.microsoft.com/office/drawing/2014/main" id="{BFD92D6F-E056-DDFB-4371-5CC00DD669A2}"/>
              </a:ext>
            </a:extLst>
          </p:cNvPr>
          <p:cNvSpPr txBox="1"/>
          <p:nvPr/>
        </p:nvSpPr>
        <p:spPr>
          <a:xfrm>
            <a:off x="7846875" y="2981830"/>
            <a:ext cx="489416" cy="261931"/>
          </a:xfrm>
          <a:prstGeom prst="rect">
            <a:avLst/>
          </a:prstGeom>
          <a:noFill/>
        </p:spPr>
        <p:txBody>
          <a:bodyPr wrap="square" rtlCol="0">
            <a:spAutoFit/>
          </a:bodyPr>
          <a:lstStyle/>
          <a:p>
            <a:r>
              <a:rPr lang="en-US" sz="1102"/>
              <a:t>(6)</a:t>
            </a:r>
          </a:p>
        </p:txBody>
      </p:sp>
      <p:sp>
        <p:nvSpPr>
          <p:cNvPr id="41" name="Hộp Văn bản 40">
            <a:extLst>
              <a:ext uri="{FF2B5EF4-FFF2-40B4-BE49-F238E27FC236}">
                <a16:creationId xmlns:a16="http://schemas.microsoft.com/office/drawing/2014/main" id="{9C6AA9D9-0329-8748-1F08-36337F60408A}"/>
              </a:ext>
            </a:extLst>
          </p:cNvPr>
          <p:cNvSpPr txBox="1"/>
          <p:nvPr/>
        </p:nvSpPr>
        <p:spPr>
          <a:xfrm>
            <a:off x="3624007" y="3964121"/>
            <a:ext cx="489416" cy="261931"/>
          </a:xfrm>
          <a:prstGeom prst="rect">
            <a:avLst/>
          </a:prstGeom>
          <a:noFill/>
        </p:spPr>
        <p:txBody>
          <a:bodyPr wrap="square" rtlCol="0">
            <a:spAutoFit/>
          </a:bodyPr>
          <a:lstStyle/>
          <a:p>
            <a:r>
              <a:rPr lang="en-US" sz="1102"/>
              <a:t>(9)</a:t>
            </a:r>
          </a:p>
        </p:txBody>
      </p:sp>
      <p:sp>
        <p:nvSpPr>
          <p:cNvPr id="55" name="Hộp Văn bản 2">
            <a:extLst>
              <a:ext uri="{FF2B5EF4-FFF2-40B4-BE49-F238E27FC236}">
                <a16:creationId xmlns:a16="http://schemas.microsoft.com/office/drawing/2014/main" id="{017C50D9-88D4-E95A-D204-4094B4C42AA6}"/>
              </a:ext>
            </a:extLst>
          </p:cNvPr>
          <p:cNvSpPr txBox="1"/>
          <p:nvPr/>
        </p:nvSpPr>
        <p:spPr>
          <a:xfrm>
            <a:off x="5229759" y="1170291"/>
            <a:ext cx="489416" cy="261931"/>
          </a:xfrm>
          <a:prstGeom prst="rect">
            <a:avLst/>
          </a:prstGeom>
          <a:noFill/>
        </p:spPr>
        <p:txBody>
          <a:bodyPr wrap="square" rtlCol="0">
            <a:spAutoFit/>
          </a:bodyPr>
          <a:lstStyle/>
          <a:p>
            <a:r>
              <a:rPr lang="en-US" sz="1102"/>
              <a:t>(0)</a:t>
            </a:r>
          </a:p>
        </p:txBody>
      </p:sp>
      <p:sp>
        <p:nvSpPr>
          <p:cNvPr id="56" name="Hộp Văn bản 3">
            <a:extLst>
              <a:ext uri="{FF2B5EF4-FFF2-40B4-BE49-F238E27FC236}">
                <a16:creationId xmlns:a16="http://schemas.microsoft.com/office/drawing/2014/main" id="{FAC4DEB8-CE0F-6352-EE3A-8F5796D7FE5A}"/>
              </a:ext>
            </a:extLst>
          </p:cNvPr>
          <p:cNvSpPr txBox="1"/>
          <p:nvPr/>
        </p:nvSpPr>
        <p:spPr>
          <a:xfrm>
            <a:off x="3338259" y="2039373"/>
            <a:ext cx="489416" cy="261931"/>
          </a:xfrm>
          <a:prstGeom prst="rect">
            <a:avLst/>
          </a:prstGeom>
          <a:noFill/>
        </p:spPr>
        <p:txBody>
          <a:bodyPr wrap="square" rtlCol="0">
            <a:spAutoFit/>
          </a:bodyPr>
          <a:lstStyle/>
          <a:p>
            <a:r>
              <a:rPr lang="en-US" sz="1102"/>
              <a:t>(1)</a:t>
            </a:r>
          </a:p>
        </p:txBody>
      </p:sp>
      <p:sp>
        <p:nvSpPr>
          <p:cNvPr id="57" name="Hộp Văn bản 4">
            <a:extLst>
              <a:ext uri="{FF2B5EF4-FFF2-40B4-BE49-F238E27FC236}">
                <a16:creationId xmlns:a16="http://schemas.microsoft.com/office/drawing/2014/main" id="{63ED9F2A-58D4-0CA9-0792-DE0FEB92E436}"/>
              </a:ext>
            </a:extLst>
          </p:cNvPr>
          <p:cNvSpPr txBox="1"/>
          <p:nvPr/>
        </p:nvSpPr>
        <p:spPr>
          <a:xfrm>
            <a:off x="2324775" y="3094922"/>
            <a:ext cx="489416" cy="261931"/>
          </a:xfrm>
          <a:prstGeom prst="rect">
            <a:avLst/>
          </a:prstGeom>
          <a:noFill/>
        </p:spPr>
        <p:txBody>
          <a:bodyPr wrap="square" rtlCol="0">
            <a:spAutoFit/>
          </a:bodyPr>
          <a:lstStyle/>
          <a:p>
            <a:r>
              <a:rPr lang="en-US" sz="1102"/>
              <a:t>(3)</a:t>
            </a:r>
          </a:p>
        </p:txBody>
      </p:sp>
      <p:sp>
        <p:nvSpPr>
          <p:cNvPr id="64" name="Hộp Văn bản 5">
            <a:extLst>
              <a:ext uri="{FF2B5EF4-FFF2-40B4-BE49-F238E27FC236}">
                <a16:creationId xmlns:a16="http://schemas.microsoft.com/office/drawing/2014/main" id="{832D2600-8EA2-2AA9-0F5F-EBD259A9CD87}"/>
              </a:ext>
            </a:extLst>
          </p:cNvPr>
          <p:cNvSpPr txBox="1"/>
          <p:nvPr/>
        </p:nvSpPr>
        <p:spPr>
          <a:xfrm>
            <a:off x="1482044" y="3900653"/>
            <a:ext cx="489416" cy="261931"/>
          </a:xfrm>
          <a:prstGeom prst="rect">
            <a:avLst/>
          </a:prstGeom>
          <a:noFill/>
        </p:spPr>
        <p:txBody>
          <a:bodyPr wrap="square" rtlCol="0">
            <a:spAutoFit/>
          </a:bodyPr>
          <a:lstStyle/>
          <a:p>
            <a:r>
              <a:rPr lang="en-US" sz="1102"/>
              <a:t>(7)</a:t>
            </a:r>
          </a:p>
        </p:txBody>
      </p:sp>
      <p:sp>
        <p:nvSpPr>
          <p:cNvPr id="65" name="Hộp Văn bản 26">
            <a:extLst>
              <a:ext uri="{FF2B5EF4-FFF2-40B4-BE49-F238E27FC236}">
                <a16:creationId xmlns:a16="http://schemas.microsoft.com/office/drawing/2014/main" id="{4CE93C72-473B-EAD3-C17D-7ADA862BC488}"/>
              </a:ext>
            </a:extLst>
          </p:cNvPr>
          <p:cNvSpPr txBox="1"/>
          <p:nvPr/>
        </p:nvSpPr>
        <p:spPr>
          <a:xfrm>
            <a:off x="3203222" y="3949915"/>
            <a:ext cx="489416" cy="261931"/>
          </a:xfrm>
          <a:prstGeom prst="rect">
            <a:avLst/>
          </a:prstGeom>
          <a:noFill/>
        </p:spPr>
        <p:txBody>
          <a:bodyPr wrap="square" rtlCol="0">
            <a:spAutoFit/>
          </a:bodyPr>
          <a:lstStyle/>
          <a:p>
            <a:r>
              <a:rPr lang="en-US" sz="1102"/>
              <a:t>(8)</a:t>
            </a:r>
          </a:p>
        </p:txBody>
      </p:sp>
      <p:sp>
        <p:nvSpPr>
          <p:cNvPr id="66" name="Hộp Văn bản 27">
            <a:extLst>
              <a:ext uri="{FF2B5EF4-FFF2-40B4-BE49-F238E27FC236}">
                <a16:creationId xmlns:a16="http://schemas.microsoft.com/office/drawing/2014/main" id="{302DF229-14FE-FAE1-73C2-486D9DD65E68}"/>
              </a:ext>
            </a:extLst>
          </p:cNvPr>
          <p:cNvSpPr txBox="1"/>
          <p:nvPr/>
        </p:nvSpPr>
        <p:spPr>
          <a:xfrm>
            <a:off x="5151960" y="3949914"/>
            <a:ext cx="489416" cy="261931"/>
          </a:xfrm>
          <a:prstGeom prst="rect">
            <a:avLst/>
          </a:prstGeom>
          <a:noFill/>
        </p:spPr>
        <p:txBody>
          <a:bodyPr wrap="square" rtlCol="0">
            <a:spAutoFit/>
          </a:bodyPr>
          <a:lstStyle/>
          <a:p>
            <a:r>
              <a:rPr lang="en-US" sz="1102"/>
              <a:t>(10)</a:t>
            </a:r>
          </a:p>
        </p:txBody>
      </p:sp>
      <p:sp>
        <p:nvSpPr>
          <p:cNvPr id="68" name="Hộp Văn bản 34">
            <a:extLst>
              <a:ext uri="{FF2B5EF4-FFF2-40B4-BE49-F238E27FC236}">
                <a16:creationId xmlns:a16="http://schemas.microsoft.com/office/drawing/2014/main" id="{68157063-EEB7-447C-1189-BB5689C8789B}"/>
              </a:ext>
            </a:extLst>
          </p:cNvPr>
          <p:cNvSpPr txBox="1"/>
          <p:nvPr/>
        </p:nvSpPr>
        <p:spPr>
          <a:xfrm>
            <a:off x="7227448" y="3910486"/>
            <a:ext cx="489416" cy="261931"/>
          </a:xfrm>
          <a:prstGeom prst="rect">
            <a:avLst/>
          </a:prstGeom>
          <a:noFill/>
        </p:spPr>
        <p:txBody>
          <a:bodyPr wrap="square" rtlCol="0">
            <a:spAutoFit/>
          </a:bodyPr>
          <a:lstStyle/>
          <a:p>
            <a:r>
              <a:rPr lang="en-US" sz="1102"/>
              <a:t>(12)</a:t>
            </a:r>
          </a:p>
        </p:txBody>
      </p:sp>
      <p:sp>
        <p:nvSpPr>
          <p:cNvPr id="70" name="Hộp Văn bản 35">
            <a:extLst>
              <a:ext uri="{FF2B5EF4-FFF2-40B4-BE49-F238E27FC236}">
                <a16:creationId xmlns:a16="http://schemas.microsoft.com/office/drawing/2014/main" id="{4851A081-4538-C4AA-94D6-5A8D6D73A389}"/>
              </a:ext>
            </a:extLst>
          </p:cNvPr>
          <p:cNvSpPr txBox="1"/>
          <p:nvPr/>
        </p:nvSpPr>
        <p:spPr>
          <a:xfrm>
            <a:off x="5506628" y="3938981"/>
            <a:ext cx="489416" cy="261931"/>
          </a:xfrm>
          <a:prstGeom prst="rect">
            <a:avLst/>
          </a:prstGeom>
          <a:noFill/>
        </p:spPr>
        <p:txBody>
          <a:bodyPr wrap="square" rtlCol="0">
            <a:spAutoFit/>
          </a:bodyPr>
          <a:lstStyle/>
          <a:p>
            <a:r>
              <a:rPr lang="en-US" sz="1102"/>
              <a:t>(11)</a:t>
            </a:r>
          </a:p>
        </p:txBody>
      </p:sp>
      <p:sp>
        <p:nvSpPr>
          <p:cNvPr id="72" name="Hộp Văn bản 36">
            <a:extLst>
              <a:ext uri="{FF2B5EF4-FFF2-40B4-BE49-F238E27FC236}">
                <a16:creationId xmlns:a16="http://schemas.microsoft.com/office/drawing/2014/main" id="{350556B8-6273-EAF9-7C35-55552A4113E0}"/>
              </a:ext>
            </a:extLst>
          </p:cNvPr>
          <p:cNvSpPr txBox="1"/>
          <p:nvPr/>
        </p:nvSpPr>
        <p:spPr>
          <a:xfrm>
            <a:off x="4331218" y="3048205"/>
            <a:ext cx="489416" cy="261931"/>
          </a:xfrm>
          <a:prstGeom prst="rect">
            <a:avLst/>
          </a:prstGeom>
          <a:noFill/>
        </p:spPr>
        <p:txBody>
          <a:bodyPr wrap="square" rtlCol="0">
            <a:spAutoFit/>
          </a:bodyPr>
          <a:lstStyle/>
          <a:p>
            <a:r>
              <a:rPr lang="en-US" sz="1102"/>
              <a:t>(4)</a:t>
            </a:r>
          </a:p>
        </p:txBody>
      </p:sp>
      <p:sp>
        <p:nvSpPr>
          <p:cNvPr id="74" name="Hộp Văn bản 37">
            <a:extLst>
              <a:ext uri="{FF2B5EF4-FFF2-40B4-BE49-F238E27FC236}">
                <a16:creationId xmlns:a16="http://schemas.microsoft.com/office/drawing/2014/main" id="{F8D6924F-D9B3-8DD4-2CC8-58D9A09E249F}"/>
              </a:ext>
            </a:extLst>
          </p:cNvPr>
          <p:cNvSpPr txBox="1"/>
          <p:nvPr/>
        </p:nvSpPr>
        <p:spPr>
          <a:xfrm>
            <a:off x="6942948" y="2048494"/>
            <a:ext cx="489416" cy="261931"/>
          </a:xfrm>
          <a:prstGeom prst="rect">
            <a:avLst/>
          </a:prstGeom>
          <a:noFill/>
        </p:spPr>
        <p:txBody>
          <a:bodyPr wrap="square" rtlCol="0">
            <a:spAutoFit/>
          </a:bodyPr>
          <a:lstStyle/>
          <a:p>
            <a:r>
              <a:rPr lang="en-US" sz="1102"/>
              <a:t>(3)</a:t>
            </a:r>
          </a:p>
        </p:txBody>
      </p:sp>
      <p:sp>
        <p:nvSpPr>
          <p:cNvPr id="75" name="Hộp Văn bản 38">
            <a:extLst>
              <a:ext uri="{FF2B5EF4-FFF2-40B4-BE49-F238E27FC236}">
                <a16:creationId xmlns:a16="http://schemas.microsoft.com/office/drawing/2014/main" id="{539C4D92-1590-4AAF-F65D-A8ED6E808E19}"/>
              </a:ext>
            </a:extLst>
          </p:cNvPr>
          <p:cNvSpPr txBox="1"/>
          <p:nvPr/>
        </p:nvSpPr>
        <p:spPr>
          <a:xfrm>
            <a:off x="6281431" y="3070812"/>
            <a:ext cx="489416" cy="261931"/>
          </a:xfrm>
          <a:prstGeom prst="rect">
            <a:avLst/>
          </a:prstGeom>
          <a:noFill/>
        </p:spPr>
        <p:txBody>
          <a:bodyPr wrap="square" rtlCol="0">
            <a:spAutoFit/>
          </a:bodyPr>
          <a:lstStyle/>
          <a:p>
            <a:r>
              <a:rPr lang="en-US" sz="1102"/>
              <a:t>(5)</a:t>
            </a:r>
          </a:p>
        </p:txBody>
      </p:sp>
      <p:sp>
        <p:nvSpPr>
          <p:cNvPr id="77" name="Hộp Văn bản 39">
            <a:extLst>
              <a:ext uri="{FF2B5EF4-FFF2-40B4-BE49-F238E27FC236}">
                <a16:creationId xmlns:a16="http://schemas.microsoft.com/office/drawing/2014/main" id="{8C58FBE6-F52F-A320-44E6-CDDF93A5C0FA}"/>
              </a:ext>
            </a:extLst>
          </p:cNvPr>
          <p:cNvSpPr txBox="1"/>
          <p:nvPr/>
        </p:nvSpPr>
        <p:spPr>
          <a:xfrm>
            <a:off x="7846875" y="2981830"/>
            <a:ext cx="489416" cy="261931"/>
          </a:xfrm>
          <a:prstGeom prst="rect">
            <a:avLst/>
          </a:prstGeom>
          <a:noFill/>
        </p:spPr>
        <p:txBody>
          <a:bodyPr wrap="square" rtlCol="0">
            <a:spAutoFit/>
          </a:bodyPr>
          <a:lstStyle/>
          <a:p>
            <a:r>
              <a:rPr lang="en-US" sz="1102"/>
              <a:t>(6)</a:t>
            </a:r>
          </a:p>
        </p:txBody>
      </p:sp>
    </p:spTree>
    <p:extLst>
      <p:ext uri="{BB962C8B-B14F-4D97-AF65-F5344CB8AC3E}">
        <p14:creationId xmlns:p14="http://schemas.microsoft.com/office/powerpoint/2010/main" val="65460832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63"/>
                                        </p:tgtEl>
                                        <p:attrNameLst>
                                          <p:attrName>fillcolor</p:attrName>
                                        </p:attrNameLst>
                                      </p:cBhvr>
                                      <p:to>
                                        <a:schemeClr val="accent2"/>
                                      </p:to>
                                    </p:animClr>
                                    <p:set>
                                      <p:cBhvr>
                                        <p:cTn id="7" dur="500" fill="hold"/>
                                        <p:tgtEl>
                                          <p:spTgt spid="63"/>
                                        </p:tgtEl>
                                        <p:attrNameLst>
                                          <p:attrName>fill.type</p:attrName>
                                        </p:attrNameLst>
                                      </p:cBhvr>
                                      <p:to>
                                        <p:strVal val="solid"/>
                                      </p:to>
                                    </p:set>
                                    <p:set>
                                      <p:cBhvr>
                                        <p:cTn id="8" dur="500" fill="hold"/>
                                        <p:tgtEl>
                                          <p:spTgt spid="6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3" presetClass="emph" presetSubtype="0" fill="hold" nodeType="clickEffect">
                                  <p:stCondLst>
                                    <p:cond delay="0"/>
                                  </p:stCondLst>
                                  <p:childTnLst>
                                    <p:animClr clrSpc="hsl" dir="cw">
                                      <p:cBhvr override="childStyle">
                                        <p:cTn id="12" dur="500" fill="hold"/>
                                        <p:tgtEl>
                                          <p:spTgt spid="88"/>
                                        </p:tgtEl>
                                        <p:attrNameLst>
                                          <p:attrName>style.color</p:attrName>
                                        </p:attrNameLst>
                                      </p:cBhvr>
                                      <p:by>
                                        <p:hsl h="10842353" s="0" l="0"/>
                                      </p:by>
                                    </p:animClr>
                                    <p:animClr clrSpc="hsl" dir="cw">
                                      <p:cBhvr>
                                        <p:cTn id="13" dur="500" fill="hold"/>
                                        <p:tgtEl>
                                          <p:spTgt spid="88"/>
                                        </p:tgtEl>
                                        <p:attrNameLst>
                                          <p:attrName>fillcolor</p:attrName>
                                        </p:attrNameLst>
                                      </p:cBhvr>
                                      <p:by>
                                        <p:hsl h="10842353" s="0" l="0"/>
                                      </p:by>
                                    </p:animClr>
                                    <p:animClr clrSpc="hsl" dir="cw">
                                      <p:cBhvr>
                                        <p:cTn id="14" dur="500" fill="hold"/>
                                        <p:tgtEl>
                                          <p:spTgt spid="88"/>
                                        </p:tgtEl>
                                        <p:attrNameLst>
                                          <p:attrName>stroke.color</p:attrName>
                                        </p:attrNameLst>
                                      </p:cBhvr>
                                      <p:by>
                                        <p:hsl h="10842353" s="0" l="0"/>
                                      </p:by>
                                    </p:animClr>
                                    <p:set>
                                      <p:cBhvr>
                                        <p:cTn id="15" dur="500" fill="hold"/>
                                        <p:tgtEl>
                                          <p:spTgt spid="88"/>
                                        </p:tgtEl>
                                        <p:attrNameLst>
                                          <p:attrName>fill.type</p:attrName>
                                        </p:attrNameLst>
                                      </p:cBhvr>
                                      <p:to>
                                        <p:strVal val="solid"/>
                                      </p:to>
                                    </p:set>
                                  </p:childTnLst>
                                </p:cTn>
                              </p:par>
                            </p:childTnLst>
                          </p:cTn>
                        </p:par>
                        <p:par>
                          <p:cTn id="16" fill="hold">
                            <p:stCondLst>
                              <p:cond delay="500"/>
                            </p:stCondLst>
                            <p:childTnLst>
                              <p:par>
                                <p:cTn id="17" presetID="1" presetClass="emph" presetSubtype="2" fill="hold" nodeType="afterEffect">
                                  <p:stCondLst>
                                    <p:cond delay="0"/>
                                  </p:stCondLst>
                                  <p:childTnLst>
                                    <p:animClr clrSpc="rgb" dir="cw">
                                      <p:cBhvr>
                                        <p:cTn id="18" dur="500" fill="hold"/>
                                        <p:tgtEl>
                                          <p:spTgt spid="61"/>
                                        </p:tgtEl>
                                        <p:attrNameLst>
                                          <p:attrName>fillcolor</p:attrName>
                                        </p:attrNameLst>
                                      </p:cBhvr>
                                      <p:to>
                                        <a:schemeClr val="accent2"/>
                                      </p:to>
                                    </p:animClr>
                                    <p:set>
                                      <p:cBhvr>
                                        <p:cTn id="19" dur="500" fill="hold"/>
                                        <p:tgtEl>
                                          <p:spTgt spid="61"/>
                                        </p:tgtEl>
                                        <p:attrNameLst>
                                          <p:attrName>fill.type</p:attrName>
                                        </p:attrNameLst>
                                      </p:cBhvr>
                                      <p:to>
                                        <p:strVal val="solid"/>
                                      </p:to>
                                    </p:set>
                                    <p:set>
                                      <p:cBhvr>
                                        <p:cTn id="20" dur="500" fill="hold"/>
                                        <p:tgtEl>
                                          <p:spTgt spid="61"/>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23" presetClass="emph" presetSubtype="0" fill="hold" nodeType="clickEffect">
                                  <p:stCondLst>
                                    <p:cond delay="0"/>
                                  </p:stCondLst>
                                  <p:childTnLst>
                                    <p:animClr clrSpc="hsl" dir="cw">
                                      <p:cBhvr override="childStyle">
                                        <p:cTn id="24" dur="500" fill="hold"/>
                                        <p:tgtEl>
                                          <p:spTgt spid="80"/>
                                        </p:tgtEl>
                                        <p:attrNameLst>
                                          <p:attrName>style.color</p:attrName>
                                        </p:attrNameLst>
                                      </p:cBhvr>
                                      <p:by>
                                        <p:hsl h="10842353" s="0" l="0"/>
                                      </p:by>
                                    </p:animClr>
                                    <p:animClr clrSpc="hsl" dir="cw">
                                      <p:cBhvr>
                                        <p:cTn id="25" dur="500" fill="hold"/>
                                        <p:tgtEl>
                                          <p:spTgt spid="80"/>
                                        </p:tgtEl>
                                        <p:attrNameLst>
                                          <p:attrName>fillcolor</p:attrName>
                                        </p:attrNameLst>
                                      </p:cBhvr>
                                      <p:by>
                                        <p:hsl h="10842353" s="0" l="0"/>
                                      </p:by>
                                    </p:animClr>
                                    <p:animClr clrSpc="hsl" dir="cw">
                                      <p:cBhvr>
                                        <p:cTn id="26" dur="500" fill="hold"/>
                                        <p:tgtEl>
                                          <p:spTgt spid="80"/>
                                        </p:tgtEl>
                                        <p:attrNameLst>
                                          <p:attrName>stroke.color</p:attrName>
                                        </p:attrNameLst>
                                      </p:cBhvr>
                                      <p:by>
                                        <p:hsl h="10842353" s="0" l="0"/>
                                      </p:by>
                                    </p:animClr>
                                    <p:set>
                                      <p:cBhvr>
                                        <p:cTn id="27" dur="500" fill="hold"/>
                                        <p:tgtEl>
                                          <p:spTgt spid="80"/>
                                        </p:tgtEl>
                                        <p:attrNameLst>
                                          <p:attrName>fill.type</p:attrName>
                                        </p:attrNameLst>
                                      </p:cBhvr>
                                      <p:to>
                                        <p:strVal val="solid"/>
                                      </p:to>
                                    </p:set>
                                  </p:childTnLst>
                                </p:cTn>
                              </p:par>
                            </p:childTnLst>
                          </p:cTn>
                        </p:par>
                        <p:par>
                          <p:cTn id="28" fill="hold">
                            <p:stCondLst>
                              <p:cond delay="500"/>
                            </p:stCondLst>
                            <p:childTnLst>
                              <p:par>
                                <p:cTn id="29" presetID="1" presetClass="emph" presetSubtype="2" fill="hold" nodeType="afterEffect">
                                  <p:stCondLst>
                                    <p:cond delay="0"/>
                                  </p:stCondLst>
                                  <p:childTnLst>
                                    <p:animClr clrSpc="rgb" dir="cw">
                                      <p:cBhvr>
                                        <p:cTn id="30" dur="500" fill="hold"/>
                                        <p:tgtEl>
                                          <p:spTgt spid="58"/>
                                        </p:tgtEl>
                                        <p:attrNameLst>
                                          <p:attrName>fillcolor</p:attrName>
                                        </p:attrNameLst>
                                      </p:cBhvr>
                                      <p:to>
                                        <a:schemeClr val="accent2"/>
                                      </p:to>
                                    </p:animClr>
                                    <p:set>
                                      <p:cBhvr>
                                        <p:cTn id="31" dur="500" fill="hold"/>
                                        <p:tgtEl>
                                          <p:spTgt spid="58"/>
                                        </p:tgtEl>
                                        <p:attrNameLst>
                                          <p:attrName>fill.type</p:attrName>
                                        </p:attrNameLst>
                                      </p:cBhvr>
                                      <p:to>
                                        <p:strVal val="solid"/>
                                      </p:to>
                                    </p:set>
                                    <p:set>
                                      <p:cBhvr>
                                        <p:cTn id="32" dur="500" fill="hold"/>
                                        <p:tgtEl>
                                          <p:spTgt spid="58"/>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23" presetClass="emph" presetSubtype="0" fill="hold" nodeType="clickEffect">
                                  <p:stCondLst>
                                    <p:cond delay="0"/>
                                  </p:stCondLst>
                                  <p:childTnLst>
                                    <p:animClr clrSpc="hsl" dir="cw">
                                      <p:cBhvr override="childStyle">
                                        <p:cTn id="36" dur="500" fill="hold"/>
                                        <p:tgtEl>
                                          <p:spTgt spid="69"/>
                                        </p:tgtEl>
                                        <p:attrNameLst>
                                          <p:attrName>style.color</p:attrName>
                                        </p:attrNameLst>
                                      </p:cBhvr>
                                      <p:by>
                                        <p:hsl h="10842353" s="0" l="0"/>
                                      </p:by>
                                    </p:animClr>
                                    <p:animClr clrSpc="hsl" dir="cw">
                                      <p:cBhvr>
                                        <p:cTn id="37" dur="500" fill="hold"/>
                                        <p:tgtEl>
                                          <p:spTgt spid="69"/>
                                        </p:tgtEl>
                                        <p:attrNameLst>
                                          <p:attrName>fillcolor</p:attrName>
                                        </p:attrNameLst>
                                      </p:cBhvr>
                                      <p:by>
                                        <p:hsl h="10842353" s="0" l="0"/>
                                      </p:by>
                                    </p:animClr>
                                    <p:animClr clrSpc="hsl" dir="cw">
                                      <p:cBhvr>
                                        <p:cTn id="38" dur="500" fill="hold"/>
                                        <p:tgtEl>
                                          <p:spTgt spid="69"/>
                                        </p:tgtEl>
                                        <p:attrNameLst>
                                          <p:attrName>stroke.color</p:attrName>
                                        </p:attrNameLst>
                                      </p:cBhvr>
                                      <p:by>
                                        <p:hsl h="10842353" s="0" l="0"/>
                                      </p:by>
                                    </p:animClr>
                                    <p:set>
                                      <p:cBhvr>
                                        <p:cTn id="39" dur="500" fill="hold"/>
                                        <p:tgtEl>
                                          <p:spTgt spid="69"/>
                                        </p:tgtEl>
                                        <p:attrNameLst>
                                          <p:attrName>fill.type</p:attrName>
                                        </p:attrNameLst>
                                      </p:cBhvr>
                                      <p:to>
                                        <p:strVal val="solid"/>
                                      </p:to>
                                    </p:set>
                                  </p:childTnLst>
                                </p:cTn>
                              </p:par>
                            </p:childTnLst>
                          </p:cTn>
                        </p:par>
                        <p:par>
                          <p:cTn id="40" fill="hold">
                            <p:stCondLst>
                              <p:cond delay="500"/>
                            </p:stCondLst>
                            <p:childTnLst>
                              <p:par>
                                <p:cTn id="41" presetID="1" presetClass="emph" presetSubtype="2" fill="hold" nodeType="afterEffect">
                                  <p:stCondLst>
                                    <p:cond delay="0"/>
                                  </p:stCondLst>
                                  <p:childTnLst>
                                    <p:animClr clrSpc="rgb" dir="cw">
                                      <p:cBhvr>
                                        <p:cTn id="42" dur="500" fill="hold"/>
                                        <p:tgtEl>
                                          <p:spTgt spid="34"/>
                                        </p:tgtEl>
                                        <p:attrNameLst>
                                          <p:attrName>fillcolor</p:attrName>
                                        </p:attrNameLst>
                                      </p:cBhvr>
                                      <p:to>
                                        <a:schemeClr val="accent2"/>
                                      </p:to>
                                    </p:animClr>
                                    <p:set>
                                      <p:cBhvr>
                                        <p:cTn id="43" dur="500" fill="hold"/>
                                        <p:tgtEl>
                                          <p:spTgt spid="34"/>
                                        </p:tgtEl>
                                        <p:attrNameLst>
                                          <p:attrName>fill.type</p:attrName>
                                        </p:attrNameLst>
                                      </p:cBhvr>
                                      <p:to>
                                        <p:strVal val="solid"/>
                                      </p:to>
                                    </p:set>
                                    <p:set>
                                      <p:cBhvr>
                                        <p:cTn id="44" dur="500" fill="hold"/>
                                        <p:tgtEl>
                                          <p:spTgt spid="34"/>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mph" presetSubtype="0" fill="hold" nodeType="clickEffect">
                                  <p:stCondLst>
                                    <p:cond delay="0"/>
                                  </p:stCondLst>
                                  <p:childTnLst>
                                    <p:animClr clrSpc="hsl" dir="cw">
                                      <p:cBhvr override="childStyle">
                                        <p:cTn id="52" dur="500" fill="hold"/>
                                        <p:tgtEl>
                                          <p:spTgt spid="82"/>
                                        </p:tgtEl>
                                        <p:attrNameLst>
                                          <p:attrName>style.color</p:attrName>
                                        </p:attrNameLst>
                                      </p:cBhvr>
                                      <p:by>
                                        <p:hsl h="10842353" s="0" l="0"/>
                                      </p:by>
                                    </p:animClr>
                                    <p:animClr clrSpc="hsl" dir="cw">
                                      <p:cBhvr>
                                        <p:cTn id="53" dur="500" fill="hold"/>
                                        <p:tgtEl>
                                          <p:spTgt spid="82"/>
                                        </p:tgtEl>
                                        <p:attrNameLst>
                                          <p:attrName>fillcolor</p:attrName>
                                        </p:attrNameLst>
                                      </p:cBhvr>
                                      <p:by>
                                        <p:hsl h="10842353" s="0" l="0"/>
                                      </p:by>
                                    </p:animClr>
                                    <p:animClr clrSpc="hsl" dir="cw">
                                      <p:cBhvr>
                                        <p:cTn id="54" dur="500" fill="hold"/>
                                        <p:tgtEl>
                                          <p:spTgt spid="82"/>
                                        </p:tgtEl>
                                        <p:attrNameLst>
                                          <p:attrName>stroke.color</p:attrName>
                                        </p:attrNameLst>
                                      </p:cBhvr>
                                      <p:by>
                                        <p:hsl h="10842353" s="0" l="0"/>
                                      </p:by>
                                    </p:animClr>
                                    <p:set>
                                      <p:cBhvr>
                                        <p:cTn id="55" dur="500" fill="hold"/>
                                        <p:tgtEl>
                                          <p:spTgt spid="82"/>
                                        </p:tgtEl>
                                        <p:attrNameLst>
                                          <p:attrName>fill.type</p:attrName>
                                        </p:attrNameLst>
                                      </p:cBhvr>
                                      <p:to>
                                        <p:strVal val="solid"/>
                                      </p:to>
                                    </p:set>
                                  </p:childTnLst>
                                </p:cTn>
                              </p:par>
                            </p:childTnLst>
                          </p:cTn>
                        </p:par>
                        <p:par>
                          <p:cTn id="56" fill="hold">
                            <p:stCondLst>
                              <p:cond delay="500"/>
                            </p:stCondLst>
                            <p:childTnLst>
                              <p:par>
                                <p:cTn id="57" presetID="1" presetClass="emph" presetSubtype="2" fill="hold" nodeType="afterEffect">
                                  <p:stCondLst>
                                    <p:cond delay="0"/>
                                  </p:stCondLst>
                                  <p:childTnLst>
                                    <p:animClr clrSpc="rgb" dir="cw">
                                      <p:cBhvr>
                                        <p:cTn id="58" dur="500" fill="hold"/>
                                        <p:tgtEl>
                                          <p:spTgt spid="59"/>
                                        </p:tgtEl>
                                        <p:attrNameLst>
                                          <p:attrName>fillcolor</p:attrName>
                                        </p:attrNameLst>
                                      </p:cBhvr>
                                      <p:to>
                                        <a:schemeClr val="accent2"/>
                                      </p:to>
                                    </p:animClr>
                                    <p:set>
                                      <p:cBhvr>
                                        <p:cTn id="59" dur="500" fill="hold"/>
                                        <p:tgtEl>
                                          <p:spTgt spid="59"/>
                                        </p:tgtEl>
                                        <p:attrNameLst>
                                          <p:attrName>fill.type</p:attrName>
                                        </p:attrNameLst>
                                      </p:cBhvr>
                                      <p:to>
                                        <p:strVal val="solid"/>
                                      </p:to>
                                    </p:set>
                                    <p:set>
                                      <p:cBhvr>
                                        <p:cTn id="60" dur="500" fill="hold"/>
                                        <p:tgtEl>
                                          <p:spTgt spid="59"/>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barn(inVertical)">
                                      <p:cBhvr>
                                        <p:cTn id="7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1295400" y="791845"/>
            <a:ext cx="8427720" cy="798830"/>
          </a:xfrm>
          <a:prstGeom prst="rect">
            <a:avLst/>
          </a:prstGeom>
          <a:noFill/>
          <a:ln>
            <a:noFill/>
          </a:ln>
        </p:spPr>
        <p:txBody>
          <a:bodyPr tIns="100806" bIns="100806" anchor="ctr">
            <a:noAutofit/>
          </a:bodyPr>
          <a:lstStyle/>
          <a:p>
            <a:pPr>
              <a:lnSpc>
                <a:spcPct val="100000"/>
              </a:lnSpc>
              <a:tabLst>
                <a:tab pos="0" algn="l"/>
              </a:tabLst>
            </a:pPr>
            <a:r>
              <a:rPr lang="en-US" altLang="en-GB" sz="2900" b="1" spc="-1" dirty="0">
                <a:solidFill>
                  <a:srgbClr val="0091EA"/>
                </a:solidFill>
                <a:latin typeface="Roboto Slab"/>
                <a:ea typeface="Roboto Slab"/>
                <a:sym typeface="+mn-ea"/>
              </a:rPr>
              <a:t>IV</a:t>
            </a:r>
            <a:r>
              <a:rPr lang="en-GB" sz="2900" b="1" spc="-1" dirty="0">
                <a:solidFill>
                  <a:srgbClr val="0091EA"/>
                </a:solidFill>
                <a:latin typeface="Roboto Slab"/>
                <a:ea typeface="Roboto Slab"/>
                <a:sym typeface="+mn-ea"/>
              </a:rPr>
              <a:t>. </a:t>
            </a:r>
            <a:r>
              <a:rPr lang="en-US" altLang="en-GB" sz="2900" b="1" spc="-1" dirty="0">
                <a:solidFill>
                  <a:srgbClr val="0091EA"/>
                </a:solidFill>
                <a:latin typeface="Roboto Slab"/>
                <a:ea typeface="Roboto Slab"/>
                <a:sym typeface="+mn-ea"/>
              </a:rPr>
              <a:t>ĐIỀU KIỆN SỬ DỤNG LAZY PROPAGATION </a:t>
            </a:r>
            <a:endParaRPr lang="en-US" altLang="en-GB" sz="2900" b="1" strike="noStrike" spc="-1" dirty="0">
              <a:solidFill>
                <a:srgbClr val="0091EA"/>
              </a:solidFill>
              <a:latin typeface="Roboto Slab"/>
              <a:ea typeface="Roboto Slab"/>
              <a:sym typeface="+mn-ea"/>
            </a:endParaRPr>
          </a:p>
        </p:txBody>
      </p:sp>
      <p:sp>
        <p:nvSpPr>
          <p:cNvPr id="4" name="Text Box 3"/>
          <p:cNvSpPr txBox="1"/>
          <p:nvPr/>
        </p:nvSpPr>
        <p:spPr>
          <a:xfrm>
            <a:off x="3185160" y="4711700"/>
            <a:ext cx="1433195" cy="368300"/>
          </a:xfrm>
          <a:prstGeom prst="rect">
            <a:avLst/>
          </a:prstGeom>
          <a:noFill/>
        </p:spPr>
        <p:txBody>
          <a:bodyPr wrap="square" rtlCol="0">
            <a:spAutoFit/>
          </a:bodyPr>
          <a:lstStyle/>
          <a:p>
            <a:r>
              <a:rPr lang="en-US" altLang="en-US"/>
              <a:t> </a:t>
            </a:r>
          </a:p>
        </p:txBody>
      </p:sp>
      <p:sp>
        <p:nvSpPr>
          <p:cNvPr id="5" name="TextShape 2"/>
          <p:cNvSpPr txBox="1"/>
          <p:nvPr/>
        </p:nvSpPr>
        <p:spPr>
          <a:xfrm>
            <a:off x="1002665" y="1415415"/>
            <a:ext cx="8074660" cy="3874135"/>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90" b="0" strike="noStrike" spc="-1" dirty="0">
                <a:latin typeface="Roboto Sla"/>
              </a:rPr>
              <a:t>Lazy propagation </a:t>
            </a:r>
            <a:r>
              <a:rPr lang="en-US" altLang="en-US" sz="1990" b="0" strike="noStrike" spc="-1" dirty="0" err="1">
                <a:latin typeface="Roboto Sla"/>
              </a:rPr>
              <a:t>chỉ</a:t>
            </a:r>
            <a:r>
              <a:rPr lang="en-US" altLang="en-US" sz="1990" b="0" strike="noStrike" spc="-1" dirty="0">
                <a:latin typeface="Roboto Sla"/>
              </a:rPr>
              <a:t> </a:t>
            </a:r>
            <a:r>
              <a:rPr lang="en-US" altLang="en-US" sz="1990" b="0" strike="noStrike" spc="-1" dirty="0" err="1">
                <a:latin typeface="Roboto Sla"/>
              </a:rPr>
              <a:t>hoạt</a:t>
            </a:r>
            <a:r>
              <a:rPr lang="en-US" altLang="en-US" sz="1990" b="0" strike="noStrike" spc="-1" dirty="0">
                <a:latin typeface="Roboto Sla"/>
              </a:rPr>
              <a:t> </a:t>
            </a:r>
            <a:r>
              <a:rPr lang="en-US" altLang="en-US" sz="1990" b="0" strike="noStrike" spc="-1" dirty="0" err="1">
                <a:latin typeface="Roboto Sla"/>
              </a:rPr>
              <a:t>động</a:t>
            </a:r>
            <a:r>
              <a:rPr lang="en-US" altLang="en-US" sz="1990" b="0" strike="noStrike" spc="-1" dirty="0">
                <a:latin typeface="Roboto Sla"/>
              </a:rPr>
              <a:t> </a:t>
            </a:r>
            <a:r>
              <a:rPr lang="en-US" altLang="en-US" sz="1990" b="0" strike="noStrike" spc="-1" dirty="0" err="1">
                <a:latin typeface="Roboto Sla"/>
              </a:rPr>
              <a:t>đúng</a:t>
            </a:r>
            <a:r>
              <a:rPr lang="en-US" altLang="en-US" sz="1990" b="0" strike="noStrike" spc="-1" dirty="0">
                <a:latin typeface="Roboto Sla"/>
              </a:rPr>
              <a:t> </a:t>
            </a:r>
            <a:r>
              <a:rPr lang="en-US" altLang="en-US" sz="1990" b="0" strike="noStrike" spc="-1" dirty="0" err="1">
                <a:latin typeface="Roboto Sla"/>
              </a:rPr>
              <a:t>khi</a:t>
            </a:r>
            <a:r>
              <a:rPr lang="en-US" altLang="en-US" sz="1990" b="0" strike="noStrike" spc="-1" dirty="0">
                <a:latin typeface="Roboto Sla"/>
              </a:rPr>
              <a:t> 2 </a:t>
            </a:r>
            <a:r>
              <a:rPr lang="en-US" altLang="en-US" sz="1990" b="0" strike="noStrike" spc="-1" dirty="0" err="1">
                <a:latin typeface="Roboto Sla"/>
              </a:rPr>
              <a:t>phép</a:t>
            </a:r>
            <a:r>
              <a:rPr lang="en-US" altLang="en-US" sz="1990" b="0" strike="noStrike" spc="-1" dirty="0">
                <a:latin typeface="Roboto Sla"/>
              </a:rPr>
              <a:t> </a:t>
            </a:r>
            <a:r>
              <a:rPr lang="en-US" altLang="en-US" sz="1990" b="0" strike="noStrike" spc="-1" dirty="0" err="1">
                <a:latin typeface="Roboto Sla"/>
              </a:rPr>
              <a:t>toán</a:t>
            </a:r>
            <a:r>
              <a:rPr lang="en-US" altLang="en-US" sz="1990" b="0" strike="noStrike" spc="-1" dirty="0">
                <a:latin typeface="Roboto Sla"/>
              </a:rPr>
              <a:t> </a:t>
            </a: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a:t>
            </a:r>
            <a:r>
              <a:rPr lang="en-US" altLang="en-US" sz="1990" spc="-1" dirty="0">
                <a:latin typeface="Roboto Sla"/>
                <a:sym typeface="+mn-ea"/>
              </a:rPr>
              <a:t>⊗)</a:t>
            </a:r>
            <a:r>
              <a:rPr lang="en-US" altLang="en-US" sz="1990" b="0" strike="noStrike" spc="-1" dirty="0">
                <a:latin typeface="Roboto Sla"/>
              </a:rPr>
              <a:t> </a:t>
            </a:r>
            <a:r>
              <a:rPr lang="en-US" altLang="en-US" sz="1990" b="0" strike="noStrike" spc="-1" dirty="0" err="1">
                <a:latin typeface="Roboto Sla"/>
              </a:rPr>
              <a:t>và</a:t>
            </a:r>
            <a:r>
              <a:rPr lang="en-US" altLang="en-US" sz="1990" b="0" strike="noStrike" spc="-1" dirty="0">
                <a:latin typeface="Roboto Sla"/>
              </a:rPr>
              <a:t> </a:t>
            </a:r>
            <a:r>
              <a:rPr lang="en-US" altLang="en-US" sz="1990" b="0" strike="noStrike" spc="-1" dirty="0" err="1">
                <a:latin typeface="Roboto Sla"/>
              </a:rPr>
              <a:t>truy</a:t>
            </a:r>
            <a:r>
              <a:rPr lang="en-US" altLang="en-US" sz="1990" b="0" strike="noStrike" spc="-1" dirty="0">
                <a:latin typeface="Roboto Sla"/>
              </a:rPr>
              <a:t> </a:t>
            </a:r>
            <a:r>
              <a:rPr lang="en-US" altLang="en-US" sz="1990" b="0" strike="noStrike" spc="-1" dirty="0" err="1">
                <a:latin typeface="Roboto Sla"/>
              </a:rPr>
              <a:t>vấn</a:t>
            </a:r>
            <a:r>
              <a:rPr lang="en-US" altLang="en-US" sz="1990" b="0" strike="noStrike" spc="-1" dirty="0">
                <a:latin typeface="Roboto Sla"/>
              </a:rPr>
              <a:t> (</a:t>
            </a:r>
            <a:r>
              <a:rPr lang="en-US" altLang="en-US" sz="1990" spc="-1" dirty="0">
                <a:latin typeface="Roboto Sla"/>
                <a:cs typeface="东文宋体" charset="0"/>
                <a:sym typeface="+mn-ea"/>
              </a:rPr>
              <a:t>⊙) </a:t>
            </a:r>
            <a:r>
              <a:rPr lang="en-US" altLang="en-US" sz="1990" b="0" strike="noStrike" spc="-1" dirty="0" err="1">
                <a:latin typeface="Roboto Sla"/>
              </a:rPr>
              <a:t>thỏa</a:t>
            </a:r>
            <a:r>
              <a:rPr lang="en-US" altLang="en-US" sz="1990" b="0" strike="noStrike" spc="-1" dirty="0">
                <a:latin typeface="Roboto Sla"/>
              </a:rPr>
              <a:t> </a:t>
            </a:r>
            <a:r>
              <a:rPr lang="en-US" altLang="en-US" sz="1990" b="0" strike="noStrike" spc="-1" dirty="0" err="1">
                <a:latin typeface="Roboto Sla"/>
              </a:rPr>
              <a:t>mãn</a:t>
            </a:r>
            <a:r>
              <a:rPr lang="en-US" altLang="en-US" sz="1990" b="0" strike="noStrike" spc="-1" dirty="0">
                <a:latin typeface="Roboto Sla"/>
              </a:rPr>
              <a:t> </a:t>
            </a:r>
            <a:r>
              <a:rPr lang="en-US" altLang="en-US" sz="1990" b="0" strike="noStrike" spc="-1" dirty="0" err="1">
                <a:latin typeface="Roboto Sla"/>
              </a:rPr>
              <a:t>các</a:t>
            </a:r>
            <a:r>
              <a:rPr lang="en-US" altLang="en-US" sz="1990" b="0" strike="noStrike" spc="-1" dirty="0">
                <a:latin typeface="Roboto Sla"/>
              </a:rPr>
              <a:t> </a:t>
            </a:r>
            <a:r>
              <a:rPr lang="en-US" altLang="en-US" sz="1990" b="0" strike="noStrike" spc="-1" dirty="0" err="1">
                <a:latin typeface="Roboto Sla"/>
              </a:rPr>
              <a:t>điều</a:t>
            </a:r>
            <a:r>
              <a:rPr lang="en-US" altLang="en-US" sz="1990" b="0" strike="noStrike" spc="-1" dirty="0">
                <a:latin typeface="Roboto Sla"/>
              </a:rPr>
              <a:t> </a:t>
            </a:r>
            <a:r>
              <a:rPr lang="en-US" altLang="en-US" sz="1990" b="0" strike="noStrike" spc="-1" dirty="0" err="1">
                <a:latin typeface="Roboto Sla"/>
              </a:rPr>
              <a:t>kiện</a:t>
            </a:r>
            <a:r>
              <a:rPr lang="en-US" altLang="en-US" sz="1990" b="0" strike="noStrike" spc="-1" dirty="0">
                <a:latin typeface="Roboto Sla"/>
              </a:rPr>
              <a:t> </a:t>
            </a:r>
            <a:r>
              <a:rPr lang="en-US" altLang="en-US" sz="1990" b="0" strike="noStrike" spc="-1" dirty="0" err="1">
                <a:latin typeface="Roboto Sla"/>
              </a:rPr>
              <a:t>sau</a:t>
            </a:r>
            <a:r>
              <a:rPr lang="en-US" altLang="en-US" sz="1990" b="0" strike="noStrike" spc="-1" dirty="0">
                <a:latin typeface="Roboto Sla"/>
              </a:rPr>
              <a:t>: </a:t>
            </a: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Roboto Sla"/>
              </a:rPr>
              <a:t>Cả</a:t>
            </a:r>
            <a:r>
              <a:rPr lang="en-US" altLang="en-US" sz="1990" b="0" strike="noStrike" spc="-1" dirty="0">
                <a:latin typeface="Roboto Sla"/>
              </a:rPr>
              <a:t> 2 </a:t>
            </a:r>
            <a:r>
              <a:rPr lang="en-US" altLang="en-US" sz="1990" b="0" strike="noStrike" spc="-1" dirty="0" err="1">
                <a:latin typeface="Roboto Sla"/>
              </a:rPr>
              <a:t>phép</a:t>
            </a:r>
            <a:r>
              <a:rPr lang="en-US" altLang="en-US" sz="1990" b="0" strike="noStrike" spc="-1" dirty="0">
                <a:latin typeface="Roboto Sla"/>
              </a:rPr>
              <a:t> </a:t>
            </a: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a:t>
            </a:r>
            <a:r>
              <a:rPr lang="en-US" altLang="en-US" sz="1990" b="0" strike="noStrike" spc="-1" dirty="0" err="1">
                <a:latin typeface="Roboto Sla"/>
              </a:rPr>
              <a:t>và</a:t>
            </a:r>
            <a:r>
              <a:rPr lang="en-US" altLang="en-US" sz="1990" b="0" strike="noStrike" spc="-1" dirty="0">
                <a:latin typeface="Roboto Sla"/>
              </a:rPr>
              <a:t> </a:t>
            </a:r>
            <a:r>
              <a:rPr lang="en-US" altLang="en-US" sz="1990" b="0" strike="noStrike" spc="-1" dirty="0" err="1">
                <a:latin typeface="Roboto Sla"/>
              </a:rPr>
              <a:t>truy</a:t>
            </a:r>
            <a:r>
              <a:rPr lang="en-US" altLang="en-US" sz="1990" b="0" strike="noStrike" spc="-1" dirty="0">
                <a:latin typeface="Roboto Sla"/>
              </a:rPr>
              <a:t> </a:t>
            </a:r>
            <a:r>
              <a:rPr lang="en-US" altLang="en-US" sz="1990" b="0" strike="noStrike" spc="-1" dirty="0" err="1">
                <a:latin typeface="Roboto Sla"/>
              </a:rPr>
              <a:t>vấn</a:t>
            </a:r>
            <a:r>
              <a:rPr lang="en-US" altLang="en-US" sz="1990" b="0" strike="noStrike" spc="-1" dirty="0">
                <a:latin typeface="Roboto Sla"/>
              </a:rPr>
              <a:t> </a:t>
            </a:r>
            <a:r>
              <a:rPr lang="en-US" altLang="en-US" sz="1990" b="0" strike="noStrike" spc="-1" dirty="0" err="1">
                <a:latin typeface="Roboto Sla"/>
              </a:rPr>
              <a:t>đoạn</a:t>
            </a:r>
            <a:r>
              <a:rPr lang="en-US" altLang="en-US" sz="1990" b="0" strike="noStrike" spc="-1" dirty="0">
                <a:latin typeface="Roboto Sla"/>
              </a:rPr>
              <a:t> </a:t>
            </a:r>
            <a:r>
              <a:rPr lang="en-US" altLang="en-US" sz="1990" b="0" strike="noStrike" spc="-1" dirty="0" err="1">
                <a:latin typeface="Roboto Sla"/>
              </a:rPr>
              <a:t>phải</a:t>
            </a:r>
            <a:r>
              <a:rPr lang="en-US" altLang="en-US" sz="1990" b="0" strike="noStrike" spc="-1" dirty="0">
                <a:latin typeface="Roboto Sla"/>
              </a:rPr>
              <a:t> </a:t>
            </a:r>
            <a:r>
              <a:rPr lang="en-US" altLang="en-US" sz="1990" b="0" strike="noStrike" spc="-1" dirty="0" err="1">
                <a:latin typeface="Roboto Sla"/>
              </a:rPr>
              <a:t>có</a:t>
            </a:r>
            <a:r>
              <a:rPr lang="en-US" altLang="en-US" sz="1990" b="0" strike="noStrike" spc="-1" dirty="0">
                <a:latin typeface="Roboto Sla"/>
              </a:rPr>
              <a:t> </a:t>
            </a:r>
            <a:r>
              <a:rPr lang="en-US" altLang="en-US" sz="1990" b="0" strike="noStrike" spc="-1" dirty="0" err="1">
                <a:latin typeface="Roboto Sla"/>
              </a:rPr>
              <a:t>tính</a:t>
            </a:r>
            <a:r>
              <a:rPr lang="en-US" altLang="en-US" sz="1990" b="0" strike="noStrike" spc="-1" dirty="0">
                <a:latin typeface="Roboto Sla"/>
              </a:rPr>
              <a:t> </a:t>
            </a:r>
            <a:r>
              <a:rPr lang="en-US" altLang="en-US" sz="1990" b="0" strike="noStrike" spc="-1" dirty="0" err="1">
                <a:latin typeface="Roboto Sla"/>
              </a:rPr>
              <a:t>kết</a:t>
            </a:r>
            <a:r>
              <a:rPr lang="en-US" altLang="en-US" sz="1990" b="0" strike="noStrike" spc="-1" dirty="0">
                <a:latin typeface="Roboto Sla"/>
              </a:rPr>
              <a:t> </a:t>
            </a:r>
            <a:r>
              <a:rPr lang="en-US" altLang="en-US" sz="1990" b="0" strike="noStrike" spc="-1" dirty="0" err="1">
                <a:latin typeface="Roboto Sla"/>
              </a:rPr>
              <a:t>hợp</a:t>
            </a:r>
            <a:r>
              <a:rPr lang="en-US" altLang="en-US" sz="1990" b="0" strike="noStrike" spc="-1" dirty="0">
                <a:latin typeface="Roboto Sla"/>
              </a:rPr>
              <a:t>.'</a:t>
            </a:r>
          </a:p>
          <a:p>
            <a:pPr marL="1371600" lvl="2" indent="-342900">
              <a:lnSpc>
                <a:spcPct val="115000"/>
              </a:lnSpc>
              <a:buClr>
                <a:srgbClr val="263238"/>
              </a:buClr>
              <a:buFont typeface="Arial" panose="020B0604020202020204" pitchFamily="34" charset="0"/>
              <a:buChar char="•"/>
            </a:pPr>
            <a:endParaRPr lang="en-US" altLang="en-US" sz="1990" b="0" strike="noStrike" spc="-1" dirty="0">
              <a:latin typeface="Roboto Sla"/>
            </a:endParaRP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Roboto Sla"/>
              </a:rPr>
              <a:t>Cả</a:t>
            </a:r>
            <a:r>
              <a:rPr lang="en-US" altLang="en-US" sz="1990" b="0" strike="noStrike" spc="-1" dirty="0">
                <a:latin typeface="Roboto Sla"/>
              </a:rPr>
              <a:t> 2 </a:t>
            </a:r>
            <a:r>
              <a:rPr lang="en-US" altLang="en-US" sz="1990" b="0" strike="noStrike" spc="-1" dirty="0" err="1">
                <a:latin typeface="Roboto Sla"/>
              </a:rPr>
              <a:t>phép</a:t>
            </a:r>
            <a:r>
              <a:rPr lang="en-US" altLang="en-US" sz="1990" b="0" strike="noStrike" spc="-1" dirty="0">
                <a:latin typeface="Roboto Sla"/>
              </a:rPr>
              <a:t> </a:t>
            </a:r>
            <a:r>
              <a:rPr lang="en-US" altLang="en-US" sz="1990" b="0" strike="noStrike" spc="-1" dirty="0" err="1">
                <a:latin typeface="Roboto Sla"/>
              </a:rPr>
              <a:t>toán</a:t>
            </a:r>
            <a:r>
              <a:rPr lang="en-US" altLang="en-US" sz="1990" b="0" strike="noStrike" spc="-1" dirty="0">
                <a:latin typeface="Roboto Sla"/>
              </a:rPr>
              <a:t> </a:t>
            </a:r>
            <a:r>
              <a:rPr lang="en-US" altLang="en-US" sz="1990" b="0" strike="noStrike" spc="-1" dirty="0" err="1">
                <a:latin typeface="Roboto Sla"/>
              </a:rPr>
              <a:t>phải</a:t>
            </a:r>
            <a:r>
              <a:rPr lang="en-US" altLang="en-US" sz="1990" b="0" strike="noStrike" spc="-1" dirty="0">
                <a:latin typeface="Roboto Sla"/>
              </a:rPr>
              <a:t> </a:t>
            </a:r>
            <a:r>
              <a:rPr lang="en-US" altLang="en-US" sz="1990" b="0" strike="noStrike" spc="-1" dirty="0" err="1">
                <a:latin typeface="Roboto Sla"/>
              </a:rPr>
              <a:t>có</a:t>
            </a:r>
            <a:r>
              <a:rPr lang="en-US" altLang="en-US" sz="1990" b="0" strike="noStrike" spc="-1" dirty="0">
                <a:latin typeface="Roboto Sla"/>
              </a:rPr>
              <a:t> </a:t>
            </a:r>
            <a:r>
              <a:rPr lang="en-US" altLang="en-US" sz="1990" b="0" strike="noStrike" spc="-1" dirty="0" err="1">
                <a:latin typeface="Roboto Sla"/>
              </a:rPr>
              <a:t>tính</a:t>
            </a:r>
            <a:r>
              <a:rPr lang="en-US" altLang="en-US" sz="1990" b="0" strike="noStrike" spc="-1" dirty="0">
                <a:latin typeface="Roboto Sla"/>
              </a:rPr>
              <a:t> </a:t>
            </a:r>
            <a:r>
              <a:rPr lang="en-US" altLang="en-US" sz="1990" b="0" strike="noStrike" spc="-1" dirty="0" err="1">
                <a:latin typeface="Roboto Sla"/>
              </a:rPr>
              <a:t>chất</a:t>
            </a:r>
            <a:r>
              <a:rPr lang="en-US" altLang="en-US" sz="1990" b="0" strike="noStrike" spc="-1" dirty="0">
                <a:latin typeface="Roboto Sla"/>
              </a:rPr>
              <a:t> </a:t>
            </a:r>
            <a:r>
              <a:rPr lang="en-US" altLang="en-US" sz="1990" b="0" strike="noStrike" spc="-1" dirty="0" err="1">
                <a:latin typeface="Roboto Sla"/>
              </a:rPr>
              <a:t>phân</a:t>
            </a:r>
            <a:r>
              <a:rPr lang="en-US" altLang="en-US" sz="1990" b="0" strike="noStrike" spc="-1" dirty="0">
                <a:latin typeface="Roboto Sla"/>
              </a:rPr>
              <a:t> </a:t>
            </a:r>
            <a:r>
              <a:rPr lang="en-US" altLang="en-US" sz="1990" b="0" strike="noStrike" spc="-1" dirty="0" err="1">
                <a:latin typeface="Roboto Sla"/>
              </a:rPr>
              <a:t>phối</a:t>
            </a:r>
            <a:r>
              <a:rPr lang="en-US" altLang="en-US" sz="1990" b="0" strike="noStrike" spc="-1" dirty="0">
                <a:latin typeface="Roboto Sla"/>
              </a:rPr>
              <a:t>.</a:t>
            </a:r>
          </a:p>
          <a:p>
            <a:pPr marL="1028700" lvl="2">
              <a:lnSpc>
                <a:spcPct val="115000"/>
              </a:lnSpc>
              <a:buClr>
                <a:srgbClr val="263238"/>
              </a:buClr>
            </a:pPr>
            <a:r>
              <a:rPr lang="en-US" altLang="en-US" sz="1990" b="0" strike="noStrike" spc="-1" dirty="0">
                <a:latin typeface="Roboto Sla"/>
              </a:rPr>
              <a:t>&lt;=&gt; 	(a ⊗ x)⊙(</a:t>
            </a:r>
            <a:r>
              <a:rPr lang="en-US" altLang="en-US" sz="1990" b="0" strike="noStrike" spc="-1" dirty="0" err="1">
                <a:latin typeface="Roboto Sla"/>
              </a:rPr>
              <a:t>b⊗x</a:t>
            </a:r>
            <a:r>
              <a:rPr lang="en-US" altLang="en-US" sz="1990" b="0" strike="noStrike" spc="-1" dirty="0">
                <a:latin typeface="Roboto Sla"/>
              </a:rPr>
              <a:t>)=(</a:t>
            </a:r>
            <a:r>
              <a:rPr lang="en-US" altLang="en-US" sz="1990" b="0" strike="noStrike" spc="-1" dirty="0" err="1">
                <a:latin typeface="Roboto Sla"/>
              </a:rPr>
              <a:t>a⊙b</a:t>
            </a:r>
            <a:r>
              <a:rPr lang="en-US" altLang="en-US" sz="1990" b="0" strike="noStrike" spc="-1" dirty="0">
                <a:latin typeface="Roboto Sla"/>
              </a:rPr>
              <a:t>)⊗x </a:t>
            </a:r>
          </a:p>
          <a:p>
            <a:pPr marL="914400" lvl="1" indent="-342900">
              <a:lnSpc>
                <a:spcPct val="115000"/>
              </a:lnSpc>
              <a:buClr>
                <a:srgbClr val="263238"/>
              </a:buClr>
              <a:buFont typeface="Arial"/>
              <a:buChar char="-"/>
            </a:pPr>
            <a:endParaRPr lang="en-US" sz="1600" b="0" strike="noStrike" spc="-1" dirty="0">
              <a:latin typeface="Arial"/>
            </a:endParaRPr>
          </a:p>
          <a:p>
            <a:pPr marL="114300" indent="0">
              <a:lnSpc>
                <a:spcPct val="115000"/>
              </a:lnSpc>
              <a:buClr>
                <a:srgbClr val="263238"/>
              </a:buClr>
              <a:buFont typeface="Arial"/>
              <a:buNone/>
            </a:pPr>
            <a:endParaRPr lang="en-US" sz="1600" b="0" strike="noStrike" spc="-1" dirty="0">
              <a:latin typeface="Arial"/>
            </a:endParaRPr>
          </a:p>
        </p:txBody>
      </p:sp>
      <p:graphicFrame>
        <p:nvGraphicFramePr>
          <p:cNvPr id="6" name="Table 5"/>
          <p:cNvGraphicFramePr/>
          <p:nvPr>
            <p:extLst>
              <p:ext uri="{D42A27DB-BD31-4B8C-83A1-F6EECF244321}">
                <p14:modId xmlns:p14="http://schemas.microsoft.com/office/powerpoint/2010/main" val="4191320039"/>
              </p:ext>
            </p:extLst>
          </p:nvPr>
        </p:nvGraphicFramePr>
        <p:xfrm>
          <a:off x="2687955" y="3765550"/>
          <a:ext cx="4704080" cy="1524000"/>
        </p:xfrm>
        <a:graphic>
          <a:graphicData uri="http://schemas.openxmlformats.org/drawingml/2006/table">
            <a:tbl>
              <a:tblPr firstRow="1" bandRow="1">
                <a:tableStyleId>{5C22544A-7EE6-4342-B048-85BDC9FD1C3A}</a:tableStyleId>
              </a:tblPr>
              <a:tblGrid>
                <a:gridCol w="2352040">
                  <a:extLst>
                    <a:ext uri="{9D8B030D-6E8A-4147-A177-3AD203B41FA5}">
                      <a16:colId xmlns:a16="http://schemas.microsoft.com/office/drawing/2014/main" val="20000"/>
                    </a:ext>
                  </a:extLst>
                </a:gridCol>
                <a:gridCol w="2352040">
                  <a:extLst>
                    <a:ext uri="{9D8B030D-6E8A-4147-A177-3AD203B41FA5}">
                      <a16:colId xmlns:a16="http://schemas.microsoft.com/office/drawing/2014/main" val="20001"/>
                    </a:ext>
                  </a:extLst>
                </a:gridCol>
              </a:tblGrid>
              <a:tr h="381000">
                <a:tc>
                  <a:txBody>
                    <a:bodyPr/>
                    <a:lstStyle/>
                    <a:p>
                      <a:pPr algn="ctr">
                        <a:buNone/>
                      </a:pPr>
                      <a:r>
                        <a:rPr lang="en-US" altLang="en-US"/>
                        <a:t>Update</a:t>
                      </a:r>
                    </a:p>
                  </a:txBody>
                  <a:tcPr/>
                </a:tc>
                <a:tc>
                  <a:txBody>
                    <a:bodyPr/>
                    <a:lstStyle/>
                    <a:p>
                      <a:pPr algn="ctr">
                        <a:buNone/>
                      </a:pPr>
                      <a:r>
                        <a:rPr lang="en-US" altLang="en-US"/>
                        <a:t>Query </a:t>
                      </a:r>
                    </a:p>
                  </a:txBody>
                  <a:tcPr/>
                </a:tc>
                <a:extLst>
                  <a:ext uri="{0D108BD9-81ED-4DB2-BD59-A6C34878D82A}">
                    <a16:rowId xmlns:a16="http://schemas.microsoft.com/office/drawing/2014/main" val="10000"/>
                  </a:ext>
                </a:extLst>
              </a:tr>
              <a:tr h="381000">
                <a:tc>
                  <a:txBody>
                    <a:bodyPr/>
                    <a:lstStyle/>
                    <a:p>
                      <a:pPr algn="ctr">
                        <a:buNone/>
                      </a:pPr>
                      <a:r>
                        <a:rPr lang="en-US" altLang="en-US" dirty="0"/>
                        <a:t>*</a:t>
                      </a:r>
                    </a:p>
                  </a:txBody>
                  <a:tcPr/>
                </a:tc>
                <a:tc>
                  <a:txBody>
                    <a:bodyPr/>
                    <a:lstStyle/>
                    <a:p>
                      <a:pPr algn="ctr">
                        <a:buNone/>
                      </a:pPr>
                      <a:r>
                        <a:rPr lang="en-US" altLang="en-US" dirty="0"/>
                        <a:t>+</a:t>
                      </a:r>
                    </a:p>
                  </a:txBody>
                  <a:tcPr/>
                </a:tc>
                <a:extLst>
                  <a:ext uri="{0D108BD9-81ED-4DB2-BD59-A6C34878D82A}">
                    <a16:rowId xmlns:a16="http://schemas.microsoft.com/office/drawing/2014/main" val="10001"/>
                  </a:ext>
                </a:extLst>
              </a:tr>
              <a:tr h="381000">
                <a:tc>
                  <a:txBody>
                    <a:bodyPr/>
                    <a:lstStyle/>
                    <a:p>
                      <a:pPr algn="ctr">
                        <a:buNone/>
                      </a:pPr>
                      <a:r>
                        <a:rPr lang="en-US" altLang="en-US" dirty="0"/>
                        <a:t>+</a:t>
                      </a:r>
                    </a:p>
                  </a:txBody>
                  <a:tcPr/>
                </a:tc>
                <a:tc>
                  <a:txBody>
                    <a:bodyPr/>
                    <a:lstStyle/>
                    <a:p>
                      <a:pPr algn="ctr">
                        <a:buNone/>
                      </a:pPr>
                      <a:r>
                        <a:rPr lang="en-US" altLang="en-US"/>
                        <a:t>min/max</a:t>
                      </a:r>
                    </a:p>
                  </a:txBody>
                  <a:tcPr/>
                </a:tc>
                <a:extLst>
                  <a:ext uri="{0D108BD9-81ED-4DB2-BD59-A6C34878D82A}">
                    <a16:rowId xmlns:a16="http://schemas.microsoft.com/office/drawing/2014/main" val="10002"/>
                  </a:ext>
                </a:extLst>
              </a:tr>
              <a:tr h="381000">
                <a:tc>
                  <a:txBody>
                    <a:bodyPr/>
                    <a:lstStyle/>
                    <a:p>
                      <a:pPr algn="ctr">
                        <a:buNone/>
                      </a:pPr>
                      <a:r>
                        <a:rPr lang="en-US" altLang="en-US"/>
                        <a:t>&amp;</a:t>
                      </a:r>
                    </a:p>
                  </a:txBody>
                  <a:tcPr/>
                </a:tc>
                <a:tc>
                  <a:txBody>
                    <a:bodyPr/>
                    <a:lstStyle/>
                    <a:p>
                      <a:pPr algn="ctr">
                        <a:buNone/>
                      </a:pPr>
                      <a:r>
                        <a:rPr lang="en-US" altLang="en-US" dirty="0"/>
                        <a:t>| </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7CDA-CB46-23B0-1FAE-D5FECE2EE1C7}"/>
              </a:ext>
            </a:extLst>
          </p:cNvPr>
          <p:cNvSpPr>
            <a:spLocks noGrp="1"/>
          </p:cNvSpPr>
          <p:nvPr>
            <p:ph type="title"/>
          </p:nvPr>
        </p:nvSpPr>
        <p:spPr>
          <a:xfrm>
            <a:off x="992315" y="733375"/>
            <a:ext cx="8346240" cy="774000"/>
          </a:xfrm>
        </p:spPr>
        <p:txBody>
          <a:bodyPr/>
          <a:lstStyle/>
          <a:p>
            <a:pPr algn="ctr"/>
            <a:r>
              <a:rPr lang="en-US" altLang="en-US" sz="2800" b="1" spc="-1" dirty="0">
                <a:solidFill>
                  <a:srgbClr val="0091EA"/>
                </a:solidFill>
                <a:latin typeface="Roboto Slab"/>
                <a:ea typeface="Roboto Slab"/>
              </a:rPr>
              <a:t>V. </a:t>
            </a:r>
            <a:r>
              <a:rPr lang="en-US" altLang="en-US" sz="2800" b="1" spc="-1" dirty="0" err="1">
                <a:solidFill>
                  <a:srgbClr val="0091EA"/>
                </a:solidFill>
                <a:latin typeface="Roboto Slab"/>
                <a:ea typeface="Roboto Slab"/>
              </a:rPr>
              <a:t>Ứng</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dụng</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của</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cây</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phân</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đoạn</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cập</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nhật</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trễ</a:t>
            </a:r>
            <a:endParaRPr lang="en-US" sz="2800" b="1" dirty="0">
              <a:solidFill>
                <a:srgbClr val="7030A0"/>
              </a:solidFill>
              <a:latin typeface="Roboto Sla"/>
            </a:endParaRPr>
          </a:p>
        </p:txBody>
      </p:sp>
      <p:sp>
        <p:nvSpPr>
          <p:cNvPr id="3" name="TextBox 2">
            <a:extLst>
              <a:ext uri="{FF2B5EF4-FFF2-40B4-BE49-F238E27FC236}">
                <a16:creationId xmlns:a16="http://schemas.microsoft.com/office/drawing/2014/main" id="{7F311348-DBB2-D913-D339-3B1633796D53}"/>
              </a:ext>
            </a:extLst>
          </p:cNvPr>
          <p:cNvSpPr txBox="1"/>
          <p:nvPr/>
        </p:nvSpPr>
        <p:spPr>
          <a:xfrm>
            <a:off x="992315" y="1594898"/>
            <a:ext cx="8580665" cy="1754326"/>
          </a:xfrm>
          <a:prstGeom prst="rect">
            <a:avLst/>
          </a:prstGeom>
          <a:noFill/>
        </p:spPr>
        <p:txBody>
          <a:bodyPr wrap="square" rtlCol="0">
            <a:spAutoFit/>
          </a:bodyPr>
          <a:lstStyle/>
          <a:p>
            <a:pPr algn="just"/>
            <a:r>
              <a:rPr lang="en-US" b="0" i="0" dirty="0">
                <a:effectLst/>
                <a:latin typeface="Söhne"/>
              </a:rPr>
              <a:t>1.  </a:t>
            </a:r>
            <a:r>
              <a:rPr lang="en-US" b="0" i="0" dirty="0" err="1">
                <a:effectLst/>
                <a:latin typeface="Söhne"/>
              </a:rPr>
              <a:t>Xử</a:t>
            </a:r>
            <a:r>
              <a:rPr lang="en-US" b="0" i="0" dirty="0">
                <a:effectLst/>
                <a:latin typeface="Söhne"/>
              </a:rPr>
              <a:t> </a:t>
            </a:r>
            <a:r>
              <a:rPr lang="en-US" b="0" i="0" dirty="0" err="1">
                <a:effectLst/>
                <a:latin typeface="Söhne"/>
              </a:rPr>
              <a:t>lý</a:t>
            </a:r>
            <a:r>
              <a:rPr lang="en-US" b="0" i="0" dirty="0">
                <a:effectLst/>
                <a:latin typeface="Söhne"/>
              </a:rPr>
              <a:t> </a:t>
            </a:r>
            <a:r>
              <a:rPr lang="en-US" b="0" i="0" dirty="0" err="1">
                <a:effectLst/>
                <a:latin typeface="Söhne"/>
              </a:rPr>
              <a:t>các</a:t>
            </a:r>
            <a:r>
              <a:rPr lang="en-US" b="0" i="0" dirty="0">
                <a:effectLst/>
                <a:latin typeface="Söhne"/>
              </a:rPr>
              <a:t> </a:t>
            </a:r>
            <a:r>
              <a:rPr lang="en-US" b="0" i="0" dirty="0" err="1">
                <a:effectLst/>
                <a:latin typeface="Söhne"/>
              </a:rPr>
              <a:t>tài</a:t>
            </a:r>
            <a:r>
              <a:rPr lang="en-US" b="0" i="0" dirty="0">
                <a:effectLst/>
                <a:latin typeface="Söhne"/>
              </a:rPr>
              <a:t> </a:t>
            </a:r>
            <a:r>
              <a:rPr lang="en-US" b="0" i="0" dirty="0" err="1">
                <a:effectLst/>
                <a:latin typeface="Söhne"/>
              </a:rPr>
              <a:t>liệu</a:t>
            </a:r>
            <a:r>
              <a:rPr lang="en-US" b="0" i="0" dirty="0">
                <a:effectLst/>
                <a:latin typeface="Söhne"/>
              </a:rPr>
              <a:t> </a:t>
            </a:r>
            <a:r>
              <a:rPr lang="en-US" b="0" i="0" dirty="0" err="1">
                <a:effectLst/>
                <a:latin typeface="Söhne"/>
              </a:rPr>
              <a:t>lớn</a:t>
            </a:r>
            <a:r>
              <a:rPr lang="en-US" b="0" i="0" dirty="0">
                <a:effectLst/>
                <a:latin typeface="Söhne"/>
              </a:rPr>
              <a:t>: Khi </a:t>
            </a:r>
            <a:r>
              <a:rPr lang="en-US" b="0" i="0" dirty="0" err="1">
                <a:effectLst/>
                <a:latin typeface="Söhne"/>
              </a:rPr>
              <a:t>xử</a:t>
            </a:r>
            <a:r>
              <a:rPr lang="en-US" b="0" i="0" dirty="0">
                <a:effectLst/>
                <a:latin typeface="Söhne"/>
              </a:rPr>
              <a:t> </a:t>
            </a:r>
            <a:r>
              <a:rPr lang="en-US" b="0" i="0" dirty="0" err="1">
                <a:effectLst/>
                <a:latin typeface="Söhne"/>
              </a:rPr>
              <a:t>lý</a:t>
            </a:r>
            <a:r>
              <a:rPr lang="en-US" b="0" i="0" dirty="0">
                <a:effectLst/>
                <a:latin typeface="Söhne"/>
              </a:rPr>
              <a:t> </a:t>
            </a:r>
            <a:r>
              <a:rPr lang="en-US" b="0" i="0" dirty="0" err="1">
                <a:effectLst/>
                <a:latin typeface="Söhne"/>
              </a:rPr>
              <a:t>các</a:t>
            </a:r>
            <a:r>
              <a:rPr lang="en-US" b="0" i="0" dirty="0">
                <a:effectLst/>
                <a:latin typeface="Söhne"/>
              </a:rPr>
              <a:t> </a:t>
            </a:r>
            <a:r>
              <a:rPr lang="en-US" b="0" i="0" dirty="0" err="1">
                <a:effectLst/>
                <a:latin typeface="Söhne"/>
              </a:rPr>
              <a:t>tài</a:t>
            </a:r>
            <a:r>
              <a:rPr lang="en-US" b="0" i="0" dirty="0">
                <a:effectLst/>
                <a:latin typeface="Söhne"/>
              </a:rPr>
              <a:t> </a:t>
            </a:r>
            <a:r>
              <a:rPr lang="en-US" b="0" i="0" dirty="0" err="1">
                <a:effectLst/>
                <a:latin typeface="Söhne"/>
              </a:rPr>
              <a:t>liệu</a:t>
            </a:r>
            <a:r>
              <a:rPr lang="en-US" b="0" i="0" dirty="0">
                <a:effectLst/>
                <a:latin typeface="Söhne"/>
              </a:rPr>
              <a:t> </a:t>
            </a:r>
            <a:r>
              <a:rPr lang="en-US" b="0" i="0" dirty="0" err="1">
                <a:effectLst/>
                <a:latin typeface="Söhne"/>
              </a:rPr>
              <a:t>lớn</a:t>
            </a:r>
            <a:r>
              <a:rPr lang="en-US" b="0" i="0" dirty="0">
                <a:effectLst/>
                <a:latin typeface="Söhne"/>
              </a:rPr>
              <a:t>, </a:t>
            </a:r>
            <a:r>
              <a:rPr lang="en-US" b="0" i="0" dirty="0" err="1">
                <a:effectLst/>
                <a:latin typeface="Söhne"/>
              </a:rPr>
              <a:t>cây</a:t>
            </a:r>
            <a:r>
              <a:rPr lang="en-US" b="0" i="0" dirty="0">
                <a:effectLst/>
                <a:latin typeface="Söhne"/>
              </a:rPr>
              <a:t> </a:t>
            </a:r>
            <a:r>
              <a:rPr lang="en-US" b="0" i="0" dirty="0" err="1">
                <a:effectLst/>
                <a:latin typeface="Söhne"/>
              </a:rPr>
              <a:t>phân</a:t>
            </a:r>
            <a:r>
              <a:rPr lang="en-US" b="0" i="0" dirty="0">
                <a:effectLst/>
                <a:latin typeface="Söhne"/>
              </a:rPr>
              <a:t> </a:t>
            </a:r>
            <a:r>
              <a:rPr lang="en-US" b="0" i="0" dirty="0" err="1">
                <a:effectLst/>
                <a:latin typeface="Söhne"/>
              </a:rPr>
              <a:t>đoạn</a:t>
            </a:r>
            <a:r>
              <a:rPr lang="en-US" b="0" i="0" dirty="0">
                <a:effectLst/>
                <a:latin typeface="Söhne"/>
              </a:rPr>
              <a:t> </a:t>
            </a:r>
            <a:r>
              <a:rPr lang="en-US" b="0" i="0" dirty="0" err="1">
                <a:effectLst/>
                <a:latin typeface="Söhne"/>
              </a:rPr>
              <a:t>cập</a:t>
            </a:r>
            <a:r>
              <a:rPr lang="en-US" b="0" i="0" dirty="0">
                <a:effectLst/>
                <a:latin typeface="Söhne"/>
              </a:rPr>
              <a:t> </a:t>
            </a:r>
            <a:r>
              <a:rPr lang="en-US" b="0" i="0" dirty="0" err="1">
                <a:effectLst/>
                <a:latin typeface="Söhne"/>
              </a:rPr>
              <a:t>nhật</a:t>
            </a:r>
            <a:r>
              <a:rPr lang="en-US" b="0" i="0" dirty="0">
                <a:effectLst/>
                <a:latin typeface="Söhne"/>
              </a:rPr>
              <a:t> </a:t>
            </a:r>
            <a:r>
              <a:rPr lang="en-US" b="0" i="0" dirty="0" err="1">
                <a:effectLst/>
                <a:latin typeface="Söhne"/>
              </a:rPr>
              <a:t>trễ</a:t>
            </a:r>
            <a:r>
              <a:rPr lang="en-US" b="0" i="0" dirty="0">
                <a:effectLst/>
                <a:latin typeface="Söhne"/>
              </a:rPr>
              <a:t> </a:t>
            </a:r>
            <a:r>
              <a:rPr lang="en-US" b="0" i="0" dirty="0" err="1">
                <a:effectLst/>
                <a:latin typeface="Söhne"/>
              </a:rPr>
              <a:t>cho</a:t>
            </a:r>
            <a:r>
              <a:rPr lang="en-US" b="0" i="0" dirty="0">
                <a:effectLst/>
                <a:latin typeface="Söhne"/>
              </a:rPr>
              <a:t> </a:t>
            </a:r>
            <a:r>
              <a:rPr lang="en-US" b="0" i="0" dirty="0" err="1">
                <a:effectLst/>
                <a:latin typeface="Söhne"/>
              </a:rPr>
              <a:t>phép</a:t>
            </a:r>
            <a:r>
              <a:rPr lang="en-US" b="0" i="0" dirty="0">
                <a:effectLst/>
                <a:latin typeface="Söhne"/>
              </a:rPr>
              <a:t> </a:t>
            </a:r>
            <a:r>
              <a:rPr lang="en-US" b="0" i="0" dirty="0" err="1">
                <a:effectLst/>
                <a:latin typeface="Söhne"/>
              </a:rPr>
              <a:t>chúng</a:t>
            </a:r>
            <a:r>
              <a:rPr lang="en-US" b="0" i="0" dirty="0">
                <a:effectLst/>
                <a:latin typeface="Söhne"/>
              </a:rPr>
              <a:t> ta </a:t>
            </a:r>
            <a:r>
              <a:rPr lang="en-US" b="0" i="0" dirty="0" err="1">
                <a:effectLst/>
                <a:latin typeface="Söhne"/>
              </a:rPr>
              <a:t>xử</a:t>
            </a:r>
            <a:r>
              <a:rPr lang="en-US" b="0" i="0" dirty="0">
                <a:effectLst/>
                <a:latin typeface="Söhne"/>
              </a:rPr>
              <a:t> </a:t>
            </a:r>
            <a:r>
              <a:rPr lang="en-US" b="0" i="0" dirty="0" err="1">
                <a:effectLst/>
                <a:latin typeface="Söhne"/>
              </a:rPr>
              <a:t>lý</a:t>
            </a:r>
            <a:r>
              <a:rPr lang="en-US" b="0" i="0" dirty="0">
                <a:effectLst/>
                <a:latin typeface="Söhne"/>
              </a:rPr>
              <a:t> </a:t>
            </a:r>
            <a:r>
              <a:rPr lang="en-US" b="0" i="0" dirty="0" err="1">
                <a:effectLst/>
                <a:latin typeface="Söhne"/>
              </a:rPr>
              <a:t>văn</a:t>
            </a:r>
            <a:r>
              <a:rPr lang="en-US" b="0" i="0" dirty="0">
                <a:effectLst/>
                <a:latin typeface="Söhne"/>
              </a:rPr>
              <a:t> </a:t>
            </a:r>
            <a:r>
              <a:rPr lang="en-US" b="0" i="0" dirty="0" err="1">
                <a:effectLst/>
                <a:latin typeface="Söhne"/>
              </a:rPr>
              <a:t>bản</a:t>
            </a:r>
            <a:r>
              <a:rPr lang="en-US" b="0" i="0" dirty="0">
                <a:effectLst/>
                <a:latin typeface="Söhne"/>
              </a:rPr>
              <a:t> </a:t>
            </a:r>
            <a:r>
              <a:rPr lang="en-US" b="0" i="0" dirty="0" err="1">
                <a:effectLst/>
                <a:latin typeface="Söhne"/>
              </a:rPr>
              <a:t>một</a:t>
            </a:r>
            <a:r>
              <a:rPr lang="en-US" b="0" i="0" dirty="0">
                <a:effectLst/>
                <a:latin typeface="Söhne"/>
              </a:rPr>
              <a:t> </a:t>
            </a:r>
            <a:r>
              <a:rPr lang="en-US" b="0" i="0" dirty="0" err="1">
                <a:effectLst/>
                <a:latin typeface="Söhne"/>
              </a:rPr>
              <a:t>cách</a:t>
            </a:r>
            <a:r>
              <a:rPr lang="en-US" b="0" i="0" dirty="0">
                <a:effectLst/>
                <a:latin typeface="Söhne"/>
              </a:rPr>
              <a:t> </a:t>
            </a:r>
            <a:r>
              <a:rPr lang="en-US" b="0" i="0" dirty="0" err="1">
                <a:effectLst/>
                <a:latin typeface="Söhne"/>
              </a:rPr>
              <a:t>hiệu</a:t>
            </a:r>
            <a:r>
              <a:rPr lang="en-US" b="0" i="0" dirty="0">
                <a:effectLst/>
                <a:latin typeface="Söhne"/>
              </a:rPr>
              <a:t> </a:t>
            </a:r>
            <a:r>
              <a:rPr lang="en-US" b="0" i="0" dirty="0" err="1">
                <a:effectLst/>
                <a:latin typeface="Söhne"/>
              </a:rPr>
              <a:t>quả</a:t>
            </a:r>
            <a:r>
              <a:rPr lang="en-US" b="0" i="0" dirty="0">
                <a:effectLst/>
                <a:latin typeface="Söhne"/>
              </a:rPr>
              <a:t>, </a:t>
            </a:r>
            <a:r>
              <a:rPr lang="en-US" b="0" i="0" dirty="0" err="1">
                <a:effectLst/>
                <a:latin typeface="Söhne"/>
              </a:rPr>
              <a:t>tránh</a:t>
            </a:r>
            <a:r>
              <a:rPr lang="en-US" b="0" i="0" dirty="0">
                <a:effectLst/>
                <a:latin typeface="Söhne"/>
              </a:rPr>
              <a:t> </a:t>
            </a:r>
            <a:r>
              <a:rPr lang="en-US" b="0" i="0" dirty="0" err="1">
                <a:effectLst/>
                <a:latin typeface="Söhne"/>
              </a:rPr>
              <a:t>tốn</a:t>
            </a:r>
            <a:r>
              <a:rPr lang="en-US" b="0" i="0" dirty="0">
                <a:effectLst/>
                <a:latin typeface="Söhne"/>
              </a:rPr>
              <a:t> </a:t>
            </a:r>
            <a:r>
              <a:rPr lang="en-US" b="0" i="0" dirty="0" err="1">
                <a:effectLst/>
                <a:latin typeface="Söhne"/>
              </a:rPr>
              <a:t>nhiều</a:t>
            </a:r>
            <a:r>
              <a:rPr lang="en-US" b="0" i="0" dirty="0">
                <a:effectLst/>
                <a:latin typeface="Söhne"/>
              </a:rPr>
              <a:t> </a:t>
            </a:r>
            <a:r>
              <a:rPr lang="en-US" b="0" i="0" dirty="0" err="1">
                <a:effectLst/>
                <a:latin typeface="Söhne"/>
              </a:rPr>
              <a:t>bộ</a:t>
            </a:r>
            <a:r>
              <a:rPr lang="en-US" b="0" i="0" dirty="0">
                <a:effectLst/>
                <a:latin typeface="Söhne"/>
              </a:rPr>
              <a:t> </a:t>
            </a:r>
            <a:r>
              <a:rPr lang="en-US" b="0" i="0" dirty="0" err="1">
                <a:effectLst/>
                <a:latin typeface="Söhne"/>
              </a:rPr>
              <a:t>nhớ</a:t>
            </a:r>
            <a:r>
              <a:rPr lang="en-US" b="0" i="0" dirty="0">
                <a:effectLst/>
                <a:latin typeface="Söhne"/>
              </a:rPr>
              <a:t> </a:t>
            </a:r>
            <a:r>
              <a:rPr lang="en-US" b="0" i="0" dirty="0" err="1">
                <a:effectLst/>
                <a:latin typeface="Söhne"/>
              </a:rPr>
              <a:t>khi</a:t>
            </a:r>
            <a:r>
              <a:rPr lang="en-US" b="0" i="0" dirty="0">
                <a:effectLst/>
                <a:latin typeface="Söhne"/>
              </a:rPr>
              <a:t> </a:t>
            </a:r>
            <a:r>
              <a:rPr lang="en-US" b="0" i="0" dirty="0" err="1">
                <a:effectLst/>
                <a:latin typeface="Söhne"/>
              </a:rPr>
              <a:t>phân</a:t>
            </a:r>
            <a:r>
              <a:rPr lang="en-US" b="0" i="0" dirty="0">
                <a:effectLst/>
                <a:latin typeface="Söhne"/>
              </a:rPr>
              <a:t> </a:t>
            </a:r>
            <a:r>
              <a:rPr lang="en-US" b="0" i="0" dirty="0" err="1">
                <a:effectLst/>
                <a:latin typeface="Söhne"/>
              </a:rPr>
              <a:t>tích</a:t>
            </a:r>
            <a:r>
              <a:rPr lang="en-US" b="0" i="0" dirty="0">
                <a:effectLst/>
                <a:latin typeface="Söhne"/>
              </a:rPr>
              <a:t> </a:t>
            </a:r>
            <a:r>
              <a:rPr lang="en-US" b="0" i="0" dirty="0" err="1">
                <a:effectLst/>
                <a:latin typeface="Söhne"/>
              </a:rPr>
              <a:t>toàn</a:t>
            </a:r>
            <a:r>
              <a:rPr lang="en-US" b="0" i="0" dirty="0">
                <a:effectLst/>
                <a:latin typeface="Söhne"/>
              </a:rPr>
              <a:t> </a:t>
            </a:r>
            <a:r>
              <a:rPr lang="en-US" b="0" i="0" dirty="0" err="1">
                <a:effectLst/>
                <a:latin typeface="Söhne"/>
              </a:rPr>
              <a:t>bộ</a:t>
            </a:r>
            <a:r>
              <a:rPr lang="en-US" b="0" i="0" dirty="0">
                <a:effectLst/>
                <a:latin typeface="Söhne"/>
              </a:rPr>
              <a:t> </a:t>
            </a:r>
            <a:r>
              <a:rPr lang="en-US" b="0" i="0" dirty="0" err="1">
                <a:effectLst/>
                <a:latin typeface="Söhne"/>
              </a:rPr>
              <a:t>văn</a:t>
            </a:r>
            <a:r>
              <a:rPr lang="en-US" b="0" i="0" dirty="0">
                <a:effectLst/>
                <a:latin typeface="Söhne"/>
              </a:rPr>
              <a:t> </a:t>
            </a:r>
            <a:r>
              <a:rPr lang="en-US" b="0" i="0" dirty="0" err="1">
                <a:effectLst/>
                <a:latin typeface="Söhne"/>
              </a:rPr>
              <a:t>bản</a:t>
            </a:r>
            <a:r>
              <a:rPr lang="en-US" b="0" i="0" dirty="0">
                <a:effectLst/>
                <a:latin typeface="Söhne"/>
              </a:rPr>
              <a:t> </a:t>
            </a:r>
            <a:r>
              <a:rPr lang="en-US" b="0" i="0" dirty="0" err="1">
                <a:effectLst/>
                <a:latin typeface="Söhne"/>
              </a:rPr>
              <a:t>cùng</a:t>
            </a:r>
            <a:r>
              <a:rPr lang="en-US" b="0" i="0" dirty="0">
                <a:effectLst/>
                <a:latin typeface="Söhne"/>
              </a:rPr>
              <a:t> </a:t>
            </a:r>
            <a:r>
              <a:rPr lang="en-US" b="0" i="0" dirty="0" err="1">
                <a:effectLst/>
                <a:latin typeface="Söhne"/>
              </a:rPr>
              <a:t>lúc</a:t>
            </a:r>
            <a:r>
              <a:rPr lang="en-US" b="0" i="0" dirty="0">
                <a:effectLst/>
                <a:latin typeface="Söhne"/>
              </a:rPr>
              <a:t>.</a:t>
            </a:r>
          </a:p>
          <a:p>
            <a:pPr algn="just"/>
            <a:r>
              <a:rPr lang="en-US" dirty="0">
                <a:latin typeface="Söhne"/>
              </a:rPr>
              <a:t>2.  </a:t>
            </a:r>
            <a:r>
              <a:rPr lang="vi-VN" b="0" i="0" dirty="0">
                <a:effectLst/>
                <a:latin typeface="Söhne"/>
              </a:rPr>
              <a:t>Tăng tốc độ xử lý: Các phần của văn bản được xử lý và phân tích ngữ pháp độc lập với </a:t>
            </a:r>
            <a:r>
              <a:rPr lang="en-US" b="0" i="0" dirty="0">
                <a:effectLst/>
                <a:latin typeface="Söhne"/>
              </a:rPr>
              <a:t>   </a:t>
            </a:r>
            <a:r>
              <a:rPr lang="vi-VN" b="0" i="0" dirty="0">
                <a:effectLst/>
                <a:latin typeface="Söhne"/>
              </a:rPr>
              <a:t>nhau, do đó cây phân đoạn cập nhật trễ giúp tăng tốc độ xử lý so với các phương pháp khác.</a:t>
            </a:r>
            <a:endParaRPr lang="en-US" b="0" i="0" dirty="0">
              <a:effectLst/>
              <a:latin typeface="Söhne"/>
            </a:endParaRPr>
          </a:p>
        </p:txBody>
      </p:sp>
      <p:pic>
        <p:nvPicPr>
          <p:cNvPr id="1026" name="Picture 2" descr="Để doanh nghiệp không bỏ phí &quot;mỏ vàng&quot; Big Data - Tạp chí Tài chính">
            <a:extLst>
              <a:ext uri="{FF2B5EF4-FFF2-40B4-BE49-F238E27FC236}">
                <a16:creationId xmlns:a16="http://schemas.microsoft.com/office/drawing/2014/main" id="{A9DD5C10-ADEF-1184-9689-39F7EBF449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640" y="3322864"/>
            <a:ext cx="3392713" cy="23476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ô Hình Tăng Tốc Khởi Nghiệp (Startup Accelerator) Khác Gì Vườn ươm Khởi  Nghiệp?">
            <a:extLst>
              <a:ext uri="{FF2B5EF4-FFF2-40B4-BE49-F238E27FC236}">
                <a16:creationId xmlns:a16="http://schemas.microsoft.com/office/drawing/2014/main" id="{33AC51E6-5B12-14D4-F32B-0CAA05B49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353" y="3322864"/>
            <a:ext cx="3527944" cy="2347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837750"/>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fade">
                                      <p:cBhvr>
                                        <p:cTn id="2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FDD5-E80C-DA9D-9620-5DDC78868D7A}"/>
              </a:ext>
            </a:extLst>
          </p:cNvPr>
          <p:cNvSpPr>
            <a:spLocks noGrp="1"/>
          </p:cNvSpPr>
          <p:nvPr>
            <p:ph type="title"/>
          </p:nvPr>
        </p:nvSpPr>
        <p:spPr>
          <a:xfrm>
            <a:off x="1438728" y="713363"/>
            <a:ext cx="8346240" cy="774000"/>
          </a:xfrm>
        </p:spPr>
        <p:txBody>
          <a:bodyPr/>
          <a:lstStyle/>
          <a:p>
            <a:pPr algn="l"/>
            <a:r>
              <a:rPr lang="en-US" altLang="en-US" sz="2800" b="1" spc="-1" dirty="0">
                <a:solidFill>
                  <a:srgbClr val="0091EA"/>
                </a:solidFill>
                <a:latin typeface="Roboto Slab"/>
                <a:ea typeface="Roboto Slab"/>
              </a:rPr>
              <a:t>V. </a:t>
            </a:r>
            <a:r>
              <a:rPr lang="en-US" altLang="en-US" sz="2800" b="1" spc="-1" dirty="0" err="1">
                <a:solidFill>
                  <a:srgbClr val="0091EA"/>
                </a:solidFill>
                <a:latin typeface="Roboto Slab"/>
                <a:ea typeface="Roboto Slab"/>
              </a:rPr>
              <a:t>Ứng</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dụng</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của</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cây</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phân</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đoạn</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cập</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nhật</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trễ</a:t>
            </a:r>
            <a:endParaRPr lang="en-US" sz="2800" dirty="0"/>
          </a:p>
        </p:txBody>
      </p:sp>
      <p:sp>
        <p:nvSpPr>
          <p:cNvPr id="3" name="TextBox 2">
            <a:extLst>
              <a:ext uri="{FF2B5EF4-FFF2-40B4-BE49-F238E27FC236}">
                <a16:creationId xmlns:a16="http://schemas.microsoft.com/office/drawing/2014/main" id="{203DEADC-CD15-DDF6-74F4-FE05B5358D83}"/>
              </a:ext>
            </a:extLst>
          </p:cNvPr>
          <p:cNvSpPr txBox="1"/>
          <p:nvPr/>
        </p:nvSpPr>
        <p:spPr>
          <a:xfrm>
            <a:off x="1021206" y="1487363"/>
            <a:ext cx="8580665" cy="2031325"/>
          </a:xfrm>
          <a:prstGeom prst="rect">
            <a:avLst/>
          </a:prstGeom>
          <a:noFill/>
        </p:spPr>
        <p:txBody>
          <a:bodyPr wrap="square" rtlCol="0">
            <a:spAutoFit/>
          </a:bodyPr>
          <a:lstStyle/>
          <a:p>
            <a:pPr algn="l"/>
            <a:r>
              <a:rPr lang="en-US" b="0" i="0" dirty="0">
                <a:effectLst/>
                <a:latin typeface="Söhne"/>
              </a:rPr>
              <a:t>3. </a:t>
            </a:r>
            <a:r>
              <a:rPr lang="vi-VN" b="0" i="0" dirty="0">
                <a:effectLst/>
                <a:latin typeface="Söhne"/>
              </a:rPr>
              <a:t>Xử lý các văn bản đa ngôn ngữ: Cây phân đoạn cập nhật trễ có thể được sử dụng để xử lý các văn bản đa ngôn ngữ bằng cách phân tích ngữ pháp cho từng phần của văn bản một cách độc lập.</a:t>
            </a:r>
          </a:p>
          <a:p>
            <a:br>
              <a:rPr lang="vi-VN" dirty="0"/>
            </a:br>
            <a:r>
              <a:rPr lang="en-US" dirty="0"/>
              <a:t>4. </a:t>
            </a:r>
            <a:r>
              <a:rPr lang="vi-VN" b="0" i="0" dirty="0">
                <a:effectLst/>
                <a:latin typeface="Söhne"/>
              </a:rPr>
              <a:t>Ứng dụng trong các hệ thống chatbot: Cây phân đoạn cập nhật trễ có thể được sử dụng trong các hệ thống chatbot để xử lý các câu hỏi và trả lời trong thời gian thực, một cách nhanh chóng và chính xác.</a:t>
            </a:r>
            <a:endParaRPr lang="en-US" dirty="0"/>
          </a:p>
        </p:txBody>
      </p:sp>
      <p:pic>
        <p:nvPicPr>
          <p:cNvPr id="2050" name="Picture 2" descr="Cơ bản về Xử lý ngôn ngữ tự nhiên và ứng dụng cho tiếng Việt ⋆ ONETECH Blogs">
            <a:extLst>
              <a:ext uri="{FF2B5EF4-FFF2-40B4-BE49-F238E27FC236}">
                <a16:creationId xmlns:a16="http://schemas.microsoft.com/office/drawing/2014/main" id="{0578DAA7-7976-2F51-A374-FAA5D15C0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206" y="3518688"/>
            <a:ext cx="3898737" cy="20582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op 6 ứng dụng của chatbot trong thương mại điện tử">
            <a:extLst>
              <a:ext uri="{FF2B5EF4-FFF2-40B4-BE49-F238E27FC236}">
                <a16:creationId xmlns:a16="http://schemas.microsoft.com/office/drawing/2014/main" id="{A82CBE65-5E0A-4D65-CB37-38276E37E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943" y="3518688"/>
            <a:ext cx="3745593" cy="2104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351247"/>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fade">
                                      <p:cBhvr>
                                        <p:cTn id="2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TextShape 1"/>
          <p:cNvSpPr txBox="1"/>
          <p:nvPr/>
        </p:nvSpPr>
        <p:spPr>
          <a:xfrm>
            <a:off x="1355885" y="711934"/>
            <a:ext cx="6675120" cy="774065"/>
          </a:xfrm>
          <a:prstGeom prst="rect">
            <a:avLst/>
          </a:prstGeom>
          <a:noFill/>
          <a:ln>
            <a:noFill/>
          </a:ln>
        </p:spPr>
        <p:txBody>
          <a:bodyPr tIns="100806" bIns="100806" anchor="b">
            <a:noAutofit/>
          </a:bodyPr>
          <a:lstStyle/>
          <a:p>
            <a:pPr>
              <a:lnSpc>
                <a:spcPct val="100000"/>
              </a:lnSpc>
              <a:tabLst>
                <a:tab pos="0" algn="l"/>
              </a:tabLst>
            </a:pPr>
            <a:r>
              <a:rPr lang="en-US" sz="3000" b="1" spc="-1" dirty="0">
                <a:solidFill>
                  <a:srgbClr val="0091EA"/>
                </a:solidFill>
                <a:latin typeface="Roboto Slab"/>
                <a:ea typeface="Roboto Slab"/>
              </a:rPr>
              <a:t>VI. </a:t>
            </a:r>
            <a:r>
              <a:rPr lang="en-US" sz="3000" b="1" strike="noStrike" spc="-1" dirty="0">
                <a:solidFill>
                  <a:srgbClr val="0091EA"/>
                </a:solidFill>
                <a:latin typeface="Roboto Slab"/>
                <a:ea typeface="Roboto Slab"/>
              </a:rPr>
              <a:t>NHẬN XÉT VỀ SEGMENT TREE</a:t>
            </a:r>
            <a:endParaRPr lang="en-US" sz="3000" b="1" strike="noStrike" spc="-1" dirty="0">
              <a:solidFill>
                <a:srgbClr val="000000"/>
              </a:solidFill>
              <a:latin typeface="Arial"/>
            </a:endParaRPr>
          </a:p>
        </p:txBody>
      </p:sp>
      <p:sp>
        <p:nvSpPr>
          <p:cNvPr id="815" name="TextShape 2"/>
          <p:cNvSpPr txBox="1"/>
          <p:nvPr/>
        </p:nvSpPr>
        <p:spPr>
          <a:xfrm>
            <a:off x="9265444" y="5236468"/>
            <a:ext cx="604441" cy="433388"/>
          </a:xfrm>
          <a:prstGeom prst="rect">
            <a:avLst/>
          </a:prstGeom>
          <a:noFill/>
          <a:ln>
            <a:noFill/>
          </a:ln>
        </p:spPr>
        <p:txBody>
          <a:bodyPr tIns="100806" bIns="100806">
            <a:noAutofit/>
          </a:bodyPr>
          <a:lstStyle/>
          <a:p>
            <a:pPr algn="r">
              <a:lnSpc>
                <a:spcPct val="100000"/>
              </a:lnSpc>
              <a:tabLst>
                <a:tab pos="0" algn="l"/>
              </a:tabLst>
            </a:pPr>
            <a:fld id="{72E94A80-838A-4703-AC3D-AD1EA021CEE9}" type="slidenum">
              <a:rPr lang="en-GB" sz="1435" b="1" strike="noStrike" spc="-1">
                <a:solidFill>
                  <a:srgbClr val="0091EA"/>
                </a:solidFill>
                <a:latin typeface="Source Sans Pro"/>
                <a:ea typeface="Source Sans Pro"/>
              </a:rPr>
              <a:t>17</a:t>
            </a:fld>
            <a:endParaRPr lang="en-US" sz="1435" b="0" strike="noStrike" spc="-1">
              <a:latin typeface="Times New Roman"/>
            </a:endParaRPr>
          </a:p>
        </p:txBody>
      </p:sp>
      <p:sp>
        <p:nvSpPr>
          <p:cNvPr id="14" name="CustomShape 3">
            <a:extLst>
              <a:ext uri="{FF2B5EF4-FFF2-40B4-BE49-F238E27FC236}">
                <a16:creationId xmlns:a16="http://schemas.microsoft.com/office/drawing/2014/main" id="{BD923A99-4C0B-6FEC-E283-D7E49AC1153B}"/>
              </a:ext>
            </a:extLst>
          </p:cNvPr>
          <p:cNvSpPr/>
          <p:nvPr/>
        </p:nvSpPr>
        <p:spPr>
          <a:xfrm>
            <a:off x="918369" y="1692771"/>
            <a:ext cx="4088606" cy="1746647"/>
          </a:xfrm>
          <a:prstGeom prst="rect">
            <a:avLst/>
          </a:prstGeom>
          <a:solidFill>
            <a:schemeClr val="lt2"/>
          </a:solidFill>
          <a:ln>
            <a:noFill/>
          </a:ln>
        </p:spPr>
        <p:style>
          <a:lnRef idx="0">
            <a:srgbClr val="FFFFFF"/>
          </a:lnRef>
          <a:fillRef idx="0">
            <a:srgbClr val="FFFFFF"/>
          </a:fillRef>
          <a:effectRef idx="0">
            <a:srgbClr val="FFFFFF"/>
          </a:effectRef>
          <a:fontRef idx="minor"/>
        </p:style>
        <p:txBody>
          <a:bodyPr tIns="100806" rIns="1512093" bIns="100806">
            <a:noAutofit/>
          </a:bodyPr>
          <a:lstStyle/>
          <a:p>
            <a:pPr>
              <a:lnSpc>
                <a:spcPct val="100000"/>
              </a:lnSpc>
              <a:tabLst>
                <a:tab pos="0" algn="l"/>
              </a:tabLst>
            </a:pPr>
            <a:r>
              <a:rPr lang="en-GB" sz="1545" b="1" strike="noStrike" spc="-1" dirty="0">
                <a:solidFill>
                  <a:srgbClr val="263238"/>
                </a:solidFill>
                <a:latin typeface="Source Sans Pro"/>
                <a:ea typeface="Source Sans Pro"/>
              </a:rPr>
              <a:t>ƯU ĐIỂM</a:t>
            </a:r>
            <a:endParaRPr lang="en-US" sz="1545" b="0" strike="noStrike" spc="-1" dirty="0">
              <a:latin typeface="Arial"/>
            </a:endParaRPr>
          </a:p>
          <a:p>
            <a:pPr>
              <a:lnSpc>
                <a:spcPct val="100000"/>
              </a:lnSpc>
              <a:spcBef>
                <a:spcPts val="600"/>
              </a:spcBef>
              <a:tabLst>
                <a:tab pos="0" algn="l"/>
              </a:tabLst>
            </a:pPr>
            <a:r>
              <a:rPr lang="en-GB" sz="1545" b="0" strike="noStrike" spc="-1" dirty="0" err="1">
                <a:solidFill>
                  <a:srgbClr val="263238"/>
                </a:solidFill>
                <a:latin typeface="Source Sans Pro"/>
                <a:ea typeface="Source Sans Pro"/>
              </a:rPr>
              <a:t>Tốc</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độ</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truy</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vấn</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nhanh</a:t>
            </a:r>
            <a:r>
              <a:rPr lang="en-GB" sz="1545" b="0" strike="noStrike" spc="-1" dirty="0">
                <a:solidFill>
                  <a:srgbClr val="263238"/>
                </a:solidFill>
                <a:latin typeface="Source Sans Pro"/>
                <a:ea typeface="Source Sans Pro"/>
              </a:rPr>
              <a:t> O(</a:t>
            </a:r>
            <a:r>
              <a:rPr lang="en-GB" sz="1545" b="0" strike="noStrike" spc="-1" dirty="0" err="1">
                <a:solidFill>
                  <a:srgbClr val="263238"/>
                </a:solidFill>
                <a:latin typeface="Source Sans Pro"/>
                <a:ea typeface="Source Sans Pro"/>
              </a:rPr>
              <a:t>logn</a:t>
            </a:r>
            <a:r>
              <a:rPr lang="en-GB" sz="1545" b="0" strike="noStrike" spc="-1" dirty="0">
                <a:solidFill>
                  <a:srgbClr val="263238"/>
                </a:solidFill>
                <a:latin typeface="Source Sans Pro"/>
                <a:ea typeface="Source Sans Pro"/>
              </a:rPr>
              <a:t>)</a:t>
            </a:r>
            <a:endParaRPr lang="en-US" sz="1545" b="0" strike="noStrike" spc="-1" dirty="0">
              <a:latin typeface="Arial"/>
            </a:endParaRPr>
          </a:p>
          <a:p>
            <a:pPr>
              <a:lnSpc>
                <a:spcPct val="100000"/>
              </a:lnSpc>
              <a:spcBef>
                <a:spcPts val="600"/>
              </a:spcBef>
              <a:tabLst>
                <a:tab pos="0" algn="l"/>
              </a:tabLst>
            </a:pPr>
            <a:r>
              <a:rPr lang="en-GB" sz="1545" b="0" strike="noStrike" spc="-1" dirty="0">
                <a:solidFill>
                  <a:srgbClr val="263238"/>
                </a:solidFill>
                <a:latin typeface="Source Sans Pro"/>
                <a:ea typeface="Source Sans Pro"/>
              </a:rPr>
              <a:t>Linh </a:t>
            </a:r>
            <a:r>
              <a:rPr lang="en-GB" sz="1545" b="0" strike="noStrike" spc="-1" dirty="0" err="1">
                <a:solidFill>
                  <a:srgbClr val="263238"/>
                </a:solidFill>
                <a:latin typeface="Source Sans Pro"/>
                <a:ea typeface="Source Sans Pro"/>
              </a:rPr>
              <a:t>hoạt</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để</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cho</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phép</a:t>
            </a:r>
            <a:r>
              <a:rPr lang="en-GB" sz="1545" b="0" strike="noStrike" spc="-1" dirty="0">
                <a:solidFill>
                  <a:srgbClr val="263238"/>
                </a:solidFill>
                <a:latin typeface="Source Sans Pro"/>
                <a:ea typeface="Source Sans Pro"/>
              </a:rPr>
              <a:t> ta </a:t>
            </a:r>
            <a:r>
              <a:rPr lang="en-US" altLang="en-GB" sz="1545" b="0" strike="noStrike" spc="-1" dirty="0" err="1">
                <a:solidFill>
                  <a:srgbClr val="263238"/>
                </a:solidFill>
                <a:latin typeface="Source Sans Pro"/>
                <a:ea typeface="Source Sans Pro"/>
              </a:rPr>
              <a:t>cập</a:t>
            </a:r>
            <a:r>
              <a:rPr lang="en-US" altLang="en-GB" sz="1545" b="0" strike="noStrike" spc="-1" dirty="0">
                <a:solidFill>
                  <a:srgbClr val="263238"/>
                </a:solidFill>
                <a:latin typeface="Source Sans Pro"/>
                <a:ea typeface="Source Sans Pro"/>
              </a:rPr>
              <a:t> </a:t>
            </a:r>
            <a:r>
              <a:rPr lang="en-US" altLang="en-GB" sz="1545" b="0" strike="noStrike" spc="-1" dirty="0" err="1">
                <a:solidFill>
                  <a:srgbClr val="263238"/>
                </a:solidFill>
                <a:latin typeface="Source Sans Pro"/>
                <a:ea typeface="Source Sans Pro"/>
              </a:rPr>
              <a:t>nhật</a:t>
            </a:r>
            <a:r>
              <a:rPr lang="en-US" altLang="en-GB" sz="1545" b="0" strike="noStrike" spc="-1" dirty="0">
                <a:solidFill>
                  <a:srgbClr val="263238"/>
                </a:solidFill>
                <a:latin typeface="Source Sans Pro"/>
                <a:ea typeface="Source Sans Pro"/>
              </a:rPr>
              <a:t> </a:t>
            </a:r>
            <a:r>
              <a:rPr lang="en-US" altLang="en-GB" sz="1545" b="0" strike="noStrike" spc="-1" dirty="0" err="1">
                <a:solidFill>
                  <a:srgbClr val="263238"/>
                </a:solidFill>
                <a:latin typeface="Source Sans Pro"/>
                <a:ea typeface="Source Sans Pro"/>
              </a:rPr>
              <a:t>giá</a:t>
            </a:r>
            <a:r>
              <a:rPr lang="en-US" altLang="en-GB" sz="1545" b="0" strike="noStrike" spc="-1" dirty="0">
                <a:solidFill>
                  <a:srgbClr val="263238"/>
                </a:solidFill>
                <a:latin typeface="Source Sans Pro"/>
                <a:ea typeface="Source Sans Pro"/>
              </a:rPr>
              <a:t> </a:t>
            </a:r>
            <a:r>
              <a:rPr lang="en-US" altLang="en-GB" sz="1545" b="0" strike="noStrike" spc="-1" dirty="0" err="1">
                <a:solidFill>
                  <a:srgbClr val="263238"/>
                </a:solidFill>
                <a:latin typeface="Source Sans Pro"/>
                <a:ea typeface="Source Sans Pro"/>
              </a:rPr>
              <a:t>trị</a:t>
            </a:r>
            <a:r>
              <a:rPr lang="en-US" altLang="en-GB" sz="1545" b="0" strike="noStrike" spc="-1" dirty="0">
                <a:solidFill>
                  <a:srgbClr val="263238"/>
                </a:solidFill>
                <a:latin typeface="Source Sans Pro"/>
                <a:ea typeface="Source Sans Pro"/>
              </a:rPr>
              <a:t> </a:t>
            </a:r>
            <a:r>
              <a:rPr lang="en-US" altLang="en-GB" sz="1545" b="0" strike="noStrike" spc="-1" dirty="0" err="1">
                <a:solidFill>
                  <a:srgbClr val="263238"/>
                </a:solidFill>
                <a:latin typeface="Source Sans Pro"/>
                <a:ea typeface="Source Sans Pro"/>
              </a:rPr>
              <a:t>trong</a:t>
            </a:r>
            <a:r>
              <a:rPr lang="en-US" altLang="en-GB" sz="1545" b="0" strike="noStrike" spc="-1" dirty="0">
                <a:solidFill>
                  <a:srgbClr val="263238"/>
                </a:solidFill>
                <a:latin typeface="Source Sans Pro"/>
                <a:ea typeface="Source Sans Pro"/>
              </a:rPr>
              <a:t> </a:t>
            </a:r>
            <a:r>
              <a:rPr lang="en-US" altLang="en-GB" sz="1545" b="0" strike="noStrike" spc="-1" dirty="0" err="1">
                <a:solidFill>
                  <a:srgbClr val="263238"/>
                </a:solidFill>
                <a:latin typeface="Source Sans Pro"/>
                <a:ea typeface="Source Sans Pro"/>
              </a:rPr>
              <a:t>mảng</a:t>
            </a:r>
            <a:r>
              <a:rPr lang="en-US" altLang="en-GB" sz="1545" b="0" strike="noStrike" spc="-1" dirty="0">
                <a:solidFill>
                  <a:srgbClr val="263238"/>
                </a:solidFill>
                <a:latin typeface="Source Sans Pro"/>
                <a:ea typeface="Source Sans Pro"/>
              </a:rPr>
              <a:t> </a:t>
            </a:r>
            <a:endParaRPr lang="en-US" sz="1545" b="0" strike="noStrike" spc="-1" dirty="0">
              <a:latin typeface="Arial"/>
            </a:endParaRPr>
          </a:p>
          <a:p>
            <a:pPr>
              <a:lnSpc>
                <a:spcPct val="100000"/>
              </a:lnSpc>
              <a:spcBef>
                <a:spcPts val="600"/>
              </a:spcBef>
              <a:spcAft>
                <a:spcPts val="600"/>
              </a:spcAft>
              <a:tabLst>
                <a:tab pos="0" algn="l"/>
              </a:tabLst>
            </a:pPr>
            <a:endParaRPr lang="en-US" sz="1545" b="0" strike="noStrike" spc="-1" dirty="0">
              <a:latin typeface="Arial"/>
            </a:endParaRPr>
          </a:p>
        </p:txBody>
      </p:sp>
      <p:sp>
        <p:nvSpPr>
          <p:cNvPr id="15" name="CustomShape 4">
            <a:extLst>
              <a:ext uri="{FF2B5EF4-FFF2-40B4-BE49-F238E27FC236}">
                <a16:creationId xmlns:a16="http://schemas.microsoft.com/office/drawing/2014/main" id="{8EA9D9EF-2311-D7AB-3C45-B0DD29DFDAA4}"/>
              </a:ext>
            </a:extLst>
          </p:cNvPr>
          <p:cNvSpPr/>
          <p:nvPr/>
        </p:nvSpPr>
        <p:spPr>
          <a:xfrm>
            <a:off x="5176838" y="1692771"/>
            <a:ext cx="4088606" cy="1746647"/>
          </a:xfrm>
          <a:prstGeom prst="rect">
            <a:avLst/>
          </a:prstGeom>
          <a:solidFill>
            <a:schemeClr val="lt2"/>
          </a:solidFill>
          <a:ln>
            <a:noFill/>
          </a:ln>
        </p:spPr>
        <p:style>
          <a:lnRef idx="0">
            <a:srgbClr val="FFFFFF"/>
          </a:lnRef>
          <a:fillRef idx="0">
            <a:srgbClr val="FFFFFF"/>
          </a:fillRef>
          <a:effectRef idx="0">
            <a:srgbClr val="FFFFFF"/>
          </a:effectRef>
          <a:fontRef idx="minor"/>
        </p:style>
        <p:txBody>
          <a:bodyPr lIns="1512093" tIns="100806" bIns="100806">
            <a:noAutofit/>
          </a:bodyPr>
          <a:lstStyle/>
          <a:p>
            <a:pPr algn="r">
              <a:lnSpc>
                <a:spcPct val="100000"/>
              </a:lnSpc>
              <a:tabLst>
                <a:tab pos="0" algn="l"/>
              </a:tabLst>
            </a:pPr>
            <a:r>
              <a:rPr lang="en-GB" sz="1545" b="1" strike="noStrike" spc="-1">
                <a:solidFill>
                  <a:srgbClr val="263238"/>
                </a:solidFill>
                <a:latin typeface="Source Sans Pro"/>
                <a:ea typeface="Source Sans Pro"/>
              </a:rPr>
              <a:t>NHƯỢC ĐIỂM</a:t>
            </a:r>
            <a:endParaRPr lang="en-US" sz="1545" b="0" strike="noStrike" spc="-1">
              <a:latin typeface="Arial"/>
            </a:endParaRPr>
          </a:p>
          <a:p>
            <a:pPr algn="r">
              <a:lnSpc>
                <a:spcPct val="100000"/>
              </a:lnSpc>
              <a:spcBef>
                <a:spcPts val="600"/>
              </a:spcBef>
              <a:tabLst>
                <a:tab pos="0" algn="l"/>
              </a:tabLst>
            </a:pPr>
            <a:r>
              <a:rPr lang="en-GB" sz="1545" b="0" strike="noStrike" spc="-1">
                <a:solidFill>
                  <a:srgbClr val="263238"/>
                </a:solidFill>
                <a:latin typeface="Source Sans Pro"/>
                <a:ea typeface="Source Sans Pro"/>
              </a:rPr>
              <a:t>Tốn bộ nhớ</a:t>
            </a:r>
            <a:endParaRPr lang="en-US" sz="1545" b="0" strike="noStrike" spc="-1">
              <a:latin typeface="Arial"/>
            </a:endParaRPr>
          </a:p>
          <a:p>
            <a:pPr algn="r">
              <a:lnSpc>
                <a:spcPct val="100000"/>
              </a:lnSpc>
              <a:spcBef>
                <a:spcPts val="600"/>
              </a:spcBef>
              <a:tabLst>
                <a:tab pos="0" algn="l"/>
              </a:tabLst>
            </a:pPr>
            <a:r>
              <a:rPr lang="en-GB" sz="1545" b="0" strike="noStrike" spc="-1">
                <a:solidFill>
                  <a:srgbClr val="263238"/>
                </a:solidFill>
                <a:latin typeface="Source Sans Pro"/>
                <a:ea typeface="Source Sans Pro"/>
              </a:rPr>
              <a:t>Code phức tạp nếu cần phù hợp với nhiều loại truy vấn khác nhau</a:t>
            </a:r>
            <a:endParaRPr lang="en-US" sz="1545" b="0" strike="noStrike" spc="-1">
              <a:latin typeface="Arial"/>
            </a:endParaRPr>
          </a:p>
          <a:p>
            <a:pPr algn="r">
              <a:lnSpc>
                <a:spcPct val="100000"/>
              </a:lnSpc>
              <a:spcBef>
                <a:spcPts val="600"/>
              </a:spcBef>
              <a:spcAft>
                <a:spcPts val="600"/>
              </a:spcAft>
              <a:tabLst>
                <a:tab pos="0" algn="l"/>
              </a:tabLst>
            </a:pPr>
            <a:endParaRPr lang="en-US" sz="1545" b="0" strike="noStrike" spc="-1">
              <a:latin typeface="Arial"/>
            </a:endParaRPr>
          </a:p>
        </p:txBody>
      </p:sp>
      <p:sp>
        <p:nvSpPr>
          <p:cNvPr id="16" name="CustomShape 5">
            <a:extLst>
              <a:ext uri="{FF2B5EF4-FFF2-40B4-BE49-F238E27FC236}">
                <a16:creationId xmlns:a16="http://schemas.microsoft.com/office/drawing/2014/main" id="{394F687D-E43B-F672-9338-BB2B9DF87AB5}"/>
              </a:ext>
            </a:extLst>
          </p:cNvPr>
          <p:cNvSpPr/>
          <p:nvPr/>
        </p:nvSpPr>
        <p:spPr>
          <a:xfrm>
            <a:off x="909638" y="3602930"/>
            <a:ext cx="4088606" cy="1746647"/>
          </a:xfrm>
          <a:prstGeom prst="rect">
            <a:avLst/>
          </a:prstGeom>
          <a:solidFill>
            <a:schemeClr val="lt2"/>
          </a:solidFill>
          <a:ln>
            <a:noFill/>
          </a:ln>
        </p:spPr>
        <p:style>
          <a:lnRef idx="0">
            <a:srgbClr val="FFFFFF"/>
          </a:lnRef>
          <a:fillRef idx="0">
            <a:srgbClr val="FFFFFF"/>
          </a:fillRef>
          <a:effectRef idx="0">
            <a:srgbClr val="FFFFFF"/>
          </a:effectRef>
          <a:fontRef idx="minor"/>
        </p:style>
        <p:txBody>
          <a:bodyPr tIns="100806" rIns="1512093" bIns="100806" anchor="b">
            <a:noAutofit/>
          </a:bodyPr>
          <a:lstStyle/>
          <a:p>
            <a:pPr>
              <a:lnSpc>
                <a:spcPct val="100000"/>
              </a:lnSpc>
              <a:tabLst>
                <a:tab pos="0" algn="l"/>
              </a:tabLst>
            </a:pPr>
            <a:endParaRPr lang="en-US" sz="1985" b="0" strike="noStrike" spc="-1">
              <a:latin typeface="Arial"/>
            </a:endParaRPr>
          </a:p>
          <a:p>
            <a:pPr>
              <a:lnSpc>
                <a:spcPct val="100000"/>
              </a:lnSpc>
              <a:spcBef>
                <a:spcPts val="600"/>
              </a:spcBef>
              <a:tabLst>
                <a:tab pos="0" algn="l"/>
              </a:tabLst>
            </a:pPr>
            <a:r>
              <a:rPr lang="en-GB" sz="1545" b="0" strike="noStrike" spc="-1">
                <a:solidFill>
                  <a:srgbClr val="263238"/>
                </a:solidFill>
                <a:latin typeface="Source Sans Pro"/>
                <a:ea typeface="Source Sans Pro"/>
              </a:rPr>
              <a:t>Sử dụng trong các bộ dữ liệu lớn để quản lý nhiều kiểu dữ liệu nhờ tốc độ truy vấn nhanh</a:t>
            </a:r>
            <a:endParaRPr lang="en-US" sz="1545" b="0" strike="noStrike" spc="-1">
              <a:latin typeface="Arial"/>
            </a:endParaRPr>
          </a:p>
          <a:p>
            <a:pPr>
              <a:lnSpc>
                <a:spcPct val="100000"/>
              </a:lnSpc>
              <a:spcBef>
                <a:spcPts val="600"/>
              </a:spcBef>
              <a:spcAft>
                <a:spcPts val="600"/>
              </a:spcAft>
              <a:tabLst>
                <a:tab pos="0" algn="l"/>
              </a:tabLst>
            </a:pPr>
            <a:r>
              <a:rPr lang="en-GB" sz="1545" b="1" strike="noStrike" spc="-1">
                <a:solidFill>
                  <a:srgbClr val="263238"/>
                </a:solidFill>
                <a:latin typeface="Source Sans Pro"/>
                <a:ea typeface="Source Sans Pro"/>
              </a:rPr>
              <a:t>CƠ HỘI</a:t>
            </a:r>
            <a:endParaRPr lang="en-US" sz="1545" b="0" strike="noStrike" spc="-1">
              <a:latin typeface="Arial"/>
            </a:endParaRPr>
          </a:p>
        </p:txBody>
      </p:sp>
      <p:sp>
        <p:nvSpPr>
          <p:cNvPr id="17" name="CustomShape 6">
            <a:extLst>
              <a:ext uri="{FF2B5EF4-FFF2-40B4-BE49-F238E27FC236}">
                <a16:creationId xmlns:a16="http://schemas.microsoft.com/office/drawing/2014/main" id="{4AA22550-B194-B533-C34E-07DD2137BA7B}"/>
              </a:ext>
            </a:extLst>
          </p:cNvPr>
          <p:cNvSpPr/>
          <p:nvPr/>
        </p:nvSpPr>
        <p:spPr>
          <a:xfrm>
            <a:off x="5176838" y="3602930"/>
            <a:ext cx="4088606" cy="1746647"/>
          </a:xfrm>
          <a:prstGeom prst="rect">
            <a:avLst/>
          </a:prstGeom>
          <a:solidFill>
            <a:schemeClr val="lt2"/>
          </a:solidFill>
          <a:ln>
            <a:noFill/>
          </a:ln>
        </p:spPr>
        <p:style>
          <a:lnRef idx="0">
            <a:srgbClr val="FFFFFF"/>
          </a:lnRef>
          <a:fillRef idx="0">
            <a:srgbClr val="FFFFFF"/>
          </a:fillRef>
          <a:effectRef idx="0">
            <a:srgbClr val="FFFFFF"/>
          </a:effectRef>
          <a:fontRef idx="minor"/>
        </p:style>
        <p:txBody>
          <a:bodyPr lIns="1512093" tIns="100806" bIns="100806" anchor="b">
            <a:noAutofit/>
          </a:bodyPr>
          <a:lstStyle/>
          <a:p>
            <a:pPr algn="r">
              <a:lnSpc>
                <a:spcPct val="100000"/>
              </a:lnSpc>
              <a:tabLst>
                <a:tab pos="0" algn="l"/>
              </a:tabLst>
            </a:pPr>
            <a:r>
              <a:rPr lang="en-GB" sz="1545" b="0" strike="noStrike" spc="-1">
                <a:solidFill>
                  <a:srgbClr val="263238"/>
                </a:solidFill>
                <a:latin typeface="Source Sans Pro"/>
                <a:ea typeface="Source Sans Pro"/>
              </a:rPr>
              <a:t>Phải build lại từ đầu trong trường hợp cần </a:t>
            </a:r>
            <a:r>
              <a:rPr lang="en-US" altLang="en-GB" sz="1545" b="0" strike="noStrike" spc="-1">
                <a:solidFill>
                  <a:srgbClr val="263238"/>
                </a:solidFill>
                <a:latin typeface="Source Sans Pro"/>
                <a:ea typeface="Source Sans Pro"/>
              </a:rPr>
              <a:t>bổ xung hoặc </a:t>
            </a:r>
            <a:r>
              <a:rPr lang="en-GB" sz="1545" b="0" strike="noStrike" spc="-1">
                <a:solidFill>
                  <a:srgbClr val="263238"/>
                </a:solidFill>
                <a:latin typeface="Source Sans Pro"/>
                <a:ea typeface="Source Sans Pro"/>
              </a:rPr>
              <a:t>làm mới bộ dữ liệu</a:t>
            </a:r>
            <a:endParaRPr lang="en-US" sz="1545" b="0" strike="noStrike" spc="-1">
              <a:latin typeface="Arial"/>
            </a:endParaRPr>
          </a:p>
          <a:p>
            <a:pPr algn="r">
              <a:lnSpc>
                <a:spcPct val="100000"/>
              </a:lnSpc>
              <a:spcBef>
                <a:spcPts val="600"/>
              </a:spcBef>
              <a:spcAft>
                <a:spcPts val="600"/>
              </a:spcAft>
              <a:tabLst>
                <a:tab pos="0" algn="l"/>
              </a:tabLst>
            </a:pPr>
            <a:r>
              <a:rPr lang="en-GB" sz="1545" b="1" strike="noStrike" spc="-1">
                <a:solidFill>
                  <a:srgbClr val="263238"/>
                </a:solidFill>
                <a:latin typeface="Source Sans Pro"/>
                <a:ea typeface="Source Sans Pro"/>
              </a:rPr>
              <a:t>TIỀM ẨN</a:t>
            </a:r>
            <a:endParaRPr lang="en-US" sz="1545" b="0" strike="noStrike" spc="-1">
              <a:latin typeface="Arial"/>
            </a:endParaRPr>
          </a:p>
        </p:txBody>
      </p:sp>
      <p:sp>
        <p:nvSpPr>
          <p:cNvPr id="18" name="CustomShape 7">
            <a:extLst>
              <a:ext uri="{FF2B5EF4-FFF2-40B4-BE49-F238E27FC236}">
                <a16:creationId xmlns:a16="http://schemas.microsoft.com/office/drawing/2014/main" id="{4E798099-65A2-3DC6-623D-D7DE32246E77}"/>
              </a:ext>
            </a:extLst>
          </p:cNvPr>
          <p:cNvSpPr/>
          <p:nvPr/>
        </p:nvSpPr>
        <p:spPr>
          <a:xfrm>
            <a:off x="3679032" y="2106315"/>
            <a:ext cx="2664222" cy="2664222"/>
          </a:xfrm>
          <a:prstGeom prst="pie">
            <a:avLst>
              <a:gd name="adj1" fmla="val 10788866"/>
              <a:gd name="adj2" fmla="val 16200000"/>
            </a:avLst>
          </a:prstGeom>
          <a:solidFill>
            <a:schemeClr val="accent1"/>
          </a:solidFill>
          <a:ln>
            <a:noFill/>
          </a:ln>
        </p:spPr>
        <p:style>
          <a:lnRef idx="0">
            <a:srgbClr val="FFFFFF"/>
          </a:lnRef>
          <a:fillRef idx="0">
            <a:srgbClr val="FFFFFF"/>
          </a:fillRef>
          <a:effectRef idx="0">
            <a:srgbClr val="FFFFFF"/>
          </a:effectRef>
          <a:fontRef idx="minor"/>
        </p:style>
      </p:sp>
      <p:sp>
        <p:nvSpPr>
          <p:cNvPr id="19" name="CustomShape 8">
            <a:extLst>
              <a:ext uri="{FF2B5EF4-FFF2-40B4-BE49-F238E27FC236}">
                <a16:creationId xmlns:a16="http://schemas.microsoft.com/office/drawing/2014/main" id="{665D84E8-D381-94DD-8E39-69BCB0DD8EB0}"/>
              </a:ext>
            </a:extLst>
          </p:cNvPr>
          <p:cNvSpPr/>
          <p:nvPr/>
        </p:nvSpPr>
        <p:spPr>
          <a:xfrm rot="5400000">
            <a:off x="3843338" y="2105918"/>
            <a:ext cx="2664222" cy="2664222"/>
          </a:xfrm>
          <a:prstGeom prst="pie">
            <a:avLst>
              <a:gd name="adj1" fmla="val 10788866"/>
              <a:gd name="adj2" fmla="val 16200000"/>
            </a:avLst>
          </a:prstGeom>
          <a:solidFill>
            <a:schemeClr val="accent2"/>
          </a:solidFill>
          <a:ln>
            <a:noFill/>
          </a:ln>
        </p:spPr>
        <p:style>
          <a:lnRef idx="0">
            <a:srgbClr val="FFFFFF"/>
          </a:lnRef>
          <a:fillRef idx="0">
            <a:srgbClr val="FFFFFF"/>
          </a:fillRef>
          <a:effectRef idx="0">
            <a:srgbClr val="FFFFFF"/>
          </a:effectRef>
          <a:fontRef idx="minor"/>
        </p:style>
      </p:sp>
      <p:sp>
        <p:nvSpPr>
          <p:cNvPr id="20" name="CustomShape 9">
            <a:extLst>
              <a:ext uri="{FF2B5EF4-FFF2-40B4-BE49-F238E27FC236}">
                <a16:creationId xmlns:a16="http://schemas.microsoft.com/office/drawing/2014/main" id="{73EE3746-0396-3E0B-7D2F-5DF01FEC438C}"/>
              </a:ext>
            </a:extLst>
          </p:cNvPr>
          <p:cNvSpPr/>
          <p:nvPr/>
        </p:nvSpPr>
        <p:spPr>
          <a:xfrm rot="10800000">
            <a:off x="3843338" y="2271415"/>
            <a:ext cx="2664222" cy="2664222"/>
          </a:xfrm>
          <a:prstGeom prst="pie">
            <a:avLst>
              <a:gd name="adj1" fmla="val 10788866"/>
              <a:gd name="adj2" fmla="val 16200000"/>
            </a:avLst>
          </a:prstGeom>
          <a:solidFill>
            <a:schemeClr val="accent4"/>
          </a:solidFill>
          <a:ln>
            <a:noFill/>
          </a:ln>
        </p:spPr>
        <p:style>
          <a:lnRef idx="0">
            <a:srgbClr val="FFFFFF"/>
          </a:lnRef>
          <a:fillRef idx="0">
            <a:srgbClr val="FFFFFF"/>
          </a:fillRef>
          <a:effectRef idx="0">
            <a:srgbClr val="FFFFFF"/>
          </a:effectRef>
          <a:fontRef idx="minor"/>
        </p:style>
      </p:sp>
      <p:sp>
        <p:nvSpPr>
          <p:cNvPr id="21" name="CustomShape 10">
            <a:extLst>
              <a:ext uri="{FF2B5EF4-FFF2-40B4-BE49-F238E27FC236}">
                <a16:creationId xmlns:a16="http://schemas.microsoft.com/office/drawing/2014/main" id="{1FD4E4C9-E7BF-DB62-6873-3AFEB492C8B1}"/>
              </a:ext>
            </a:extLst>
          </p:cNvPr>
          <p:cNvSpPr/>
          <p:nvPr/>
        </p:nvSpPr>
        <p:spPr>
          <a:xfrm rot="16200000">
            <a:off x="3679032" y="2271812"/>
            <a:ext cx="2664222" cy="2664222"/>
          </a:xfrm>
          <a:prstGeom prst="pie">
            <a:avLst>
              <a:gd name="adj1" fmla="val 10788866"/>
              <a:gd name="adj2" fmla="val 16200000"/>
            </a:avLst>
          </a:prstGeom>
          <a:solidFill>
            <a:schemeClr val="accent3"/>
          </a:solidFill>
          <a:ln>
            <a:noFill/>
          </a:ln>
        </p:spPr>
        <p:style>
          <a:lnRef idx="0">
            <a:srgbClr val="FFFFFF"/>
          </a:lnRef>
          <a:fillRef idx="0">
            <a:srgbClr val="FFFFFF"/>
          </a:fillRef>
          <a:effectRef idx="0">
            <a:srgbClr val="FFFFFF"/>
          </a:effectRef>
          <a:fontRef idx="minor"/>
        </p:style>
      </p:sp>
      <p:sp>
        <p:nvSpPr>
          <p:cNvPr id="22" name="TextShape 11">
            <a:extLst>
              <a:ext uri="{FF2B5EF4-FFF2-40B4-BE49-F238E27FC236}">
                <a16:creationId xmlns:a16="http://schemas.microsoft.com/office/drawing/2014/main" id="{D25D7629-D99D-E9B2-BD27-619FBFE195B0}"/>
              </a:ext>
            </a:extLst>
          </p:cNvPr>
          <p:cNvSpPr txBox="1"/>
          <p:nvPr/>
        </p:nvSpPr>
        <p:spPr>
          <a:xfrm>
            <a:off x="4292601" y="2661940"/>
            <a:ext cx="362347" cy="497284"/>
          </a:xfrm>
          <a:prstGeom prst="rect">
            <a:avLst/>
          </a:prstGeom>
        </p:spPr>
        <p:txBody>
          <a:bodyPr lIns="99218" tIns="49609" rIns="99218" bIns="49609" anchorCtr="1">
            <a:prstTxWarp prst="textPlain">
              <a:avLst>
                <a:gd name="adj" fmla="val 50000"/>
              </a:avLst>
            </a:prstTxWarp>
            <a:noAutofit/>
          </a:bodyPr>
          <a:lstStyle/>
          <a:p>
            <a:pPr algn="ctr">
              <a:lnSpc>
                <a:spcPct val="100000"/>
              </a:lnSpc>
            </a:pPr>
            <a:r>
              <a:rPr lang="en-US" sz="1545" b="1" strike="noStrike" spc="-1">
                <a:solidFill>
                  <a:srgbClr val="FFFFFF"/>
                </a:solidFill>
                <a:latin typeface="Roboto Slab"/>
                <a:ea typeface="Arial"/>
              </a:rPr>
              <a:t>S</a:t>
            </a:r>
            <a:endParaRPr lang="en-US" sz="1545" b="0" strike="noStrike" spc="-1">
              <a:latin typeface="Arial"/>
            </a:endParaRPr>
          </a:p>
        </p:txBody>
      </p:sp>
      <p:sp>
        <p:nvSpPr>
          <p:cNvPr id="23" name="TextShape 12">
            <a:extLst>
              <a:ext uri="{FF2B5EF4-FFF2-40B4-BE49-F238E27FC236}">
                <a16:creationId xmlns:a16="http://schemas.microsoft.com/office/drawing/2014/main" id="{D8567040-68C6-9127-0073-EDBE6152D4A1}"/>
              </a:ext>
            </a:extLst>
          </p:cNvPr>
          <p:cNvSpPr txBox="1"/>
          <p:nvPr/>
        </p:nvSpPr>
        <p:spPr>
          <a:xfrm>
            <a:off x="5384007" y="2670274"/>
            <a:ext cx="709216" cy="483791"/>
          </a:xfrm>
          <a:prstGeom prst="rect">
            <a:avLst/>
          </a:prstGeom>
        </p:spPr>
        <p:txBody>
          <a:bodyPr lIns="99218" tIns="49609" rIns="99218" bIns="49609" anchorCtr="1">
            <a:prstTxWarp prst="textPlain">
              <a:avLst>
                <a:gd name="adj" fmla="val 50000"/>
              </a:avLst>
            </a:prstTxWarp>
            <a:noAutofit/>
          </a:bodyPr>
          <a:lstStyle/>
          <a:p>
            <a:pPr algn="ctr">
              <a:lnSpc>
                <a:spcPct val="100000"/>
              </a:lnSpc>
            </a:pPr>
            <a:r>
              <a:rPr lang="en-US" sz="1545" b="1" strike="noStrike" spc="-1">
                <a:solidFill>
                  <a:srgbClr val="FFFFFF"/>
                </a:solidFill>
                <a:latin typeface="Roboto Slab"/>
                <a:ea typeface="Arial"/>
              </a:rPr>
              <a:t>W</a:t>
            </a:r>
            <a:endParaRPr lang="en-US" sz="1545" b="0" strike="noStrike" spc="-1">
              <a:latin typeface="Arial"/>
            </a:endParaRPr>
          </a:p>
        </p:txBody>
      </p:sp>
      <p:sp>
        <p:nvSpPr>
          <p:cNvPr id="24" name="TextShape 13">
            <a:extLst>
              <a:ext uri="{FF2B5EF4-FFF2-40B4-BE49-F238E27FC236}">
                <a16:creationId xmlns:a16="http://schemas.microsoft.com/office/drawing/2014/main" id="{84E9BF57-0D90-0C9E-1703-4090C3FB9E9F}"/>
              </a:ext>
            </a:extLst>
          </p:cNvPr>
          <p:cNvSpPr txBox="1"/>
          <p:nvPr/>
        </p:nvSpPr>
        <p:spPr>
          <a:xfrm>
            <a:off x="4254501" y="3853359"/>
            <a:ext cx="438944" cy="497284"/>
          </a:xfrm>
          <a:prstGeom prst="rect">
            <a:avLst/>
          </a:prstGeom>
        </p:spPr>
        <p:txBody>
          <a:bodyPr lIns="99218" tIns="49609" rIns="99218" bIns="49609" anchorCtr="1">
            <a:prstTxWarp prst="textPlain">
              <a:avLst>
                <a:gd name="adj" fmla="val 50000"/>
              </a:avLst>
            </a:prstTxWarp>
            <a:noAutofit/>
          </a:bodyPr>
          <a:lstStyle/>
          <a:p>
            <a:pPr algn="ctr">
              <a:lnSpc>
                <a:spcPct val="100000"/>
              </a:lnSpc>
            </a:pPr>
            <a:r>
              <a:rPr lang="en-US" sz="1545" b="1" strike="noStrike" spc="-1">
                <a:solidFill>
                  <a:srgbClr val="FFFFFF"/>
                </a:solidFill>
                <a:latin typeface="Roboto Slab"/>
                <a:ea typeface="Arial"/>
              </a:rPr>
              <a:t>O</a:t>
            </a:r>
            <a:endParaRPr lang="en-US" sz="1545" b="0" strike="noStrike" spc="-1">
              <a:latin typeface="Arial"/>
            </a:endParaRPr>
          </a:p>
        </p:txBody>
      </p:sp>
      <p:sp>
        <p:nvSpPr>
          <p:cNvPr id="25" name="TextShape 14">
            <a:extLst>
              <a:ext uri="{FF2B5EF4-FFF2-40B4-BE49-F238E27FC236}">
                <a16:creationId xmlns:a16="http://schemas.microsoft.com/office/drawing/2014/main" id="{15533B8E-E3AD-FE87-98AC-C26A99AD4FB6}"/>
              </a:ext>
            </a:extLst>
          </p:cNvPr>
          <p:cNvSpPr txBox="1"/>
          <p:nvPr/>
        </p:nvSpPr>
        <p:spPr>
          <a:xfrm>
            <a:off x="5509816" y="3861693"/>
            <a:ext cx="431403" cy="483791"/>
          </a:xfrm>
          <a:prstGeom prst="rect">
            <a:avLst/>
          </a:prstGeom>
        </p:spPr>
        <p:txBody>
          <a:bodyPr lIns="99218" tIns="49609" rIns="99218" bIns="49609" anchorCtr="1">
            <a:prstTxWarp prst="textPlain">
              <a:avLst>
                <a:gd name="adj" fmla="val 50000"/>
              </a:avLst>
            </a:prstTxWarp>
            <a:noAutofit/>
          </a:bodyPr>
          <a:lstStyle/>
          <a:p>
            <a:pPr algn="ctr">
              <a:lnSpc>
                <a:spcPct val="100000"/>
              </a:lnSpc>
            </a:pPr>
            <a:r>
              <a:rPr lang="en-US" sz="1545" b="1" strike="noStrike" spc="-1">
                <a:solidFill>
                  <a:srgbClr val="FFFFFF"/>
                </a:solidFill>
                <a:latin typeface="Roboto Slab"/>
                <a:ea typeface="Arial"/>
              </a:rPr>
              <a:t>T</a:t>
            </a:r>
            <a:endParaRPr lang="en-US" sz="1545"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566194" y="1605280"/>
            <a:ext cx="6401160" cy="19279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tabLst>
                <a:tab pos="0" algn="l"/>
              </a:tabLst>
            </a:pPr>
            <a:r>
              <a:rPr lang="en-GB" altLang="en-GB" sz="4600" b="1" spc="-1" dirty="0">
                <a:solidFill>
                  <a:srgbClr val="0091EA"/>
                </a:solidFill>
                <a:latin typeface="Roboto Slab"/>
                <a:ea typeface="Roboto Slab"/>
              </a:rPr>
              <a:t>QUIZ</a:t>
            </a:r>
            <a:endParaRPr lang="en-US" altLang="en-GB" sz="4600" b="1" spc="-1" dirty="0">
              <a:solidFill>
                <a:srgbClr val="0091EA"/>
              </a:solidFill>
              <a:latin typeface="Roboto Slab"/>
              <a:ea typeface="Roboto Slab"/>
            </a:endParaRPr>
          </a:p>
        </p:txBody>
      </p:sp>
    </p:spTree>
    <p:extLst>
      <p:ext uri="{BB962C8B-B14F-4D97-AF65-F5344CB8AC3E}">
        <p14:creationId xmlns:p14="http://schemas.microsoft.com/office/powerpoint/2010/main" val="963790704"/>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additive="repl">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566194" y="1605280"/>
            <a:ext cx="6401160" cy="19279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tabLst>
                <a:tab pos="0" algn="l"/>
              </a:tabLst>
            </a:pPr>
            <a:r>
              <a:rPr lang="en-GB" altLang="en-GB" sz="4600" b="1" spc="-1" dirty="0">
                <a:solidFill>
                  <a:srgbClr val="0091EA"/>
                </a:solidFill>
                <a:latin typeface="Roboto Slab"/>
                <a:ea typeface="Roboto Slab"/>
              </a:rPr>
              <a:t>THANK YOU </a:t>
            </a:r>
          </a:p>
          <a:p>
            <a:pPr algn="ctr">
              <a:lnSpc>
                <a:spcPct val="100000"/>
              </a:lnSpc>
              <a:tabLst>
                <a:tab pos="0" algn="l"/>
              </a:tabLst>
            </a:pPr>
            <a:r>
              <a:rPr lang="en-GB" altLang="en-GB" sz="4600" b="1" spc="-1" dirty="0">
                <a:solidFill>
                  <a:srgbClr val="0091EA"/>
                </a:solidFill>
                <a:latin typeface="Roboto Slab"/>
                <a:ea typeface="Roboto Slab"/>
              </a:rPr>
              <a:t>FOR LISTENING</a:t>
            </a:r>
            <a:endParaRPr lang="en-US" altLang="en-GB" sz="4600" b="1" spc="-1" dirty="0">
              <a:solidFill>
                <a:srgbClr val="0091EA"/>
              </a:solidFill>
              <a:latin typeface="Roboto Slab"/>
              <a:ea typeface="Roboto Slab"/>
            </a:endParaRPr>
          </a:p>
        </p:txBody>
      </p:sp>
    </p:spTree>
    <p:extLst>
      <p:ext uri="{BB962C8B-B14F-4D97-AF65-F5344CB8AC3E}">
        <p14:creationId xmlns:p14="http://schemas.microsoft.com/office/powerpoint/2010/main" val="7402800"/>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additive="repl">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1295083" y="791944"/>
            <a:ext cx="6219825" cy="798513"/>
          </a:xfrm>
          <a:prstGeom prst="rect">
            <a:avLst/>
          </a:prstGeom>
          <a:noFill/>
          <a:ln>
            <a:noFill/>
          </a:ln>
        </p:spPr>
        <p:txBody>
          <a:bodyPr tIns="100806" bIns="100806" anchor="ctr">
            <a:noAutofit/>
          </a:bodyPr>
          <a:lstStyle/>
          <a:p>
            <a:pPr>
              <a:lnSpc>
                <a:spcPct val="100000"/>
              </a:lnSpc>
              <a:tabLst>
                <a:tab pos="0" algn="l"/>
              </a:tabLst>
            </a:pPr>
            <a:r>
              <a:rPr lang="en-GB" sz="3000" b="1" strike="noStrike" spc="-1" dirty="0">
                <a:solidFill>
                  <a:srgbClr val="0091EA"/>
                </a:solidFill>
                <a:latin typeface="Roboto Slab"/>
                <a:ea typeface="Roboto Slab"/>
              </a:rPr>
              <a:t>I. SEGMENT TREE LÀ GÌ</a:t>
            </a:r>
            <a:r>
              <a:rPr lang="en-US" altLang="en-GB" sz="3000" b="1" strike="noStrike" spc="-1" dirty="0">
                <a:solidFill>
                  <a:srgbClr val="0091EA"/>
                </a:solidFill>
                <a:latin typeface="Roboto Slab"/>
                <a:ea typeface="Roboto Slab"/>
              </a:rPr>
              <a:t>?</a:t>
            </a:r>
          </a:p>
        </p:txBody>
      </p:sp>
      <p:sp>
        <p:nvSpPr>
          <p:cNvPr id="349" name="TextShape 2"/>
          <p:cNvSpPr txBox="1"/>
          <p:nvPr/>
        </p:nvSpPr>
        <p:spPr>
          <a:xfrm>
            <a:off x="1459309" y="1590457"/>
            <a:ext cx="7887097" cy="3516868"/>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GB" sz="1985" b="0" strike="noStrike" spc="-1" dirty="0" err="1">
                <a:solidFill>
                  <a:srgbClr val="263238"/>
                </a:solidFill>
                <a:latin typeface="Roboto Sla"/>
                <a:ea typeface="Arial"/>
              </a:rPr>
              <a:t>Cây</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phân</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đoạn</a:t>
            </a:r>
            <a:r>
              <a:rPr lang="en-GB"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là</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cấu</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trúc</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dữ</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liệu</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dạng</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cây</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được</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biểu</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diễn</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bằng</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mảng</a:t>
            </a:r>
            <a:r>
              <a:rPr lang="en-US" sz="1985" b="0" strike="noStrike" spc="-1" dirty="0">
                <a:solidFill>
                  <a:srgbClr val="263238"/>
                </a:solidFill>
                <a:latin typeface="Roboto Sla"/>
                <a:ea typeface="Arial"/>
              </a:rPr>
              <a:t> 1 </a:t>
            </a:r>
            <a:r>
              <a:rPr lang="en-US" sz="1985" b="0" strike="noStrike" spc="-1" dirty="0" err="1">
                <a:solidFill>
                  <a:srgbClr val="263238"/>
                </a:solidFill>
                <a:latin typeface="Roboto Sla"/>
                <a:ea typeface="Arial"/>
              </a:rPr>
              <a:t>chiều</a:t>
            </a:r>
            <a:r>
              <a:rPr lang="en-US" sz="1985" b="0" strike="noStrike" spc="-1" dirty="0">
                <a:solidFill>
                  <a:srgbClr val="263238"/>
                </a:solidFill>
                <a:latin typeface="Roboto Sla"/>
                <a:ea typeface="Arial"/>
              </a:rPr>
              <a:t>.</a:t>
            </a:r>
          </a:p>
          <a:p>
            <a:pPr marL="457200" indent="-342900">
              <a:lnSpc>
                <a:spcPct val="115000"/>
              </a:lnSpc>
              <a:buClr>
                <a:srgbClr val="263238"/>
              </a:buClr>
              <a:buFont typeface="Arial"/>
              <a:buChar char="-"/>
            </a:pPr>
            <a:endParaRPr lang="en-US" sz="1985" b="0" strike="noStrike" spc="-1" dirty="0">
              <a:solidFill>
                <a:srgbClr val="263238"/>
              </a:solidFill>
              <a:latin typeface="Roboto Sla"/>
              <a:ea typeface="Arial"/>
            </a:endParaRPr>
          </a:p>
          <a:p>
            <a:pPr marL="457200" indent="-342900">
              <a:lnSpc>
                <a:spcPct val="115000"/>
              </a:lnSpc>
              <a:buClr>
                <a:srgbClr val="263238"/>
              </a:buClr>
              <a:buFont typeface="Arial"/>
              <a:buChar char="-"/>
            </a:pPr>
            <a:r>
              <a:rPr lang="en-US" sz="1985" b="0" strike="noStrike" spc="-1" dirty="0">
                <a:solidFill>
                  <a:srgbClr val="263238"/>
                </a:solidFill>
                <a:latin typeface="Roboto Sla"/>
                <a:ea typeface="Arial"/>
              </a:rPr>
              <a:t>Cho </a:t>
            </a:r>
            <a:r>
              <a:rPr lang="en-US" sz="1985" b="0" strike="noStrike" spc="-1" dirty="0" err="1">
                <a:solidFill>
                  <a:srgbClr val="263238"/>
                </a:solidFill>
                <a:latin typeface="Roboto Sla"/>
                <a:ea typeface="Arial"/>
              </a:rPr>
              <a:t>phép</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truy</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vấn</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và</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chỉnh</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sửa</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dữ</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liệu</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trên</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mảng</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một</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cách</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hiệu</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quả</a:t>
            </a:r>
            <a:r>
              <a:rPr lang="en-US" sz="1985" b="0" strike="noStrike" spc="-1" dirty="0">
                <a:solidFill>
                  <a:srgbClr val="263238"/>
                </a:solidFill>
                <a:latin typeface="Roboto Sla"/>
                <a:ea typeface="Arial"/>
              </a:rPr>
              <a:t>.</a:t>
            </a:r>
          </a:p>
          <a:p>
            <a:pPr marL="114300" indent="0">
              <a:lnSpc>
                <a:spcPct val="115000"/>
              </a:lnSpc>
              <a:buClr>
                <a:srgbClr val="263238"/>
              </a:buClr>
              <a:buFont typeface="Arial"/>
              <a:buNone/>
            </a:pPr>
            <a:endParaRPr lang="en-US" sz="1985" b="0" strike="noStrike" spc="-1" dirty="0">
              <a:latin typeface="Roboto Sla"/>
            </a:endParaRPr>
          </a:p>
          <a:p>
            <a:pPr marL="457200" indent="-342900">
              <a:lnSpc>
                <a:spcPct val="115000"/>
              </a:lnSpc>
              <a:buClr>
                <a:srgbClr val="263238"/>
              </a:buClr>
              <a:buFont typeface="Arial"/>
              <a:buChar char="-"/>
              <a:tabLst>
                <a:tab pos="0" algn="l"/>
              </a:tabLst>
            </a:pPr>
            <a:r>
              <a:rPr lang="en-GB" sz="1985" b="0" strike="noStrike" spc="-1" dirty="0" err="1">
                <a:solidFill>
                  <a:srgbClr val="263238"/>
                </a:solidFill>
                <a:latin typeface="Roboto Sla"/>
                <a:ea typeface="Arial"/>
              </a:rPr>
              <a:t>Là</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một</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cấu</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trúc</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tĩnh</a:t>
            </a:r>
            <a:endParaRPr lang="en-US" sz="1985" b="0" strike="noStrike" spc="-1" dirty="0">
              <a:latin typeface="Roboto Sla"/>
            </a:endParaRPr>
          </a:p>
          <a:p>
            <a:pPr>
              <a:lnSpc>
                <a:spcPct val="115000"/>
              </a:lnSpc>
              <a:tabLst>
                <a:tab pos="0" algn="l"/>
              </a:tabLst>
            </a:pPr>
            <a:endParaRPr lang="en-US" sz="1985" b="0" strike="noStrike" spc="-1" dirty="0">
              <a:latin typeface="Arial"/>
            </a:endParaRPr>
          </a:p>
          <a:p>
            <a:pPr>
              <a:lnSpc>
                <a:spcPct val="115000"/>
              </a:lnSpc>
              <a:tabLst>
                <a:tab pos="0" algn="l"/>
              </a:tabLst>
            </a:pPr>
            <a:endParaRPr lang="en-US" sz="1985" b="0" strike="noStrike" spc="-1" dirty="0">
              <a:latin typeface="Arial"/>
            </a:endParaRPr>
          </a:p>
          <a:p>
            <a:pPr marL="457200">
              <a:lnSpc>
                <a:spcPct val="115000"/>
              </a:lnSpc>
              <a:tabLst>
                <a:tab pos="0" algn="l"/>
              </a:tabLst>
            </a:pPr>
            <a:endParaRPr lang="en-US" sz="1985" b="0" strike="noStrike" spc="-1" dirty="0">
              <a:latin typeface="Arial"/>
            </a:endParaRPr>
          </a:p>
        </p:txBody>
      </p:sp>
      <p:sp>
        <p:nvSpPr>
          <p:cNvPr id="350" name="TextShape 3"/>
          <p:cNvSpPr txBox="1"/>
          <p:nvPr/>
        </p:nvSpPr>
        <p:spPr>
          <a:xfrm>
            <a:off x="10024904" y="5200273"/>
            <a:ext cx="604441" cy="433388"/>
          </a:xfrm>
          <a:prstGeom prst="rect">
            <a:avLst/>
          </a:prstGeom>
          <a:noFill/>
          <a:ln>
            <a:noFill/>
          </a:ln>
        </p:spPr>
        <p:txBody>
          <a:bodyPr tIns="100806" bIns="100806">
            <a:noAutofit/>
          </a:bodyPr>
          <a:lstStyle/>
          <a:p>
            <a:pPr algn="r">
              <a:lnSpc>
                <a:spcPct val="100000"/>
              </a:lnSpc>
              <a:tabLst>
                <a:tab pos="0" algn="l"/>
              </a:tabLst>
            </a:pPr>
            <a:fld id="{FA83F72B-02F4-4A38-AE95-5535D04E7480}" type="slidenum">
              <a:rPr lang="en-GB" sz="1435" b="1" strike="noStrike" spc="-1">
                <a:solidFill>
                  <a:srgbClr val="0091EA"/>
                </a:solidFill>
                <a:latin typeface="Source Sans Pro"/>
                <a:ea typeface="Source Sans Pro"/>
              </a:rPr>
              <a:t>2</a:t>
            </a:fld>
            <a:endParaRPr lang="en-US" sz="1435" b="0" strike="noStrike" spc="-1" dirty="0">
              <a:latin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additive="repl">
                                        <p:cTn id="7" dur="10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xEl>
                                              <p:pRg st="0" end="0"/>
                                            </p:txEl>
                                          </p:spTgt>
                                        </p:tgtEl>
                                        <p:attrNameLst>
                                          <p:attrName>style.visibility</p:attrName>
                                        </p:attrNameLst>
                                      </p:cBhvr>
                                      <p:to>
                                        <p:strVal val="visible"/>
                                      </p:to>
                                    </p:set>
                                    <p:animEffect transition="in" filter="fade">
                                      <p:cBhvr additive="repl">
                                        <p:cTn id="12" dur="1000"/>
                                        <p:tgtEl>
                                          <p:spTgt spid="3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9">
                                            <p:txEl>
                                              <p:pRg st="2" end="2"/>
                                            </p:txEl>
                                          </p:spTgt>
                                        </p:tgtEl>
                                        <p:attrNameLst>
                                          <p:attrName>style.visibility</p:attrName>
                                        </p:attrNameLst>
                                      </p:cBhvr>
                                      <p:to>
                                        <p:strVal val="visible"/>
                                      </p:to>
                                    </p:set>
                                    <p:animEffect transition="in" filter="fade">
                                      <p:cBhvr additive="repl">
                                        <p:cTn id="17" dur="1000"/>
                                        <p:tgtEl>
                                          <p:spTgt spid="3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9">
                                            <p:txEl>
                                              <p:pRg st="4" end="4"/>
                                            </p:txEl>
                                          </p:spTgt>
                                        </p:tgtEl>
                                        <p:attrNameLst>
                                          <p:attrName>style.visibility</p:attrName>
                                        </p:attrNameLst>
                                      </p:cBhvr>
                                      <p:to>
                                        <p:strVal val="visible"/>
                                      </p:to>
                                    </p:set>
                                    <p:animEffect transition="in" filter="fade">
                                      <p:cBhvr additive="repl">
                                        <p:cTn id="22" dur="1000"/>
                                        <p:tgtEl>
                                          <p:spTgt spid="3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1721564" y="1818263"/>
            <a:ext cx="2057400" cy="2034381"/>
          </a:xfrm>
          <a:prstGeom prst="ellipse">
            <a:avLst/>
          </a:prstGeom>
          <a:noFill/>
          <a:ln w="9360">
            <a:solidFill>
              <a:srgbClr val="CFD8DC"/>
            </a:solidFill>
            <a:prstDash val="dash"/>
            <a:round/>
          </a:ln>
        </p:spPr>
        <p:style>
          <a:lnRef idx="0">
            <a:srgbClr val="FFFFFF"/>
          </a:lnRef>
          <a:fillRef idx="0">
            <a:srgbClr val="FFFFFF"/>
          </a:fillRef>
          <a:effectRef idx="0">
            <a:srgbClr val="FFFFFF"/>
          </a:effectRef>
          <a:fontRef idx="minor"/>
        </p:style>
      </p:sp>
      <p:sp>
        <p:nvSpPr>
          <p:cNvPr id="352" name="TextShape 2"/>
          <p:cNvSpPr txBox="1"/>
          <p:nvPr/>
        </p:nvSpPr>
        <p:spPr>
          <a:xfrm>
            <a:off x="1410572" y="703601"/>
            <a:ext cx="4844892" cy="774065"/>
          </a:xfrm>
          <a:prstGeom prst="rect">
            <a:avLst/>
          </a:prstGeom>
          <a:noFill/>
          <a:ln>
            <a:noFill/>
          </a:ln>
        </p:spPr>
        <p:txBody>
          <a:bodyPr tIns="100806" bIns="100806" anchor="b">
            <a:noAutofit/>
          </a:bodyPr>
          <a:lstStyle/>
          <a:p>
            <a:pPr>
              <a:lnSpc>
                <a:spcPct val="100000"/>
              </a:lnSpc>
              <a:tabLst>
                <a:tab pos="0" algn="l"/>
              </a:tabLst>
            </a:pPr>
            <a:r>
              <a:rPr lang="en-US" sz="3000" b="1" strike="noStrike" spc="-1" dirty="0">
                <a:solidFill>
                  <a:srgbClr val="0091EA"/>
                </a:solidFill>
                <a:latin typeface="Roboto Slab"/>
                <a:ea typeface="Roboto Slab"/>
              </a:rPr>
              <a:t>CÁC THAO TÁC CHÍNH</a:t>
            </a:r>
            <a:endParaRPr lang="en-US" sz="3000" b="1" strike="noStrike" spc="-1" dirty="0">
              <a:solidFill>
                <a:srgbClr val="000000"/>
              </a:solidFill>
              <a:latin typeface="Arial"/>
            </a:endParaRPr>
          </a:p>
        </p:txBody>
      </p:sp>
      <p:sp>
        <p:nvSpPr>
          <p:cNvPr id="353" name="CustomShape 3"/>
          <p:cNvSpPr/>
          <p:nvPr/>
        </p:nvSpPr>
        <p:spPr>
          <a:xfrm>
            <a:off x="1902143" y="1996857"/>
            <a:ext cx="1695450" cy="1676797"/>
          </a:xfrm>
          <a:prstGeom prst="ellipse">
            <a:avLst/>
          </a:prstGeom>
          <a:noFill/>
          <a:ln w="9360">
            <a:solidFill>
              <a:srgbClr val="CFD8DC"/>
            </a:solidFill>
            <a:round/>
          </a:ln>
        </p:spPr>
        <p:style>
          <a:lnRef idx="0">
            <a:srgbClr val="FFFFFF"/>
          </a:lnRef>
          <a:fillRef idx="0">
            <a:srgbClr val="FFFFFF"/>
          </a:fillRef>
          <a:effectRef idx="0">
            <a:srgbClr val="FFFFFF"/>
          </a:effectRef>
          <a:fontRef idx="minor"/>
        </p:style>
        <p:txBody>
          <a:bodyPr tIns="100806" bIns="100806" anchor="ctr">
            <a:noAutofit/>
          </a:bodyPr>
          <a:lstStyle/>
          <a:p>
            <a:pPr algn="ctr">
              <a:lnSpc>
                <a:spcPct val="100000"/>
              </a:lnSpc>
              <a:tabLst>
                <a:tab pos="0" algn="l"/>
              </a:tabLst>
            </a:pPr>
            <a:r>
              <a:rPr lang="en-GB" sz="1985" b="1" strike="noStrike" spc="-1" dirty="0">
                <a:solidFill>
                  <a:srgbClr val="263238"/>
                </a:solidFill>
                <a:latin typeface="Source Sans Pro"/>
                <a:ea typeface="Source Sans Pro"/>
              </a:rPr>
              <a:t>Build</a:t>
            </a:r>
            <a:endParaRPr lang="en-US" sz="1985" b="0" strike="noStrike" spc="-1" dirty="0">
              <a:latin typeface="Arial"/>
            </a:endParaRPr>
          </a:p>
        </p:txBody>
      </p:sp>
      <p:sp>
        <p:nvSpPr>
          <p:cNvPr id="354" name="CustomShape 4"/>
          <p:cNvSpPr/>
          <p:nvPr/>
        </p:nvSpPr>
        <p:spPr>
          <a:xfrm>
            <a:off x="4175443" y="2996982"/>
            <a:ext cx="2207419" cy="2183209"/>
          </a:xfrm>
          <a:prstGeom prst="ellipse">
            <a:avLst/>
          </a:prstGeom>
          <a:noFill/>
          <a:ln w="9360">
            <a:solidFill>
              <a:srgbClr val="CFD8DC"/>
            </a:solidFill>
            <a:prstDash val="dash"/>
            <a:round/>
          </a:ln>
        </p:spPr>
        <p:style>
          <a:lnRef idx="0">
            <a:srgbClr val="FFFFFF"/>
          </a:lnRef>
          <a:fillRef idx="0">
            <a:srgbClr val="FFFFFF"/>
          </a:fillRef>
          <a:effectRef idx="0">
            <a:srgbClr val="FFFFFF"/>
          </a:effectRef>
          <a:fontRef idx="minor"/>
        </p:style>
      </p:sp>
      <p:sp>
        <p:nvSpPr>
          <p:cNvPr id="355" name="CustomShape 5"/>
          <p:cNvSpPr/>
          <p:nvPr/>
        </p:nvSpPr>
        <p:spPr>
          <a:xfrm>
            <a:off x="4369514" y="3189069"/>
            <a:ext cx="1819672" cy="1799828"/>
          </a:xfrm>
          <a:prstGeom prst="ellipse">
            <a:avLst/>
          </a:prstGeom>
          <a:noFill/>
          <a:ln w="28440">
            <a:solidFill>
              <a:srgbClr val="CFD8DC"/>
            </a:solidFill>
            <a:round/>
          </a:ln>
        </p:spPr>
        <p:style>
          <a:lnRef idx="0">
            <a:srgbClr val="FFFFFF"/>
          </a:lnRef>
          <a:fillRef idx="0">
            <a:srgbClr val="FFFFFF"/>
          </a:fillRef>
          <a:effectRef idx="0">
            <a:srgbClr val="FFFFFF"/>
          </a:effectRef>
          <a:fontRef idx="minor"/>
        </p:style>
        <p:txBody>
          <a:bodyPr tIns="100806" bIns="100806" anchor="ctr">
            <a:noAutofit/>
          </a:bodyPr>
          <a:lstStyle/>
          <a:p>
            <a:pPr algn="ctr">
              <a:lnSpc>
                <a:spcPct val="100000"/>
              </a:lnSpc>
              <a:tabLst>
                <a:tab pos="0" algn="l"/>
              </a:tabLst>
            </a:pPr>
            <a:r>
              <a:rPr lang="en-GB" sz="1985" b="1" strike="noStrike" spc="-1" dirty="0">
                <a:solidFill>
                  <a:srgbClr val="263238"/>
                </a:solidFill>
                <a:latin typeface="Source Sans Pro"/>
                <a:ea typeface="Source Sans Pro"/>
              </a:rPr>
              <a:t>Update</a:t>
            </a:r>
            <a:endParaRPr lang="en-US" sz="1985" b="0" strike="noStrike" spc="-1" dirty="0">
              <a:latin typeface="Arial"/>
            </a:endParaRPr>
          </a:p>
        </p:txBody>
      </p:sp>
      <p:sp>
        <p:nvSpPr>
          <p:cNvPr id="356" name="CustomShape 6"/>
          <p:cNvSpPr/>
          <p:nvPr/>
        </p:nvSpPr>
        <p:spPr>
          <a:xfrm>
            <a:off x="6469777" y="1057651"/>
            <a:ext cx="2437606" cy="2410222"/>
          </a:xfrm>
          <a:prstGeom prst="ellipse">
            <a:avLst/>
          </a:prstGeom>
          <a:noFill/>
          <a:ln w="9360">
            <a:solidFill>
              <a:srgbClr val="CFD8DC"/>
            </a:solidFill>
            <a:prstDash val="dash"/>
            <a:round/>
          </a:ln>
        </p:spPr>
        <p:style>
          <a:lnRef idx="0">
            <a:srgbClr val="FFFFFF"/>
          </a:lnRef>
          <a:fillRef idx="0">
            <a:srgbClr val="FFFFFF"/>
          </a:fillRef>
          <a:effectRef idx="0">
            <a:srgbClr val="FFFFFF"/>
          </a:effectRef>
          <a:fontRef idx="minor"/>
        </p:style>
      </p:sp>
      <p:sp>
        <p:nvSpPr>
          <p:cNvPr id="357" name="CustomShape 7"/>
          <p:cNvSpPr/>
          <p:nvPr/>
        </p:nvSpPr>
        <p:spPr>
          <a:xfrm>
            <a:off x="6684089" y="1267400"/>
            <a:ext cx="2008981" cy="1986756"/>
          </a:xfrm>
          <a:prstGeom prst="ellipse">
            <a:avLst/>
          </a:prstGeom>
          <a:noFill/>
          <a:ln w="76320">
            <a:solidFill>
              <a:srgbClr val="CFD8DC"/>
            </a:solidFill>
            <a:round/>
          </a:ln>
        </p:spPr>
        <p:style>
          <a:lnRef idx="0">
            <a:srgbClr val="FFFFFF"/>
          </a:lnRef>
          <a:fillRef idx="0">
            <a:srgbClr val="FFFFFF"/>
          </a:fillRef>
          <a:effectRef idx="0">
            <a:srgbClr val="FFFFFF"/>
          </a:effectRef>
          <a:fontRef idx="minor"/>
        </p:style>
        <p:txBody>
          <a:bodyPr tIns="100806" bIns="100806" anchor="ctr">
            <a:noAutofit/>
          </a:bodyPr>
          <a:lstStyle/>
          <a:p>
            <a:pPr algn="ctr">
              <a:lnSpc>
                <a:spcPct val="100000"/>
              </a:lnSpc>
              <a:tabLst>
                <a:tab pos="0" algn="l"/>
              </a:tabLst>
            </a:pPr>
            <a:r>
              <a:rPr lang="en-GB" sz="1985" b="1" strike="noStrike" spc="-1" dirty="0">
                <a:solidFill>
                  <a:srgbClr val="263238"/>
                </a:solidFill>
                <a:latin typeface="Source Sans Pro"/>
                <a:ea typeface="Source Sans Pro"/>
              </a:rPr>
              <a:t>Query</a:t>
            </a:r>
            <a:endParaRPr lang="en-US" sz="1985" b="0" strike="noStrike" spc="-1" dirty="0">
              <a:latin typeface="Arial"/>
            </a:endParaRPr>
          </a:p>
        </p:txBody>
      </p:sp>
      <p:sp>
        <p:nvSpPr>
          <p:cNvPr id="358" name="CustomShape 8"/>
          <p:cNvSpPr/>
          <p:nvPr/>
        </p:nvSpPr>
        <p:spPr>
          <a:xfrm>
            <a:off x="3529727" y="3195022"/>
            <a:ext cx="902494" cy="545703"/>
          </a:xfrm>
          <a:custGeom>
            <a:avLst/>
            <a:gdLst/>
            <a:ahLst/>
            <a:cxnLst/>
            <a:rect l="l" t="t" r="r" b="b"/>
            <a:pathLst>
              <a:path w="21600" h="21600">
                <a:moveTo>
                  <a:pt x="0" y="0"/>
                </a:moveTo>
                <a:lnTo>
                  <a:pt x="21600" y="21600"/>
                </a:lnTo>
              </a:path>
            </a:pathLst>
          </a:custGeom>
          <a:noFill/>
          <a:ln w="9360">
            <a:solidFill>
              <a:srgbClr val="CFD8DC"/>
            </a:solidFill>
            <a:round/>
          </a:ln>
        </p:spPr>
        <p:style>
          <a:lnRef idx="0">
            <a:srgbClr val="FFFFFF"/>
          </a:lnRef>
          <a:fillRef idx="0">
            <a:srgbClr val="FFFFFF"/>
          </a:fillRef>
          <a:effectRef idx="0">
            <a:srgbClr val="FFFFFF"/>
          </a:effectRef>
          <a:fontRef idx="minor"/>
        </p:style>
      </p:sp>
      <p:sp>
        <p:nvSpPr>
          <p:cNvPr id="359" name="CustomShape 9"/>
          <p:cNvSpPr/>
          <p:nvPr/>
        </p:nvSpPr>
        <p:spPr>
          <a:xfrm rot="10800000" flipH="1">
            <a:off x="6028452" y="2789813"/>
            <a:ext cx="790575" cy="781447"/>
          </a:xfrm>
          <a:custGeom>
            <a:avLst/>
            <a:gdLst/>
            <a:ahLst/>
            <a:cxnLst/>
            <a:rect l="l" t="t" r="r" b="b"/>
            <a:pathLst>
              <a:path w="21600" h="21600">
                <a:moveTo>
                  <a:pt x="0" y="0"/>
                </a:moveTo>
                <a:lnTo>
                  <a:pt x="21600" y="21600"/>
                </a:lnTo>
              </a:path>
            </a:pathLst>
          </a:custGeom>
          <a:noFill/>
          <a:ln w="28440">
            <a:solidFill>
              <a:srgbClr val="CFD8DC"/>
            </a:solidFill>
            <a:round/>
          </a:ln>
        </p:spPr>
        <p:style>
          <a:lnRef idx="0">
            <a:srgbClr val="FFFFFF"/>
          </a:lnRef>
          <a:fillRef idx="0">
            <a:srgbClr val="FFFFFF"/>
          </a:fillRef>
          <a:effectRef idx="0">
            <a:srgbClr val="FFFFFF"/>
          </a:effectRef>
          <a:fontRef idx="minor"/>
        </p:style>
      </p:sp>
      <p:sp>
        <p:nvSpPr>
          <p:cNvPr id="360" name="TextShape 10"/>
          <p:cNvSpPr txBox="1"/>
          <p:nvPr/>
        </p:nvSpPr>
        <p:spPr>
          <a:xfrm>
            <a:off x="10061099" y="5602863"/>
            <a:ext cx="604441" cy="433388"/>
          </a:xfrm>
          <a:prstGeom prst="rect">
            <a:avLst/>
          </a:prstGeom>
          <a:noFill/>
          <a:ln>
            <a:noFill/>
          </a:ln>
        </p:spPr>
        <p:txBody>
          <a:bodyPr tIns="100806" bIns="100806">
            <a:noAutofit/>
          </a:bodyPr>
          <a:lstStyle/>
          <a:p>
            <a:pPr algn="r">
              <a:lnSpc>
                <a:spcPct val="100000"/>
              </a:lnSpc>
              <a:tabLst>
                <a:tab pos="0" algn="l"/>
              </a:tabLst>
            </a:pPr>
            <a:fld id="{832967FD-F6AE-4841-BCF8-3260E188CBE8}" type="slidenum">
              <a:rPr lang="en-GB" sz="1435" b="1" strike="noStrike" spc="-1">
                <a:solidFill>
                  <a:srgbClr val="0091EA"/>
                </a:solidFill>
                <a:latin typeface="Source Sans Pro"/>
                <a:ea typeface="Source Sans Pro"/>
              </a:rPr>
              <a:t>3</a:t>
            </a:fld>
            <a:endParaRPr lang="en-US" sz="1435" b="0" strike="noStrike" spc="-1">
              <a:latin typeface="Times New Roman"/>
            </a:endParaRPr>
          </a:p>
        </p:txBody>
      </p:sp>
      <p:sp>
        <p:nvSpPr>
          <p:cNvPr id="361" name="CustomShape 11"/>
          <p:cNvSpPr/>
          <p:nvPr/>
        </p:nvSpPr>
        <p:spPr>
          <a:xfrm rot="10800000" flipH="1">
            <a:off x="3597989" y="2261175"/>
            <a:ext cx="3086100" cy="574278"/>
          </a:xfrm>
          <a:custGeom>
            <a:avLst/>
            <a:gdLst/>
            <a:ahLst/>
            <a:cxnLst/>
            <a:rect l="l" t="t" r="r" b="b"/>
            <a:pathLst>
              <a:path w="21600" h="21600">
                <a:moveTo>
                  <a:pt x="0" y="0"/>
                </a:moveTo>
                <a:lnTo>
                  <a:pt x="21600" y="21600"/>
                </a:lnTo>
              </a:path>
            </a:pathLst>
          </a:custGeom>
          <a:noFill/>
          <a:ln w="28440">
            <a:solidFill>
              <a:srgbClr val="CFD8DC"/>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fade">
                                      <p:cBhvr>
                                        <p:cTn id="7" dur="500"/>
                                        <p:tgtEl>
                                          <p:spTgt spid="351"/>
                                        </p:tgtEl>
                                      </p:cBhvr>
                                    </p:animEffect>
                                  </p:childTnLst>
                                </p:cTn>
                              </p:par>
                              <p:par>
                                <p:cTn id="8" presetID="10" presetClass="entr" presetSubtype="0" fill="hold" nodeType="withEffect">
                                  <p:stCondLst>
                                    <p:cond delay="0"/>
                                  </p:stCondLst>
                                  <p:childTnLst>
                                    <p:set>
                                      <p:cBhvr>
                                        <p:cTn id="9" dur="1" fill="hold">
                                          <p:stCondLst>
                                            <p:cond delay="0"/>
                                          </p:stCondLst>
                                        </p:cTn>
                                        <p:tgtEl>
                                          <p:spTgt spid="354"/>
                                        </p:tgtEl>
                                        <p:attrNameLst>
                                          <p:attrName>style.visibility</p:attrName>
                                        </p:attrNameLst>
                                      </p:cBhvr>
                                      <p:to>
                                        <p:strVal val="visible"/>
                                      </p:to>
                                    </p:set>
                                    <p:animEffect transition="in" filter="fade">
                                      <p:cBhvr>
                                        <p:cTn id="10" dur="500"/>
                                        <p:tgtEl>
                                          <p:spTgt spid="354"/>
                                        </p:tgtEl>
                                      </p:cBhvr>
                                    </p:animEffect>
                                  </p:childTnLst>
                                </p:cTn>
                              </p:par>
                              <p:par>
                                <p:cTn id="11" presetID="10" presetClass="entr" presetSubtype="0" fill="hold" nodeType="withEffect">
                                  <p:stCondLst>
                                    <p:cond delay="0"/>
                                  </p:stCondLst>
                                  <p:childTnLst>
                                    <p:set>
                                      <p:cBhvr>
                                        <p:cTn id="12" dur="1" fill="hold">
                                          <p:stCondLst>
                                            <p:cond delay="0"/>
                                          </p:stCondLst>
                                        </p:cTn>
                                        <p:tgtEl>
                                          <p:spTgt spid="356"/>
                                        </p:tgtEl>
                                        <p:attrNameLst>
                                          <p:attrName>style.visibility</p:attrName>
                                        </p:attrNameLst>
                                      </p:cBhvr>
                                      <p:to>
                                        <p:strVal val="visible"/>
                                      </p:to>
                                    </p:set>
                                    <p:animEffect transition="in" filter="fade">
                                      <p:cBhvr>
                                        <p:cTn id="13" dur="500"/>
                                        <p:tgtEl>
                                          <p:spTgt spid="356"/>
                                        </p:tgtEl>
                                      </p:cBhvr>
                                    </p:animEffect>
                                  </p:childTnLst>
                                </p:cTn>
                              </p:par>
                              <p:par>
                                <p:cTn id="14" presetID="10" presetClass="entr" presetSubtype="0" fill="hold" nodeType="withEffect">
                                  <p:stCondLst>
                                    <p:cond delay="0"/>
                                  </p:stCondLst>
                                  <p:childTnLst>
                                    <p:set>
                                      <p:cBhvr>
                                        <p:cTn id="15" dur="1" fill="hold">
                                          <p:stCondLst>
                                            <p:cond delay="0"/>
                                          </p:stCondLst>
                                        </p:cTn>
                                        <p:tgtEl>
                                          <p:spTgt spid="358"/>
                                        </p:tgtEl>
                                        <p:attrNameLst>
                                          <p:attrName>style.visibility</p:attrName>
                                        </p:attrNameLst>
                                      </p:cBhvr>
                                      <p:to>
                                        <p:strVal val="visible"/>
                                      </p:to>
                                    </p:set>
                                    <p:animEffect transition="in" filter="fade">
                                      <p:cBhvr>
                                        <p:cTn id="16" dur="500"/>
                                        <p:tgtEl>
                                          <p:spTgt spid="358"/>
                                        </p:tgtEl>
                                      </p:cBhvr>
                                    </p:animEffect>
                                  </p:childTnLst>
                                </p:cTn>
                              </p:par>
                              <p:par>
                                <p:cTn id="17" presetID="10" presetClass="entr" presetSubtype="0" fill="hold" nodeType="withEffect">
                                  <p:stCondLst>
                                    <p:cond delay="0"/>
                                  </p:stCondLst>
                                  <p:childTnLst>
                                    <p:set>
                                      <p:cBhvr>
                                        <p:cTn id="18" dur="1" fill="hold">
                                          <p:stCondLst>
                                            <p:cond delay="0"/>
                                          </p:stCondLst>
                                        </p:cTn>
                                        <p:tgtEl>
                                          <p:spTgt spid="359"/>
                                        </p:tgtEl>
                                        <p:attrNameLst>
                                          <p:attrName>style.visibility</p:attrName>
                                        </p:attrNameLst>
                                      </p:cBhvr>
                                      <p:to>
                                        <p:strVal val="visible"/>
                                      </p:to>
                                    </p:set>
                                    <p:animEffect transition="in" filter="fade">
                                      <p:cBhvr>
                                        <p:cTn id="19" dur="500"/>
                                        <p:tgtEl>
                                          <p:spTgt spid="359"/>
                                        </p:tgtEl>
                                      </p:cBhvr>
                                    </p:animEffect>
                                  </p:childTnLst>
                                </p:cTn>
                              </p:par>
                              <p:par>
                                <p:cTn id="20" presetID="10" presetClass="entr" presetSubtype="0" fill="hold" nodeType="withEffect">
                                  <p:stCondLst>
                                    <p:cond delay="0"/>
                                  </p:stCondLst>
                                  <p:childTnLst>
                                    <p:set>
                                      <p:cBhvr>
                                        <p:cTn id="21" dur="1" fill="hold">
                                          <p:stCondLst>
                                            <p:cond delay="0"/>
                                          </p:stCondLst>
                                        </p:cTn>
                                        <p:tgtEl>
                                          <p:spTgt spid="361"/>
                                        </p:tgtEl>
                                        <p:attrNameLst>
                                          <p:attrName>style.visibility</p:attrName>
                                        </p:attrNameLst>
                                      </p:cBhvr>
                                      <p:to>
                                        <p:strVal val="visible"/>
                                      </p:to>
                                    </p:set>
                                    <p:animEffect transition="in" filter="fade">
                                      <p:cBhvr>
                                        <p:cTn id="22" dur="500"/>
                                        <p:tgtEl>
                                          <p:spTgt spid="3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3"/>
                                        </p:tgtEl>
                                        <p:attrNameLst>
                                          <p:attrName>style.visibility</p:attrName>
                                        </p:attrNameLst>
                                      </p:cBhvr>
                                      <p:to>
                                        <p:strVal val="visible"/>
                                      </p:to>
                                    </p:set>
                                    <p:animEffect transition="in" filter="fade">
                                      <p:cBhvr>
                                        <p:cTn id="27" dur="500"/>
                                        <p:tgtEl>
                                          <p:spTgt spid="3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5"/>
                                        </p:tgtEl>
                                        <p:attrNameLst>
                                          <p:attrName>style.visibility</p:attrName>
                                        </p:attrNameLst>
                                      </p:cBhvr>
                                      <p:to>
                                        <p:strVal val="visible"/>
                                      </p:to>
                                    </p:set>
                                    <p:animEffect transition="in" filter="fade">
                                      <p:cBhvr>
                                        <p:cTn id="32" dur="500"/>
                                        <p:tgtEl>
                                          <p:spTgt spid="35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7"/>
                                        </p:tgtEl>
                                        <p:attrNameLst>
                                          <p:attrName>style.visibility</p:attrName>
                                        </p:attrNameLst>
                                      </p:cBhvr>
                                      <p:to>
                                        <p:strVal val="visible"/>
                                      </p:to>
                                    </p:set>
                                    <p:animEffect transition="in" filter="fade">
                                      <p:cBhvr>
                                        <p:cTn id="37" dur="500"/>
                                        <p:tgtEl>
                                          <p:spTgt spid="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animBg="1"/>
      <p:bldP spid="355" grpId="0" animBg="1"/>
      <p:bldP spid="3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909360" y="666360"/>
            <a:ext cx="6479640" cy="3901320"/>
          </a:xfrm>
          <a:prstGeom prst="rect">
            <a:avLst/>
          </a:prstGeom>
          <a:noFill/>
          <a:ln>
            <a:noFill/>
          </a:ln>
        </p:spPr>
        <p:style>
          <a:lnRef idx="0">
            <a:srgbClr val="FFFFFF"/>
          </a:lnRef>
          <a:fillRef idx="0">
            <a:srgbClr val="FFFFFF"/>
          </a:fillRef>
          <a:effectRef idx="0">
            <a:srgbClr val="FFFFFF"/>
          </a:effectRef>
          <a:fontRef idx="minor"/>
        </p:style>
      </p:sp>
      <p:sp>
        <p:nvSpPr>
          <p:cNvPr id="352" name="TextShape 2"/>
          <p:cNvSpPr txBox="1"/>
          <p:nvPr/>
        </p:nvSpPr>
        <p:spPr>
          <a:xfrm>
            <a:off x="1333640" y="763369"/>
            <a:ext cx="5913120" cy="774065"/>
          </a:xfrm>
          <a:prstGeom prst="rect">
            <a:avLst/>
          </a:prstGeom>
          <a:noFill/>
          <a:ln>
            <a:noFill/>
          </a:ln>
        </p:spPr>
        <p:txBody>
          <a:bodyPr tIns="100806" bIns="100806" anchor="b">
            <a:noAutofit/>
          </a:bodyPr>
          <a:lstStyle/>
          <a:p>
            <a:pPr>
              <a:lnSpc>
                <a:spcPct val="100000"/>
              </a:lnSpc>
              <a:tabLst>
                <a:tab pos="0" algn="l"/>
              </a:tabLst>
            </a:pPr>
            <a:r>
              <a:rPr lang="en-US" altLang="en-US" sz="3000" b="1" spc="-1" dirty="0">
                <a:solidFill>
                  <a:srgbClr val="0091EA"/>
                </a:solidFill>
                <a:latin typeface="Roboto Slab"/>
                <a:ea typeface="Roboto Slab"/>
              </a:rPr>
              <a:t>SEGMENT TREE BASIC CASE</a:t>
            </a:r>
            <a:endParaRPr lang="en-US" altLang="en-US" sz="3000" b="1" strike="noStrike" spc="-1" dirty="0">
              <a:solidFill>
                <a:srgbClr val="0091EA"/>
              </a:solidFill>
              <a:latin typeface="Roboto Slab"/>
              <a:ea typeface="Roboto Slab"/>
            </a:endParaRPr>
          </a:p>
        </p:txBody>
      </p:sp>
      <p:sp>
        <p:nvSpPr>
          <p:cNvPr id="349" name="TextShape 2"/>
          <p:cNvSpPr txBox="1"/>
          <p:nvPr/>
        </p:nvSpPr>
        <p:spPr>
          <a:xfrm>
            <a:off x="1096724" y="1537434"/>
            <a:ext cx="7887097" cy="3725466"/>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85" b="0" strike="noStrike" spc="-1" dirty="0">
                <a:latin typeface="Roboto Sla"/>
              </a:rPr>
              <a:t>Cho </a:t>
            </a:r>
            <a:r>
              <a:rPr lang="en-US" altLang="en-US" sz="1985" b="0" strike="noStrike" spc="-1" dirty="0" err="1">
                <a:latin typeface="Roboto Sla"/>
              </a:rPr>
              <a:t>mảng</a:t>
            </a:r>
            <a:r>
              <a:rPr lang="en-US" altLang="en-US" sz="1985" b="0" strike="noStrike" spc="-1" dirty="0">
                <a:latin typeface="Roboto Sla"/>
              </a:rPr>
              <a:t> A </a:t>
            </a:r>
            <a:r>
              <a:rPr lang="en-US" altLang="en-US" sz="1985" b="0" strike="noStrike" spc="-1" dirty="0" err="1">
                <a:latin typeface="Roboto Sla"/>
              </a:rPr>
              <a:t>gồm</a:t>
            </a:r>
            <a:r>
              <a:rPr lang="en-US" altLang="en-US" sz="1985" b="0" strike="noStrike" spc="-1" dirty="0">
                <a:latin typeface="Roboto Sla"/>
              </a:rPr>
              <a:t> N </a:t>
            </a:r>
            <a:r>
              <a:rPr lang="en-US" altLang="en-US" sz="1985" b="0" strike="noStrike" spc="-1" dirty="0" err="1">
                <a:latin typeface="Roboto Sla"/>
              </a:rPr>
              <a:t>phần</a:t>
            </a:r>
            <a:r>
              <a:rPr lang="en-US" altLang="en-US" sz="1985" b="0" strike="noStrike" spc="-1" dirty="0">
                <a:latin typeface="Roboto Sla"/>
              </a:rPr>
              <a:t> </a:t>
            </a:r>
            <a:r>
              <a:rPr lang="en-US" altLang="en-US" sz="1985" b="0" strike="noStrike" spc="-1" dirty="0" err="1">
                <a:latin typeface="Roboto Sla"/>
              </a:rPr>
              <a:t>tử</a:t>
            </a:r>
            <a:r>
              <a:rPr lang="en-US" altLang="en-US" sz="1985" b="0" strike="noStrike" spc="-1" dirty="0">
                <a:latin typeface="Roboto Sla"/>
              </a:rPr>
              <a:t> [a</a:t>
            </a:r>
            <a:r>
              <a:rPr lang="en-US" altLang="en-US" sz="1985" b="0" strike="noStrike" spc="-1" baseline="-25000" dirty="0">
                <a:latin typeface="Roboto Sla"/>
              </a:rPr>
              <a:t>1</a:t>
            </a:r>
            <a:r>
              <a:rPr lang="en-US" altLang="en-US" sz="1985" b="0" strike="noStrike" spc="-1" dirty="0">
                <a:latin typeface="Roboto Sla"/>
              </a:rPr>
              <a:t>, a</a:t>
            </a:r>
            <a:r>
              <a:rPr lang="en-US" altLang="en-US" sz="1985" b="0" strike="noStrike" spc="-1" baseline="-25000" dirty="0">
                <a:latin typeface="Roboto Sla"/>
              </a:rPr>
              <a:t>2</a:t>
            </a:r>
            <a:r>
              <a:rPr lang="en-US" altLang="en-US" sz="1985" b="0" strike="noStrike" spc="-1" dirty="0">
                <a:latin typeface="Roboto Sla"/>
              </a:rPr>
              <a:t>..., a</a:t>
            </a:r>
            <a:r>
              <a:rPr lang="en-US" altLang="en-US" sz="1985" b="0" strike="noStrike" spc="-1" baseline="-25000" dirty="0">
                <a:latin typeface="Roboto Sla"/>
              </a:rPr>
              <a:t>n</a:t>
            </a:r>
            <a:r>
              <a:rPr lang="en-US" altLang="en-US" sz="1985" b="0" strike="noStrike" spc="-1" dirty="0">
                <a:latin typeface="Roboto Sla"/>
              </a:rPr>
              <a:t>] </a:t>
            </a:r>
            <a:r>
              <a:rPr lang="en-US" altLang="en-US" sz="1985" b="0" strike="noStrike" spc="-1" dirty="0" err="1">
                <a:latin typeface="Roboto Sla"/>
              </a:rPr>
              <a:t>thực</a:t>
            </a:r>
            <a:r>
              <a:rPr lang="en-US" altLang="en-US" sz="1985" b="0" strike="noStrike" spc="-1" dirty="0">
                <a:latin typeface="Roboto Sla"/>
              </a:rPr>
              <a:t> </a:t>
            </a:r>
            <a:r>
              <a:rPr lang="en-US" altLang="en-US" sz="1985" b="0" strike="noStrike" spc="-1" dirty="0" err="1">
                <a:latin typeface="Roboto Sla"/>
              </a:rPr>
              <a:t>hiện</a:t>
            </a:r>
            <a:r>
              <a:rPr lang="en-US" altLang="en-US" sz="1985" b="0" strike="noStrike" spc="-1" dirty="0">
                <a:latin typeface="Roboto Sla"/>
              </a:rPr>
              <a:t> 2 </a:t>
            </a:r>
            <a:r>
              <a:rPr lang="en-US" altLang="en-US" sz="1985" b="0" strike="noStrike" spc="-1" dirty="0" err="1">
                <a:latin typeface="Roboto Sla"/>
              </a:rPr>
              <a:t>thao</a:t>
            </a:r>
            <a:r>
              <a:rPr lang="en-US" altLang="en-US" sz="1985" b="0" strike="noStrike" spc="-1" dirty="0">
                <a:latin typeface="Roboto Sla"/>
              </a:rPr>
              <a:t> </a:t>
            </a:r>
            <a:r>
              <a:rPr lang="en-US" altLang="en-US" sz="1985" b="0" strike="noStrike" spc="-1" dirty="0" err="1">
                <a:latin typeface="Roboto Sla"/>
              </a:rPr>
              <a:t>tác</a:t>
            </a:r>
            <a:r>
              <a:rPr lang="en-US" altLang="en-US" sz="1985" b="0" strike="noStrike" spc="-1" dirty="0">
                <a:latin typeface="Roboto Sla"/>
              </a:rPr>
              <a:t> </a:t>
            </a:r>
            <a:r>
              <a:rPr lang="en-US" altLang="en-US" sz="1985" b="0" strike="noStrike" spc="-1" dirty="0" err="1">
                <a:latin typeface="Roboto Sla"/>
              </a:rPr>
              <a:t>sau</a:t>
            </a:r>
            <a:r>
              <a:rPr lang="en-US" altLang="en-US" sz="1985" b="0" strike="noStrike" spc="-1" dirty="0">
                <a:latin typeface="Roboto Sla"/>
              </a:rPr>
              <a:t>:</a:t>
            </a:r>
          </a:p>
          <a:p>
            <a:pPr marL="914400" lvl="1" indent="-342900">
              <a:lnSpc>
                <a:spcPct val="115000"/>
              </a:lnSpc>
              <a:buClr>
                <a:srgbClr val="263238"/>
              </a:buClr>
              <a:buFont typeface="Arial" panose="020B0604020202020204" pitchFamily="34" charset="0"/>
              <a:buChar char="•"/>
            </a:pPr>
            <a:r>
              <a:rPr lang="en-US" altLang="en-US" sz="1985" b="0" strike="noStrike" spc="-1" dirty="0">
                <a:latin typeface="Roboto Sla"/>
              </a:rPr>
              <a:t>Update(</a:t>
            </a:r>
            <a:r>
              <a:rPr lang="en-US" altLang="en-US" sz="1985" b="0" strike="noStrike" spc="-1" dirty="0" err="1">
                <a:latin typeface="Roboto Sla"/>
              </a:rPr>
              <a:t>i</a:t>
            </a:r>
            <a:r>
              <a:rPr lang="en-US" altLang="en-US" sz="1985" b="0" strike="noStrike" spc="-1" dirty="0">
                <a:latin typeface="Roboto Sla"/>
              </a:rPr>
              <a:t>, x): </a:t>
            </a:r>
            <a:r>
              <a:rPr lang="en-US" altLang="en-US" sz="1985" b="0" strike="noStrike" spc="-1" dirty="0" err="1">
                <a:latin typeface="Roboto Sla"/>
              </a:rPr>
              <a:t>với</a:t>
            </a:r>
            <a:r>
              <a:rPr lang="en-US" altLang="en-US" sz="1985" b="0" strike="noStrike" spc="-1" dirty="0">
                <a:latin typeface="Roboto Sla"/>
              </a:rPr>
              <a:t> a</a:t>
            </a:r>
            <a:r>
              <a:rPr lang="en-US" altLang="en-US" sz="1985" b="0" strike="noStrike" spc="-1" baseline="-25000" dirty="0">
                <a:latin typeface="Roboto Sla"/>
              </a:rPr>
              <a:t>i</a:t>
            </a:r>
            <a:r>
              <a:rPr lang="en-US" altLang="en-US" sz="1985" b="0" strike="noStrike" spc="-1" dirty="0">
                <a:latin typeface="Roboto Sla"/>
              </a:rPr>
              <a:t> ∈ A, a</a:t>
            </a:r>
            <a:r>
              <a:rPr lang="en-US" altLang="en-US" sz="1985" b="0" strike="noStrike" spc="-1" baseline="-25000" dirty="0">
                <a:latin typeface="Roboto Sla"/>
              </a:rPr>
              <a:t>i</a:t>
            </a:r>
            <a:r>
              <a:rPr lang="en-US" altLang="en-US" sz="1985" b="0" strike="noStrike" spc="-1" dirty="0">
                <a:latin typeface="Roboto Sla"/>
              </a:rPr>
              <a:t> = a</a:t>
            </a:r>
            <a:r>
              <a:rPr lang="en-US" altLang="en-US" sz="1985" b="0" strike="noStrike" spc="-1" baseline="-25000" dirty="0">
                <a:latin typeface="Roboto Sla"/>
              </a:rPr>
              <a:t>i</a:t>
            </a:r>
            <a:r>
              <a:rPr lang="en-US" altLang="en-US" sz="1985" b="0" strike="noStrike" spc="-1" dirty="0">
                <a:latin typeface="Roboto Sla"/>
              </a:rPr>
              <a:t> ⊗ x.</a:t>
            </a:r>
          </a:p>
          <a:p>
            <a:pPr marL="914400" lvl="1" indent="-342900">
              <a:lnSpc>
                <a:spcPct val="115000"/>
              </a:lnSpc>
              <a:buClr>
                <a:srgbClr val="263238"/>
              </a:buClr>
              <a:buFont typeface="Arial" panose="020B0604020202020204" pitchFamily="34" charset="0"/>
              <a:buChar char="•"/>
            </a:pPr>
            <a:r>
              <a:rPr lang="en-US" altLang="en-US" sz="1985" b="0" strike="noStrike" spc="-1" dirty="0">
                <a:latin typeface="Roboto Sla"/>
              </a:rPr>
              <a:t>Query(l, r): </a:t>
            </a:r>
            <a:r>
              <a:rPr lang="en-US" altLang="en-US" sz="1985" b="0" strike="noStrike" spc="-1" dirty="0" err="1">
                <a:latin typeface="Roboto Sla"/>
              </a:rPr>
              <a:t>với</a:t>
            </a:r>
            <a:r>
              <a:rPr lang="en-US" altLang="en-US" sz="1985" b="0" strike="noStrike" spc="-1" dirty="0">
                <a:latin typeface="Roboto Sla"/>
              </a:rPr>
              <a:t> l </a:t>
            </a:r>
            <a:r>
              <a:rPr lang="en-US" altLang="en-US" sz="1985" b="0" strike="noStrike" spc="-1" dirty="0">
                <a:latin typeface="Roboto Sla"/>
                <a:cs typeface="东文宋体" charset="0"/>
              </a:rPr>
              <a:t>≤ </a:t>
            </a:r>
            <a:r>
              <a:rPr lang="en-US" altLang="en-US" sz="1985" b="0" strike="noStrike" spc="-1" dirty="0" err="1">
                <a:latin typeface="Roboto Sla"/>
                <a:cs typeface="东文宋体" charset="0"/>
              </a:rPr>
              <a:t>i</a:t>
            </a:r>
            <a:r>
              <a:rPr lang="en-US" altLang="en-US" sz="1985" b="0" strike="noStrike" spc="-1" dirty="0">
                <a:latin typeface="Roboto Sla"/>
                <a:cs typeface="东文宋体" charset="0"/>
              </a:rPr>
              <a:t> </a:t>
            </a:r>
            <a:r>
              <a:rPr lang="en-US" altLang="en-US" sz="1985" spc="-1" dirty="0">
                <a:latin typeface="Roboto Sla"/>
                <a:cs typeface="东文宋体" charset="0"/>
                <a:sym typeface="+mn-ea"/>
              </a:rPr>
              <a:t>≤ r, </a:t>
            </a:r>
            <a:r>
              <a:rPr lang="en-US" altLang="en-US" sz="1985" spc="-1" dirty="0" err="1">
                <a:latin typeface="Roboto Sla"/>
                <a:cs typeface="东文宋体" charset="0"/>
                <a:sym typeface="+mn-ea"/>
              </a:rPr>
              <a:t>tính</a:t>
            </a:r>
            <a:r>
              <a:rPr lang="en-US" altLang="en-US" sz="1985" spc="-1" dirty="0">
                <a:latin typeface="Roboto Sla"/>
                <a:cs typeface="东文宋体" charset="0"/>
                <a:sym typeface="+mn-ea"/>
              </a:rPr>
              <a:t> a</a:t>
            </a:r>
            <a:r>
              <a:rPr lang="en-US" altLang="en-US" sz="1985" spc="-1" baseline="-25000" dirty="0">
                <a:latin typeface="Roboto Sla"/>
                <a:cs typeface="东文宋体" charset="0"/>
                <a:sym typeface="+mn-ea"/>
              </a:rPr>
              <a:t>l </a:t>
            </a:r>
            <a:r>
              <a:rPr lang="en-US" altLang="en-US" sz="1985" spc="-1" dirty="0">
                <a:latin typeface="Roboto Sla"/>
                <a:cs typeface="东文宋体" charset="0"/>
                <a:sym typeface="+mn-ea"/>
              </a:rPr>
              <a:t>⊙ a</a:t>
            </a:r>
            <a:r>
              <a:rPr lang="en-US" altLang="en-US" sz="1985" spc="-1" baseline="-25000" dirty="0">
                <a:latin typeface="Roboto Sla"/>
                <a:cs typeface="东文宋体" charset="0"/>
                <a:sym typeface="+mn-ea"/>
              </a:rPr>
              <a:t>l+1</a:t>
            </a:r>
            <a:r>
              <a:rPr lang="en-US" altLang="en-US" sz="1985" spc="-1" dirty="0">
                <a:latin typeface="Roboto Sla"/>
                <a:cs typeface="东文宋体" charset="0"/>
                <a:sym typeface="+mn-ea"/>
              </a:rPr>
              <a:t> ... ⊙ </a:t>
            </a:r>
            <a:r>
              <a:rPr lang="en-US" altLang="en-US" sz="1985" spc="-1" dirty="0" err="1">
                <a:latin typeface="Roboto Sla"/>
                <a:cs typeface="东文宋体" charset="0"/>
                <a:sym typeface="+mn-ea"/>
              </a:rPr>
              <a:t>a</a:t>
            </a:r>
            <a:r>
              <a:rPr lang="en-US" altLang="en-US" sz="1985" spc="-1" baseline="-25000" dirty="0" err="1">
                <a:latin typeface="Roboto Sla"/>
                <a:cs typeface="东文宋体" charset="0"/>
                <a:sym typeface="+mn-ea"/>
              </a:rPr>
              <a:t>r</a:t>
            </a:r>
            <a:r>
              <a:rPr lang="en-US" altLang="en-US" sz="1985" spc="-1" baseline="-25000" dirty="0">
                <a:latin typeface="Roboto Sla"/>
                <a:cs typeface="东文宋体" charset="0"/>
                <a:sym typeface="+mn-ea"/>
              </a:rPr>
              <a:t> </a:t>
            </a:r>
          </a:p>
          <a:p>
            <a:pPr marL="914400" lvl="1" indent="-342900">
              <a:lnSpc>
                <a:spcPct val="115000"/>
              </a:lnSpc>
              <a:buClr>
                <a:srgbClr val="263238"/>
              </a:buClr>
              <a:buFont typeface="Arial"/>
              <a:buChar char="-"/>
            </a:pPr>
            <a:endParaRPr lang="en-US" altLang="en-US" sz="1985" b="0" strike="noStrike" spc="-1" baseline="-25000" dirty="0">
              <a:latin typeface="Roboto Sla"/>
              <a:cs typeface="东文宋体" charset="0"/>
              <a:sym typeface="+mn-ea"/>
            </a:endParaRPr>
          </a:p>
          <a:p>
            <a:pPr lvl="1" indent="-342900">
              <a:lnSpc>
                <a:spcPct val="115000"/>
              </a:lnSpc>
              <a:buClr>
                <a:srgbClr val="263238"/>
              </a:buClr>
              <a:buFont typeface="Arial"/>
              <a:buChar char="-"/>
            </a:pPr>
            <a:r>
              <a:rPr lang="en-US" altLang="en-US" sz="1985" b="0" strike="noStrike" spc="-1" dirty="0" err="1">
                <a:latin typeface="Roboto Sla"/>
                <a:cs typeface="东文宋体" charset="0"/>
                <a:sym typeface="+mn-ea"/>
              </a:rPr>
              <a:t>Với</a:t>
            </a:r>
            <a:r>
              <a:rPr lang="en-US" altLang="en-US" sz="1985" b="0" strike="noStrike" spc="-1" dirty="0">
                <a:latin typeface="Roboto Sla"/>
                <a:cs typeface="东文宋体" charset="0"/>
                <a:sym typeface="+mn-ea"/>
              </a:rPr>
              <a:t> Segment Tree, </a:t>
            </a:r>
            <a:r>
              <a:rPr lang="en-US" altLang="en-US" sz="1985" b="0" strike="noStrike" spc="-1" dirty="0" err="1">
                <a:latin typeface="Roboto Sla"/>
                <a:cs typeface="东文宋体" charset="0"/>
                <a:sym typeface="+mn-ea"/>
              </a:rPr>
              <a:t>độ</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phức</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tạp</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của</a:t>
            </a:r>
            <a:r>
              <a:rPr lang="en-US" altLang="en-US" sz="1985" b="0" strike="noStrike" spc="-1" dirty="0">
                <a:latin typeface="Roboto Sla"/>
                <a:cs typeface="东文宋体" charset="0"/>
                <a:sym typeface="+mn-ea"/>
              </a:rPr>
              <a:t> 2 </a:t>
            </a:r>
            <a:r>
              <a:rPr lang="en-US" altLang="en-US" sz="1985" b="0" strike="noStrike" spc="-1" dirty="0" err="1">
                <a:latin typeface="Roboto Sla"/>
                <a:cs typeface="东文宋体" charset="0"/>
                <a:sym typeface="+mn-ea"/>
              </a:rPr>
              <a:t>thao</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tác</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trên</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là</a:t>
            </a:r>
            <a:r>
              <a:rPr lang="en-US" altLang="en-US" sz="1985" b="0" strike="noStrike" spc="-1" dirty="0">
                <a:latin typeface="Roboto Sla"/>
                <a:cs typeface="东文宋体" charset="0"/>
                <a:sym typeface="+mn-ea"/>
              </a:rPr>
              <a:t> O(</a:t>
            </a:r>
            <a:r>
              <a:rPr lang="en-US" altLang="en-US" sz="1985" b="0" strike="noStrike" spc="-1" dirty="0" err="1">
                <a:latin typeface="Roboto Sla"/>
                <a:cs typeface="东文宋体" charset="0"/>
                <a:sym typeface="+mn-ea"/>
              </a:rPr>
              <a:t>logN</a:t>
            </a:r>
            <a:r>
              <a:rPr lang="en-US" altLang="en-US" sz="1985" b="0" strike="noStrike" spc="-1" dirty="0">
                <a:latin typeface="Roboto Sla"/>
                <a:cs typeface="东文宋体" charset="0"/>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animEffect transition="in" filter="fade">
                                      <p:cBhvr additive="repl">
                                        <p:cTn id="7" dur="1000"/>
                                        <p:tgtEl>
                                          <p:spTgt spid="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xEl>
                                              <p:pRg st="1" end="1"/>
                                            </p:txEl>
                                          </p:spTgt>
                                        </p:tgtEl>
                                        <p:attrNameLst>
                                          <p:attrName>style.visibility</p:attrName>
                                        </p:attrNameLst>
                                      </p:cBhvr>
                                      <p:to>
                                        <p:strVal val="visible"/>
                                      </p:to>
                                    </p:set>
                                    <p:animEffect transition="in" filter="fade">
                                      <p:cBhvr additive="repl">
                                        <p:cTn id="12" dur="1000"/>
                                        <p:tgtEl>
                                          <p:spTgt spid="3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9">
                                            <p:txEl>
                                              <p:pRg st="2" end="2"/>
                                            </p:txEl>
                                          </p:spTgt>
                                        </p:tgtEl>
                                        <p:attrNameLst>
                                          <p:attrName>style.visibility</p:attrName>
                                        </p:attrNameLst>
                                      </p:cBhvr>
                                      <p:to>
                                        <p:strVal val="visible"/>
                                      </p:to>
                                    </p:set>
                                    <p:animEffect transition="in" filter="fade">
                                      <p:cBhvr additive="repl">
                                        <p:cTn id="17" dur="1000"/>
                                        <p:tgtEl>
                                          <p:spTgt spid="3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9">
                                            <p:txEl>
                                              <p:pRg st="4" end="4"/>
                                            </p:txEl>
                                          </p:spTgt>
                                        </p:tgtEl>
                                        <p:attrNameLst>
                                          <p:attrName>style.visibility</p:attrName>
                                        </p:attrNameLst>
                                      </p:cBhvr>
                                      <p:to>
                                        <p:strVal val="visible"/>
                                      </p:to>
                                    </p:set>
                                    <p:animEffect transition="in" filter="fade">
                                      <p:cBhvr additive="repl">
                                        <p:cTn id="22" dur="1000"/>
                                        <p:tgtEl>
                                          <p:spTgt spid="3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866520" y="339480"/>
            <a:ext cx="8346240" cy="774000"/>
          </a:xfrm>
          <a:prstGeom prst="rect">
            <a:avLst/>
          </a:prstGeom>
          <a:noFill/>
          <a:ln>
            <a:noFill/>
          </a:ln>
        </p:spPr>
        <p:txBody>
          <a:bodyPr lIns="0" tIns="0" rIns="0" bIns="0" anchor="ctr">
            <a:noAutofit/>
          </a:bodyPr>
          <a:lstStyle/>
          <a:p>
            <a:pPr algn="ctr"/>
            <a:endParaRPr lang="en-US" sz="4850" b="0" strike="noStrike" spc="-1">
              <a:latin typeface="Arial"/>
            </a:endParaRPr>
          </a:p>
        </p:txBody>
      </p:sp>
      <p:sp>
        <p:nvSpPr>
          <p:cNvPr id="348" name="TextShape 1"/>
          <p:cNvSpPr txBox="1"/>
          <p:nvPr/>
        </p:nvSpPr>
        <p:spPr>
          <a:xfrm>
            <a:off x="1383210" y="726480"/>
            <a:ext cx="7829550" cy="798830"/>
          </a:xfrm>
          <a:prstGeom prst="rect">
            <a:avLst/>
          </a:prstGeom>
          <a:noFill/>
          <a:ln>
            <a:noFill/>
          </a:ln>
        </p:spPr>
        <p:txBody>
          <a:bodyPr tIns="100806" bIns="100806" anchor="ctr">
            <a:noAutofit/>
          </a:bodyPr>
          <a:lstStyle/>
          <a:p>
            <a:pPr>
              <a:lnSpc>
                <a:spcPct val="100000"/>
              </a:lnSpc>
              <a:tabLst>
                <a:tab pos="0" algn="l"/>
              </a:tabLst>
            </a:pPr>
            <a:r>
              <a:rPr lang="en-GB" sz="3000" b="1" strike="noStrike" spc="-1" dirty="0">
                <a:solidFill>
                  <a:srgbClr val="0091EA"/>
                </a:solidFill>
                <a:latin typeface="Roboto Slab"/>
                <a:ea typeface="Roboto Slab"/>
              </a:rPr>
              <a:t>I</a:t>
            </a:r>
            <a:r>
              <a:rPr lang="en-US" altLang="en-GB" sz="3000" b="1" strike="noStrike" spc="-1" dirty="0">
                <a:solidFill>
                  <a:srgbClr val="0091EA"/>
                </a:solidFill>
                <a:latin typeface="Roboto Slab"/>
                <a:ea typeface="Roboto Slab"/>
              </a:rPr>
              <a:t>I</a:t>
            </a:r>
            <a:r>
              <a:rPr lang="en-GB" sz="3000" b="1" strike="noStrike" spc="-1" dirty="0">
                <a:solidFill>
                  <a:srgbClr val="0091EA"/>
                </a:solidFill>
                <a:latin typeface="Roboto Slab"/>
                <a:ea typeface="Roboto Slab"/>
              </a:rPr>
              <a:t>. SEGMENT TREE RANGE QUERY</a:t>
            </a:r>
            <a:endParaRPr lang="en-US" altLang="en-GB" sz="3000" b="1" strike="noStrike" spc="-1" dirty="0">
              <a:solidFill>
                <a:srgbClr val="0091EA"/>
              </a:solidFill>
              <a:latin typeface="Roboto Slab"/>
              <a:ea typeface="Roboto Slab"/>
            </a:endParaRPr>
          </a:p>
        </p:txBody>
      </p:sp>
      <p:sp>
        <p:nvSpPr>
          <p:cNvPr id="349" name="TextShape 2"/>
          <p:cNvSpPr txBox="1"/>
          <p:nvPr/>
        </p:nvSpPr>
        <p:spPr>
          <a:xfrm>
            <a:off x="1383210" y="1500480"/>
            <a:ext cx="7887097" cy="3725466"/>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85" b="0" strike="noStrike" spc="-1" dirty="0" err="1">
                <a:latin typeface="Roboto Sla"/>
              </a:rPr>
              <a:t>Xét</a:t>
            </a:r>
            <a:r>
              <a:rPr lang="en-US" altLang="en-US" sz="1985" b="0" strike="noStrike" spc="-1" dirty="0">
                <a:latin typeface="Roboto Sla"/>
              </a:rPr>
              <a:t> 2 </a:t>
            </a:r>
            <a:r>
              <a:rPr lang="en-US" altLang="en-US" sz="1985" b="0" strike="noStrike" spc="-1" dirty="0" err="1">
                <a:latin typeface="Roboto Sla"/>
              </a:rPr>
              <a:t>phép</a:t>
            </a:r>
            <a:r>
              <a:rPr lang="en-US" altLang="en-US" sz="1985" b="0" strike="noStrike" spc="-1" dirty="0">
                <a:latin typeface="Roboto Sla"/>
              </a:rPr>
              <a:t> </a:t>
            </a:r>
            <a:r>
              <a:rPr lang="en-US" altLang="en-US" sz="1985" b="0" strike="noStrike" spc="-1" dirty="0" err="1">
                <a:latin typeface="Roboto Sla"/>
              </a:rPr>
              <a:t>toán</a:t>
            </a:r>
            <a:r>
              <a:rPr lang="en-US" altLang="en-US" sz="1985" b="0" strike="noStrike" spc="-1" dirty="0">
                <a:latin typeface="Roboto Sla"/>
              </a:rPr>
              <a:t> </a:t>
            </a:r>
            <a:r>
              <a:rPr lang="en-US" altLang="en-US" sz="1985" b="0" strike="noStrike" spc="-1" dirty="0" err="1">
                <a:latin typeface="Roboto Sla"/>
              </a:rPr>
              <a:t>trên</a:t>
            </a:r>
            <a:r>
              <a:rPr lang="en-US" altLang="en-US" sz="1985" b="0" strike="noStrike" spc="-1" dirty="0">
                <a:latin typeface="Roboto Sla"/>
              </a:rPr>
              <a:t> </a:t>
            </a:r>
            <a:r>
              <a:rPr lang="en-US" altLang="en-US" sz="1985" b="0" strike="noStrike" spc="-1" dirty="0" err="1">
                <a:latin typeface="Roboto Sla"/>
              </a:rPr>
              <a:t>đoạn</a:t>
            </a:r>
            <a:r>
              <a:rPr lang="en-US" altLang="en-US" sz="1985" b="0" strike="noStrike" spc="-1" dirty="0">
                <a:latin typeface="Roboto Sla"/>
              </a:rPr>
              <a:t> </a:t>
            </a:r>
            <a:r>
              <a:rPr lang="en-US" altLang="en-US" sz="1985" b="0" strike="noStrike" spc="-1" dirty="0" err="1">
                <a:latin typeface="Roboto Sla"/>
              </a:rPr>
              <a:t>như</a:t>
            </a:r>
            <a:r>
              <a:rPr lang="en-US" altLang="en-US" sz="1985" b="0" strike="noStrike" spc="-1" dirty="0">
                <a:latin typeface="Roboto Sla"/>
              </a:rPr>
              <a:t> </a:t>
            </a:r>
            <a:r>
              <a:rPr lang="en-US" altLang="en-US" sz="1985" b="0" strike="noStrike" spc="-1" dirty="0" err="1">
                <a:latin typeface="Roboto Sla"/>
              </a:rPr>
              <a:t>sau</a:t>
            </a:r>
            <a:r>
              <a:rPr lang="en-US" altLang="en-US" sz="1985" b="0" strike="noStrike" spc="-1" dirty="0">
                <a:latin typeface="Roboto Sla"/>
              </a:rPr>
              <a:t>:</a:t>
            </a:r>
          </a:p>
          <a:p>
            <a:pPr marL="914400" lvl="1" indent="-342900">
              <a:lnSpc>
                <a:spcPct val="115000"/>
              </a:lnSpc>
              <a:buClr>
                <a:srgbClr val="263238"/>
              </a:buClr>
              <a:buFont typeface="Arial"/>
              <a:buChar char="-"/>
            </a:pPr>
            <a:r>
              <a:rPr lang="en-US" altLang="en-US" sz="1985" spc="-1" dirty="0">
                <a:latin typeface="Roboto Sla"/>
                <a:sym typeface="+mn-ea"/>
              </a:rPr>
              <a:t>Update(l, r, x): </a:t>
            </a:r>
            <a:r>
              <a:rPr lang="en-US" altLang="en-US" sz="1985" spc="-1" dirty="0" err="1">
                <a:latin typeface="Roboto Sla"/>
                <a:sym typeface="+mn-ea"/>
              </a:rPr>
              <a:t>với</a:t>
            </a:r>
            <a:r>
              <a:rPr lang="en-US" altLang="en-US" sz="1985" spc="-1" dirty="0">
                <a:latin typeface="Roboto Sla"/>
                <a:sym typeface="+mn-ea"/>
              </a:rPr>
              <a:t> l </a:t>
            </a:r>
            <a:r>
              <a:rPr lang="en-US" altLang="en-US" sz="1985" spc="-1" dirty="0">
                <a:latin typeface="Roboto Sla"/>
                <a:cs typeface="Arial" panose="02080604020202020204" pitchFamily="34" charset="0"/>
                <a:sym typeface="+mn-ea"/>
              </a:rPr>
              <a:t>≤ </a:t>
            </a:r>
            <a:r>
              <a:rPr lang="en-US" altLang="en-US" sz="1985" spc="-1" dirty="0" err="1">
                <a:latin typeface="Roboto Sla"/>
                <a:sym typeface="+mn-ea"/>
              </a:rPr>
              <a:t>i</a:t>
            </a:r>
            <a:r>
              <a:rPr lang="en-US" altLang="en-US" sz="1985" spc="-1" dirty="0">
                <a:latin typeface="Roboto Sla"/>
                <a:sym typeface="+mn-ea"/>
              </a:rPr>
              <a:t> </a:t>
            </a:r>
            <a:r>
              <a:rPr lang="en-US" altLang="en-US" sz="1985" spc="-1" dirty="0">
                <a:latin typeface="Roboto Sla"/>
                <a:cs typeface="Arial" panose="02080604020202020204" pitchFamily="34" charset="0"/>
                <a:sym typeface="+mn-ea"/>
              </a:rPr>
              <a:t>≤ r </a:t>
            </a:r>
            <a:r>
              <a:rPr lang="en-US" altLang="en-US" sz="1985" spc="-1" dirty="0">
                <a:latin typeface="Roboto Sla"/>
                <a:sym typeface="+mn-ea"/>
              </a:rPr>
              <a:t>, a</a:t>
            </a:r>
            <a:r>
              <a:rPr lang="en-US" altLang="en-US" sz="1985" spc="-1" baseline="-25000" dirty="0">
                <a:latin typeface="Roboto Sla"/>
                <a:sym typeface="+mn-ea"/>
              </a:rPr>
              <a:t>i</a:t>
            </a:r>
            <a:r>
              <a:rPr lang="en-US" altLang="en-US" sz="1985" spc="-1" dirty="0">
                <a:latin typeface="Roboto Sla"/>
                <a:sym typeface="+mn-ea"/>
              </a:rPr>
              <a:t> = x.</a:t>
            </a:r>
          </a:p>
          <a:p>
            <a:pPr marL="914400" lvl="1" indent="-342900">
              <a:lnSpc>
                <a:spcPct val="115000"/>
              </a:lnSpc>
              <a:buClr>
                <a:srgbClr val="263238"/>
              </a:buClr>
              <a:buFont typeface="Arial"/>
              <a:buChar char="-"/>
            </a:pPr>
            <a:r>
              <a:rPr lang="en-US" altLang="en-US" sz="1985" spc="-1" dirty="0">
                <a:latin typeface="Roboto Sla"/>
                <a:sym typeface="+mn-ea"/>
              </a:rPr>
              <a:t>Query(l, r, x): </a:t>
            </a:r>
            <a:r>
              <a:rPr lang="en-US" altLang="en-US" sz="1985" spc="-1" dirty="0" err="1">
                <a:latin typeface="Roboto Sla"/>
                <a:sym typeface="+mn-ea"/>
              </a:rPr>
              <a:t>với</a:t>
            </a:r>
            <a:r>
              <a:rPr lang="en-US" altLang="en-US" sz="1985" spc="-1" dirty="0">
                <a:latin typeface="Roboto Sla"/>
                <a:sym typeface="+mn-ea"/>
              </a:rPr>
              <a:t> l </a:t>
            </a:r>
            <a:r>
              <a:rPr lang="en-US" altLang="en-US" sz="1985" spc="-1" dirty="0">
                <a:latin typeface="Roboto Sla"/>
                <a:cs typeface="东文宋体" charset="0"/>
                <a:sym typeface="+mn-ea"/>
              </a:rPr>
              <a:t>≤ </a:t>
            </a:r>
            <a:r>
              <a:rPr lang="en-US" altLang="en-US" sz="1985" spc="-1" dirty="0" err="1">
                <a:latin typeface="Roboto Sla"/>
                <a:cs typeface="东文宋体" charset="0"/>
                <a:sym typeface="+mn-ea"/>
              </a:rPr>
              <a:t>i</a:t>
            </a:r>
            <a:r>
              <a:rPr lang="en-US" altLang="en-US" sz="1985" spc="-1" dirty="0">
                <a:latin typeface="Roboto Sla"/>
                <a:cs typeface="东文宋体" charset="0"/>
                <a:sym typeface="+mn-ea"/>
              </a:rPr>
              <a:t> ≤ r, </a:t>
            </a:r>
            <a:r>
              <a:rPr lang="en-US" altLang="en-US" sz="1985" spc="-1" dirty="0" err="1">
                <a:latin typeface="Roboto Sla"/>
                <a:cs typeface="东文宋体" charset="0"/>
                <a:sym typeface="+mn-ea"/>
              </a:rPr>
              <a:t>tính</a:t>
            </a:r>
            <a:r>
              <a:rPr lang="en-US" altLang="en-US" sz="1985" spc="-1" dirty="0">
                <a:latin typeface="Roboto Sla"/>
                <a:cs typeface="东文宋体" charset="0"/>
                <a:sym typeface="+mn-ea"/>
              </a:rPr>
              <a:t> sum(a</a:t>
            </a:r>
            <a:r>
              <a:rPr lang="en-US" altLang="en-US" sz="1985" spc="-1" baseline="-25000" dirty="0">
                <a:latin typeface="Roboto Sla"/>
                <a:cs typeface="东文宋体" charset="0"/>
                <a:sym typeface="+mn-ea"/>
              </a:rPr>
              <a:t>l, </a:t>
            </a:r>
            <a:r>
              <a:rPr lang="en-US" altLang="en-US" sz="1985" spc="-1" dirty="0">
                <a:latin typeface="Roboto Sla"/>
                <a:cs typeface="东文宋体" charset="0"/>
                <a:sym typeface="+mn-ea"/>
              </a:rPr>
              <a:t>a</a:t>
            </a:r>
            <a:r>
              <a:rPr lang="en-US" altLang="en-US" sz="1985" spc="-1" baseline="-25000" dirty="0">
                <a:latin typeface="Roboto Sla"/>
                <a:cs typeface="东文宋体" charset="0"/>
                <a:sym typeface="+mn-ea"/>
              </a:rPr>
              <a:t>l+1,</a:t>
            </a:r>
            <a:r>
              <a:rPr lang="en-US" altLang="en-US" sz="1985" spc="-1" dirty="0">
                <a:latin typeface="Roboto Sla"/>
                <a:cs typeface="东文宋体" charset="0"/>
                <a:sym typeface="+mn-ea"/>
              </a:rPr>
              <a:t>...,⊙ </a:t>
            </a:r>
            <a:r>
              <a:rPr lang="en-US" altLang="en-US" sz="1985" spc="-1" dirty="0" err="1">
                <a:latin typeface="Roboto Sla"/>
                <a:cs typeface="东文宋体" charset="0"/>
                <a:sym typeface="+mn-ea"/>
              </a:rPr>
              <a:t>a</a:t>
            </a:r>
            <a:r>
              <a:rPr lang="en-US" altLang="en-US" sz="1985" spc="-1" baseline="-25000" dirty="0" err="1">
                <a:latin typeface="Roboto Sla"/>
                <a:cs typeface="东文宋体" charset="0"/>
                <a:sym typeface="+mn-ea"/>
              </a:rPr>
              <a:t>r</a:t>
            </a:r>
            <a:r>
              <a:rPr lang="en-US" altLang="en-US" sz="1985" spc="-1" dirty="0">
                <a:latin typeface="Roboto Sla"/>
                <a:cs typeface="东文宋体" charset="0"/>
                <a:sym typeface="+mn-ea"/>
              </a:rPr>
              <a:t>)</a:t>
            </a:r>
            <a:endParaRPr lang="en-US" sz="1985" b="0" strike="noStrike" spc="-1" dirty="0">
              <a:latin typeface="Roboto Sla"/>
            </a:endParaRPr>
          </a:p>
          <a:p>
            <a:pPr marL="457200">
              <a:lnSpc>
                <a:spcPct val="115000"/>
              </a:lnSpc>
              <a:tabLst>
                <a:tab pos="0" algn="l"/>
              </a:tabLst>
            </a:pPr>
            <a:endParaRPr lang="en-US" sz="1985" b="0" strike="noStrike" spc="-1" dirty="0">
              <a:latin typeface="Roboto Sl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additive="repl">
                                        <p:cTn id="7" dur="10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49">
                                            <p:txEl>
                                              <p:pRg st="0" end="0"/>
                                            </p:txEl>
                                          </p:spTgt>
                                        </p:tgtEl>
                                        <p:attrNameLst>
                                          <p:attrName>style.visibility</p:attrName>
                                        </p:attrNameLst>
                                      </p:cBhvr>
                                      <p:to>
                                        <p:strVal val="visible"/>
                                      </p:to>
                                    </p:set>
                                    <p:animEffect transition="in" filter="diamond(in)">
                                      <p:cBhvr>
                                        <p:cTn id="12" dur="1000"/>
                                        <p:tgtEl>
                                          <p:spTgt spid="349">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49">
                                            <p:txEl>
                                              <p:pRg st="1" end="1"/>
                                            </p:txEl>
                                          </p:spTgt>
                                        </p:tgtEl>
                                        <p:attrNameLst>
                                          <p:attrName>style.visibility</p:attrName>
                                        </p:attrNameLst>
                                      </p:cBhvr>
                                      <p:to>
                                        <p:strVal val="visible"/>
                                      </p:to>
                                    </p:set>
                                    <p:animEffect transition="in" filter="diamond(in)">
                                      <p:cBhvr>
                                        <p:cTn id="15" dur="1000"/>
                                        <p:tgtEl>
                                          <p:spTgt spid="349">
                                            <p:txEl>
                                              <p:pRg st="1" end="1"/>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49">
                                            <p:txEl>
                                              <p:pRg st="2" end="2"/>
                                            </p:txEl>
                                          </p:spTgt>
                                        </p:tgtEl>
                                        <p:attrNameLst>
                                          <p:attrName>style.visibility</p:attrName>
                                        </p:attrNameLst>
                                      </p:cBhvr>
                                      <p:to>
                                        <p:strVal val="visible"/>
                                      </p:to>
                                    </p:set>
                                    <p:animEffect transition="in" filter="diamond(in)">
                                      <p:cBhvr>
                                        <p:cTn id="18" dur="1000"/>
                                        <p:tgtEl>
                                          <p:spTgt spid="3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866520" y="339480"/>
            <a:ext cx="8346240" cy="774000"/>
          </a:xfrm>
          <a:prstGeom prst="rect">
            <a:avLst/>
          </a:prstGeom>
          <a:noFill/>
          <a:ln>
            <a:noFill/>
          </a:ln>
        </p:spPr>
        <p:txBody>
          <a:bodyPr lIns="0" tIns="0" rIns="0" bIns="0" anchor="ctr">
            <a:noAutofit/>
          </a:bodyPr>
          <a:lstStyle/>
          <a:p>
            <a:pPr algn="ctr"/>
            <a:endParaRPr lang="en-US" sz="4850" b="0" strike="noStrike" spc="-1">
              <a:latin typeface="Arial"/>
            </a:endParaRPr>
          </a:p>
        </p:txBody>
      </p:sp>
      <p:sp>
        <p:nvSpPr>
          <p:cNvPr id="348" name="TextShape 1"/>
          <p:cNvSpPr txBox="1"/>
          <p:nvPr/>
        </p:nvSpPr>
        <p:spPr>
          <a:xfrm>
            <a:off x="1295400" y="791845"/>
            <a:ext cx="7280275" cy="798830"/>
          </a:xfrm>
          <a:prstGeom prst="rect">
            <a:avLst/>
          </a:prstGeom>
          <a:noFill/>
          <a:ln>
            <a:noFill/>
          </a:ln>
        </p:spPr>
        <p:txBody>
          <a:bodyPr tIns="100806" bIns="100806" anchor="ctr">
            <a:noAutofit/>
          </a:bodyPr>
          <a:lstStyle/>
          <a:p>
            <a:pPr>
              <a:lnSpc>
                <a:spcPct val="100000"/>
              </a:lnSpc>
              <a:tabLst>
                <a:tab pos="0" algn="l"/>
              </a:tabLst>
            </a:pPr>
            <a:r>
              <a:rPr lang="en-GB" sz="3305" b="1" spc="-1">
                <a:solidFill>
                  <a:srgbClr val="0091EA"/>
                </a:solidFill>
                <a:latin typeface="Roboto Slab"/>
                <a:ea typeface="Roboto Slab"/>
                <a:sym typeface="+mn-ea"/>
              </a:rPr>
              <a:t>I</a:t>
            </a:r>
            <a:r>
              <a:rPr lang="en-US" altLang="en-GB" sz="3305" b="1" spc="-1">
                <a:solidFill>
                  <a:srgbClr val="0091EA"/>
                </a:solidFill>
                <a:latin typeface="Roboto Slab"/>
                <a:ea typeface="Roboto Slab"/>
                <a:sym typeface="+mn-ea"/>
              </a:rPr>
              <a:t>I</a:t>
            </a:r>
            <a:r>
              <a:rPr lang="en-GB" sz="3305" b="1" spc="-1">
                <a:solidFill>
                  <a:srgbClr val="0091EA"/>
                </a:solidFill>
                <a:latin typeface="Roboto Slab"/>
                <a:ea typeface="Roboto Slab"/>
                <a:sym typeface="+mn-ea"/>
              </a:rPr>
              <a:t>. </a:t>
            </a:r>
            <a:r>
              <a:rPr lang="en-US" altLang="en-GB" sz="3305" b="1" spc="-1">
                <a:solidFill>
                  <a:srgbClr val="0091EA"/>
                </a:solidFill>
                <a:latin typeface="Roboto Slab"/>
                <a:ea typeface="Roboto Slab"/>
                <a:sym typeface="+mn-ea"/>
              </a:rPr>
              <a:t>Segment tree range query.</a:t>
            </a:r>
            <a:endParaRPr lang="en-US" altLang="en-GB" sz="3305" b="1" strike="noStrike" spc="-1">
              <a:solidFill>
                <a:srgbClr val="0091EA"/>
              </a:solidFill>
              <a:latin typeface="Roboto Slab"/>
              <a:ea typeface="Roboto Slab"/>
            </a:endParaRPr>
          </a:p>
        </p:txBody>
      </p:sp>
      <p:sp>
        <p:nvSpPr>
          <p:cNvPr id="349" name="TextShape 2"/>
          <p:cNvSpPr txBox="1"/>
          <p:nvPr/>
        </p:nvSpPr>
        <p:spPr>
          <a:xfrm>
            <a:off x="1459309" y="1381859"/>
            <a:ext cx="7887097" cy="3725466"/>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85" b="0" strike="noStrike" spc="-1" dirty="0" err="1">
                <a:latin typeface="Arial"/>
              </a:rPr>
              <a:t>Cách</a:t>
            </a:r>
            <a:r>
              <a:rPr lang="en-US" altLang="en-US" sz="1985" b="0" strike="noStrike" spc="-1" dirty="0">
                <a:latin typeface="Arial"/>
              </a:rPr>
              <a:t> </a:t>
            </a:r>
            <a:r>
              <a:rPr lang="en-US" altLang="en-US" sz="1985" b="0" strike="noStrike" spc="-1" dirty="0" err="1">
                <a:latin typeface="Arial"/>
              </a:rPr>
              <a:t>tiếp</a:t>
            </a:r>
            <a:r>
              <a:rPr lang="en-US" altLang="en-US" sz="1985" b="0" strike="noStrike" spc="-1" dirty="0">
                <a:latin typeface="Arial"/>
              </a:rPr>
              <a:t> </a:t>
            </a:r>
            <a:r>
              <a:rPr lang="en-US" altLang="en-US" sz="1985" b="0" strike="noStrike" spc="-1" dirty="0" err="1">
                <a:latin typeface="Arial"/>
              </a:rPr>
              <a:t>cận</a:t>
            </a:r>
            <a:r>
              <a:rPr lang="en-US" altLang="en-US" sz="1985" b="0" strike="noStrike" spc="-1" dirty="0">
                <a:latin typeface="Arial"/>
              </a:rPr>
              <a:t> </a:t>
            </a:r>
            <a:r>
              <a:rPr lang="en-US" altLang="en-US" sz="1985" b="0" strike="noStrike" spc="-1" dirty="0" err="1">
                <a:latin typeface="Arial"/>
              </a:rPr>
              <a:t>đơn</a:t>
            </a:r>
            <a:r>
              <a:rPr lang="en-US" altLang="en-US" sz="1985" b="0" strike="noStrike" spc="-1" dirty="0">
                <a:latin typeface="Arial"/>
              </a:rPr>
              <a:t> </a:t>
            </a:r>
            <a:r>
              <a:rPr lang="en-US" altLang="en-US" sz="1985" b="0" strike="noStrike" spc="-1" dirty="0" err="1">
                <a:latin typeface="Arial"/>
              </a:rPr>
              <a:t>giản</a:t>
            </a:r>
            <a:r>
              <a:rPr lang="en-US" altLang="en-US" sz="1985" b="0" strike="noStrike" spc="-1" dirty="0">
                <a:latin typeface="Arial"/>
              </a:rPr>
              <a:t>:</a:t>
            </a:r>
          </a:p>
          <a:p>
            <a:pPr marL="914400" lvl="1" indent="-342900">
              <a:lnSpc>
                <a:spcPct val="115000"/>
              </a:lnSpc>
              <a:buClr>
                <a:srgbClr val="263238"/>
              </a:buClr>
              <a:buFont typeface="Arial"/>
              <a:buChar char="-"/>
            </a:pPr>
            <a:r>
              <a:rPr lang="en-US" altLang="en-US" sz="1985" spc="-1" dirty="0" err="1">
                <a:latin typeface="Arial"/>
                <a:sym typeface="+mn-ea"/>
              </a:rPr>
              <a:t>Cập</a:t>
            </a:r>
            <a:r>
              <a:rPr lang="en-US" altLang="en-US" sz="1985" spc="-1" dirty="0">
                <a:latin typeface="Arial"/>
                <a:sym typeface="+mn-ea"/>
              </a:rPr>
              <a:t> </a:t>
            </a:r>
            <a:r>
              <a:rPr lang="en-US" altLang="en-US" sz="1985" spc="-1" dirty="0" err="1">
                <a:latin typeface="Arial"/>
                <a:sym typeface="+mn-ea"/>
              </a:rPr>
              <a:t>nhật</a:t>
            </a:r>
            <a:r>
              <a:rPr lang="en-US" altLang="en-US" sz="1985" spc="-1" dirty="0">
                <a:latin typeface="Arial"/>
                <a:sym typeface="+mn-ea"/>
              </a:rPr>
              <a:t> </a:t>
            </a:r>
            <a:r>
              <a:rPr lang="en-US" altLang="en-US" sz="1985" spc="-1" dirty="0" err="1">
                <a:latin typeface="Arial"/>
                <a:sym typeface="+mn-ea"/>
              </a:rPr>
              <a:t>từng</a:t>
            </a:r>
            <a:r>
              <a:rPr lang="en-US" altLang="en-US" sz="1985" spc="-1" dirty="0">
                <a:latin typeface="Arial"/>
                <a:sym typeface="+mn-ea"/>
              </a:rPr>
              <a:t> </a:t>
            </a:r>
            <a:r>
              <a:rPr lang="en-US" altLang="en-US" sz="1985" spc="-1" dirty="0" err="1">
                <a:latin typeface="Arial"/>
                <a:sym typeface="+mn-ea"/>
              </a:rPr>
              <a:t>phần</a:t>
            </a:r>
            <a:r>
              <a:rPr lang="en-US" altLang="en-US" sz="1985" spc="-1" dirty="0">
                <a:latin typeface="Arial"/>
                <a:sym typeface="+mn-ea"/>
              </a:rPr>
              <a:t> </a:t>
            </a:r>
            <a:r>
              <a:rPr lang="en-US" altLang="en-US" sz="1985" spc="-1" dirty="0" err="1">
                <a:latin typeface="Arial"/>
                <a:sym typeface="+mn-ea"/>
              </a:rPr>
              <a:t>tử</a:t>
            </a:r>
            <a:r>
              <a:rPr lang="en-US" altLang="en-US" sz="1985" spc="-1" dirty="0">
                <a:latin typeface="Arial"/>
                <a:sym typeface="+mn-ea"/>
              </a:rPr>
              <a:t> (point update) </a:t>
            </a:r>
            <a:r>
              <a:rPr lang="en-US" altLang="en-US" sz="1985" spc="-1" dirty="0" err="1">
                <a:latin typeface="Arial"/>
                <a:sym typeface="+mn-ea"/>
              </a:rPr>
              <a:t>nằm</a:t>
            </a:r>
            <a:r>
              <a:rPr lang="en-US" altLang="en-US" sz="1985" spc="-1" dirty="0">
                <a:latin typeface="Arial"/>
                <a:sym typeface="+mn-ea"/>
              </a:rPr>
              <a:t> </a:t>
            </a:r>
            <a:r>
              <a:rPr lang="en-US" altLang="en-US" sz="1985" spc="-1" dirty="0" err="1">
                <a:latin typeface="Arial"/>
                <a:sym typeface="+mn-ea"/>
              </a:rPr>
              <a:t>trong</a:t>
            </a:r>
            <a:r>
              <a:rPr lang="en-US" altLang="en-US" sz="1985" spc="-1" dirty="0">
                <a:latin typeface="Arial"/>
                <a:sym typeface="+mn-ea"/>
              </a:rPr>
              <a:t> </a:t>
            </a:r>
            <a:r>
              <a:rPr lang="en-US" altLang="en-US" sz="1985" spc="-1" dirty="0" err="1">
                <a:latin typeface="Arial"/>
                <a:sym typeface="+mn-ea"/>
              </a:rPr>
              <a:t>đoạn</a:t>
            </a:r>
            <a:r>
              <a:rPr lang="en-US" altLang="en-US" sz="1985" spc="-1" dirty="0">
                <a:latin typeface="Arial"/>
                <a:sym typeface="+mn-ea"/>
              </a:rPr>
              <a:t> </a:t>
            </a:r>
            <a:r>
              <a:rPr lang="en-US" altLang="en-US" sz="1985" spc="-1" dirty="0" err="1">
                <a:latin typeface="Arial"/>
                <a:sym typeface="+mn-ea"/>
              </a:rPr>
              <a:t>cần</a:t>
            </a:r>
            <a:r>
              <a:rPr lang="en-US" altLang="en-US" sz="1985" spc="-1" dirty="0">
                <a:latin typeface="Arial"/>
                <a:sym typeface="+mn-ea"/>
              </a:rPr>
              <a:t> </a:t>
            </a:r>
            <a:r>
              <a:rPr lang="en-US" altLang="en-US" sz="1985" spc="-1" dirty="0" err="1">
                <a:latin typeface="Arial"/>
                <a:sym typeface="+mn-ea"/>
              </a:rPr>
              <a:t>cập</a:t>
            </a:r>
            <a:r>
              <a:rPr lang="en-US" altLang="en-US" sz="1985" spc="-1" dirty="0">
                <a:latin typeface="Arial"/>
                <a:sym typeface="+mn-ea"/>
              </a:rPr>
              <a:t> </a:t>
            </a:r>
            <a:r>
              <a:rPr lang="en-US" altLang="en-US" sz="1985" spc="-1" dirty="0" err="1">
                <a:latin typeface="Arial"/>
                <a:sym typeface="+mn-ea"/>
              </a:rPr>
              <a:t>nhật</a:t>
            </a:r>
            <a:r>
              <a:rPr lang="en-US" altLang="en-US" sz="1985" spc="-1" dirty="0">
                <a:latin typeface="Arial"/>
                <a:sym typeface="+mn-ea"/>
              </a:rPr>
              <a:t>.</a:t>
            </a:r>
          </a:p>
          <a:p>
            <a:pPr marL="914400" lvl="1" indent="-342900">
              <a:lnSpc>
                <a:spcPct val="115000"/>
              </a:lnSpc>
              <a:buClr>
                <a:srgbClr val="263238"/>
              </a:buClr>
              <a:buFont typeface="Arial"/>
              <a:buChar char="-"/>
            </a:pPr>
            <a:r>
              <a:rPr lang="en-US" altLang="en-US" sz="1985" spc="-1" dirty="0" err="1">
                <a:latin typeface="Arial"/>
                <a:sym typeface="+mn-ea"/>
              </a:rPr>
              <a:t>Trả</a:t>
            </a:r>
            <a:r>
              <a:rPr lang="en-US" altLang="en-US" sz="1985" spc="-1" dirty="0">
                <a:latin typeface="Arial"/>
                <a:sym typeface="+mn-ea"/>
              </a:rPr>
              <a:t> </a:t>
            </a:r>
            <a:r>
              <a:rPr lang="en-US" altLang="en-US" sz="1985" spc="-1" dirty="0" err="1">
                <a:latin typeface="Arial"/>
                <a:sym typeface="+mn-ea"/>
              </a:rPr>
              <a:t>lời</a:t>
            </a:r>
            <a:r>
              <a:rPr lang="en-US" altLang="en-US" sz="1985" spc="-1" dirty="0">
                <a:latin typeface="Arial"/>
                <a:sym typeface="+mn-ea"/>
              </a:rPr>
              <a:t> </a:t>
            </a:r>
            <a:r>
              <a:rPr lang="en-US" altLang="en-US" sz="1985" spc="-1" dirty="0" err="1">
                <a:latin typeface="Arial"/>
                <a:sym typeface="+mn-ea"/>
              </a:rPr>
              <a:t>truy</a:t>
            </a:r>
            <a:r>
              <a:rPr lang="en-US" altLang="en-US" sz="1985" spc="-1" dirty="0">
                <a:latin typeface="Arial"/>
                <a:sym typeface="+mn-ea"/>
              </a:rPr>
              <a:t> </a:t>
            </a:r>
            <a:r>
              <a:rPr lang="en-US" altLang="en-US" sz="1985" spc="-1" dirty="0" err="1">
                <a:latin typeface="Arial"/>
                <a:sym typeface="+mn-ea"/>
              </a:rPr>
              <a:t>vấn</a:t>
            </a:r>
            <a:r>
              <a:rPr lang="en-US" altLang="en-US" sz="1985" spc="-1" dirty="0">
                <a:latin typeface="Arial"/>
                <a:sym typeface="+mn-ea"/>
              </a:rPr>
              <a:t> </a:t>
            </a:r>
            <a:r>
              <a:rPr lang="en-US" altLang="en-US" sz="1985" spc="-1" dirty="0" err="1">
                <a:latin typeface="Arial"/>
                <a:sym typeface="+mn-ea"/>
              </a:rPr>
              <a:t>như</a:t>
            </a:r>
            <a:r>
              <a:rPr lang="en-US" altLang="en-US" sz="1985" spc="-1" dirty="0">
                <a:latin typeface="Arial"/>
                <a:sym typeface="+mn-ea"/>
              </a:rPr>
              <a:t> </a:t>
            </a:r>
            <a:r>
              <a:rPr lang="en-US" altLang="en-US" sz="1985" spc="-1" dirty="0" err="1">
                <a:latin typeface="Arial"/>
                <a:sym typeface="+mn-ea"/>
              </a:rPr>
              <a:t>cũ</a:t>
            </a:r>
            <a:r>
              <a:rPr lang="en-US" altLang="en-US" sz="1985" spc="-1" dirty="0">
                <a:latin typeface="Arial"/>
                <a:sym typeface="+mn-ea"/>
              </a:rPr>
              <a:t>.</a:t>
            </a:r>
          </a:p>
          <a:p>
            <a:pPr marL="914400" lvl="1" indent="-342900">
              <a:lnSpc>
                <a:spcPct val="115000"/>
              </a:lnSpc>
              <a:buClr>
                <a:srgbClr val="263238"/>
              </a:buClr>
              <a:buFont typeface="Arial"/>
              <a:buChar char="-"/>
            </a:pPr>
            <a:endParaRPr lang="en-US" altLang="en-US" sz="1985" b="0" strike="noStrike" spc="-1" dirty="0">
              <a:latin typeface="Arial"/>
              <a:sym typeface="+mn-ea"/>
            </a:endParaRPr>
          </a:p>
          <a:p>
            <a:pPr lvl="1" indent="-342900">
              <a:lnSpc>
                <a:spcPct val="115000"/>
              </a:lnSpc>
              <a:buClr>
                <a:srgbClr val="263238"/>
              </a:buClr>
              <a:buFont typeface="Arial"/>
              <a:buChar char="-"/>
            </a:pPr>
            <a:r>
              <a:rPr lang="en-US" altLang="en-US" sz="1985" spc="-1" dirty="0" err="1">
                <a:latin typeface="Arial"/>
                <a:sym typeface="+mn-ea"/>
              </a:rPr>
              <a:t>Độ</a:t>
            </a:r>
            <a:r>
              <a:rPr lang="en-US" altLang="en-US" sz="1985" spc="-1" dirty="0">
                <a:latin typeface="Arial"/>
                <a:sym typeface="+mn-ea"/>
              </a:rPr>
              <a:t> </a:t>
            </a:r>
            <a:r>
              <a:rPr lang="en-US" altLang="en-US" sz="1985" spc="-1" dirty="0" err="1">
                <a:latin typeface="Arial"/>
                <a:sym typeface="+mn-ea"/>
              </a:rPr>
              <a:t>phức</a:t>
            </a:r>
            <a:r>
              <a:rPr lang="en-US" altLang="en-US" sz="1985" spc="-1" dirty="0">
                <a:latin typeface="Arial"/>
                <a:sym typeface="+mn-ea"/>
              </a:rPr>
              <a:t> </a:t>
            </a:r>
            <a:r>
              <a:rPr lang="en-US" altLang="en-US" sz="1985" spc="-1" dirty="0" err="1">
                <a:latin typeface="Arial"/>
                <a:sym typeface="+mn-ea"/>
              </a:rPr>
              <a:t>tạp</a:t>
            </a:r>
            <a:r>
              <a:rPr lang="en-US" altLang="en-US" sz="1985" spc="-1" dirty="0">
                <a:latin typeface="Arial"/>
                <a:sym typeface="+mn-ea"/>
              </a:rPr>
              <a:t>:</a:t>
            </a:r>
          </a:p>
          <a:p>
            <a:pPr lvl="2" indent="-342900">
              <a:lnSpc>
                <a:spcPct val="115000"/>
              </a:lnSpc>
              <a:buClr>
                <a:srgbClr val="263238"/>
              </a:buClr>
              <a:buFont typeface="Arial"/>
              <a:buChar char="-"/>
            </a:pPr>
            <a:r>
              <a:rPr lang="en-US" altLang="en-US" sz="1985" spc="-1" dirty="0">
                <a:latin typeface="Arial"/>
                <a:sym typeface="+mn-ea"/>
              </a:rPr>
              <a:t>Update: O(N*log(N))</a:t>
            </a:r>
          </a:p>
          <a:p>
            <a:pPr lvl="2" indent="-342900">
              <a:lnSpc>
                <a:spcPct val="115000"/>
              </a:lnSpc>
              <a:buClr>
                <a:srgbClr val="263238"/>
              </a:buClr>
              <a:buFont typeface="Arial"/>
              <a:buChar char="-"/>
            </a:pPr>
            <a:r>
              <a:rPr lang="en-US" altLang="en-US" sz="1985" b="0" strike="noStrike" spc="-1" dirty="0">
                <a:latin typeface="Arial"/>
              </a:rPr>
              <a:t>Query: O(log(N))</a:t>
            </a:r>
            <a:endParaRPr lang="en-US" sz="1985" b="0" strike="noStrike" spc="-1" dirty="0">
              <a:latin typeface="Arial"/>
            </a:endParaRPr>
          </a:p>
          <a:p>
            <a:pPr marL="457200">
              <a:lnSpc>
                <a:spcPct val="115000"/>
              </a:lnSpc>
              <a:tabLst>
                <a:tab pos="0" algn="l"/>
              </a:tabLst>
            </a:pPr>
            <a:endParaRPr lang="en-US" sz="1985" b="0" strike="noStrike" spc="-1" dirty="0">
              <a:latin typeface="Arial"/>
            </a:endParaRPr>
          </a:p>
        </p:txBody>
      </p:sp>
      <p:sp>
        <p:nvSpPr>
          <p:cNvPr id="4" name="Text Box 3"/>
          <p:cNvSpPr txBox="1"/>
          <p:nvPr/>
        </p:nvSpPr>
        <p:spPr>
          <a:xfrm>
            <a:off x="3185160" y="4711700"/>
            <a:ext cx="1433195" cy="368300"/>
          </a:xfrm>
          <a:prstGeom prst="rect">
            <a:avLst/>
          </a:prstGeom>
          <a:noFill/>
        </p:spPr>
        <p:txBody>
          <a:bodyPr wrap="square" rtlCol="0">
            <a:spAutoFit/>
          </a:bodyPr>
          <a:lstStyle/>
          <a:p>
            <a:r>
              <a:rPr lang="en-US"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additive="repl">
                                        <p:cTn id="7" dur="10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49">
                                            <p:txEl>
                                              <p:pRg st="0" end="0"/>
                                            </p:txEl>
                                          </p:spTgt>
                                        </p:tgtEl>
                                        <p:attrNameLst>
                                          <p:attrName>style.visibility</p:attrName>
                                        </p:attrNameLst>
                                      </p:cBhvr>
                                      <p:to>
                                        <p:strVal val="visible"/>
                                      </p:to>
                                    </p:set>
                                    <p:animEffect transition="in" filter="diamond(in)">
                                      <p:cBhvr>
                                        <p:cTn id="12" dur="1000"/>
                                        <p:tgtEl>
                                          <p:spTgt spid="3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49">
                                            <p:txEl>
                                              <p:pRg st="1" end="1"/>
                                            </p:txEl>
                                          </p:spTgt>
                                        </p:tgtEl>
                                        <p:attrNameLst>
                                          <p:attrName>style.visibility</p:attrName>
                                        </p:attrNameLst>
                                      </p:cBhvr>
                                      <p:to>
                                        <p:strVal val="visible"/>
                                      </p:to>
                                    </p:set>
                                    <p:animEffect transition="in" filter="diamond(in)">
                                      <p:cBhvr>
                                        <p:cTn id="17" dur="1000"/>
                                        <p:tgtEl>
                                          <p:spTgt spid="34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49">
                                            <p:txEl>
                                              <p:pRg st="2" end="2"/>
                                            </p:txEl>
                                          </p:spTgt>
                                        </p:tgtEl>
                                        <p:attrNameLst>
                                          <p:attrName>style.visibility</p:attrName>
                                        </p:attrNameLst>
                                      </p:cBhvr>
                                      <p:to>
                                        <p:strVal val="visible"/>
                                      </p:to>
                                    </p:set>
                                    <p:animEffect transition="in" filter="diamond(in)">
                                      <p:cBhvr>
                                        <p:cTn id="22" dur="1000"/>
                                        <p:tgtEl>
                                          <p:spTgt spid="34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49">
                                            <p:txEl>
                                              <p:pRg st="4" end="4"/>
                                            </p:txEl>
                                          </p:spTgt>
                                        </p:tgtEl>
                                        <p:attrNameLst>
                                          <p:attrName>style.visibility</p:attrName>
                                        </p:attrNameLst>
                                      </p:cBhvr>
                                      <p:to>
                                        <p:strVal val="visible"/>
                                      </p:to>
                                    </p:set>
                                    <p:animEffect transition="in" filter="diamond(in)">
                                      <p:cBhvr>
                                        <p:cTn id="27" dur="1000"/>
                                        <p:tgtEl>
                                          <p:spTgt spid="34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349">
                                            <p:txEl>
                                              <p:pRg st="5" end="5"/>
                                            </p:txEl>
                                          </p:spTgt>
                                        </p:tgtEl>
                                        <p:attrNameLst>
                                          <p:attrName>style.visibility</p:attrName>
                                        </p:attrNameLst>
                                      </p:cBhvr>
                                      <p:to>
                                        <p:strVal val="visible"/>
                                      </p:to>
                                    </p:set>
                                    <p:animEffect transition="in" filter="diamond(in)">
                                      <p:cBhvr>
                                        <p:cTn id="32" dur="1000"/>
                                        <p:tgtEl>
                                          <p:spTgt spid="34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349">
                                            <p:txEl>
                                              <p:pRg st="6" end="6"/>
                                            </p:txEl>
                                          </p:spTgt>
                                        </p:tgtEl>
                                        <p:attrNameLst>
                                          <p:attrName>style.visibility</p:attrName>
                                        </p:attrNameLst>
                                      </p:cBhvr>
                                      <p:to>
                                        <p:strVal val="visible"/>
                                      </p:to>
                                    </p:set>
                                    <p:animEffect transition="in" filter="diamond(in)">
                                      <p:cBhvr>
                                        <p:cTn id="37" dur="1000"/>
                                        <p:tgtEl>
                                          <p:spTgt spid="3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FD45-1E9F-BE4D-18D5-D6C67CC8273E}"/>
              </a:ext>
            </a:extLst>
          </p:cNvPr>
          <p:cNvSpPr>
            <a:spLocks noGrp="1"/>
          </p:cNvSpPr>
          <p:nvPr>
            <p:ph type="title"/>
          </p:nvPr>
        </p:nvSpPr>
        <p:spPr>
          <a:xfrm>
            <a:off x="1069720" y="369960"/>
            <a:ext cx="8602600" cy="774000"/>
          </a:xfrm>
        </p:spPr>
        <p:txBody>
          <a:bodyPr/>
          <a:lstStyle/>
          <a:p>
            <a:r>
              <a:rPr lang="en-US" altLang="en-US" sz="2000" b="1" spc="-1" dirty="0" err="1">
                <a:solidFill>
                  <a:srgbClr val="0091EA"/>
                </a:solidFill>
                <a:latin typeface="Roboto Slab"/>
                <a:ea typeface="Roboto Slab"/>
              </a:rPr>
              <a:t>Vì</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sao</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người</a:t>
            </a:r>
            <a:r>
              <a:rPr lang="en-US" altLang="en-US" sz="2000" b="1" spc="-1" dirty="0">
                <a:solidFill>
                  <a:srgbClr val="0091EA"/>
                </a:solidFill>
                <a:latin typeface="Roboto Slab"/>
                <a:ea typeface="Roboto Slab"/>
              </a:rPr>
              <a:t> ta </a:t>
            </a:r>
            <a:r>
              <a:rPr lang="en-US" altLang="en-US" sz="2000" b="1" spc="-1" dirty="0" err="1">
                <a:solidFill>
                  <a:srgbClr val="0091EA"/>
                </a:solidFill>
                <a:latin typeface="Roboto Slab"/>
                <a:ea typeface="Roboto Slab"/>
              </a:rPr>
              <a:t>có</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nhu</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cầu</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phát</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minh</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ra</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cây</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phân</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đoạn</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cập</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nhật</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trễ</a:t>
            </a:r>
            <a:r>
              <a:rPr lang="en-US" altLang="en-US" sz="2000" b="1" spc="-1" dirty="0">
                <a:solidFill>
                  <a:srgbClr val="0091EA"/>
                </a:solidFill>
                <a:latin typeface="Roboto Slab"/>
                <a:ea typeface="Roboto Slab"/>
              </a:rPr>
              <a:t>?</a:t>
            </a:r>
            <a:endParaRPr lang="en-US" sz="2000" dirty="0"/>
          </a:p>
        </p:txBody>
      </p:sp>
      <p:sp>
        <p:nvSpPr>
          <p:cNvPr id="3" name="Subtitle 2">
            <a:extLst>
              <a:ext uri="{FF2B5EF4-FFF2-40B4-BE49-F238E27FC236}">
                <a16:creationId xmlns:a16="http://schemas.microsoft.com/office/drawing/2014/main" id="{B0AC2DF5-7D94-F0D7-8025-220226A82AA5}"/>
              </a:ext>
            </a:extLst>
          </p:cNvPr>
          <p:cNvSpPr>
            <a:spLocks noGrp="1"/>
          </p:cNvSpPr>
          <p:nvPr>
            <p:ph type="subTitle"/>
          </p:nvPr>
        </p:nvSpPr>
        <p:spPr>
          <a:xfrm>
            <a:off x="504492" y="1056640"/>
            <a:ext cx="9071640" cy="3904956"/>
          </a:xfrm>
        </p:spPr>
        <p:txBody>
          <a:bodyPr/>
          <a:lstStyle/>
          <a:p>
            <a:pPr algn="just"/>
            <a:r>
              <a:rPr lang="en-US" b="0" i="0" dirty="0">
                <a:solidFill>
                  <a:schemeClr val="accent2">
                    <a:lumMod val="75000"/>
                  </a:schemeClr>
                </a:solidFill>
                <a:effectLst/>
                <a:latin typeface="Söhne"/>
              </a:rPr>
              <a:t>     </a:t>
            </a:r>
            <a:r>
              <a:rPr lang="vi-VN" b="0" i="0" dirty="0">
                <a:solidFill>
                  <a:schemeClr val="tx1"/>
                </a:solidFill>
                <a:effectLst/>
                <a:latin typeface="Roboto Sla"/>
              </a:rPr>
              <a:t>Một trong những thách thức lớn nhất trong việc xử lý ngôn ngữ tự nhiên là kích thước của dữ liệu. Văn bản thường rất lớn và phức tạp, và việc phân tích toàn bộ văn bản một lúc có thể tốn nhiều bộ nhớ và tốc độ tính toán.</a:t>
            </a:r>
            <a:endParaRPr lang="en-US" b="0" i="0" dirty="0">
              <a:solidFill>
                <a:schemeClr val="tx1"/>
              </a:solidFill>
              <a:effectLst/>
              <a:latin typeface="Roboto Sla"/>
            </a:endParaRPr>
          </a:p>
          <a:p>
            <a:pPr algn="just"/>
            <a:endParaRPr lang="en-US" dirty="0">
              <a:solidFill>
                <a:schemeClr val="tx1"/>
              </a:solidFill>
              <a:latin typeface="Roboto Sla"/>
            </a:endParaRPr>
          </a:p>
          <a:p>
            <a:pPr algn="just"/>
            <a:r>
              <a:rPr lang="en-US" b="0" i="1" dirty="0">
                <a:solidFill>
                  <a:schemeClr val="tx1"/>
                </a:solidFill>
                <a:effectLst/>
                <a:latin typeface="Roboto Sla"/>
                <a:sym typeface="Wingdings" panose="05000000000000000000" pitchFamily="2" charset="2"/>
              </a:rPr>
              <a:t> </a:t>
            </a:r>
            <a:r>
              <a:rPr lang="vi-VN" b="0" i="1" dirty="0">
                <a:solidFill>
                  <a:schemeClr val="tx1"/>
                </a:solidFill>
                <a:effectLst/>
                <a:latin typeface="Roboto Sla"/>
              </a:rPr>
              <a:t>Để giải quyết vấn đề này, các nhà nghiên cứu đã phát minh ra cây phân đoạn cập nhật trễ, cho phép xử lý văn bản một cách hiệu quả hơn.</a:t>
            </a:r>
            <a:endParaRPr lang="en-US" b="0" i="1" dirty="0">
              <a:solidFill>
                <a:schemeClr val="tx1"/>
              </a:solidFill>
              <a:effectLst/>
              <a:latin typeface="Roboto Sla"/>
            </a:endParaRPr>
          </a:p>
          <a:p>
            <a:pPr algn="just"/>
            <a:endParaRPr lang="en-US" i="1" dirty="0">
              <a:solidFill>
                <a:schemeClr val="tx1"/>
              </a:solidFill>
              <a:latin typeface="Roboto Sla"/>
            </a:endParaRPr>
          </a:p>
          <a:p>
            <a:pPr algn="just"/>
            <a:r>
              <a:rPr lang="en-US" dirty="0">
                <a:solidFill>
                  <a:schemeClr val="tx1"/>
                </a:solidFill>
                <a:latin typeface="Roboto Sla"/>
              </a:rPr>
              <a:t>- </a:t>
            </a:r>
            <a:r>
              <a:rPr lang="en-US" b="0" i="0" dirty="0" err="1">
                <a:solidFill>
                  <a:schemeClr val="tx1"/>
                </a:solidFill>
                <a:effectLst/>
                <a:latin typeface="Roboto Sla"/>
              </a:rPr>
              <a:t>Thay</a:t>
            </a:r>
            <a:r>
              <a:rPr lang="en-US" b="0" i="0" dirty="0">
                <a:solidFill>
                  <a:schemeClr val="tx1"/>
                </a:solidFill>
                <a:effectLst/>
                <a:latin typeface="Roboto Sla"/>
              </a:rPr>
              <a:t> </a:t>
            </a:r>
            <a:r>
              <a:rPr lang="en-US" b="0" i="0" dirty="0" err="1">
                <a:solidFill>
                  <a:schemeClr val="tx1"/>
                </a:solidFill>
                <a:effectLst/>
                <a:latin typeface="Roboto Sla"/>
              </a:rPr>
              <a:t>vì</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tích</a:t>
            </a:r>
            <a:r>
              <a:rPr lang="en-US" b="0" i="0" dirty="0">
                <a:solidFill>
                  <a:schemeClr val="tx1"/>
                </a:solidFill>
                <a:effectLst/>
                <a:latin typeface="Roboto Sla"/>
              </a:rPr>
              <a:t> </a:t>
            </a:r>
            <a:r>
              <a:rPr lang="en-US" b="0" i="0" dirty="0" err="1">
                <a:solidFill>
                  <a:schemeClr val="tx1"/>
                </a:solidFill>
                <a:effectLst/>
                <a:latin typeface="Roboto Sla"/>
              </a:rPr>
              <a:t>toàn</a:t>
            </a:r>
            <a:r>
              <a:rPr lang="en-US" b="0" i="0" dirty="0">
                <a:solidFill>
                  <a:schemeClr val="tx1"/>
                </a:solidFill>
                <a:effectLst/>
                <a:latin typeface="Roboto Sla"/>
              </a:rPr>
              <a:t> </a:t>
            </a:r>
            <a:r>
              <a:rPr lang="en-US" b="0" i="0" dirty="0" err="1">
                <a:solidFill>
                  <a:schemeClr val="tx1"/>
                </a:solidFill>
                <a:effectLst/>
                <a:latin typeface="Roboto Sla"/>
              </a:rPr>
              <a:t>bộ</a:t>
            </a:r>
            <a:r>
              <a:rPr lang="en-US" b="0" i="0" dirty="0">
                <a:solidFill>
                  <a:schemeClr val="tx1"/>
                </a:solidFill>
                <a:effectLst/>
                <a:latin typeface="Roboto Sla"/>
              </a:rPr>
              <a:t> </a:t>
            </a:r>
            <a:r>
              <a:rPr lang="en-US" b="0" i="0" dirty="0" err="1">
                <a:solidFill>
                  <a:schemeClr val="tx1"/>
                </a:solidFill>
                <a:effectLst/>
                <a:latin typeface="Roboto Sla"/>
              </a:rPr>
              <a:t>văn</a:t>
            </a:r>
            <a:r>
              <a:rPr lang="en-US" b="0" i="0" dirty="0">
                <a:solidFill>
                  <a:schemeClr val="tx1"/>
                </a:solidFill>
                <a:effectLst/>
                <a:latin typeface="Roboto Sla"/>
              </a:rPr>
              <a:t> </a:t>
            </a:r>
            <a:r>
              <a:rPr lang="en-US" b="0" i="0" dirty="0" err="1">
                <a:solidFill>
                  <a:schemeClr val="tx1"/>
                </a:solidFill>
                <a:effectLst/>
                <a:latin typeface="Roboto Sla"/>
              </a:rPr>
              <a:t>bản</a:t>
            </a:r>
            <a:r>
              <a:rPr lang="en-US" b="0" i="0" dirty="0">
                <a:solidFill>
                  <a:schemeClr val="tx1"/>
                </a:solidFill>
                <a:effectLst/>
                <a:latin typeface="Roboto Sla"/>
              </a:rPr>
              <a:t> </a:t>
            </a:r>
            <a:r>
              <a:rPr lang="en-US" b="0" i="0" dirty="0" err="1">
                <a:solidFill>
                  <a:schemeClr val="tx1"/>
                </a:solidFill>
                <a:effectLst/>
                <a:latin typeface="Roboto Sla"/>
              </a:rPr>
              <a:t>cùng</a:t>
            </a:r>
            <a:r>
              <a:rPr lang="en-US" b="0" i="0" dirty="0">
                <a:solidFill>
                  <a:schemeClr val="tx1"/>
                </a:solidFill>
                <a:effectLst/>
                <a:latin typeface="Roboto Sla"/>
              </a:rPr>
              <a:t> </a:t>
            </a:r>
            <a:r>
              <a:rPr lang="en-US" b="0" i="0" dirty="0" err="1">
                <a:solidFill>
                  <a:schemeClr val="tx1"/>
                </a:solidFill>
                <a:effectLst/>
                <a:latin typeface="Roboto Sla"/>
              </a:rPr>
              <a:t>lúc</a:t>
            </a:r>
            <a:r>
              <a:rPr lang="en-US" b="0" i="0" dirty="0">
                <a:solidFill>
                  <a:schemeClr val="tx1"/>
                </a:solidFill>
                <a:effectLst/>
                <a:latin typeface="Roboto Sla"/>
              </a:rPr>
              <a:t>, </a:t>
            </a:r>
            <a:r>
              <a:rPr lang="en-US" b="0" i="0" dirty="0" err="1">
                <a:solidFill>
                  <a:schemeClr val="tx1"/>
                </a:solidFill>
                <a:effectLst/>
                <a:latin typeface="Roboto Sla"/>
              </a:rPr>
              <a:t>cây</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đoạn</a:t>
            </a:r>
            <a:r>
              <a:rPr lang="en-US" b="0" i="0" dirty="0">
                <a:solidFill>
                  <a:schemeClr val="tx1"/>
                </a:solidFill>
                <a:effectLst/>
                <a:latin typeface="Roboto Sla"/>
              </a:rPr>
              <a:t> </a:t>
            </a:r>
            <a:r>
              <a:rPr lang="en-US" b="0" i="0" dirty="0" err="1">
                <a:solidFill>
                  <a:schemeClr val="tx1"/>
                </a:solidFill>
                <a:effectLst/>
                <a:latin typeface="Roboto Sla"/>
              </a:rPr>
              <a:t>cập</a:t>
            </a:r>
            <a:r>
              <a:rPr lang="en-US" b="0" i="0" dirty="0">
                <a:solidFill>
                  <a:schemeClr val="tx1"/>
                </a:solidFill>
                <a:effectLst/>
                <a:latin typeface="Roboto Sla"/>
              </a:rPr>
              <a:t> </a:t>
            </a:r>
            <a:r>
              <a:rPr lang="en-US" b="0" i="0" dirty="0" err="1">
                <a:solidFill>
                  <a:schemeClr val="tx1"/>
                </a:solidFill>
                <a:effectLst/>
                <a:latin typeface="Roboto Sla"/>
              </a:rPr>
              <a:t>nhật</a:t>
            </a:r>
            <a:r>
              <a:rPr lang="en-US" b="0" i="0" dirty="0">
                <a:solidFill>
                  <a:schemeClr val="tx1"/>
                </a:solidFill>
                <a:effectLst/>
                <a:latin typeface="Roboto Sla"/>
              </a:rPr>
              <a:t> </a:t>
            </a:r>
            <a:r>
              <a:rPr lang="en-US" b="0" i="0" dirty="0" err="1">
                <a:solidFill>
                  <a:schemeClr val="tx1"/>
                </a:solidFill>
                <a:effectLst/>
                <a:latin typeface="Roboto Sla"/>
              </a:rPr>
              <a:t>trễ</a:t>
            </a:r>
            <a:r>
              <a:rPr lang="en-US" b="0" i="0" dirty="0">
                <a:solidFill>
                  <a:schemeClr val="tx1"/>
                </a:solidFill>
                <a:effectLst/>
                <a:latin typeface="Roboto Sla"/>
              </a:rPr>
              <a:t> </a:t>
            </a:r>
            <a:r>
              <a:rPr lang="en-US" b="0" i="0" dirty="0" err="1">
                <a:solidFill>
                  <a:schemeClr val="tx1"/>
                </a:solidFill>
                <a:effectLst/>
                <a:latin typeface="Roboto Sla"/>
              </a:rPr>
              <a:t>chỉ</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tích</a:t>
            </a:r>
            <a:r>
              <a:rPr lang="en-US" b="0" i="0" dirty="0">
                <a:solidFill>
                  <a:schemeClr val="tx1"/>
                </a:solidFill>
                <a:effectLst/>
                <a:latin typeface="Roboto Sla"/>
              </a:rPr>
              <a:t> </a:t>
            </a:r>
            <a:r>
              <a:rPr lang="en-US" b="0" i="0" dirty="0" err="1">
                <a:solidFill>
                  <a:schemeClr val="tx1"/>
                </a:solidFill>
                <a:effectLst/>
                <a:latin typeface="Roboto Sla"/>
              </a:rPr>
              <a:t>và</a:t>
            </a:r>
            <a:r>
              <a:rPr lang="en-US" b="0" i="0" dirty="0">
                <a:solidFill>
                  <a:schemeClr val="tx1"/>
                </a:solidFill>
                <a:effectLst/>
                <a:latin typeface="Roboto Sla"/>
              </a:rPr>
              <a:t> </a:t>
            </a:r>
            <a:r>
              <a:rPr lang="en-US" b="0" i="0" dirty="0" err="1">
                <a:solidFill>
                  <a:schemeClr val="tx1"/>
                </a:solidFill>
                <a:effectLst/>
                <a:latin typeface="Roboto Sla"/>
              </a:rPr>
              <a:t>xử</a:t>
            </a:r>
            <a:r>
              <a:rPr lang="en-US" b="0" i="0" dirty="0">
                <a:solidFill>
                  <a:schemeClr val="tx1"/>
                </a:solidFill>
                <a:effectLst/>
                <a:latin typeface="Roboto Sla"/>
              </a:rPr>
              <a:t> </a:t>
            </a:r>
            <a:r>
              <a:rPr lang="en-US" b="0" i="0" dirty="0" err="1">
                <a:solidFill>
                  <a:schemeClr val="tx1"/>
                </a:solidFill>
                <a:effectLst/>
                <a:latin typeface="Roboto Sla"/>
              </a:rPr>
              <a:t>lý</a:t>
            </a:r>
            <a:r>
              <a:rPr lang="en-US" b="0" i="0" dirty="0">
                <a:solidFill>
                  <a:schemeClr val="tx1"/>
                </a:solidFill>
                <a:effectLst/>
                <a:latin typeface="Roboto Sla"/>
              </a:rPr>
              <a:t> </a:t>
            </a:r>
            <a:r>
              <a:rPr lang="en-US" b="0" i="0" dirty="0" err="1">
                <a:solidFill>
                  <a:schemeClr val="tx1"/>
                </a:solidFill>
                <a:effectLst/>
                <a:latin typeface="Roboto Sla"/>
              </a:rPr>
              <a:t>các</a:t>
            </a:r>
            <a:r>
              <a:rPr lang="en-US" b="0" i="0" dirty="0">
                <a:solidFill>
                  <a:schemeClr val="tx1"/>
                </a:solidFill>
                <a:effectLst/>
                <a:latin typeface="Roboto Sla"/>
              </a:rPr>
              <a:t> </a:t>
            </a:r>
            <a:r>
              <a:rPr lang="en-US" b="0" i="0" dirty="0" err="1">
                <a:solidFill>
                  <a:schemeClr val="tx1"/>
                </a:solidFill>
                <a:effectLst/>
                <a:latin typeface="Roboto Sla"/>
              </a:rPr>
              <a:t>phần</a:t>
            </a:r>
            <a:r>
              <a:rPr lang="en-US" b="0" i="0" dirty="0">
                <a:solidFill>
                  <a:schemeClr val="tx1"/>
                </a:solidFill>
                <a:effectLst/>
                <a:latin typeface="Roboto Sla"/>
              </a:rPr>
              <a:t> </a:t>
            </a:r>
            <a:r>
              <a:rPr lang="en-US" b="0" i="0" dirty="0" err="1">
                <a:solidFill>
                  <a:schemeClr val="tx1"/>
                </a:solidFill>
                <a:effectLst/>
                <a:latin typeface="Roboto Sla"/>
              </a:rPr>
              <a:t>của</a:t>
            </a:r>
            <a:r>
              <a:rPr lang="en-US" b="0" i="0" dirty="0">
                <a:solidFill>
                  <a:schemeClr val="tx1"/>
                </a:solidFill>
                <a:effectLst/>
                <a:latin typeface="Roboto Sla"/>
              </a:rPr>
              <a:t> </a:t>
            </a:r>
            <a:r>
              <a:rPr lang="en-US" b="0" i="0" dirty="0" err="1">
                <a:solidFill>
                  <a:schemeClr val="tx1"/>
                </a:solidFill>
                <a:effectLst/>
                <a:latin typeface="Roboto Sla"/>
              </a:rPr>
              <a:t>văn</a:t>
            </a:r>
            <a:r>
              <a:rPr lang="en-US" b="0" i="0" dirty="0">
                <a:solidFill>
                  <a:schemeClr val="tx1"/>
                </a:solidFill>
                <a:effectLst/>
                <a:latin typeface="Roboto Sla"/>
              </a:rPr>
              <a:t> </a:t>
            </a:r>
            <a:r>
              <a:rPr lang="en-US" b="0" i="0" dirty="0" err="1">
                <a:solidFill>
                  <a:schemeClr val="tx1"/>
                </a:solidFill>
                <a:effectLst/>
                <a:latin typeface="Roboto Sla"/>
              </a:rPr>
              <a:t>bản</a:t>
            </a:r>
            <a:r>
              <a:rPr lang="en-US" b="0" i="0" dirty="0">
                <a:solidFill>
                  <a:schemeClr val="tx1"/>
                </a:solidFill>
                <a:effectLst/>
                <a:latin typeface="Roboto Sla"/>
              </a:rPr>
              <a:t> </a:t>
            </a:r>
            <a:r>
              <a:rPr lang="en-US" b="0" i="0" dirty="0" err="1">
                <a:solidFill>
                  <a:schemeClr val="tx1"/>
                </a:solidFill>
                <a:effectLst/>
                <a:latin typeface="Roboto Sla"/>
              </a:rPr>
              <a:t>một</a:t>
            </a:r>
            <a:r>
              <a:rPr lang="en-US" b="0" i="0" dirty="0">
                <a:solidFill>
                  <a:schemeClr val="tx1"/>
                </a:solidFill>
                <a:effectLst/>
                <a:latin typeface="Roboto Sla"/>
              </a:rPr>
              <a:t> </a:t>
            </a:r>
            <a:r>
              <a:rPr lang="en-US" b="0" i="0" dirty="0" err="1">
                <a:solidFill>
                  <a:schemeClr val="tx1"/>
                </a:solidFill>
                <a:effectLst/>
                <a:latin typeface="Roboto Sla"/>
              </a:rPr>
              <a:t>cách</a:t>
            </a:r>
            <a:r>
              <a:rPr lang="en-US" b="0" i="0" dirty="0">
                <a:solidFill>
                  <a:schemeClr val="tx1"/>
                </a:solidFill>
                <a:effectLst/>
                <a:latin typeface="Roboto Sla"/>
              </a:rPr>
              <a:t> </a:t>
            </a:r>
            <a:r>
              <a:rPr lang="en-US" b="0" i="0" dirty="0" err="1">
                <a:solidFill>
                  <a:schemeClr val="tx1"/>
                </a:solidFill>
                <a:effectLst/>
                <a:latin typeface="Roboto Sla"/>
              </a:rPr>
              <a:t>độc</a:t>
            </a:r>
            <a:r>
              <a:rPr lang="en-US" b="0" i="0" dirty="0">
                <a:solidFill>
                  <a:schemeClr val="tx1"/>
                </a:solidFill>
                <a:effectLst/>
                <a:latin typeface="Roboto Sla"/>
              </a:rPr>
              <a:t> </a:t>
            </a:r>
            <a:r>
              <a:rPr lang="en-US" b="0" i="0" dirty="0" err="1">
                <a:solidFill>
                  <a:schemeClr val="tx1"/>
                </a:solidFill>
                <a:effectLst/>
                <a:latin typeface="Roboto Sla"/>
              </a:rPr>
              <a:t>lập</a:t>
            </a:r>
            <a:r>
              <a:rPr lang="en-US" b="0" i="0" dirty="0">
                <a:solidFill>
                  <a:schemeClr val="tx1"/>
                </a:solidFill>
                <a:effectLst/>
                <a:latin typeface="Roboto Sla"/>
              </a:rPr>
              <a:t>, </a:t>
            </a:r>
            <a:r>
              <a:rPr lang="en-US" b="0" i="0" dirty="0" err="1">
                <a:solidFill>
                  <a:schemeClr val="tx1"/>
                </a:solidFill>
                <a:effectLst/>
                <a:latin typeface="Roboto Sla"/>
              </a:rPr>
              <a:t>từ</a:t>
            </a:r>
            <a:r>
              <a:rPr lang="en-US" b="0" i="0" dirty="0">
                <a:solidFill>
                  <a:schemeClr val="tx1"/>
                </a:solidFill>
                <a:effectLst/>
                <a:latin typeface="Roboto Sla"/>
              </a:rPr>
              <a:t> </a:t>
            </a:r>
            <a:r>
              <a:rPr lang="en-US" b="0" i="0" dirty="0" err="1">
                <a:solidFill>
                  <a:schemeClr val="tx1"/>
                </a:solidFill>
                <a:effectLst/>
                <a:latin typeface="Roboto Sla"/>
              </a:rPr>
              <a:t>đó</a:t>
            </a:r>
            <a:r>
              <a:rPr lang="en-US" b="0" i="0" dirty="0">
                <a:solidFill>
                  <a:schemeClr val="tx1"/>
                </a:solidFill>
                <a:effectLst/>
                <a:latin typeface="Roboto Sla"/>
              </a:rPr>
              <a:t> </a:t>
            </a:r>
            <a:r>
              <a:rPr lang="en-US" b="0" i="0" dirty="0" err="1">
                <a:solidFill>
                  <a:schemeClr val="tx1"/>
                </a:solidFill>
                <a:effectLst/>
                <a:latin typeface="Roboto Sla"/>
              </a:rPr>
              <a:t>giảm</a:t>
            </a:r>
            <a:r>
              <a:rPr lang="en-US" b="0" i="0" dirty="0">
                <a:solidFill>
                  <a:schemeClr val="tx1"/>
                </a:solidFill>
                <a:effectLst/>
                <a:latin typeface="Roboto Sla"/>
              </a:rPr>
              <a:t> </a:t>
            </a:r>
            <a:r>
              <a:rPr lang="en-US" b="0" i="0" dirty="0" err="1">
                <a:solidFill>
                  <a:schemeClr val="tx1"/>
                </a:solidFill>
                <a:effectLst/>
                <a:latin typeface="Roboto Sla"/>
              </a:rPr>
              <a:t>thiểu</a:t>
            </a:r>
            <a:r>
              <a:rPr lang="en-US" b="0" i="0" dirty="0">
                <a:solidFill>
                  <a:schemeClr val="tx1"/>
                </a:solidFill>
                <a:effectLst/>
                <a:latin typeface="Roboto Sla"/>
              </a:rPr>
              <a:t> </a:t>
            </a:r>
            <a:r>
              <a:rPr lang="en-US" b="0" i="0" dirty="0" err="1">
                <a:solidFill>
                  <a:schemeClr val="tx1"/>
                </a:solidFill>
                <a:effectLst/>
                <a:latin typeface="Roboto Sla"/>
              </a:rPr>
              <a:t>tốn</a:t>
            </a:r>
            <a:r>
              <a:rPr lang="en-US" b="0" i="0" dirty="0">
                <a:solidFill>
                  <a:schemeClr val="tx1"/>
                </a:solidFill>
                <a:effectLst/>
                <a:latin typeface="Roboto Sla"/>
              </a:rPr>
              <a:t> </a:t>
            </a:r>
            <a:r>
              <a:rPr lang="en-US" b="0" i="0" dirty="0" err="1">
                <a:solidFill>
                  <a:schemeClr val="tx1"/>
                </a:solidFill>
                <a:effectLst/>
                <a:latin typeface="Roboto Sla"/>
              </a:rPr>
              <a:t>bộ</a:t>
            </a:r>
            <a:r>
              <a:rPr lang="en-US" b="0" i="0" dirty="0">
                <a:solidFill>
                  <a:schemeClr val="tx1"/>
                </a:solidFill>
                <a:effectLst/>
                <a:latin typeface="Roboto Sla"/>
              </a:rPr>
              <a:t> </a:t>
            </a:r>
            <a:r>
              <a:rPr lang="en-US" b="0" i="0" dirty="0" err="1">
                <a:solidFill>
                  <a:schemeClr val="tx1"/>
                </a:solidFill>
                <a:effectLst/>
                <a:latin typeface="Roboto Sla"/>
              </a:rPr>
              <a:t>nhớ</a:t>
            </a:r>
            <a:r>
              <a:rPr lang="en-US" b="0" i="0" dirty="0">
                <a:solidFill>
                  <a:schemeClr val="tx1"/>
                </a:solidFill>
                <a:effectLst/>
                <a:latin typeface="Roboto Sla"/>
              </a:rPr>
              <a:t> </a:t>
            </a:r>
            <a:r>
              <a:rPr lang="en-US" b="0" i="0" dirty="0" err="1">
                <a:solidFill>
                  <a:schemeClr val="tx1"/>
                </a:solidFill>
                <a:effectLst/>
                <a:latin typeface="Roboto Sla"/>
              </a:rPr>
              <a:t>và</a:t>
            </a:r>
            <a:r>
              <a:rPr lang="en-US" b="0" i="0" dirty="0">
                <a:solidFill>
                  <a:schemeClr val="tx1"/>
                </a:solidFill>
                <a:effectLst/>
                <a:latin typeface="Roboto Sla"/>
              </a:rPr>
              <a:t> </a:t>
            </a:r>
            <a:r>
              <a:rPr lang="en-US" b="0" i="0" dirty="0" err="1">
                <a:solidFill>
                  <a:schemeClr val="tx1"/>
                </a:solidFill>
                <a:effectLst/>
                <a:latin typeface="Roboto Sla"/>
              </a:rPr>
              <a:t>tăng</a:t>
            </a:r>
            <a:r>
              <a:rPr lang="en-US" b="0" i="0" dirty="0">
                <a:solidFill>
                  <a:schemeClr val="tx1"/>
                </a:solidFill>
                <a:effectLst/>
                <a:latin typeface="Roboto Sla"/>
              </a:rPr>
              <a:t> </a:t>
            </a:r>
            <a:r>
              <a:rPr lang="en-US" b="0" i="0" dirty="0" err="1">
                <a:solidFill>
                  <a:schemeClr val="tx1"/>
                </a:solidFill>
                <a:effectLst/>
                <a:latin typeface="Roboto Sla"/>
              </a:rPr>
              <a:t>tốc</a:t>
            </a:r>
            <a:r>
              <a:rPr lang="en-US" b="0" i="0" dirty="0">
                <a:solidFill>
                  <a:schemeClr val="tx1"/>
                </a:solidFill>
                <a:effectLst/>
                <a:latin typeface="Roboto Sla"/>
              </a:rPr>
              <a:t> </a:t>
            </a:r>
            <a:r>
              <a:rPr lang="en-US" b="0" i="0" dirty="0" err="1">
                <a:solidFill>
                  <a:schemeClr val="tx1"/>
                </a:solidFill>
                <a:effectLst/>
                <a:latin typeface="Roboto Sla"/>
              </a:rPr>
              <a:t>độ</a:t>
            </a:r>
            <a:r>
              <a:rPr lang="en-US" b="0" i="0" dirty="0">
                <a:solidFill>
                  <a:schemeClr val="tx1"/>
                </a:solidFill>
                <a:effectLst/>
                <a:latin typeface="Roboto Sla"/>
              </a:rPr>
              <a:t> </a:t>
            </a:r>
            <a:r>
              <a:rPr lang="en-US" b="0" i="0" dirty="0" err="1">
                <a:solidFill>
                  <a:schemeClr val="tx1"/>
                </a:solidFill>
                <a:effectLst/>
                <a:latin typeface="Roboto Sla"/>
              </a:rPr>
              <a:t>xử</a:t>
            </a:r>
            <a:r>
              <a:rPr lang="en-US" b="0" i="0" dirty="0">
                <a:solidFill>
                  <a:schemeClr val="tx1"/>
                </a:solidFill>
                <a:effectLst/>
                <a:latin typeface="Roboto Sla"/>
              </a:rPr>
              <a:t> </a:t>
            </a:r>
            <a:r>
              <a:rPr lang="en-US" b="0" i="0" dirty="0" err="1">
                <a:solidFill>
                  <a:schemeClr val="tx1"/>
                </a:solidFill>
                <a:effectLst/>
                <a:latin typeface="Roboto Sla"/>
              </a:rPr>
              <a:t>lý</a:t>
            </a:r>
            <a:r>
              <a:rPr lang="en-US" b="0" i="0" dirty="0">
                <a:solidFill>
                  <a:schemeClr val="tx1"/>
                </a:solidFill>
                <a:effectLst/>
                <a:latin typeface="Roboto Sla"/>
              </a:rPr>
              <a:t>.</a:t>
            </a:r>
          </a:p>
          <a:p>
            <a:pPr algn="just"/>
            <a:r>
              <a:rPr lang="en-US" dirty="0">
                <a:solidFill>
                  <a:schemeClr val="tx1"/>
                </a:solidFill>
                <a:latin typeface="Roboto Sla"/>
              </a:rPr>
              <a:t>- </a:t>
            </a:r>
            <a:r>
              <a:rPr lang="en-US" b="0" i="0" dirty="0" err="1">
                <a:solidFill>
                  <a:schemeClr val="tx1"/>
                </a:solidFill>
                <a:effectLst/>
                <a:latin typeface="Roboto Sla"/>
              </a:rPr>
              <a:t>Ngoài</a:t>
            </a:r>
            <a:r>
              <a:rPr lang="en-US" b="0" i="0" dirty="0">
                <a:solidFill>
                  <a:schemeClr val="tx1"/>
                </a:solidFill>
                <a:effectLst/>
                <a:latin typeface="Roboto Sla"/>
              </a:rPr>
              <a:t> </a:t>
            </a:r>
            <a:r>
              <a:rPr lang="en-US" b="0" i="0" dirty="0" err="1">
                <a:solidFill>
                  <a:schemeClr val="tx1"/>
                </a:solidFill>
                <a:effectLst/>
                <a:latin typeface="Roboto Sla"/>
              </a:rPr>
              <a:t>ra</a:t>
            </a:r>
            <a:r>
              <a:rPr lang="en-US" b="0" i="0" dirty="0">
                <a:solidFill>
                  <a:schemeClr val="tx1"/>
                </a:solidFill>
                <a:effectLst/>
                <a:latin typeface="Roboto Sla"/>
              </a:rPr>
              <a:t>, </a:t>
            </a:r>
            <a:r>
              <a:rPr lang="en-US" dirty="0" err="1">
                <a:solidFill>
                  <a:schemeClr val="tx1"/>
                </a:solidFill>
                <a:latin typeface="Roboto Sla"/>
              </a:rPr>
              <a:t>v</a:t>
            </a:r>
            <a:r>
              <a:rPr lang="en-US" b="0" i="0" dirty="0" err="1">
                <a:solidFill>
                  <a:schemeClr val="tx1"/>
                </a:solidFill>
                <a:effectLst/>
                <a:latin typeface="Roboto Sla"/>
              </a:rPr>
              <a:t>ới</a:t>
            </a:r>
            <a:r>
              <a:rPr lang="en-US" b="0" i="0" dirty="0">
                <a:solidFill>
                  <a:schemeClr val="tx1"/>
                </a:solidFill>
                <a:effectLst/>
                <a:latin typeface="Roboto Sla"/>
              </a:rPr>
              <a:t> </a:t>
            </a:r>
            <a:r>
              <a:rPr lang="en-US" b="0" i="0" dirty="0" err="1">
                <a:solidFill>
                  <a:schemeClr val="tx1"/>
                </a:solidFill>
                <a:effectLst/>
                <a:latin typeface="Roboto Sla"/>
              </a:rPr>
              <a:t>khả</a:t>
            </a:r>
            <a:r>
              <a:rPr lang="en-US" b="0" i="0" dirty="0">
                <a:solidFill>
                  <a:schemeClr val="tx1"/>
                </a:solidFill>
                <a:effectLst/>
                <a:latin typeface="Roboto Sla"/>
              </a:rPr>
              <a:t> </a:t>
            </a:r>
            <a:r>
              <a:rPr lang="en-US" b="0" i="0" dirty="0" err="1">
                <a:solidFill>
                  <a:schemeClr val="tx1"/>
                </a:solidFill>
                <a:effectLst/>
                <a:latin typeface="Roboto Sla"/>
              </a:rPr>
              <a:t>năng</a:t>
            </a:r>
            <a:r>
              <a:rPr lang="en-US" b="0" i="0" dirty="0">
                <a:solidFill>
                  <a:schemeClr val="tx1"/>
                </a:solidFill>
                <a:effectLst/>
                <a:latin typeface="Roboto Sla"/>
              </a:rPr>
              <a:t> </a:t>
            </a:r>
            <a:r>
              <a:rPr lang="en-US" b="0" i="0" dirty="0" err="1">
                <a:solidFill>
                  <a:schemeClr val="tx1"/>
                </a:solidFill>
                <a:effectLst/>
                <a:latin typeface="Roboto Sla"/>
              </a:rPr>
              <a:t>điều</a:t>
            </a:r>
            <a:r>
              <a:rPr lang="en-US" b="0" i="0" dirty="0">
                <a:solidFill>
                  <a:schemeClr val="tx1"/>
                </a:solidFill>
                <a:effectLst/>
                <a:latin typeface="Roboto Sla"/>
              </a:rPr>
              <a:t> </a:t>
            </a:r>
            <a:r>
              <a:rPr lang="en-US" b="0" i="0" dirty="0" err="1">
                <a:solidFill>
                  <a:schemeClr val="tx1"/>
                </a:solidFill>
                <a:effectLst/>
                <a:latin typeface="Roboto Sla"/>
              </a:rPr>
              <a:t>chỉnh</a:t>
            </a:r>
            <a:r>
              <a:rPr lang="en-US" b="0" i="0" dirty="0">
                <a:solidFill>
                  <a:schemeClr val="tx1"/>
                </a:solidFill>
                <a:effectLst/>
                <a:latin typeface="Roboto Sla"/>
              </a:rPr>
              <a:t> </a:t>
            </a:r>
            <a:r>
              <a:rPr lang="en-US" b="0" i="0" dirty="0" err="1">
                <a:solidFill>
                  <a:schemeClr val="tx1"/>
                </a:solidFill>
                <a:effectLst/>
                <a:latin typeface="Roboto Sla"/>
              </a:rPr>
              <a:t>các</a:t>
            </a:r>
            <a:r>
              <a:rPr lang="en-US" b="0" i="0" dirty="0">
                <a:solidFill>
                  <a:schemeClr val="tx1"/>
                </a:solidFill>
                <a:effectLst/>
                <a:latin typeface="Roboto Sla"/>
              </a:rPr>
              <a:t> </a:t>
            </a:r>
            <a:r>
              <a:rPr lang="en-US" b="0" i="0" dirty="0" err="1">
                <a:solidFill>
                  <a:schemeClr val="tx1"/>
                </a:solidFill>
                <a:effectLst/>
                <a:latin typeface="Roboto Sla"/>
              </a:rPr>
              <a:t>phần</a:t>
            </a:r>
            <a:r>
              <a:rPr lang="en-US" b="0" i="0" dirty="0">
                <a:solidFill>
                  <a:schemeClr val="tx1"/>
                </a:solidFill>
                <a:effectLst/>
                <a:latin typeface="Roboto Sla"/>
              </a:rPr>
              <a:t> </a:t>
            </a:r>
            <a:r>
              <a:rPr lang="en-US" b="0" i="0" dirty="0" err="1">
                <a:solidFill>
                  <a:schemeClr val="tx1"/>
                </a:solidFill>
                <a:effectLst/>
                <a:latin typeface="Roboto Sla"/>
              </a:rPr>
              <a:t>của</a:t>
            </a:r>
            <a:r>
              <a:rPr lang="en-US" b="0" i="0" dirty="0">
                <a:solidFill>
                  <a:schemeClr val="tx1"/>
                </a:solidFill>
                <a:effectLst/>
                <a:latin typeface="Roboto Sla"/>
              </a:rPr>
              <a:t> </a:t>
            </a:r>
            <a:r>
              <a:rPr lang="en-US" b="0" i="0" dirty="0" err="1">
                <a:solidFill>
                  <a:schemeClr val="tx1"/>
                </a:solidFill>
                <a:effectLst/>
                <a:latin typeface="Roboto Sla"/>
              </a:rPr>
              <a:t>cây</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tích</a:t>
            </a:r>
            <a:r>
              <a:rPr lang="en-US" b="0" i="0" dirty="0">
                <a:solidFill>
                  <a:schemeClr val="tx1"/>
                </a:solidFill>
                <a:effectLst/>
                <a:latin typeface="Roboto Sla"/>
              </a:rPr>
              <a:t> </a:t>
            </a:r>
            <a:r>
              <a:rPr lang="en-US" b="0" i="0" dirty="0" err="1">
                <a:solidFill>
                  <a:schemeClr val="tx1"/>
                </a:solidFill>
                <a:effectLst/>
                <a:latin typeface="Roboto Sla"/>
              </a:rPr>
              <a:t>ngữ</a:t>
            </a:r>
            <a:r>
              <a:rPr lang="en-US" b="0" i="0" dirty="0">
                <a:solidFill>
                  <a:schemeClr val="tx1"/>
                </a:solidFill>
                <a:effectLst/>
                <a:latin typeface="Roboto Sla"/>
              </a:rPr>
              <a:t> </a:t>
            </a:r>
            <a:r>
              <a:rPr lang="en-US" b="0" i="0" dirty="0" err="1">
                <a:solidFill>
                  <a:schemeClr val="tx1"/>
                </a:solidFill>
                <a:effectLst/>
                <a:latin typeface="Roboto Sla"/>
              </a:rPr>
              <a:t>pháp</a:t>
            </a:r>
            <a:r>
              <a:rPr lang="en-US" b="0" i="0" dirty="0">
                <a:solidFill>
                  <a:schemeClr val="tx1"/>
                </a:solidFill>
                <a:effectLst/>
                <a:latin typeface="Roboto Sla"/>
              </a:rPr>
              <a:t> </a:t>
            </a:r>
            <a:r>
              <a:rPr lang="en-US" b="0" i="0" dirty="0" err="1">
                <a:solidFill>
                  <a:schemeClr val="tx1"/>
                </a:solidFill>
                <a:effectLst/>
                <a:latin typeface="Roboto Sla"/>
              </a:rPr>
              <a:t>nếu</a:t>
            </a:r>
            <a:r>
              <a:rPr lang="en-US" b="0" i="0" dirty="0">
                <a:solidFill>
                  <a:schemeClr val="tx1"/>
                </a:solidFill>
                <a:effectLst/>
                <a:latin typeface="Roboto Sla"/>
              </a:rPr>
              <a:t> </a:t>
            </a:r>
            <a:r>
              <a:rPr lang="en-US" b="0" i="0" dirty="0" err="1">
                <a:solidFill>
                  <a:schemeClr val="tx1"/>
                </a:solidFill>
                <a:effectLst/>
                <a:latin typeface="Roboto Sla"/>
              </a:rPr>
              <a:t>phát</a:t>
            </a:r>
            <a:r>
              <a:rPr lang="en-US" b="0" i="0" dirty="0">
                <a:solidFill>
                  <a:schemeClr val="tx1"/>
                </a:solidFill>
                <a:effectLst/>
                <a:latin typeface="Roboto Sla"/>
              </a:rPr>
              <a:t> </a:t>
            </a:r>
            <a:r>
              <a:rPr lang="en-US" b="0" i="0" dirty="0" err="1">
                <a:solidFill>
                  <a:schemeClr val="tx1"/>
                </a:solidFill>
                <a:effectLst/>
                <a:latin typeface="Roboto Sla"/>
              </a:rPr>
              <a:t>hiện</a:t>
            </a:r>
            <a:r>
              <a:rPr lang="en-US" b="0" i="0" dirty="0">
                <a:solidFill>
                  <a:schemeClr val="tx1"/>
                </a:solidFill>
                <a:effectLst/>
                <a:latin typeface="Roboto Sla"/>
              </a:rPr>
              <a:t> </a:t>
            </a:r>
            <a:r>
              <a:rPr lang="en-US" b="0" i="0" dirty="0" err="1">
                <a:solidFill>
                  <a:schemeClr val="tx1"/>
                </a:solidFill>
                <a:effectLst/>
                <a:latin typeface="Roboto Sla"/>
              </a:rPr>
              <a:t>ra</a:t>
            </a:r>
            <a:r>
              <a:rPr lang="en-US" b="0" i="0" dirty="0">
                <a:solidFill>
                  <a:schemeClr val="tx1"/>
                </a:solidFill>
                <a:effectLst/>
                <a:latin typeface="Roboto Sla"/>
              </a:rPr>
              <a:t> </a:t>
            </a:r>
            <a:r>
              <a:rPr lang="en-US" b="0" i="0" dirty="0" err="1">
                <a:solidFill>
                  <a:schemeClr val="tx1"/>
                </a:solidFill>
                <a:effectLst/>
                <a:latin typeface="Roboto Sla"/>
              </a:rPr>
              <a:t>lỗi</a:t>
            </a:r>
            <a:r>
              <a:rPr lang="en-US" b="0" i="0" dirty="0">
                <a:solidFill>
                  <a:schemeClr val="tx1"/>
                </a:solidFill>
                <a:effectLst/>
                <a:latin typeface="Roboto Sla"/>
              </a:rPr>
              <a:t> </a:t>
            </a:r>
            <a:r>
              <a:rPr lang="en-US" b="0" i="0" dirty="0" err="1">
                <a:solidFill>
                  <a:schemeClr val="tx1"/>
                </a:solidFill>
                <a:effectLst/>
                <a:latin typeface="Roboto Sla"/>
              </a:rPr>
              <a:t>hoặc</a:t>
            </a:r>
            <a:r>
              <a:rPr lang="en-US" b="0" i="0" dirty="0">
                <a:solidFill>
                  <a:schemeClr val="tx1"/>
                </a:solidFill>
                <a:effectLst/>
                <a:latin typeface="Roboto Sla"/>
              </a:rPr>
              <a:t> </a:t>
            </a:r>
            <a:r>
              <a:rPr lang="en-US" b="0" i="0" dirty="0" err="1">
                <a:solidFill>
                  <a:schemeClr val="tx1"/>
                </a:solidFill>
                <a:effectLst/>
                <a:latin typeface="Roboto Sla"/>
              </a:rPr>
              <a:t>thiếu</a:t>
            </a:r>
            <a:r>
              <a:rPr lang="en-US" b="0" i="0" dirty="0">
                <a:solidFill>
                  <a:schemeClr val="tx1"/>
                </a:solidFill>
                <a:effectLst/>
                <a:latin typeface="Roboto Sla"/>
              </a:rPr>
              <a:t> </a:t>
            </a:r>
            <a:r>
              <a:rPr lang="en-US" b="0" i="0" dirty="0" err="1">
                <a:solidFill>
                  <a:schemeClr val="tx1"/>
                </a:solidFill>
                <a:effectLst/>
                <a:latin typeface="Roboto Sla"/>
              </a:rPr>
              <a:t>sót</a:t>
            </a:r>
            <a:r>
              <a:rPr lang="en-US" b="0" i="0" dirty="0">
                <a:solidFill>
                  <a:schemeClr val="tx1"/>
                </a:solidFill>
                <a:effectLst/>
                <a:latin typeface="Roboto Sla"/>
              </a:rPr>
              <a:t>, </a:t>
            </a:r>
            <a:r>
              <a:rPr lang="en-US" b="0" i="0" dirty="0" err="1">
                <a:solidFill>
                  <a:schemeClr val="tx1"/>
                </a:solidFill>
                <a:effectLst/>
                <a:latin typeface="Roboto Sla"/>
              </a:rPr>
              <a:t>cây</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đoạn</a:t>
            </a:r>
            <a:r>
              <a:rPr lang="en-US" b="0" i="0" dirty="0">
                <a:solidFill>
                  <a:schemeClr val="tx1"/>
                </a:solidFill>
                <a:effectLst/>
                <a:latin typeface="Roboto Sla"/>
              </a:rPr>
              <a:t> </a:t>
            </a:r>
            <a:r>
              <a:rPr lang="en-US" b="0" i="0" dirty="0" err="1">
                <a:solidFill>
                  <a:schemeClr val="tx1"/>
                </a:solidFill>
                <a:effectLst/>
                <a:latin typeface="Roboto Sla"/>
              </a:rPr>
              <a:t>cập</a:t>
            </a:r>
            <a:r>
              <a:rPr lang="en-US" b="0" i="0" dirty="0">
                <a:solidFill>
                  <a:schemeClr val="tx1"/>
                </a:solidFill>
                <a:effectLst/>
                <a:latin typeface="Roboto Sla"/>
              </a:rPr>
              <a:t> </a:t>
            </a:r>
            <a:r>
              <a:rPr lang="en-US" b="0" i="0" dirty="0" err="1">
                <a:solidFill>
                  <a:schemeClr val="tx1"/>
                </a:solidFill>
                <a:effectLst/>
                <a:latin typeface="Roboto Sla"/>
              </a:rPr>
              <a:t>nhật</a:t>
            </a:r>
            <a:r>
              <a:rPr lang="en-US" b="0" i="0" dirty="0">
                <a:solidFill>
                  <a:schemeClr val="tx1"/>
                </a:solidFill>
                <a:effectLst/>
                <a:latin typeface="Roboto Sla"/>
              </a:rPr>
              <a:t> </a:t>
            </a:r>
            <a:r>
              <a:rPr lang="en-US" b="0" i="0" dirty="0" err="1">
                <a:solidFill>
                  <a:schemeClr val="tx1"/>
                </a:solidFill>
                <a:effectLst/>
                <a:latin typeface="Roboto Sla"/>
              </a:rPr>
              <a:t>trễ</a:t>
            </a:r>
            <a:r>
              <a:rPr lang="en-US" b="0" i="0" dirty="0">
                <a:solidFill>
                  <a:schemeClr val="tx1"/>
                </a:solidFill>
                <a:effectLst/>
                <a:latin typeface="Roboto Sla"/>
              </a:rPr>
              <a:t> </a:t>
            </a:r>
            <a:r>
              <a:rPr lang="en-US" b="0" i="0" dirty="0" err="1">
                <a:solidFill>
                  <a:schemeClr val="tx1"/>
                </a:solidFill>
                <a:effectLst/>
                <a:latin typeface="Roboto Sla"/>
              </a:rPr>
              <a:t>giúp</a:t>
            </a:r>
            <a:r>
              <a:rPr lang="en-US" b="0" i="0" dirty="0">
                <a:solidFill>
                  <a:schemeClr val="tx1"/>
                </a:solidFill>
                <a:effectLst/>
                <a:latin typeface="Roboto Sla"/>
              </a:rPr>
              <a:t> </a:t>
            </a:r>
            <a:r>
              <a:rPr lang="en-US" b="0" i="0" dirty="0" err="1">
                <a:solidFill>
                  <a:schemeClr val="tx1"/>
                </a:solidFill>
                <a:effectLst/>
                <a:latin typeface="Roboto Sla"/>
              </a:rPr>
              <a:t>cải</a:t>
            </a:r>
            <a:r>
              <a:rPr lang="en-US" b="0" i="0" dirty="0">
                <a:solidFill>
                  <a:schemeClr val="tx1"/>
                </a:solidFill>
                <a:effectLst/>
                <a:latin typeface="Roboto Sla"/>
              </a:rPr>
              <a:t> </a:t>
            </a:r>
            <a:r>
              <a:rPr lang="en-US" b="0" i="0" dirty="0" err="1">
                <a:solidFill>
                  <a:schemeClr val="tx1"/>
                </a:solidFill>
                <a:effectLst/>
                <a:latin typeface="Roboto Sla"/>
              </a:rPr>
              <a:t>thiện</a:t>
            </a:r>
            <a:r>
              <a:rPr lang="en-US" b="0" i="0" dirty="0">
                <a:solidFill>
                  <a:schemeClr val="tx1"/>
                </a:solidFill>
                <a:effectLst/>
                <a:latin typeface="Roboto Sla"/>
              </a:rPr>
              <a:t> </a:t>
            </a:r>
            <a:r>
              <a:rPr lang="en-US" b="0" i="0" dirty="0" err="1">
                <a:solidFill>
                  <a:schemeClr val="tx1"/>
                </a:solidFill>
                <a:effectLst/>
                <a:latin typeface="Roboto Sla"/>
              </a:rPr>
              <a:t>độ</a:t>
            </a:r>
            <a:r>
              <a:rPr lang="en-US" b="0" i="0" dirty="0">
                <a:solidFill>
                  <a:schemeClr val="tx1"/>
                </a:solidFill>
                <a:effectLst/>
                <a:latin typeface="Roboto Sla"/>
              </a:rPr>
              <a:t> </a:t>
            </a:r>
            <a:r>
              <a:rPr lang="en-US" b="0" i="0" dirty="0" err="1">
                <a:solidFill>
                  <a:schemeClr val="tx1"/>
                </a:solidFill>
                <a:effectLst/>
                <a:latin typeface="Roboto Sla"/>
              </a:rPr>
              <a:t>chính</a:t>
            </a:r>
            <a:r>
              <a:rPr lang="en-US" b="0" i="0" dirty="0">
                <a:solidFill>
                  <a:schemeClr val="tx1"/>
                </a:solidFill>
                <a:effectLst/>
                <a:latin typeface="Roboto Sla"/>
              </a:rPr>
              <a:t> </a:t>
            </a:r>
            <a:r>
              <a:rPr lang="en-US" b="0" i="0" dirty="0" err="1">
                <a:solidFill>
                  <a:schemeClr val="tx1"/>
                </a:solidFill>
                <a:effectLst/>
                <a:latin typeface="Roboto Sla"/>
              </a:rPr>
              <a:t>xác</a:t>
            </a:r>
            <a:r>
              <a:rPr lang="en-US" b="0" i="0" dirty="0">
                <a:solidFill>
                  <a:schemeClr val="tx1"/>
                </a:solidFill>
                <a:effectLst/>
                <a:latin typeface="Roboto Sla"/>
              </a:rPr>
              <a:t> </a:t>
            </a:r>
            <a:r>
              <a:rPr lang="en-US" b="0" i="0" dirty="0" err="1">
                <a:solidFill>
                  <a:schemeClr val="tx1"/>
                </a:solidFill>
                <a:effectLst/>
                <a:latin typeface="Roboto Sla"/>
              </a:rPr>
              <a:t>và</a:t>
            </a:r>
            <a:r>
              <a:rPr lang="en-US" b="0" i="0" dirty="0">
                <a:solidFill>
                  <a:schemeClr val="tx1"/>
                </a:solidFill>
                <a:effectLst/>
                <a:latin typeface="Roboto Sla"/>
              </a:rPr>
              <a:t> </a:t>
            </a:r>
            <a:r>
              <a:rPr lang="en-US" b="0" i="0" dirty="0" err="1">
                <a:solidFill>
                  <a:schemeClr val="tx1"/>
                </a:solidFill>
                <a:effectLst/>
                <a:latin typeface="Roboto Sla"/>
              </a:rPr>
              <a:t>độ</a:t>
            </a:r>
            <a:r>
              <a:rPr lang="en-US" b="0" i="0" dirty="0">
                <a:solidFill>
                  <a:schemeClr val="tx1"/>
                </a:solidFill>
                <a:effectLst/>
                <a:latin typeface="Roboto Sla"/>
              </a:rPr>
              <a:t> tin </a:t>
            </a:r>
            <a:r>
              <a:rPr lang="en-US" b="0" i="0" dirty="0" err="1">
                <a:solidFill>
                  <a:schemeClr val="tx1"/>
                </a:solidFill>
                <a:effectLst/>
                <a:latin typeface="Roboto Sla"/>
              </a:rPr>
              <a:t>cậy</a:t>
            </a:r>
            <a:r>
              <a:rPr lang="en-US" b="0" i="0" dirty="0">
                <a:solidFill>
                  <a:schemeClr val="tx1"/>
                </a:solidFill>
                <a:effectLst/>
                <a:latin typeface="Roboto Sla"/>
              </a:rPr>
              <a:t> </a:t>
            </a:r>
            <a:r>
              <a:rPr lang="en-US" b="0" i="0" dirty="0" err="1">
                <a:solidFill>
                  <a:schemeClr val="tx1"/>
                </a:solidFill>
                <a:effectLst/>
                <a:latin typeface="Roboto Sla"/>
              </a:rPr>
              <a:t>của</a:t>
            </a:r>
            <a:r>
              <a:rPr lang="en-US" b="0" i="0" dirty="0">
                <a:solidFill>
                  <a:schemeClr val="tx1"/>
                </a:solidFill>
                <a:effectLst/>
                <a:latin typeface="Roboto Sla"/>
              </a:rPr>
              <a:t> </a:t>
            </a:r>
            <a:r>
              <a:rPr lang="en-US" b="0" i="0" dirty="0" err="1">
                <a:solidFill>
                  <a:schemeClr val="tx1"/>
                </a:solidFill>
                <a:effectLst/>
                <a:latin typeface="Roboto Sla"/>
              </a:rPr>
              <a:t>việc</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tích</a:t>
            </a:r>
            <a:r>
              <a:rPr lang="en-US" b="0" i="0" dirty="0">
                <a:solidFill>
                  <a:schemeClr val="tx1"/>
                </a:solidFill>
                <a:effectLst/>
                <a:latin typeface="Roboto Sla"/>
              </a:rPr>
              <a:t> </a:t>
            </a:r>
            <a:r>
              <a:rPr lang="en-US" b="0" i="0" dirty="0" err="1">
                <a:solidFill>
                  <a:schemeClr val="tx1"/>
                </a:solidFill>
                <a:effectLst/>
                <a:latin typeface="Roboto Sla"/>
              </a:rPr>
              <a:t>ngữ</a:t>
            </a:r>
            <a:r>
              <a:rPr lang="en-US" b="0" i="0" dirty="0">
                <a:solidFill>
                  <a:schemeClr val="tx1"/>
                </a:solidFill>
                <a:effectLst/>
                <a:latin typeface="Roboto Sla"/>
              </a:rPr>
              <a:t> </a:t>
            </a:r>
            <a:r>
              <a:rPr lang="en-US" b="0" i="0" dirty="0" err="1">
                <a:solidFill>
                  <a:schemeClr val="tx1"/>
                </a:solidFill>
                <a:effectLst/>
                <a:latin typeface="Roboto Sla"/>
              </a:rPr>
              <a:t>pháp</a:t>
            </a:r>
            <a:r>
              <a:rPr lang="en-US" b="0" i="0" dirty="0">
                <a:solidFill>
                  <a:schemeClr val="tx1"/>
                </a:solidFill>
                <a:effectLst/>
                <a:latin typeface="Roboto Sla"/>
              </a:rPr>
              <a:t>.</a:t>
            </a:r>
            <a:endParaRPr lang="en-US" dirty="0">
              <a:solidFill>
                <a:schemeClr val="tx1"/>
              </a:solidFill>
              <a:latin typeface="Roboto Sla"/>
            </a:endParaRPr>
          </a:p>
        </p:txBody>
      </p:sp>
    </p:spTree>
    <p:extLst>
      <p:ext uri="{BB962C8B-B14F-4D97-AF65-F5344CB8AC3E}">
        <p14:creationId xmlns:p14="http://schemas.microsoft.com/office/powerpoint/2010/main" val="3506464029"/>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p:nvPr>
        </p:nvSpPr>
        <p:spPr/>
        <p:txBody>
          <a:bodyPr/>
          <a:lstStyle/>
          <a:p>
            <a:endParaRPr lang="en-US"/>
          </a:p>
        </p:txBody>
      </p:sp>
      <p:pic>
        <p:nvPicPr>
          <p:cNvPr id="4" name="Picture 3"/>
          <p:cNvPicPr>
            <a:picLocks noChangeAspect="1"/>
          </p:cNvPicPr>
          <p:nvPr/>
        </p:nvPicPr>
        <p:blipFill>
          <a:blip r:embed="rId2"/>
          <a:stretch>
            <a:fillRect/>
          </a:stretch>
        </p:blipFill>
        <p:spPr>
          <a:xfrm>
            <a:off x="504190" y="626110"/>
            <a:ext cx="9072245" cy="45078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1277937" y="809625"/>
            <a:ext cx="7280275" cy="798830"/>
          </a:xfrm>
          <a:prstGeom prst="rect">
            <a:avLst/>
          </a:prstGeom>
          <a:noFill/>
          <a:ln>
            <a:noFill/>
          </a:ln>
        </p:spPr>
        <p:txBody>
          <a:bodyPr tIns="100806" bIns="100806" anchor="ctr">
            <a:noAutofit/>
          </a:bodyPr>
          <a:lstStyle/>
          <a:p>
            <a:pPr>
              <a:lnSpc>
                <a:spcPct val="100000"/>
              </a:lnSpc>
              <a:tabLst>
                <a:tab pos="0" algn="l"/>
              </a:tabLst>
            </a:pPr>
            <a:r>
              <a:rPr lang="en-US" altLang="en-GB" sz="3000" b="1" spc="-1" dirty="0">
                <a:solidFill>
                  <a:srgbClr val="0091EA"/>
                </a:solidFill>
                <a:latin typeface="Roboto Slab"/>
                <a:ea typeface="Roboto Slab"/>
                <a:sym typeface="+mn-ea"/>
              </a:rPr>
              <a:t>III</a:t>
            </a:r>
            <a:r>
              <a:rPr lang="en-GB" sz="3000" b="1" spc="-1" dirty="0">
                <a:solidFill>
                  <a:srgbClr val="0091EA"/>
                </a:solidFill>
                <a:latin typeface="Roboto Slab"/>
                <a:ea typeface="Roboto Slab"/>
                <a:sym typeface="+mn-ea"/>
              </a:rPr>
              <a:t>. </a:t>
            </a:r>
            <a:r>
              <a:rPr lang="en-US" altLang="en-GB" sz="3000" b="1" spc="-1" dirty="0">
                <a:solidFill>
                  <a:srgbClr val="0091EA"/>
                </a:solidFill>
                <a:latin typeface="Roboto Slab"/>
                <a:ea typeface="Roboto Slab"/>
                <a:sym typeface="+mn-ea"/>
              </a:rPr>
              <a:t>LAZY PROPAGATION</a:t>
            </a:r>
            <a:endParaRPr lang="en-US" altLang="en-GB" sz="3000" b="1" strike="noStrike" spc="-1" dirty="0">
              <a:solidFill>
                <a:srgbClr val="0091EA"/>
              </a:solidFill>
              <a:latin typeface="Roboto Slab"/>
              <a:ea typeface="Roboto Slab"/>
              <a:sym typeface="+mn-ea"/>
            </a:endParaRPr>
          </a:p>
        </p:txBody>
      </p:sp>
      <p:sp>
        <p:nvSpPr>
          <p:cNvPr id="349" name="TextShape 2"/>
          <p:cNvSpPr txBox="1"/>
          <p:nvPr/>
        </p:nvSpPr>
        <p:spPr>
          <a:xfrm>
            <a:off x="1002665" y="1415415"/>
            <a:ext cx="8074660" cy="3874135"/>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90" b="1" strike="noStrike" spc="-1" dirty="0">
                <a:latin typeface="Roboto Sla"/>
              </a:rPr>
              <a:t>Ý </a:t>
            </a:r>
            <a:r>
              <a:rPr lang="en-US" altLang="en-US" sz="1990" b="1" strike="noStrike" spc="-1" dirty="0" err="1">
                <a:latin typeface="Roboto Sla"/>
              </a:rPr>
              <a:t>tưởng</a:t>
            </a:r>
            <a:r>
              <a:rPr lang="en-US" altLang="en-US" sz="1990" b="1" strike="noStrike" spc="-1" dirty="0">
                <a:latin typeface="Roboto Sla"/>
              </a:rPr>
              <a:t>:</a:t>
            </a:r>
          </a:p>
          <a:p>
            <a:pPr lvl="2" indent="-342900">
              <a:lnSpc>
                <a:spcPct val="115000"/>
              </a:lnSpc>
              <a:buClr>
                <a:srgbClr val="263238"/>
              </a:buClr>
              <a:buFont typeface="Arial" panose="020B0604020202020204" pitchFamily="34" charset="0"/>
              <a:buChar char="•"/>
            </a:pPr>
            <a:r>
              <a:rPr lang="en-US" altLang="en-US" sz="1990" b="0" strike="noStrike" spc="-1" dirty="0">
                <a:latin typeface="Roboto Sla"/>
              </a:rPr>
              <a:t>Chia </a:t>
            </a:r>
            <a:r>
              <a:rPr lang="en-US" altLang="en-US" sz="1990" b="0" strike="noStrike" spc="-1" dirty="0" err="1">
                <a:latin typeface="Roboto Sla"/>
              </a:rPr>
              <a:t>đoạn</a:t>
            </a:r>
            <a:r>
              <a:rPr lang="en-US" altLang="en-US" sz="1990" b="0" strike="noStrike" spc="-1" dirty="0">
                <a:latin typeface="Roboto Sla"/>
              </a:rPr>
              <a:t> </a:t>
            </a:r>
            <a:r>
              <a:rPr lang="en-US" altLang="en-US" sz="1990" b="0" strike="noStrike" spc="-1" dirty="0" err="1">
                <a:latin typeface="Roboto Sla"/>
              </a:rPr>
              <a:t>cần</a:t>
            </a:r>
            <a:r>
              <a:rPr lang="en-US" altLang="en-US" sz="1990" b="0" strike="noStrike" spc="-1" dirty="0">
                <a:latin typeface="Roboto Sla"/>
              </a:rPr>
              <a:t> </a:t>
            </a: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a:t>
            </a:r>
            <a:r>
              <a:rPr lang="en-US" altLang="en-US" sz="1990" b="0" strike="noStrike" spc="-1" dirty="0" err="1">
                <a:latin typeface="Roboto Sla"/>
              </a:rPr>
              <a:t>thành</a:t>
            </a:r>
            <a:r>
              <a:rPr lang="en-US" altLang="en-US" sz="1990" b="0" strike="noStrike" spc="-1" dirty="0">
                <a:latin typeface="Roboto Sla"/>
              </a:rPr>
              <a:t> </a:t>
            </a:r>
            <a:r>
              <a:rPr lang="en-US" altLang="en-US" sz="1990" b="0" strike="noStrike" spc="-1" dirty="0" err="1">
                <a:latin typeface="Roboto Sla"/>
              </a:rPr>
              <a:t>tập</a:t>
            </a:r>
            <a:r>
              <a:rPr lang="en-US" altLang="en-US" sz="1990" b="0" strike="noStrike" spc="-1" dirty="0">
                <a:latin typeface="Roboto Sla"/>
              </a:rPr>
              <a:t> </a:t>
            </a:r>
            <a:r>
              <a:rPr lang="en-US" altLang="en-US" sz="1990" b="0" strike="noStrike" spc="-1" dirty="0" err="1">
                <a:latin typeface="Roboto Sla"/>
              </a:rPr>
              <a:t>các</a:t>
            </a:r>
            <a:r>
              <a:rPr lang="en-US" altLang="en-US" sz="1990" b="0" strike="noStrike" spc="-1" dirty="0">
                <a:latin typeface="Roboto Sla"/>
              </a:rPr>
              <a:t> </a:t>
            </a:r>
            <a:r>
              <a:rPr lang="en-US" altLang="en-US" sz="1990" b="0" strike="noStrike" spc="-1" dirty="0" err="1">
                <a:latin typeface="Roboto Sla"/>
              </a:rPr>
              <a:t>đoạn</a:t>
            </a:r>
            <a:r>
              <a:rPr lang="en-US" altLang="en-US" sz="1990" b="0" strike="noStrike" spc="-1" dirty="0">
                <a:latin typeface="Roboto Sla"/>
              </a:rPr>
              <a:t> con </a:t>
            </a:r>
            <a:r>
              <a:rPr lang="en-US" altLang="en-US" sz="1990" b="0" strike="noStrike" spc="-1" dirty="0" err="1">
                <a:latin typeface="Roboto Sla"/>
              </a:rPr>
              <a:t>không</a:t>
            </a:r>
            <a:r>
              <a:rPr lang="en-US" altLang="en-US" sz="1990" b="0" strike="noStrike" spc="-1" dirty="0">
                <a:latin typeface="Roboto Sla"/>
              </a:rPr>
              <a:t> </a:t>
            </a:r>
            <a:r>
              <a:rPr lang="en-US" altLang="en-US" sz="1990" b="0" strike="noStrike" spc="-1" dirty="0" err="1">
                <a:latin typeface="Roboto Sla"/>
              </a:rPr>
              <a:t>giao</a:t>
            </a:r>
            <a:r>
              <a:rPr lang="en-US" altLang="en-US" sz="1990" b="0" strike="noStrike" spc="-1" dirty="0">
                <a:latin typeface="Roboto Sla"/>
              </a:rPr>
              <a:t> </a:t>
            </a:r>
            <a:r>
              <a:rPr lang="en-US" altLang="en-US" sz="1990" b="0" strike="noStrike" spc="-1" dirty="0" err="1">
                <a:latin typeface="Roboto Sla"/>
              </a:rPr>
              <a:t>nhau</a:t>
            </a:r>
            <a:r>
              <a:rPr lang="en-US" altLang="en-US" sz="1990" b="0" strike="noStrike" spc="-1" dirty="0">
                <a:latin typeface="Roboto Sla"/>
              </a:rPr>
              <a:t> </a:t>
            </a:r>
          </a:p>
          <a:p>
            <a:pPr lvl="2" indent="-342900">
              <a:lnSpc>
                <a:spcPct val="115000"/>
              </a:lnSpc>
              <a:buClr>
                <a:srgbClr val="263238"/>
              </a:buClr>
              <a:buFont typeface="Arial" panose="020B0604020202020204" pitchFamily="34" charset="0"/>
              <a:buChar char="•"/>
            </a:pPr>
            <a:r>
              <a:rPr lang="en-US" altLang="en-US" sz="1990" b="0" strike="noStrike" spc="-1" dirty="0" err="1">
                <a:latin typeface="Roboto Sla"/>
              </a:rPr>
              <a:t>Thực</a:t>
            </a:r>
            <a:r>
              <a:rPr lang="en-US" altLang="en-US" sz="1990" b="0" strike="noStrike" spc="-1" dirty="0">
                <a:latin typeface="Roboto Sla"/>
              </a:rPr>
              <a:t> </a:t>
            </a:r>
            <a:r>
              <a:rPr lang="en-US" altLang="en-US" sz="1990" b="0" strike="noStrike" spc="-1" dirty="0" err="1">
                <a:latin typeface="Roboto Sla"/>
              </a:rPr>
              <a:t>hiện</a:t>
            </a:r>
            <a:r>
              <a:rPr lang="en-US" altLang="en-US" sz="1990" b="0" strike="noStrike" spc="-1" dirty="0">
                <a:latin typeface="Roboto Sla"/>
              </a:rPr>
              <a:t> </a:t>
            </a:r>
            <a:r>
              <a:rPr lang="en-US" altLang="en-US" sz="1990" b="0" strike="noStrike" spc="-1" dirty="0" err="1">
                <a:latin typeface="Roboto Sla"/>
              </a:rPr>
              <a:t>thao</a:t>
            </a:r>
            <a:r>
              <a:rPr lang="en-US" altLang="en-US" sz="1990" b="0" strike="noStrike" spc="-1" dirty="0">
                <a:latin typeface="Roboto Sla"/>
              </a:rPr>
              <a:t> </a:t>
            </a:r>
            <a:r>
              <a:rPr lang="en-US" altLang="en-US" sz="1990" b="0" strike="noStrike" spc="-1" dirty="0" err="1">
                <a:latin typeface="Roboto Sla"/>
              </a:rPr>
              <a:t>tác</a:t>
            </a:r>
            <a:r>
              <a:rPr lang="en-US" altLang="en-US" sz="1990" b="0" strike="noStrike" spc="-1" dirty="0">
                <a:latin typeface="Roboto Sla"/>
              </a:rPr>
              <a:t> </a:t>
            </a: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a:t>
            </a:r>
            <a:r>
              <a:rPr lang="en-US" altLang="en-US" sz="1990" b="0" strike="noStrike" spc="-1" dirty="0" err="1">
                <a:latin typeface="Roboto Sla"/>
              </a:rPr>
              <a:t>những</a:t>
            </a:r>
            <a:r>
              <a:rPr lang="en-US" altLang="en-US" sz="1990" b="0" strike="noStrike" spc="-1" dirty="0">
                <a:latin typeface="Roboto Sla"/>
              </a:rPr>
              <a:t> </a:t>
            </a:r>
            <a:r>
              <a:rPr lang="en-US" altLang="en-US" sz="1990" b="0" strike="noStrike" spc="-1" dirty="0" err="1">
                <a:latin typeface="Roboto Sla"/>
              </a:rPr>
              <a:t>đoạn</a:t>
            </a:r>
            <a:r>
              <a:rPr lang="en-US" altLang="en-US" sz="1990" b="0" strike="noStrike" spc="-1" dirty="0">
                <a:latin typeface="Roboto Sla"/>
              </a:rPr>
              <a:t> </a:t>
            </a:r>
            <a:r>
              <a:rPr lang="en-US" altLang="en-US" sz="1990" b="0" strike="noStrike" spc="-1" dirty="0" err="1">
                <a:latin typeface="Roboto Sla"/>
              </a:rPr>
              <a:t>trong</a:t>
            </a:r>
            <a:r>
              <a:rPr lang="en-US" altLang="en-US" sz="1990" b="0" strike="noStrike" spc="-1" dirty="0">
                <a:latin typeface="Roboto Sla"/>
              </a:rPr>
              <a:t> </a:t>
            </a:r>
            <a:r>
              <a:rPr lang="en-US" altLang="en-US" sz="1990" b="0" strike="noStrike" spc="-1" dirty="0" err="1">
                <a:latin typeface="Roboto Sla"/>
              </a:rPr>
              <a:t>tập</a:t>
            </a:r>
            <a:r>
              <a:rPr lang="en-US" altLang="en-US" sz="1990" b="0" strike="noStrike" spc="-1" dirty="0">
                <a:latin typeface="Roboto Sla"/>
              </a:rPr>
              <a:t> </a:t>
            </a:r>
            <a:r>
              <a:rPr lang="en-US" altLang="en-US" sz="1990" b="0" strike="noStrike" spc="-1" dirty="0" err="1">
                <a:latin typeface="Roboto Sla"/>
              </a:rPr>
              <a:t>đã</a:t>
            </a:r>
            <a:r>
              <a:rPr lang="en-US" altLang="en-US" sz="1990" b="0" strike="noStrike" spc="-1" dirty="0">
                <a:latin typeface="Roboto Sla"/>
              </a:rPr>
              <a:t> </a:t>
            </a:r>
            <a:r>
              <a:rPr lang="en-US" altLang="en-US" sz="1990" b="0" strike="noStrike" spc="-1" dirty="0" err="1">
                <a:latin typeface="Roboto Sla"/>
              </a:rPr>
              <a:t>chọn</a:t>
            </a:r>
            <a:r>
              <a:rPr lang="en-US" altLang="en-US" sz="1990" b="0" strike="noStrike" spc="-1" dirty="0">
                <a:latin typeface="Roboto Sla"/>
              </a:rPr>
              <a:t>.</a:t>
            </a:r>
          </a:p>
          <a:p>
            <a:pPr lvl="2" indent="-342900">
              <a:lnSpc>
                <a:spcPct val="115000"/>
              </a:lnSpc>
              <a:buClr>
                <a:srgbClr val="263238"/>
              </a:buClr>
              <a:buFont typeface="Arial"/>
              <a:buChar char="-"/>
            </a:pPr>
            <a:endParaRPr lang="en-US" altLang="en-US" sz="1990" b="0" strike="noStrike" spc="-1" dirty="0">
              <a:latin typeface="Roboto Sla"/>
            </a:endParaRPr>
          </a:p>
          <a:p>
            <a:pPr marL="457200" indent="-342900">
              <a:lnSpc>
                <a:spcPct val="115000"/>
              </a:lnSpc>
              <a:buClr>
                <a:srgbClr val="263238"/>
              </a:buClr>
              <a:buFont typeface="Arial"/>
              <a:buChar char="-"/>
            </a:pPr>
            <a:r>
              <a:rPr lang="en-US" altLang="en-US" sz="1990" b="1" strike="noStrike" spc="-1" dirty="0">
                <a:latin typeface="Roboto Sla"/>
              </a:rPr>
              <a:t>Thao </a:t>
            </a:r>
            <a:r>
              <a:rPr lang="en-US" altLang="en-US" sz="1990" b="1" strike="noStrike" spc="-1" dirty="0" err="1">
                <a:latin typeface="Roboto Sla"/>
              </a:rPr>
              <a:t>tác</a:t>
            </a:r>
            <a:r>
              <a:rPr lang="en-US" altLang="en-US" sz="1990" b="1" strike="noStrike" spc="-1" dirty="0">
                <a:latin typeface="Roboto Sla"/>
              </a:rPr>
              <a:t> “</a:t>
            </a:r>
            <a:r>
              <a:rPr lang="en-US" altLang="en-US" sz="1990" b="1" strike="noStrike" spc="-1" dirty="0" err="1">
                <a:latin typeface="Roboto Sla"/>
              </a:rPr>
              <a:t>Cập</a:t>
            </a:r>
            <a:r>
              <a:rPr lang="en-US" altLang="en-US" sz="1990" b="1" strike="noStrike" spc="-1" dirty="0">
                <a:latin typeface="Roboto Sla"/>
              </a:rPr>
              <a:t> </a:t>
            </a:r>
            <a:r>
              <a:rPr lang="en-US" altLang="en-US" sz="1990" b="1" strike="noStrike" spc="-1" dirty="0" err="1">
                <a:latin typeface="Roboto Sla"/>
              </a:rPr>
              <a:t>nhật</a:t>
            </a:r>
            <a:r>
              <a:rPr lang="en-US" altLang="en-US" sz="1990" b="1" strike="noStrike" spc="-1" dirty="0">
                <a:latin typeface="Roboto Sla"/>
              </a:rPr>
              <a:t>” (Part 1): Lazy</a:t>
            </a: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Roboto Sla"/>
              </a:rPr>
              <a:t>Mỗi</a:t>
            </a:r>
            <a:r>
              <a:rPr lang="en-US" altLang="en-US" sz="1990" b="0" strike="noStrike" spc="-1" dirty="0">
                <a:latin typeface="Roboto Sla"/>
              </a:rPr>
              <a:t> node </a:t>
            </a:r>
            <a:r>
              <a:rPr lang="en-US" altLang="en-US" sz="1990" b="0" strike="noStrike" spc="-1" dirty="0" err="1">
                <a:latin typeface="Roboto Sla"/>
              </a:rPr>
              <a:t>trên</a:t>
            </a:r>
            <a:r>
              <a:rPr lang="en-US" altLang="en-US" sz="1990" b="0" strike="noStrike" spc="-1" dirty="0">
                <a:latin typeface="Roboto Sla"/>
              </a:rPr>
              <a:t> Segment tree </a:t>
            </a:r>
            <a:r>
              <a:rPr lang="en-US" altLang="en-US" sz="1990" b="0" strike="noStrike" spc="-1" dirty="0" err="1">
                <a:latin typeface="Roboto Sla"/>
              </a:rPr>
              <a:t>sẽ</a:t>
            </a:r>
            <a:r>
              <a:rPr lang="en-US" altLang="en-US" sz="1990" b="0" strike="noStrike" spc="-1" dirty="0">
                <a:latin typeface="Roboto Sla"/>
              </a:rPr>
              <a:t> </a:t>
            </a:r>
            <a:r>
              <a:rPr lang="en-US" altLang="en-US" sz="1990" b="0" strike="noStrike" spc="-1" dirty="0" err="1">
                <a:latin typeface="Roboto Sla"/>
              </a:rPr>
              <a:t>lưu</a:t>
            </a:r>
            <a:r>
              <a:rPr lang="en-US" altLang="en-US" sz="1990" b="0" strike="noStrike" spc="-1" dirty="0">
                <a:latin typeface="Roboto Sla"/>
              </a:rPr>
              <a:t> 2 </a:t>
            </a:r>
            <a:r>
              <a:rPr lang="en-US" altLang="en-US" sz="1990" b="0" strike="noStrike" spc="-1" dirty="0" err="1">
                <a:latin typeface="Roboto Sla"/>
              </a:rPr>
              <a:t>giá</a:t>
            </a:r>
            <a:r>
              <a:rPr lang="en-US" altLang="en-US" sz="1990" b="0" strike="noStrike" spc="-1" dirty="0">
                <a:latin typeface="Roboto Sla"/>
              </a:rPr>
              <a:t> </a:t>
            </a:r>
            <a:r>
              <a:rPr lang="en-US" altLang="en-US" sz="1990" b="0" strike="noStrike" spc="-1" dirty="0" err="1">
                <a:latin typeface="Roboto Sla"/>
              </a:rPr>
              <a:t>trị</a:t>
            </a:r>
            <a:r>
              <a:rPr lang="en-US" altLang="en-US" sz="1990" b="0" strike="noStrike" spc="-1" dirty="0">
                <a:latin typeface="Roboto Sla"/>
              </a:rPr>
              <a:t> Value </a:t>
            </a:r>
            <a:r>
              <a:rPr lang="en-US" altLang="en-US" sz="1990" b="0" strike="noStrike" spc="-1" dirty="0" err="1">
                <a:latin typeface="Roboto Sla"/>
              </a:rPr>
              <a:t>và</a:t>
            </a:r>
            <a:r>
              <a:rPr lang="en-US" altLang="en-US" sz="1990" b="0" strike="noStrike" spc="-1" dirty="0">
                <a:latin typeface="Roboto Sla"/>
              </a:rPr>
              <a:t> lazy</a:t>
            </a:r>
          </a:p>
          <a:p>
            <a:pPr marL="914400" lvl="1" indent="-342900">
              <a:lnSpc>
                <a:spcPct val="115000"/>
              </a:lnSpc>
              <a:buClr>
                <a:srgbClr val="263238"/>
              </a:buClr>
              <a:buFont typeface="Arial" panose="020B0604020202020204" pitchFamily="34" charset="0"/>
              <a:buChar char="•"/>
            </a:pPr>
            <a:r>
              <a:rPr lang="en-US" altLang="en-US" sz="1990" b="0" strike="noStrike" spc="-1" dirty="0">
                <a:latin typeface="Roboto Sla"/>
              </a:rPr>
              <a:t>Khi </a:t>
            </a:r>
            <a:r>
              <a:rPr lang="en-US" altLang="en-US" sz="1990" b="0" strike="noStrike" spc="-1" dirty="0" err="1">
                <a:latin typeface="Roboto Sla"/>
              </a:rPr>
              <a:t>muốn</a:t>
            </a:r>
            <a:r>
              <a:rPr lang="en-US" altLang="en-US" sz="1990" b="0" strike="noStrike" spc="-1" dirty="0">
                <a:latin typeface="Roboto Sla"/>
              </a:rPr>
              <a:t> </a:t>
            </a: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node, </a:t>
            </a:r>
            <a:r>
              <a:rPr lang="en-US" altLang="en-US" sz="1990" b="0" strike="noStrike" spc="-1" dirty="0" err="1">
                <a:latin typeface="Roboto Sla"/>
              </a:rPr>
              <a:t>thực</a:t>
            </a:r>
            <a:r>
              <a:rPr lang="en-US" altLang="en-US" sz="1990" b="0" strike="noStrike" spc="-1" dirty="0">
                <a:latin typeface="Roboto Sla"/>
              </a:rPr>
              <a:t> </a:t>
            </a:r>
            <a:r>
              <a:rPr lang="en-US" altLang="en-US" sz="1990" b="0" strike="noStrike" spc="-1" dirty="0" err="1">
                <a:latin typeface="Roboto Sla"/>
              </a:rPr>
              <a:t>hiện</a:t>
            </a:r>
            <a:r>
              <a:rPr lang="en-US" altLang="en-US" sz="1990" b="0" strike="noStrike" spc="-1" dirty="0">
                <a:latin typeface="Roboto Sla"/>
              </a:rPr>
              <a:t> </a:t>
            </a:r>
            <a:r>
              <a:rPr lang="en-US" altLang="en-US" sz="1990" b="0" strike="noStrike" spc="-1" dirty="0" err="1">
                <a:latin typeface="Roboto Sla"/>
              </a:rPr>
              <a:t>phép</a:t>
            </a:r>
            <a:r>
              <a:rPr lang="en-US" altLang="en-US" sz="1990" b="0" strike="noStrike" spc="-1" dirty="0">
                <a:latin typeface="Roboto Sla"/>
              </a:rPr>
              <a:t> </a:t>
            </a:r>
            <a:r>
              <a:rPr lang="en-US" altLang="en-US" sz="1990" b="0" strike="noStrike" spc="-1" dirty="0" err="1">
                <a:latin typeface="Roboto Sla"/>
              </a:rPr>
              <a:t>toán</a:t>
            </a:r>
            <a:r>
              <a:rPr lang="en-US" altLang="en-US" sz="1990" b="0" strike="noStrike" spc="-1" dirty="0">
                <a:latin typeface="Roboto Sla"/>
              </a:rPr>
              <a:t> Update </a:t>
            </a:r>
            <a:r>
              <a:rPr lang="en-US" altLang="en-US" sz="1990" b="0" strike="noStrike" spc="-1" dirty="0" err="1">
                <a:latin typeface="Roboto Sla"/>
              </a:rPr>
              <a:t>cho</a:t>
            </a:r>
            <a:r>
              <a:rPr lang="en-US" altLang="en-US" sz="1990" b="0" strike="noStrike" spc="-1" dirty="0">
                <a:latin typeface="Roboto Sla"/>
              </a:rPr>
              <a:t> Value </a:t>
            </a:r>
            <a:r>
              <a:rPr lang="en-US" altLang="en-US" sz="1990" b="0" strike="noStrike" spc="-1" dirty="0" err="1">
                <a:latin typeface="Roboto Sla"/>
              </a:rPr>
              <a:t>và</a:t>
            </a:r>
            <a:r>
              <a:rPr lang="en-US" altLang="en-US" sz="1990" b="0" strike="noStrike" spc="-1" dirty="0">
                <a:latin typeface="Roboto Sla"/>
              </a:rPr>
              <a:t> lazy </a:t>
            </a: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node cha (</a:t>
            </a:r>
            <a:r>
              <a:rPr lang="en-US" altLang="en-US" sz="1990" b="0" strike="noStrike" spc="-1" dirty="0" err="1">
                <a:latin typeface="Roboto Sla"/>
              </a:rPr>
              <a:t>nếu</a:t>
            </a:r>
            <a:r>
              <a:rPr lang="en-US" altLang="en-US" sz="1990" b="0" strike="noStrike" spc="-1" dirty="0">
                <a:latin typeface="Roboto Sla"/>
              </a:rPr>
              <a:t> node </a:t>
            </a:r>
            <a:r>
              <a:rPr lang="en-US" altLang="en-US" sz="1990" b="0" strike="noStrike" spc="-1" dirty="0" err="1">
                <a:latin typeface="Roboto Sla"/>
              </a:rPr>
              <a:t>không</a:t>
            </a:r>
            <a:r>
              <a:rPr lang="en-US" altLang="en-US" sz="1990" b="0" strike="noStrike" spc="-1" dirty="0">
                <a:latin typeface="Roboto Sla"/>
              </a:rPr>
              <a:t> </a:t>
            </a:r>
            <a:r>
              <a:rPr lang="en-US" altLang="en-US" sz="1990" b="0" strike="noStrike" spc="-1" dirty="0" err="1">
                <a:latin typeface="Roboto Sla"/>
              </a:rPr>
              <a:t>phải</a:t>
            </a:r>
            <a:r>
              <a:rPr lang="en-US" altLang="en-US" sz="1990" b="0" strike="noStrike" spc="-1" dirty="0">
                <a:latin typeface="Roboto Sla"/>
              </a:rPr>
              <a:t> </a:t>
            </a:r>
            <a:r>
              <a:rPr lang="en-US" altLang="en-US" sz="1990" b="0" strike="noStrike" spc="-1" dirty="0" err="1">
                <a:latin typeface="Roboto Sla"/>
              </a:rPr>
              <a:t>gốc</a:t>
            </a:r>
            <a:r>
              <a:rPr lang="en-US" altLang="en-US" sz="1990" b="0" strike="noStrike" spc="-1" dirty="0">
                <a:latin typeface="Roboto Sla"/>
              </a:rPr>
              <a:t>)</a:t>
            </a:r>
            <a:endParaRPr lang="en-US" sz="1990" b="0" strike="noStrike" spc="-1" dirty="0">
              <a:latin typeface="Roboto Sla"/>
            </a:endParaRPr>
          </a:p>
          <a:p>
            <a:pPr marL="457200">
              <a:lnSpc>
                <a:spcPct val="115000"/>
              </a:lnSpc>
              <a:tabLst>
                <a:tab pos="0" algn="l"/>
              </a:tabLst>
            </a:pPr>
            <a:endParaRPr lang="en-US" sz="1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animEffect transition="in" filter="fade">
                                      <p:cBhvr>
                                        <p:cTn id="7" dur="500"/>
                                        <p:tgtEl>
                                          <p:spTgt spid="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xEl>
                                              <p:pRg st="1" end="1"/>
                                            </p:txEl>
                                          </p:spTgt>
                                        </p:tgtEl>
                                        <p:attrNameLst>
                                          <p:attrName>style.visibility</p:attrName>
                                        </p:attrNameLst>
                                      </p:cBhvr>
                                      <p:to>
                                        <p:strVal val="visible"/>
                                      </p:to>
                                    </p:set>
                                    <p:animEffect transition="in" filter="fade">
                                      <p:cBhvr>
                                        <p:cTn id="12" dur="500"/>
                                        <p:tgtEl>
                                          <p:spTgt spid="34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49">
                                            <p:txEl>
                                              <p:pRg st="2" end="2"/>
                                            </p:txEl>
                                          </p:spTgt>
                                        </p:tgtEl>
                                        <p:attrNameLst>
                                          <p:attrName>style.visibility</p:attrName>
                                        </p:attrNameLst>
                                      </p:cBhvr>
                                      <p:to>
                                        <p:strVal val="visible"/>
                                      </p:to>
                                    </p:set>
                                    <p:animEffect transition="in" filter="fade">
                                      <p:cBhvr>
                                        <p:cTn id="15" dur="500"/>
                                        <p:tgtEl>
                                          <p:spTgt spid="34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49">
                                            <p:txEl>
                                              <p:pRg st="4" end="4"/>
                                            </p:txEl>
                                          </p:spTgt>
                                        </p:tgtEl>
                                        <p:attrNameLst>
                                          <p:attrName>style.visibility</p:attrName>
                                        </p:attrNameLst>
                                      </p:cBhvr>
                                      <p:to>
                                        <p:strVal val="visible"/>
                                      </p:to>
                                    </p:set>
                                    <p:animEffect transition="in" filter="fade">
                                      <p:cBhvr>
                                        <p:cTn id="20" dur="500"/>
                                        <p:tgtEl>
                                          <p:spTgt spid="34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9">
                                            <p:txEl>
                                              <p:pRg st="5" end="5"/>
                                            </p:txEl>
                                          </p:spTgt>
                                        </p:tgtEl>
                                        <p:attrNameLst>
                                          <p:attrName>style.visibility</p:attrName>
                                        </p:attrNameLst>
                                      </p:cBhvr>
                                      <p:to>
                                        <p:strVal val="visible"/>
                                      </p:to>
                                    </p:set>
                                    <p:animEffect transition="in" filter="fade">
                                      <p:cBhvr>
                                        <p:cTn id="25" dur="500"/>
                                        <p:tgtEl>
                                          <p:spTgt spid="34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49">
                                            <p:txEl>
                                              <p:pRg st="6" end="6"/>
                                            </p:txEl>
                                          </p:spTgt>
                                        </p:tgtEl>
                                        <p:attrNameLst>
                                          <p:attrName>style.visibility</p:attrName>
                                        </p:attrNameLst>
                                      </p:cBhvr>
                                      <p:to>
                                        <p:strVal val="visible"/>
                                      </p:to>
                                    </p:set>
                                    <p:animEffect transition="in" filter="fade">
                                      <p:cBhvr>
                                        <p:cTn id="28" dur="500"/>
                                        <p:tgtEl>
                                          <p:spTgt spid="349">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49">
                                            <p:txEl>
                                              <p:pRg st="7" end="7"/>
                                            </p:txEl>
                                          </p:spTgt>
                                        </p:tgtEl>
                                        <p:attrNameLst>
                                          <p:attrName>style.visibility</p:attrName>
                                        </p:attrNameLst>
                                      </p:cBhvr>
                                      <p:to>
                                        <p:strVal val="visible"/>
                                      </p:to>
                                    </p:set>
                                    <p:animEffect transition="in" filter="fade">
                                      <p:cBhvr>
                                        <p:cTn id="31" dur="500"/>
                                        <p:tgtEl>
                                          <p:spTgt spid="34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1485</Words>
  <Application>Microsoft Office PowerPoint</Application>
  <PresentationFormat>Custom</PresentationFormat>
  <Paragraphs>316</Paragraphs>
  <Slides>19</Slides>
  <Notes>3</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19</vt:i4>
      </vt:variant>
    </vt:vector>
  </HeadingPairs>
  <TitlesOfParts>
    <vt:vector size="32" baseType="lpstr">
      <vt:lpstr>Arial</vt:lpstr>
      <vt:lpstr>Calibri</vt:lpstr>
      <vt:lpstr>Roboto Sla</vt:lpstr>
      <vt:lpstr>Roboto Slab</vt:lpstr>
      <vt:lpstr>Söhne</vt:lpstr>
      <vt:lpstr>Source Sans Pro</vt:lpstr>
      <vt:lpstr>Symbol</vt:lpstr>
      <vt:lpstr>Times New Roman</vt:lpstr>
      <vt:lpstr>Wingdings</vt:lpstr>
      <vt:lpstr>Office Theme</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Vì sao người ta có nhu cầu phát minh ra cây phân đoạn cập nhật trễ?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 Ứng dụng của cây phân đoạn cập nhật trễ</vt:lpstr>
      <vt:lpstr>V. Ứng dụng của cây phân đoạn cập nhật trễ</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Bùi Đình Quân</cp:lastModifiedBy>
  <cp:revision>26</cp:revision>
  <dcterms:created xsi:type="dcterms:W3CDTF">2022-05-24T06:39:51Z</dcterms:created>
  <dcterms:modified xsi:type="dcterms:W3CDTF">2023-05-09T14:01:38Z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