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7" r:id="rId2"/>
    <p:sldId id="258" r:id="rId3"/>
    <p:sldId id="260" r:id="rId4"/>
    <p:sldId id="287" r:id="rId5"/>
    <p:sldId id="274" r:id="rId6"/>
    <p:sldId id="275" r:id="rId7"/>
    <p:sldId id="276" r:id="rId8"/>
    <p:sldId id="279" r:id="rId9"/>
    <p:sldId id="277" r:id="rId10"/>
    <p:sldId id="278" r:id="rId11"/>
    <p:sldId id="280" r:id="rId12"/>
    <p:sldId id="282" r:id="rId13"/>
    <p:sldId id="283" r:id="rId14"/>
    <p:sldId id="284" r:id="rId15"/>
    <p:sldId id="285" r:id="rId16"/>
    <p:sldId id="286" r:id="rId17"/>
    <p:sldId id="281"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1172" autoAdjust="0"/>
  </p:normalViewPr>
  <p:slideViewPr>
    <p:cSldViewPr snapToGrid="0">
      <p:cViewPr varScale="1">
        <p:scale>
          <a:sx n="94" d="100"/>
          <a:sy n="94" d="100"/>
        </p:scale>
        <p:origin x="516" y="78"/>
      </p:cViewPr>
      <p:guideLst>
        <p:guide orient="horz" pos="2160"/>
        <p:guide pos="3840"/>
      </p:guideLst>
    </p:cSldViewPr>
  </p:slideViewPr>
  <p:notesTextViewPr>
    <p:cViewPr>
      <p:scale>
        <a:sx n="1" d="1"/>
        <a:sy n="1" d="1"/>
      </p:scale>
      <p:origin x="0" y="0"/>
    </p:cViewPr>
  </p:notesTextViewPr>
  <p:sorterViewPr>
    <p:cViewPr>
      <p:scale>
        <a:sx n="100" d="100"/>
        <a:sy n="100" d="100"/>
      </p:scale>
      <p:origin x="0" y="47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66396-E022-4513-92AC-E0DB54BEC0F6}" type="datetimeFigureOut">
              <a:rPr lang="en-US" smtClean="0"/>
              <a:t>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67799-32B7-4AC8-B793-7FB761C7C77E}" type="slidenum">
              <a:rPr lang="en-US" smtClean="0"/>
              <a:t>‹#›</a:t>
            </a:fld>
            <a:endParaRPr lang="en-US"/>
          </a:p>
        </p:txBody>
      </p:sp>
    </p:spTree>
    <p:extLst>
      <p:ext uri="{BB962C8B-B14F-4D97-AF65-F5344CB8AC3E}">
        <p14:creationId xmlns:p14="http://schemas.microsoft.com/office/powerpoint/2010/main" val="330396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EF7976F-E41A-4D87-8399-B5D7E7572B7E}" type="slidenum">
              <a:rPr lang="en-US" altLang="en-US" smtClean="0"/>
              <a:pPr>
                <a:spcBef>
                  <a:spcPct val="0"/>
                </a:spcBef>
              </a:pPr>
              <a:t>1</a:t>
            </a:fld>
            <a:endParaRPr lang="en-US" alt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
        <p:nvSpPr>
          <p:cNvPr id="1024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58F33E-E67B-4FEB-9EDB-2D5EB1A06D5F}" type="datetime1">
              <a:rPr lang="en-US" altLang="en-US" smtClean="0"/>
              <a:pPr>
                <a:spcBef>
                  <a:spcPct val="0"/>
                </a:spcBef>
              </a:pPr>
              <a:t>1/4/2020</a:t>
            </a:fld>
            <a:endParaRPr lang="en-US" altLang="en-US" smtClean="0"/>
          </a:p>
        </p:txBody>
      </p:sp>
      <p:sp>
        <p:nvSpPr>
          <p:cNvPr id="10246"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vi-VN" altLang="en-US" smtClean="0"/>
              <a:t>CBGD: Nguyễn Trần Thi Văn</a:t>
            </a:r>
            <a:endParaRPr lang="en-US" altLang="en-US" smtClean="0"/>
          </a:p>
        </p:txBody>
      </p:sp>
      <p:sp>
        <p:nvSpPr>
          <p:cNvPr id="1024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smtClean="0"/>
              <a:t>Bài giảng môn CSLT1</a:t>
            </a:r>
          </a:p>
        </p:txBody>
      </p:sp>
    </p:spTree>
    <p:extLst>
      <p:ext uri="{BB962C8B-B14F-4D97-AF65-F5344CB8AC3E}">
        <p14:creationId xmlns:p14="http://schemas.microsoft.com/office/powerpoint/2010/main" val="221468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en-US" baseline="0" dirty="0" err="1" smtClean="0"/>
              <a:t>cao</a:t>
            </a:r>
            <a:endParaRPr lang="en-US" baseline="0" dirty="0" smtClean="0"/>
          </a:p>
          <a:p>
            <a:endParaRPr lang="en-US" baseline="0" dirty="0" smtClean="0"/>
          </a:p>
          <a:p>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tải</a:t>
            </a:r>
            <a:r>
              <a:rPr lang="en-US" baseline="0" dirty="0" smtClean="0"/>
              <a:t> </a:t>
            </a:r>
            <a:r>
              <a:rPr lang="en-US" baseline="0" dirty="0" err="1" smtClean="0"/>
              <a:t>trang</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=&gt; </a:t>
            </a:r>
            <a:r>
              <a:rPr lang="en-US" baseline="0" dirty="0" err="1" smtClean="0"/>
              <a:t>giảm</a:t>
            </a:r>
            <a:r>
              <a:rPr lang="en-US" baseline="0" dirty="0" smtClean="0"/>
              <a:t> dc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tải</a:t>
            </a:r>
            <a:r>
              <a:rPr lang="en-US" baseline="0" dirty="0" smtClean="0"/>
              <a:t> </a:t>
            </a:r>
            <a:r>
              <a:rPr lang="en-US" baseline="0" dirty="0" err="1" smtClean="0"/>
              <a:t>trang</a:t>
            </a:r>
            <a:endParaRPr lang="en-US" baseline="0" dirty="0" smtClean="0"/>
          </a:p>
          <a:p>
            <a:endParaRPr lang="en-US" baseline="0" dirty="0" smtClean="0"/>
          </a:p>
          <a:p>
            <a:r>
              <a:rPr lang="en-US" baseline="0" dirty="0" err="1" smtClean="0"/>
              <a:t>Được</a:t>
            </a:r>
            <a:r>
              <a:rPr lang="en-US" baseline="0" dirty="0" smtClean="0"/>
              <a:t> Microsoft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nhiều</a:t>
            </a:r>
            <a:r>
              <a:rPr lang="en-US" baseline="0" dirty="0" smtClean="0"/>
              <a:t> </a:t>
            </a:r>
            <a:r>
              <a:rPr lang="en-US" baseline="0" dirty="0" err="1" smtClean="0"/>
              <a:t>và</a:t>
            </a:r>
            <a:r>
              <a:rPr lang="en-US" baseline="0" dirty="0" smtClean="0"/>
              <a:t> </a:t>
            </a:r>
            <a:r>
              <a:rPr lang="en-US" baseline="0" dirty="0" err="1" smtClean="0"/>
              <a:t>còn</a:t>
            </a:r>
            <a:r>
              <a:rPr lang="en-US" baseline="0" dirty="0" smtClean="0"/>
              <a:t> </a:t>
            </a:r>
            <a:r>
              <a:rPr lang="en-US" baseline="0" dirty="0" err="1" smtClean="0"/>
              <a:t>tiềm</a:t>
            </a:r>
            <a:r>
              <a:rPr lang="en-US" baseline="0" dirty="0" smtClean="0"/>
              <a:t> </a:t>
            </a:r>
            <a:r>
              <a:rPr lang="en-US" baseline="0" dirty="0" err="1" smtClean="0"/>
              <a:t>năng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nhiều</a:t>
            </a:r>
            <a:r>
              <a:rPr lang="en-US" baseline="0" dirty="0" smtClean="0"/>
              <a:t> </a:t>
            </a:r>
            <a:r>
              <a:rPr lang="en-US" baseline="0" dirty="0" err="1" smtClean="0"/>
              <a:t>trong</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a:t>
            </a:r>
          </a:p>
          <a:p>
            <a:endParaRPr lang="en-US" baseline="0" dirty="0" smtClean="0"/>
          </a:p>
          <a:p>
            <a:r>
              <a:rPr lang="en-US" baseline="0" dirty="0" smtClean="0"/>
              <a:t>Controller </a:t>
            </a:r>
            <a:r>
              <a:rPr lang="en-US" baseline="0" dirty="0" err="1" smtClean="0"/>
              <a:t>là</a:t>
            </a:r>
            <a:r>
              <a:rPr lang="en-US" baseline="0" dirty="0" smtClean="0"/>
              <a:t> </a:t>
            </a:r>
            <a:r>
              <a:rPr lang="en-US" baseline="0" dirty="0" err="1" smtClean="0"/>
              <a:t>chất</a:t>
            </a:r>
            <a:r>
              <a:rPr lang="en-US" baseline="0" dirty="0" smtClean="0"/>
              <a:t> </a:t>
            </a:r>
            <a:r>
              <a:rPr lang="en-US" baseline="0" dirty="0" err="1" smtClean="0"/>
              <a:t>kết</a:t>
            </a:r>
            <a:r>
              <a:rPr lang="en-US" baseline="0" dirty="0" smtClean="0"/>
              <a:t> </a:t>
            </a:r>
            <a:r>
              <a:rPr lang="en-US" baseline="0" dirty="0" err="1" smtClean="0"/>
              <a:t>dính</a:t>
            </a:r>
            <a:r>
              <a:rPr lang="en-US" baseline="0" dirty="0" smtClean="0"/>
              <a:t> </a:t>
            </a:r>
            <a:r>
              <a:rPr lang="en-US" baseline="0" dirty="0" err="1" smtClean="0"/>
              <a:t>giữa</a:t>
            </a:r>
            <a:r>
              <a:rPr lang="en-US" baseline="0" dirty="0" smtClean="0"/>
              <a:t> model </a:t>
            </a:r>
            <a:r>
              <a:rPr lang="en-US" baseline="0" dirty="0" err="1" smtClean="0"/>
              <a:t>và</a:t>
            </a:r>
            <a:r>
              <a:rPr lang="en-US" baseline="0" dirty="0" smtClean="0"/>
              <a:t> view,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nhận</a:t>
            </a:r>
            <a:r>
              <a:rPr lang="en-US" baseline="0" dirty="0" smtClean="0"/>
              <a:t> </a:t>
            </a:r>
            <a:r>
              <a:rPr lang="en-US" baseline="0" dirty="0" err="1" smtClean="0"/>
              <a:t>những</a:t>
            </a:r>
            <a:r>
              <a:rPr lang="en-US" baseline="0" dirty="0" smtClean="0"/>
              <a:t> request </a:t>
            </a:r>
            <a:r>
              <a:rPr lang="en-US" baseline="0" dirty="0" err="1" smtClean="0"/>
              <a:t>từ</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model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và</a:t>
            </a:r>
            <a:r>
              <a:rPr lang="en-US" baseline="0" dirty="0" smtClean="0"/>
              <a:t> </a:t>
            </a:r>
            <a:r>
              <a:rPr lang="en-US" baseline="0" dirty="0" err="1" smtClean="0"/>
              <a:t>gửi</a:t>
            </a:r>
            <a:r>
              <a:rPr lang="en-US" baseline="0" dirty="0" smtClean="0"/>
              <a:t> </a:t>
            </a:r>
            <a:r>
              <a:rPr lang="en-US" baseline="0" dirty="0" err="1" smtClean="0"/>
              <a:t>cho</a:t>
            </a:r>
            <a:r>
              <a:rPr lang="en-US" baseline="0" dirty="0" smtClean="0"/>
              <a:t> view </a:t>
            </a:r>
            <a:r>
              <a:rPr lang="en-US" baseline="0" dirty="0" err="1" smtClean="0"/>
              <a:t>để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endParaRPr lang="en-US" baseline="0" dirty="0" smtClean="0"/>
          </a:p>
          <a:p>
            <a:r>
              <a:rPr lang="en-US" baseline="0" dirty="0" smtClean="0"/>
              <a:t> View </a:t>
            </a:r>
            <a:r>
              <a:rPr lang="en-US" baseline="0" dirty="0" err="1" smtClean="0"/>
              <a:t>là</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thông</a:t>
            </a:r>
            <a:r>
              <a:rPr lang="en-US" baseline="0" dirty="0" smtClean="0"/>
              <a:t> tin </a:t>
            </a:r>
            <a:r>
              <a:rPr lang="en-US" baseline="0" dirty="0" err="1" smtClean="0"/>
              <a:t>và</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người</a:t>
            </a:r>
            <a:r>
              <a:rPr lang="en-US" baseline="0" dirty="0" smtClean="0"/>
              <a:t> </a:t>
            </a:r>
            <a:r>
              <a:rPr lang="en-US" baseline="0" dirty="0" err="1" smtClean="0"/>
              <a:t>dùng</a:t>
            </a:r>
            <a:endParaRPr lang="en-US" baseline="0" dirty="0" smtClean="0"/>
          </a:p>
          <a:p>
            <a:r>
              <a:rPr lang="en-US" baseline="0" dirty="0" smtClean="0"/>
              <a:t>Model </a:t>
            </a:r>
            <a:r>
              <a:rPr lang="en-US" baseline="0" dirty="0" err="1" smtClean="0"/>
              <a:t>là</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logc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và</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database,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367799-32B7-4AC8-B793-7FB761C7C77E}" type="slidenum">
              <a:rPr lang="en-US" smtClean="0"/>
              <a:t>5</a:t>
            </a:fld>
            <a:endParaRPr lang="en-US"/>
          </a:p>
        </p:txBody>
      </p:sp>
    </p:spTree>
    <p:extLst>
      <p:ext uri="{BB962C8B-B14F-4D97-AF65-F5344CB8AC3E}">
        <p14:creationId xmlns:p14="http://schemas.microsoft.com/office/powerpoint/2010/main" val="155685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0CA65D-E9B8-4A57-8E57-6E7FC800AD9E}" type="datetime1">
              <a:rPr lang="en-US" smtClean="0"/>
              <a:t>1/4/2020</a:t>
            </a:fld>
            <a:endParaRPr lang="en-US"/>
          </a:p>
        </p:txBody>
      </p:sp>
      <p:sp>
        <p:nvSpPr>
          <p:cNvPr id="5" name="Footer Placeholder 4"/>
          <p:cNvSpPr>
            <a:spLocks noGrp="1"/>
          </p:cNvSpPr>
          <p:nvPr>
            <p:ph type="ftr" sz="quarter" idx="11"/>
          </p:nvPr>
        </p:nvSpPr>
        <p:spPr/>
        <p:txBody>
          <a:bodyPr/>
          <a:lstStyle/>
          <a:p>
            <a:r>
              <a:rPr lang="en-US" smtClean="0"/>
              <a:t>Quản lý dự án phần mềm</a:t>
            </a:r>
            <a:endParaRPr lang="en-US"/>
          </a:p>
        </p:txBody>
      </p:sp>
      <p:sp>
        <p:nvSpPr>
          <p:cNvPr id="6" name="Slide Number Placeholder 5"/>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3642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58E14-C031-415F-A6E0-AE2B8CC9CB36}" type="datetime1">
              <a:rPr lang="en-US" smtClean="0"/>
              <a:t>1/4/2020</a:t>
            </a:fld>
            <a:endParaRPr lang="en-US"/>
          </a:p>
        </p:txBody>
      </p:sp>
      <p:sp>
        <p:nvSpPr>
          <p:cNvPr id="5" name="Footer Placeholder 4"/>
          <p:cNvSpPr>
            <a:spLocks noGrp="1"/>
          </p:cNvSpPr>
          <p:nvPr>
            <p:ph type="ftr" sz="quarter" idx="11"/>
          </p:nvPr>
        </p:nvSpPr>
        <p:spPr/>
        <p:txBody>
          <a:bodyPr/>
          <a:lstStyle/>
          <a:p>
            <a:r>
              <a:rPr lang="en-US" smtClean="0"/>
              <a:t>Quản lý dự án phần mềm</a:t>
            </a:r>
            <a:endParaRPr lang="en-US"/>
          </a:p>
        </p:txBody>
      </p:sp>
      <p:sp>
        <p:nvSpPr>
          <p:cNvPr id="6" name="Slide Number Placeholder 5"/>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187962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12067-D902-45A9-8C72-EB59B22D6F8B}" type="datetime1">
              <a:rPr lang="en-US" smtClean="0"/>
              <a:t>1/4/2020</a:t>
            </a:fld>
            <a:endParaRPr lang="en-US"/>
          </a:p>
        </p:txBody>
      </p:sp>
      <p:sp>
        <p:nvSpPr>
          <p:cNvPr id="5" name="Footer Placeholder 4"/>
          <p:cNvSpPr>
            <a:spLocks noGrp="1"/>
          </p:cNvSpPr>
          <p:nvPr>
            <p:ph type="ftr" sz="quarter" idx="11"/>
          </p:nvPr>
        </p:nvSpPr>
        <p:spPr/>
        <p:txBody>
          <a:bodyPr/>
          <a:lstStyle/>
          <a:p>
            <a:r>
              <a:rPr lang="en-US" smtClean="0"/>
              <a:t>Quản lý dự án phần mềm</a:t>
            </a:r>
            <a:endParaRPr lang="en-US"/>
          </a:p>
        </p:txBody>
      </p:sp>
      <p:sp>
        <p:nvSpPr>
          <p:cNvPr id="6" name="Slide Number Placeholder 5"/>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382008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03821-8A05-473B-B007-FED7B07EA55C}" type="datetime1">
              <a:rPr lang="en-US" smtClean="0"/>
              <a:t>1/4/2020</a:t>
            </a:fld>
            <a:endParaRPr lang="en-US"/>
          </a:p>
        </p:txBody>
      </p:sp>
      <p:sp>
        <p:nvSpPr>
          <p:cNvPr id="5" name="Footer Placeholder 4"/>
          <p:cNvSpPr>
            <a:spLocks noGrp="1"/>
          </p:cNvSpPr>
          <p:nvPr>
            <p:ph type="ftr" sz="quarter" idx="11"/>
          </p:nvPr>
        </p:nvSpPr>
        <p:spPr/>
        <p:txBody>
          <a:bodyPr/>
          <a:lstStyle/>
          <a:p>
            <a:r>
              <a:rPr lang="en-US" smtClean="0"/>
              <a:t>Quản lý dự án phần mềm</a:t>
            </a:r>
            <a:endParaRPr lang="en-US"/>
          </a:p>
        </p:txBody>
      </p:sp>
      <p:sp>
        <p:nvSpPr>
          <p:cNvPr id="6" name="Slide Number Placeholder 5"/>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193559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C14567-1FBC-4761-80FB-A5EC47F9A498}" type="datetime1">
              <a:rPr lang="en-US" smtClean="0"/>
              <a:t>1/4/2020</a:t>
            </a:fld>
            <a:endParaRPr lang="en-US"/>
          </a:p>
        </p:txBody>
      </p:sp>
      <p:sp>
        <p:nvSpPr>
          <p:cNvPr id="5" name="Footer Placeholder 4"/>
          <p:cNvSpPr>
            <a:spLocks noGrp="1"/>
          </p:cNvSpPr>
          <p:nvPr>
            <p:ph type="ftr" sz="quarter" idx="11"/>
          </p:nvPr>
        </p:nvSpPr>
        <p:spPr/>
        <p:txBody>
          <a:bodyPr/>
          <a:lstStyle/>
          <a:p>
            <a:r>
              <a:rPr lang="en-US" smtClean="0"/>
              <a:t>Quản lý dự án phần mềm</a:t>
            </a:r>
            <a:endParaRPr lang="en-US"/>
          </a:p>
        </p:txBody>
      </p:sp>
      <p:sp>
        <p:nvSpPr>
          <p:cNvPr id="6" name="Slide Number Placeholder 5"/>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70397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3BC4B-9FE7-4A66-B91C-D1501E3B663F}" type="datetime1">
              <a:rPr lang="en-US" smtClean="0"/>
              <a:t>1/4/2020</a:t>
            </a:fld>
            <a:endParaRPr lang="en-US"/>
          </a:p>
        </p:txBody>
      </p:sp>
      <p:sp>
        <p:nvSpPr>
          <p:cNvPr id="6" name="Footer Placeholder 5"/>
          <p:cNvSpPr>
            <a:spLocks noGrp="1"/>
          </p:cNvSpPr>
          <p:nvPr>
            <p:ph type="ftr" sz="quarter" idx="11"/>
          </p:nvPr>
        </p:nvSpPr>
        <p:spPr/>
        <p:txBody>
          <a:bodyPr/>
          <a:lstStyle/>
          <a:p>
            <a:r>
              <a:rPr lang="en-US" smtClean="0"/>
              <a:t>Quản lý dự án phần mềm</a:t>
            </a:r>
            <a:endParaRPr lang="en-US"/>
          </a:p>
        </p:txBody>
      </p:sp>
      <p:sp>
        <p:nvSpPr>
          <p:cNvPr id="7" name="Slide Number Placeholder 6"/>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5626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E31EC7-318D-4398-B629-BE7EE5DF5C05}" type="datetime1">
              <a:rPr lang="en-US" smtClean="0"/>
              <a:t>1/4/2020</a:t>
            </a:fld>
            <a:endParaRPr lang="en-US"/>
          </a:p>
        </p:txBody>
      </p:sp>
      <p:sp>
        <p:nvSpPr>
          <p:cNvPr id="8" name="Footer Placeholder 7"/>
          <p:cNvSpPr>
            <a:spLocks noGrp="1"/>
          </p:cNvSpPr>
          <p:nvPr>
            <p:ph type="ftr" sz="quarter" idx="11"/>
          </p:nvPr>
        </p:nvSpPr>
        <p:spPr/>
        <p:txBody>
          <a:bodyPr/>
          <a:lstStyle/>
          <a:p>
            <a:r>
              <a:rPr lang="en-US" smtClean="0"/>
              <a:t>Quản lý dự án phần mềm</a:t>
            </a:r>
            <a:endParaRPr lang="en-US"/>
          </a:p>
        </p:txBody>
      </p:sp>
      <p:sp>
        <p:nvSpPr>
          <p:cNvPr id="9" name="Slide Number Placeholder 8"/>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380507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72F416-93D6-4F96-AD27-2876D1A2B336}" type="datetime1">
              <a:rPr lang="en-US" smtClean="0"/>
              <a:t>1/4/2020</a:t>
            </a:fld>
            <a:endParaRPr lang="en-US"/>
          </a:p>
        </p:txBody>
      </p:sp>
      <p:sp>
        <p:nvSpPr>
          <p:cNvPr id="4" name="Footer Placeholder 3"/>
          <p:cNvSpPr>
            <a:spLocks noGrp="1"/>
          </p:cNvSpPr>
          <p:nvPr>
            <p:ph type="ftr" sz="quarter" idx="11"/>
          </p:nvPr>
        </p:nvSpPr>
        <p:spPr/>
        <p:txBody>
          <a:bodyPr/>
          <a:lstStyle/>
          <a:p>
            <a:r>
              <a:rPr lang="en-US" smtClean="0"/>
              <a:t>Quản lý dự án phần mềm</a:t>
            </a:r>
            <a:endParaRPr lang="en-US"/>
          </a:p>
        </p:txBody>
      </p:sp>
      <p:sp>
        <p:nvSpPr>
          <p:cNvPr id="5" name="Slide Number Placeholder 4"/>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180360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F0D4-BB26-4054-827C-32E1632175EA}" type="datetime1">
              <a:rPr lang="en-US" smtClean="0"/>
              <a:t>1/4/2020</a:t>
            </a:fld>
            <a:endParaRPr lang="en-US"/>
          </a:p>
        </p:txBody>
      </p:sp>
      <p:sp>
        <p:nvSpPr>
          <p:cNvPr id="3" name="Footer Placeholder 2"/>
          <p:cNvSpPr>
            <a:spLocks noGrp="1"/>
          </p:cNvSpPr>
          <p:nvPr>
            <p:ph type="ftr" sz="quarter" idx="11"/>
          </p:nvPr>
        </p:nvSpPr>
        <p:spPr/>
        <p:txBody>
          <a:bodyPr/>
          <a:lstStyle/>
          <a:p>
            <a:r>
              <a:rPr lang="en-US" smtClean="0"/>
              <a:t>Quản lý dự án phần mềm</a:t>
            </a:r>
            <a:endParaRPr lang="en-US"/>
          </a:p>
        </p:txBody>
      </p:sp>
      <p:sp>
        <p:nvSpPr>
          <p:cNvPr id="4" name="Slide Number Placeholder 3"/>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50441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730517-380F-4450-8B10-B73A52055116}" type="datetime1">
              <a:rPr lang="en-US" smtClean="0"/>
              <a:t>1/4/2020</a:t>
            </a:fld>
            <a:endParaRPr lang="en-US"/>
          </a:p>
        </p:txBody>
      </p:sp>
      <p:sp>
        <p:nvSpPr>
          <p:cNvPr id="6" name="Footer Placeholder 5"/>
          <p:cNvSpPr>
            <a:spLocks noGrp="1"/>
          </p:cNvSpPr>
          <p:nvPr>
            <p:ph type="ftr" sz="quarter" idx="11"/>
          </p:nvPr>
        </p:nvSpPr>
        <p:spPr/>
        <p:txBody>
          <a:bodyPr/>
          <a:lstStyle/>
          <a:p>
            <a:r>
              <a:rPr lang="en-US" smtClean="0"/>
              <a:t>Quản lý dự án phần mềm</a:t>
            </a:r>
            <a:endParaRPr lang="en-US"/>
          </a:p>
        </p:txBody>
      </p:sp>
      <p:sp>
        <p:nvSpPr>
          <p:cNvPr id="7" name="Slide Number Placeholder 6"/>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332924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B0868-6762-4A6F-8F4B-BD8878B2018D}" type="datetime1">
              <a:rPr lang="en-US" smtClean="0"/>
              <a:t>1/4/2020</a:t>
            </a:fld>
            <a:endParaRPr lang="en-US"/>
          </a:p>
        </p:txBody>
      </p:sp>
      <p:sp>
        <p:nvSpPr>
          <p:cNvPr id="6" name="Footer Placeholder 5"/>
          <p:cNvSpPr>
            <a:spLocks noGrp="1"/>
          </p:cNvSpPr>
          <p:nvPr>
            <p:ph type="ftr" sz="quarter" idx="11"/>
          </p:nvPr>
        </p:nvSpPr>
        <p:spPr/>
        <p:txBody>
          <a:bodyPr/>
          <a:lstStyle/>
          <a:p>
            <a:r>
              <a:rPr lang="en-US" smtClean="0"/>
              <a:t>Quản lý dự án phần mềm</a:t>
            </a:r>
            <a:endParaRPr lang="en-US"/>
          </a:p>
        </p:txBody>
      </p:sp>
      <p:sp>
        <p:nvSpPr>
          <p:cNvPr id="7" name="Slide Number Placeholder 6"/>
          <p:cNvSpPr>
            <a:spLocks noGrp="1"/>
          </p:cNvSpPr>
          <p:nvPr>
            <p:ph type="sldNum" sz="quarter" idx="12"/>
          </p:nvPr>
        </p:nvSpPr>
        <p:spPr/>
        <p:txBody>
          <a:bodyPr/>
          <a:lstStyle/>
          <a:p>
            <a:fld id="{75CCC396-BA0A-4754-966D-F2421581E7A5}" type="slidenum">
              <a:rPr lang="en-US" smtClean="0"/>
              <a:t>‹#›</a:t>
            </a:fld>
            <a:endParaRPr lang="en-US"/>
          </a:p>
        </p:txBody>
      </p:sp>
    </p:spTree>
    <p:extLst>
      <p:ext uri="{BB962C8B-B14F-4D97-AF65-F5344CB8AC3E}">
        <p14:creationId xmlns:p14="http://schemas.microsoft.com/office/powerpoint/2010/main" val="248829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EB31D-BFC3-4104-9D3A-94F92FCB4069}" type="datetime1">
              <a:rPr lang="en-US" smtClean="0"/>
              <a:t>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Quản lý dự án phần mềm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CC396-BA0A-4754-966D-F2421581E7A5}" type="slidenum">
              <a:rPr lang="en-US" smtClean="0"/>
              <a:t>‹#›</a:t>
            </a:fld>
            <a:endParaRPr lang="en-US"/>
          </a:p>
        </p:txBody>
      </p:sp>
    </p:spTree>
    <p:extLst>
      <p:ext uri="{BB962C8B-B14F-4D97-AF65-F5344CB8AC3E}">
        <p14:creationId xmlns:p14="http://schemas.microsoft.com/office/powerpoint/2010/main" val="307397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pkt.png"/>
          <p:cNvPicPr>
            <a:picLocks noChangeAspect="1"/>
          </p:cNvPicPr>
          <p:nvPr/>
        </p:nvPicPr>
        <p:blipFill>
          <a:blip r:embed="rId3"/>
          <a:stretch>
            <a:fillRect/>
          </a:stretch>
        </p:blipFill>
        <p:spPr>
          <a:xfrm>
            <a:off x="9644162" y="0"/>
            <a:ext cx="1198685" cy="1198686"/>
          </a:xfrm>
          <a:prstGeom prst="rect">
            <a:avLst/>
          </a:prstGeom>
          <a:effectLst>
            <a:outerShdw blurRad="50800" dist="50800" dir="5400000" algn="ctr" rotWithShape="0">
              <a:srgbClr val="000000"/>
            </a:outerShdw>
          </a:effectLst>
        </p:spPr>
      </p:pic>
      <p:sp>
        <p:nvSpPr>
          <p:cNvPr id="9219" name="Rectangle 2"/>
          <p:cNvSpPr>
            <a:spLocks noGrp="1" noChangeArrowheads="1"/>
          </p:cNvSpPr>
          <p:nvPr>
            <p:ph type="ctrTitle"/>
          </p:nvPr>
        </p:nvSpPr>
        <p:spPr>
          <a:xfrm>
            <a:off x="763583" y="3103333"/>
            <a:ext cx="10862359" cy="1474507"/>
          </a:xfrm>
        </p:spPr>
        <p:txBody>
          <a:bodyPr>
            <a:normAutofit/>
          </a:bodyPr>
          <a:lstStyle/>
          <a:p>
            <a:r>
              <a:rPr lang="vi-VN" altLang="en-US" sz="4400" b="1" dirty="0">
                <a:solidFill>
                  <a:srgbClr val="002060"/>
                </a:solidFill>
                <a:latin typeface="Calibri (Body)"/>
                <a:cs typeface="Arial" panose="020B0604020202020204" pitchFamily="34" charset="0"/>
              </a:rPr>
              <a:t>Xây dựng web đặt thức ăn bằng ASP.Net MVC Entity Framework</a:t>
            </a:r>
            <a:endParaRPr lang="en-US" altLang="en-US" sz="4400" b="1" dirty="0">
              <a:solidFill>
                <a:schemeClr val="accent6">
                  <a:lumMod val="75000"/>
                </a:schemeClr>
              </a:solidFill>
              <a:latin typeface="Calibri (Body)"/>
              <a:cs typeface="Arial" panose="020B0604020202020204" pitchFamily="34" charset="0"/>
            </a:endParaRPr>
          </a:p>
        </p:txBody>
      </p:sp>
      <p:sp>
        <p:nvSpPr>
          <p:cNvPr id="9220" name="Rectangle 3"/>
          <p:cNvSpPr>
            <a:spLocks noGrp="1" noChangeArrowheads="1"/>
          </p:cNvSpPr>
          <p:nvPr>
            <p:ph type="subTitle" idx="1"/>
          </p:nvPr>
        </p:nvSpPr>
        <p:spPr>
          <a:xfrm>
            <a:off x="2857500" y="2427452"/>
            <a:ext cx="6400800" cy="658812"/>
          </a:xfrm>
        </p:spPr>
        <p:txBody>
          <a:bodyPr>
            <a:normAutofit/>
          </a:bodyPr>
          <a:lstStyle/>
          <a:p>
            <a:pPr eaLnBrk="1" hangingPunct="1"/>
            <a:r>
              <a:rPr lang="en-US" altLang="en-US" sz="3600" b="1" dirty="0" err="1" smtClean="0">
                <a:solidFill>
                  <a:srgbClr val="FF6600"/>
                </a:solidFill>
                <a:cs typeface="Arial" panose="020B0604020202020204" pitchFamily="34" charset="0"/>
              </a:rPr>
              <a:t>Đề</a:t>
            </a:r>
            <a:r>
              <a:rPr lang="en-US" altLang="en-US" sz="3600" b="1" dirty="0" smtClean="0">
                <a:solidFill>
                  <a:srgbClr val="FF6600"/>
                </a:solidFill>
                <a:cs typeface="Arial" panose="020B0604020202020204" pitchFamily="34" charset="0"/>
              </a:rPr>
              <a:t> </a:t>
            </a:r>
            <a:r>
              <a:rPr lang="en-US" altLang="en-US" sz="3600" b="1" dirty="0" err="1" smtClean="0">
                <a:solidFill>
                  <a:srgbClr val="FF6600"/>
                </a:solidFill>
                <a:cs typeface="Arial" panose="020B0604020202020204" pitchFamily="34" charset="0"/>
              </a:rPr>
              <a:t>tài</a:t>
            </a:r>
            <a:r>
              <a:rPr lang="en-US" altLang="en-US" sz="3600" b="1" dirty="0" smtClean="0">
                <a:solidFill>
                  <a:srgbClr val="FF6600"/>
                </a:solidFill>
                <a:cs typeface="Arial" panose="020B0604020202020204" pitchFamily="34" charset="0"/>
              </a:rPr>
              <a:t>:</a:t>
            </a:r>
            <a:endParaRPr lang="en-US" altLang="en-US" sz="3600" b="1" dirty="0">
              <a:solidFill>
                <a:srgbClr val="FF6600"/>
              </a:solidFill>
              <a:cs typeface="Arial" panose="020B0604020202020204" pitchFamily="34" charset="0"/>
            </a:endParaRPr>
          </a:p>
        </p:txBody>
      </p:sp>
      <p:sp>
        <p:nvSpPr>
          <p:cNvPr id="9222" name="Text Box 5"/>
          <p:cNvSpPr txBox="1">
            <a:spLocks noChangeArrowheads="1"/>
          </p:cNvSpPr>
          <p:nvPr/>
        </p:nvSpPr>
        <p:spPr bwMode="auto">
          <a:xfrm>
            <a:off x="8086668" y="5198891"/>
            <a:ext cx="29877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chemeClr val="accent1"/>
              </a:buClr>
              <a:buFontTx/>
              <a:buNone/>
            </a:pPr>
            <a:r>
              <a:rPr lang="en-US" altLang="en-US" sz="2400" dirty="0" err="1" smtClean="0">
                <a:solidFill>
                  <a:srgbClr val="002060"/>
                </a:solidFill>
                <a:latin typeface="+mn-lt"/>
              </a:rPr>
              <a:t>Sinh</a:t>
            </a:r>
            <a:r>
              <a:rPr lang="en-US" altLang="en-US" sz="2400" dirty="0" smtClean="0">
                <a:solidFill>
                  <a:srgbClr val="002060"/>
                </a:solidFill>
                <a:latin typeface="+mn-lt"/>
              </a:rPr>
              <a:t> </a:t>
            </a:r>
            <a:r>
              <a:rPr lang="en-US" altLang="en-US" sz="2400" dirty="0" err="1" smtClean="0">
                <a:solidFill>
                  <a:srgbClr val="002060"/>
                </a:solidFill>
                <a:latin typeface="+mn-lt"/>
              </a:rPr>
              <a:t>viên</a:t>
            </a:r>
            <a:r>
              <a:rPr lang="en-US" altLang="en-US" sz="2400" dirty="0" smtClean="0">
                <a:solidFill>
                  <a:srgbClr val="002060"/>
                </a:solidFill>
                <a:latin typeface="+mn-lt"/>
              </a:rPr>
              <a:t> </a:t>
            </a:r>
            <a:r>
              <a:rPr lang="en-US" altLang="en-US" sz="2400" dirty="0" err="1" smtClean="0">
                <a:solidFill>
                  <a:srgbClr val="002060"/>
                </a:solidFill>
                <a:latin typeface="+mn-lt"/>
              </a:rPr>
              <a:t>thực</a:t>
            </a:r>
            <a:r>
              <a:rPr lang="en-US" altLang="en-US" sz="2400" dirty="0" smtClean="0">
                <a:solidFill>
                  <a:srgbClr val="002060"/>
                </a:solidFill>
                <a:latin typeface="+mn-lt"/>
              </a:rPr>
              <a:t> </a:t>
            </a:r>
            <a:r>
              <a:rPr lang="en-US" altLang="en-US" sz="2400" dirty="0" err="1" smtClean="0">
                <a:solidFill>
                  <a:srgbClr val="002060"/>
                </a:solidFill>
                <a:latin typeface="+mn-lt"/>
              </a:rPr>
              <a:t>hiện</a:t>
            </a:r>
            <a:r>
              <a:rPr lang="en-US" altLang="en-US" sz="2400" dirty="0" smtClean="0">
                <a:solidFill>
                  <a:srgbClr val="002060"/>
                </a:solidFill>
                <a:latin typeface="+mn-lt"/>
              </a:rPr>
              <a:t>:</a:t>
            </a:r>
            <a:endParaRPr lang="en-US" altLang="en-US" sz="2400" dirty="0">
              <a:solidFill>
                <a:srgbClr val="002060"/>
              </a:solidFill>
              <a:latin typeface="+mn-lt"/>
            </a:endParaRPr>
          </a:p>
        </p:txBody>
      </p:sp>
      <p:sp>
        <p:nvSpPr>
          <p:cNvPr id="9223" name="Text Box 6"/>
          <p:cNvSpPr txBox="1">
            <a:spLocks noChangeArrowheads="1"/>
          </p:cNvSpPr>
          <p:nvPr/>
        </p:nvSpPr>
        <p:spPr bwMode="auto">
          <a:xfrm>
            <a:off x="1943100" y="16856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chemeClr val="accent1"/>
              </a:buClr>
              <a:buFontTx/>
              <a:buNone/>
            </a:pPr>
            <a:r>
              <a:rPr lang="en-US" altLang="en-US" dirty="0" smtClean="0">
                <a:solidFill>
                  <a:srgbClr val="FF3300"/>
                </a:solidFill>
                <a:latin typeface="+mn-lt"/>
              </a:rPr>
              <a:t>TIỂU LUẬN CHUYÊN NGÀNH</a:t>
            </a:r>
            <a:endParaRPr lang="en-US" altLang="en-US" dirty="0">
              <a:solidFill>
                <a:srgbClr val="FF3300"/>
              </a:solidFill>
              <a:latin typeface="+mn-lt"/>
            </a:endParaRPr>
          </a:p>
        </p:txBody>
      </p:sp>
      <p:sp>
        <p:nvSpPr>
          <p:cNvPr id="9224" name="Text Box 7"/>
          <p:cNvSpPr txBox="1">
            <a:spLocks noChangeArrowheads="1"/>
          </p:cNvSpPr>
          <p:nvPr/>
        </p:nvSpPr>
        <p:spPr bwMode="auto">
          <a:xfrm>
            <a:off x="1943100" y="69851"/>
            <a:ext cx="8229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chemeClr val="accent1"/>
              </a:buClr>
              <a:buFontTx/>
              <a:buNone/>
            </a:pPr>
            <a:r>
              <a:rPr lang="en-US" altLang="en-US" sz="2800" b="1" dirty="0" err="1">
                <a:solidFill>
                  <a:srgbClr val="002060"/>
                </a:solidFill>
                <a:latin typeface="+mn-lt"/>
              </a:rPr>
              <a:t>Đại</a:t>
            </a:r>
            <a:r>
              <a:rPr lang="en-US" altLang="en-US" sz="2800" b="1" dirty="0">
                <a:solidFill>
                  <a:srgbClr val="002060"/>
                </a:solidFill>
                <a:latin typeface="+mn-lt"/>
              </a:rPr>
              <a:t> </a:t>
            </a:r>
            <a:r>
              <a:rPr lang="en-US" altLang="en-US" sz="2800" b="1" dirty="0" err="1">
                <a:solidFill>
                  <a:srgbClr val="002060"/>
                </a:solidFill>
                <a:latin typeface="+mn-lt"/>
              </a:rPr>
              <a:t>học</a:t>
            </a:r>
            <a:r>
              <a:rPr lang="en-US" altLang="en-US" sz="2800" b="1" dirty="0">
                <a:solidFill>
                  <a:srgbClr val="002060"/>
                </a:solidFill>
                <a:latin typeface="+mn-lt"/>
              </a:rPr>
              <a:t> </a:t>
            </a:r>
            <a:r>
              <a:rPr lang="en-US" altLang="en-US" sz="2800" b="1" dirty="0" err="1">
                <a:solidFill>
                  <a:srgbClr val="002060"/>
                </a:solidFill>
                <a:latin typeface="+mn-lt"/>
              </a:rPr>
              <a:t>Sư</a:t>
            </a:r>
            <a:r>
              <a:rPr lang="en-US" altLang="en-US" sz="2800" b="1" dirty="0">
                <a:solidFill>
                  <a:srgbClr val="002060"/>
                </a:solidFill>
                <a:latin typeface="+mn-lt"/>
              </a:rPr>
              <a:t> </a:t>
            </a:r>
            <a:r>
              <a:rPr lang="en-US" altLang="en-US" sz="2800" b="1" dirty="0" err="1">
                <a:solidFill>
                  <a:srgbClr val="002060"/>
                </a:solidFill>
                <a:latin typeface="+mn-lt"/>
              </a:rPr>
              <a:t>phạm</a:t>
            </a:r>
            <a:r>
              <a:rPr lang="en-US" altLang="en-US" sz="2800" b="1" dirty="0">
                <a:solidFill>
                  <a:srgbClr val="002060"/>
                </a:solidFill>
                <a:latin typeface="+mn-lt"/>
              </a:rPr>
              <a:t> </a:t>
            </a:r>
            <a:r>
              <a:rPr lang="en-US" altLang="en-US" sz="2800" b="1" dirty="0" err="1">
                <a:solidFill>
                  <a:srgbClr val="002060"/>
                </a:solidFill>
                <a:latin typeface="+mn-lt"/>
              </a:rPr>
              <a:t>Kỹ</a:t>
            </a:r>
            <a:r>
              <a:rPr lang="en-US" altLang="en-US" sz="2800" b="1" dirty="0">
                <a:solidFill>
                  <a:srgbClr val="002060"/>
                </a:solidFill>
                <a:latin typeface="+mn-lt"/>
              </a:rPr>
              <a:t> </a:t>
            </a:r>
            <a:r>
              <a:rPr lang="en-US" altLang="en-US" sz="2800" b="1" dirty="0" err="1">
                <a:solidFill>
                  <a:srgbClr val="002060"/>
                </a:solidFill>
                <a:latin typeface="+mn-lt"/>
              </a:rPr>
              <a:t>thuật</a:t>
            </a:r>
            <a:r>
              <a:rPr lang="en-US" altLang="en-US" sz="2800" b="1" dirty="0">
                <a:solidFill>
                  <a:srgbClr val="002060"/>
                </a:solidFill>
                <a:latin typeface="+mn-lt"/>
              </a:rPr>
              <a:t> TP. HCM</a:t>
            </a:r>
            <a:br>
              <a:rPr lang="en-US" altLang="en-US" sz="2800" b="1" dirty="0">
                <a:solidFill>
                  <a:srgbClr val="002060"/>
                </a:solidFill>
                <a:latin typeface="+mn-lt"/>
              </a:rPr>
            </a:br>
            <a:r>
              <a:rPr lang="en-US" altLang="en-US" sz="2800" b="1" dirty="0" err="1">
                <a:solidFill>
                  <a:srgbClr val="002060"/>
                </a:solidFill>
                <a:latin typeface="+mn-lt"/>
              </a:rPr>
              <a:t>Khoa</a:t>
            </a:r>
            <a:r>
              <a:rPr lang="en-US" altLang="en-US" sz="2800" b="1" dirty="0">
                <a:solidFill>
                  <a:srgbClr val="002060"/>
                </a:solidFill>
                <a:latin typeface="+mn-lt"/>
              </a:rPr>
              <a:t> </a:t>
            </a:r>
            <a:r>
              <a:rPr lang="en-US" altLang="en-US" sz="2800" b="1" dirty="0" err="1">
                <a:solidFill>
                  <a:srgbClr val="002060"/>
                </a:solidFill>
                <a:latin typeface="+mn-lt"/>
              </a:rPr>
              <a:t>Công</a:t>
            </a:r>
            <a:r>
              <a:rPr lang="en-US" altLang="en-US" sz="2800" b="1" dirty="0">
                <a:solidFill>
                  <a:srgbClr val="002060"/>
                </a:solidFill>
                <a:latin typeface="+mn-lt"/>
              </a:rPr>
              <a:t> </a:t>
            </a:r>
            <a:r>
              <a:rPr lang="en-US" altLang="en-US" sz="2800" b="1" dirty="0" err="1">
                <a:solidFill>
                  <a:srgbClr val="002060"/>
                </a:solidFill>
                <a:latin typeface="+mn-lt"/>
              </a:rPr>
              <a:t>nghệ</a:t>
            </a:r>
            <a:r>
              <a:rPr lang="en-US" altLang="en-US" sz="2800" b="1" dirty="0">
                <a:solidFill>
                  <a:srgbClr val="002060"/>
                </a:solidFill>
                <a:latin typeface="+mn-lt"/>
              </a:rPr>
              <a:t> </a:t>
            </a:r>
            <a:r>
              <a:rPr lang="en-US" altLang="en-US" sz="2800" b="1" dirty="0" err="1">
                <a:solidFill>
                  <a:srgbClr val="002060"/>
                </a:solidFill>
                <a:latin typeface="+mn-lt"/>
              </a:rPr>
              <a:t>Thông</a:t>
            </a:r>
            <a:r>
              <a:rPr lang="en-US" altLang="en-US" sz="2800" b="1" dirty="0">
                <a:solidFill>
                  <a:srgbClr val="002060"/>
                </a:solidFill>
                <a:latin typeface="+mn-lt"/>
              </a:rPr>
              <a:t> tin</a:t>
            </a:r>
            <a:br>
              <a:rPr lang="en-US" altLang="en-US" sz="2800" b="1" dirty="0">
                <a:solidFill>
                  <a:srgbClr val="002060"/>
                </a:solidFill>
                <a:latin typeface="+mn-lt"/>
              </a:rPr>
            </a:br>
            <a:r>
              <a:rPr lang="en-US" altLang="en-US" sz="2800" b="1" dirty="0">
                <a:solidFill>
                  <a:srgbClr val="002060"/>
                </a:solidFill>
                <a:latin typeface="+mn-lt"/>
              </a:rPr>
              <a:t>----o0o----</a:t>
            </a:r>
          </a:p>
        </p:txBody>
      </p:sp>
      <p:sp>
        <p:nvSpPr>
          <p:cNvPr id="2" name="TextBox 1"/>
          <p:cNvSpPr txBox="1"/>
          <p:nvPr/>
        </p:nvSpPr>
        <p:spPr>
          <a:xfrm>
            <a:off x="8086668" y="5664258"/>
            <a:ext cx="3540468" cy="646331"/>
          </a:xfrm>
          <a:prstGeom prst="rect">
            <a:avLst/>
          </a:prstGeom>
          <a:noFill/>
        </p:spPr>
        <p:txBody>
          <a:bodyPr wrap="square" rtlCol="0">
            <a:spAutoFit/>
          </a:bodyPr>
          <a:lstStyle/>
          <a:p>
            <a:r>
              <a:rPr lang="en-US" dirty="0" smtClean="0">
                <a:solidFill>
                  <a:srgbClr val="002060"/>
                </a:solidFill>
              </a:rPr>
              <a:t>Phan </a:t>
            </a:r>
            <a:r>
              <a:rPr lang="en-US" dirty="0" err="1" smtClean="0">
                <a:solidFill>
                  <a:srgbClr val="002060"/>
                </a:solidFill>
              </a:rPr>
              <a:t>Vũ</a:t>
            </a:r>
            <a:r>
              <a:rPr lang="en-US" dirty="0" smtClean="0">
                <a:solidFill>
                  <a:srgbClr val="002060"/>
                </a:solidFill>
              </a:rPr>
              <a:t> Minh </a:t>
            </a:r>
            <a:r>
              <a:rPr lang="en-US" dirty="0" err="1" smtClean="0">
                <a:solidFill>
                  <a:srgbClr val="002060"/>
                </a:solidFill>
              </a:rPr>
              <a:t>Hiển</a:t>
            </a:r>
            <a:r>
              <a:rPr lang="en-US" dirty="0" smtClean="0">
                <a:solidFill>
                  <a:srgbClr val="002060"/>
                </a:solidFill>
              </a:rPr>
              <a:t>    16110323</a:t>
            </a:r>
          </a:p>
          <a:p>
            <a:r>
              <a:rPr lang="en-US" dirty="0" smtClean="0">
                <a:solidFill>
                  <a:srgbClr val="002060"/>
                </a:solidFill>
              </a:rPr>
              <a:t>Bùi </a:t>
            </a:r>
            <a:r>
              <a:rPr lang="en-US" dirty="0" err="1" smtClean="0">
                <a:solidFill>
                  <a:srgbClr val="002060"/>
                </a:solidFill>
              </a:rPr>
              <a:t>Công</a:t>
            </a:r>
            <a:r>
              <a:rPr lang="en-US" dirty="0" smtClean="0">
                <a:solidFill>
                  <a:srgbClr val="002060"/>
                </a:solidFill>
              </a:rPr>
              <a:t> Hiếu	   16110324</a:t>
            </a:r>
            <a:endParaRPr lang="en-US" dirty="0">
              <a:solidFill>
                <a:srgbClr val="002060"/>
              </a:solidFill>
            </a:endParaRPr>
          </a:p>
        </p:txBody>
      </p:sp>
      <p:pic>
        <p:nvPicPr>
          <p:cNvPr id="1029" name="Picture 5" descr="C:\Users\Administrator\Desktop\tải xuố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3292" y="69851"/>
            <a:ext cx="1204036" cy="11986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5"/>
          <p:cNvSpPr txBox="1">
            <a:spLocks noChangeArrowheads="1"/>
          </p:cNvSpPr>
          <p:nvPr/>
        </p:nvSpPr>
        <p:spPr bwMode="auto">
          <a:xfrm>
            <a:off x="4943132" y="5207058"/>
            <a:ext cx="29877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chemeClr val="accent1"/>
              </a:buClr>
              <a:buFontTx/>
              <a:buNone/>
            </a:pPr>
            <a:r>
              <a:rPr lang="en-US" altLang="en-US" sz="2400" dirty="0" smtClean="0">
                <a:solidFill>
                  <a:srgbClr val="002060"/>
                </a:solidFill>
                <a:latin typeface="+mn-lt"/>
              </a:rPr>
              <a:t>GVHD: TS. </a:t>
            </a:r>
            <a:r>
              <a:rPr lang="en-US" altLang="en-US" sz="2400" dirty="0" err="1" smtClean="0">
                <a:solidFill>
                  <a:srgbClr val="002060"/>
                </a:solidFill>
                <a:latin typeface="+mn-lt"/>
              </a:rPr>
              <a:t>Lê</a:t>
            </a:r>
            <a:r>
              <a:rPr lang="en-US" altLang="en-US" sz="2400" dirty="0" smtClean="0">
                <a:solidFill>
                  <a:srgbClr val="002060"/>
                </a:solidFill>
                <a:latin typeface="+mn-lt"/>
              </a:rPr>
              <a:t> </a:t>
            </a:r>
            <a:r>
              <a:rPr lang="en-US" altLang="en-US" sz="2400" dirty="0" err="1" smtClean="0">
                <a:solidFill>
                  <a:srgbClr val="002060"/>
                </a:solidFill>
                <a:latin typeface="+mn-lt"/>
              </a:rPr>
              <a:t>Văn</a:t>
            </a:r>
            <a:r>
              <a:rPr lang="en-US" altLang="en-US" sz="2400" dirty="0" smtClean="0">
                <a:solidFill>
                  <a:srgbClr val="002060"/>
                </a:solidFill>
                <a:latin typeface="+mn-lt"/>
              </a:rPr>
              <a:t> </a:t>
            </a:r>
            <a:r>
              <a:rPr lang="en-US" altLang="en-US" sz="2400" dirty="0" err="1" smtClean="0">
                <a:solidFill>
                  <a:srgbClr val="002060"/>
                </a:solidFill>
                <a:latin typeface="+mn-lt"/>
              </a:rPr>
              <a:t>Vinh</a:t>
            </a:r>
            <a:endParaRPr lang="en-US" altLang="en-US" sz="2400" dirty="0">
              <a:solidFill>
                <a:srgbClr val="002060"/>
              </a:solidFill>
              <a:latin typeface="+mn-lt"/>
            </a:endParaRPr>
          </a:p>
        </p:txBody>
      </p:sp>
    </p:spTree>
    <p:extLst>
      <p:ext uri="{BB962C8B-B14F-4D97-AF65-F5344CB8AC3E}">
        <p14:creationId xmlns:p14="http://schemas.microsoft.com/office/powerpoint/2010/main" val="82617743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8"/>
          <p:cNvSpPr>
            <a:spLocks noGrp="1"/>
          </p:cNvSpPr>
          <p:nvPr>
            <p:ph type="sldNum" sz="quarter" idx="12"/>
          </p:nvPr>
        </p:nvSpPr>
        <p:spPr>
          <a:xfrm>
            <a:off x="8610600" y="6356350"/>
            <a:ext cx="2743200" cy="365125"/>
          </a:xfrm>
        </p:spPr>
        <p:txBody>
          <a:bodyPr/>
          <a:lstStyle/>
          <a:p>
            <a:fld id="{75CCC396-BA0A-4754-966D-F2421581E7A5}"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sp>
        <p:nvSpPr>
          <p:cNvPr id="12" name="Footer Placeholder 9"/>
          <p:cNvSpPr>
            <a:spLocks noGrp="1"/>
          </p:cNvSpPr>
          <p:nvPr>
            <p:ph type="ftr" sz="quarter" idx="11"/>
          </p:nvPr>
        </p:nvSpPr>
        <p:spPr>
          <a:xfrm>
            <a:off x="4038600" y="6356350"/>
            <a:ext cx="4114800" cy="365125"/>
          </a:xfrm>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13"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3</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Các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lược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đồ</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của</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dự</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án</a:t>
            </a:r>
            <a:endParaRPr lang="vi-VN" altLang="en-US" sz="3000" dirty="0">
              <a:solidFill>
                <a:schemeClr val="accent6">
                  <a:lumMod val="75000"/>
                </a:schemeClr>
              </a:solidFill>
            </a:endParaRPr>
          </a:p>
        </p:txBody>
      </p:sp>
      <p:sp>
        <p:nvSpPr>
          <p:cNvPr id="14" name="Rectangle 13"/>
          <p:cNvSpPr/>
          <p:nvPr/>
        </p:nvSpPr>
        <p:spPr>
          <a:xfrm>
            <a:off x="447806" y="831251"/>
            <a:ext cx="3005951" cy="477310"/>
          </a:xfrm>
          <a:prstGeom prst="rect">
            <a:avLst/>
          </a:prstGeom>
        </p:spPr>
        <p:txBody>
          <a:bodyPr wrap="none">
            <a:spAutoFit/>
          </a:bodyPr>
          <a:lstStyle/>
          <a:p>
            <a:pPr lvl="1" algn="just">
              <a:lnSpc>
                <a:spcPct val="160000"/>
              </a:lnSpc>
            </a:pPr>
            <a:r>
              <a:rPr lang="en-US" b="1" dirty="0" smtClean="0">
                <a:latin typeface="Arial" panose="020B0604020202020204" pitchFamily="34" charset="0"/>
                <a:cs typeface="Arial" panose="020B0604020202020204" pitchFamily="34" charset="0"/>
              </a:rPr>
              <a:t>Class diagram Client:</a:t>
            </a:r>
            <a:endParaRPr lang="en-US" b="1"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254" y="1422645"/>
            <a:ext cx="9368588" cy="453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804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CCC396-BA0A-4754-966D-F2421581E7A5}" type="slidenum">
              <a:rPr lang="en-US" smtClean="0"/>
              <a:t>11</a:t>
            </a:fld>
            <a:endParaRPr lang="en-US"/>
          </a:p>
        </p:txBody>
      </p:sp>
      <p:sp>
        <p:nvSpPr>
          <p:cNvPr id="6"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11</a:t>
            </a:fld>
            <a:endParaRPr lang="en-US">
              <a:latin typeface="Arial" panose="020B0604020202020204" pitchFamily="34" charset="0"/>
              <a:cs typeface="Arial" panose="020B0604020202020204" pitchFamily="34" charset="0"/>
            </a:endParaRPr>
          </a:p>
        </p:txBody>
      </p:sp>
      <p:sp>
        <p:nvSpPr>
          <p:cNvPr id="7"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3</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Các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lược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đồ</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của</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dự</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án</a:t>
            </a:r>
            <a:endParaRPr lang="vi-VN" altLang="en-US" sz="3000" dirty="0">
              <a:solidFill>
                <a:schemeClr val="accent6">
                  <a:lumMod val="7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20" y="1052262"/>
            <a:ext cx="984885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100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610600" y="6356350"/>
            <a:ext cx="2743200" cy="365125"/>
          </a:xfrm>
        </p:spPr>
        <p:txBody>
          <a:bodyPr/>
          <a:lstStyle/>
          <a:p>
            <a:fld id="{75CCC396-BA0A-4754-966D-F2421581E7A5}" type="slidenum">
              <a:rPr lang="en-US" smtClean="0"/>
              <a:t>12</a:t>
            </a:fld>
            <a:endParaRPr lang="en-US"/>
          </a:p>
        </p:txBody>
      </p:sp>
      <p:sp>
        <p:nvSpPr>
          <p:cNvPr id="7"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12</a:t>
            </a:fld>
            <a:endParaRPr lang="en-US">
              <a:latin typeface="Arial" panose="020B0604020202020204" pitchFamily="34" charset="0"/>
              <a:cs typeface="Arial" panose="020B0604020202020204" pitchFamily="34" charset="0"/>
            </a:endParaRPr>
          </a:p>
        </p:txBody>
      </p:sp>
      <p:sp>
        <p:nvSpPr>
          <p:cNvPr id="8"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9"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smtClean="0">
                <a:solidFill>
                  <a:schemeClr val="accent6">
                    <a:lumMod val="75000"/>
                  </a:schemeClr>
                </a:solidFill>
              </a:rPr>
              <a:t>4. Demo</a:t>
            </a:r>
            <a:endParaRPr lang="vi-VN" altLang="en-US" sz="3000"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20" y="1308561"/>
            <a:ext cx="10459453" cy="504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814682" y="776573"/>
            <a:ext cx="2233318" cy="535531"/>
          </a:xfrm>
          <a:prstGeom prst="rect">
            <a:avLst/>
          </a:prstGeom>
        </p:spPr>
        <p:txBody>
          <a:bodyPr wrap="square">
            <a:spAutoFit/>
          </a:bodyPr>
          <a:lstStyle/>
          <a:p>
            <a:pPr lvl="1">
              <a:lnSpc>
                <a:spcPct val="160000"/>
              </a:lnSpc>
            </a:pPr>
            <a:r>
              <a:rPr lang="en-US" b="1" dirty="0" err="1" smtClean="0">
                <a:latin typeface="Arial" panose="020B0604020202020204" pitchFamily="34" charset="0"/>
                <a:cs typeface="Arial" panose="020B0604020202020204" pitchFamily="34" charset="0"/>
              </a:rPr>
              <a:t>Trang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chủ</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615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610600" y="6356350"/>
            <a:ext cx="2743200" cy="365125"/>
          </a:xfrm>
        </p:spPr>
        <p:txBody>
          <a:bodyPr/>
          <a:lstStyle/>
          <a:p>
            <a:fld id="{75CCC396-BA0A-4754-966D-F2421581E7A5}" type="slidenum">
              <a:rPr lang="en-US" smtClean="0"/>
              <a:t>13</a:t>
            </a:fld>
            <a:endParaRPr lang="en-US"/>
          </a:p>
        </p:txBody>
      </p:sp>
      <p:sp>
        <p:nvSpPr>
          <p:cNvPr id="7"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13</a:t>
            </a:fld>
            <a:endParaRPr lang="en-US">
              <a:latin typeface="Arial" panose="020B0604020202020204" pitchFamily="34" charset="0"/>
              <a:cs typeface="Arial" panose="020B0604020202020204" pitchFamily="34" charset="0"/>
            </a:endParaRPr>
          </a:p>
        </p:txBody>
      </p:sp>
      <p:sp>
        <p:nvSpPr>
          <p:cNvPr id="8"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9"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smtClean="0">
                <a:solidFill>
                  <a:schemeClr val="accent6">
                    <a:lumMod val="75000"/>
                  </a:schemeClr>
                </a:solidFill>
              </a:rPr>
              <a:t>4. Demo</a:t>
            </a:r>
            <a:endParaRPr lang="vi-VN" altLang="en-US" sz="3000" dirty="0">
              <a:solidFill>
                <a:schemeClr val="accent6">
                  <a:lumMod val="75000"/>
                </a:schemeClr>
              </a:solidFill>
            </a:endParaRPr>
          </a:p>
        </p:txBody>
      </p:sp>
      <p:sp>
        <p:nvSpPr>
          <p:cNvPr id="11" name="Rectangle 10"/>
          <p:cNvSpPr/>
          <p:nvPr/>
        </p:nvSpPr>
        <p:spPr>
          <a:xfrm>
            <a:off x="814681" y="776573"/>
            <a:ext cx="3949823" cy="535531"/>
          </a:xfrm>
          <a:prstGeom prst="rect">
            <a:avLst/>
          </a:prstGeom>
        </p:spPr>
        <p:txBody>
          <a:bodyPr wrap="square">
            <a:spAutoFit/>
          </a:bodyPr>
          <a:lstStyle/>
          <a:p>
            <a:pPr lvl="1">
              <a:lnSpc>
                <a:spcPct val="160000"/>
              </a:lnSpc>
            </a:pPr>
            <a:r>
              <a:rPr lang="en-US" b="1" dirty="0" smtClean="0">
                <a:latin typeface="Arial" panose="020B0604020202020204" pitchFamily="34" charset="0"/>
                <a:cs typeface="Arial" panose="020B0604020202020204" pitchFamily="34" charset="0"/>
              </a:rPr>
              <a:t>Chi </a:t>
            </a:r>
            <a:r>
              <a:rPr lang="en-US" b="1" dirty="0" err="1" smtClean="0">
                <a:latin typeface="Arial" panose="020B0604020202020204" pitchFamily="34" charset="0"/>
                <a:cs typeface="Arial" panose="020B0604020202020204" pitchFamily="34" charset="0"/>
              </a:rPr>
              <a:t>tiết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món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ăn</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20" y="1533572"/>
            <a:ext cx="9982200" cy="4822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480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610600" y="6356350"/>
            <a:ext cx="2743200" cy="365125"/>
          </a:xfrm>
        </p:spPr>
        <p:txBody>
          <a:bodyPr/>
          <a:lstStyle/>
          <a:p>
            <a:fld id="{75CCC396-BA0A-4754-966D-F2421581E7A5}" type="slidenum">
              <a:rPr lang="en-US" smtClean="0"/>
              <a:t>14</a:t>
            </a:fld>
            <a:endParaRPr lang="en-US"/>
          </a:p>
        </p:txBody>
      </p:sp>
      <p:sp>
        <p:nvSpPr>
          <p:cNvPr id="7"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14</a:t>
            </a:fld>
            <a:endParaRPr lang="en-US">
              <a:latin typeface="Arial" panose="020B0604020202020204" pitchFamily="34" charset="0"/>
              <a:cs typeface="Arial" panose="020B0604020202020204" pitchFamily="34" charset="0"/>
            </a:endParaRPr>
          </a:p>
        </p:txBody>
      </p:sp>
      <p:sp>
        <p:nvSpPr>
          <p:cNvPr id="8"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9"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smtClean="0">
                <a:solidFill>
                  <a:schemeClr val="accent6">
                    <a:lumMod val="75000"/>
                  </a:schemeClr>
                </a:solidFill>
              </a:rPr>
              <a:t>4. Demo</a:t>
            </a:r>
            <a:endParaRPr lang="vi-VN" altLang="en-US" sz="3000" dirty="0">
              <a:solidFill>
                <a:schemeClr val="accent6">
                  <a:lumMod val="75000"/>
                </a:schemeClr>
              </a:solidFill>
            </a:endParaRPr>
          </a:p>
        </p:txBody>
      </p:sp>
      <p:sp>
        <p:nvSpPr>
          <p:cNvPr id="10" name="Rectangle 9"/>
          <p:cNvSpPr/>
          <p:nvPr/>
        </p:nvSpPr>
        <p:spPr>
          <a:xfrm>
            <a:off x="814681" y="776573"/>
            <a:ext cx="3949823" cy="477310"/>
          </a:xfrm>
          <a:prstGeom prst="rect">
            <a:avLst/>
          </a:prstGeom>
        </p:spPr>
        <p:txBody>
          <a:bodyPr wrap="square">
            <a:spAutoFit/>
          </a:bodyPr>
          <a:lstStyle/>
          <a:p>
            <a:pPr lvl="1">
              <a:lnSpc>
                <a:spcPct val="160000"/>
              </a:lnSpc>
            </a:pPr>
            <a:r>
              <a:rPr lang="en-US" b="1" dirty="0" err="1" smtClean="0">
                <a:latin typeface="Arial" panose="020B0604020202020204" pitchFamily="34" charset="0"/>
                <a:cs typeface="Arial" panose="020B0604020202020204" pitchFamily="34" charset="0"/>
              </a:rPr>
              <a:t>Giỏ</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hàng</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19" y="1315374"/>
            <a:ext cx="10347155" cy="49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941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07" y="1253883"/>
            <a:ext cx="10613393" cy="5092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4"/>
          <p:cNvSpPr>
            <a:spLocks noGrp="1"/>
          </p:cNvSpPr>
          <p:nvPr>
            <p:ph type="sldNum" sz="quarter" idx="12"/>
          </p:nvPr>
        </p:nvSpPr>
        <p:spPr>
          <a:xfrm>
            <a:off x="8610600" y="6356350"/>
            <a:ext cx="2743200" cy="365125"/>
          </a:xfrm>
        </p:spPr>
        <p:txBody>
          <a:bodyPr/>
          <a:lstStyle/>
          <a:p>
            <a:fld id="{75CCC396-BA0A-4754-966D-F2421581E7A5}" type="slidenum">
              <a:rPr lang="en-US" smtClean="0"/>
              <a:t>15</a:t>
            </a:fld>
            <a:endParaRPr lang="en-US"/>
          </a:p>
        </p:txBody>
      </p:sp>
      <p:sp>
        <p:nvSpPr>
          <p:cNvPr id="8"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15</a:t>
            </a:fld>
            <a:endParaRPr lang="en-US">
              <a:latin typeface="Arial" panose="020B0604020202020204" pitchFamily="34" charset="0"/>
              <a:cs typeface="Arial" panose="020B0604020202020204" pitchFamily="34" charset="0"/>
            </a:endParaRPr>
          </a:p>
        </p:txBody>
      </p:sp>
      <p:sp>
        <p:nvSpPr>
          <p:cNvPr id="9"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10"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smtClean="0">
                <a:solidFill>
                  <a:schemeClr val="accent6">
                    <a:lumMod val="75000"/>
                  </a:schemeClr>
                </a:solidFill>
              </a:rPr>
              <a:t>4. Demo</a:t>
            </a:r>
            <a:endParaRPr lang="vi-VN" altLang="en-US" sz="3000" dirty="0">
              <a:solidFill>
                <a:schemeClr val="accent6">
                  <a:lumMod val="75000"/>
                </a:schemeClr>
              </a:solidFill>
            </a:endParaRPr>
          </a:p>
        </p:txBody>
      </p:sp>
      <p:sp>
        <p:nvSpPr>
          <p:cNvPr id="11" name="Rectangle 10"/>
          <p:cNvSpPr/>
          <p:nvPr/>
        </p:nvSpPr>
        <p:spPr>
          <a:xfrm>
            <a:off x="814681" y="776573"/>
            <a:ext cx="3949823" cy="477310"/>
          </a:xfrm>
          <a:prstGeom prst="rect">
            <a:avLst/>
          </a:prstGeom>
        </p:spPr>
        <p:txBody>
          <a:bodyPr wrap="square">
            <a:spAutoFit/>
          </a:bodyPr>
          <a:lstStyle/>
          <a:p>
            <a:pPr lvl="1">
              <a:lnSpc>
                <a:spcPct val="160000"/>
              </a:lnSpc>
            </a:pPr>
            <a:r>
              <a:rPr lang="en-US" b="1" dirty="0" err="1" smtClean="0">
                <a:latin typeface="Arial" panose="020B0604020202020204" pitchFamily="34" charset="0"/>
                <a:cs typeface="Arial" panose="020B0604020202020204" pitchFamily="34" charset="0"/>
              </a:rPr>
              <a:t>Trang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chủ</a:t>
            </a:r>
            <a:r>
              <a:rPr lang="en-US" b="1" dirty="0" smtClean="0">
                <a:latin typeface="Arial" panose="020B0604020202020204" pitchFamily="34" charset="0"/>
                <a:cs typeface="Arial" panose="020B0604020202020204" pitchFamily="34" charset="0"/>
              </a:rPr>
              <a:t> admin: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31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81" y="1360909"/>
            <a:ext cx="10347158" cy="499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4"/>
          <p:cNvSpPr>
            <a:spLocks noGrp="1"/>
          </p:cNvSpPr>
          <p:nvPr>
            <p:ph type="sldNum" sz="quarter" idx="12"/>
          </p:nvPr>
        </p:nvSpPr>
        <p:spPr>
          <a:xfrm>
            <a:off x="8610600" y="6356350"/>
            <a:ext cx="2743200" cy="365125"/>
          </a:xfrm>
        </p:spPr>
        <p:txBody>
          <a:bodyPr/>
          <a:lstStyle/>
          <a:p>
            <a:fld id="{75CCC396-BA0A-4754-966D-F2421581E7A5}" type="slidenum">
              <a:rPr lang="en-US" smtClean="0"/>
              <a:t>16</a:t>
            </a:fld>
            <a:endParaRPr lang="en-US"/>
          </a:p>
        </p:txBody>
      </p:sp>
      <p:sp>
        <p:nvSpPr>
          <p:cNvPr id="8"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16</a:t>
            </a:fld>
            <a:endParaRPr lang="en-US">
              <a:latin typeface="Arial" panose="020B0604020202020204" pitchFamily="34" charset="0"/>
              <a:cs typeface="Arial" panose="020B0604020202020204" pitchFamily="34" charset="0"/>
            </a:endParaRPr>
          </a:p>
        </p:txBody>
      </p:sp>
      <p:sp>
        <p:nvSpPr>
          <p:cNvPr id="9"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10"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smtClean="0">
                <a:solidFill>
                  <a:schemeClr val="accent6">
                    <a:lumMod val="75000"/>
                  </a:schemeClr>
                </a:solidFill>
              </a:rPr>
              <a:t>4. Demo</a:t>
            </a:r>
            <a:endParaRPr lang="vi-VN" altLang="en-US" sz="3000" dirty="0">
              <a:solidFill>
                <a:schemeClr val="accent6">
                  <a:lumMod val="75000"/>
                </a:schemeClr>
              </a:solidFill>
            </a:endParaRPr>
          </a:p>
        </p:txBody>
      </p:sp>
      <p:sp>
        <p:nvSpPr>
          <p:cNvPr id="11" name="Rectangle 10"/>
          <p:cNvSpPr/>
          <p:nvPr/>
        </p:nvSpPr>
        <p:spPr>
          <a:xfrm>
            <a:off x="814681" y="776573"/>
            <a:ext cx="3949823" cy="477310"/>
          </a:xfrm>
          <a:prstGeom prst="rect">
            <a:avLst/>
          </a:prstGeom>
        </p:spPr>
        <p:txBody>
          <a:bodyPr wrap="square">
            <a:spAutoFit/>
          </a:bodyPr>
          <a:lstStyle/>
          <a:p>
            <a:pPr lvl="1">
              <a:lnSpc>
                <a:spcPct val="160000"/>
              </a:lnSpc>
            </a:pPr>
            <a:r>
              <a:rPr lang="en-US" b="1" dirty="0" err="1" smtClean="0">
                <a:latin typeface="Arial" panose="020B0604020202020204" pitchFamily="34" charset="0"/>
                <a:cs typeface="Arial" panose="020B0604020202020204" pitchFamily="34" charset="0"/>
              </a:rPr>
              <a:t>Quản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thức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ăn</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94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8610600" y="6356350"/>
            <a:ext cx="2743200" cy="365125"/>
          </a:xfrm>
        </p:spPr>
        <p:txBody>
          <a:bodyPr/>
          <a:lstStyle/>
          <a:p>
            <a:fld id="{75CCC396-BA0A-4754-966D-F2421581E7A5}" type="slidenum">
              <a:rPr lang="en-US" smtClean="0"/>
              <a:t>17</a:t>
            </a:fld>
            <a:endParaRPr lang="en-US"/>
          </a:p>
        </p:txBody>
      </p:sp>
      <p:sp>
        <p:nvSpPr>
          <p:cNvPr id="8"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17</a:t>
            </a:fld>
            <a:endParaRPr lang="en-US">
              <a:latin typeface="Arial" panose="020B0604020202020204" pitchFamily="34" charset="0"/>
              <a:cs typeface="Arial" panose="020B0604020202020204" pitchFamily="34" charset="0"/>
            </a:endParaRPr>
          </a:p>
        </p:txBody>
      </p:sp>
      <p:sp>
        <p:nvSpPr>
          <p:cNvPr id="9"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10"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smtClean="0">
                <a:solidFill>
                  <a:schemeClr val="accent6">
                    <a:lumMod val="75000"/>
                  </a:schemeClr>
                </a:solidFill>
              </a:rPr>
              <a:t>5. </a:t>
            </a:r>
            <a:r>
              <a:rPr lang="en-US" altLang="en-US" sz="3000" dirty="0" err="1" smtClean="0">
                <a:solidFill>
                  <a:schemeClr val="accent6">
                    <a:lumMod val="75000"/>
                  </a:schemeClr>
                </a:solidFill>
              </a:rPr>
              <a:t>Tổng</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kết</a:t>
            </a:r>
            <a:endParaRPr lang="vi-VN" altLang="en-US" sz="3000" dirty="0">
              <a:solidFill>
                <a:schemeClr val="accent6">
                  <a:lumMod val="75000"/>
                </a:schemeClr>
              </a:solidFill>
            </a:endParaRPr>
          </a:p>
        </p:txBody>
      </p:sp>
      <p:sp>
        <p:nvSpPr>
          <p:cNvPr id="13" name="Rectangle 12"/>
          <p:cNvSpPr/>
          <p:nvPr/>
        </p:nvSpPr>
        <p:spPr>
          <a:xfrm>
            <a:off x="320843" y="1475273"/>
            <a:ext cx="11032957" cy="2802690"/>
          </a:xfrm>
          <a:prstGeom prst="rect">
            <a:avLst/>
          </a:prstGeom>
        </p:spPr>
        <p:txBody>
          <a:bodyPr wrap="square">
            <a:spAutoFit/>
          </a:bodyPr>
          <a:lstStyle/>
          <a:p>
            <a:pPr marL="342900" indent="-342900">
              <a:lnSpc>
                <a:spcPct val="150000"/>
              </a:lnSpc>
              <a:buFont typeface="Arial" pitchFamily="34" charset="0"/>
              <a:buChar char="•"/>
            </a:pPr>
            <a:r>
              <a:rPr lang="vi-VN" sz="2400" dirty="0" smtClean="0"/>
              <a:t>Sau </a:t>
            </a:r>
            <a:r>
              <a:rPr lang="vi-VN" sz="2400" dirty="0"/>
              <a:t>quá trình thực hiện dự án, nhóm rút ra được rất nhiều kinh nghiệm quý giá cho bản thân. Để làm tốt </a:t>
            </a:r>
            <a:r>
              <a:rPr lang="en-US" sz="2400" dirty="0" err="1" smtClean="0">
                <a:latin typeface="Arial" pitchFamily="34" charset="0"/>
                <a:cs typeface="Arial" pitchFamily="34" charset="0"/>
              </a:rPr>
              <a:t>dự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án</a:t>
            </a:r>
            <a:r>
              <a:rPr lang="vi-VN" sz="2400" dirty="0" smtClean="0"/>
              <a:t> điều </a:t>
            </a:r>
            <a:r>
              <a:rPr lang="vi-VN" sz="2400" dirty="0"/>
              <a:t>tiên quyết cần có là kiến thức chuyên môn vững vàng, ngoài ra cần phải có kinh nghiệm thực tế qua quá trình làm dự án, học tập. Kinh nghiệm không chỉ bao gồm những gì đã học mà còn bao gồm những kỹ năng mềm như giao tiếp hay làm việc nhóm,…</a:t>
            </a:r>
            <a:endParaRPr lang="en-US" sz="2400" dirty="0"/>
          </a:p>
        </p:txBody>
      </p:sp>
    </p:spTree>
    <p:extLst>
      <p:ext uri="{BB962C8B-B14F-4D97-AF65-F5344CB8AC3E}">
        <p14:creationId xmlns:p14="http://schemas.microsoft.com/office/powerpoint/2010/main" val="1910009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CCC396-BA0A-4754-966D-F2421581E7A5}" type="slidenum">
              <a:rPr lang="en-US" smtClean="0"/>
              <a:t>18</a:t>
            </a:fld>
            <a:endParaRPr lang="en-US"/>
          </a:p>
        </p:txBody>
      </p:sp>
      <p:sp>
        <p:nvSpPr>
          <p:cNvPr id="2" name="TextBox 1"/>
          <p:cNvSpPr txBox="1"/>
          <p:nvPr/>
        </p:nvSpPr>
        <p:spPr>
          <a:xfrm>
            <a:off x="354223" y="2475523"/>
            <a:ext cx="11763733" cy="584775"/>
          </a:xfrm>
          <a:prstGeom prst="rect">
            <a:avLst/>
          </a:prstGeom>
          <a:noFill/>
        </p:spPr>
        <p:txBody>
          <a:bodyPr wrap="none" rtlCol="0">
            <a:spAutoFit/>
          </a:bodyPr>
          <a:lstStyle/>
          <a:p>
            <a:r>
              <a:rPr lang="en-US" sz="3200" b="1" i="1" spc="6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CÁM ƠN THẦY VÀ CÁC BẠN ĐÃ </a:t>
            </a:r>
            <a:r>
              <a:rPr lang="en-US" sz="3200" b="1" spc="6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LẮNG</a:t>
            </a:r>
            <a:r>
              <a:rPr lang="en-US" sz="3200" b="1" i="1" spc="6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NGHE</a:t>
            </a:r>
            <a:endParaRPr lang="en-US" sz="3200" b="1" i="1" spc="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12706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661998" y="326232"/>
            <a:ext cx="374468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chemeClr val="accent1"/>
              </a:buClr>
              <a:buFontTx/>
              <a:buNone/>
            </a:pPr>
            <a:r>
              <a:rPr lang="en-US" altLang="en-US" dirty="0" smtClean="0">
                <a:solidFill>
                  <a:schemeClr val="accent6">
                    <a:lumMod val="75000"/>
                  </a:schemeClr>
                </a:solidFill>
              </a:rPr>
              <a:t>NỘI DUNG</a:t>
            </a:r>
            <a:endParaRPr lang="en-US" altLang="en-US" dirty="0">
              <a:solidFill>
                <a:schemeClr val="accent6">
                  <a:lumMod val="75000"/>
                </a:schemeClr>
              </a:solidFill>
            </a:endParaRPr>
          </a:p>
        </p:txBody>
      </p:sp>
      <p:sp>
        <p:nvSpPr>
          <p:cNvPr id="12" name="Slide Number Placeholder 11"/>
          <p:cNvSpPr>
            <a:spLocks noGrp="1"/>
          </p:cNvSpPr>
          <p:nvPr>
            <p:ph type="sldNum" sz="quarter" idx="12"/>
          </p:nvPr>
        </p:nvSpPr>
        <p:spPr/>
        <p:txBody>
          <a:bodyPr/>
          <a:lstStyle/>
          <a:p>
            <a:fld id="{75CCC396-BA0A-4754-966D-F2421581E7A5}" type="slidenum">
              <a:rPr lang="en-US" smtClean="0"/>
              <a:t>2</a:t>
            </a:fld>
            <a:endParaRPr lang="en-US" dirty="0"/>
          </a:p>
        </p:txBody>
      </p:sp>
      <p:sp>
        <p:nvSpPr>
          <p:cNvPr id="13" name="Footer Placeholder 12"/>
          <p:cNvSpPr>
            <a:spLocks noGrp="1"/>
          </p:cNvSpPr>
          <p:nvPr>
            <p:ph type="ftr" sz="quarter" idx="11"/>
          </p:nvPr>
        </p:nvSpPr>
        <p:spPr/>
        <p:txBody>
          <a:bodyPr/>
          <a:lstStyle/>
          <a:p>
            <a:r>
              <a:rPr lang="en-US" dirty="0" err="1" smtClean="0"/>
              <a:t>Tiểu</a:t>
            </a:r>
            <a:r>
              <a:rPr lang="en-US" dirty="0" smtClean="0"/>
              <a:t> </a:t>
            </a:r>
            <a:r>
              <a:rPr lang="en-US" dirty="0" err="1" smtClean="0"/>
              <a:t>luận</a:t>
            </a:r>
            <a:r>
              <a:rPr lang="en-US" dirty="0" smtClean="0"/>
              <a:t> </a:t>
            </a:r>
            <a:r>
              <a:rPr lang="en-US" dirty="0" err="1" smtClean="0"/>
              <a:t>chuyên</a:t>
            </a:r>
            <a:r>
              <a:rPr lang="en-US" dirty="0" smtClean="0"/>
              <a:t> </a:t>
            </a:r>
            <a:r>
              <a:rPr lang="en-US" dirty="0" err="1" smtClean="0"/>
              <a:t>ngành</a:t>
            </a:r>
            <a:endParaRPr lang="en-US" dirty="0"/>
          </a:p>
        </p:txBody>
      </p:sp>
      <p:sp>
        <p:nvSpPr>
          <p:cNvPr id="2" name="TextBox 1"/>
          <p:cNvSpPr txBox="1"/>
          <p:nvPr/>
        </p:nvSpPr>
        <p:spPr>
          <a:xfrm>
            <a:off x="618396" y="863629"/>
            <a:ext cx="9831890" cy="6001643"/>
          </a:xfrm>
          <a:prstGeom prst="rect">
            <a:avLst/>
          </a:prstGeom>
          <a:noFill/>
        </p:spPr>
        <p:txBody>
          <a:bodyPr wrap="square" rtlCol="0">
            <a:spAutoFit/>
          </a:bodyPr>
          <a:lstStyle/>
          <a:p>
            <a:pPr>
              <a:lnSpc>
                <a:spcPct val="150000"/>
              </a:lnSpc>
            </a:pPr>
            <a:r>
              <a:rPr lang="en-US" altLang="en-US" sz="3200" b="1" dirty="0">
                <a:solidFill>
                  <a:srgbClr val="002060"/>
                </a:solidFill>
                <a:latin typeface="Arial" panose="020B0604020202020204" pitchFamily="34" charset="0"/>
                <a:cs typeface="Arial" panose="020B0604020202020204" pitchFamily="34" charset="0"/>
              </a:rPr>
              <a:t>1. </a:t>
            </a:r>
            <a:r>
              <a:rPr lang="en-US" altLang="en-US" sz="3200" b="1" dirty="0" err="1" smtClean="0">
                <a:solidFill>
                  <a:srgbClr val="002060"/>
                </a:solidFill>
                <a:latin typeface="Arial" panose="020B0604020202020204" pitchFamily="34" charset="0"/>
                <a:cs typeface="Arial" panose="020B0604020202020204" pitchFamily="34" charset="0"/>
              </a:rPr>
              <a:t>Giới</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thiệu</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mục</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tiêu</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và</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lý</a:t>
            </a:r>
            <a:r>
              <a:rPr lang="en-US" altLang="en-US" sz="3200" b="1" dirty="0" smtClean="0">
                <a:solidFill>
                  <a:srgbClr val="002060"/>
                </a:solidFill>
                <a:latin typeface="Arial" panose="020B0604020202020204" pitchFamily="34" charset="0"/>
                <a:cs typeface="Arial" panose="020B0604020202020204" pitchFamily="34" charset="0"/>
              </a:rPr>
              <a:t> do </a:t>
            </a:r>
            <a:r>
              <a:rPr lang="en-US" altLang="en-US" sz="3200" b="1" dirty="0" err="1" smtClean="0">
                <a:solidFill>
                  <a:srgbClr val="002060"/>
                </a:solidFill>
                <a:latin typeface="Arial" panose="020B0604020202020204" pitchFamily="34" charset="0"/>
                <a:cs typeface="Arial" panose="020B0604020202020204" pitchFamily="34" charset="0"/>
              </a:rPr>
              <a:t>chọn</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đề</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tài</a:t>
            </a:r>
            <a:endParaRPr lang="en-US" altLang="en-US" sz="3200" b="1" dirty="0">
              <a:solidFill>
                <a:srgbClr val="002060"/>
              </a:solidFill>
              <a:latin typeface="Arial" panose="020B0604020202020204" pitchFamily="34" charset="0"/>
              <a:cs typeface="Arial" panose="020B0604020202020204" pitchFamily="34" charset="0"/>
            </a:endParaRPr>
          </a:p>
          <a:p>
            <a:pPr>
              <a:lnSpc>
                <a:spcPct val="150000"/>
              </a:lnSpc>
            </a:pPr>
            <a:r>
              <a:rPr lang="en-US" altLang="en-US" sz="3200" b="1" dirty="0">
                <a:solidFill>
                  <a:srgbClr val="002060"/>
                </a:solidFill>
                <a:latin typeface="Arial" panose="020B0604020202020204" pitchFamily="34" charset="0"/>
                <a:cs typeface="Arial" panose="020B0604020202020204" pitchFamily="34" charset="0"/>
              </a:rPr>
              <a:t>2. </a:t>
            </a:r>
            <a:r>
              <a:rPr lang="en-US" altLang="en-US" sz="3200" b="1" dirty="0" err="1" smtClean="0">
                <a:solidFill>
                  <a:srgbClr val="002060"/>
                </a:solidFill>
                <a:latin typeface="Arial" panose="020B0604020202020204" pitchFamily="34" charset="0"/>
                <a:cs typeface="Arial" panose="020B0604020202020204" pitchFamily="34" charset="0"/>
              </a:rPr>
              <a:t>Công</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nghệ</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sử</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dụng</a:t>
            </a:r>
            <a:endParaRPr lang="en-US" altLang="en-US" sz="3200" b="1" dirty="0" smtClean="0">
              <a:solidFill>
                <a:srgbClr val="002060"/>
              </a:solidFill>
              <a:latin typeface="Arial" panose="020B0604020202020204" pitchFamily="34" charset="0"/>
              <a:cs typeface="Arial" panose="020B0604020202020204" pitchFamily="34" charset="0"/>
            </a:endParaRPr>
          </a:p>
          <a:p>
            <a:pPr>
              <a:lnSpc>
                <a:spcPct val="150000"/>
              </a:lnSpc>
            </a:pPr>
            <a:r>
              <a:rPr lang="en-US" altLang="en-US" sz="3200" b="1" dirty="0">
                <a:solidFill>
                  <a:srgbClr val="002060"/>
                </a:solidFill>
                <a:latin typeface="Arial" panose="020B0604020202020204" pitchFamily="34" charset="0"/>
                <a:cs typeface="Arial" panose="020B0604020202020204" pitchFamily="34" charset="0"/>
              </a:rPr>
              <a:t>3. </a:t>
            </a:r>
            <a:r>
              <a:rPr lang="en-US" altLang="en-US" sz="3200" b="1" dirty="0" err="1" smtClean="0">
                <a:solidFill>
                  <a:srgbClr val="002060"/>
                </a:solidFill>
                <a:latin typeface="Arial" panose="020B0604020202020204" pitchFamily="34" charset="0"/>
                <a:cs typeface="Arial" panose="020B0604020202020204" pitchFamily="34" charset="0"/>
              </a:rPr>
              <a:t>Các</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lược</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đồ</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của</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dự</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án</a:t>
            </a:r>
            <a:endParaRPr lang="en-US" altLang="en-US" sz="3200" b="1" dirty="0">
              <a:solidFill>
                <a:srgbClr val="002060"/>
              </a:solidFill>
              <a:latin typeface="Arial" panose="020B0604020202020204" pitchFamily="34" charset="0"/>
              <a:cs typeface="Arial" panose="020B0604020202020204" pitchFamily="34" charset="0"/>
            </a:endParaRPr>
          </a:p>
          <a:p>
            <a:pPr>
              <a:lnSpc>
                <a:spcPct val="150000"/>
              </a:lnSpc>
            </a:pPr>
            <a:r>
              <a:rPr lang="en-US" altLang="en-US" sz="3200" b="1" dirty="0">
                <a:solidFill>
                  <a:srgbClr val="002060"/>
                </a:solidFill>
                <a:latin typeface="Arial" panose="020B0604020202020204" pitchFamily="34" charset="0"/>
                <a:cs typeface="Arial" panose="020B0604020202020204" pitchFamily="34" charset="0"/>
              </a:rPr>
              <a:t>4. </a:t>
            </a:r>
            <a:r>
              <a:rPr lang="en-US" altLang="en-US" sz="3200" b="1" dirty="0" smtClean="0">
                <a:solidFill>
                  <a:srgbClr val="002060"/>
                </a:solidFill>
                <a:latin typeface="Arial" panose="020B0604020202020204" pitchFamily="34" charset="0"/>
                <a:cs typeface="Arial" panose="020B0604020202020204" pitchFamily="34" charset="0"/>
              </a:rPr>
              <a:t>Demo </a:t>
            </a:r>
            <a:r>
              <a:rPr lang="en-US" altLang="en-US" sz="3200" b="1" dirty="0" err="1" smtClean="0">
                <a:solidFill>
                  <a:srgbClr val="002060"/>
                </a:solidFill>
                <a:latin typeface="Arial" panose="020B0604020202020204" pitchFamily="34" charset="0"/>
                <a:cs typeface="Arial" panose="020B0604020202020204" pitchFamily="34" charset="0"/>
              </a:rPr>
              <a:t>dự</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án</a:t>
            </a:r>
            <a:endParaRPr lang="en-US" altLang="en-US" sz="3200" b="1" dirty="0">
              <a:solidFill>
                <a:srgbClr val="002060"/>
              </a:solidFill>
              <a:latin typeface="Arial" panose="020B0604020202020204" pitchFamily="34" charset="0"/>
              <a:cs typeface="Arial" panose="020B0604020202020204" pitchFamily="34" charset="0"/>
            </a:endParaRPr>
          </a:p>
          <a:p>
            <a:pPr>
              <a:lnSpc>
                <a:spcPct val="150000"/>
              </a:lnSpc>
            </a:pPr>
            <a:r>
              <a:rPr lang="en-US" altLang="en-US" sz="3200" b="1" dirty="0">
                <a:solidFill>
                  <a:srgbClr val="002060"/>
                </a:solidFill>
                <a:latin typeface="Arial" panose="020B0604020202020204" pitchFamily="34" charset="0"/>
                <a:cs typeface="Arial" panose="020B0604020202020204" pitchFamily="34" charset="0"/>
              </a:rPr>
              <a:t>5. </a:t>
            </a:r>
            <a:r>
              <a:rPr lang="en-US" altLang="en-US" sz="3200" b="1" dirty="0" err="1" smtClean="0">
                <a:solidFill>
                  <a:srgbClr val="002060"/>
                </a:solidFill>
                <a:latin typeface="Arial" panose="020B0604020202020204" pitchFamily="34" charset="0"/>
                <a:cs typeface="Arial" panose="020B0604020202020204" pitchFamily="34" charset="0"/>
              </a:rPr>
              <a:t>Tổng</a:t>
            </a:r>
            <a:r>
              <a:rPr lang="en-US" altLang="en-US" sz="3200" b="1" dirty="0" smtClean="0">
                <a:solidFill>
                  <a:srgbClr val="002060"/>
                </a:solidFill>
                <a:latin typeface="Arial" panose="020B0604020202020204" pitchFamily="34" charset="0"/>
                <a:cs typeface="Arial" panose="020B0604020202020204" pitchFamily="34" charset="0"/>
              </a:rPr>
              <a:t> </a:t>
            </a:r>
            <a:r>
              <a:rPr lang="en-US" altLang="en-US" sz="3200" b="1" dirty="0" err="1" smtClean="0">
                <a:solidFill>
                  <a:srgbClr val="002060"/>
                </a:solidFill>
                <a:latin typeface="Arial" panose="020B0604020202020204" pitchFamily="34" charset="0"/>
                <a:cs typeface="Arial" panose="020B0604020202020204" pitchFamily="34" charset="0"/>
              </a:rPr>
              <a:t>kết</a:t>
            </a:r>
            <a:endParaRPr lang="en-US" altLang="en-US" sz="3200" b="1" dirty="0">
              <a:solidFill>
                <a:srgbClr val="002060"/>
              </a:solidFill>
              <a:latin typeface="Arial" panose="020B0604020202020204" pitchFamily="34" charset="0"/>
              <a:cs typeface="Arial" panose="020B0604020202020204" pitchFamily="34" charset="0"/>
            </a:endParaRPr>
          </a:p>
          <a:p>
            <a:pPr>
              <a:lnSpc>
                <a:spcPct val="150000"/>
              </a:lnSpc>
            </a:pPr>
            <a:endParaRPr lang="en-US" altLang="en-US" sz="3200" b="1" dirty="0">
              <a:solidFill>
                <a:srgbClr val="002060"/>
              </a:solidFill>
              <a:latin typeface="Arial" panose="020B0604020202020204" pitchFamily="34" charset="0"/>
              <a:cs typeface="Arial" panose="020B0604020202020204" pitchFamily="34" charset="0"/>
            </a:endParaRPr>
          </a:p>
          <a:p>
            <a:pPr>
              <a:lnSpc>
                <a:spcPct val="150000"/>
              </a:lnSpc>
            </a:pPr>
            <a:endParaRPr lang="en-US" sz="3200" b="1" dirty="0" smtClean="0">
              <a:latin typeface="Arial" panose="020B0604020202020204" pitchFamily="34" charset="0"/>
              <a:cs typeface="Arial" panose="020B0604020202020204" pitchFamily="34" charset="0"/>
            </a:endParaRPr>
          </a:p>
          <a:p>
            <a:pPr>
              <a:lnSpc>
                <a:spcPct val="150000"/>
              </a:lnSpc>
            </a:pPr>
            <a:endParaRPr lang="en-US" sz="3200" b="1" dirty="0">
              <a:latin typeface="Arial" panose="020B0604020202020204" pitchFamily="34" charset="0"/>
              <a:cs typeface="Arial" panose="020B0604020202020204" pitchFamily="34" charset="0"/>
            </a:endParaRPr>
          </a:p>
        </p:txBody>
      </p:sp>
      <p:pic>
        <p:nvPicPr>
          <p:cNvPr id="8" name="Picture 7" descr="spkt.png"/>
          <p:cNvPicPr>
            <a:picLocks noChangeAspect="1"/>
          </p:cNvPicPr>
          <p:nvPr/>
        </p:nvPicPr>
        <p:blipFill>
          <a:blip r:embed="rId2"/>
          <a:stretch>
            <a:fillRect/>
          </a:stretch>
        </p:blipFill>
        <p:spPr>
          <a:xfrm>
            <a:off x="9644162" y="0"/>
            <a:ext cx="1198685" cy="1198686"/>
          </a:xfrm>
          <a:prstGeom prst="rect">
            <a:avLst/>
          </a:prstGeom>
          <a:effectLst>
            <a:outerShdw blurRad="50800" dist="50800" dir="5400000" algn="ctr" rotWithShape="0">
              <a:srgbClr val="000000"/>
            </a:outerShdw>
          </a:effectLst>
        </p:spPr>
      </p:pic>
      <p:pic>
        <p:nvPicPr>
          <p:cNvPr id="9" name="Picture 5" descr="C:\Users\Administrator\Desktop\tải xuố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3292" y="69851"/>
            <a:ext cx="1204036" cy="119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82026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5CCC396-BA0A-4754-966D-F2421581E7A5}"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11" name="Text Box 6"/>
          <p:cNvSpPr txBox="1">
            <a:spLocks noChangeArrowheads="1"/>
          </p:cNvSpPr>
          <p:nvPr/>
        </p:nvSpPr>
        <p:spPr bwMode="auto">
          <a:xfrm>
            <a:off x="-247151" y="350912"/>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
                <a:schemeClr val="accent1"/>
              </a:buClr>
              <a:buNone/>
            </a:pPr>
            <a:r>
              <a:rPr lang="en-US" altLang="en-US" sz="3000" dirty="0" smtClean="0">
                <a:solidFill>
                  <a:schemeClr val="accent6">
                    <a:lumMod val="75000"/>
                  </a:schemeClr>
                </a:solidFill>
              </a:rPr>
              <a:t>1. </a:t>
            </a:r>
            <a:r>
              <a:rPr lang="vi-VN" altLang="en-US" sz="3000" dirty="0" smtClean="0">
                <a:solidFill>
                  <a:schemeClr val="accent6">
                    <a:lumMod val="75000"/>
                  </a:schemeClr>
                </a:solidFill>
              </a:rPr>
              <a:t>Giới thiệu mục tiêu và lý do chọn đề tài</a:t>
            </a:r>
            <a:endParaRPr lang="vi-VN" altLang="en-US" sz="3000" dirty="0">
              <a:solidFill>
                <a:schemeClr val="accent6">
                  <a:lumMod val="75000"/>
                </a:schemeClr>
              </a:solidFill>
            </a:endParaRPr>
          </a:p>
        </p:txBody>
      </p:sp>
      <p:sp>
        <p:nvSpPr>
          <p:cNvPr id="12" name="Rectangle 3"/>
          <p:cNvSpPr>
            <a:spLocks noGrp="1" noChangeArrowheads="1"/>
          </p:cNvSpPr>
          <p:nvPr>
            <p:ph idx="1"/>
          </p:nvPr>
        </p:nvSpPr>
        <p:spPr>
          <a:xfrm>
            <a:off x="82480" y="1189367"/>
            <a:ext cx="11561734" cy="4921147"/>
          </a:xfrm>
        </p:spPr>
        <p:txBody>
          <a:bodyPr>
            <a:noAutofit/>
          </a:bodyPr>
          <a:lstStyle/>
          <a:p>
            <a:pPr lvl="1" algn="just">
              <a:lnSpc>
                <a:spcPct val="160000"/>
              </a:lnSpc>
            </a:pP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tiêu</a:t>
            </a:r>
            <a:r>
              <a:rPr lang="en-US" b="1" dirty="0" smtClean="0">
                <a:latin typeface="Arial" panose="020B0604020202020204" pitchFamily="34" charset="0"/>
                <a:cs typeface="Arial" panose="020B0604020202020204" pitchFamily="34" charset="0"/>
              </a:rPr>
              <a:t>:</a:t>
            </a:r>
          </a:p>
          <a:p>
            <a:pPr lvl="2" algn="just">
              <a:lnSpc>
                <a:spcPct val="160000"/>
              </a:lnSpc>
              <a:buFont typeface="Wingdings" pitchFamily="2" charset="2"/>
              <a:buChar char="§"/>
            </a:pPr>
            <a:r>
              <a:rPr lang="vi-VN" dirty="0" smtClean="0">
                <a:latin typeface="Arial" panose="020B0604020202020204" pitchFamily="34" charset="0"/>
                <a:cs typeface="Arial" panose="020B0604020202020204" pitchFamily="34" charset="0"/>
              </a:rPr>
              <a:t>Xây </a:t>
            </a:r>
            <a:r>
              <a:rPr lang="vi-VN" dirty="0">
                <a:latin typeface="Arial" panose="020B0604020202020204" pitchFamily="34" charset="0"/>
                <a:cs typeface="Arial" panose="020B0604020202020204" pitchFamily="34" charset="0"/>
              </a:rPr>
              <a:t>dựng website đặt thức ăn online </a:t>
            </a:r>
            <a:r>
              <a:rPr lang="en-US" dirty="0" err="1" smtClean="0">
                <a:latin typeface="Arial" panose="020B0604020202020204" pitchFamily="34" charset="0"/>
                <a:cs typeface="Arial" panose="020B0604020202020204" pitchFamily="34" charset="0"/>
              </a:rPr>
              <a:t>bằng</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ASP.NET </a:t>
            </a:r>
            <a:r>
              <a:rPr lang="vi-VN" dirty="0" smtClean="0">
                <a:latin typeface="Arial" panose="020B0604020202020204" pitchFamily="34" charset="0"/>
                <a:cs typeface="Arial" panose="020B0604020202020204" pitchFamily="34" charset="0"/>
              </a:rPr>
              <a:t>MVC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Entity Framework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SQL Server.</a:t>
            </a:r>
          </a:p>
          <a:p>
            <a:pPr lvl="1" algn="just">
              <a:lnSpc>
                <a:spcPct val="160000"/>
              </a:lnSpc>
            </a:pP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do </a:t>
            </a:r>
            <a:r>
              <a:rPr lang="en-US" b="1" dirty="0" err="1" smtClean="0">
                <a:latin typeface="Arial" panose="020B0604020202020204" pitchFamily="34" charset="0"/>
                <a:cs typeface="Arial" panose="020B0604020202020204" pitchFamily="34" charset="0"/>
              </a:rPr>
              <a:t>chọn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đề</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tài</a:t>
            </a:r>
            <a:r>
              <a:rPr lang="en-US" b="1" dirty="0" smtClean="0">
                <a:latin typeface="Arial" panose="020B0604020202020204" pitchFamily="34" charset="0"/>
                <a:cs typeface="Arial" panose="020B0604020202020204" pitchFamily="34" charset="0"/>
              </a:rPr>
              <a:t>:</a:t>
            </a:r>
          </a:p>
          <a:p>
            <a:pPr lvl="2" algn="just">
              <a:lnSpc>
                <a:spcPct val="160000"/>
              </a:lnSpc>
              <a:buFont typeface="Wingdings" pitchFamily="2" charset="2"/>
              <a:buChar char="§"/>
            </a:pPr>
            <a:r>
              <a:rPr lang="en-US" dirty="0" err="1">
                <a:latin typeface="Arial" pitchFamily="34" charset="0"/>
                <a:cs typeface="Arial" pitchFamily="34" charset="0"/>
              </a:rPr>
              <a:t>Hiện</a:t>
            </a:r>
            <a:r>
              <a:rPr lang="en-US" dirty="0">
                <a:latin typeface="Arial" pitchFamily="34" charset="0"/>
                <a:cs typeface="Arial" pitchFamily="34" charset="0"/>
              </a:rPr>
              <a:t> nay </a:t>
            </a:r>
            <a:r>
              <a:rPr lang="en-US" dirty="0" err="1">
                <a:latin typeface="Arial" pitchFamily="34" charset="0"/>
                <a:cs typeface="Arial" pitchFamily="34" charset="0"/>
              </a:rPr>
              <a:t>nhu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ăn</a:t>
            </a:r>
            <a:r>
              <a:rPr lang="en-US" dirty="0">
                <a:latin typeface="Arial" pitchFamily="34" charset="0"/>
                <a:cs typeface="Arial" pitchFamily="34" charset="0"/>
              </a:rPr>
              <a:t> </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a:latin typeface="Arial" pitchFamily="34" charset="0"/>
                <a:cs typeface="Arial" pitchFamily="34" charset="0"/>
              </a:rPr>
              <a:t>càng</a:t>
            </a:r>
            <a:r>
              <a:rPr lang="en-US" dirty="0">
                <a:latin typeface="Arial" pitchFamily="34" charset="0"/>
                <a:cs typeface="Arial" pitchFamily="34" charset="0"/>
              </a:rPr>
              <a:t> </a:t>
            </a:r>
            <a:r>
              <a:rPr lang="en-US" dirty="0" err="1">
                <a:latin typeface="Arial" pitchFamily="34" charset="0"/>
                <a:cs typeface="Arial" pitchFamily="34" charset="0"/>
              </a:rPr>
              <a:t>tăng</a:t>
            </a:r>
            <a:r>
              <a:rPr lang="en-US" dirty="0">
                <a:latin typeface="Arial" pitchFamily="34" charset="0"/>
                <a:cs typeface="Arial" pitchFamily="34" charset="0"/>
              </a:rPr>
              <a:t> </a:t>
            </a:r>
            <a:r>
              <a:rPr lang="en-US" dirty="0" err="1" smtClean="0">
                <a:latin typeface="Arial" pitchFamily="34" charset="0"/>
                <a:cs typeface="Arial" pitchFamily="34" charset="0"/>
              </a:rPr>
              <a:t>cao</a:t>
            </a:r>
            <a:r>
              <a:rPr lang="en-US" dirty="0" smtClean="0">
                <a:latin typeface="Arial" pitchFamily="34" charset="0"/>
                <a:cs typeface="Arial" pitchFamily="34" charset="0"/>
              </a:rPr>
              <a:t>, </a:t>
            </a:r>
            <a:r>
              <a:rPr lang="en-US" dirty="0" err="1" smtClean="0">
                <a:latin typeface="Arial" pitchFamily="34" charset="0"/>
                <a:cs typeface="Arial" pitchFamily="34" charset="0"/>
              </a:rPr>
              <a:t>vì</a:t>
            </a:r>
            <a:r>
              <a:rPr lang="en-US" dirty="0" smtClean="0">
                <a:latin typeface="Arial" pitchFamily="34" charset="0"/>
                <a:cs typeface="Arial" pitchFamily="34" charset="0"/>
              </a:rPr>
              <a:t> </a:t>
            </a:r>
            <a:r>
              <a:rPr lang="en-US" dirty="0" err="1">
                <a:latin typeface="Arial" pitchFamily="34" charset="0"/>
                <a:cs typeface="Arial" pitchFamily="34" charset="0"/>
              </a:rPr>
              <a:t>vậy</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rất</a:t>
            </a:r>
            <a:r>
              <a:rPr lang="en-US" dirty="0">
                <a:latin typeface="Arial" pitchFamily="34" charset="0"/>
                <a:cs typeface="Arial" pitchFamily="34" charset="0"/>
              </a:rPr>
              <a:t> </a:t>
            </a:r>
            <a:r>
              <a:rPr lang="en-US" dirty="0" err="1">
                <a:latin typeface="Arial" pitchFamily="34" charset="0"/>
                <a:cs typeface="Arial" pitchFamily="34" charset="0"/>
              </a:rPr>
              <a:t>nhiều</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cần</a:t>
            </a:r>
            <a:r>
              <a:rPr lang="en-US" dirty="0">
                <a:latin typeface="Arial" pitchFamily="34" charset="0"/>
                <a:cs typeface="Arial" pitchFamily="34" charset="0"/>
              </a:rPr>
              <a:t> </a:t>
            </a:r>
            <a:r>
              <a:rPr lang="en-US" dirty="0" err="1">
                <a:latin typeface="Arial" pitchFamily="34" charset="0"/>
                <a:cs typeface="Arial" pitchFamily="34" charset="0"/>
              </a:rPr>
              <a:t>đến</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Website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đồ</a:t>
            </a:r>
            <a:r>
              <a:rPr lang="en-US" dirty="0">
                <a:latin typeface="Arial" pitchFamily="34" charset="0"/>
                <a:cs typeface="Arial" pitchFamily="34" charset="0"/>
              </a:rPr>
              <a:t> </a:t>
            </a:r>
            <a:r>
              <a:rPr lang="en-US" dirty="0" err="1">
                <a:latin typeface="Arial" pitchFamily="34" charset="0"/>
                <a:cs typeface="Arial" pitchFamily="34" charset="0"/>
              </a:rPr>
              <a:t>ăn</a:t>
            </a:r>
            <a:r>
              <a:rPr lang="en-US" dirty="0">
                <a:latin typeface="Arial" pitchFamily="34" charset="0"/>
                <a:cs typeface="Arial" pitchFamily="34" charset="0"/>
              </a:rPr>
              <a:t> </a:t>
            </a:r>
            <a:r>
              <a:rPr lang="en-US" dirty="0" smtClean="0">
                <a:latin typeface="Arial" pitchFamily="34" charset="0"/>
                <a:cs typeface="Arial" pitchFamily="34" charset="0"/>
              </a:rPr>
              <a:t>online.</a:t>
            </a:r>
          </a:p>
          <a:p>
            <a:pPr lvl="2" algn="just">
              <a:lnSpc>
                <a:spcPct val="160000"/>
              </a:lnSpc>
              <a:buFont typeface="Wingdings" pitchFamily="2" charset="2"/>
              <a:buChar char="§"/>
            </a:pPr>
            <a:r>
              <a:rPr lang="vi-VN" dirty="0" smtClean="0">
                <a:latin typeface="Arial" pitchFamily="34" charset="0"/>
                <a:cs typeface="Arial" pitchFamily="34" charset="0"/>
              </a:rPr>
              <a:t>Cơ </a:t>
            </a:r>
            <a:r>
              <a:rPr lang="vi-VN" dirty="0">
                <a:latin typeface="Arial" pitchFamily="34" charset="0"/>
                <a:cs typeface="Arial" pitchFamily="34" charset="0"/>
              </a:rPr>
              <a:t>hội kinh doanh cho website đặt thức ăn online là </a:t>
            </a:r>
            <a:r>
              <a:rPr lang="en-US" dirty="0" err="1" smtClean="0">
                <a:latin typeface="Arial" pitchFamily="34" charset="0"/>
                <a:cs typeface="Arial" pitchFamily="34" charset="0"/>
              </a:rPr>
              <a:t>rất</a:t>
            </a:r>
            <a:r>
              <a:rPr lang="en-US" dirty="0" smtClean="0">
                <a:latin typeface="Arial" pitchFamily="34" charset="0"/>
                <a:cs typeface="Arial" pitchFamily="34" charset="0"/>
              </a:rPr>
              <a:t> </a:t>
            </a:r>
            <a:r>
              <a:rPr lang="vi-VN" dirty="0" smtClean="0">
                <a:latin typeface="Arial" pitchFamily="34" charset="0"/>
                <a:cs typeface="Arial" pitchFamily="34" charset="0"/>
              </a:rPr>
              <a:t>cao</a:t>
            </a:r>
            <a:r>
              <a:rPr lang="vi-VN" dirty="0">
                <a:latin typeface="Arial" pitchFamily="34" charset="0"/>
                <a:cs typeface="Arial" pitchFamily="34" charset="0"/>
              </a:rPr>
              <a:t>, hiện tại trên thị trường số lượng sản phẩm đang có rất ít và tính năng của các ứng dụng trên thị trường còn hạn chế.</a:t>
            </a:r>
            <a:endParaRPr lang="en-US" dirty="0" smtClean="0">
              <a:latin typeface="Arial" pitchFamily="34" charset="0"/>
              <a:cs typeface="Arial" pitchFamily="34" charset="0"/>
            </a:endParaRPr>
          </a:p>
          <a:p>
            <a:pPr lvl="2" algn="just">
              <a:lnSpc>
                <a:spcPct val="160000"/>
              </a:lnSpc>
              <a:buFont typeface="Wingdings" pitchFamily="2" charset="2"/>
              <a:buChar char="§"/>
            </a:pPr>
            <a:endParaRPr lang="en-US"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65275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Quản lý dự án phần mềm</a:t>
            </a:r>
            <a:endParaRPr lang="en-US"/>
          </a:p>
        </p:txBody>
      </p:sp>
      <p:sp>
        <p:nvSpPr>
          <p:cNvPr id="5" name="Slide Number Placeholder 4"/>
          <p:cNvSpPr>
            <a:spLocks noGrp="1"/>
          </p:cNvSpPr>
          <p:nvPr>
            <p:ph type="sldNum" sz="quarter" idx="12"/>
          </p:nvPr>
        </p:nvSpPr>
        <p:spPr/>
        <p:txBody>
          <a:bodyPr/>
          <a:lstStyle/>
          <a:p>
            <a:fld id="{75CCC396-BA0A-4754-966D-F2421581E7A5}" type="slidenum">
              <a:rPr lang="en-US" smtClean="0"/>
              <a:t>4</a:t>
            </a:fld>
            <a:endParaRPr lang="en-US"/>
          </a:p>
        </p:txBody>
      </p:sp>
      <p:sp>
        <p:nvSpPr>
          <p:cNvPr id="6" name="Slide Number Placeholder 8"/>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CCC396-BA0A-4754-966D-F2421581E7A5}" type="slidenum">
              <a:rPr lang="en-US" smtClean="0">
                <a:latin typeface="Arial" panose="020B0604020202020204" pitchFamily="34" charset="0"/>
                <a:cs typeface="Arial" panose="020B0604020202020204" pitchFamily="34" charset="0"/>
              </a:rPr>
              <a:pPr/>
              <a:t>4</a:t>
            </a:fld>
            <a:endParaRPr lang="en-US">
              <a:latin typeface="Arial" panose="020B0604020202020204" pitchFamily="34" charset="0"/>
              <a:cs typeface="Arial" panose="020B0604020202020204" pitchFamily="34" charset="0"/>
            </a:endParaRPr>
          </a:p>
        </p:txBody>
      </p:sp>
      <p:sp>
        <p:nvSpPr>
          <p:cNvPr id="7" name="Footer Placeholder 9"/>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anose="020B0604020202020204" pitchFamily="34" charset="0"/>
                <a:cs typeface="Arial" panose="020B0604020202020204" pitchFamily="34" charset="0"/>
              </a:rPr>
              <a:t>Tiểu luận chuyên ngành</a:t>
            </a:r>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247151" y="350912"/>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
                <a:schemeClr val="accent1"/>
              </a:buClr>
              <a:buNone/>
            </a:pPr>
            <a:r>
              <a:rPr lang="en-US" altLang="en-US" sz="3000" dirty="0" smtClean="0">
                <a:solidFill>
                  <a:schemeClr val="accent6">
                    <a:lumMod val="75000"/>
                  </a:schemeClr>
                </a:solidFill>
              </a:rPr>
              <a:t>1. </a:t>
            </a:r>
            <a:r>
              <a:rPr lang="vi-VN" altLang="en-US" sz="3000" dirty="0" smtClean="0">
                <a:solidFill>
                  <a:schemeClr val="accent6">
                    <a:lumMod val="75000"/>
                  </a:schemeClr>
                </a:solidFill>
              </a:rPr>
              <a:t>Giới thiệu mục tiêu và lý do chọn đề tài</a:t>
            </a:r>
            <a:endParaRPr lang="vi-VN" altLang="en-US" sz="3000" dirty="0">
              <a:solidFill>
                <a:schemeClr val="accent6">
                  <a:lumMod val="75000"/>
                </a:schemeClr>
              </a:solidFill>
            </a:endParaRPr>
          </a:p>
        </p:txBody>
      </p:sp>
      <p:sp>
        <p:nvSpPr>
          <p:cNvPr id="9" name="Rectangle 3"/>
          <p:cNvSpPr>
            <a:spLocks noGrp="1" noChangeArrowheads="1"/>
          </p:cNvSpPr>
          <p:nvPr>
            <p:ph idx="1"/>
          </p:nvPr>
        </p:nvSpPr>
        <p:spPr>
          <a:xfrm>
            <a:off x="82480" y="1189367"/>
            <a:ext cx="11561734" cy="4921147"/>
          </a:xfrm>
        </p:spPr>
        <p:txBody>
          <a:bodyPr>
            <a:noAutofit/>
          </a:bodyPr>
          <a:lstStyle/>
          <a:p>
            <a:pPr lvl="1" algn="just">
              <a:lnSpc>
                <a:spcPct val="160000"/>
              </a:lnSpc>
            </a:pPr>
            <a:r>
              <a:rPr lang="en-US" b="1" dirty="0" err="1" smtClean="0">
                <a:latin typeface="Arial" panose="020B0604020202020204" pitchFamily="34" charset="0"/>
                <a:cs typeface="Arial" panose="020B0604020202020204" pitchFamily="34" charset="0"/>
              </a:rPr>
              <a:t>Phương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pháp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pPr lvl="2" algn="just">
              <a:lnSpc>
                <a:spcPct val="160000"/>
              </a:lnSpc>
              <a:buFont typeface="Wingdings" pitchFamily="2" charset="2"/>
              <a:buChar char="§"/>
            </a:pPr>
            <a:r>
              <a:rPr lang="vi-VN" sz="2400" dirty="0">
                <a:cs typeface="Arial" panose="020B0604020202020204" pitchFamily="34" charset="0"/>
              </a:rPr>
              <a:t>	Khảo sát hiện trạng</a:t>
            </a:r>
          </a:p>
          <a:p>
            <a:pPr lvl="2" algn="just">
              <a:lnSpc>
                <a:spcPct val="160000"/>
              </a:lnSpc>
              <a:buFont typeface="Wingdings" pitchFamily="2" charset="2"/>
              <a:buChar char="§"/>
            </a:pPr>
            <a:r>
              <a:rPr lang="vi-VN" sz="2400" dirty="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vi-VN" sz="2400" dirty="0" smtClean="0">
                <a:cs typeface="Arial" panose="020B0604020202020204" pitchFamily="34" charset="0"/>
              </a:rPr>
              <a:t> </a:t>
            </a:r>
            <a:r>
              <a:rPr lang="vi-VN" sz="2400" dirty="0">
                <a:cs typeface="Arial" panose="020B0604020202020204" pitchFamily="34" charset="0"/>
              </a:rPr>
              <a:t>nhận yêu cầu</a:t>
            </a:r>
          </a:p>
          <a:p>
            <a:pPr lvl="2" algn="just">
              <a:lnSpc>
                <a:spcPct val="160000"/>
              </a:lnSpc>
              <a:buFont typeface="Wingdings" pitchFamily="2" charset="2"/>
              <a:buChar char="§"/>
            </a:pPr>
            <a:r>
              <a:rPr lang="vi-VN" sz="2400" dirty="0">
                <a:cs typeface="Arial" panose="020B0604020202020204" pitchFamily="34" charset="0"/>
              </a:rPr>
              <a:t>	Thiết kế phần mềm</a:t>
            </a:r>
          </a:p>
          <a:p>
            <a:pPr lvl="2" algn="just">
              <a:lnSpc>
                <a:spcPct val="160000"/>
              </a:lnSpc>
              <a:buFont typeface="Wingdings" pitchFamily="2" charset="2"/>
              <a:buChar char="§"/>
            </a:pPr>
            <a:r>
              <a:rPr lang="vi-VN" sz="2400" dirty="0">
                <a:cs typeface="Arial" panose="020B0604020202020204" pitchFamily="34" charset="0"/>
              </a:rPr>
              <a:t>	Thiết kế giao diện </a:t>
            </a:r>
          </a:p>
          <a:p>
            <a:pPr lvl="2" algn="just">
              <a:lnSpc>
                <a:spcPct val="160000"/>
              </a:lnSpc>
              <a:buFont typeface="Wingdings" pitchFamily="2" charset="2"/>
              <a:buChar char="§"/>
            </a:pPr>
            <a:r>
              <a:rPr lang="vi-VN" sz="2400" dirty="0">
                <a:cs typeface="Arial" panose="020B0604020202020204" pitchFamily="34" charset="0"/>
              </a:rPr>
              <a:t>	Cài đặt và kiểm thử phần mềm</a:t>
            </a:r>
          </a:p>
          <a:p>
            <a:pPr lvl="2" algn="just">
              <a:lnSpc>
                <a:spcPct val="160000"/>
              </a:lnSpc>
              <a:buFont typeface="Wingdings" pitchFamily="2" charset="2"/>
              <a:buChar char="§"/>
            </a:pPr>
            <a:endParaRPr lang="en-US"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855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a:off x="8610600" y="6356350"/>
            <a:ext cx="2743200" cy="365125"/>
          </a:xfrm>
        </p:spPr>
        <p:txBody>
          <a:bodyPr/>
          <a:lstStyle/>
          <a:p>
            <a:fld id="{75CCC396-BA0A-4754-966D-F2421581E7A5}"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7" name="Footer Placeholder 9"/>
          <p:cNvSpPr>
            <a:spLocks noGrp="1"/>
          </p:cNvSpPr>
          <p:nvPr>
            <p:ph type="ftr" sz="quarter" idx="11"/>
          </p:nvPr>
        </p:nvSpPr>
        <p:spPr>
          <a:xfrm>
            <a:off x="4038600" y="6356350"/>
            <a:ext cx="4114800" cy="365125"/>
          </a:xfrm>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12" name="Text Box 6"/>
          <p:cNvSpPr txBox="1">
            <a:spLocks noChangeArrowheads="1"/>
          </p:cNvSpPr>
          <p:nvPr/>
        </p:nvSpPr>
        <p:spPr bwMode="auto">
          <a:xfrm>
            <a:off x="739820" y="350912"/>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2</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Công</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nghệ</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sử</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dụng</a:t>
            </a:r>
            <a:endParaRPr lang="vi-VN" altLang="en-US" sz="3000" dirty="0">
              <a:solidFill>
                <a:schemeClr val="accent6">
                  <a:lumMod val="75000"/>
                </a:schemeClr>
              </a:solidFill>
            </a:endParaRPr>
          </a:p>
        </p:txBody>
      </p:sp>
      <p:sp>
        <p:nvSpPr>
          <p:cNvPr id="13" name="Rectangle 3"/>
          <p:cNvSpPr>
            <a:spLocks noGrp="1" noChangeArrowheads="1"/>
          </p:cNvSpPr>
          <p:nvPr>
            <p:ph idx="1"/>
          </p:nvPr>
        </p:nvSpPr>
        <p:spPr>
          <a:xfrm>
            <a:off x="82480" y="1189367"/>
            <a:ext cx="11561734" cy="2555319"/>
          </a:xfrm>
        </p:spPr>
        <p:txBody>
          <a:bodyPr>
            <a:noAutofit/>
          </a:bodyPr>
          <a:lstStyle/>
          <a:p>
            <a:pPr marL="457200" lvl="1" indent="0" algn="just">
              <a:lnSpc>
                <a:spcPct val="160000"/>
              </a:lnSpc>
              <a:buNone/>
            </a:pPr>
            <a:endParaRPr lang="en-US" dirty="0" smtClean="0">
              <a:latin typeface="Arial" pitchFamily="34" charset="0"/>
              <a:cs typeface="Arial" pitchFamily="34" charset="0"/>
            </a:endParaRPr>
          </a:p>
          <a:p>
            <a:pPr lvl="2" algn="just">
              <a:lnSpc>
                <a:spcPct val="160000"/>
              </a:lnSpc>
              <a:buFont typeface="Wingdings" pitchFamily="2" charset="2"/>
              <a:buChar char="§"/>
            </a:pPr>
            <a:endParaRPr lang="en-US" b="1" dirty="0" smtClean="0">
              <a:latin typeface="Arial" panose="020B0604020202020204" pitchFamily="34" charset="0"/>
              <a:cs typeface="Arial" panose="020B0604020202020204" pitchFamily="34" charset="0"/>
            </a:endParaRPr>
          </a:p>
        </p:txBody>
      </p:sp>
      <p:pic>
        <p:nvPicPr>
          <p:cNvPr id="2051" name="Picture 3" descr="C:\Users\Administrator\Desktop\tải xuố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76" y="939044"/>
            <a:ext cx="3164523" cy="1881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istrator\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085" y="1031976"/>
            <a:ext cx="289560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dministrator\Desktop\tải xuố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1832" y="904910"/>
            <a:ext cx="26860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Administrator\Desktop\ung-dung-cua-mvc-trong-lap-trin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598" y="2655762"/>
            <a:ext cx="4924287" cy="375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639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nodePh="1">
                                  <p:stCondLst>
                                    <p:cond delay="0"/>
                                  </p:stCondLst>
                                  <p:endCondLst>
                                    <p:cond evt="begin" delay="0">
                                      <p:tn val="12"/>
                                    </p:cond>
                                  </p:endCondLst>
                                  <p:childTnLst>
                                    <p:anim calcmode="lin" valueType="num">
                                      <p:cBhvr>
                                        <p:cTn id="13" dur="500"/>
                                        <p:tgtEl>
                                          <p:spTgt spid="13">
                                            <p:txEl>
                                              <p:pRg st="0" end="0"/>
                                            </p:txEl>
                                          </p:spTgt>
                                        </p:tgtEl>
                                        <p:attrNameLst>
                                          <p:attrName>ppt_w</p:attrName>
                                        </p:attrNameLst>
                                      </p:cBhvr>
                                      <p:tavLst>
                                        <p:tav tm="0">
                                          <p:val>
                                            <p:strVal val="ppt_w"/>
                                          </p:val>
                                        </p:tav>
                                        <p:tav tm="100000">
                                          <p:val>
                                            <p:fltVal val="0"/>
                                          </p:val>
                                        </p:tav>
                                      </p:tavLst>
                                    </p:anim>
                                    <p:anim calcmode="lin" valueType="num">
                                      <p:cBhvr>
                                        <p:cTn id="14" dur="500"/>
                                        <p:tgtEl>
                                          <p:spTgt spid="13">
                                            <p:txEl>
                                              <p:pRg st="0" end="0"/>
                                            </p:txEl>
                                          </p:spTgt>
                                        </p:tgtEl>
                                        <p:attrNameLst>
                                          <p:attrName>ppt_h</p:attrName>
                                        </p:attrNameLst>
                                      </p:cBhvr>
                                      <p:tavLst>
                                        <p:tav tm="0">
                                          <p:val>
                                            <p:strVal val="ppt_h"/>
                                          </p:val>
                                        </p:tav>
                                        <p:tav tm="100000">
                                          <p:val>
                                            <p:fltVal val="0"/>
                                          </p:val>
                                        </p:tav>
                                      </p:tavLst>
                                    </p:anim>
                                    <p:animEffect transition="out" filter="fade">
                                      <p:cBhvr>
                                        <p:cTn id="15" dur="500"/>
                                        <p:tgtEl>
                                          <p:spTgt spid="13">
                                            <p:txEl>
                                              <p:pRg st="0" end="0"/>
                                            </p:txEl>
                                          </p:spTgt>
                                        </p:tgtEl>
                                      </p:cBhvr>
                                    </p:animEffect>
                                    <p:set>
                                      <p:cBhvr>
                                        <p:cTn id="16"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Effect transition="in" filter="fade">
                                      <p:cBhvr>
                                        <p:cTn id="21" dur="500"/>
                                        <p:tgtEl>
                                          <p:spTgt spid="20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2"/>
                                        </p:tgtEl>
                                        <p:attrNameLst>
                                          <p:attrName>style.visibility</p:attrName>
                                        </p:attrNameLst>
                                      </p:cBhvr>
                                      <p:to>
                                        <p:strVal val="visible"/>
                                      </p:to>
                                    </p:set>
                                    <p:animEffect transition="in" filter="fade">
                                      <p:cBhvr>
                                        <p:cTn id="26" dur="500"/>
                                        <p:tgtEl>
                                          <p:spTgt spid="20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animEffect transition="in" filter="fade">
                                      <p:cBhvr>
                                        <p:cTn id="31" dur="500"/>
                                        <p:tgtEl>
                                          <p:spTgt spid="205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a:off x="8610600" y="6356350"/>
            <a:ext cx="2743200" cy="365125"/>
          </a:xfrm>
        </p:spPr>
        <p:txBody>
          <a:bodyPr/>
          <a:lstStyle/>
          <a:p>
            <a:fld id="{75CCC396-BA0A-4754-966D-F2421581E7A5}"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sp>
        <p:nvSpPr>
          <p:cNvPr id="7" name="Footer Placeholder 9"/>
          <p:cNvSpPr>
            <a:spLocks noGrp="1"/>
          </p:cNvSpPr>
          <p:nvPr>
            <p:ph type="ftr" sz="quarter" idx="11"/>
          </p:nvPr>
        </p:nvSpPr>
        <p:spPr>
          <a:xfrm>
            <a:off x="4038600" y="6356350"/>
            <a:ext cx="4114800" cy="365125"/>
          </a:xfrm>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3</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Các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lược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đồ</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của</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dự</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án</a:t>
            </a:r>
            <a:endParaRPr lang="vi-VN" altLang="en-US" sz="3000"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554" y="776571"/>
            <a:ext cx="10000498" cy="548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164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a:off x="8610600" y="6356350"/>
            <a:ext cx="2743200" cy="365125"/>
          </a:xfrm>
        </p:spPr>
        <p:txBody>
          <a:bodyPr/>
          <a:lstStyle/>
          <a:p>
            <a:fld id="{75CCC396-BA0A-4754-966D-F2421581E7A5}"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sp>
        <p:nvSpPr>
          <p:cNvPr id="7" name="Footer Placeholder 9"/>
          <p:cNvSpPr>
            <a:spLocks noGrp="1"/>
          </p:cNvSpPr>
          <p:nvPr>
            <p:ph type="ftr" sz="quarter" idx="11"/>
          </p:nvPr>
        </p:nvSpPr>
        <p:spPr>
          <a:xfrm>
            <a:off x="4038600" y="6356350"/>
            <a:ext cx="4114800" cy="365125"/>
          </a:xfrm>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3</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Các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lược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đồ</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của</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dự</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án</a:t>
            </a:r>
            <a:endParaRPr lang="vi-VN" altLang="en-US" sz="3000" dirty="0">
              <a:solidFill>
                <a:schemeClr val="accent6">
                  <a:lumMod val="75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919" y="776573"/>
            <a:ext cx="24098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645" y="5481923"/>
            <a:ext cx="2324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62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a:off x="8610600" y="6356350"/>
            <a:ext cx="2743200" cy="365125"/>
          </a:xfrm>
        </p:spPr>
        <p:txBody>
          <a:bodyPr/>
          <a:lstStyle/>
          <a:p>
            <a:fld id="{75CCC396-BA0A-4754-966D-F2421581E7A5}"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sp>
        <p:nvSpPr>
          <p:cNvPr id="7" name="Footer Placeholder 9"/>
          <p:cNvSpPr>
            <a:spLocks noGrp="1"/>
          </p:cNvSpPr>
          <p:nvPr>
            <p:ph type="ftr" sz="quarter" idx="11"/>
          </p:nvPr>
        </p:nvSpPr>
        <p:spPr>
          <a:xfrm>
            <a:off x="4038600" y="6356350"/>
            <a:ext cx="4114800" cy="365125"/>
          </a:xfrm>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3</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Các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lược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đồ</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của</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dự</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án</a:t>
            </a:r>
            <a:endParaRPr lang="vi-VN" altLang="en-US" sz="3000" dirty="0">
              <a:solidFill>
                <a:schemeClr val="accent6">
                  <a:lumMod val="75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84" y="1040481"/>
            <a:ext cx="11285132" cy="468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573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a:off x="8610600" y="6356350"/>
            <a:ext cx="2743200" cy="365125"/>
          </a:xfrm>
        </p:spPr>
        <p:txBody>
          <a:bodyPr/>
          <a:lstStyle/>
          <a:p>
            <a:fld id="{75CCC396-BA0A-4754-966D-F2421581E7A5}"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sp>
        <p:nvSpPr>
          <p:cNvPr id="7" name="Footer Placeholder 9"/>
          <p:cNvSpPr>
            <a:spLocks noGrp="1"/>
          </p:cNvSpPr>
          <p:nvPr>
            <p:ph type="ftr" sz="quarter" idx="11"/>
          </p:nvPr>
        </p:nvSpPr>
        <p:spPr>
          <a:xfrm>
            <a:off x="4038600" y="6356350"/>
            <a:ext cx="4114800" cy="365125"/>
          </a:xfrm>
        </p:spPr>
        <p:txBody>
          <a:bodyPr/>
          <a:lstStyle/>
          <a:p>
            <a:r>
              <a:rPr lang="en-US" dirty="0" err="1" smtClean="0">
                <a:latin typeface="Arial" panose="020B0604020202020204" pitchFamily="34" charset="0"/>
                <a:cs typeface="Arial" panose="020B0604020202020204" pitchFamily="34" charset="0"/>
              </a:rPr>
              <a:t>Tiểu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943020" y="222575"/>
            <a:ext cx="9013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accent1"/>
              </a:buClr>
              <a:buNone/>
            </a:pPr>
            <a:r>
              <a:rPr lang="en-US" altLang="en-US" sz="3000" dirty="0">
                <a:solidFill>
                  <a:schemeClr val="accent6">
                    <a:lumMod val="75000"/>
                  </a:schemeClr>
                </a:solidFill>
              </a:rPr>
              <a:t>3</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Các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lược</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đồ</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của</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dự</a:t>
            </a:r>
            <a:r>
              <a:rPr lang="en-US" altLang="en-US" sz="3000" dirty="0" smtClean="0">
                <a:solidFill>
                  <a:schemeClr val="accent6">
                    <a:lumMod val="75000"/>
                  </a:schemeClr>
                </a:solidFill>
              </a:rPr>
              <a:t> </a:t>
            </a:r>
            <a:r>
              <a:rPr lang="en-US" altLang="en-US" sz="3000" dirty="0" err="1" smtClean="0">
                <a:solidFill>
                  <a:schemeClr val="accent6">
                    <a:lumMod val="75000"/>
                  </a:schemeClr>
                </a:solidFill>
              </a:rPr>
              <a:t>án</a:t>
            </a:r>
            <a:endParaRPr lang="vi-VN" altLang="en-US" sz="3000" dirty="0">
              <a:solidFill>
                <a:schemeClr val="accent6">
                  <a:lumMod val="75000"/>
                </a:schemeClr>
              </a:solidFill>
            </a:endParaRPr>
          </a:p>
        </p:txBody>
      </p:sp>
      <p:sp>
        <p:nvSpPr>
          <p:cNvPr id="11" name="Rectangle 10"/>
          <p:cNvSpPr/>
          <p:nvPr/>
        </p:nvSpPr>
        <p:spPr>
          <a:xfrm>
            <a:off x="413630" y="831251"/>
            <a:ext cx="3074303" cy="535531"/>
          </a:xfrm>
          <a:prstGeom prst="rect">
            <a:avLst/>
          </a:prstGeom>
        </p:spPr>
        <p:txBody>
          <a:bodyPr wrap="none">
            <a:spAutoFit/>
          </a:bodyPr>
          <a:lstStyle/>
          <a:p>
            <a:pPr lvl="1" algn="just">
              <a:lnSpc>
                <a:spcPct val="160000"/>
              </a:lnSpc>
            </a:pPr>
            <a:r>
              <a:rPr lang="en-US" b="1" dirty="0" smtClean="0">
                <a:latin typeface="Arial" panose="020B0604020202020204" pitchFamily="34" charset="0"/>
                <a:cs typeface="Arial" panose="020B0604020202020204" pitchFamily="34" charset="0"/>
              </a:rPr>
              <a:t>Class diagram Admin:</a:t>
            </a:r>
            <a:endParaRPr lang="en-US" b="1" dirty="0">
              <a:latin typeface="Arial" panose="020B0604020202020204" pitchFamily="34" charset="0"/>
              <a:cs typeface="Arial" panose="020B0604020202020204" pitchFamily="34"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780" y="831251"/>
            <a:ext cx="7382981" cy="53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753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673</TotalTime>
  <Words>628</Words>
  <Application>Microsoft Office PowerPoint</Application>
  <PresentationFormat>Widescreen</PresentationFormat>
  <Paragraphs>107</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(Body)</vt:lpstr>
      <vt:lpstr>Calibri Light</vt:lpstr>
      <vt:lpstr>Wingdings</vt:lpstr>
      <vt:lpstr>Office Theme</vt:lpstr>
      <vt:lpstr>Xây dựng web đặt thức ăn bằng ASP.Net MVC 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On Node (AON)</dc:title>
  <dc:creator>hiếu bùi</dc:creator>
  <cp:lastModifiedBy>hiếu bùi</cp:lastModifiedBy>
  <cp:revision>91</cp:revision>
  <dcterms:created xsi:type="dcterms:W3CDTF">2019-09-20T08:57:47Z</dcterms:created>
  <dcterms:modified xsi:type="dcterms:W3CDTF">2020-01-04T01:47:45Z</dcterms:modified>
</cp:coreProperties>
</file>