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DC3B6D-F0D5-40D2-9948-0B2AB7C978A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8FE1C7-5209-4B76-BC1D-10ADAB70B59A}">
      <dgm:prSet/>
      <dgm:spPr/>
      <dgm:t>
        <a:bodyPr/>
        <a:lstStyle/>
        <a:p>
          <a:r>
            <a:rPr lang="en-US"/>
            <a:t>A box that can turn itself off whenever the switch is turned on.</a:t>
          </a:r>
        </a:p>
      </dgm:t>
    </dgm:pt>
    <dgm:pt modelId="{D01BC562-39E4-4130-985C-9308D2494C18}" type="parTrans" cxnId="{0D170055-8DF8-4588-AF73-5ADA32E93EE1}">
      <dgm:prSet/>
      <dgm:spPr/>
      <dgm:t>
        <a:bodyPr/>
        <a:lstStyle/>
        <a:p>
          <a:endParaRPr lang="en-US"/>
        </a:p>
      </dgm:t>
    </dgm:pt>
    <dgm:pt modelId="{50F980A3-6CBB-4523-857D-C935F8FF0C3D}" type="sibTrans" cxnId="{0D170055-8DF8-4588-AF73-5ADA32E93EE1}">
      <dgm:prSet/>
      <dgm:spPr/>
      <dgm:t>
        <a:bodyPr/>
        <a:lstStyle/>
        <a:p>
          <a:endParaRPr lang="en-US"/>
        </a:p>
      </dgm:t>
    </dgm:pt>
    <dgm:pt modelId="{97FC169E-6120-4D8B-8D7C-7AA5E40F65B0}">
      <dgm:prSet/>
      <dgm:spPr/>
      <dgm:t>
        <a:bodyPr/>
        <a:lstStyle/>
        <a:p>
          <a:r>
            <a:rPr lang="en-US"/>
            <a:t>Include an ultrasonic sensor to make the box open the lid for warning whenever it detects a hand.</a:t>
          </a:r>
        </a:p>
      </dgm:t>
    </dgm:pt>
    <dgm:pt modelId="{6547CC54-73D7-42E7-BAA0-CC955DA92C05}" type="parTrans" cxnId="{EF6CFB1F-26F3-49D7-B0C1-5D0F52D53C6A}">
      <dgm:prSet/>
      <dgm:spPr/>
      <dgm:t>
        <a:bodyPr/>
        <a:lstStyle/>
        <a:p>
          <a:endParaRPr lang="en-US"/>
        </a:p>
      </dgm:t>
    </dgm:pt>
    <dgm:pt modelId="{42729110-E8A8-4F46-A1E4-34BE36A3270F}" type="sibTrans" cxnId="{EF6CFB1F-26F3-49D7-B0C1-5D0F52D53C6A}">
      <dgm:prSet/>
      <dgm:spPr/>
      <dgm:t>
        <a:bodyPr/>
        <a:lstStyle/>
        <a:p>
          <a:endParaRPr lang="en-US"/>
        </a:p>
      </dgm:t>
    </dgm:pt>
    <dgm:pt modelId="{E85B43F1-0CC7-4F47-833B-C70E7A42562D}">
      <dgm:prSet/>
      <dgm:spPr/>
      <dgm:t>
        <a:bodyPr/>
        <a:lstStyle/>
        <a:p>
          <a:r>
            <a:rPr lang="en-US"/>
            <a:t>Include a temperature sensor that can transfer the data to the LCD screen.</a:t>
          </a:r>
        </a:p>
      </dgm:t>
    </dgm:pt>
    <dgm:pt modelId="{0FCEAFD1-2EC8-4350-B370-26A2721C0765}" type="parTrans" cxnId="{C154E840-B7F8-474C-BC00-58C366F27E3F}">
      <dgm:prSet/>
      <dgm:spPr/>
      <dgm:t>
        <a:bodyPr/>
        <a:lstStyle/>
        <a:p>
          <a:endParaRPr lang="en-US"/>
        </a:p>
      </dgm:t>
    </dgm:pt>
    <dgm:pt modelId="{27A6CB0E-839E-4B58-A684-D1AE36A86A1A}" type="sibTrans" cxnId="{C154E840-B7F8-474C-BC00-58C366F27E3F}">
      <dgm:prSet/>
      <dgm:spPr/>
      <dgm:t>
        <a:bodyPr/>
        <a:lstStyle/>
        <a:p>
          <a:endParaRPr lang="en-US"/>
        </a:p>
      </dgm:t>
    </dgm:pt>
    <dgm:pt modelId="{4FC99E32-3DD4-460D-8F4B-B6959E38FE58}">
      <dgm:prSet/>
      <dgm:spPr/>
      <dgm:t>
        <a:bodyPr/>
        <a:lstStyle/>
        <a:p>
          <a:r>
            <a:rPr lang="en-US"/>
            <a:t>The screen will show the temperature and humidity from the sensor when the lid is opened, otherwise it will not show. </a:t>
          </a:r>
        </a:p>
      </dgm:t>
    </dgm:pt>
    <dgm:pt modelId="{D8668CC0-7D59-4D70-9F44-71E6FCC98E21}" type="parTrans" cxnId="{22B35373-6792-4EC7-8D8D-B1399A0CFD89}">
      <dgm:prSet/>
      <dgm:spPr/>
      <dgm:t>
        <a:bodyPr/>
        <a:lstStyle/>
        <a:p>
          <a:endParaRPr lang="en-US"/>
        </a:p>
      </dgm:t>
    </dgm:pt>
    <dgm:pt modelId="{8C7D7559-C25E-4B5C-A446-C5BCC090CD73}" type="sibTrans" cxnId="{22B35373-6792-4EC7-8D8D-B1399A0CFD89}">
      <dgm:prSet/>
      <dgm:spPr/>
      <dgm:t>
        <a:bodyPr/>
        <a:lstStyle/>
        <a:p>
          <a:endParaRPr lang="en-US"/>
        </a:p>
      </dgm:t>
    </dgm:pt>
    <dgm:pt modelId="{E3BE81EA-2F1C-46DF-9EAB-4C6AE7C55414}" type="pres">
      <dgm:prSet presAssocID="{68DC3B6D-F0D5-40D2-9948-0B2AB7C978A9}" presName="linear" presStyleCnt="0">
        <dgm:presLayoutVars>
          <dgm:animLvl val="lvl"/>
          <dgm:resizeHandles val="exact"/>
        </dgm:presLayoutVars>
      </dgm:prSet>
      <dgm:spPr/>
    </dgm:pt>
    <dgm:pt modelId="{7D78581F-31AE-4DC8-A185-FEA00094B527}" type="pres">
      <dgm:prSet presAssocID="{5B8FE1C7-5209-4B76-BC1D-10ADAB70B59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E3DD7C4-E0B1-4543-9C0B-0E8796080611}" type="pres">
      <dgm:prSet presAssocID="{50F980A3-6CBB-4523-857D-C935F8FF0C3D}" presName="spacer" presStyleCnt="0"/>
      <dgm:spPr/>
    </dgm:pt>
    <dgm:pt modelId="{3D9D65B1-C739-4C42-B0BA-DDC4A5A238FE}" type="pres">
      <dgm:prSet presAssocID="{97FC169E-6120-4D8B-8D7C-7AA5E40F65B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9E0CCE8-1CA4-4325-AC9A-EE8EC488EFB8}" type="pres">
      <dgm:prSet presAssocID="{42729110-E8A8-4F46-A1E4-34BE36A3270F}" presName="spacer" presStyleCnt="0"/>
      <dgm:spPr/>
    </dgm:pt>
    <dgm:pt modelId="{40EF0A66-4CB9-4C18-9841-AFB4590FD834}" type="pres">
      <dgm:prSet presAssocID="{E85B43F1-0CC7-4F47-833B-C70E7A42562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8188358-3C79-4CAC-84A2-BED31531E8FD}" type="pres">
      <dgm:prSet presAssocID="{27A6CB0E-839E-4B58-A684-D1AE36A86A1A}" presName="spacer" presStyleCnt="0"/>
      <dgm:spPr/>
    </dgm:pt>
    <dgm:pt modelId="{79496CBC-921F-46B2-9DF3-4796460956FB}" type="pres">
      <dgm:prSet presAssocID="{4FC99E32-3DD4-460D-8F4B-B6959E38FE5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F6CFB1F-26F3-49D7-B0C1-5D0F52D53C6A}" srcId="{68DC3B6D-F0D5-40D2-9948-0B2AB7C978A9}" destId="{97FC169E-6120-4D8B-8D7C-7AA5E40F65B0}" srcOrd="1" destOrd="0" parTransId="{6547CC54-73D7-42E7-BAA0-CC955DA92C05}" sibTransId="{42729110-E8A8-4F46-A1E4-34BE36A3270F}"/>
    <dgm:cxn modelId="{FF25372D-96F5-4956-A1E6-79D9D56B1C81}" type="presOf" srcId="{97FC169E-6120-4D8B-8D7C-7AA5E40F65B0}" destId="{3D9D65B1-C739-4C42-B0BA-DDC4A5A238FE}" srcOrd="0" destOrd="0" presId="urn:microsoft.com/office/officeart/2005/8/layout/vList2"/>
    <dgm:cxn modelId="{912B1A3A-494E-4171-9AF3-67F35BF0793A}" type="presOf" srcId="{4FC99E32-3DD4-460D-8F4B-B6959E38FE58}" destId="{79496CBC-921F-46B2-9DF3-4796460956FB}" srcOrd="0" destOrd="0" presId="urn:microsoft.com/office/officeart/2005/8/layout/vList2"/>
    <dgm:cxn modelId="{C154E840-B7F8-474C-BC00-58C366F27E3F}" srcId="{68DC3B6D-F0D5-40D2-9948-0B2AB7C978A9}" destId="{E85B43F1-0CC7-4F47-833B-C70E7A42562D}" srcOrd="2" destOrd="0" parTransId="{0FCEAFD1-2EC8-4350-B370-26A2721C0765}" sibTransId="{27A6CB0E-839E-4B58-A684-D1AE36A86A1A}"/>
    <dgm:cxn modelId="{C0232344-03D1-45B7-B141-774F5DF7585D}" type="presOf" srcId="{5B8FE1C7-5209-4B76-BC1D-10ADAB70B59A}" destId="{7D78581F-31AE-4DC8-A185-FEA00094B527}" srcOrd="0" destOrd="0" presId="urn:microsoft.com/office/officeart/2005/8/layout/vList2"/>
    <dgm:cxn modelId="{FD625547-014E-4080-8223-F53CC51D9A62}" type="presOf" srcId="{68DC3B6D-F0D5-40D2-9948-0B2AB7C978A9}" destId="{E3BE81EA-2F1C-46DF-9EAB-4C6AE7C55414}" srcOrd="0" destOrd="0" presId="urn:microsoft.com/office/officeart/2005/8/layout/vList2"/>
    <dgm:cxn modelId="{22B35373-6792-4EC7-8D8D-B1399A0CFD89}" srcId="{68DC3B6D-F0D5-40D2-9948-0B2AB7C978A9}" destId="{4FC99E32-3DD4-460D-8F4B-B6959E38FE58}" srcOrd="3" destOrd="0" parTransId="{D8668CC0-7D59-4D70-9F44-71E6FCC98E21}" sibTransId="{8C7D7559-C25E-4B5C-A446-C5BCC090CD73}"/>
    <dgm:cxn modelId="{0D170055-8DF8-4588-AF73-5ADA32E93EE1}" srcId="{68DC3B6D-F0D5-40D2-9948-0B2AB7C978A9}" destId="{5B8FE1C7-5209-4B76-BC1D-10ADAB70B59A}" srcOrd="0" destOrd="0" parTransId="{D01BC562-39E4-4130-985C-9308D2494C18}" sibTransId="{50F980A3-6CBB-4523-857D-C935F8FF0C3D}"/>
    <dgm:cxn modelId="{D2273EB6-0869-43C6-887F-855982233437}" type="presOf" srcId="{E85B43F1-0CC7-4F47-833B-C70E7A42562D}" destId="{40EF0A66-4CB9-4C18-9841-AFB4590FD834}" srcOrd="0" destOrd="0" presId="urn:microsoft.com/office/officeart/2005/8/layout/vList2"/>
    <dgm:cxn modelId="{C5A5E10E-7D46-4E87-8380-3C51635E635F}" type="presParOf" srcId="{E3BE81EA-2F1C-46DF-9EAB-4C6AE7C55414}" destId="{7D78581F-31AE-4DC8-A185-FEA00094B527}" srcOrd="0" destOrd="0" presId="urn:microsoft.com/office/officeart/2005/8/layout/vList2"/>
    <dgm:cxn modelId="{7A042B02-C284-4791-B097-84301382282C}" type="presParOf" srcId="{E3BE81EA-2F1C-46DF-9EAB-4C6AE7C55414}" destId="{5E3DD7C4-E0B1-4543-9C0B-0E8796080611}" srcOrd="1" destOrd="0" presId="urn:microsoft.com/office/officeart/2005/8/layout/vList2"/>
    <dgm:cxn modelId="{40A51679-EC3A-4FAF-B183-586020496E82}" type="presParOf" srcId="{E3BE81EA-2F1C-46DF-9EAB-4C6AE7C55414}" destId="{3D9D65B1-C739-4C42-B0BA-DDC4A5A238FE}" srcOrd="2" destOrd="0" presId="urn:microsoft.com/office/officeart/2005/8/layout/vList2"/>
    <dgm:cxn modelId="{1E1E2813-56E5-4027-AB78-5D2CECEB7EEB}" type="presParOf" srcId="{E3BE81EA-2F1C-46DF-9EAB-4C6AE7C55414}" destId="{59E0CCE8-1CA4-4325-AC9A-EE8EC488EFB8}" srcOrd="3" destOrd="0" presId="urn:microsoft.com/office/officeart/2005/8/layout/vList2"/>
    <dgm:cxn modelId="{7F125D38-C5D2-4A9D-A6C5-457EDEE5C27A}" type="presParOf" srcId="{E3BE81EA-2F1C-46DF-9EAB-4C6AE7C55414}" destId="{40EF0A66-4CB9-4C18-9841-AFB4590FD834}" srcOrd="4" destOrd="0" presId="urn:microsoft.com/office/officeart/2005/8/layout/vList2"/>
    <dgm:cxn modelId="{3AD3078C-A81E-4906-81ED-7254187121A2}" type="presParOf" srcId="{E3BE81EA-2F1C-46DF-9EAB-4C6AE7C55414}" destId="{68188358-3C79-4CAC-84A2-BED31531E8FD}" srcOrd="5" destOrd="0" presId="urn:microsoft.com/office/officeart/2005/8/layout/vList2"/>
    <dgm:cxn modelId="{D1106611-26AD-4E58-AED8-0D893F251262}" type="presParOf" srcId="{E3BE81EA-2F1C-46DF-9EAB-4C6AE7C55414}" destId="{79496CBC-921F-46B2-9DF3-4796460956F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8581F-31AE-4DC8-A185-FEA00094B527}">
      <dsp:nvSpPr>
        <dsp:cNvPr id="0" name=""/>
        <dsp:cNvSpPr/>
      </dsp:nvSpPr>
      <dsp:spPr>
        <a:xfrm>
          <a:off x="0" y="53119"/>
          <a:ext cx="6900512" cy="12861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 box that can turn itself off whenever the switch is turned on.</a:t>
          </a:r>
        </a:p>
      </dsp:txBody>
      <dsp:txXfrm>
        <a:off x="62787" y="115906"/>
        <a:ext cx="6774938" cy="1160621"/>
      </dsp:txXfrm>
    </dsp:sp>
    <dsp:sp modelId="{3D9D65B1-C739-4C42-B0BA-DDC4A5A238FE}">
      <dsp:nvSpPr>
        <dsp:cNvPr id="0" name=""/>
        <dsp:cNvSpPr/>
      </dsp:nvSpPr>
      <dsp:spPr>
        <a:xfrm>
          <a:off x="0" y="1434354"/>
          <a:ext cx="6900512" cy="1286195"/>
        </a:xfrm>
        <a:prstGeom prst="roundRect">
          <a:avLst/>
        </a:prstGeom>
        <a:solidFill>
          <a:schemeClr val="accent2">
            <a:hueOff val="-498777"/>
            <a:satOff val="-2275"/>
            <a:lumOff val="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Include an ultrasonic sensor to make the box open the lid for warning whenever it detects a hand.</a:t>
          </a:r>
        </a:p>
      </dsp:txBody>
      <dsp:txXfrm>
        <a:off x="62787" y="1497141"/>
        <a:ext cx="6774938" cy="1160621"/>
      </dsp:txXfrm>
    </dsp:sp>
    <dsp:sp modelId="{40EF0A66-4CB9-4C18-9841-AFB4590FD834}">
      <dsp:nvSpPr>
        <dsp:cNvPr id="0" name=""/>
        <dsp:cNvSpPr/>
      </dsp:nvSpPr>
      <dsp:spPr>
        <a:xfrm>
          <a:off x="0" y="2815590"/>
          <a:ext cx="6900512" cy="1286195"/>
        </a:xfrm>
        <a:prstGeom prst="roundRect">
          <a:avLst/>
        </a:prstGeom>
        <a:solidFill>
          <a:schemeClr val="accent2">
            <a:hueOff val="-997554"/>
            <a:satOff val="-4550"/>
            <a:lumOff val="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Include a temperature sensor that can transfer the data to the LCD screen.</a:t>
          </a:r>
        </a:p>
      </dsp:txBody>
      <dsp:txXfrm>
        <a:off x="62787" y="2878377"/>
        <a:ext cx="6774938" cy="1160621"/>
      </dsp:txXfrm>
    </dsp:sp>
    <dsp:sp modelId="{79496CBC-921F-46B2-9DF3-4796460956FB}">
      <dsp:nvSpPr>
        <dsp:cNvPr id="0" name=""/>
        <dsp:cNvSpPr/>
      </dsp:nvSpPr>
      <dsp:spPr>
        <a:xfrm>
          <a:off x="0" y="4196826"/>
          <a:ext cx="6900512" cy="1286195"/>
        </a:xfrm>
        <a:prstGeom prst="roundRect">
          <a:avLst/>
        </a:prstGeom>
        <a:solidFill>
          <a:schemeClr val="accent2">
            <a:hueOff val="-1496331"/>
            <a:satOff val="-6825"/>
            <a:lumOff val="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screen will show the temperature and humidity from the sensor when the lid is opened, otherwise it will not show. </a:t>
          </a:r>
        </a:p>
      </dsp:txBody>
      <dsp:txXfrm>
        <a:off x="62787" y="4259613"/>
        <a:ext cx="6774938" cy="1160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5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5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1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75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92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4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15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4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3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1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9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rive.google.com/file/d/1QdGf8axTZ0pi8DQzUQkBKtjkETqiMUvu/view?usp=share_lin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99823259-2DA0-E0DD-8DA9-59C46F8880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811" r="-1" b="2022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D42A2-9D1E-4F6C-72EC-A2FC620F2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Useless Thermometer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9E480-3AF2-9FC2-7033-FE8AE97D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/>
              <a:t>Group 22</a:t>
            </a:r>
          </a:p>
          <a:p>
            <a:pPr algn="ctr">
              <a:lnSpc>
                <a:spcPct val="100000"/>
              </a:lnSpc>
            </a:pPr>
            <a:r>
              <a:rPr lang="en-US" sz="3200"/>
              <a:t>Members: Hieu, Jessika, Veikka</a:t>
            </a:r>
            <a:endParaRPr lang="en-FI" sz="32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30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AC38AE-FC28-56F7-6756-E5A4838A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6000"/>
              <a:t>1, Project summary</a:t>
            </a:r>
            <a:endParaRPr lang="en-FI" sz="6000"/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81A6C7"/>
          </a:solidFill>
          <a:ln w="34925">
            <a:solidFill>
              <a:srgbClr val="81A6C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75D49E-61EF-A21E-9EF0-A609BA57A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16942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147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19059-7405-46F0-6A10-60B0AFA3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7200"/>
              <a:t>2, Bill of material</a:t>
            </a:r>
            <a:endParaRPr lang="en-FI" sz="7200"/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DF9BA73C-9FB0-BCF2-3DFE-B55C34D02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6" r="47280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81A6C7"/>
          </a:solidFill>
          <a:ln w="38100" cap="rnd">
            <a:solidFill>
              <a:srgbClr val="81A6C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98D01-4706-433C-83A3-58B5EA271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/>
              <a:t>2 servos (1 for finger and 1 for door)</a:t>
            </a:r>
          </a:p>
          <a:p>
            <a:pPr>
              <a:lnSpc>
                <a:spcPct val="100000"/>
              </a:lnSpc>
            </a:pPr>
            <a:r>
              <a:rPr lang="en-US" sz="2000"/>
              <a:t>1 LCD screen</a:t>
            </a:r>
          </a:p>
          <a:p>
            <a:pPr>
              <a:lnSpc>
                <a:spcPct val="100000"/>
              </a:lnSpc>
            </a:pPr>
            <a:r>
              <a:rPr lang="en-US" sz="2000"/>
              <a:t>1 ultrasonic sensor</a:t>
            </a:r>
          </a:p>
          <a:p>
            <a:pPr>
              <a:lnSpc>
                <a:spcPct val="100000"/>
              </a:lnSpc>
            </a:pPr>
            <a:r>
              <a:rPr lang="en-US" sz="2000"/>
              <a:t>1 DHT temperature and humidity sensor</a:t>
            </a:r>
          </a:p>
          <a:p>
            <a:pPr>
              <a:lnSpc>
                <a:spcPct val="100000"/>
              </a:lnSpc>
            </a:pPr>
            <a:r>
              <a:rPr lang="en-US" sz="2000"/>
              <a:t>2 SPDT switches</a:t>
            </a:r>
          </a:p>
          <a:p>
            <a:pPr>
              <a:lnSpc>
                <a:spcPct val="100000"/>
              </a:lnSpc>
            </a:pPr>
            <a:r>
              <a:rPr lang="en-US" sz="2000"/>
              <a:t>Screws and cables</a:t>
            </a:r>
          </a:p>
          <a:p>
            <a:pPr>
              <a:lnSpc>
                <a:spcPct val="100000"/>
              </a:lnSpc>
            </a:pPr>
            <a:r>
              <a:rPr lang="en-US" sz="2000"/>
              <a:t>Battery clip</a:t>
            </a:r>
          </a:p>
          <a:p>
            <a:pPr>
              <a:lnSpc>
                <a:spcPct val="100000"/>
              </a:lnSpc>
            </a:pPr>
            <a:r>
              <a:rPr lang="en-US" sz="2000"/>
              <a:t>Breadboard and Arduino Uno</a:t>
            </a:r>
          </a:p>
        </p:txBody>
      </p:sp>
    </p:spTree>
    <p:extLst>
      <p:ext uri="{BB962C8B-B14F-4D97-AF65-F5344CB8AC3E}">
        <p14:creationId xmlns:p14="http://schemas.microsoft.com/office/powerpoint/2010/main" val="123832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98EA9-5314-CF80-B932-9FA5C96E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7200"/>
              <a:t>3, What We have done</a:t>
            </a:r>
            <a:endParaRPr lang="en-FI" sz="72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81A6C7"/>
          </a:solidFill>
          <a:ln w="38100" cap="rnd">
            <a:solidFill>
              <a:srgbClr val="81A6C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4B1A-3AA0-7057-D4A2-92F0B77FF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project is finished and work as intended</a:t>
            </a:r>
          </a:p>
          <a:p>
            <a:r>
              <a:rPr lang="en-US" dirty="0"/>
              <a:t>Video demo: </a:t>
            </a:r>
            <a:r>
              <a:rPr lang="en-GB" b="1" i="0" u="sng" dirty="0">
                <a:effectLst/>
                <a:latin typeface="Messina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https://drive.google.com/file/d/1QdGf8axTZ0pi8DQzUQkBKtjkETqiMUvu/view?usp=share_link</a:t>
            </a:r>
            <a:endParaRPr lang="en-GB" b="1" i="0" u="sng" dirty="0">
              <a:effectLst/>
              <a:latin typeface="MessinaSans"/>
            </a:endParaRPr>
          </a:p>
          <a:p>
            <a:r>
              <a:rPr lang="en-US" dirty="0"/>
              <a:t>New repository: </a:t>
            </a:r>
            <a:r>
              <a:rPr lang="en-US" b="1" u="sng" dirty="0">
                <a:latin typeface="MessinaSans"/>
              </a:rPr>
              <a:t>https://github.com/BuiDaiHieu/DiFab---Group-22</a:t>
            </a:r>
            <a:endParaRPr lang="en-FI" b="1" u="sng" dirty="0">
              <a:latin typeface="MessinaSans"/>
            </a:endParaRPr>
          </a:p>
        </p:txBody>
      </p:sp>
      <p:pic>
        <p:nvPicPr>
          <p:cNvPr id="5" name="Picture 4" descr="Camera lens">
            <a:extLst>
              <a:ext uri="{FF2B5EF4-FFF2-40B4-BE49-F238E27FC236}">
                <a16:creationId xmlns:a16="http://schemas.microsoft.com/office/drawing/2014/main" id="{2042C5EC-EEDA-4A7B-D508-BD39F9197D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79" r="3989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542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7A7F3-E5F3-299F-7881-7BB72E06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7200"/>
              <a:t>4, what we learned</a:t>
            </a:r>
            <a:endParaRPr lang="en-FI" sz="72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81A6C7"/>
          </a:solidFill>
          <a:ln w="38100" cap="rnd">
            <a:solidFill>
              <a:srgbClr val="81A6C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388DC-DA95-9E0B-D220-81796B0EE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work as a team to make an interactive device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dirty="0"/>
              <a:t>To record the work every week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dirty="0"/>
              <a:t>2D laser cutting and designing using Inkscape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dirty="0"/>
              <a:t>3D printing process and basics of Fusion360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dirty="0" err="1"/>
              <a:t>Ultilize</a:t>
            </a:r>
            <a:r>
              <a:rPr lang="en-US" dirty="0"/>
              <a:t> sensors in making an electronic circuit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dirty="0"/>
              <a:t>CPP code for Arduino</a:t>
            </a:r>
            <a:endParaRPr lang="en-US"/>
          </a:p>
          <a:p>
            <a:pPr>
              <a:lnSpc>
                <a:spcPct val="100000"/>
              </a:lnSpc>
            </a:pPr>
            <a:endParaRPr lang="en-FI"/>
          </a:p>
        </p:txBody>
      </p:sp>
      <p:pic>
        <p:nvPicPr>
          <p:cNvPr id="5" name="Picture 4" descr="Electronic components on a white background">
            <a:extLst>
              <a:ext uri="{FF2B5EF4-FFF2-40B4-BE49-F238E27FC236}">
                <a16:creationId xmlns:a16="http://schemas.microsoft.com/office/drawing/2014/main" id="{4AC9B132-24FD-9211-835C-F63B9906B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7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0533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F1900-4E87-CBF4-2D35-69B78F60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0000" dirty="0"/>
              <a:t>Thank you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BFBEB5A1-8153-DC0B-B56C-3B5956D8A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265" y="591670"/>
            <a:ext cx="2688873" cy="2688873"/>
          </a:xfrm>
          <a:prstGeom prst="rect">
            <a:avLst/>
          </a:prstGeom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81A6C7"/>
          </a:solidFill>
          <a:ln w="38100" cap="rnd">
            <a:solidFill>
              <a:srgbClr val="81A6C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26">
            <a:extLst>
              <a:ext uri="{FF2B5EF4-FFF2-40B4-BE49-F238E27FC236}">
                <a16:creationId xmlns:a16="http://schemas.microsoft.com/office/drawing/2014/main" id="{F28B82B1-E269-4325-A665-6CFE5DEE5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ooter Placeholder 27">
            <a:extLst>
              <a:ext uri="{FF2B5EF4-FFF2-40B4-BE49-F238E27FC236}">
                <a16:creationId xmlns:a16="http://schemas.microsoft.com/office/drawing/2014/main" id="{7C700527-76FD-4DF4-A597-6F5E089CA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28">
            <a:extLst>
              <a:ext uri="{FF2B5EF4-FFF2-40B4-BE49-F238E27FC236}">
                <a16:creationId xmlns:a16="http://schemas.microsoft.com/office/drawing/2014/main" id="{B5EA49A9-01EB-4D60-A392-7DC9B625D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27364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13B32"/>
      </a:dk2>
      <a:lt2>
        <a:srgbClr val="E8E5E2"/>
      </a:lt2>
      <a:accent1>
        <a:srgbClr val="81A6C7"/>
      </a:accent1>
      <a:accent2>
        <a:srgbClr val="6CAEB2"/>
      </a:accent2>
      <a:accent3>
        <a:srgbClr val="78AD9A"/>
      </a:accent3>
      <a:accent4>
        <a:srgbClr val="6BB07B"/>
      </a:accent4>
      <a:accent5>
        <a:srgbClr val="83AD79"/>
      </a:accent5>
      <a:accent6>
        <a:srgbClr val="91AA68"/>
      </a:accent6>
      <a:hlink>
        <a:srgbClr val="9F7C5D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2F641E639761419276A38211D9FC04" ma:contentTypeVersion="3" ma:contentTypeDescription="Create a new document." ma:contentTypeScope="" ma:versionID="2d0287011df2709d64b2ff8eb54d2f80">
  <xsd:schema xmlns:xsd="http://www.w3.org/2001/XMLSchema" xmlns:xs="http://www.w3.org/2001/XMLSchema" xmlns:p="http://schemas.microsoft.com/office/2006/metadata/properties" xmlns:ns3="559c96af-869a-4509-b7dd-790577ce03f9" targetNamespace="http://schemas.microsoft.com/office/2006/metadata/properties" ma:root="true" ma:fieldsID="da27298cd73269acce539d033b4fd181" ns3:_="">
    <xsd:import namespace="559c96af-869a-4509-b7dd-790577ce03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9c96af-869a-4509-b7dd-790577ce03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59c96af-869a-4509-b7dd-790577ce03f9" xsi:nil="true"/>
  </documentManagement>
</p:properties>
</file>

<file path=customXml/itemProps1.xml><?xml version="1.0" encoding="utf-8"?>
<ds:datastoreItem xmlns:ds="http://schemas.openxmlformats.org/officeDocument/2006/customXml" ds:itemID="{8F24CAE4-9AFF-4CC0-BD72-ADECE4B570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9c96af-869a-4509-b7dd-790577ce03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45D05E-1EB0-4CEF-999B-DD85CB2008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E99DA8-DDA7-44C2-824E-A4BEB154D206}">
  <ds:schemaRefs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559c96af-869a-4509-b7dd-790577ce03f9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MessinaSans</vt:lpstr>
      <vt:lpstr>The Hand Bold</vt:lpstr>
      <vt:lpstr>The Serif Hand Black</vt:lpstr>
      <vt:lpstr>SketchyVTI</vt:lpstr>
      <vt:lpstr>Useless Thermometer</vt:lpstr>
      <vt:lpstr>1, Project summary</vt:lpstr>
      <vt:lpstr>2, Bill of material</vt:lpstr>
      <vt:lpstr>3, What We have done</vt:lpstr>
      <vt:lpstr>4, what we learned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Useless Thermometer</dc:title>
  <dc:creator>Hieu Bui</dc:creator>
  <cp:lastModifiedBy>Hieu Bui</cp:lastModifiedBy>
  <cp:revision>1</cp:revision>
  <dcterms:created xsi:type="dcterms:W3CDTF">2023-05-03T20:27:59Z</dcterms:created>
  <dcterms:modified xsi:type="dcterms:W3CDTF">2023-05-03T21:10:15Z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0x010100652F641E639761419276A38211D9FC04</vt:lpwstr>
  </property>
</Properties>
</file>