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331" r:id="rId2"/>
    <p:sldId id="332" r:id="rId3"/>
    <p:sldId id="266" r:id="rId4"/>
    <p:sldId id="333" r:id="rId5"/>
    <p:sldId id="334" r:id="rId6"/>
    <p:sldId id="261" r:id="rId7"/>
    <p:sldId id="263" r:id="rId8"/>
    <p:sldId id="265" r:id="rId9"/>
    <p:sldId id="256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Le" initials="CL" lastIdx="1" clrIdx="0">
    <p:extLst>
      <p:ext uri="{19B8F6BF-5375-455C-9EA6-DF929625EA0E}">
        <p15:presenceInfo xmlns:p15="http://schemas.microsoft.com/office/powerpoint/2012/main" userId="e11304d39033df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3554" autoAdjust="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01BEA913-0235-4223-ABBB-DF68EB7641BA}"/>
    <pc:docChg chg="custSel addSld delSld modSld sldOrd">
      <pc:chgData name="Cuong Le" userId="e11304d39033df8c" providerId="LiveId" clId="{01BEA913-0235-4223-ABBB-DF68EB7641BA}" dt="2024-05-16T16:28:06.516" v="946" actId="1076"/>
      <pc:docMkLst>
        <pc:docMk/>
      </pc:docMkLst>
      <pc:sldChg chg="modSp mod">
        <pc:chgData name="Cuong Le" userId="e11304d39033df8c" providerId="LiveId" clId="{01BEA913-0235-4223-ABBB-DF68EB7641BA}" dt="2024-05-16T10:26:26.603" v="54" actId="20577"/>
        <pc:sldMkLst>
          <pc:docMk/>
          <pc:sldMk cId="103829078" sldId="256"/>
        </pc:sldMkLst>
        <pc:graphicFrameChg chg="modGraphic">
          <ac:chgData name="Cuong Le" userId="e11304d39033df8c" providerId="LiveId" clId="{01BEA913-0235-4223-ABBB-DF68EB7641BA}" dt="2024-05-16T10:26:26.603" v="54" actId="20577"/>
          <ac:graphicFrameMkLst>
            <pc:docMk/>
            <pc:sldMk cId="103829078" sldId="256"/>
            <ac:graphicFrameMk id="4" creationId="{9C326841-93A0-4FE8-B00D-ACFA19F23E41}"/>
          </ac:graphicFrameMkLst>
        </pc:graphicFrameChg>
      </pc:sldChg>
      <pc:sldChg chg="modSp mod">
        <pc:chgData name="Cuong Le" userId="e11304d39033df8c" providerId="LiveId" clId="{01BEA913-0235-4223-ABBB-DF68EB7641BA}" dt="2024-05-16T16:25:07.910" v="727" actId="20577"/>
        <pc:sldMkLst>
          <pc:docMk/>
          <pc:sldMk cId="3311644347" sldId="261"/>
        </pc:sldMkLst>
        <pc:spChg chg="mod">
          <ac:chgData name="Cuong Le" userId="e11304d39033df8c" providerId="LiveId" clId="{01BEA913-0235-4223-ABBB-DF68EB7641BA}" dt="2024-05-16T16:25:07.910" v="727" actId="20577"/>
          <ac:spMkLst>
            <pc:docMk/>
            <pc:sldMk cId="3311644347" sldId="261"/>
            <ac:spMk id="10" creationId="{00000000-0000-0000-0000-000000000000}"/>
          </ac:spMkLst>
        </pc:spChg>
      </pc:sldChg>
      <pc:sldChg chg="modSp mod">
        <pc:chgData name="Cuong Le" userId="e11304d39033df8c" providerId="LiveId" clId="{01BEA913-0235-4223-ABBB-DF68EB7641BA}" dt="2024-05-16T16:25:34.642" v="759" actId="20577"/>
        <pc:sldMkLst>
          <pc:docMk/>
          <pc:sldMk cId="4092260812" sldId="265"/>
        </pc:sldMkLst>
        <pc:spChg chg="mod">
          <ac:chgData name="Cuong Le" userId="e11304d39033df8c" providerId="LiveId" clId="{01BEA913-0235-4223-ABBB-DF68EB7641BA}" dt="2024-05-16T16:25:34.642" v="759" actId="20577"/>
          <ac:spMkLst>
            <pc:docMk/>
            <pc:sldMk cId="4092260812" sldId="265"/>
            <ac:spMk id="2" creationId="{A626F639-FEE1-4F10-8051-F6DC3BE6599E}"/>
          </ac:spMkLst>
        </pc:spChg>
      </pc:sldChg>
      <pc:sldChg chg="addSp delSp modSp new mod ord modAnim addCm delCm modNotesTx">
        <pc:chgData name="Cuong Le" userId="e11304d39033df8c" providerId="LiveId" clId="{01BEA913-0235-4223-ABBB-DF68EB7641BA}" dt="2024-05-16T16:28:06.516" v="946" actId="1076"/>
        <pc:sldMkLst>
          <pc:docMk/>
          <pc:sldMk cId="70509484" sldId="336"/>
        </pc:sldMkLst>
        <pc:spChg chg="del">
          <ac:chgData name="Cuong Le" userId="e11304d39033df8c" providerId="LiveId" clId="{01BEA913-0235-4223-ABBB-DF68EB7641BA}" dt="2024-05-16T10:29:55.022" v="60" actId="478"/>
          <ac:spMkLst>
            <pc:docMk/>
            <pc:sldMk cId="70509484" sldId="336"/>
            <ac:spMk id="2" creationId="{0D394B85-29AA-A101-843B-F9FE87741C48}"/>
          </ac:spMkLst>
        </pc:spChg>
        <pc:spChg chg="add mod">
          <ac:chgData name="Cuong Le" userId="e11304d39033df8c" providerId="LiveId" clId="{01BEA913-0235-4223-ABBB-DF68EB7641BA}" dt="2024-05-16T16:28:06.516" v="946" actId="1076"/>
          <ac:spMkLst>
            <pc:docMk/>
            <pc:sldMk cId="70509484" sldId="336"/>
            <ac:spMk id="2" creationId="{A2AA7A3F-F450-54DE-8BC4-170DFE0DB808}"/>
          </ac:spMkLst>
        </pc:spChg>
        <pc:spChg chg="del">
          <ac:chgData name="Cuong Le" userId="e11304d39033df8c" providerId="LiveId" clId="{01BEA913-0235-4223-ABBB-DF68EB7641BA}" dt="2024-05-16T10:29:55.022" v="60" actId="478"/>
          <ac:spMkLst>
            <pc:docMk/>
            <pc:sldMk cId="70509484" sldId="336"/>
            <ac:spMk id="3" creationId="{7EC7BCD0-4CB5-9F35-97F8-B4EF21B0AB0D}"/>
          </ac:spMkLst>
        </pc:spChg>
        <pc:spChg chg="add del mod">
          <ac:chgData name="Cuong Le" userId="e11304d39033df8c" providerId="LiveId" clId="{01BEA913-0235-4223-ABBB-DF68EB7641BA}" dt="2024-05-16T10:30:16.556" v="65"/>
          <ac:spMkLst>
            <pc:docMk/>
            <pc:sldMk cId="70509484" sldId="336"/>
            <ac:spMk id="6" creationId="{C22DB27C-9735-C311-E591-123C0E3A97C9}"/>
          </ac:spMkLst>
        </pc:spChg>
        <pc:spChg chg="add mod">
          <ac:chgData name="Cuong Le" userId="e11304d39033df8c" providerId="LiveId" clId="{01BEA913-0235-4223-ABBB-DF68EB7641BA}" dt="2024-05-16T16:26:24.921" v="800" actId="14100"/>
          <ac:spMkLst>
            <pc:docMk/>
            <pc:sldMk cId="70509484" sldId="336"/>
            <ac:spMk id="7" creationId="{EC675852-93E2-5E52-EF57-4BABBC394CCC}"/>
          </ac:spMkLst>
        </pc:spChg>
        <pc:spChg chg="add mod">
          <ac:chgData name="Cuong Le" userId="e11304d39033df8c" providerId="LiveId" clId="{01BEA913-0235-4223-ABBB-DF68EB7641BA}" dt="2024-05-16T16:27:47.862" v="943" actId="1076"/>
          <ac:spMkLst>
            <pc:docMk/>
            <pc:sldMk cId="70509484" sldId="336"/>
            <ac:spMk id="8" creationId="{6C36BC07-73FE-689C-F0F6-EDD7DF6A1BD8}"/>
          </ac:spMkLst>
        </pc:spChg>
      </pc:sldChg>
      <pc:sldChg chg="delSp new del mod">
        <pc:chgData name="Cuong Le" userId="e11304d39033df8c" providerId="LiveId" clId="{01BEA913-0235-4223-ABBB-DF68EB7641BA}" dt="2024-05-16T11:19:14.155" v="719" actId="2696"/>
        <pc:sldMkLst>
          <pc:docMk/>
          <pc:sldMk cId="2910640637" sldId="337"/>
        </pc:sldMkLst>
        <pc:spChg chg="del">
          <ac:chgData name="Cuong Le" userId="e11304d39033df8c" providerId="LiveId" clId="{01BEA913-0235-4223-ABBB-DF68EB7641BA}" dt="2024-05-16T10:39:22.475" v="718" actId="478"/>
          <ac:spMkLst>
            <pc:docMk/>
            <pc:sldMk cId="2910640637" sldId="337"/>
            <ac:spMk id="2" creationId="{801C03EC-2F97-194F-B5E3-361673149A36}"/>
          </ac:spMkLst>
        </pc:spChg>
        <pc:spChg chg="del">
          <ac:chgData name="Cuong Le" userId="e11304d39033df8c" providerId="LiveId" clId="{01BEA913-0235-4223-ABBB-DF68EB7641BA}" dt="2024-05-16T10:39:22.475" v="718" actId="478"/>
          <ac:spMkLst>
            <pc:docMk/>
            <pc:sldMk cId="2910640637" sldId="337"/>
            <ac:spMk id="3" creationId="{7996AE47-E7F3-F82F-1971-00289EB961E6}"/>
          </ac:spMkLst>
        </pc:spChg>
      </pc:sldChg>
      <pc:sldChg chg="add del">
        <pc:chgData name="Cuong Le" userId="e11304d39033df8c" providerId="LiveId" clId="{01BEA913-0235-4223-ABBB-DF68EB7641BA}" dt="2024-05-16T10:29:48.433" v="58" actId="2696"/>
        <pc:sldMkLst>
          <pc:docMk/>
          <pc:sldMk cId="917855063" sldId="341"/>
        </pc:sldMkLst>
      </pc:sldChg>
      <pc:sldChg chg="add del">
        <pc:chgData name="Cuong Le" userId="e11304d39033df8c" providerId="LiveId" clId="{01BEA913-0235-4223-ABBB-DF68EB7641BA}" dt="2024-05-16T10:29:33.236" v="56" actId="2696"/>
        <pc:sldMkLst>
          <pc:docMk/>
          <pc:sldMk cId="2999394777" sldId="341"/>
        </pc:sldMkLst>
      </pc:sldChg>
    </pc:docChg>
  </pc:docChgLst>
  <pc:docChgLst>
    <pc:chgData name="Cuong Le" userId="e11304d39033df8c" providerId="LiveId" clId="{F4C3C732-CB7C-4E30-B1D6-2C74995DB64E}"/>
    <pc:docChg chg="modSld">
      <pc:chgData name="Cuong Le" userId="e11304d39033df8c" providerId="LiveId" clId="{F4C3C732-CB7C-4E30-B1D6-2C74995DB64E}" dt="2023-09-24T16:04:16.106" v="64" actId="20577"/>
      <pc:docMkLst>
        <pc:docMk/>
      </pc:docMkLst>
      <pc:sldChg chg="modSp mod">
        <pc:chgData name="Cuong Le" userId="e11304d39033df8c" providerId="LiveId" clId="{F4C3C732-CB7C-4E30-B1D6-2C74995DB64E}" dt="2023-09-24T16:04:16.106" v="64" actId="20577"/>
        <pc:sldMkLst>
          <pc:docMk/>
          <pc:sldMk cId="3311644347" sldId="261"/>
        </pc:sldMkLst>
        <pc:spChg chg="mod">
          <ac:chgData name="Cuong Le" userId="e11304d39033df8c" providerId="LiveId" clId="{F4C3C732-CB7C-4E30-B1D6-2C74995DB64E}" dt="2023-09-24T16:04:16.106" v="64" actId="20577"/>
          <ac:spMkLst>
            <pc:docMk/>
            <pc:sldMk cId="3311644347" sldId="261"/>
            <ac:spMk id="2" creationId="{00000000-0000-0000-0000-000000000000}"/>
          </ac:spMkLst>
        </pc:spChg>
      </pc:sldChg>
      <pc:sldChg chg="modSp mod">
        <pc:chgData name="Cuong Le" userId="e11304d39033df8c" providerId="LiveId" clId="{F4C3C732-CB7C-4E30-B1D6-2C74995DB64E}" dt="2023-09-24T16:03:57.145" v="24" actId="20577"/>
        <pc:sldMkLst>
          <pc:docMk/>
          <pc:sldMk cId="3613373369" sldId="334"/>
        </pc:sldMkLst>
        <pc:spChg chg="mod">
          <ac:chgData name="Cuong Le" userId="e11304d39033df8c" providerId="LiveId" clId="{F4C3C732-CB7C-4E30-B1D6-2C74995DB64E}" dt="2023-09-24T16:03:13.821" v="8" actId="20577"/>
          <ac:spMkLst>
            <pc:docMk/>
            <pc:sldMk cId="3613373369" sldId="334"/>
            <ac:spMk id="9" creationId="{6F339EE2-AB20-4564-B36C-5C45C579FD53}"/>
          </ac:spMkLst>
        </pc:spChg>
        <pc:spChg chg="mod">
          <ac:chgData name="Cuong Le" userId="e11304d39033df8c" providerId="LiveId" clId="{F4C3C732-CB7C-4E30-B1D6-2C74995DB64E}" dt="2023-09-24T16:03:57.145" v="24" actId="20577"/>
          <ac:spMkLst>
            <pc:docMk/>
            <pc:sldMk cId="3613373369" sldId="334"/>
            <ac:spMk id="10" creationId="{A67FC096-22B8-4239-A5AF-58B656A1B641}"/>
          </ac:spMkLst>
        </pc:spChg>
      </pc:sldChg>
    </pc:docChg>
  </pc:docChgLst>
  <pc:docChgLst>
    <pc:chgData name="Cuong Le" userId="e11304d39033df8c" providerId="LiveId" clId="{09758CCC-0B53-4EF2-842B-A73669DF169F}"/>
    <pc:docChg chg="custSel delSld modSld">
      <pc:chgData name="Cuong Le" userId="e11304d39033df8c" providerId="LiveId" clId="{09758CCC-0B53-4EF2-842B-A73669DF169F}" dt="2024-07-22T15:27:19.329" v="2" actId="21"/>
      <pc:docMkLst>
        <pc:docMk/>
      </pc:docMkLst>
      <pc:sldChg chg="modNotesTx">
        <pc:chgData name="Cuong Le" userId="e11304d39033df8c" providerId="LiveId" clId="{09758CCC-0B53-4EF2-842B-A73669DF169F}" dt="2024-07-22T15:26:54.901" v="0" actId="20577"/>
        <pc:sldMkLst>
          <pc:docMk/>
          <pc:sldMk cId="1181970144" sldId="332"/>
        </pc:sldMkLst>
      </pc:sldChg>
      <pc:sldChg chg="delSp mod">
        <pc:chgData name="Cuong Le" userId="e11304d39033df8c" providerId="LiveId" clId="{09758CCC-0B53-4EF2-842B-A73669DF169F}" dt="2024-07-22T15:27:19.329" v="2" actId="21"/>
        <pc:sldMkLst>
          <pc:docMk/>
          <pc:sldMk cId="1211936612" sldId="335"/>
        </pc:sldMkLst>
        <pc:spChg chg="del">
          <ac:chgData name="Cuong Le" userId="e11304d39033df8c" providerId="LiveId" clId="{09758CCC-0B53-4EF2-842B-A73669DF169F}" dt="2024-07-22T15:27:19.329" v="2" actId="21"/>
          <ac:spMkLst>
            <pc:docMk/>
            <pc:sldMk cId="1211936612" sldId="335"/>
            <ac:spMk id="3" creationId="{A8745BC6-6719-9245-A9A1-87B3F9F49167}"/>
          </ac:spMkLst>
        </pc:spChg>
      </pc:sldChg>
      <pc:sldChg chg="del">
        <pc:chgData name="Cuong Le" userId="e11304d39033df8c" providerId="LiveId" clId="{09758CCC-0B53-4EF2-842B-A73669DF169F}" dt="2024-07-22T15:27:12.480" v="1" actId="2696"/>
        <pc:sldMkLst>
          <pc:docMk/>
          <pc:sldMk cId="70509484" sldId="336"/>
        </pc:sldMkLst>
      </pc:sldChg>
    </pc:docChg>
  </pc:docChgLst>
  <pc:docChgLst>
    <pc:chgData name="Cuong Le" userId="e11304d39033df8c" providerId="LiveId" clId="{798AB9BF-C609-4C4F-A95D-0C178451D96D}"/>
    <pc:docChg chg="modSld">
      <pc:chgData name="Cuong Le" userId="e11304d39033df8c" providerId="LiveId" clId="{798AB9BF-C609-4C4F-A95D-0C178451D96D}" dt="2024-03-13T16:31:42.904" v="83" actId="14100"/>
      <pc:docMkLst>
        <pc:docMk/>
      </pc:docMkLst>
      <pc:sldChg chg="modSp mod">
        <pc:chgData name="Cuong Le" userId="e11304d39033df8c" providerId="LiveId" clId="{798AB9BF-C609-4C4F-A95D-0C178451D96D}" dt="2024-03-13T16:31:42.904" v="83" actId="14100"/>
        <pc:sldMkLst>
          <pc:docMk/>
          <pc:sldMk cId="103829078" sldId="256"/>
        </pc:sldMkLst>
        <pc:graphicFrameChg chg="mod modGraphic">
          <ac:chgData name="Cuong Le" userId="e11304d39033df8c" providerId="LiveId" clId="{798AB9BF-C609-4C4F-A95D-0C178451D96D}" dt="2024-03-13T16:31:42.904" v="83" actId="14100"/>
          <ac:graphicFrameMkLst>
            <pc:docMk/>
            <pc:sldMk cId="103829078" sldId="256"/>
            <ac:graphicFrameMk id="4" creationId="{9C326841-93A0-4FE8-B00D-ACFA19F23E41}"/>
          </ac:graphicFrameMkLst>
        </pc:graphicFrameChg>
      </pc:sldChg>
    </pc:docChg>
  </pc:docChgLst>
  <pc:docChgLst>
    <pc:chgData name="Cuong Le" userId="e11304d39033df8c" providerId="LiveId" clId="{74C87102-0C5F-42A6-AF4E-D65154688C28}"/>
    <pc:docChg chg="delSld modSld">
      <pc:chgData name="Cuong Le" userId="e11304d39033df8c" providerId="LiveId" clId="{74C87102-0C5F-42A6-AF4E-D65154688C28}" dt="2023-10-02T16:27:53.732" v="170" actId="20577"/>
      <pc:docMkLst>
        <pc:docMk/>
      </pc:docMkLst>
      <pc:sldChg chg="modSp mod">
        <pc:chgData name="Cuong Le" userId="e11304d39033df8c" providerId="LiveId" clId="{74C87102-0C5F-42A6-AF4E-D65154688C28}" dt="2023-10-02T16:27:53.732" v="170" actId="20577"/>
        <pc:sldMkLst>
          <pc:docMk/>
          <pc:sldMk cId="3311644347" sldId="261"/>
        </pc:sldMkLst>
        <pc:spChg chg="mod">
          <ac:chgData name="Cuong Le" userId="e11304d39033df8c" providerId="LiveId" clId="{74C87102-0C5F-42A6-AF4E-D65154688C28}" dt="2023-10-02T16:27:53.732" v="170" actId="20577"/>
          <ac:spMkLst>
            <pc:docMk/>
            <pc:sldMk cId="3311644347" sldId="261"/>
            <ac:spMk id="10" creationId="{00000000-0000-0000-0000-000000000000}"/>
          </ac:spMkLst>
        </pc:spChg>
        <pc:spChg chg="mod">
          <ac:chgData name="Cuong Le" userId="e11304d39033df8c" providerId="LiveId" clId="{74C87102-0C5F-42A6-AF4E-D65154688C28}" dt="2023-10-02T16:27:49.472" v="163" actId="14100"/>
          <ac:spMkLst>
            <pc:docMk/>
            <pc:sldMk cId="3311644347" sldId="261"/>
            <ac:spMk id="23" creationId="{00000000-0000-0000-0000-000000000000}"/>
          </ac:spMkLst>
        </pc:spChg>
      </pc:sldChg>
      <pc:sldChg chg="modSp mod">
        <pc:chgData name="Cuong Le" userId="e11304d39033df8c" providerId="LiveId" clId="{74C87102-0C5F-42A6-AF4E-D65154688C28}" dt="2023-09-25T18:29:44.150" v="0" actId="20577"/>
        <pc:sldMkLst>
          <pc:docMk/>
          <pc:sldMk cId="4092260812" sldId="265"/>
        </pc:sldMkLst>
        <pc:spChg chg="mod">
          <ac:chgData name="Cuong Le" userId="e11304d39033df8c" providerId="LiveId" clId="{74C87102-0C5F-42A6-AF4E-D65154688C28}" dt="2023-09-25T18:29:44.150" v="0" actId="20577"/>
          <ac:spMkLst>
            <pc:docMk/>
            <pc:sldMk cId="4092260812" sldId="265"/>
            <ac:spMk id="2" creationId="{A626F639-FEE1-4F10-8051-F6DC3BE6599E}"/>
          </ac:spMkLst>
        </pc:spChg>
      </pc:sldChg>
      <pc:sldChg chg="del">
        <pc:chgData name="Cuong Le" userId="e11304d39033df8c" providerId="LiveId" clId="{74C87102-0C5F-42A6-AF4E-D65154688C28}" dt="2023-09-26T16:55:37.822" v="1" actId="2696"/>
        <pc:sldMkLst>
          <pc:docMk/>
          <pc:sldMk cId="2269176051" sldId="336"/>
        </pc:sldMkLst>
      </pc:sldChg>
      <pc:sldChg chg="del">
        <pc:chgData name="Cuong Le" userId="e11304d39033df8c" providerId="LiveId" clId="{74C87102-0C5F-42A6-AF4E-D65154688C28}" dt="2023-09-26T16:55:39.744" v="2" actId="2696"/>
        <pc:sldMkLst>
          <pc:docMk/>
          <pc:sldMk cId="4218468449" sldId="337"/>
        </pc:sldMkLst>
      </pc:sldChg>
      <pc:sldChg chg="del">
        <pc:chgData name="Cuong Le" userId="e11304d39033df8c" providerId="LiveId" clId="{74C87102-0C5F-42A6-AF4E-D65154688C28}" dt="2023-09-26T16:55:42.540" v="3" actId="2696"/>
        <pc:sldMkLst>
          <pc:docMk/>
          <pc:sldMk cId="2240851515" sldId="338"/>
        </pc:sldMkLst>
      </pc:sldChg>
      <pc:sldChg chg="del">
        <pc:chgData name="Cuong Le" userId="e11304d39033df8c" providerId="LiveId" clId="{74C87102-0C5F-42A6-AF4E-D65154688C28}" dt="2023-09-26T16:55:44.310" v="4" actId="2696"/>
        <pc:sldMkLst>
          <pc:docMk/>
          <pc:sldMk cId="2723741647" sldId="339"/>
        </pc:sldMkLst>
      </pc:sldChg>
      <pc:sldChg chg="del">
        <pc:chgData name="Cuong Le" userId="e11304d39033df8c" providerId="LiveId" clId="{74C87102-0C5F-42A6-AF4E-D65154688C28}" dt="2023-09-26T16:55:45.907" v="5" actId="2696"/>
        <pc:sldMkLst>
          <pc:docMk/>
          <pc:sldMk cId="1313166022" sldId="340"/>
        </pc:sldMkLst>
      </pc:sldChg>
    </pc:docChg>
  </pc:docChgLst>
  <pc:docChgLst>
    <pc:chgData name="Cuong Le" userId="e11304d39033df8c" providerId="LiveId" clId="{A17B55B1-D617-4CA2-941C-73E6DFA1CDA3}"/>
    <pc:docChg chg="modSld">
      <pc:chgData name="Cuong Le" userId="e11304d39033df8c" providerId="LiveId" clId="{A17B55B1-D617-4CA2-941C-73E6DFA1CDA3}" dt="2024-06-10T11:05:16.694" v="73" actId="20577"/>
      <pc:docMkLst>
        <pc:docMk/>
      </pc:docMkLst>
      <pc:sldChg chg="modNotesTx">
        <pc:chgData name="Cuong Le" userId="e11304d39033df8c" providerId="LiveId" clId="{A17B55B1-D617-4CA2-941C-73E6DFA1CDA3}" dt="2024-06-10T11:05:16.694" v="73" actId="20577"/>
        <pc:sldMkLst>
          <pc:docMk/>
          <pc:sldMk cId="1181970144" sldId="332"/>
        </pc:sldMkLst>
      </pc:sldChg>
    </pc:docChg>
  </pc:docChgLst>
  <pc:docChgLst>
    <pc:chgData name="Cuong Le" userId="e11304d39033df8c" providerId="LiveId" clId="{88F42537-22FF-4758-98F3-11962F20AAFC}"/>
    <pc:docChg chg="modSld">
      <pc:chgData name="Cuong Le" userId="e11304d39033df8c" providerId="LiveId" clId="{88F42537-22FF-4758-98F3-11962F20AAFC}" dt="2023-11-08T16:47:56.993" v="0" actId="20577"/>
      <pc:docMkLst>
        <pc:docMk/>
      </pc:docMkLst>
      <pc:sldChg chg="modSp mod">
        <pc:chgData name="Cuong Le" userId="e11304d39033df8c" providerId="LiveId" clId="{88F42537-22FF-4758-98F3-11962F20AAFC}" dt="2023-11-08T16:47:56.993" v="0" actId="20577"/>
        <pc:sldMkLst>
          <pc:docMk/>
          <pc:sldMk cId="2456986612" sldId="331"/>
        </pc:sldMkLst>
        <pc:spChg chg="mod">
          <ac:chgData name="Cuong Le" userId="e11304d39033df8c" providerId="LiveId" clId="{88F42537-22FF-4758-98F3-11962F20AAFC}" dt="2023-11-08T16:47:56.993" v="0" actId="20577"/>
          <ac:spMkLst>
            <pc:docMk/>
            <pc:sldMk cId="2456986612" sldId="331"/>
            <ac:spMk id="5" creationId="{6E5557F5-909F-4792-94CA-60DE365743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B324-C3DC-47B3-AEB2-FFC07C4D318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EACE-0F46-4BE5-B155-E4AE4D86C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FEACE-0F46-4BE5-B155-E4AE4D86C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4D79D-AD36-4351-9646-C57E42BFF2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FEACE-0F46-4BE5-B155-E4AE4D86C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67-DE80-4EB7-AA57-61F4378D7A64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68C2-7D1A-4C7A-A29E-3D1F5F909DA0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8F77-1F79-4BCB-8DAE-5227515006B0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4895" y="1646319"/>
            <a:ext cx="11162209" cy="1109746"/>
          </a:xfrm>
          <a:prstGeom prst="rect">
            <a:avLst/>
          </a:prstGeom>
        </p:spPr>
        <p:txBody>
          <a:bodyPr anchor="b"/>
          <a:lstStyle>
            <a:lvl1pPr algn="ctr">
              <a:defRPr sz="6400"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TOEIC FOR YOUR CAREER SUCCESS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941" y="2858937"/>
            <a:ext cx="10706118" cy="600067"/>
          </a:xfrm>
        </p:spPr>
        <p:txBody>
          <a:bodyPr anchor="t">
            <a:noAutofit/>
          </a:bodyPr>
          <a:lstStyle>
            <a:lvl1pPr algn="ctr">
              <a:defRPr sz="2667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03071" y="4089074"/>
            <a:ext cx="9385857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48890" y="3759037"/>
            <a:ext cx="869422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1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2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819043"/>
            <a:ext cx="12192000" cy="24302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899" y="5199198"/>
            <a:ext cx="11132202" cy="105011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TOEIC FOR YOUR CAREER SUCCESS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3232392" y="1375056"/>
            <a:ext cx="5846173" cy="314023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3385843" y="1531836"/>
            <a:ext cx="5539269" cy="28266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3307121" y="4504746"/>
            <a:ext cx="5915430" cy="57006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400"/>
              </a:spcBef>
              <a:defRPr sz="2667" spc="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3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1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2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7" y="1838824"/>
            <a:ext cx="11162209" cy="1109746"/>
          </a:xfrm>
          <a:prstGeom prst="rect">
            <a:avLst/>
          </a:prstGeom>
        </p:spPr>
        <p:txBody>
          <a:bodyPr anchor="b"/>
          <a:lstStyle>
            <a:lvl1pPr algn="ctr">
              <a:defRPr sz="6400"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Practice makes perfect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941" y="2858937"/>
            <a:ext cx="10706118" cy="600067"/>
          </a:xfrm>
        </p:spPr>
        <p:txBody>
          <a:bodyPr anchor="t">
            <a:noAutofit/>
          </a:bodyPr>
          <a:lstStyle>
            <a:lvl1pPr algn="ctr">
              <a:defRPr sz="2667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03071" y="4089074"/>
            <a:ext cx="9385857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48890" y="3286072"/>
            <a:ext cx="869422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728F-6BFC-4882-9E5D-3D22CAAC4953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B55-A82A-4200-B78F-0897AA6D50C9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6CFD-3B13-402B-AC1C-2D048EF890FD}" type="datetime1">
              <a:rPr lang="vi-VN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B86-1D0A-4055-AEC9-16C1153E75B5}" type="datetime1">
              <a:rPr lang="vi-VN" smtClean="0"/>
              <a:t>22/07/2024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E0E-AEB9-4FB2-A46B-E33485F5D075}" type="datetime1">
              <a:rPr lang="vi-VN" smtClean="0"/>
              <a:t>22/07/2024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3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9680-9214-43FF-8835-1C7C39D1E87C}" type="datetime1">
              <a:rPr lang="vi-VN" smtClean="0"/>
              <a:t>22/07/2024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81BC-92B9-4C9A-8875-5C92922D1211}" type="datetime1">
              <a:rPr lang="vi-VN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3694-7EDA-4CBE-B5E9-D50D750B8479}" type="datetime1">
              <a:rPr lang="vi-VN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TOEIC FOR YOUR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E3E4-75FE-4C4B-A391-3B9B864B9E5F}" type="datetime1">
              <a:rPr lang="vi-VN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TOEIC FOR YOUR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C48A-9770-4728-A615-33FAD82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60" r:id="rId16"/>
    <p:sldLayoutId id="2147483661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5557F5-909F-4792-94CA-60DE36574384}"/>
              </a:ext>
            </a:extLst>
          </p:cNvPr>
          <p:cNvSpPr/>
          <p:nvPr/>
        </p:nvSpPr>
        <p:spPr>
          <a:xfrm>
            <a:off x="1485900" y="2251641"/>
            <a:ext cx="9210675" cy="6556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 w="0"/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 R O N O U N S</a:t>
            </a:r>
            <a:endParaRPr lang="en-US" sz="2800" b="1" cap="none" spc="0" dirty="0">
              <a:ln w="0"/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YOU!</a:t>
            </a:r>
            <a:endParaRPr kumimoji="1" lang="ja-JP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Any Questions?</a:t>
            </a:r>
            <a:endParaRPr kumimoji="1" lang="ja-JP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76131A-E0DA-413B-AEEA-F815F1788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023F46-6654-43B2-9873-45771EAAE461}"/>
              </a:ext>
            </a:extLst>
          </p:cNvPr>
          <p:cNvSpPr/>
          <p:nvPr/>
        </p:nvSpPr>
        <p:spPr>
          <a:xfrm>
            <a:off x="11380762" y="4332849"/>
            <a:ext cx="811237" cy="51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BB479-C603-4382-9CC1-7F3F4B5BA50F}"/>
              </a:ext>
            </a:extLst>
          </p:cNvPr>
          <p:cNvSpPr txBox="1"/>
          <p:nvPr/>
        </p:nvSpPr>
        <p:spPr>
          <a:xfrm>
            <a:off x="11555547" y="75308"/>
            <a:ext cx="461665" cy="4159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vert270" wrap="square" rtlCol="0" anchor="ctr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TOEIC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IELTS PHẠM PHƯƠNG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DC0010-8A76-49E2-BB94-41605512C292}"/>
              </a:ext>
            </a:extLst>
          </p:cNvPr>
          <p:cNvCxnSpPr/>
          <p:nvPr/>
        </p:nvCxnSpPr>
        <p:spPr>
          <a:xfrm>
            <a:off x="11272910" y="0"/>
            <a:ext cx="4690" cy="48458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10419" y="3863037"/>
            <a:ext cx="8722096" cy="244628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ĐẠI TỪ LÀ GÌ</a:t>
            </a:r>
            <a:endParaRPr lang="vi-VN" sz="1800" b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PHÂN LOẠI ĐẠI TỪ</a:t>
            </a:r>
            <a:endParaRPr lang="vi-VN" sz="1800" b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7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647228" y="6309320"/>
            <a:ext cx="10897544" cy="38389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vi-V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phamphuong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edu.vn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TOEIC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IELTS PHẠM 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A5C0EC-E5ED-4C68-8FC0-B230D91A5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E209CA-0375-4A94-A069-61D55083AA04}"/>
              </a:ext>
            </a:extLst>
          </p:cNvPr>
          <p:cNvSpPr/>
          <p:nvPr/>
        </p:nvSpPr>
        <p:spPr>
          <a:xfrm>
            <a:off x="1710419" y="2409231"/>
            <a:ext cx="8722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latin typeface="Arial Rounded MT Bold" panose="020F0704030504030204" pitchFamily="34" charset="0"/>
              </a:rPr>
              <a:t>O U T L I N E</a:t>
            </a:r>
          </a:p>
        </p:txBody>
      </p:sp>
    </p:spTree>
    <p:extLst>
      <p:ext uri="{BB962C8B-B14F-4D97-AF65-F5344CB8AC3E}">
        <p14:creationId xmlns:p14="http://schemas.microsoft.com/office/powerpoint/2010/main" val="11819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988366" y="228085"/>
            <a:ext cx="8098576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 VỀ ĐẠI TỪ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8366" y="1992891"/>
            <a:ext cx="8408390" cy="18435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thế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 </a:t>
            </a:r>
            <a:r>
              <a:rPr lang="en-US" sz="2000" b="1" u="sng" dirty="0" err="1">
                <a:solidFill>
                  <a:srgbClr val="0070C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danh</a:t>
            </a:r>
            <a:r>
              <a:rPr lang="en-US" sz="2000" b="1" u="sng" dirty="0">
                <a:solidFill>
                  <a:srgbClr val="0070C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b="1" u="sng" dirty="0" err="1">
                <a:solidFill>
                  <a:srgbClr val="0070C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từ</a:t>
            </a:r>
            <a:r>
              <a:rPr lang="en-US" sz="2000" b="1" u="sng" dirty="0">
                <a:solidFill>
                  <a:srgbClr val="0070C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.</a:t>
            </a:r>
            <a:endParaRPr lang="en-US" sz="2000" b="1" dirty="0">
              <a:solidFill>
                <a:srgbClr val="0070C0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Tránh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danh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Ex: Mary joined the party last night. I saw her there.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7A35E-A8CF-437E-A706-5D33096855C3}"/>
              </a:ext>
            </a:extLst>
          </p:cNvPr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671834-FFE3-41BF-AE83-C6C47036A1D6}"/>
                </a:ext>
              </a:extLst>
            </p:cNvPr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9EC2C0-5DAB-4F64-86A5-FAEA7FA675FA}"/>
                </a:ext>
              </a:extLst>
            </p:cNvPr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2128FD-60C9-4513-B42B-72D7B8D01C54}"/>
                  </a:ext>
                </a:extLst>
              </p:cNvPr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D9148B-CB1E-41F5-92C6-9793ABBBFBC4}"/>
                  </a:ext>
                </a:extLst>
              </p:cNvPr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TOEIC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IELTS PHẠM 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62812B-1A28-4F90-9F36-E3BB728F5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">
            <a:extLst>
              <a:ext uri="{FF2B5EF4-FFF2-40B4-BE49-F238E27FC236}">
                <a16:creationId xmlns:a16="http://schemas.microsoft.com/office/drawing/2014/main" id="{756E204B-EF13-4055-B0E8-9266D052C935}"/>
              </a:ext>
            </a:extLst>
          </p:cNvPr>
          <p:cNvSpPr txBox="1">
            <a:spLocks/>
          </p:cNvSpPr>
          <p:nvPr/>
        </p:nvSpPr>
        <p:spPr>
          <a:xfrm>
            <a:off x="1843268" y="228085"/>
            <a:ext cx="8098576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ĐẠI TỪ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0511D8-064D-4AE9-8FB0-955BFB547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FA6E15-D781-4737-ADAF-E917A28E0919}"/>
              </a:ext>
            </a:extLst>
          </p:cNvPr>
          <p:cNvSpPr txBox="1"/>
          <p:nvPr/>
        </p:nvSpPr>
        <p:spPr>
          <a:xfrm>
            <a:off x="1710419" y="1564662"/>
            <a:ext cx="8347981" cy="454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TỪ NHÂN X</a:t>
            </a:r>
            <a:r>
              <a:rPr lang="vi-V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(PERSONAL PRONOUNS)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TỪ SỞ HỮU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(POSSESSIVE PRONOUNS)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TỪ PHẢN THÂN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(REFLEXIVE PRONOUNS)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AD4C4-B84D-4C98-B613-9AFDB40A19E7}"/>
              </a:ext>
            </a:extLst>
          </p:cNvPr>
          <p:cNvCxnSpPr/>
          <p:nvPr/>
        </p:nvCxnSpPr>
        <p:spPr>
          <a:xfrm>
            <a:off x="11272910" y="0"/>
            <a:ext cx="4690" cy="48458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0FBFE0-C6F6-42AE-AA53-4F2E5D9756D2}"/>
              </a:ext>
            </a:extLst>
          </p:cNvPr>
          <p:cNvSpPr/>
          <p:nvPr/>
        </p:nvSpPr>
        <p:spPr>
          <a:xfrm>
            <a:off x="11380762" y="4332849"/>
            <a:ext cx="811237" cy="51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D0F9C-FB43-4C77-A273-EB3BEC1664E2}"/>
              </a:ext>
            </a:extLst>
          </p:cNvPr>
          <p:cNvSpPr txBox="1"/>
          <p:nvPr/>
        </p:nvSpPr>
        <p:spPr>
          <a:xfrm>
            <a:off x="11555547" y="75308"/>
            <a:ext cx="461665" cy="4159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vert270" wrap="square" rtlCol="0" anchor="ctr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TOEIC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IELTS PHẠM PHƯƠNG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">
            <a:extLst>
              <a:ext uri="{FF2B5EF4-FFF2-40B4-BE49-F238E27FC236}">
                <a16:creationId xmlns:a16="http://schemas.microsoft.com/office/drawing/2014/main" id="{FCD0B548-83D7-4D2E-862E-047A87660EE5}"/>
              </a:ext>
            </a:extLst>
          </p:cNvPr>
          <p:cNvSpPr txBox="1">
            <a:spLocks/>
          </p:cNvSpPr>
          <p:nvPr/>
        </p:nvSpPr>
        <p:spPr>
          <a:xfrm>
            <a:off x="1855934" y="228085"/>
            <a:ext cx="8098575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ĐẠI TỪ NHÂN XƯNG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464534-58AA-4776-90B7-E9C7D6F3E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B0CEF-4E9A-40B5-943A-298D48018C76}"/>
              </a:ext>
            </a:extLst>
          </p:cNvPr>
          <p:cNvSpPr/>
          <p:nvPr/>
        </p:nvSpPr>
        <p:spPr>
          <a:xfrm>
            <a:off x="1855934" y="1488682"/>
            <a:ext cx="1990725" cy="647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NGỮ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E381D-D3CC-4572-9DFB-322C7F5BE33F}"/>
              </a:ext>
            </a:extLst>
          </p:cNvPr>
          <p:cNvSpPr/>
          <p:nvPr/>
        </p:nvSpPr>
        <p:spPr>
          <a:xfrm>
            <a:off x="1956608" y="3685495"/>
            <a:ext cx="1990725" cy="647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TÂN NGỮ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339EE2-AB20-4564-B36C-5C45C579FD53}"/>
              </a:ext>
            </a:extLst>
          </p:cNvPr>
          <p:cNvSpPr/>
          <p:nvPr/>
        </p:nvSpPr>
        <p:spPr>
          <a:xfrm>
            <a:off x="1855934" y="2305433"/>
            <a:ext cx="5849234" cy="647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I, He, She, It, We, You, They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Ex: </a:t>
            </a:r>
            <a:r>
              <a:rPr lang="en-US" sz="2000" u="sng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He</a:t>
            </a: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has lived here for 3 years.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FC096-22B8-4239-A5AF-58B656A1B641}"/>
              </a:ext>
            </a:extLst>
          </p:cNvPr>
          <p:cNvSpPr/>
          <p:nvPr/>
        </p:nvSpPr>
        <p:spPr>
          <a:xfrm>
            <a:off x="1956608" y="4521998"/>
            <a:ext cx="5849234" cy="647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Me, Him, Her, It, Us, </a:t>
            </a:r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You,Them</a:t>
            </a:r>
            <a:endParaRPr lang="en-US" sz="2000" dirty="0">
              <a:solidFill>
                <a:srgbClr val="0070C0"/>
              </a:solidFill>
              <a:latin typeface="Arial Rounded MT Bold" panose="020F0704030504030204" pitchFamily="34" charset="0"/>
              <a:ea typeface="Times New Roman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Ex: I saw </a:t>
            </a:r>
            <a:r>
              <a:rPr lang="en-US" sz="2000" u="sng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her</a:t>
            </a: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at the party last night.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4DF08-C0E4-46C0-B383-475B9811465D}"/>
              </a:ext>
            </a:extLst>
          </p:cNvPr>
          <p:cNvCxnSpPr/>
          <p:nvPr/>
        </p:nvCxnSpPr>
        <p:spPr>
          <a:xfrm>
            <a:off x="11272910" y="0"/>
            <a:ext cx="4690" cy="48458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B77E772-FD3A-4730-9315-6E1693911486}"/>
              </a:ext>
            </a:extLst>
          </p:cNvPr>
          <p:cNvSpPr/>
          <p:nvPr/>
        </p:nvSpPr>
        <p:spPr>
          <a:xfrm>
            <a:off x="11380762" y="4332849"/>
            <a:ext cx="811237" cy="51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E54F-CFC5-4BF6-AA76-0AD424ED654E}"/>
              </a:ext>
            </a:extLst>
          </p:cNvPr>
          <p:cNvSpPr txBox="1"/>
          <p:nvPr/>
        </p:nvSpPr>
        <p:spPr>
          <a:xfrm>
            <a:off x="11555547" y="75308"/>
            <a:ext cx="461665" cy="4159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vert270" wrap="square" rtlCol="0" anchor="ctr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TOEIC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IELTS PHẠM PHƯƠNG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009421" y="2971731"/>
            <a:ext cx="8543182" cy="2759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5"/>
          <p:cNvSpPr txBox="1">
            <a:spLocks/>
          </p:cNvSpPr>
          <p:nvPr/>
        </p:nvSpPr>
        <p:spPr>
          <a:xfrm>
            <a:off x="1901308" y="228085"/>
            <a:ext cx="8098575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ĐẠI TỪ SỞ HỮU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6451" y="2364859"/>
            <a:ext cx="173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1" y="4290425"/>
            <a:ext cx="173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774" y="3101812"/>
            <a:ext cx="3276600" cy="187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Mine (My + N)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Hers (Her + N)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His (His + N)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Ours (Our + 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4013" y="3101812"/>
            <a:ext cx="4371479" cy="187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Yours (Your + N)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Theirs (Their + 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  its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chỉ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là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tính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từ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sở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hữu</a:t>
            </a:r>
            <a:endParaRPr lang="en-US" sz="2000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85800" y="546410"/>
            <a:ext cx="10266952" cy="2759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0070C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ĐẠI TỪ SỞ HỮU = TÍNH TỪ SỞ HỮU + DANH TỪ</a:t>
            </a:r>
          </a:p>
          <a:p>
            <a:pPr lvl="0"/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pPr lvl="0"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Ex: That is Ann’s room. = </a:t>
            </a: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This is </a:t>
            </a:r>
            <a:r>
              <a:rPr lang="en-US" sz="2000" u="sng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 charset="0"/>
                <a:cs typeface="Arial" pitchFamily="34" charset="0"/>
              </a:rPr>
              <a:t>ours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 (This is 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our room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8F3778-A173-4ADB-883D-7D3976629594}"/>
              </a:ext>
            </a:extLst>
          </p:cNvPr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908E4-6749-4D33-AE56-C08EB4FC5DC4}"/>
                </a:ext>
              </a:extLst>
            </p:cNvPr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513656-F7E4-43ED-A5DA-298F30106E49}"/>
                </a:ext>
              </a:extLst>
            </p:cNvPr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7023D9-58B8-4F8E-B26C-9CC97E7074CE}"/>
                  </a:ext>
                </a:extLst>
              </p:cNvPr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43F649-AF96-4404-848F-363866CD71D6}"/>
                  </a:ext>
                </a:extLst>
              </p:cNvPr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TOEIC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IELTS PHẠM 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6564C-2A57-4EB0-9F1E-C511297340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791170" y="225682"/>
            <a:ext cx="8098575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ĐẠI TỪ PHẢN THÂN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6451" y="2364859"/>
            <a:ext cx="173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1" y="4290425"/>
            <a:ext cx="173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21" name="テキスト プレースホルダー 15"/>
          <p:cNvSpPr txBox="1">
            <a:spLocks/>
          </p:cNvSpPr>
          <p:nvPr/>
        </p:nvSpPr>
        <p:spPr>
          <a:xfrm>
            <a:off x="2009421" y="6309320"/>
            <a:ext cx="8173158" cy="3838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00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vi-VN" altLang="ja-JP" sz="2000">
                <a:latin typeface="Arial" panose="020B0604020202020204" pitchFamily="34" charset="0"/>
                <a:cs typeface="Arial" panose="020B0604020202020204" pitchFamily="34" charset="0"/>
              </a:rPr>
              <a:t>phamphuong</a:t>
            </a:r>
            <a:r>
              <a:rPr lang="en-US" altLang="ja-JP" sz="2000">
                <a:latin typeface="Arial" panose="020B0604020202020204" pitchFamily="34" charset="0"/>
                <a:cs typeface="Arial" panose="020B0604020202020204" pitchFamily="34" charset="0"/>
              </a:rPr>
              <a:t>.edu.vn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6A558E-7F49-452D-B64E-9CEBF00137C2}"/>
              </a:ext>
            </a:extLst>
          </p:cNvPr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AC6FA0-8E02-45E0-81DD-9207E99C3B0E}"/>
                </a:ext>
              </a:extLst>
            </p:cNvPr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6F3674-D329-4FB0-858F-380135E6B1E8}"/>
                </a:ext>
              </a:extLst>
            </p:cNvPr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2B141B-661E-41BC-8753-2A4ADECCA949}"/>
                  </a:ext>
                </a:extLst>
              </p:cNvPr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5C121D-254B-4601-9311-082BAAF4FFEE}"/>
                  </a:ext>
                </a:extLst>
              </p:cNvPr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TOEIC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IELTS PHẠM 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921262-B434-47AE-9BF5-F26DE25CF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96A78-87E5-4E0C-B876-8A6C25D529BC}"/>
              </a:ext>
            </a:extLst>
          </p:cNvPr>
          <p:cNvSpPr txBox="1"/>
          <p:nvPr/>
        </p:nvSpPr>
        <p:spPr>
          <a:xfrm>
            <a:off x="2076451" y="2164834"/>
            <a:ext cx="9057485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đại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phản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thân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thường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gặp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:</a:t>
            </a:r>
          </a:p>
          <a:p>
            <a:pPr lvl="0">
              <a:lnSpc>
                <a:spcPct val="200000"/>
              </a:lnSpc>
            </a:pP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Myself, yourself, himself, herself, itself, ourselves, yourselves, themselves</a:t>
            </a:r>
          </a:p>
          <a:p>
            <a:pPr lvl="0">
              <a:lnSpc>
                <a:spcPct val="200000"/>
              </a:lnSpc>
            </a:pPr>
            <a:endParaRPr lang="en-US" sz="2000" b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BBC4EB03-4260-44B7-8884-718FA216BA19}"/>
              </a:ext>
            </a:extLst>
          </p:cNvPr>
          <p:cNvSpPr/>
          <p:nvPr/>
        </p:nvSpPr>
        <p:spPr>
          <a:xfrm>
            <a:off x="2133600" y="1669102"/>
            <a:ext cx="2881740" cy="5026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CE6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ĐỊNH NGHĨA</a:t>
            </a:r>
            <a:endParaRPr lang="en-US" sz="2000" b="1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4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710419" y="228087"/>
            <a:ext cx="8098575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ĐẠI TỪ PHẢN THÂN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6451" y="2364859"/>
            <a:ext cx="173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0000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E857EC-AE90-4D5E-ACCD-7838A580E972}"/>
              </a:ext>
            </a:extLst>
          </p:cNvPr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17D194-CD3D-434F-9CCF-10413684806B}"/>
                </a:ext>
              </a:extLst>
            </p:cNvPr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BA195AA-6F8A-4D40-B6BA-C07D73ADF5E1}"/>
                </a:ext>
              </a:extLst>
            </p:cNvPr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8E5275-9C63-4D41-8FB7-720F5C7336CB}"/>
                  </a:ext>
                </a:extLst>
              </p:cNvPr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E70202-9199-4C29-8C00-11052CECAFF6}"/>
                  </a:ext>
                </a:extLst>
              </p:cNvPr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TOEIC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IELTS PHẠM 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857DA-A170-479C-BEDC-6C2D5562A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26F639-FEE1-4F10-8051-F6DC3BE6599E}"/>
              </a:ext>
            </a:extLst>
          </p:cNvPr>
          <p:cNvSpPr txBox="1"/>
          <p:nvPr/>
        </p:nvSpPr>
        <p:spPr>
          <a:xfrm>
            <a:off x="2133600" y="1838363"/>
            <a:ext cx="9710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sz="2000" b="1" i="0" dirty="0">
              <a:solidFill>
                <a:srgbClr val="0070C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  <a:sym typeface="Wingdings 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Làm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Tân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Ngữ</a:t>
            </a:r>
            <a:endParaRPr lang="en-US" sz="2000" dirty="0">
              <a:latin typeface="Arial" panose="020B0604020202020204" pitchFamily="34" charset="0"/>
              <a:ea typeface="Times New Roman" charset="0"/>
              <a:cs typeface="Arial" pitchFamily="34" charset="0"/>
              <a:sym typeface="Wingdings 2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I cut </a:t>
            </a:r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myself.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Times New Roman" charset="0"/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Nhấn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mạnh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chủ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  <a:sym typeface="Wingdings 2"/>
              </a:rPr>
              <a:t>ngữ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ea typeface="Times New Roman" charset="0"/>
              <a:cs typeface="Arial" pitchFamily="34" charset="0"/>
              <a:sym typeface="Wingdings 2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The King </a:t>
            </a:r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himself</a:t>
            </a:r>
            <a:r>
              <a:rPr lang="en-US" sz="2000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gave her the medal.</a:t>
            </a:r>
            <a:endParaRPr lang="en-US" sz="2000" dirty="0">
              <a:latin typeface="Arial" pitchFamily="34" charset="0"/>
              <a:ea typeface="Times New Roman" charset="0"/>
              <a:cs typeface="Arial" pitchFamily="34" charset="0"/>
              <a:sym typeface="Wingdings 2"/>
            </a:endParaRPr>
          </a:p>
          <a:p>
            <a:pPr lvl="0"/>
            <a:r>
              <a:rPr lang="en-US" sz="2000" b="1" dirty="0">
                <a:latin typeface="Arial" pitchFamily="34" charset="0"/>
                <a:ea typeface="Times New Roman" charset="0"/>
                <a:cs typeface="Arial" pitchFamily="34" charset="0"/>
                <a:sym typeface="Wingdings 2"/>
              </a:rPr>
              <a:t> </a:t>
            </a:r>
            <a:endParaRPr lang="en-US" sz="2000" b="1" dirty="0">
              <a:latin typeface="Arial" panose="020B0604020202020204" pitchFamily="34" charset="0"/>
              <a:ea typeface="Times New Roman" charset="0"/>
              <a:cs typeface="Arial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969E0835-BDE4-4B61-8A35-031D8BF008A1}"/>
              </a:ext>
            </a:extLst>
          </p:cNvPr>
          <p:cNvSpPr/>
          <p:nvPr/>
        </p:nvSpPr>
        <p:spPr>
          <a:xfrm>
            <a:off x="2133600" y="1669102"/>
            <a:ext cx="2881740" cy="5026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CE6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</a:rPr>
              <a:t>CHỨC N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ĂNG</a:t>
            </a:r>
            <a:endParaRPr lang="en-US" sz="2000" b="1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2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26841-93A0-4FE8-B00D-ACFA19F2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58909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2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11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NGHĨA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CHỦ NGỮ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TÂN NGỮ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SỞ HỮU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cs typeface="Times New Roman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PHẢN THÂN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TÍNH TỪ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ĐẠI TỪ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TÔI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I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Me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My – My car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Mine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Myself 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ANH ẤY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Him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His – His car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His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Himself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CÔ ẤY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She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Her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Her – Her car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Hers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Herself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NÓ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It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It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Its – Its wing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Itself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CHÚNG TA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We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Us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Our – Our house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Ours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Ourselves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8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BẠN/CÁC BẠN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You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You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Your – Your house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Yours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Yourself/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Yourselves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HỌ/CHÚNG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They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Them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Their – Their house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Theirs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Themselves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LƯU Ý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Đứng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trước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V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chính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Đứng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sau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V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chính</a:t>
                      </a:r>
                      <a:endParaRPr lang="en-GB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Sau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giới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từ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Luôn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theo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sau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đứng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với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Chủ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ngữ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nào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-&gt;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Phản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thân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đó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By +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phản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thân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câu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chủ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5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động</a:t>
                      </a:r>
                      <a:r>
                        <a:rPr lang="en-GB" sz="15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260" marR="38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534</Words>
  <Application>Microsoft Office PowerPoint</Application>
  <PresentationFormat>Widescreen</PresentationFormat>
  <Paragraphs>135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Arial</vt:lpstr>
      <vt:lpstr>Arial Rounded MT Bold</vt:lpstr>
      <vt:lpstr>Bookman Old Style</vt:lpstr>
      <vt:lpstr>Calibri</vt:lpstr>
      <vt:lpstr>Calibri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Quyen Nguyen</dc:creator>
  <cp:lastModifiedBy>Cuong Le</cp:lastModifiedBy>
  <cp:revision>12</cp:revision>
  <dcterms:created xsi:type="dcterms:W3CDTF">2020-03-11T05:15:25Z</dcterms:created>
  <dcterms:modified xsi:type="dcterms:W3CDTF">2024-07-22T15:27:36Z</dcterms:modified>
</cp:coreProperties>
</file>