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2" r:id="rId2"/>
    <p:sldMasterId id="2147483676" r:id="rId3"/>
    <p:sldMasterId id="2147483690" r:id="rId4"/>
  </p:sldMasterIdLst>
  <p:notesMasterIdLst>
    <p:notesMasterId r:id="rId24"/>
  </p:notesMasterIdLst>
  <p:sldIdLst>
    <p:sldId id="256" r:id="rId5"/>
    <p:sldId id="258" r:id="rId6"/>
    <p:sldId id="259" r:id="rId7"/>
    <p:sldId id="260" r:id="rId8"/>
    <p:sldId id="261" r:id="rId9"/>
    <p:sldId id="266" r:id="rId10"/>
    <p:sldId id="311" r:id="rId11"/>
    <p:sldId id="263" r:id="rId12"/>
    <p:sldId id="264" r:id="rId13"/>
    <p:sldId id="265" r:id="rId14"/>
    <p:sldId id="268" r:id="rId15"/>
    <p:sldId id="269" r:id="rId16"/>
    <p:sldId id="270" r:id="rId17"/>
    <p:sldId id="271" r:id="rId18"/>
    <p:sldId id="306" r:id="rId19"/>
    <p:sldId id="305" r:id="rId20"/>
    <p:sldId id="312" r:id="rId21"/>
    <p:sldId id="313" r:id="rId22"/>
    <p:sldId id="262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joKtE/sGYbNJmK2uo1tnuQuDEb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CD60B9-565B-4736-AD41-ABD8820B57C6}">
  <a:tblStyle styleId="{CDCD60B9-565B-4736-AD41-ABD8820B57C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uong Le" userId="e11304d39033df8c" providerId="LiveId" clId="{EF1C61B0-37D5-489E-BE13-A90648119383}"/>
    <pc:docChg chg="modSld">
      <pc:chgData name="Cuong Le" userId="e11304d39033df8c" providerId="LiveId" clId="{EF1C61B0-37D5-489E-BE13-A90648119383}" dt="2024-07-22T09:00:05.616" v="14" actId="20577"/>
      <pc:docMkLst>
        <pc:docMk/>
      </pc:docMkLst>
      <pc:sldChg chg="modSp mod">
        <pc:chgData name="Cuong Le" userId="e11304d39033df8c" providerId="LiveId" clId="{EF1C61B0-37D5-489E-BE13-A90648119383}" dt="2024-07-22T09:00:05.616" v="14" actId="20577"/>
        <pc:sldMkLst>
          <pc:docMk/>
          <pc:sldMk cId="0" sldId="260"/>
        </pc:sldMkLst>
        <pc:graphicFrameChg chg="modGraphic">
          <ac:chgData name="Cuong Le" userId="e11304d39033df8c" providerId="LiveId" clId="{EF1C61B0-37D5-489E-BE13-A90648119383}" dt="2024-07-22T09:00:05.616" v="14" actId="20577"/>
          <ac:graphicFrameMkLst>
            <pc:docMk/>
            <pc:sldMk cId="0" sldId="260"/>
            <ac:graphicFrameMk id="230" creationId="{00000000-0000-0000-0000-000000000000}"/>
          </ac:graphicFrameMkLst>
        </pc:graphicFrameChg>
      </pc:sldChg>
      <pc:sldChg chg="modSp mod">
        <pc:chgData name="Cuong Le" userId="e11304d39033df8c" providerId="LiveId" clId="{EF1C61B0-37D5-489E-BE13-A90648119383}" dt="2024-07-22T08:52:36.539" v="4" actId="207"/>
        <pc:sldMkLst>
          <pc:docMk/>
          <pc:sldMk cId="2727833818" sldId="265"/>
        </pc:sldMkLst>
        <pc:spChg chg="mod">
          <ac:chgData name="Cuong Le" userId="e11304d39033df8c" providerId="LiveId" clId="{EF1C61B0-37D5-489E-BE13-A90648119383}" dt="2024-07-22T08:52:22.103" v="3" actId="207"/>
          <ac:spMkLst>
            <pc:docMk/>
            <pc:sldMk cId="2727833818" sldId="265"/>
            <ac:spMk id="30" creationId="{00000000-0000-0000-0000-000000000000}"/>
          </ac:spMkLst>
        </pc:spChg>
        <pc:graphicFrameChg chg="modGraphic">
          <ac:chgData name="Cuong Le" userId="e11304d39033df8c" providerId="LiveId" clId="{EF1C61B0-37D5-489E-BE13-A90648119383}" dt="2024-07-22T08:52:36.539" v="4" actId="207"/>
          <ac:graphicFrameMkLst>
            <pc:docMk/>
            <pc:sldMk cId="2727833818" sldId="265"/>
            <ac:graphicFrameMk id="29" creationId="{00000000-0000-0000-0000-000000000000}"/>
          </ac:graphicFrameMkLst>
        </pc:graphicFrameChg>
      </pc:sldChg>
    </pc:docChg>
  </pc:docChgLst>
  <pc:docChgLst>
    <pc:chgData name="Cuong Le" userId="e11304d39033df8c" providerId="LiveId" clId="{5205701D-ADF2-4A0B-AD93-76D343D890B9}"/>
    <pc:docChg chg="modSld">
      <pc:chgData name="Cuong Le" userId="e11304d39033df8c" providerId="LiveId" clId="{5205701D-ADF2-4A0B-AD93-76D343D890B9}" dt="2024-06-10T11:21:52.644" v="5" actId="20577"/>
      <pc:docMkLst>
        <pc:docMk/>
      </pc:docMkLst>
      <pc:sldChg chg="modSp mod">
        <pc:chgData name="Cuong Le" userId="e11304d39033df8c" providerId="LiveId" clId="{5205701D-ADF2-4A0B-AD93-76D343D890B9}" dt="2024-06-10T11:21:52.644" v="5" actId="20577"/>
        <pc:sldMkLst>
          <pc:docMk/>
          <pc:sldMk cId="0" sldId="261"/>
        </pc:sldMkLst>
        <pc:graphicFrameChg chg="modGraphic">
          <ac:chgData name="Cuong Le" userId="e11304d39033df8c" providerId="LiveId" clId="{5205701D-ADF2-4A0B-AD93-76D343D890B9}" dt="2024-06-10T11:21:52.644" v="5" actId="20577"/>
          <ac:graphicFrameMkLst>
            <pc:docMk/>
            <pc:sldMk cId="0" sldId="261"/>
            <ac:graphicFrameMk id="239" creationId="{00000000-0000-0000-0000-000000000000}"/>
          </ac:graphicFrameMkLst>
        </pc:graphicFrameChg>
      </pc:sldChg>
    </pc:docChg>
  </pc:docChgLst>
  <pc:docChgLst>
    <pc:chgData name="Cuong Le" userId="e11304d39033df8c" providerId="LiveId" clId="{86AC58CD-82E7-47C1-BC7F-E9D14E4CC507}"/>
    <pc:docChg chg="undo custSel addSld delSld modSld sldOrd">
      <pc:chgData name="Cuong Le" userId="e11304d39033df8c" providerId="LiveId" clId="{86AC58CD-82E7-47C1-BC7F-E9D14E4CC507}" dt="2024-05-14T11:30:59.167" v="343" actId="20577"/>
      <pc:docMkLst>
        <pc:docMk/>
      </pc:docMkLst>
      <pc:sldChg chg="addSp delSp modSp mod">
        <pc:chgData name="Cuong Le" userId="e11304d39033df8c" providerId="LiveId" clId="{86AC58CD-82E7-47C1-BC7F-E9D14E4CC507}" dt="2024-05-14T09:29:16.914" v="4" actId="1076"/>
        <pc:sldMkLst>
          <pc:docMk/>
          <pc:sldMk cId="0" sldId="256"/>
        </pc:sldMkLst>
        <pc:spChg chg="add del mod">
          <ac:chgData name="Cuong Le" userId="e11304d39033df8c" providerId="LiveId" clId="{86AC58CD-82E7-47C1-BC7F-E9D14E4CC507}" dt="2024-05-14T09:29:13.967" v="3" actId="21"/>
          <ac:spMkLst>
            <pc:docMk/>
            <pc:sldMk cId="0" sldId="256"/>
            <ac:spMk id="3" creationId="{E2C9F303-15AE-6E97-9B15-27C1CF7F9709}"/>
          </ac:spMkLst>
        </pc:spChg>
        <pc:spChg chg="mod">
          <ac:chgData name="Cuong Le" userId="e11304d39033df8c" providerId="LiveId" clId="{86AC58CD-82E7-47C1-BC7F-E9D14E4CC507}" dt="2024-05-14T09:29:16.914" v="4" actId="1076"/>
          <ac:spMkLst>
            <pc:docMk/>
            <pc:sldMk cId="0" sldId="256"/>
            <ac:spMk id="194" creationId="{00000000-0000-0000-0000-000000000000}"/>
          </ac:spMkLst>
        </pc:spChg>
        <pc:spChg chg="del">
          <ac:chgData name="Cuong Le" userId="e11304d39033df8c" providerId="LiveId" clId="{86AC58CD-82E7-47C1-BC7F-E9D14E4CC507}" dt="2024-05-14T09:29:11.227" v="2" actId="21"/>
          <ac:spMkLst>
            <pc:docMk/>
            <pc:sldMk cId="0" sldId="256"/>
            <ac:spMk id="196" creationId="{00000000-0000-0000-0000-000000000000}"/>
          </ac:spMkLst>
        </pc:spChg>
      </pc:sldChg>
      <pc:sldChg chg="del">
        <pc:chgData name="Cuong Le" userId="e11304d39033df8c" providerId="LiveId" clId="{86AC58CD-82E7-47C1-BC7F-E9D14E4CC507}" dt="2024-05-14T09:29:07.994" v="0" actId="2696"/>
        <pc:sldMkLst>
          <pc:docMk/>
          <pc:sldMk cId="0" sldId="257"/>
        </pc:sldMkLst>
      </pc:sldChg>
      <pc:sldChg chg="modSp mod">
        <pc:chgData name="Cuong Le" userId="e11304d39033df8c" providerId="LiveId" clId="{86AC58CD-82E7-47C1-BC7F-E9D14E4CC507}" dt="2024-05-14T11:22:09.979" v="282" actId="20577"/>
        <pc:sldMkLst>
          <pc:docMk/>
          <pc:sldMk cId="0" sldId="258"/>
        </pc:sldMkLst>
        <pc:graphicFrameChg chg="mod modGraphic">
          <ac:chgData name="Cuong Le" userId="e11304d39033df8c" providerId="LiveId" clId="{86AC58CD-82E7-47C1-BC7F-E9D14E4CC507}" dt="2024-05-14T11:22:09.979" v="282" actId="20577"/>
          <ac:graphicFrameMkLst>
            <pc:docMk/>
            <pc:sldMk cId="0" sldId="258"/>
            <ac:graphicFrameMk id="211" creationId="{00000000-0000-0000-0000-000000000000}"/>
          </ac:graphicFrameMkLst>
        </pc:graphicFrameChg>
      </pc:sldChg>
      <pc:sldChg chg="modSp mod">
        <pc:chgData name="Cuong Le" userId="e11304d39033df8c" providerId="LiveId" clId="{86AC58CD-82E7-47C1-BC7F-E9D14E4CC507}" dt="2024-05-14T11:30:59.167" v="343" actId="20577"/>
        <pc:sldMkLst>
          <pc:docMk/>
          <pc:sldMk cId="0" sldId="259"/>
        </pc:sldMkLst>
        <pc:graphicFrameChg chg="modGraphic">
          <ac:chgData name="Cuong Le" userId="e11304d39033df8c" providerId="LiveId" clId="{86AC58CD-82E7-47C1-BC7F-E9D14E4CC507}" dt="2024-05-14T11:30:59.167" v="343" actId="20577"/>
          <ac:graphicFrameMkLst>
            <pc:docMk/>
            <pc:sldMk cId="0" sldId="259"/>
            <ac:graphicFrameMk id="221" creationId="{00000000-0000-0000-0000-000000000000}"/>
          </ac:graphicFrameMkLst>
        </pc:graphicFrameChg>
      </pc:sldChg>
      <pc:sldChg chg="modSp mod">
        <pc:chgData name="Cuong Le" userId="e11304d39033df8c" providerId="LiveId" clId="{86AC58CD-82E7-47C1-BC7F-E9D14E4CC507}" dt="2024-05-14T10:15:23.199" v="198" actId="207"/>
        <pc:sldMkLst>
          <pc:docMk/>
          <pc:sldMk cId="0" sldId="261"/>
        </pc:sldMkLst>
        <pc:graphicFrameChg chg="modGraphic">
          <ac:chgData name="Cuong Le" userId="e11304d39033df8c" providerId="LiveId" clId="{86AC58CD-82E7-47C1-BC7F-E9D14E4CC507}" dt="2024-05-14T10:15:23.199" v="198" actId="207"/>
          <ac:graphicFrameMkLst>
            <pc:docMk/>
            <pc:sldMk cId="0" sldId="261"/>
            <ac:graphicFrameMk id="239" creationId="{00000000-0000-0000-0000-000000000000}"/>
          </ac:graphicFrameMkLst>
        </pc:graphicFrameChg>
      </pc:sldChg>
      <pc:sldChg chg="modSp add mod">
        <pc:chgData name="Cuong Le" userId="e11304d39033df8c" providerId="LiveId" clId="{86AC58CD-82E7-47C1-BC7F-E9D14E4CC507}" dt="2024-05-14T09:36:17.908" v="74" actId="20577"/>
        <pc:sldMkLst>
          <pc:docMk/>
          <pc:sldMk cId="1366643318" sldId="263"/>
        </pc:sldMkLst>
        <pc:spChg chg="mod">
          <ac:chgData name="Cuong Le" userId="e11304d39033df8c" providerId="LiveId" clId="{86AC58CD-82E7-47C1-BC7F-E9D14E4CC507}" dt="2024-05-14T09:36:17.908" v="74" actId="20577"/>
          <ac:spMkLst>
            <pc:docMk/>
            <pc:sldMk cId="1366643318" sldId="263"/>
            <ac:spMk id="12" creationId="{00000000-0000-0000-0000-000000000000}"/>
          </ac:spMkLst>
        </pc:spChg>
      </pc:sldChg>
      <pc:sldChg chg="add">
        <pc:chgData name="Cuong Le" userId="e11304d39033df8c" providerId="LiveId" clId="{86AC58CD-82E7-47C1-BC7F-E9D14E4CC507}" dt="2024-05-14T09:34:27.280" v="7"/>
        <pc:sldMkLst>
          <pc:docMk/>
          <pc:sldMk cId="2801913509" sldId="264"/>
        </pc:sldMkLst>
      </pc:sldChg>
      <pc:sldChg chg="add">
        <pc:chgData name="Cuong Le" userId="e11304d39033df8c" providerId="LiveId" clId="{86AC58CD-82E7-47C1-BC7F-E9D14E4CC507}" dt="2024-05-14T09:34:27.280" v="7"/>
        <pc:sldMkLst>
          <pc:docMk/>
          <pc:sldMk cId="2727833818" sldId="265"/>
        </pc:sldMkLst>
      </pc:sldChg>
      <pc:sldChg chg="modSp add mod ord">
        <pc:chgData name="Cuong Le" userId="e11304d39033df8c" providerId="LiveId" clId="{86AC58CD-82E7-47C1-BC7F-E9D14E4CC507}" dt="2024-05-14T11:28:41.931" v="324" actId="14100"/>
        <pc:sldMkLst>
          <pc:docMk/>
          <pc:sldMk cId="3911326813" sldId="266"/>
        </pc:sldMkLst>
        <pc:spChg chg="mod">
          <ac:chgData name="Cuong Le" userId="e11304d39033df8c" providerId="LiveId" clId="{86AC58CD-82E7-47C1-BC7F-E9D14E4CC507}" dt="2024-05-14T09:36:11.024" v="72" actId="20577"/>
          <ac:spMkLst>
            <pc:docMk/>
            <pc:sldMk cId="3911326813" sldId="266"/>
            <ac:spMk id="12" creationId="{00000000-0000-0000-0000-000000000000}"/>
          </ac:spMkLst>
        </pc:spChg>
        <pc:graphicFrameChg chg="modGraphic">
          <ac:chgData name="Cuong Le" userId="e11304d39033df8c" providerId="LiveId" clId="{86AC58CD-82E7-47C1-BC7F-E9D14E4CC507}" dt="2024-05-14T11:28:41.931" v="324" actId="14100"/>
          <ac:graphicFrameMkLst>
            <pc:docMk/>
            <pc:sldMk cId="3911326813" sldId="266"/>
            <ac:graphicFrameMk id="8" creationId="{00000000-0000-0000-0000-000000000000}"/>
          </ac:graphicFrameMkLst>
        </pc:graphicFrameChg>
      </pc:sldChg>
      <pc:sldChg chg="add del ord">
        <pc:chgData name="Cuong Le" userId="e11304d39033df8c" providerId="LiveId" clId="{86AC58CD-82E7-47C1-BC7F-E9D14E4CC507}" dt="2024-05-14T09:41:29.413" v="77" actId="2696"/>
        <pc:sldMkLst>
          <pc:docMk/>
          <pc:sldMk cId="1283597122" sldId="267"/>
        </pc:sldMkLst>
      </pc:sldChg>
      <pc:sldChg chg="add">
        <pc:chgData name="Cuong Le" userId="e11304d39033df8c" providerId="LiveId" clId="{86AC58CD-82E7-47C1-BC7F-E9D14E4CC507}" dt="2024-05-14T09:34:27.280" v="7"/>
        <pc:sldMkLst>
          <pc:docMk/>
          <pc:sldMk cId="515593965" sldId="268"/>
        </pc:sldMkLst>
      </pc:sldChg>
      <pc:sldChg chg="add">
        <pc:chgData name="Cuong Le" userId="e11304d39033df8c" providerId="LiveId" clId="{86AC58CD-82E7-47C1-BC7F-E9D14E4CC507}" dt="2024-05-14T09:34:27.280" v="7"/>
        <pc:sldMkLst>
          <pc:docMk/>
          <pc:sldMk cId="3382557835" sldId="269"/>
        </pc:sldMkLst>
      </pc:sldChg>
      <pc:sldChg chg="modSp add mod">
        <pc:chgData name="Cuong Le" userId="e11304d39033df8c" providerId="LiveId" clId="{86AC58CD-82E7-47C1-BC7F-E9D14E4CC507}" dt="2024-05-14T09:42:25.614" v="83" actId="2164"/>
        <pc:sldMkLst>
          <pc:docMk/>
          <pc:sldMk cId="49136178" sldId="270"/>
        </pc:sldMkLst>
        <pc:graphicFrameChg chg="modGraphic">
          <ac:chgData name="Cuong Le" userId="e11304d39033df8c" providerId="LiveId" clId="{86AC58CD-82E7-47C1-BC7F-E9D14E4CC507}" dt="2024-05-14T09:42:25.614" v="83" actId="2164"/>
          <ac:graphicFrameMkLst>
            <pc:docMk/>
            <pc:sldMk cId="49136178" sldId="270"/>
            <ac:graphicFrameMk id="5" creationId="{00000000-0000-0000-0000-000000000000}"/>
          </ac:graphicFrameMkLst>
        </pc:graphicFrameChg>
      </pc:sldChg>
      <pc:sldChg chg="add del">
        <pc:chgData name="Cuong Le" userId="e11304d39033df8c" providerId="LiveId" clId="{86AC58CD-82E7-47C1-BC7F-E9D14E4CC507}" dt="2024-05-14T09:34:58.375" v="28"/>
        <pc:sldMkLst>
          <pc:docMk/>
          <pc:sldMk cId="828915036" sldId="270"/>
        </pc:sldMkLst>
      </pc:sldChg>
      <pc:sldChg chg="modSp add mod">
        <pc:chgData name="Cuong Le" userId="e11304d39033df8c" providerId="LiveId" clId="{86AC58CD-82E7-47C1-BC7F-E9D14E4CC507}" dt="2024-05-14T09:44:20.292" v="101" actId="207"/>
        <pc:sldMkLst>
          <pc:docMk/>
          <pc:sldMk cId="1735565322" sldId="271"/>
        </pc:sldMkLst>
        <pc:graphicFrameChg chg="modGraphic">
          <ac:chgData name="Cuong Le" userId="e11304d39033df8c" providerId="LiveId" clId="{86AC58CD-82E7-47C1-BC7F-E9D14E4CC507}" dt="2024-05-14T09:44:20.292" v="101" actId="207"/>
          <ac:graphicFrameMkLst>
            <pc:docMk/>
            <pc:sldMk cId="1735565322" sldId="271"/>
            <ac:graphicFrameMk id="2" creationId="{00000000-0000-0000-0000-000000000000}"/>
          </ac:graphicFrameMkLst>
        </pc:graphicFrameChg>
      </pc:sldChg>
      <pc:sldChg chg="add del">
        <pc:chgData name="Cuong Le" userId="e11304d39033df8c" providerId="LiveId" clId="{86AC58CD-82E7-47C1-BC7F-E9D14E4CC507}" dt="2024-05-14T09:34:58.375" v="28"/>
        <pc:sldMkLst>
          <pc:docMk/>
          <pc:sldMk cId="2811889091" sldId="271"/>
        </pc:sldMkLst>
      </pc:sldChg>
      <pc:sldChg chg="add del">
        <pc:chgData name="Cuong Le" userId="e11304d39033df8c" providerId="LiveId" clId="{86AC58CD-82E7-47C1-BC7F-E9D14E4CC507}" dt="2024-05-14T09:34:58.375" v="28"/>
        <pc:sldMkLst>
          <pc:docMk/>
          <pc:sldMk cId="524459496" sldId="272"/>
        </pc:sldMkLst>
      </pc:sldChg>
      <pc:sldChg chg="add del">
        <pc:chgData name="Cuong Le" userId="e11304d39033df8c" providerId="LiveId" clId="{86AC58CD-82E7-47C1-BC7F-E9D14E4CC507}" dt="2024-05-14T09:34:58.375" v="28"/>
        <pc:sldMkLst>
          <pc:docMk/>
          <pc:sldMk cId="3493823906" sldId="273"/>
        </pc:sldMkLst>
      </pc:sldChg>
      <pc:sldChg chg="add del">
        <pc:chgData name="Cuong Le" userId="e11304d39033df8c" providerId="LiveId" clId="{86AC58CD-82E7-47C1-BC7F-E9D14E4CC507}" dt="2024-05-14T09:34:58.375" v="28"/>
        <pc:sldMkLst>
          <pc:docMk/>
          <pc:sldMk cId="2443873929" sldId="274"/>
        </pc:sldMkLst>
      </pc:sldChg>
      <pc:sldChg chg="add del">
        <pc:chgData name="Cuong Le" userId="e11304d39033df8c" providerId="LiveId" clId="{86AC58CD-82E7-47C1-BC7F-E9D14E4CC507}" dt="2024-05-14T09:34:58.375" v="28"/>
        <pc:sldMkLst>
          <pc:docMk/>
          <pc:sldMk cId="2844236423" sldId="275"/>
        </pc:sldMkLst>
      </pc:sldChg>
      <pc:sldChg chg="add del">
        <pc:chgData name="Cuong Le" userId="e11304d39033df8c" providerId="LiveId" clId="{86AC58CD-82E7-47C1-BC7F-E9D14E4CC507}" dt="2024-05-14T09:34:58.375" v="28"/>
        <pc:sldMkLst>
          <pc:docMk/>
          <pc:sldMk cId="1858583502" sldId="276"/>
        </pc:sldMkLst>
      </pc:sldChg>
      <pc:sldChg chg="add">
        <pc:chgData name="Cuong Le" userId="e11304d39033df8c" providerId="LiveId" clId="{86AC58CD-82E7-47C1-BC7F-E9D14E4CC507}" dt="2024-05-14T09:54:27.050" v="104"/>
        <pc:sldMkLst>
          <pc:docMk/>
          <pc:sldMk cId="667368485" sldId="305"/>
        </pc:sldMkLst>
      </pc:sldChg>
      <pc:sldChg chg="modSp add mod">
        <pc:chgData name="Cuong Le" userId="e11304d39033df8c" providerId="LiveId" clId="{86AC58CD-82E7-47C1-BC7F-E9D14E4CC507}" dt="2024-05-14T09:45:31.175" v="103" actId="1076"/>
        <pc:sldMkLst>
          <pc:docMk/>
          <pc:sldMk cId="2398616547" sldId="306"/>
        </pc:sldMkLst>
        <pc:spChg chg="mod">
          <ac:chgData name="Cuong Le" userId="e11304d39033df8c" providerId="LiveId" clId="{86AC58CD-82E7-47C1-BC7F-E9D14E4CC507}" dt="2024-05-14T09:45:31.175" v="103" actId="1076"/>
          <ac:spMkLst>
            <pc:docMk/>
            <pc:sldMk cId="2398616547" sldId="306"/>
            <ac:spMk id="10" creationId="{00000000-0000-0000-0000-000000000000}"/>
          </ac:spMkLst>
        </pc:spChg>
      </pc:sldChg>
      <pc:sldChg chg="add">
        <pc:chgData name="Cuong Le" userId="e11304d39033df8c" providerId="LiveId" clId="{86AC58CD-82E7-47C1-BC7F-E9D14E4CC507}" dt="2024-05-14T09:41:27.321" v="76"/>
        <pc:sldMkLst>
          <pc:docMk/>
          <pc:sldMk cId="1113559643" sldId="311"/>
        </pc:sldMkLst>
      </pc:sldChg>
      <pc:sldChg chg="add">
        <pc:chgData name="Cuong Le" userId="e11304d39033df8c" providerId="LiveId" clId="{86AC58CD-82E7-47C1-BC7F-E9D14E4CC507}" dt="2024-05-14T09:54:27.050" v="104"/>
        <pc:sldMkLst>
          <pc:docMk/>
          <pc:sldMk cId="3424936251" sldId="312"/>
        </pc:sldMkLst>
      </pc:sldChg>
      <pc:sldChg chg="add">
        <pc:chgData name="Cuong Le" userId="e11304d39033df8c" providerId="LiveId" clId="{86AC58CD-82E7-47C1-BC7F-E9D14E4CC507}" dt="2024-05-14T09:54:27.050" v="104"/>
        <pc:sldMkLst>
          <pc:docMk/>
          <pc:sldMk cId="2954578170" sldId="313"/>
        </pc:sldMkLst>
      </pc:sldChg>
      <pc:sldChg chg="add">
        <pc:chgData name="Cuong Le" userId="e11304d39033df8c" providerId="LiveId" clId="{86AC58CD-82E7-47C1-BC7F-E9D14E4CC507}" dt="2024-05-14T09:54:27.050" v="104"/>
        <pc:sldMkLst>
          <pc:docMk/>
          <pc:sldMk cId="2920254496" sldId="314"/>
        </pc:sldMkLst>
      </pc:sldChg>
      <pc:sldChg chg="modSp add mod">
        <pc:chgData name="Cuong Le" userId="e11304d39033df8c" providerId="LiveId" clId="{86AC58CD-82E7-47C1-BC7F-E9D14E4CC507}" dt="2024-05-14T10:13:59.412" v="197" actId="20577"/>
        <pc:sldMkLst>
          <pc:docMk/>
          <pc:sldMk cId="939269890" sldId="315"/>
        </pc:sldMkLst>
        <pc:spChg chg="mod">
          <ac:chgData name="Cuong Le" userId="e11304d39033df8c" providerId="LiveId" clId="{86AC58CD-82E7-47C1-BC7F-E9D14E4CC507}" dt="2024-05-14T10:13:59.412" v="197" actId="20577"/>
          <ac:spMkLst>
            <pc:docMk/>
            <pc:sldMk cId="939269890" sldId="315"/>
            <ac:spMk id="9" creationId="{00000000-0000-0000-0000-000000000000}"/>
          </ac:spMkLst>
        </pc:spChg>
      </pc:sldChg>
      <pc:sldChg chg="add">
        <pc:chgData name="Cuong Le" userId="e11304d39033df8c" providerId="LiveId" clId="{86AC58CD-82E7-47C1-BC7F-E9D14E4CC507}" dt="2024-05-14T09:54:27.050" v="104"/>
        <pc:sldMkLst>
          <pc:docMk/>
          <pc:sldMk cId="3374279972" sldId="316"/>
        </pc:sldMkLst>
      </pc:sldChg>
      <pc:sldChg chg="add">
        <pc:chgData name="Cuong Le" userId="e11304d39033df8c" providerId="LiveId" clId="{86AC58CD-82E7-47C1-BC7F-E9D14E4CC507}" dt="2024-05-14T09:54:27.050" v="104"/>
        <pc:sldMkLst>
          <pc:docMk/>
          <pc:sldMk cId="1930172655" sldId="317"/>
        </pc:sldMkLst>
      </pc:sldChg>
      <pc:sldMasterChg chg="delSldLayout">
        <pc:chgData name="Cuong Le" userId="e11304d39033df8c" providerId="LiveId" clId="{86AC58CD-82E7-47C1-BC7F-E9D14E4CC507}" dt="2024-05-14T09:29:07.994" v="0" actId="2696"/>
        <pc:sldMasterMkLst>
          <pc:docMk/>
          <pc:sldMasterMk cId="0" sldId="2147483662"/>
        </pc:sldMasterMkLst>
        <pc:sldLayoutChg chg="del">
          <pc:chgData name="Cuong Le" userId="e11304d39033df8c" providerId="LiveId" clId="{86AC58CD-82E7-47C1-BC7F-E9D14E4CC507}" dt="2024-05-14T09:29:07.994" v="0" actId="2696"/>
          <pc:sldLayoutMkLst>
            <pc:docMk/>
            <pc:sldMasterMk cId="0" sldId="2147483662"/>
            <pc:sldLayoutMk cId="0" sldId="2147483663"/>
          </pc:sldLayoutMkLst>
        </pc:sldLayoutChg>
      </pc:sldMasterChg>
    </pc:docChg>
  </pc:docChgLst>
  <pc:docChgLst>
    <pc:chgData name="Cuong Le" userId="e11304d39033df8c" providerId="LiveId" clId="{91A88FCD-89D0-4D3A-A298-5A5E64D59385}"/>
    <pc:docChg chg="delSld">
      <pc:chgData name="Cuong Le" userId="e11304d39033df8c" providerId="LiveId" clId="{91A88FCD-89D0-4D3A-A298-5A5E64D59385}" dt="2024-07-22T15:24:27.588" v="3" actId="2696"/>
      <pc:docMkLst>
        <pc:docMk/>
      </pc:docMkLst>
      <pc:sldChg chg="del">
        <pc:chgData name="Cuong Le" userId="e11304d39033df8c" providerId="LiveId" clId="{91A88FCD-89D0-4D3A-A298-5A5E64D59385}" dt="2024-07-22T15:24:22.436" v="0" actId="2696"/>
        <pc:sldMkLst>
          <pc:docMk/>
          <pc:sldMk cId="2920254496" sldId="314"/>
        </pc:sldMkLst>
      </pc:sldChg>
      <pc:sldChg chg="del">
        <pc:chgData name="Cuong Le" userId="e11304d39033df8c" providerId="LiveId" clId="{91A88FCD-89D0-4D3A-A298-5A5E64D59385}" dt="2024-07-22T15:24:24.156" v="1" actId="2696"/>
        <pc:sldMkLst>
          <pc:docMk/>
          <pc:sldMk cId="939269890" sldId="315"/>
        </pc:sldMkLst>
      </pc:sldChg>
      <pc:sldChg chg="del">
        <pc:chgData name="Cuong Le" userId="e11304d39033df8c" providerId="LiveId" clId="{91A88FCD-89D0-4D3A-A298-5A5E64D59385}" dt="2024-07-22T15:24:25.946" v="2" actId="2696"/>
        <pc:sldMkLst>
          <pc:docMk/>
          <pc:sldMk cId="3374279972" sldId="316"/>
        </pc:sldMkLst>
      </pc:sldChg>
      <pc:sldChg chg="del">
        <pc:chgData name="Cuong Le" userId="e11304d39033df8c" providerId="LiveId" clId="{91A88FCD-89D0-4D3A-A298-5A5E64D59385}" dt="2024-07-22T15:24:27.588" v="3" actId="2696"/>
        <pc:sldMkLst>
          <pc:docMk/>
          <pc:sldMk cId="1930172655" sldId="317"/>
        </pc:sldMkLst>
      </pc:sldChg>
    </pc:docChg>
  </pc:docChgLst>
  <pc:docChgLst>
    <pc:chgData name="Cuong Le" userId="e11304d39033df8c" providerId="LiveId" clId="{E457EC8A-46D2-4530-9CE1-09054E630E67}"/>
    <pc:docChg chg="undo custSel modSld">
      <pc:chgData name="Cuong Le" userId="e11304d39033df8c" providerId="LiveId" clId="{E457EC8A-46D2-4530-9CE1-09054E630E67}" dt="2024-06-09T16:26:07.847" v="117" actId="729"/>
      <pc:docMkLst>
        <pc:docMk/>
      </pc:docMkLst>
      <pc:sldChg chg="modSp mod modShow">
        <pc:chgData name="Cuong Le" userId="e11304d39033df8c" providerId="LiveId" clId="{E457EC8A-46D2-4530-9CE1-09054E630E67}" dt="2024-06-09T16:25:51.789" v="114" actId="729"/>
        <pc:sldMkLst>
          <pc:docMk/>
          <pc:sldMk cId="0" sldId="259"/>
        </pc:sldMkLst>
        <pc:graphicFrameChg chg="modGraphic">
          <ac:chgData name="Cuong Le" userId="e11304d39033df8c" providerId="LiveId" clId="{E457EC8A-46D2-4530-9CE1-09054E630E67}" dt="2024-06-09T16:25:34.491" v="113" actId="20577"/>
          <ac:graphicFrameMkLst>
            <pc:docMk/>
            <pc:sldMk cId="0" sldId="259"/>
            <ac:graphicFrameMk id="221" creationId="{00000000-0000-0000-0000-000000000000}"/>
          </ac:graphicFrameMkLst>
        </pc:graphicFrameChg>
      </pc:sldChg>
      <pc:sldChg chg="mod modShow">
        <pc:chgData name="Cuong Le" userId="e11304d39033df8c" providerId="LiveId" clId="{E457EC8A-46D2-4530-9CE1-09054E630E67}" dt="2024-06-09T16:25:55.858" v="115" actId="729"/>
        <pc:sldMkLst>
          <pc:docMk/>
          <pc:sldMk cId="0" sldId="261"/>
        </pc:sldMkLst>
      </pc:sldChg>
      <pc:sldChg chg="mod modShow">
        <pc:chgData name="Cuong Le" userId="e11304d39033df8c" providerId="LiveId" clId="{E457EC8A-46D2-4530-9CE1-09054E630E67}" dt="2024-06-09T16:26:07.847" v="117" actId="729"/>
        <pc:sldMkLst>
          <pc:docMk/>
          <pc:sldMk cId="2727833818" sldId="265"/>
        </pc:sldMkLst>
      </pc:sldChg>
      <pc:sldChg chg="mod modShow">
        <pc:chgData name="Cuong Le" userId="e11304d39033df8c" providerId="LiveId" clId="{E457EC8A-46D2-4530-9CE1-09054E630E67}" dt="2024-06-09T16:25:58.811" v="116" actId="729"/>
        <pc:sldMkLst>
          <pc:docMk/>
          <pc:sldMk cId="1113559643" sldId="311"/>
        </pc:sldMkLst>
      </pc:sldChg>
      <pc:sldChg chg="modSp mod">
        <pc:chgData name="Cuong Le" userId="e11304d39033df8c" providerId="LiveId" clId="{E457EC8A-46D2-4530-9CE1-09054E630E67}" dt="2024-06-09T16:10:16.262" v="63" actId="20577"/>
        <pc:sldMkLst>
          <pc:docMk/>
          <pc:sldMk cId="2920254496" sldId="314"/>
        </pc:sldMkLst>
        <pc:spChg chg="mod">
          <ac:chgData name="Cuong Le" userId="e11304d39033df8c" providerId="LiveId" clId="{E457EC8A-46D2-4530-9CE1-09054E630E67}" dt="2024-06-09T16:10:16.262" v="63" actId="20577"/>
          <ac:spMkLst>
            <pc:docMk/>
            <pc:sldMk cId="2920254496" sldId="314"/>
            <ac:spMk id="9" creationId="{00000000-0000-0000-0000-000000000000}"/>
          </ac:spMkLst>
        </pc:spChg>
      </pc:sldChg>
      <pc:sldChg chg="modSp mod">
        <pc:chgData name="Cuong Le" userId="e11304d39033df8c" providerId="LiveId" clId="{E457EC8A-46D2-4530-9CE1-09054E630E67}" dt="2024-06-09T16:10:46.229" v="83" actId="20577"/>
        <pc:sldMkLst>
          <pc:docMk/>
          <pc:sldMk cId="3374279972" sldId="316"/>
        </pc:sldMkLst>
        <pc:spChg chg="mod">
          <ac:chgData name="Cuong Le" userId="e11304d39033df8c" providerId="LiveId" clId="{E457EC8A-46D2-4530-9CE1-09054E630E67}" dt="2024-06-09T16:10:46.229" v="83" actId="20577"/>
          <ac:spMkLst>
            <pc:docMk/>
            <pc:sldMk cId="3374279972" sldId="316"/>
            <ac:spMk id="9" creationId="{00000000-0000-0000-0000-000000000000}"/>
          </ac:spMkLst>
        </pc:spChg>
      </pc:sldChg>
      <pc:sldChg chg="modSp mod">
        <pc:chgData name="Cuong Le" userId="e11304d39033df8c" providerId="LiveId" clId="{E457EC8A-46D2-4530-9CE1-09054E630E67}" dt="2024-06-09T15:52:15.255" v="58" actId="20577"/>
        <pc:sldMkLst>
          <pc:docMk/>
          <pc:sldMk cId="1930172655" sldId="317"/>
        </pc:sldMkLst>
        <pc:spChg chg="mod">
          <ac:chgData name="Cuong Le" userId="e11304d39033df8c" providerId="LiveId" clId="{E457EC8A-46D2-4530-9CE1-09054E630E67}" dt="2024-06-09T15:52:15.255" v="58" actId="20577"/>
          <ac:spMkLst>
            <pc:docMk/>
            <pc:sldMk cId="1930172655" sldId="317"/>
            <ac:spMk id="9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608457-87EF-41A6-AB5E-8E1E5E1CD5F1}" type="doc">
      <dgm:prSet loTypeId="urn:microsoft.com/office/officeart/2005/8/layout/l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8CE184-763A-4CA8-84D7-22EDCBFB9B4D}">
      <dgm:prSet phldrT="[Text]" custT="1"/>
      <dgm:spPr>
        <a:solidFill>
          <a:schemeClr val="accent1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sz="2000" b="0" dirty="0" err="1">
              <a:solidFill>
                <a:schemeClr val="tx1"/>
              </a:solidFill>
              <a:latin typeface="Arial" panose="020B0604020202020204" pitchFamily="34" charset="0"/>
              <a:ea typeface="Times New Roman" charset="0"/>
              <a:cs typeface="Arial" panose="020B0604020202020204" pitchFamily="34" charset="0"/>
            </a:rPr>
            <a:t>Sau</a:t>
          </a:r>
          <a:r>
            <a:rPr lang="en-US" sz="2000" b="0" dirty="0">
              <a:solidFill>
                <a:schemeClr val="tx1"/>
              </a:solidFill>
              <a:latin typeface="Arial" panose="020B0604020202020204" pitchFamily="34" charset="0"/>
              <a:ea typeface="Times New Roman" charset="0"/>
              <a:cs typeface="Arial" panose="020B0604020202020204" pitchFamily="34" charset="0"/>
            </a:rPr>
            <a:t> (S)</a:t>
          </a:r>
        </a:p>
      </dgm:t>
    </dgm:pt>
    <dgm:pt modelId="{CBAAB7E4-2091-44C3-A2D2-8B87D78BFB80}" type="parTrans" cxnId="{883FBD9C-5A89-418B-8B7A-153689D05BD7}">
      <dgm:prSet/>
      <dgm:spPr/>
      <dgm:t>
        <a:bodyPr/>
        <a:lstStyle/>
        <a:p>
          <a:endParaRPr lang="en-US" sz="2000">
            <a:latin typeface="Times New Roman" charset="0"/>
            <a:ea typeface="Times New Roman" charset="0"/>
            <a:cs typeface="Times New Roman" charset="0"/>
          </a:endParaRPr>
        </a:p>
      </dgm:t>
    </dgm:pt>
    <dgm:pt modelId="{CB71D149-2910-41DC-A9CB-358B6E57D430}" type="sibTrans" cxnId="{883FBD9C-5A89-418B-8B7A-153689D05BD7}">
      <dgm:prSet/>
      <dgm:spPr/>
      <dgm:t>
        <a:bodyPr/>
        <a:lstStyle/>
        <a:p>
          <a:endParaRPr lang="en-US" sz="2000">
            <a:latin typeface="Times New Roman" charset="0"/>
            <a:ea typeface="Times New Roman" charset="0"/>
            <a:cs typeface="Times New Roman" charset="0"/>
          </a:endParaRPr>
        </a:p>
      </dgm:t>
    </dgm:pt>
    <dgm:pt modelId="{3D0F10F4-0EB3-409E-A007-4F97611A9035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 algn="l"/>
          <a:r>
            <a:rPr lang="en-US" sz="2000" b="1" u="sng" dirty="0">
              <a:solidFill>
                <a:srgbClr val="FF0000"/>
              </a:solidFill>
              <a:latin typeface="Arial Rounded MT Bold" panose="020F0704030504030204" pitchFamily="34" charset="0"/>
              <a:ea typeface="Times New Roman" charset="0"/>
              <a:cs typeface="Arial" panose="020B0604020202020204" pitchFamily="34" charset="0"/>
            </a:rPr>
            <a:t>He</a:t>
          </a:r>
          <a:r>
            <a:rPr lang="en-US" sz="2000" b="0" dirty="0">
              <a:solidFill>
                <a:schemeClr val="tx1"/>
              </a:solidFill>
              <a:latin typeface="Arial Rounded MT Bold" panose="020F0704030504030204" pitchFamily="34" charset="0"/>
              <a:ea typeface="Times New Roman" charset="0"/>
              <a:cs typeface="Arial" panose="020B0604020202020204" pitchFamily="34" charset="0"/>
            </a:rPr>
            <a:t> is moving a heavy box. </a:t>
          </a:r>
        </a:p>
      </dgm:t>
    </dgm:pt>
    <dgm:pt modelId="{C104FF24-2193-4273-96B9-D19C836DF024}" type="parTrans" cxnId="{188783FC-8ABC-4BBA-A4A0-86E5BAEE7348}">
      <dgm:prSet/>
      <dgm:spPr/>
      <dgm:t>
        <a:bodyPr/>
        <a:lstStyle/>
        <a:p>
          <a:endParaRPr lang="en-US" sz="2000">
            <a:latin typeface="Times New Roman" charset="0"/>
            <a:ea typeface="Times New Roman" charset="0"/>
            <a:cs typeface="Times New Roman" charset="0"/>
          </a:endParaRPr>
        </a:p>
      </dgm:t>
    </dgm:pt>
    <dgm:pt modelId="{754F6B1F-409B-446B-9056-29C103D69C0A}" type="sibTrans" cxnId="{188783FC-8ABC-4BBA-A4A0-86E5BAEE7348}">
      <dgm:prSet/>
      <dgm:spPr/>
      <dgm:t>
        <a:bodyPr/>
        <a:lstStyle/>
        <a:p>
          <a:endParaRPr lang="en-US" sz="2000">
            <a:latin typeface="Times New Roman" charset="0"/>
            <a:ea typeface="Times New Roman" charset="0"/>
            <a:cs typeface="Times New Roman" charset="0"/>
          </a:endParaRPr>
        </a:p>
      </dgm:t>
    </dgm:pt>
    <dgm:pt modelId="{5B01807D-481D-4209-93E7-4E0E7C6E5CC7}">
      <dgm:prSet phldrT="[Text]" custT="1"/>
      <dgm:spPr>
        <a:solidFill>
          <a:schemeClr val="accent1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sz="2000" b="0" dirty="0" err="1">
              <a:solidFill>
                <a:schemeClr val="tx1"/>
              </a:solidFill>
              <a:latin typeface="Arial" panose="020B0604020202020204" pitchFamily="34" charset="0"/>
              <a:ea typeface="Times New Roman" charset="0"/>
              <a:cs typeface="Arial" panose="020B0604020202020204" pitchFamily="34" charset="0"/>
            </a:rPr>
            <a:t>Trước</a:t>
          </a:r>
          <a:r>
            <a:rPr lang="en-US" sz="2000" b="0" dirty="0">
              <a:solidFill>
                <a:schemeClr val="tx1"/>
              </a:solidFill>
              <a:latin typeface="Arial" panose="020B0604020202020204" pitchFamily="34" charset="0"/>
              <a:ea typeface="Times New Roman" charset="0"/>
              <a:cs typeface="Arial" panose="020B0604020202020204" pitchFamily="34" charset="0"/>
            </a:rPr>
            <a:t>(O)</a:t>
          </a:r>
        </a:p>
      </dgm:t>
    </dgm:pt>
    <dgm:pt modelId="{52F8BD34-1086-40B4-9945-0B9EF6927170}" type="parTrans" cxnId="{F40FCC1A-8DF3-4CBA-B3B7-CFD8284E174F}">
      <dgm:prSet/>
      <dgm:spPr/>
      <dgm:t>
        <a:bodyPr/>
        <a:lstStyle/>
        <a:p>
          <a:endParaRPr lang="en-US" sz="2000">
            <a:latin typeface="Times New Roman" charset="0"/>
            <a:ea typeface="Times New Roman" charset="0"/>
            <a:cs typeface="Times New Roman" charset="0"/>
          </a:endParaRPr>
        </a:p>
      </dgm:t>
    </dgm:pt>
    <dgm:pt modelId="{8C83921E-CB0F-4DA5-AF18-B103B04373D7}" type="sibTrans" cxnId="{F40FCC1A-8DF3-4CBA-B3B7-CFD8284E174F}">
      <dgm:prSet/>
      <dgm:spPr/>
      <dgm:t>
        <a:bodyPr/>
        <a:lstStyle/>
        <a:p>
          <a:endParaRPr lang="en-US" sz="2000">
            <a:latin typeface="Times New Roman" charset="0"/>
            <a:ea typeface="Times New Roman" charset="0"/>
            <a:cs typeface="Times New Roman" charset="0"/>
          </a:endParaRPr>
        </a:p>
      </dgm:t>
    </dgm:pt>
    <dgm:pt modelId="{F6BB5725-075A-4EBF-A03F-03E75B287E6D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 algn="l"/>
          <a:r>
            <a:rPr lang="en-US" sz="2000" b="0" dirty="0">
              <a:solidFill>
                <a:schemeClr val="tx1"/>
              </a:solidFill>
              <a:latin typeface="Arial Rounded MT Bold" panose="020F0704030504030204" pitchFamily="34" charset="0"/>
              <a:ea typeface="Times New Roman" charset="0"/>
              <a:cs typeface="Arial" panose="020B0604020202020204" pitchFamily="34" charset="0"/>
            </a:rPr>
            <a:t>I booked </a:t>
          </a:r>
          <a:r>
            <a:rPr lang="en-US" sz="2000" b="1" u="sng" dirty="0">
              <a:solidFill>
                <a:srgbClr val="FF0000"/>
              </a:solidFill>
              <a:latin typeface="Arial Rounded MT Bold" panose="020F0704030504030204" pitchFamily="34" charset="0"/>
              <a:ea typeface="Times New Roman" charset="0"/>
              <a:cs typeface="Arial" panose="020B0604020202020204" pitchFamily="34" charset="0"/>
            </a:rPr>
            <a:t>a table</a:t>
          </a:r>
          <a:r>
            <a:rPr lang="en-US" sz="2000" b="1" dirty="0">
              <a:solidFill>
                <a:srgbClr val="FF0000"/>
              </a:solidFill>
              <a:latin typeface="Arial Rounded MT Bold" panose="020F0704030504030204" pitchFamily="34" charset="0"/>
              <a:ea typeface="Times New Roman" charset="0"/>
              <a:cs typeface="Arial" panose="020B0604020202020204" pitchFamily="34" charset="0"/>
            </a:rPr>
            <a:t> </a:t>
          </a:r>
          <a:r>
            <a:rPr lang="en-US" sz="2000" b="0" dirty="0">
              <a:solidFill>
                <a:schemeClr val="tx1"/>
              </a:solidFill>
              <a:latin typeface="Arial Rounded MT Bold" panose="020F0704030504030204" pitchFamily="34" charset="0"/>
              <a:ea typeface="Times New Roman" charset="0"/>
              <a:cs typeface="Arial" panose="020B0604020202020204" pitchFamily="34" charset="0"/>
            </a:rPr>
            <a:t>for us tonight. </a:t>
          </a:r>
        </a:p>
      </dgm:t>
    </dgm:pt>
    <dgm:pt modelId="{B6E4663A-D3D0-4D79-B6FF-24CB59F76B1E}" type="parTrans" cxnId="{6BC79ACB-AC2A-4922-9099-4C9270C7A592}">
      <dgm:prSet/>
      <dgm:spPr/>
      <dgm:t>
        <a:bodyPr/>
        <a:lstStyle/>
        <a:p>
          <a:endParaRPr lang="en-US" sz="2000">
            <a:latin typeface="Times New Roman" charset="0"/>
            <a:ea typeface="Times New Roman" charset="0"/>
            <a:cs typeface="Times New Roman" charset="0"/>
          </a:endParaRPr>
        </a:p>
      </dgm:t>
    </dgm:pt>
    <dgm:pt modelId="{709844B7-C225-4DAA-A233-7DD4AD97F434}" type="sibTrans" cxnId="{6BC79ACB-AC2A-4922-9099-4C9270C7A592}">
      <dgm:prSet/>
      <dgm:spPr/>
      <dgm:t>
        <a:bodyPr/>
        <a:lstStyle/>
        <a:p>
          <a:endParaRPr lang="en-US" sz="2000">
            <a:latin typeface="Times New Roman" charset="0"/>
            <a:ea typeface="Times New Roman" charset="0"/>
            <a:cs typeface="Times New Roman" charset="0"/>
          </a:endParaRPr>
        </a:p>
      </dgm:t>
    </dgm:pt>
    <dgm:pt modelId="{AB39879A-7C50-48F7-9C20-0D1EB232EF33}">
      <dgm:prSet phldrT="[Text]" custT="1"/>
      <dgm:spPr>
        <a:solidFill>
          <a:schemeClr val="accent1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sz="2000" b="0" dirty="0" err="1">
              <a:solidFill>
                <a:schemeClr val="tx1"/>
              </a:solidFill>
              <a:latin typeface="Arial" panose="020B0604020202020204" pitchFamily="34" charset="0"/>
              <a:ea typeface="Times New Roman" charset="0"/>
              <a:cs typeface="Arial" panose="020B0604020202020204" pitchFamily="34" charset="0"/>
            </a:rPr>
            <a:t>Cạnh</a:t>
          </a:r>
          <a:r>
            <a:rPr lang="en-US" sz="2000" b="0" dirty="0">
              <a:solidFill>
                <a:schemeClr val="tx1"/>
              </a:solidFill>
              <a:latin typeface="Arial" panose="020B0604020202020204" pitchFamily="34" charset="0"/>
              <a:ea typeface="Times New Roman" charset="0"/>
              <a:cs typeface="Arial" panose="020B0604020202020204" pitchFamily="34" charset="0"/>
            </a:rPr>
            <a:t> (ADV)</a:t>
          </a:r>
        </a:p>
      </dgm:t>
    </dgm:pt>
    <dgm:pt modelId="{1E34D38D-7D15-41F2-9FD6-6213077E677C}" type="parTrans" cxnId="{2C4803BE-B101-45CA-856C-484B0FDC95A2}">
      <dgm:prSet/>
      <dgm:spPr/>
      <dgm:t>
        <a:bodyPr/>
        <a:lstStyle/>
        <a:p>
          <a:endParaRPr lang="en-US" sz="2000">
            <a:latin typeface="Times New Roman" charset="0"/>
            <a:ea typeface="Times New Roman" charset="0"/>
            <a:cs typeface="Times New Roman" charset="0"/>
          </a:endParaRPr>
        </a:p>
      </dgm:t>
    </dgm:pt>
    <dgm:pt modelId="{84BD7B38-A9C1-4541-8BC5-116CA7EF7B3E}" type="sibTrans" cxnId="{2C4803BE-B101-45CA-856C-484B0FDC95A2}">
      <dgm:prSet/>
      <dgm:spPr/>
      <dgm:t>
        <a:bodyPr/>
        <a:lstStyle/>
        <a:p>
          <a:endParaRPr lang="en-US" sz="2000">
            <a:latin typeface="Times New Roman" charset="0"/>
            <a:ea typeface="Times New Roman" charset="0"/>
            <a:cs typeface="Times New Roman" charset="0"/>
          </a:endParaRPr>
        </a:p>
      </dgm:t>
    </dgm:pt>
    <dgm:pt modelId="{90B7CD49-9D95-4216-B64F-8513F7B6BD42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 algn="l"/>
          <a:r>
            <a:rPr lang="en-US" sz="2000" b="0" dirty="0">
              <a:solidFill>
                <a:schemeClr val="tx1"/>
              </a:solidFill>
              <a:latin typeface="Arial Rounded MT Bold" panose="020F0704030504030204" pitchFamily="34" charset="0"/>
              <a:ea typeface="Times New Roman" charset="0"/>
              <a:cs typeface="Arial" panose="020B0604020202020204" pitchFamily="34" charset="0"/>
            </a:rPr>
            <a:t>I </a:t>
          </a:r>
          <a:r>
            <a:rPr lang="en-US" sz="2000" b="1" u="sng" dirty="0">
              <a:solidFill>
                <a:srgbClr val="FF0000"/>
              </a:solidFill>
              <a:latin typeface="Arial Rounded MT Bold" panose="020F0704030504030204" pitchFamily="34" charset="0"/>
              <a:ea typeface="Times New Roman" charset="0"/>
              <a:cs typeface="Arial" panose="020B0604020202020204" pitchFamily="34" charset="0"/>
            </a:rPr>
            <a:t>always</a:t>
          </a:r>
          <a:r>
            <a:rPr lang="en-US" sz="2000" b="0" dirty="0">
              <a:solidFill>
                <a:schemeClr val="tx1"/>
              </a:solidFill>
              <a:latin typeface="Arial Rounded MT Bold" panose="020F0704030504030204" pitchFamily="34" charset="0"/>
              <a:ea typeface="Times New Roman" charset="0"/>
              <a:cs typeface="Arial" panose="020B0604020202020204" pitchFamily="34" charset="0"/>
            </a:rPr>
            <a:t> review vocabulary in the morning.</a:t>
          </a:r>
        </a:p>
      </dgm:t>
    </dgm:pt>
    <dgm:pt modelId="{FA1B53F2-489F-4CB9-8E28-2F256A83E565}" type="parTrans" cxnId="{F2A2B690-FEC3-49E4-9C3A-4756BF0FE3C8}">
      <dgm:prSet/>
      <dgm:spPr/>
      <dgm:t>
        <a:bodyPr/>
        <a:lstStyle/>
        <a:p>
          <a:endParaRPr lang="en-US" sz="2000">
            <a:latin typeface="Times New Roman" charset="0"/>
            <a:ea typeface="Times New Roman" charset="0"/>
            <a:cs typeface="Times New Roman" charset="0"/>
          </a:endParaRPr>
        </a:p>
      </dgm:t>
    </dgm:pt>
    <dgm:pt modelId="{41CF9A69-86E9-42F4-8957-043107073DC3}" type="sibTrans" cxnId="{F2A2B690-FEC3-49E4-9C3A-4756BF0FE3C8}">
      <dgm:prSet/>
      <dgm:spPr/>
      <dgm:t>
        <a:bodyPr/>
        <a:lstStyle/>
        <a:p>
          <a:endParaRPr lang="en-US" sz="2000">
            <a:latin typeface="Times New Roman" charset="0"/>
            <a:ea typeface="Times New Roman" charset="0"/>
            <a:cs typeface="Times New Roman" charset="0"/>
          </a:endParaRPr>
        </a:p>
      </dgm:t>
    </dgm:pt>
    <dgm:pt modelId="{74F15B5A-59B4-4594-A36F-6EFE1518CB04}" type="pres">
      <dgm:prSet presAssocID="{9A608457-87EF-41A6-AB5E-8E1E5E1CD5F1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467AB99F-131E-4591-8A69-D6C032217A71}" type="pres">
      <dgm:prSet presAssocID="{6D8CE184-763A-4CA8-84D7-22EDCBFB9B4D}" presName="horFlow" presStyleCnt="0"/>
      <dgm:spPr/>
    </dgm:pt>
    <dgm:pt modelId="{201EAACD-D252-497B-B029-36F3E8B6557C}" type="pres">
      <dgm:prSet presAssocID="{6D8CE184-763A-4CA8-84D7-22EDCBFB9B4D}" presName="bigChev" presStyleLbl="node1" presStyleIdx="0" presStyleCnt="3" custScaleX="554334" custScaleY="317922" custLinFactY="-178324" custLinFactNeighborX="-21915" custLinFactNeighborY="-200000"/>
      <dgm:spPr/>
    </dgm:pt>
    <dgm:pt modelId="{2097803E-6590-47A7-87C5-0058071AA95E}" type="pres">
      <dgm:prSet presAssocID="{C104FF24-2193-4273-96B9-D19C836DF024}" presName="parTrans" presStyleCnt="0"/>
      <dgm:spPr/>
    </dgm:pt>
    <dgm:pt modelId="{A05F0018-0786-44C3-8395-55D47F4FF892}" type="pres">
      <dgm:prSet presAssocID="{3D0F10F4-0EB3-409E-A007-4F97611A9035}" presName="node" presStyleLbl="alignAccFollowNode1" presStyleIdx="0" presStyleCnt="3" custScaleX="1080841" custScaleY="381253" custLinFactX="82231" custLinFactY="-200000" custLinFactNeighborX="100000" custLinFactNeighborY="-254661">
        <dgm:presLayoutVars>
          <dgm:bulletEnabled val="1"/>
        </dgm:presLayoutVars>
      </dgm:prSet>
      <dgm:spPr/>
    </dgm:pt>
    <dgm:pt modelId="{69D28612-94E8-42E0-8FB3-481C9EA66F11}" type="pres">
      <dgm:prSet presAssocID="{6D8CE184-763A-4CA8-84D7-22EDCBFB9B4D}" presName="vSp" presStyleCnt="0"/>
      <dgm:spPr/>
    </dgm:pt>
    <dgm:pt modelId="{B07B2827-2988-423C-9F2B-11CD78233BFD}" type="pres">
      <dgm:prSet presAssocID="{5B01807D-481D-4209-93E7-4E0E7C6E5CC7}" presName="horFlow" presStyleCnt="0"/>
      <dgm:spPr/>
    </dgm:pt>
    <dgm:pt modelId="{E8DEB1D0-E9CF-4212-85B9-015061C01048}" type="pres">
      <dgm:prSet presAssocID="{5B01807D-481D-4209-93E7-4E0E7C6E5CC7}" presName="bigChev" presStyleLbl="node1" presStyleIdx="1" presStyleCnt="3" custScaleX="544221" custScaleY="327451" custLinFactY="-4003" custLinFactNeighborX="2118" custLinFactNeighborY="-100000"/>
      <dgm:spPr/>
    </dgm:pt>
    <dgm:pt modelId="{E9DB09EC-D83D-4B65-9059-7C751A38C45F}" type="pres">
      <dgm:prSet presAssocID="{B6E4663A-D3D0-4D79-B6FF-24CB59F76B1E}" presName="parTrans" presStyleCnt="0"/>
      <dgm:spPr/>
    </dgm:pt>
    <dgm:pt modelId="{64BAF239-B338-4750-A5C6-180B4FA6B947}" type="pres">
      <dgm:prSet presAssocID="{F6BB5725-075A-4EBF-A03F-03E75B287E6D}" presName="node" presStyleLbl="alignAccFollowNode1" presStyleIdx="1" presStyleCnt="3" custScaleX="1132586" custScaleY="403029" custLinFactX="19238" custLinFactY="-19726" custLinFactNeighborX="100000" custLinFactNeighborY="-100000">
        <dgm:presLayoutVars>
          <dgm:bulletEnabled val="1"/>
        </dgm:presLayoutVars>
      </dgm:prSet>
      <dgm:spPr/>
    </dgm:pt>
    <dgm:pt modelId="{89B3843E-5174-4F41-AB13-5CC6DF304F90}" type="pres">
      <dgm:prSet presAssocID="{5B01807D-481D-4209-93E7-4E0E7C6E5CC7}" presName="vSp" presStyleCnt="0"/>
      <dgm:spPr/>
    </dgm:pt>
    <dgm:pt modelId="{CDCD3B8D-B09B-4411-BE97-71C9FA2E8B21}" type="pres">
      <dgm:prSet presAssocID="{AB39879A-7C50-48F7-9C20-0D1EB232EF33}" presName="horFlow" presStyleCnt="0"/>
      <dgm:spPr/>
    </dgm:pt>
    <dgm:pt modelId="{33B48225-09A9-4624-86D1-B564F01A5B8E}" type="pres">
      <dgm:prSet presAssocID="{AB39879A-7C50-48F7-9C20-0D1EB232EF33}" presName="bigChev" presStyleLbl="node1" presStyleIdx="2" presStyleCnt="3" custScaleX="532112" custScaleY="320413" custLinFactX="2106" custLinFactY="76776" custLinFactNeighborX="100000" custLinFactNeighborY="100000"/>
      <dgm:spPr/>
    </dgm:pt>
    <dgm:pt modelId="{0527B651-1605-4625-A8BE-42331822A0BB}" type="pres">
      <dgm:prSet presAssocID="{FA1B53F2-489F-4CB9-8E28-2F256A83E565}" presName="parTrans" presStyleCnt="0"/>
      <dgm:spPr/>
    </dgm:pt>
    <dgm:pt modelId="{C50BB503-1B9A-4C68-BE79-B3B3F85B5588}" type="pres">
      <dgm:prSet presAssocID="{90B7CD49-9D95-4216-B64F-8513F7B6BD42}" presName="node" presStyleLbl="alignAccFollowNode1" presStyleIdx="2" presStyleCnt="3" custScaleX="1115859" custScaleY="414040" custLinFactX="50554" custLinFactY="97917" custLinFactNeighborX="100000" custLinFactNeighborY="100000">
        <dgm:presLayoutVars>
          <dgm:bulletEnabled val="1"/>
        </dgm:presLayoutVars>
      </dgm:prSet>
      <dgm:spPr/>
    </dgm:pt>
  </dgm:ptLst>
  <dgm:cxnLst>
    <dgm:cxn modelId="{F40FCC1A-8DF3-4CBA-B3B7-CFD8284E174F}" srcId="{9A608457-87EF-41A6-AB5E-8E1E5E1CD5F1}" destId="{5B01807D-481D-4209-93E7-4E0E7C6E5CC7}" srcOrd="1" destOrd="0" parTransId="{52F8BD34-1086-40B4-9945-0B9EF6927170}" sibTransId="{8C83921E-CB0F-4DA5-AF18-B103B04373D7}"/>
    <dgm:cxn modelId="{619AE620-FE38-4359-AB4A-345D6F736242}" type="presOf" srcId="{9A608457-87EF-41A6-AB5E-8E1E5E1CD5F1}" destId="{74F15B5A-59B4-4594-A36F-6EFE1518CB04}" srcOrd="0" destOrd="0" presId="urn:microsoft.com/office/officeart/2005/8/layout/lProcess3"/>
    <dgm:cxn modelId="{2B044D39-1C87-4675-A5AB-F8934B43930C}" type="presOf" srcId="{5B01807D-481D-4209-93E7-4E0E7C6E5CC7}" destId="{E8DEB1D0-E9CF-4212-85B9-015061C01048}" srcOrd="0" destOrd="0" presId="urn:microsoft.com/office/officeart/2005/8/layout/lProcess3"/>
    <dgm:cxn modelId="{945C7B39-1592-4B85-B734-DF7CBA74C66D}" type="presOf" srcId="{F6BB5725-075A-4EBF-A03F-03E75B287E6D}" destId="{64BAF239-B338-4750-A5C6-180B4FA6B947}" srcOrd="0" destOrd="0" presId="urn:microsoft.com/office/officeart/2005/8/layout/lProcess3"/>
    <dgm:cxn modelId="{C778B165-712A-4031-8A14-936603A57EFE}" type="presOf" srcId="{90B7CD49-9D95-4216-B64F-8513F7B6BD42}" destId="{C50BB503-1B9A-4C68-BE79-B3B3F85B5588}" srcOrd="0" destOrd="0" presId="urn:microsoft.com/office/officeart/2005/8/layout/lProcess3"/>
    <dgm:cxn modelId="{494F2769-A329-42A9-BBD5-EC17FA2C19A6}" type="presOf" srcId="{6D8CE184-763A-4CA8-84D7-22EDCBFB9B4D}" destId="{201EAACD-D252-497B-B029-36F3E8B6557C}" srcOrd="0" destOrd="0" presId="urn:microsoft.com/office/officeart/2005/8/layout/lProcess3"/>
    <dgm:cxn modelId="{B6B11455-C75B-4519-AA2C-784FD601CBDE}" type="presOf" srcId="{AB39879A-7C50-48F7-9C20-0D1EB232EF33}" destId="{33B48225-09A9-4624-86D1-B564F01A5B8E}" srcOrd="0" destOrd="0" presId="urn:microsoft.com/office/officeart/2005/8/layout/lProcess3"/>
    <dgm:cxn modelId="{F2A2B690-FEC3-49E4-9C3A-4756BF0FE3C8}" srcId="{AB39879A-7C50-48F7-9C20-0D1EB232EF33}" destId="{90B7CD49-9D95-4216-B64F-8513F7B6BD42}" srcOrd="0" destOrd="0" parTransId="{FA1B53F2-489F-4CB9-8E28-2F256A83E565}" sibTransId="{41CF9A69-86E9-42F4-8957-043107073DC3}"/>
    <dgm:cxn modelId="{883FBD9C-5A89-418B-8B7A-153689D05BD7}" srcId="{9A608457-87EF-41A6-AB5E-8E1E5E1CD5F1}" destId="{6D8CE184-763A-4CA8-84D7-22EDCBFB9B4D}" srcOrd="0" destOrd="0" parTransId="{CBAAB7E4-2091-44C3-A2D2-8B87D78BFB80}" sibTransId="{CB71D149-2910-41DC-A9CB-358B6E57D430}"/>
    <dgm:cxn modelId="{FA2A95A5-94DA-4308-A33D-316F3FA3E29E}" type="presOf" srcId="{3D0F10F4-0EB3-409E-A007-4F97611A9035}" destId="{A05F0018-0786-44C3-8395-55D47F4FF892}" srcOrd="0" destOrd="0" presId="urn:microsoft.com/office/officeart/2005/8/layout/lProcess3"/>
    <dgm:cxn modelId="{2C4803BE-B101-45CA-856C-484B0FDC95A2}" srcId="{9A608457-87EF-41A6-AB5E-8E1E5E1CD5F1}" destId="{AB39879A-7C50-48F7-9C20-0D1EB232EF33}" srcOrd="2" destOrd="0" parTransId="{1E34D38D-7D15-41F2-9FD6-6213077E677C}" sibTransId="{84BD7B38-A9C1-4541-8BC5-116CA7EF7B3E}"/>
    <dgm:cxn modelId="{6BC79ACB-AC2A-4922-9099-4C9270C7A592}" srcId="{5B01807D-481D-4209-93E7-4E0E7C6E5CC7}" destId="{F6BB5725-075A-4EBF-A03F-03E75B287E6D}" srcOrd="0" destOrd="0" parTransId="{B6E4663A-D3D0-4D79-B6FF-24CB59F76B1E}" sibTransId="{709844B7-C225-4DAA-A233-7DD4AD97F434}"/>
    <dgm:cxn modelId="{188783FC-8ABC-4BBA-A4A0-86E5BAEE7348}" srcId="{6D8CE184-763A-4CA8-84D7-22EDCBFB9B4D}" destId="{3D0F10F4-0EB3-409E-A007-4F97611A9035}" srcOrd="0" destOrd="0" parTransId="{C104FF24-2193-4273-96B9-D19C836DF024}" sibTransId="{754F6B1F-409B-446B-9056-29C103D69C0A}"/>
    <dgm:cxn modelId="{984B0EFE-50E0-499C-8BAA-A19A7EC1EB48}" type="presParOf" srcId="{74F15B5A-59B4-4594-A36F-6EFE1518CB04}" destId="{467AB99F-131E-4591-8A69-D6C032217A71}" srcOrd="0" destOrd="0" presId="urn:microsoft.com/office/officeart/2005/8/layout/lProcess3"/>
    <dgm:cxn modelId="{6EB218D8-ECEB-4F1C-9220-354FBE03D008}" type="presParOf" srcId="{467AB99F-131E-4591-8A69-D6C032217A71}" destId="{201EAACD-D252-497B-B029-36F3E8B6557C}" srcOrd="0" destOrd="0" presId="urn:microsoft.com/office/officeart/2005/8/layout/lProcess3"/>
    <dgm:cxn modelId="{6555A0F3-D413-4FDF-9FD4-A580C193C2E8}" type="presParOf" srcId="{467AB99F-131E-4591-8A69-D6C032217A71}" destId="{2097803E-6590-47A7-87C5-0058071AA95E}" srcOrd="1" destOrd="0" presId="urn:microsoft.com/office/officeart/2005/8/layout/lProcess3"/>
    <dgm:cxn modelId="{A21207AE-58C2-4F8A-A6D3-088B27BCD1AA}" type="presParOf" srcId="{467AB99F-131E-4591-8A69-D6C032217A71}" destId="{A05F0018-0786-44C3-8395-55D47F4FF892}" srcOrd="2" destOrd="0" presId="urn:microsoft.com/office/officeart/2005/8/layout/lProcess3"/>
    <dgm:cxn modelId="{17153777-A52F-44E9-A49A-1DBED7280694}" type="presParOf" srcId="{74F15B5A-59B4-4594-A36F-6EFE1518CB04}" destId="{69D28612-94E8-42E0-8FB3-481C9EA66F11}" srcOrd="1" destOrd="0" presId="urn:microsoft.com/office/officeart/2005/8/layout/lProcess3"/>
    <dgm:cxn modelId="{0AD3C95A-4A8C-4A2C-99B1-47C6A2904992}" type="presParOf" srcId="{74F15B5A-59B4-4594-A36F-6EFE1518CB04}" destId="{B07B2827-2988-423C-9F2B-11CD78233BFD}" srcOrd="2" destOrd="0" presId="urn:microsoft.com/office/officeart/2005/8/layout/lProcess3"/>
    <dgm:cxn modelId="{6AB8D83C-8655-402F-AAD2-477E59FB3EEE}" type="presParOf" srcId="{B07B2827-2988-423C-9F2B-11CD78233BFD}" destId="{E8DEB1D0-E9CF-4212-85B9-015061C01048}" srcOrd="0" destOrd="0" presId="urn:microsoft.com/office/officeart/2005/8/layout/lProcess3"/>
    <dgm:cxn modelId="{EBAAF57A-21A9-4730-9024-9AB8F1B45BAC}" type="presParOf" srcId="{B07B2827-2988-423C-9F2B-11CD78233BFD}" destId="{E9DB09EC-D83D-4B65-9059-7C751A38C45F}" srcOrd="1" destOrd="0" presId="urn:microsoft.com/office/officeart/2005/8/layout/lProcess3"/>
    <dgm:cxn modelId="{8DFD59DC-FC7E-4E23-9EFD-4F9C74D60FA3}" type="presParOf" srcId="{B07B2827-2988-423C-9F2B-11CD78233BFD}" destId="{64BAF239-B338-4750-A5C6-180B4FA6B947}" srcOrd="2" destOrd="0" presId="urn:microsoft.com/office/officeart/2005/8/layout/lProcess3"/>
    <dgm:cxn modelId="{E8BEB145-5AE5-4D21-8545-EEBBA550F246}" type="presParOf" srcId="{74F15B5A-59B4-4594-A36F-6EFE1518CB04}" destId="{89B3843E-5174-4F41-AB13-5CC6DF304F90}" srcOrd="3" destOrd="0" presId="urn:microsoft.com/office/officeart/2005/8/layout/lProcess3"/>
    <dgm:cxn modelId="{0555B8B6-E770-49C5-AB95-5B3E54376EF1}" type="presParOf" srcId="{74F15B5A-59B4-4594-A36F-6EFE1518CB04}" destId="{CDCD3B8D-B09B-4411-BE97-71C9FA2E8B21}" srcOrd="4" destOrd="0" presId="urn:microsoft.com/office/officeart/2005/8/layout/lProcess3"/>
    <dgm:cxn modelId="{D2A7DF60-18E8-4B08-8F18-3C64DBD9ADA3}" type="presParOf" srcId="{CDCD3B8D-B09B-4411-BE97-71C9FA2E8B21}" destId="{33B48225-09A9-4624-86D1-B564F01A5B8E}" srcOrd="0" destOrd="0" presId="urn:microsoft.com/office/officeart/2005/8/layout/lProcess3"/>
    <dgm:cxn modelId="{AA48810B-3EAF-41B5-A67A-8C81A3D5D641}" type="presParOf" srcId="{CDCD3B8D-B09B-4411-BE97-71C9FA2E8B21}" destId="{0527B651-1605-4625-A8BE-42331822A0BB}" srcOrd="1" destOrd="0" presId="urn:microsoft.com/office/officeart/2005/8/layout/lProcess3"/>
    <dgm:cxn modelId="{836FBE4B-2C77-4F8D-AD8A-0C53B90BFCB3}" type="presParOf" srcId="{CDCD3B8D-B09B-4411-BE97-71C9FA2E8B21}" destId="{C50BB503-1B9A-4C68-BE79-B3B3F85B5588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70EB03-4043-5D49-9F33-07FF59896EE9}" type="doc">
      <dgm:prSet loTypeId="urn:microsoft.com/office/officeart/2005/8/layout/lProcess3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A0FB5C0-D882-244D-A6F7-464CC101CE44}">
      <dgm:prSet phldrT="[Text]"/>
      <dgm:spPr/>
      <dgm:t>
        <a:bodyPr/>
        <a:lstStyle/>
        <a:p>
          <a:r>
            <a:rPr lang="vi-VN" dirty="0">
              <a:latin typeface="Times New Roman" charset="0"/>
              <a:ea typeface="Times New Roman" charset="0"/>
              <a:cs typeface="Times New Roman" charset="0"/>
            </a:rPr>
            <a:t>Cạnh VERB</a:t>
          </a:r>
          <a:endParaRPr lang="en-US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EBB20E61-8DA7-B649-996E-776B53838E39}" type="parTrans" cxnId="{9DCC3B2F-D673-7A4E-9D07-C9EA101003D6}">
      <dgm:prSet/>
      <dgm:spPr/>
      <dgm:t>
        <a:bodyPr/>
        <a:lstStyle/>
        <a:p>
          <a:endParaRPr lang="en-US"/>
        </a:p>
      </dgm:t>
    </dgm:pt>
    <dgm:pt modelId="{7979C8E5-D9D1-704B-BAC9-1C87CFC584CA}" type="sibTrans" cxnId="{9DCC3B2F-D673-7A4E-9D07-C9EA101003D6}">
      <dgm:prSet/>
      <dgm:spPr/>
      <dgm:t>
        <a:bodyPr/>
        <a:lstStyle/>
        <a:p>
          <a:endParaRPr lang="en-US"/>
        </a:p>
      </dgm:t>
    </dgm:pt>
    <dgm:pt modelId="{63049451-14B8-A94C-84B3-9A1F705C299B}">
      <dgm:prSet phldrT="[Text]" custT="1"/>
      <dgm:spPr/>
      <dgm:t>
        <a:bodyPr/>
        <a:lstStyle/>
        <a:p>
          <a:r>
            <a:rPr lang="vi-VN" sz="2000" dirty="0">
              <a:latin typeface="Times New Roman" charset="0"/>
              <a:ea typeface="Times New Roman" charset="0"/>
              <a:cs typeface="Times New Roman" charset="0"/>
            </a:rPr>
            <a:t>He </a:t>
          </a:r>
          <a:r>
            <a:rPr lang="vi-VN" sz="2000" b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rPr>
            <a:t>accurately</a:t>
          </a:r>
          <a:r>
            <a:rPr lang="vi-VN" sz="2000" b="1" dirty="0">
              <a:latin typeface="Times New Roman" charset="0"/>
              <a:ea typeface="Times New Roman" charset="0"/>
              <a:cs typeface="Times New Roman" charset="0"/>
            </a:rPr>
            <a:t> </a:t>
          </a:r>
          <a:r>
            <a:rPr lang="vi-VN" sz="2000" dirty="0">
              <a:latin typeface="Times New Roman" charset="0"/>
              <a:ea typeface="Times New Roman" charset="0"/>
              <a:cs typeface="Times New Roman" charset="0"/>
            </a:rPr>
            <a:t>entered all the data.</a:t>
          </a:r>
          <a:endParaRPr lang="en-US" sz="2000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69834FE8-9F2C-C546-AC8C-919351A36279}" type="parTrans" cxnId="{FA13A991-05F4-F943-84CD-D2971981457C}">
      <dgm:prSet/>
      <dgm:spPr/>
      <dgm:t>
        <a:bodyPr/>
        <a:lstStyle/>
        <a:p>
          <a:endParaRPr lang="en-US"/>
        </a:p>
      </dgm:t>
    </dgm:pt>
    <dgm:pt modelId="{320ACC21-7FBD-7D47-9C1C-75F1B1ECFE6C}" type="sibTrans" cxnId="{FA13A991-05F4-F943-84CD-D2971981457C}">
      <dgm:prSet/>
      <dgm:spPr/>
      <dgm:t>
        <a:bodyPr/>
        <a:lstStyle/>
        <a:p>
          <a:endParaRPr lang="en-US"/>
        </a:p>
      </dgm:t>
    </dgm:pt>
    <dgm:pt modelId="{BC7A7E39-55DF-9A40-A3DF-EED636008814}">
      <dgm:prSet phldrT="[Text]"/>
      <dgm:spPr/>
      <dgm:t>
        <a:bodyPr/>
        <a:lstStyle/>
        <a:p>
          <a:r>
            <a:rPr lang="vi-VN" dirty="0">
              <a:latin typeface="Times New Roman" charset="0"/>
              <a:ea typeface="Times New Roman" charset="0"/>
              <a:cs typeface="Times New Roman" charset="0"/>
            </a:rPr>
            <a:t>Trước ADJ</a:t>
          </a:r>
          <a:endParaRPr lang="en-US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53C45384-8A77-F54E-9748-7C0BB201EDDF}" type="parTrans" cxnId="{B9D01BC6-F5E0-4941-BE37-489027378CEE}">
      <dgm:prSet/>
      <dgm:spPr/>
      <dgm:t>
        <a:bodyPr/>
        <a:lstStyle/>
        <a:p>
          <a:endParaRPr lang="en-US"/>
        </a:p>
      </dgm:t>
    </dgm:pt>
    <dgm:pt modelId="{80EF185A-E314-CD42-9618-6CD4C08DFBCA}" type="sibTrans" cxnId="{B9D01BC6-F5E0-4941-BE37-489027378CEE}">
      <dgm:prSet/>
      <dgm:spPr/>
      <dgm:t>
        <a:bodyPr/>
        <a:lstStyle/>
        <a:p>
          <a:endParaRPr lang="en-US"/>
        </a:p>
      </dgm:t>
    </dgm:pt>
    <dgm:pt modelId="{275271DB-2F72-A946-81E0-2A64E2064E4F}">
      <dgm:prSet phldrT="[Text]" custT="1"/>
      <dgm:spPr/>
      <dgm:t>
        <a:bodyPr/>
        <a:lstStyle/>
        <a:p>
          <a:r>
            <a:rPr lang="vi-VN" sz="2000" dirty="0">
              <a:latin typeface="Times New Roman" charset="0"/>
              <a:ea typeface="Times New Roman" charset="0"/>
              <a:cs typeface="Times New Roman" charset="0"/>
            </a:rPr>
            <a:t>It is a </a:t>
          </a:r>
          <a:r>
            <a:rPr lang="vi-VN" sz="2000" b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rPr>
            <a:t>highly</a:t>
          </a:r>
          <a:r>
            <a:rPr lang="vi-VN" sz="2000" dirty="0">
              <a:latin typeface="Times New Roman" charset="0"/>
              <a:ea typeface="Times New Roman" charset="0"/>
              <a:cs typeface="Times New Roman" charset="0"/>
            </a:rPr>
            <a:t> innovative design</a:t>
          </a:r>
          <a:endParaRPr lang="en-US" sz="2000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035CE1A6-4CF2-234A-B6A7-793574BB70E5}" type="parTrans" cxnId="{C0F13684-466E-1243-891F-F84C13155615}">
      <dgm:prSet/>
      <dgm:spPr/>
      <dgm:t>
        <a:bodyPr/>
        <a:lstStyle/>
        <a:p>
          <a:endParaRPr lang="en-US"/>
        </a:p>
      </dgm:t>
    </dgm:pt>
    <dgm:pt modelId="{98C3621A-3868-3140-A4C9-D1F0474D71FE}" type="sibTrans" cxnId="{C0F13684-466E-1243-891F-F84C13155615}">
      <dgm:prSet/>
      <dgm:spPr/>
      <dgm:t>
        <a:bodyPr/>
        <a:lstStyle/>
        <a:p>
          <a:endParaRPr lang="en-US"/>
        </a:p>
      </dgm:t>
    </dgm:pt>
    <dgm:pt modelId="{B52DA717-EC75-5F41-B39B-0638232A1D64}">
      <dgm:prSet phldrT="[Text]"/>
      <dgm:spPr/>
      <dgm:t>
        <a:bodyPr/>
        <a:lstStyle/>
        <a:p>
          <a:r>
            <a:rPr lang="vi-VN" dirty="0">
              <a:latin typeface="Times New Roman" charset="0"/>
              <a:ea typeface="Times New Roman" charset="0"/>
              <a:cs typeface="Times New Roman" charset="0"/>
            </a:rPr>
            <a:t>Cạnh ADV</a:t>
          </a:r>
          <a:endParaRPr lang="en-US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3DB24683-9F6E-3848-B2B0-F21CD8BF7F4A}" type="parTrans" cxnId="{A2C85A17-A02E-DF46-BD06-8E1CD022586A}">
      <dgm:prSet/>
      <dgm:spPr/>
      <dgm:t>
        <a:bodyPr/>
        <a:lstStyle/>
        <a:p>
          <a:endParaRPr lang="en-US"/>
        </a:p>
      </dgm:t>
    </dgm:pt>
    <dgm:pt modelId="{BD05A6B0-887C-F743-82C1-E614F479DA3E}" type="sibTrans" cxnId="{A2C85A17-A02E-DF46-BD06-8E1CD022586A}">
      <dgm:prSet/>
      <dgm:spPr/>
      <dgm:t>
        <a:bodyPr/>
        <a:lstStyle/>
        <a:p>
          <a:endParaRPr lang="en-US"/>
        </a:p>
      </dgm:t>
    </dgm:pt>
    <dgm:pt modelId="{35E9A39D-32C0-B64C-8B9B-552F16131FAA}">
      <dgm:prSet phldrT="[Text]" custT="1"/>
      <dgm:spPr/>
      <dgm:t>
        <a:bodyPr/>
        <a:lstStyle/>
        <a:p>
          <a:r>
            <a:rPr lang="vi-VN" sz="2000" dirty="0">
              <a:latin typeface="Times New Roman" charset="0"/>
              <a:ea typeface="Times New Roman" charset="0"/>
              <a:cs typeface="Times New Roman" charset="0"/>
            </a:rPr>
            <a:t>He behaved </a:t>
          </a:r>
          <a:r>
            <a:rPr lang="vi-VN" sz="2000" b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rPr>
            <a:t>extremely</a:t>
          </a:r>
          <a:r>
            <a:rPr lang="vi-VN" sz="2000" dirty="0">
              <a:latin typeface="Times New Roman" charset="0"/>
              <a:ea typeface="Times New Roman" charset="0"/>
              <a:cs typeface="Times New Roman" charset="0"/>
            </a:rPr>
            <a:t> badly.</a:t>
          </a:r>
          <a:endParaRPr lang="en-US" sz="2000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EECDCC36-89B3-444F-87A1-FED51069E644}" type="parTrans" cxnId="{DD165860-452F-0C4F-8DC5-CF7496AA3A00}">
      <dgm:prSet/>
      <dgm:spPr/>
      <dgm:t>
        <a:bodyPr/>
        <a:lstStyle/>
        <a:p>
          <a:endParaRPr lang="en-US"/>
        </a:p>
      </dgm:t>
    </dgm:pt>
    <dgm:pt modelId="{19856484-5F2A-6640-86C9-43590AD214A3}" type="sibTrans" cxnId="{DD165860-452F-0C4F-8DC5-CF7496AA3A00}">
      <dgm:prSet/>
      <dgm:spPr/>
      <dgm:t>
        <a:bodyPr/>
        <a:lstStyle/>
        <a:p>
          <a:endParaRPr lang="en-US"/>
        </a:p>
      </dgm:t>
    </dgm:pt>
    <dgm:pt modelId="{DB103DF1-D243-0F4A-90E9-6C80EE9E7A33}">
      <dgm:prSet/>
      <dgm:spPr/>
      <dgm:t>
        <a:bodyPr/>
        <a:lstStyle/>
        <a:p>
          <a:r>
            <a:rPr lang="vi-VN" dirty="0">
              <a:latin typeface="Times New Roman" charset="0"/>
              <a:ea typeface="Times New Roman" charset="0"/>
              <a:cs typeface="Times New Roman" charset="0"/>
            </a:rPr>
            <a:t>Cuối câu hoặc đầu câu</a:t>
          </a:r>
          <a:endParaRPr lang="en-US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9E3B4BD4-1D33-2046-B3FE-B250AD12BA7E}" type="parTrans" cxnId="{92318D35-64F1-F147-BD66-BC1F2C1BBE49}">
      <dgm:prSet/>
      <dgm:spPr/>
      <dgm:t>
        <a:bodyPr/>
        <a:lstStyle/>
        <a:p>
          <a:endParaRPr lang="en-US"/>
        </a:p>
      </dgm:t>
    </dgm:pt>
    <dgm:pt modelId="{6999A1BE-7C69-6A4A-A2D5-1EE780C74186}" type="sibTrans" cxnId="{92318D35-64F1-F147-BD66-BC1F2C1BBE49}">
      <dgm:prSet/>
      <dgm:spPr/>
      <dgm:t>
        <a:bodyPr/>
        <a:lstStyle/>
        <a:p>
          <a:endParaRPr lang="en-US"/>
        </a:p>
      </dgm:t>
    </dgm:pt>
    <dgm:pt modelId="{122EB979-3334-674A-99BE-59F66861810F}">
      <dgm:prSet/>
      <dgm:spPr/>
      <dgm:t>
        <a:bodyPr/>
        <a:lstStyle/>
        <a:p>
          <a:endParaRPr lang="en-US">
            <a:solidFill>
              <a:srgbClr val="FF0000"/>
            </a:solidFill>
            <a:latin typeface="Times New Roman" charset="0"/>
            <a:ea typeface="Times New Roman" charset="0"/>
            <a:cs typeface="Times New Roman" charset="0"/>
          </a:endParaRPr>
        </a:p>
      </dgm:t>
    </dgm:pt>
    <dgm:pt modelId="{C4FCB1F0-D6DE-E64F-A053-76094B8FC210}" type="parTrans" cxnId="{E96C1FF1-0C37-E349-BEA1-0776A151DBDB}">
      <dgm:prSet/>
      <dgm:spPr/>
      <dgm:t>
        <a:bodyPr/>
        <a:lstStyle/>
        <a:p>
          <a:endParaRPr lang="en-US"/>
        </a:p>
      </dgm:t>
    </dgm:pt>
    <dgm:pt modelId="{EAA22890-AB6A-0D40-8B5E-8D15C57164D8}" type="sibTrans" cxnId="{E96C1FF1-0C37-E349-BEA1-0776A151DBDB}">
      <dgm:prSet/>
      <dgm:spPr/>
      <dgm:t>
        <a:bodyPr/>
        <a:lstStyle/>
        <a:p>
          <a:endParaRPr lang="en-US"/>
        </a:p>
      </dgm:t>
    </dgm:pt>
    <dgm:pt modelId="{6F66FEA0-8C94-BF4B-B5FD-66A7AF159805}" type="pres">
      <dgm:prSet presAssocID="{3270EB03-4043-5D49-9F33-07FF59896EE9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F984AA3-3390-A04A-B335-2C4D9D2B6124}" type="pres">
      <dgm:prSet presAssocID="{BA0FB5C0-D882-244D-A6F7-464CC101CE44}" presName="horFlow" presStyleCnt="0"/>
      <dgm:spPr/>
    </dgm:pt>
    <dgm:pt modelId="{1F5E3B90-64CB-7C40-9ED1-95CCCB4A48B8}" type="pres">
      <dgm:prSet presAssocID="{BA0FB5C0-D882-244D-A6F7-464CC101CE44}" presName="bigChev" presStyleLbl="node1" presStyleIdx="0" presStyleCnt="5" custLinFactX="-65285" custLinFactNeighborX="-100000"/>
      <dgm:spPr/>
    </dgm:pt>
    <dgm:pt modelId="{B69898AF-4530-3C46-9E6F-277755D952F9}" type="pres">
      <dgm:prSet presAssocID="{69834FE8-9F2C-C546-AC8C-919351A36279}" presName="parTrans" presStyleCnt="0"/>
      <dgm:spPr/>
    </dgm:pt>
    <dgm:pt modelId="{36957E2B-93AC-874C-A9E8-9F6F9675AE26}" type="pres">
      <dgm:prSet presAssocID="{63049451-14B8-A94C-84B3-9A1F705C299B}" presName="node" presStyleLbl="alignAccFollowNode1" presStyleIdx="0" presStyleCnt="3" custScaleX="359156" custScaleY="144050" custLinFactNeighborX="71261" custLinFactNeighborY="-57085">
        <dgm:presLayoutVars>
          <dgm:bulletEnabled val="1"/>
        </dgm:presLayoutVars>
      </dgm:prSet>
      <dgm:spPr/>
    </dgm:pt>
    <dgm:pt modelId="{6B88D1C1-7154-3C4C-BB82-E754A9730C07}" type="pres">
      <dgm:prSet presAssocID="{BA0FB5C0-D882-244D-A6F7-464CC101CE44}" presName="vSp" presStyleCnt="0"/>
      <dgm:spPr/>
    </dgm:pt>
    <dgm:pt modelId="{3946681A-19FF-4D47-8DAB-190C0920760A}" type="pres">
      <dgm:prSet presAssocID="{BC7A7E39-55DF-9A40-A3DF-EED636008814}" presName="horFlow" presStyleCnt="0"/>
      <dgm:spPr/>
    </dgm:pt>
    <dgm:pt modelId="{E16642AD-6425-BB40-B870-3CA1DD9B9BD3}" type="pres">
      <dgm:prSet presAssocID="{BC7A7E39-55DF-9A40-A3DF-EED636008814}" presName="bigChev" presStyleLbl="node1" presStyleIdx="1" presStyleCnt="5" custLinFactNeighborX="-82090" custLinFactNeighborY="35710"/>
      <dgm:spPr/>
    </dgm:pt>
    <dgm:pt modelId="{20108C20-1F5B-6143-8F49-18E9957515D8}" type="pres">
      <dgm:prSet presAssocID="{035CE1A6-4CF2-234A-B6A7-793574BB70E5}" presName="parTrans" presStyleCnt="0"/>
      <dgm:spPr/>
    </dgm:pt>
    <dgm:pt modelId="{7B08FE3D-3C6F-D441-879A-2404E37FBB41}" type="pres">
      <dgm:prSet presAssocID="{275271DB-2F72-A946-81E0-2A64E2064E4F}" presName="node" presStyleLbl="alignAccFollowNode1" presStyleIdx="1" presStyleCnt="3" custScaleX="359156" custScaleY="144050" custLinFactNeighborX="63343" custLinFactNeighborY="34270">
        <dgm:presLayoutVars>
          <dgm:bulletEnabled val="1"/>
        </dgm:presLayoutVars>
      </dgm:prSet>
      <dgm:spPr/>
    </dgm:pt>
    <dgm:pt modelId="{FEE2F8AC-79A9-8445-90CC-33E631D9992F}" type="pres">
      <dgm:prSet presAssocID="{BC7A7E39-55DF-9A40-A3DF-EED636008814}" presName="vSp" presStyleCnt="0"/>
      <dgm:spPr/>
    </dgm:pt>
    <dgm:pt modelId="{015CAA18-F026-1F4B-BD88-6B9C98A40DF4}" type="pres">
      <dgm:prSet presAssocID="{B52DA717-EC75-5F41-B39B-0638232A1D64}" presName="horFlow" presStyleCnt="0"/>
      <dgm:spPr/>
    </dgm:pt>
    <dgm:pt modelId="{F8585C67-49F5-7041-9927-BE264580B9C3}" type="pres">
      <dgm:prSet presAssocID="{B52DA717-EC75-5F41-B39B-0638232A1D64}" presName="bigChev" presStyleLbl="node1" presStyleIdx="2" presStyleCnt="5" custLinFactNeighborX="-82090" custLinFactNeighborY="57562"/>
      <dgm:spPr/>
    </dgm:pt>
    <dgm:pt modelId="{0995DC6C-D531-F04B-8F7A-AE91B173DF92}" type="pres">
      <dgm:prSet presAssocID="{EECDCC36-89B3-444F-87A1-FED51069E644}" presName="parTrans" presStyleCnt="0"/>
      <dgm:spPr/>
    </dgm:pt>
    <dgm:pt modelId="{C64A75A6-58D3-3A4A-A692-46A1D4AB0516}" type="pres">
      <dgm:prSet presAssocID="{35E9A39D-32C0-B64C-8B9B-552F16131FAA}" presName="node" presStyleLbl="alignAccFollowNode1" presStyleIdx="2" presStyleCnt="3" custScaleX="359156" custScaleY="144050" custLinFactNeighborX="63343" custLinFactNeighborY="81103">
        <dgm:presLayoutVars>
          <dgm:bulletEnabled val="1"/>
        </dgm:presLayoutVars>
      </dgm:prSet>
      <dgm:spPr/>
    </dgm:pt>
    <dgm:pt modelId="{3226D44F-0F3B-614E-B019-E8A5FD252287}" type="pres">
      <dgm:prSet presAssocID="{B52DA717-EC75-5F41-B39B-0638232A1D64}" presName="vSp" presStyleCnt="0"/>
      <dgm:spPr/>
    </dgm:pt>
    <dgm:pt modelId="{73D3A5AF-71B8-7244-9320-2CC62C666875}" type="pres">
      <dgm:prSet presAssocID="{DB103DF1-D243-0F4A-90E9-6C80EE9E7A33}" presName="horFlow" presStyleCnt="0"/>
      <dgm:spPr/>
    </dgm:pt>
    <dgm:pt modelId="{EE465C09-1E23-8041-B805-3C15D1C14C62}" type="pres">
      <dgm:prSet presAssocID="{DB103DF1-D243-0F4A-90E9-6C80EE9E7A33}" presName="bigChev" presStyleLbl="node1" presStyleIdx="3" presStyleCnt="5" custLinFactY="19491" custLinFactNeighborX="-11804" custLinFactNeighborY="100000"/>
      <dgm:spPr/>
    </dgm:pt>
    <dgm:pt modelId="{ECEEEDB4-AD9C-9C49-9CA8-B80AD3A3DC70}" type="pres">
      <dgm:prSet presAssocID="{DB103DF1-D243-0F4A-90E9-6C80EE9E7A33}" presName="vSp" presStyleCnt="0"/>
      <dgm:spPr/>
    </dgm:pt>
    <dgm:pt modelId="{E6F31B1B-4AF4-184B-85F2-254F633B3647}" type="pres">
      <dgm:prSet presAssocID="{122EB979-3334-674A-99BE-59F66861810F}" presName="horFlow" presStyleCnt="0"/>
      <dgm:spPr/>
    </dgm:pt>
    <dgm:pt modelId="{36D0FBD0-FCE4-FA48-8481-94C0EF8BAA73}" type="pres">
      <dgm:prSet presAssocID="{122EB979-3334-674A-99BE-59F66861810F}" presName="bigChev" presStyleLbl="node1" presStyleIdx="4" presStyleCnt="5" custScaleX="302682" custScaleY="144050" custLinFactNeighborX="90652" custLinFactNeighborY="-20002"/>
      <dgm:spPr/>
    </dgm:pt>
  </dgm:ptLst>
  <dgm:cxnLst>
    <dgm:cxn modelId="{43047E0F-B43A-CF43-8E53-6EA6D8B1E198}" type="presOf" srcId="{DB103DF1-D243-0F4A-90E9-6C80EE9E7A33}" destId="{EE465C09-1E23-8041-B805-3C15D1C14C62}" srcOrd="0" destOrd="0" presId="urn:microsoft.com/office/officeart/2005/8/layout/lProcess3"/>
    <dgm:cxn modelId="{A2C85A17-A02E-DF46-BD06-8E1CD022586A}" srcId="{3270EB03-4043-5D49-9F33-07FF59896EE9}" destId="{B52DA717-EC75-5F41-B39B-0638232A1D64}" srcOrd="2" destOrd="0" parTransId="{3DB24683-9F6E-3848-B2B0-F21CD8BF7F4A}" sibTransId="{BD05A6B0-887C-F743-82C1-E614F479DA3E}"/>
    <dgm:cxn modelId="{72F02C27-A3BB-DF46-82E1-59206BFC62A4}" type="presOf" srcId="{122EB979-3334-674A-99BE-59F66861810F}" destId="{36D0FBD0-FCE4-FA48-8481-94C0EF8BAA73}" srcOrd="0" destOrd="0" presId="urn:microsoft.com/office/officeart/2005/8/layout/lProcess3"/>
    <dgm:cxn modelId="{9DCC3B2F-D673-7A4E-9D07-C9EA101003D6}" srcId="{3270EB03-4043-5D49-9F33-07FF59896EE9}" destId="{BA0FB5C0-D882-244D-A6F7-464CC101CE44}" srcOrd="0" destOrd="0" parTransId="{EBB20E61-8DA7-B649-996E-776B53838E39}" sibTransId="{7979C8E5-D9D1-704B-BAC9-1C87CFC584CA}"/>
    <dgm:cxn modelId="{92318D35-64F1-F147-BD66-BC1F2C1BBE49}" srcId="{3270EB03-4043-5D49-9F33-07FF59896EE9}" destId="{DB103DF1-D243-0F4A-90E9-6C80EE9E7A33}" srcOrd="3" destOrd="0" parTransId="{9E3B4BD4-1D33-2046-B3FE-B250AD12BA7E}" sibTransId="{6999A1BE-7C69-6A4A-A2D5-1EE780C74186}"/>
    <dgm:cxn modelId="{DD165860-452F-0C4F-8DC5-CF7496AA3A00}" srcId="{B52DA717-EC75-5F41-B39B-0638232A1D64}" destId="{35E9A39D-32C0-B64C-8B9B-552F16131FAA}" srcOrd="0" destOrd="0" parTransId="{EECDCC36-89B3-444F-87A1-FED51069E644}" sibTransId="{19856484-5F2A-6640-86C9-43590AD214A3}"/>
    <dgm:cxn modelId="{05B65943-B35D-3C46-9BC0-FB3A867DC1FC}" type="presOf" srcId="{35E9A39D-32C0-B64C-8B9B-552F16131FAA}" destId="{C64A75A6-58D3-3A4A-A692-46A1D4AB0516}" srcOrd="0" destOrd="0" presId="urn:microsoft.com/office/officeart/2005/8/layout/lProcess3"/>
    <dgm:cxn modelId="{7C3E6E7F-8B8B-754C-8C95-975A7D88F5E6}" type="presOf" srcId="{3270EB03-4043-5D49-9F33-07FF59896EE9}" destId="{6F66FEA0-8C94-BF4B-B5FD-66A7AF159805}" srcOrd="0" destOrd="0" presId="urn:microsoft.com/office/officeart/2005/8/layout/lProcess3"/>
    <dgm:cxn modelId="{C0F13684-466E-1243-891F-F84C13155615}" srcId="{BC7A7E39-55DF-9A40-A3DF-EED636008814}" destId="{275271DB-2F72-A946-81E0-2A64E2064E4F}" srcOrd="0" destOrd="0" parTransId="{035CE1A6-4CF2-234A-B6A7-793574BB70E5}" sibTransId="{98C3621A-3868-3140-A4C9-D1F0474D71FE}"/>
    <dgm:cxn modelId="{69164089-2A26-F44F-84BE-4CF94C38DD79}" type="presOf" srcId="{B52DA717-EC75-5F41-B39B-0638232A1D64}" destId="{F8585C67-49F5-7041-9927-BE264580B9C3}" srcOrd="0" destOrd="0" presId="urn:microsoft.com/office/officeart/2005/8/layout/lProcess3"/>
    <dgm:cxn modelId="{FA13A991-05F4-F943-84CD-D2971981457C}" srcId="{BA0FB5C0-D882-244D-A6F7-464CC101CE44}" destId="{63049451-14B8-A94C-84B3-9A1F705C299B}" srcOrd="0" destOrd="0" parTransId="{69834FE8-9F2C-C546-AC8C-919351A36279}" sibTransId="{320ACC21-7FBD-7D47-9C1C-75F1B1ECFE6C}"/>
    <dgm:cxn modelId="{280537A7-72D4-1549-B471-595CC4A1C6FB}" type="presOf" srcId="{BC7A7E39-55DF-9A40-A3DF-EED636008814}" destId="{E16642AD-6425-BB40-B870-3CA1DD9B9BD3}" srcOrd="0" destOrd="0" presId="urn:microsoft.com/office/officeart/2005/8/layout/lProcess3"/>
    <dgm:cxn modelId="{B9D01BC6-F5E0-4941-BE37-489027378CEE}" srcId="{3270EB03-4043-5D49-9F33-07FF59896EE9}" destId="{BC7A7E39-55DF-9A40-A3DF-EED636008814}" srcOrd="1" destOrd="0" parTransId="{53C45384-8A77-F54E-9748-7C0BB201EDDF}" sibTransId="{80EF185A-E314-CD42-9618-6CD4C08DFBCA}"/>
    <dgm:cxn modelId="{D99576E6-70DC-E047-87D5-8C10ED41F30E}" type="presOf" srcId="{275271DB-2F72-A946-81E0-2A64E2064E4F}" destId="{7B08FE3D-3C6F-D441-879A-2404E37FBB41}" srcOrd="0" destOrd="0" presId="urn:microsoft.com/office/officeart/2005/8/layout/lProcess3"/>
    <dgm:cxn modelId="{27648AE9-62F4-3E41-9ABA-7473BA670B0F}" type="presOf" srcId="{BA0FB5C0-D882-244D-A6F7-464CC101CE44}" destId="{1F5E3B90-64CB-7C40-9ED1-95CCCB4A48B8}" srcOrd="0" destOrd="0" presId="urn:microsoft.com/office/officeart/2005/8/layout/lProcess3"/>
    <dgm:cxn modelId="{E96C1FF1-0C37-E349-BEA1-0776A151DBDB}" srcId="{3270EB03-4043-5D49-9F33-07FF59896EE9}" destId="{122EB979-3334-674A-99BE-59F66861810F}" srcOrd="4" destOrd="0" parTransId="{C4FCB1F0-D6DE-E64F-A053-76094B8FC210}" sibTransId="{EAA22890-AB6A-0D40-8B5E-8D15C57164D8}"/>
    <dgm:cxn modelId="{AA39B6FF-FC2C-134C-B54A-FFCCBDD94A82}" type="presOf" srcId="{63049451-14B8-A94C-84B3-9A1F705C299B}" destId="{36957E2B-93AC-874C-A9E8-9F6F9675AE26}" srcOrd="0" destOrd="0" presId="urn:microsoft.com/office/officeart/2005/8/layout/lProcess3"/>
    <dgm:cxn modelId="{86D8A17E-DA99-2042-9E70-DE0DB1C54958}" type="presParOf" srcId="{6F66FEA0-8C94-BF4B-B5FD-66A7AF159805}" destId="{3F984AA3-3390-A04A-B335-2C4D9D2B6124}" srcOrd="0" destOrd="0" presId="urn:microsoft.com/office/officeart/2005/8/layout/lProcess3"/>
    <dgm:cxn modelId="{C69B799D-2721-1840-BEE1-D77539996850}" type="presParOf" srcId="{3F984AA3-3390-A04A-B335-2C4D9D2B6124}" destId="{1F5E3B90-64CB-7C40-9ED1-95CCCB4A48B8}" srcOrd="0" destOrd="0" presId="urn:microsoft.com/office/officeart/2005/8/layout/lProcess3"/>
    <dgm:cxn modelId="{812B3DBA-F656-6B42-8DE4-90718AA1518E}" type="presParOf" srcId="{3F984AA3-3390-A04A-B335-2C4D9D2B6124}" destId="{B69898AF-4530-3C46-9E6F-277755D952F9}" srcOrd="1" destOrd="0" presId="urn:microsoft.com/office/officeart/2005/8/layout/lProcess3"/>
    <dgm:cxn modelId="{B5565D7B-899F-D141-878B-0923EC81C98F}" type="presParOf" srcId="{3F984AA3-3390-A04A-B335-2C4D9D2B6124}" destId="{36957E2B-93AC-874C-A9E8-9F6F9675AE26}" srcOrd="2" destOrd="0" presId="urn:microsoft.com/office/officeart/2005/8/layout/lProcess3"/>
    <dgm:cxn modelId="{E782E1D5-607A-E84A-9E59-DC6265F1A7DC}" type="presParOf" srcId="{6F66FEA0-8C94-BF4B-B5FD-66A7AF159805}" destId="{6B88D1C1-7154-3C4C-BB82-E754A9730C07}" srcOrd="1" destOrd="0" presId="urn:microsoft.com/office/officeart/2005/8/layout/lProcess3"/>
    <dgm:cxn modelId="{F5627337-C37D-B541-8C7B-0BC819FFC893}" type="presParOf" srcId="{6F66FEA0-8C94-BF4B-B5FD-66A7AF159805}" destId="{3946681A-19FF-4D47-8DAB-190C0920760A}" srcOrd="2" destOrd="0" presId="urn:microsoft.com/office/officeart/2005/8/layout/lProcess3"/>
    <dgm:cxn modelId="{E5762C11-2E97-4540-A95D-53A90260C28E}" type="presParOf" srcId="{3946681A-19FF-4D47-8DAB-190C0920760A}" destId="{E16642AD-6425-BB40-B870-3CA1DD9B9BD3}" srcOrd="0" destOrd="0" presId="urn:microsoft.com/office/officeart/2005/8/layout/lProcess3"/>
    <dgm:cxn modelId="{F6D8861E-9BC2-D74E-8E91-3FDE9BF06034}" type="presParOf" srcId="{3946681A-19FF-4D47-8DAB-190C0920760A}" destId="{20108C20-1F5B-6143-8F49-18E9957515D8}" srcOrd="1" destOrd="0" presId="urn:microsoft.com/office/officeart/2005/8/layout/lProcess3"/>
    <dgm:cxn modelId="{359A65D8-517D-F349-B720-B55B1DE379E1}" type="presParOf" srcId="{3946681A-19FF-4D47-8DAB-190C0920760A}" destId="{7B08FE3D-3C6F-D441-879A-2404E37FBB41}" srcOrd="2" destOrd="0" presId="urn:microsoft.com/office/officeart/2005/8/layout/lProcess3"/>
    <dgm:cxn modelId="{80A65410-128E-7044-90FA-0C076169E6C3}" type="presParOf" srcId="{6F66FEA0-8C94-BF4B-B5FD-66A7AF159805}" destId="{FEE2F8AC-79A9-8445-90CC-33E631D9992F}" srcOrd="3" destOrd="0" presId="urn:microsoft.com/office/officeart/2005/8/layout/lProcess3"/>
    <dgm:cxn modelId="{D137D6D0-F5A3-8140-B32D-46CA4A62C912}" type="presParOf" srcId="{6F66FEA0-8C94-BF4B-B5FD-66A7AF159805}" destId="{015CAA18-F026-1F4B-BD88-6B9C98A40DF4}" srcOrd="4" destOrd="0" presId="urn:microsoft.com/office/officeart/2005/8/layout/lProcess3"/>
    <dgm:cxn modelId="{79C02BD3-AC88-994F-9768-27427E2C1317}" type="presParOf" srcId="{015CAA18-F026-1F4B-BD88-6B9C98A40DF4}" destId="{F8585C67-49F5-7041-9927-BE264580B9C3}" srcOrd="0" destOrd="0" presId="urn:microsoft.com/office/officeart/2005/8/layout/lProcess3"/>
    <dgm:cxn modelId="{B6B6E2CE-ECA4-984A-9303-DF039D03923C}" type="presParOf" srcId="{015CAA18-F026-1F4B-BD88-6B9C98A40DF4}" destId="{0995DC6C-D531-F04B-8F7A-AE91B173DF92}" srcOrd="1" destOrd="0" presId="urn:microsoft.com/office/officeart/2005/8/layout/lProcess3"/>
    <dgm:cxn modelId="{66A3BDF6-8F26-7749-BD87-1F22B0A3C787}" type="presParOf" srcId="{015CAA18-F026-1F4B-BD88-6B9C98A40DF4}" destId="{C64A75A6-58D3-3A4A-A692-46A1D4AB0516}" srcOrd="2" destOrd="0" presId="urn:microsoft.com/office/officeart/2005/8/layout/lProcess3"/>
    <dgm:cxn modelId="{F451CED6-A45D-FD42-B595-214528FEF7D7}" type="presParOf" srcId="{6F66FEA0-8C94-BF4B-B5FD-66A7AF159805}" destId="{3226D44F-0F3B-614E-B019-E8A5FD252287}" srcOrd="5" destOrd="0" presId="urn:microsoft.com/office/officeart/2005/8/layout/lProcess3"/>
    <dgm:cxn modelId="{29BFBD54-8972-D140-8226-28AEF83A46B0}" type="presParOf" srcId="{6F66FEA0-8C94-BF4B-B5FD-66A7AF159805}" destId="{73D3A5AF-71B8-7244-9320-2CC62C666875}" srcOrd="6" destOrd="0" presId="urn:microsoft.com/office/officeart/2005/8/layout/lProcess3"/>
    <dgm:cxn modelId="{1C106E9D-4E6D-8F4E-ABC8-985DF43DE4D2}" type="presParOf" srcId="{73D3A5AF-71B8-7244-9320-2CC62C666875}" destId="{EE465C09-1E23-8041-B805-3C15D1C14C62}" srcOrd="0" destOrd="0" presId="urn:microsoft.com/office/officeart/2005/8/layout/lProcess3"/>
    <dgm:cxn modelId="{C38D99D1-AB20-E84B-AD93-E4996883925C}" type="presParOf" srcId="{6F66FEA0-8C94-BF4B-B5FD-66A7AF159805}" destId="{ECEEEDB4-AD9C-9C49-9CA8-B80AD3A3DC70}" srcOrd="7" destOrd="0" presId="urn:microsoft.com/office/officeart/2005/8/layout/lProcess3"/>
    <dgm:cxn modelId="{5C6F3CE4-CE6D-7D4F-955A-779253A70868}" type="presParOf" srcId="{6F66FEA0-8C94-BF4B-B5FD-66A7AF159805}" destId="{E6F31B1B-4AF4-184B-85F2-254F633B3647}" srcOrd="8" destOrd="0" presId="urn:microsoft.com/office/officeart/2005/8/layout/lProcess3"/>
    <dgm:cxn modelId="{B0F99A1A-B168-AC4F-B6DC-B4B6B8E9755B}" type="presParOf" srcId="{E6F31B1B-4AF4-184B-85F2-254F633B3647}" destId="{36D0FBD0-FCE4-FA48-8481-94C0EF8BAA73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EAACD-D252-497B-B029-36F3E8B6557C}">
      <dsp:nvSpPr>
        <dsp:cNvPr id="0" name=""/>
        <dsp:cNvSpPr/>
      </dsp:nvSpPr>
      <dsp:spPr>
        <a:xfrm>
          <a:off x="0" y="184872"/>
          <a:ext cx="2822810" cy="647576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 err="1">
              <a:solidFill>
                <a:schemeClr val="tx1"/>
              </a:solidFill>
              <a:latin typeface="Arial" panose="020B0604020202020204" pitchFamily="34" charset="0"/>
              <a:ea typeface="Times New Roman" charset="0"/>
              <a:cs typeface="Arial" panose="020B0604020202020204" pitchFamily="34" charset="0"/>
            </a:rPr>
            <a:t>Sau</a:t>
          </a:r>
          <a:r>
            <a:rPr lang="en-US" sz="2000" b="0" kern="1200" dirty="0">
              <a:solidFill>
                <a:schemeClr val="tx1"/>
              </a:solidFill>
              <a:latin typeface="Arial" panose="020B0604020202020204" pitchFamily="34" charset="0"/>
              <a:ea typeface="Times New Roman" charset="0"/>
              <a:cs typeface="Arial" panose="020B0604020202020204" pitchFamily="34" charset="0"/>
            </a:rPr>
            <a:t> (S)</a:t>
          </a:r>
        </a:p>
      </dsp:txBody>
      <dsp:txXfrm>
        <a:off x="323788" y="184872"/>
        <a:ext cx="2175234" cy="647576"/>
      </dsp:txXfrm>
    </dsp:sp>
    <dsp:sp modelId="{A05F0018-0786-44C3-8395-55D47F4FF892}">
      <dsp:nvSpPr>
        <dsp:cNvPr id="0" name=""/>
        <dsp:cNvSpPr/>
      </dsp:nvSpPr>
      <dsp:spPr>
        <a:xfrm>
          <a:off x="2934581" y="188328"/>
          <a:ext cx="4568252" cy="644557"/>
        </a:xfrm>
        <a:prstGeom prst="chevron">
          <a:avLst/>
        </a:prstGeom>
        <a:solidFill>
          <a:schemeClr val="bg1">
            <a:lumMod val="95000"/>
            <a:alpha val="90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>
              <a:solidFill>
                <a:srgbClr val="FF0000"/>
              </a:solidFill>
              <a:latin typeface="Arial Rounded MT Bold" panose="020F0704030504030204" pitchFamily="34" charset="0"/>
              <a:ea typeface="Times New Roman" charset="0"/>
              <a:cs typeface="Arial" panose="020B0604020202020204" pitchFamily="34" charset="0"/>
            </a:rPr>
            <a:t>He</a:t>
          </a:r>
          <a:r>
            <a:rPr lang="en-US" sz="2000" b="0" kern="1200" dirty="0">
              <a:solidFill>
                <a:schemeClr val="tx1"/>
              </a:solidFill>
              <a:latin typeface="Arial Rounded MT Bold" panose="020F0704030504030204" pitchFamily="34" charset="0"/>
              <a:ea typeface="Times New Roman" charset="0"/>
              <a:cs typeface="Arial" panose="020B0604020202020204" pitchFamily="34" charset="0"/>
            </a:rPr>
            <a:t> is moving a heavy box. </a:t>
          </a:r>
        </a:p>
      </dsp:txBody>
      <dsp:txXfrm>
        <a:off x="3256860" y="188328"/>
        <a:ext cx="3923695" cy="644557"/>
      </dsp:txXfrm>
    </dsp:sp>
    <dsp:sp modelId="{E8DEB1D0-E9CF-4212-85B9-015061C01048}">
      <dsp:nvSpPr>
        <dsp:cNvPr id="0" name=""/>
        <dsp:cNvSpPr/>
      </dsp:nvSpPr>
      <dsp:spPr>
        <a:xfrm>
          <a:off x="6784" y="1426923"/>
          <a:ext cx="2771312" cy="666985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 err="1">
              <a:solidFill>
                <a:schemeClr val="tx1"/>
              </a:solidFill>
              <a:latin typeface="Arial" panose="020B0604020202020204" pitchFamily="34" charset="0"/>
              <a:ea typeface="Times New Roman" charset="0"/>
              <a:cs typeface="Arial" panose="020B0604020202020204" pitchFamily="34" charset="0"/>
            </a:rPr>
            <a:t>Trước</a:t>
          </a:r>
          <a:r>
            <a:rPr lang="en-US" sz="2000" b="0" kern="1200" dirty="0">
              <a:solidFill>
                <a:schemeClr val="tx1"/>
              </a:solidFill>
              <a:latin typeface="Arial" panose="020B0604020202020204" pitchFamily="34" charset="0"/>
              <a:ea typeface="Times New Roman" charset="0"/>
              <a:cs typeface="Arial" panose="020B0604020202020204" pitchFamily="34" charset="0"/>
            </a:rPr>
            <a:t>(O)</a:t>
          </a:r>
        </a:p>
      </dsp:txBody>
      <dsp:txXfrm>
        <a:off x="340277" y="1426923"/>
        <a:ext cx="2104327" cy="666985"/>
      </dsp:txXfrm>
    </dsp:sp>
    <dsp:sp modelId="{64BAF239-B338-4750-A5C6-180B4FA6B947}">
      <dsp:nvSpPr>
        <dsp:cNvPr id="0" name=""/>
        <dsp:cNvSpPr/>
      </dsp:nvSpPr>
      <dsp:spPr>
        <a:xfrm>
          <a:off x="2715877" y="1429162"/>
          <a:ext cx="4786956" cy="681372"/>
        </a:xfrm>
        <a:prstGeom prst="chevron">
          <a:avLst/>
        </a:prstGeom>
        <a:solidFill>
          <a:schemeClr val="bg1">
            <a:lumMod val="95000"/>
            <a:alpha val="90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tx1"/>
              </a:solidFill>
              <a:latin typeface="Arial Rounded MT Bold" panose="020F0704030504030204" pitchFamily="34" charset="0"/>
              <a:ea typeface="Times New Roman" charset="0"/>
              <a:cs typeface="Arial" panose="020B0604020202020204" pitchFamily="34" charset="0"/>
            </a:rPr>
            <a:t>I booked </a:t>
          </a:r>
          <a:r>
            <a:rPr lang="en-US" sz="2000" b="1" u="sng" kern="1200" dirty="0">
              <a:solidFill>
                <a:srgbClr val="FF0000"/>
              </a:solidFill>
              <a:latin typeface="Arial Rounded MT Bold" panose="020F0704030504030204" pitchFamily="34" charset="0"/>
              <a:ea typeface="Times New Roman" charset="0"/>
              <a:cs typeface="Arial" panose="020B0604020202020204" pitchFamily="34" charset="0"/>
            </a:rPr>
            <a:t>a table</a:t>
          </a:r>
          <a:r>
            <a:rPr lang="en-US" sz="2000" b="1" kern="1200" dirty="0">
              <a:solidFill>
                <a:srgbClr val="FF0000"/>
              </a:solidFill>
              <a:latin typeface="Arial Rounded MT Bold" panose="020F0704030504030204" pitchFamily="34" charset="0"/>
              <a:ea typeface="Times New Roman" charset="0"/>
              <a:cs typeface="Arial" panose="020B0604020202020204" pitchFamily="34" charset="0"/>
            </a:rPr>
            <a:t> </a:t>
          </a:r>
          <a:r>
            <a:rPr lang="en-US" sz="2000" b="0" kern="1200" dirty="0">
              <a:solidFill>
                <a:schemeClr val="tx1"/>
              </a:solidFill>
              <a:latin typeface="Arial Rounded MT Bold" panose="020F0704030504030204" pitchFamily="34" charset="0"/>
              <a:ea typeface="Times New Roman" charset="0"/>
              <a:cs typeface="Arial" panose="020B0604020202020204" pitchFamily="34" charset="0"/>
            </a:rPr>
            <a:t>for us tonight. </a:t>
          </a:r>
        </a:p>
      </dsp:txBody>
      <dsp:txXfrm>
        <a:off x="3056563" y="1429162"/>
        <a:ext cx="4105584" cy="681372"/>
      </dsp:txXfrm>
    </dsp:sp>
    <dsp:sp modelId="{33B48225-09A9-4624-86D1-B564F01A5B8E}">
      <dsp:nvSpPr>
        <dsp:cNvPr id="0" name=""/>
        <dsp:cNvSpPr/>
      </dsp:nvSpPr>
      <dsp:spPr>
        <a:xfrm>
          <a:off x="82305" y="2725207"/>
          <a:ext cx="2709650" cy="652649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 err="1">
              <a:solidFill>
                <a:schemeClr val="tx1"/>
              </a:solidFill>
              <a:latin typeface="Arial" panose="020B0604020202020204" pitchFamily="34" charset="0"/>
              <a:ea typeface="Times New Roman" charset="0"/>
              <a:cs typeface="Arial" panose="020B0604020202020204" pitchFamily="34" charset="0"/>
            </a:rPr>
            <a:t>Cạnh</a:t>
          </a:r>
          <a:r>
            <a:rPr lang="en-US" sz="2000" b="0" kern="1200" dirty="0">
              <a:solidFill>
                <a:schemeClr val="tx1"/>
              </a:solidFill>
              <a:latin typeface="Arial" panose="020B0604020202020204" pitchFamily="34" charset="0"/>
              <a:ea typeface="Times New Roman" charset="0"/>
              <a:cs typeface="Arial" panose="020B0604020202020204" pitchFamily="34" charset="0"/>
            </a:rPr>
            <a:t> (ADV)</a:t>
          </a:r>
        </a:p>
      </dsp:txBody>
      <dsp:txXfrm>
        <a:off x="408630" y="2725207"/>
        <a:ext cx="2057001" cy="652649"/>
      </dsp:txXfrm>
    </dsp:sp>
    <dsp:sp modelId="{C50BB503-1B9A-4C68-BE79-B3B3F85B5588}">
      <dsp:nvSpPr>
        <dsp:cNvPr id="0" name=""/>
        <dsp:cNvSpPr/>
      </dsp:nvSpPr>
      <dsp:spPr>
        <a:xfrm>
          <a:off x="2786575" y="2676067"/>
          <a:ext cx="4716258" cy="699987"/>
        </a:xfrm>
        <a:prstGeom prst="chevron">
          <a:avLst/>
        </a:prstGeom>
        <a:solidFill>
          <a:schemeClr val="bg1">
            <a:lumMod val="95000"/>
            <a:alpha val="90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tx1"/>
              </a:solidFill>
              <a:latin typeface="Arial Rounded MT Bold" panose="020F0704030504030204" pitchFamily="34" charset="0"/>
              <a:ea typeface="Times New Roman" charset="0"/>
              <a:cs typeface="Arial" panose="020B0604020202020204" pitchFamily="34" charset="0"/>
            </a:rPr>
            <a:t>I </a:t>
          </a:r>
          <a:r>
            <a:rPr lang="en-US" sz="2000" b="1" u="sng" kern="1200" dirty="0">
              <a:solidFill>
                <a:srgbClr val="FF0000"/>
              </a:solidFill>
              <a:latin typeface="Arial Rounded MT Bold" panose="020F0704030504030204" pitchFamily="34" charset="0"/>
              <a:ea typeface="Times New Roman" charset="0"/>
              <a:cs typeface="Arial" panose="020B0604020202020204" pitchFamily="34" charset="0"/>
            </a:rPr>
            <a:t>always</a:t>
          </a:r>
          <a:r>
            <a:rPr lang="en-US" sz="2000" b="0" kern="1200" dirty="0">
              <a:solidFill>
                <a:schemeClr val="tx1"/>
              </a:solidFill>
              <a:latin typeface="Arial Rounded MT Bold" panose="020F0704030504030204" pitchFamily="34" charset="0"/>
              <a:ea typeface="Times New Roman" charset="0"/>
              <a:cs typeface="Arial" panose="020B0604020202020204" pitchFamily="34" charset="0"/>
            </a:rPr>
            <a:t> review vocabulary in the morning.</a:t>
          </a:r>
        </a:p>
      </dsp:txBody>
      <dsp:txXfrm>
        <a:off x="3136569" y="2676067"/>
        <a:ext cx="4016271" cy="6999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5E3B90-64CB-7C40-9ED1-95CCCB4A48B8}">
      <dsp:nvSpPr>
        <dsp:cNvPr id="0" name=""/>
        <dsp:cNvSpPr/>
      </dsp:nvSpPr>
      <dsp:spPr>
        <a:xfrm>
          <a:off x="0" y="75616"/>
          <a:ext cx="1878117" cy="75124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>
              <a:latin typeface="Times New Roman" charset="0"/>
              <a:ea typeface="Times New Roman" charset="0"/>
              <a:cs typeface="Times New Roman" charset="0"/>
            </a:rPr>
            <a:t>Cạnh VERB</a:t>
          </a:r>
          <a:endParaRPr lang="en-US" sz="180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375623" y="75616"/>
        <a:ext cx="1126871" cy="751246"/>
      </dsp:txXfrm>
    </dsp:sp>
    <dsp:sp modelId="{36957E2B-93AC-874C-A9E8-9F6F9675AE26}">
      <dsp:nvSpPr>
        <dsp:cNvPr id="0" name=""/>
        <dsp:cNvSpPr/>
      </dsp:nvSpPr>
      <dsp:spPr>
        <a:xfrm>
          <a:off x="1943271" y="0"/>
          <a:ext cx="5598657" cy="898201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kern="1200" dirty="0">
              <a:latin typeface="Times New Roman" charset="0"/>
              <a:ea typeface="Times New Roman" charset="0"/>
              <a:cs typeface="Times New Roman" charset="0"/>
            </a:rPr>
            <a:t>He </a:t>
          </a:r>
          <a:r>
            <a:rPr lang="vi-VN" sz="2000" b="1" kern="12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rPr>
            <a:t>accurately</a:t>
          </a:r>
          <a:r>
            <a:rPr lang="vi-VN" sz="2000" b="1" kern="1200" dirty="0">
              <a:latin typeface="Times New Roman" charset="0"/>
              <a:ea typeface="Times New Roman" charset="0"/>
              <a:cs typeface="Times New Roman" charset="0"/>
            </a:rPr>
            <a:t> </a:t>
          </a:r>
          <a:r>
            <a:rPr lang="vi-VN" sz="2000" kern="1200" dirty="0">
              <a:latin typeface="Times New Roman" charset="0"/>
              <a:ea typeface="Times New Roman" charset="0"/>
              <a:cs typeface="Times New Roman" charset="0"/>
            </a:rPr>
            <a:t>entered all the data.</a:t>
          </a:r>
          <a:endParaRPr lang="en-US" sz="200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2392372" y="0"/>
        <a:ext cx="4700456" cy="898201"/>
      </dsp:txXfrm>
    </dsp:sp>
    <dsp:sp modelId="{E16642AD-6425-BB40-B870-3CA1DD9B9BD3}">
      <dsp:nvSpPr>
        <dsp:cNvPr id="0" name=""/>
        <dsp:cNvSpPr/>
      </dsp:nvSpPr>
      <dsp:spPr>
        <a:xfrm>
          <a:off x="0" y="1347263"/>
          <a:ext cx="1878117" cy="75124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>
              <a:latin typeface="Times New Roman" charset="0"/>
              <a:ea typeface="Times New Roman" charset="0"/>
              <a:cs typeface="Times New Roman" charset="0"/>
            </a:rPr>
            <a:t>Trước ADJ</a:t>
          </a:r>
          <a:endParaRPr lang="en-US" sz="180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375623" y="1347263"/>
        <a:ext cx="1126871" cy="751246"/>
      </dsp:txXfrm>
    </dsp:sp>
    <dsp:sp modelId="{7B08FE3D-3C6F-D441-879A-2404E37FBB41}">
      <dsp:nvSpPr>
        <dsp:cNvPr id="0" name=""/>
        <dsp:cNvSpPr/>
      </dsp:nvSpPr>
      <dsp:spPr>
        <a:xfrm>
          <a:off x="1943271" y="1219200"/>
          <a:ext cx="5598657" cy="898201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kern="1200" dirty="0">
              <a:latin typeface="Times New Roman" charset="0"/>
              <a:ea typeface="Times New Roman" charset="0"/>
              <a:cs typeface="Times New Roman" charset="0"/>
            </a:rPr>
            <a:t>It is a </a:t>
          </a:r>
          <a:r>
            <a:rPr lang="vi-VN" sz="2000" b="1" kern="12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rPr>
            <a:t>highly</a:t>
          </a:r>
          <a:r>
            <a:rPr lang="vi-VN" sz="2000" kern="1200" dirty="0">
              <a:latin typeface="Times New Roman" charset="0"/>
              <a:ea typeface="Times New Roman" charset="0"/>
              <a:cs typeface="Times New Roman" charset="0"/>
            </a:rPr>
            <a:t> innovative design</a:t>
          </a:r>
          <a:endParaRPr lang="en-US" sz="200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2392372" y="1219200"/>
        <a:ext cx="4700456" cy="898201"/>
      </dsp:txXfrm>
    </dsp:sp>
    <dsp:sp modelId="{F8585C67-49F5-7041-9927-BE264580B9C3}">
      <dsp:nvSpPr>
        <dsp:cNvPr id="0" name=""/>
        <dsp:cNvSpPr/>
      </dsp:nvSpPr>
      <dsp:spPr>
        <a:xfrm>
          <a:off x="0" y="2514802"/>
          <a:ext cx="1878117" cy="75124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>
              <a:latin typeface="Times New Roman" charset="0"/>
              <a:ea typeface="Times New Roman" charset="0"/>
              <a:cs typeface="Times New Roman" charset="0"/>
            </a:rPr>
            <a:t>Cạnh ADV</a:t>
          </a:r>
          <a:endParaRPr lang="en-US" sz="180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375623" y="2514802"/>
        <a:ext cx="1126871" cy="751246"/>
      </dsp:txXfrm>
    </dsp:sp>
    <dsp:sp modelId="{C64A75A6-58D3-3A4A-A692-46A1D4AB0516}">
      <dsp:nvSpPr>
        <dsp:cNvPr id="0" name=""/>
        <dsp:cNvSpPr/>
      </dsp:nvSpPr>
      <dsp:spPr>
        <a:xfrm>
          <a:off x="1943271" y="2514597"/>
          <a:ext cx="5598657" cy="898201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kern="1200" dirty="0">
              <a:latin typeface="Times New Roman" charset="0"/>
              <a:ea typeface="Times New Roman" charset="0"/>
              <a:cs typeface="Times New Roman" charset="0"/>
            </a:rPr>
            <a:t>He behaved </a:t>
          </a:r>
          <a:r>
            <a:rPr lang="vi-VN" sz="2000" b="1" kern="12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rPr>
            <a:t>extremely</a:t>
          </a:r>
          <a:r>
            <a:rPr lang="vi-VN" sz="2000" kern="1200" dirty="0">
              <a:latin typeface="Times New Roman" charset="0"/>
              <a:ea typeface="Times New Roman" charset="0"/>
              <a:cs typeface="Times New Roman" charset="0"/>
            </a:rPr>
            <a:t> badly.</a:t>
          </a:r>
          <a:endParaRPr lang="en-US" sz="200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2392372" y="2514597"/>
        <a:ext cx="4700456" cy="898201"/>
      </dsp:txXfrm>
    </dsp:sp>
    <dsp:sp modelId="{EE465C09-1E23-8041-B805-3C15D1C14C62}">
      <dsp:nvSpPr>
        <dsp:cNvPr id="0" name=""/>
        <dsp:cNvSpPr/>
      </dsp:nvSpPr>
      <dsp:spPr>
        <a:xfrm>
          <a:off x="0" y="3909940"/>
          <a:ext cx="1878117" cy="75124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>
              <a:latin typeface="Times New Roman" charset="0"/>
              <a:ea typeface="Times New Roman" charset="0"/>
              <a:cs typeface="Times New Roman" charset="0"/>
            </a:rPr>
            <a:t>Cuối câu hoặc đầu câu</a:t>
          </a:r>
          <a:endParaRPr lang="en-US" sz="180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375623" y="3909940"/>
        <a:ext cx="1126871" cy="751246"/>
      </dsp:txXfrm>
    </dsp:sp>
    <dsp:sp modelId="{36D0FBD0-FCE4-FA48-8481-94C0EF8BAA73}">
      <dsp:nvSpPr>
        <dsp:cNvPr id="0" name=""/>
        <dsp:cNvSpPr/>
      </dsp:nvSpPr>
      <dsp:spPr>
        <a:xfrm>
          <a:off x="1857205" y="3718425"/>
          <a:ext cx="5684722" cy="1082171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solidFill>
              <a:srgbClr val="FF0000"/>
            </a:solidFill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2398291" y="3718425"/>
        <a:ext cx="4602551" cy="1082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C8480D-0DB2-4D6D-BC9E-DD737D8FBD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415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Image and Explanation">
  <p:cSld name="1 Image and Explanation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/>
          <p:nvPr/>
        </p:nvSpPr>
        <p:spPr>
          <a:xfrm>
            <a:off x="0" y="3819043"/>
            <a:ext cx="12192000" cy="2430270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9"/>
          <p:cNvSpPr txBox="1">
            <a:spLocks noGrp="1"/>
          </p:cNvSpPr>
          <p:nvPr>
            <p:ph type="body" idx="1"/>
          </p:nvPr>
        </p:nvSpPr>
        <p:spPr>
          <a:xfrm>
            <a:off x="529899" y="5199198"/>
            <a:ext cx="11132202" cy="1050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2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body" idx="2"/>
          </p:nvPr>
        </p:nvSpPr>
        <p:spPr>
          <a:xfrm rot="-207983">
            <a:off x="3232392" y="1375056"/>
            <a:ext cx="5846173" cy="314023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>
            <a:spLocks noGrp="1"/>
          </p:cNvSpPr>
          <p:nvPr>
            <p:ph type="pic" idx="3"/>
          </p:nvPr>
        </p:nvSpPr>
        <p:spPr>
          <a:xfrm rot="-207983">
            <a:off x="3385843" y="1531836"/>
            <a:ext cx="5539269" cy="2826674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9"/>
          <p:cNvSpPr txBox="1">
            <a:spLocks noGrp="1"/>
          </p:cNvSpPr>
          <p:nvPr>
            <p:ph type="body" idx="4"/>
          </p:nvPr>
        </p:nvSpPr>
        <p:spPr>
          <a:xfrm rot="-180000">
            <a:off x="3307121" y="4504746"/>
            <a:ext cx="5915430" cy="57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7954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C4BD97"/>
              </a:buClr>
              <a:buSzPts val="2667"/>
              <a:buChar char="•"/>
              <a:defRPr sz="2667">
                <a:solidFill>
                  <a:srgbClr val="C4BD97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32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3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4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4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">
  <p:cSld name="Welcom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5"/>
          <p:cNvSpPr txBox="1">
            <a:spLocks noGrp="1"/>
          </p:cNvSpPr>
          <p:nvPr>
            <p:ph type="title"/>
          </p:nvPr>
        </p:nvSpPr>
        <p:spPr>
          <a:xfrm>
            <a:off x="574909" y="1838824"/>
            <a:ext cx="11162209" cy="1109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5"/>
          <p:cNvSpPr txBox="1">
            <a:spLocks noGrp="1"/>
          </p:cNvSpPr>
          <p:nvPr>
            <p:ph type="ftr" idx="11"/>
          </p:nvPr>
        </p:nvSpPr>
        <p:spPr>
          <a:xfrm>
            <a:off x="6276035" y="6394247"/>
            <a:ext cx="51850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5"/>
          <p:cNvSpPr txBox="1">
            <a:spLocks noGrp="1"/>
          </p:cNvSpPr>
          <p:nvPr>
            <p:ph type="sldNum" idx="12"/>
          </p:nvPr>
        </p:nvSpPr>
        <p:spPr>
          <a:xfrm>
            <a:off x="11582293" y="6394247"/>
            <a:ext cx="6049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35"/>
          <p:cNvSpPr txBox="1">
            <a:spLocks noGrp="1"/>
          </p:cNvSpPr>
          <p:nvPr>
            <p:ph type="body" idx="1"/>
          </p:nvPr>
        </p:nvSpPr>
        <p:spPr>
          <a:xfrm>
            <a:off x="742942" y="2858939"/>
            <a:ext cx="10706119" cy="600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7954" algn="ctr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35"/>
          <p:cNvSpPr txBox="1">
            <a:spLocks noGrp="1"/>
          </p:cNvSpPr>
          <p:nvPr>
            <p:ph type="body" idx="2"/>
          </p:nvPr>
        </p:nvSpPr>
        <p:spPr>
          <a:xfrm>
            <a:off x="1403073" y="4089076"/>
            <a:ext cx="9385857" cy="1650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ctr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99" name="Google Shape;99;p35"/>
          <p:cNvCxnSpPr/>
          <p:nvPr/>
        </p:nvCxnSpPr>
        <p:spPr>
          <a:xfrm>
            <a:off x="1748891" y="3759037"/>
            <a:ext cx="869422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>
            <a:spLocks noGrp="1"/>
          </p:cNvSpPr>
          <p:nvPr>
            <p:ph type="title"/>
          </p:nvPr>
        </p:nvSpPr>
        <p:spPr>
          <a:xfrm>
            <a:off x="609600" y="2709073"/>
            <a:ext cx="10972800" cy="96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34"/>
              <a:buFont typeface="Calibri"/>
              <a:buNone/>
              <a:defRPr sz="5334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body" idx="1"/>
          </p:nvPr>
        </p:nvSpPr>
        <p:spPr>
          <a:xfrm>
            <a:off x="647228" y="3573165"/>
            <a:ext cx="10897544" cy="383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715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Char char="•"/>
              <a:defRPr sz="1867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body" idx="2"/>
          </p:nvPr>
        </p:nvSpPr>
        <p:spPr>
          <a:xfrm>
            <a:off x="647228" y="5445224"/>
            <a:ext cx="10897544" cy="1247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406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 rot="10800000" flipH="1">
            <a:off x="5875985" y="1508787"/>
            <a:ext cx="441088" cy="67207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2" name="Google Shape;122;p13"/>
          <p:cNvCxnSpPr/>
          <p:nvPr/>
        </p:nvCxnSpPr>
        <p:spPr>
          <a:xfrm rot="10800000" flipH="1">
            <a:off x="5875985" y="1748815"/>
            <a:ext cx="441088" cy="67207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3" name="Google Shape;123;p13"/>
          <p:cNvCxnSpPr/>
          <p:nvPr/>
        </p:nvCxnSpPr>
        <p:spPr>
          <a:xfrm rot="10800000" flipH="1">
            <a:off x="5875985" y="1988844"/>
            <a:ext cx="441088" cy="67207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4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A116-8FA1-5641-BF39-3EA097364CF9}" type="datetime1">
              <a:rPr lang="vi-VN" smtClean="0">
                <a:solidFill>
                  <a:prstClr val="black">
                    <a:tint val="75000"/>
                  </a:prstClr>
                </a:solidFill>
              </a:rPr>
              <a:t>22/07/2024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TOEIC FOR CAREER SUCCESS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EDE1-4263-434D-A859-EC29428757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3254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vi-VN" dirty="0"/>
              <a:t>Click to edit Master text styles</a:t>
            </a:r>
          </a:p>
          <a:p>
            <a:pPr lvl="1"/>
            <a:r>
              <a:rPr lang="vi-VN" dirty="0"/>
              <a:t>Second level</a:t>
            </a:r>
          </a:p>
          <a:p>
            <a:pPr lvl="2"/>
            <a:r>
              <a:rPr lang="vi-VN" dirty="0"/>
              <a:t>Third level</a:t>
            </a:r>
          </a:p>
          <a:p>
            <a:pPr lvl="3"/>
            <a:r>
              <a:rPr lang="vi-VN" dirty="0"/>
              <a:t>Fourth level</a:t>
            </a:r>
          </a:p>
          <a:p>
            <a:pPr lvl="4"/>
            <a:r>
              <a:rPr lang="vi-V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770E-C659-4B46-8BFD-6726DE2E454B}" type="datetime1">
              <a:rPr lang="vi-VN" smtClean="0">
                <a:solidFill>
                  <a:prstClr val="black">
                    <a:tint val="75000"/>
                  </a:prstClr>
                </a:solidFill>
              </a:rPr>
              <a:t>22/07/2024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TOEIC FOR CAREER SUCCESS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EDE1-4263-434D-A859-EC29428757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436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2A59-24DA-B34B-840E-2469BC4EAFE7}" type="datetime1">
              <a:rPr lang="vi-VN" smtClean="0">
                <a:solidFill>
                  <a:prstClr val="black">
                    <a:tint val="75000"/>
                  </a:prstClr>
                </a:solidFill>
              </a:rPr>
              <a:t>22/07/2024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TOEIC FOR CAREER SUCCESS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EDE1-4263-434D-A859-EC29428757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8871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AC59-2826-BE47-B424-893314637128}" type="datetime1">
              <a:rPr lang="vi-VN" smtClean="0">
                <a:solidFill>
                  <a:prstClr val="black">
                    <a:tint val="75000"/>
                  </a:prstClr>
                </a:solidFill>
              </a:rPr>
              <a:t>22/07/2024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TOEIC FOR CAREER SUCCESS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EDE1-4263-434D-A859-EC29428757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24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36EF-C39C-7D45-934B-597E13E5BC3E}" type="datetime1">
              <a:rPr lang="vi-VN" smtClean="0">
                <a:solidFill>
                  <a:prstClr val="black">
                    <a:tint val="75000"/>
                  </a:prstClr>
                </a:solidFill>
              </a:rPr>
              <a:t>22/07/2024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TOEIC FOR CAREER SUCCESS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EDE1-4263-434D-A859-EC29428757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4200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FC34-304A-CA4B-986B-7C5CBEEF3E5C}" type="datetime1">
              <a:rPr lang="vi-VN" smtClean="0">
                <a:solidFill>
                  <a:prstClr val="black">
                    <a:tint val="75000"/>
                  </a:prstClr>
                </a:solidFill>
              </a:rPr>
              <a:t>22/07/2024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TOEIC FOR CAREER SUCCESS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EDE1-4263-434D-A859-EC29428757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2361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8DF6-8EB1-1B4F-A426-BAFCDEAD08FB}" type="datetime1">
              <a:rPr lang="vi-VN" smtClean="0">
                <a:solidFill>
                  <a:prstClr val="black">
                    <a:tint val="75000"/>
                  </a:prstClr>
                </a:solidFill>
              </a:rPr>
              <a:t>22/07/2024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TOEIC FOR CAREER SUCCESS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EDE1-4263-434D-A859-EC29428757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3476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D99C-9D6F-0C40-84D1-47918BDFB602}" type="datetime1">
              <a:rPr lang="vi-VN" smtClean="0">
                <a:solidFill>
                  <a:prstClr val="black">
                    <a:tint val="75000"/>
                  </a:prstClr>
                </a:solidFill>
              </a:rPr>
              <a:t>22/07/2024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TOEIC FOR CAREER SUCCESS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EDE1-4263-434D-A859-EC29428757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5853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A5D9-0644-7E4A-98E1-A472B54EE0D6}" type="datetime1">
              <a:rPr lang="vi-VN" smtClean="0">
                <a:solidFill>
                  <a:prstClr val="black">
                    <a:tint val="75000"/>
                  </a:prstClr>
                </a:solidFill>
              </a:rPr>
              <a:t>22/07/2024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TOEIC FOR CAREER SUCCESS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EDE1-4263-434D-A859-EC29428757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9375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C96B-1739-8D47-8E27-44728E0159F2}" type="datetime1">
              <a:rPr lang="vi-VN" smtClean="0">
                <a:solidFill>
                  <a:prstClr val="black">
                    <a:tint val="75000"/>
                  </a:prstClr>
                </a:solidFill>
              </a:rPr>
              <a:t>22/07/2024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TOEIC FOR CAREER SUCCESS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EDE1-4263-434D-A859-EC29428757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931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0E40-8988-B444-A463-4577A7F4102E}" type="datetime1">
              <a:rPr lang="vi-VN" smtClean="0">
                <a:solidFill>
                  <a:prstClr val="black">
                    <a:tint val="75000"/>
                  </a:prstClr>
                </a:solidFill>
              </a:rPr>
              <a:t>22/07/2024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TOEIC FOR CAREER SUCCESS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EDE1-4263-434D-A859-EC29428757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343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09600" y="2709069"/>
            <a:ext cx="10972800" cy="960107"/>
          </a:xfrm>
        </p:spPr>
        <p:txBody>
          <a:bodyPr anchor="b">
            <a:noAutofit/>
          </a:bodyPr>
          <a:lstStyle>
            <a:lvl1pPr algn="ctr">
              <a:defRPr sz="5334" kern="0" spc="1333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47228" y="3573165"/>
            <a:ext cx="10897544" cy="383894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867" spc="6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47228" y="5445224"/>
            <a:ext cx="10897544" cy="1247990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Info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5875985" y="1508787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5875985" y="1748813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5875985" y="1988840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09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09600" y="2709071"/>
            <a:ext cx="10972800" cy="960107"/>
          </a:xfrm>
        </p:spPr>
        <p:txBody>
          <a:bodyPr anchor="b">
            <a:noAutofit/>
          </a:bodyPr>
          <a:lstStyle>
            <a:lvl1pPr algn="ctr">
              <a:defRPr sz="4001" kern="0" spc="1000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47228" y="3573165"/>
            <a:ext cx="10897544" cy="383894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400" spc="5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47228" y="5445224"/>
            <a:ext cx="10897544" cy="1247990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Info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5875985" y="1508787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5875985" y="1748815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5875985" y="1988842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9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4A65-C6AE-4D0C-8F64-E2B152F75A3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E171-B474-44A0-91E4-1F65C410B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1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4A65-C6AE-4D0C-8F64-E2B152F75A3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E171-B474-44A0-91E4-1F65C410B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885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4A65-C6AE-4D0C-8F64-E2B152F75A3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E171-B474-44A0-91E4-1F65C410B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221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4A65-C6AE-4D0C-8F64-E2B152F75A3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E171-B474-44A0-91E4-1F65C410B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207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4A65-C6AE-4D0C-8F64-E2B152F75A3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E171-B474-44A0-91E4-1F65C410B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607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4A65-C6AE-4D0C-8F64-E2B152F75A3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E171-B474-44A0-91E4-1F65C410B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791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4A65-C6AE-4D0C-8F64-E2B152F75A3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E171-B474-44A0-91E4-1F65C410B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799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4A65-C6AE-4D0C-8F64-E2B152F75A3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E171-B474-44A0-91E4-1F65C410B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216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4A65-C6AE-4D0C-8F64-E2B152F75A3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E171-B474-44A0-91E4-1F65C410B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511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4A65-C6AE-4D0C-8F64-E2B152F75A3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E171-B474-44A0-91E4-1F65C410B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9667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4A65-C6AE-4D0C-8F64-E2B152F75A3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E171-B474-44A0-91E4-1F65C410B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8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74907" y="1838824"/>
            <a:ext cx="11162209" cy="1109746"/>
          </a:xfrm>
          <a:prstGeom prst="rect">
            <a:avLst/>
          </a:prstGeom>
        </p:spPr>
        <p:txBody>
          <a:bodyPr anchor="b"/>
          <a:lstStyle>
            <a:lvl1pPr algn="ctr">
              <a:defRPr sz="6400" spc="10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276035" y="6394245"/>
            <a:ext cx="5185026" cy="365125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582292" y="6394245"/>
            <a:ext cx="604913" cy="365125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742941" y="2858937"/>
            <a:ext cx="10706118" cy="600067"/>
          </a:xfrm>
        </p:spPr>
        <p:txBody>
          <a:bodyPr anchor="t">
            <a:noAutofit/>
          </a:bodyPr>
          <a:lstStyle>
            <a:lvl1pPr algn="ctr">
              <a:defRPr sz="2667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403071" y="4089074"/>
            <a:ext cx="9385857" cy="165018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1748890" y="3759037"/>
            <a:ext cx="8694220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58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09600" y="2709073"/>
            <a:ext cx="10972800" cy="960107"/>
          </a:xfrm>
        </p:spPr>
        <p:txBody>
          <a:bodyPr anchor="b">
            <a:noAutofit/>
          </a:bodyPr>
          <a:lstStyle>
            <a:lvl1pPr algn="ctr">
              <a:defRPr sz="5334" kern="0" spc="1333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47228" y="3573165"/>
            <a:ext cx="10897544" cy="383894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867" spc="6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47228" y="5445224"/>
            <a:ext cx="10897544" cy="1247990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Info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5875985" y="1508787"/>
            <a:ext cx="441088" cy="6720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5875985" y="1748815"/>
            <a:ext cx="441088" cy="6720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5875985" y="1988844"/>
            <a:ext cx="441088" cy="6720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14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1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1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8333D-AC3A-974E-AE81-F475B3E480E5}" type="datetime1">
              <a:rPr lang="vi-VN" smtClean="0">
                <a:solidFill>
                  <a:prstClr val="black">
                    <a:tint val="75000"/>
                  </a:prstClr>
                </a:solidFill>
              </a:rPr>
              <a:t>22/07/2024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TOEIC FOR CAREER SUCCESS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FEDE1-4263-434D-A859-EC29428757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99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4A65-C6AE-4D0C-8F64-E2B152F75A3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EE171-B474-44A0-91E4-1F65C410B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0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"/>
          <p:cNvSpPr txBox="1">
            <a:spLocks noGrp="1"/>
          </p:cNvSpPr>
          <p:nvPr>
            <p:ph type="body" idx="1"/>
          </p:nvPr>
        </p:nvSpPr>
        <p:spPr>
          <a:xfrm>
            <a:off x="450198" y="4689155"/>
            <a:ext cx="11132202" cy="1050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TỪ LOẠI</a:t>
            </a:r>
            <a:endParaRPr/>
          </a:p>
        </p:txBody>
      </p:sp>
      <p:sp>
        <p:nvSpPr>
          <p:cNvPr id="195" name="Google Shape;195;p1"/>
          <p:cNvSpPr txBox="1">
            <a:spLocks noGrp="1"/>
          </p:cNvSpPr>
          <p:nvPr>
            <p:ph type="body" idx="2"/>
          </p:nvPr>
        </p:nvSpPr>
        <p:spPr>
          <a:xfrm rot="-207983">
            <a:off x="3232392" y="1375056"/>
            <a:ext cx="5846173" cy="314023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97" name="Google Shape;197;p1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4626" b="4626"/>
          <a:stretch/>
        </p:blipFill>
        <p:spPr>
          <a:xfrm rot="-207983">
            <a:off x="3385843" y="1531836"/>
            <a:ext cx="5539269" cy="282667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5"/>
          <p:cNvSpPr txBox="1">
            <a:spLocks/>
          </p:cNvSpPr>
          <p:nvPr/>
        </p:nvSpPr>
        <p:spPr>
          <a:xfrm>
            <a:off x="1029786" y="381000"/>
            <a:ext cx="7998827" cy="822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j-ea"/>
                <a:cs typeface="Arial" pitchFamily="34" charset="0"/>
              </a:rPr>
              <a:t>Vị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j-ea"/>
                <a:cs typeface="Arial" pitchFamily="34" charset="0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j-ea"/>
                <a:cs typeface="Arial" pitchFamily="34" charset="0"/>
              </a:rPr>
              <a:t>trí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j-ea"/>
                <a:cs typeface="Arial" pitchFamily="34" charset="0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j-ea"/>
                <a:cs typeface="Arial" pitchFamily="34" charset="0"/>
              </a:rPr>
              <a:t>của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j-ea"/>
                <a:cs typeface="Arial" pitchFamily="34" charset="0"/>
              </a:rPr>
              <a:t> </a:t>
            </a: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itchFamily="34" charset="0"/>
              </a:rPr>
              <a:t>trạng từ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j-ea"/>
              <a:cs typeface="Arial" pitchFamily="34" charset="0"/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E5852F-D7D1-3242-BDA9-4FD753BF6984}" type="datetime1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22/07/2024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TOEIC FOR CAREER SUCCESS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7DCBDF-2818-49E2-BCDC-BE67A07F6C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29" name="Diagram 28"/>
          <p:cNvGraphicFramePr/>
          <p:nvPr>
            <p:extLst>
              <p:ext uri="{D42A27DB-BD31-4B8C-83A1-F6EECF244321}">
                <p14:modId xmlns:p14="http://schemas.microsoft.com/office/powerpoint/2010/main" val="1867290124"/>
              </p:ext>
            </p:extLst>
          </p:nvPr>
        </p:nvGraphicFramePr>
        <p:xfrm>
          <a:off x="2286000" y="1371600"/>
          <a:ext cx="7541929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029200" y="53340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Fortunately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there were enough seats left for the concert.</a:t>
            </a:r>
          </a:p>
        </p:txBody>
      </p:sp>
    </p:spTree>
    <p:extLst>
      <p:ext uri="{BB962C8B-B14F-4D97-AF65-F5344CB8AC3E}">
        <p14:creationId xmlns:p14="http://schemas.microsoft.com/office/powerpoint/2010/main" val="2727833818"/>
      </p:ext>
    </p:extLst>
  </p:cSld>
  <p:clrMapOvr>
    <a:masterClrMapping/>
  </p:clrMapOvr>
  <p:transition spd="med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600200" y="2514600"/>
            <a:ext cx="8230838" cy="12192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0145" y="2862590"/>
            <a:ext cx="8763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CÁC TRƯỜNG HỢP ĐẶC BIỆT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68D20-D05E-4642-A91C-B7524533277B}" type="datetime1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22/07/2024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TOEIC FOR CAREER SUCCESS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7DCBDF-2818-49E2-BCDC-BE67A07F6C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593965"/>
      </p:ext>
    </p:extLst>
  </p:cSld>
  <p:clrMapOvr>
    <a:masterClrMapping/>
  </p:clrMapOvr>
  <p:transition spd="med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19299" y="2057400"/>
          <a:ext cx="8153401" cy="3785364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9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9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3778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>
                          <a:effectLst/>
                        </a:rPr>
                        <a:t>STT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r>
                        <a:rPr lang="vi-VN" sz="2000" dirty="0">
                          <a:effectLst/>
                        </a:rPr>
                        <a:t>TỪ VỰNG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DANH TỪ</a:t>
                      </a:r>
                      <a:endParaRPr lang="en-US" sz="200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778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Initiative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>
                          <a:effectLst/>
                        </a:rPr>
                        <a:t>Sáng kiến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778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Incentive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</a:rPr>
                        <a:t>Động</a:t>
                      </a:r>
                      <a:r>
                        <a:rPr lang="en-GB" sz="2000" dirty="0">
                          <a:effectLst/>
                        </a:rPr>
                        <a:t> </a:t>
                      </a:r>
                      <a:r>
                        <a:rPr lang="en-GB" sz="2000" dirty="0" err="1">
                          <a:effectLst/>
                        </a:rPr>
                        <a:t>cơ</a:t>
                      </a:r>
                      <a:r>
                        <a:rPr lang="en-GB" sz="2000" dirty="0">
                          <a:effectLst/>
                        </a:rPr>
                        <a:t>, </a:t>
                      </a:r>
                      <a:r>
                        <a:rPr lang="en-GB" sz="2000" dirty="0" err="1">
                          <a:effectLst/>
                        </a:rPr>
                        <a:t>sự</a:t>
                      </a:r>
                      <a:r>
                        <a:rPr lang="en-GB" sz="2000" dirty="0">
                          <a:effectLst/>
                        </a:rPr>
                        <a:t> </a:t>
                      </a:r>
                      <a:r>
                        <a:rPr lang="en-GB" sz="2000" dirty="0" err="1">
                          <a:effectLst/>
                        </a:rPr>
                        <a:t>khích</a:t>
                      </a:r>
                      <a:r>
                        <a:rPr lang="en-GB" sz="2000" dirty="0">
                          <a:effectLst/>
                        </a:rPr>
                        <a:t> </a:t>
                      </a:r>
                      <a:r>
                        <a:rPr lang="en-GB" sz="2000" dirty="0" err="1">
                          <a:effectLst/>
                        </a:rPr>
                        <a:t>lệ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778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Objective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</a:rPr>
                        <a:t>Mục</a:t>
                      </a:r>
                      <a:r>
                        <a:rPr lang="en-GB" sz="2000" dirty="0">
                          <a:effectLst/>
                        </a:rPr>
                        <a:t> </a:t>
                      </a:r>
                      <a:r>
                        <a:rPr lang="en-GB" sz="2000" dirty="0" err="1">
                          <a:effectLst/>
                        </a:rPr>
                        <a:t>tiêu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778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Relative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</a:rPr>
                        <a:t>Họ</a:t>
                      </a:r>
                      <a:r>
                        <a:rPr lang="en-GB" sz="2000" dirty="0">
                          <a:effectLst/>
                        </a:rPr>
                        <a:t> </a:t>
                      </a:r>
                      <a:r>
                        <a:rPr lang="en-GB" sz="2000" dirty="0" err="1">
                          <a:effectLst/>
                        </a:rPr>
                        <a:t>hàng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43778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Representative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</a:rPr>
                        <a:t>Người</a:t>
                      </a:r>
                      <a:r>
                        <a:rPr lang="en-GB" sz="2000" dirty="0">
                          <a:effectLst/>
                        </a:rPr>
                        <a:t> </a:t>
                      </a:r>
                      <a:r>
                        <a:rPr lang="en-GB" sz="2000" dirty="0" err="1">
                          <a:effectLst/>
                        </a:rPr>
                        <a:t>đại</a:t>
                      </a:r>
                      <a:r>
                        <a:rPr lang="en-GB" sz="2000" dirty="0">
                          <a:effectLst/>
                        </a:rPr>
                        <a:t> </a:t>
                      </a:r>
                      <a:r>
                        <a:rPr lang="en-GB" sz="2000" dirty="0" err="1">
                          <a:effectLst/>
                        </a:rPr>
                        <a:t>diện</a:t>
                      </a:r>
                      <a:endParaRPr lang="en-US" sz="20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28800" y="885316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ĐUÔI “IVE” </a:t>
            </a:r>
            <a:r>
              <a:rPr kumimoji="0" lang="vi-VN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là danh từ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0D462B-12D5-0C42-A6F5-88B1F7DA201F}" type="datetime1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22/07/2024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TOEIC FOR CAREER SUCCESS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7DCBDF-2818-49E2-BCDC-BE67A07F6C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2557835"/>
      </p:ext>
    </p:extLst>
  </p:cSld>
  <p:clrMapOvr>
    <a:masterClrMapping/>
  </p:clrMapOvr>
  <p:transition spd="med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806346"/>
              </p:ext>
            </p:extLst>
          </p:nvPr>
        </p:nvGraphicFramePr>
        <p:xfrm>
          <a:off x="1752600" y="304809"/>
          <a:ext cx="8991600" cy="6019791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351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1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254">
                <a:tc rowSpan="19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b="1" dirty="0">
                          <a:latin typeface="Arial" panose="020B0604020202020204" pitchFamily="34" charset="0"/>
                          <a:ea typeface="Bookman Old Style" charset="0"/>
                          <a:cs typeface="Arial" panose="020B0604020202020204" pitchFamily="34" charset="0"/>
                        </a:rPr>
                        <a:t>ĐUÔI “AL” LÀ DANH TỪ</a:t>
                      </a:r>
                      <a:endParaRPr lang="en-US" sz="1800" b="1" dirty="0">
                        <a:latin typeface="Arial" panose="020B0604020202020204" pitchFamily="34" charset="0"/>
                        <a:ea typeface="Bookman Old Style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vi-VN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STT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vi-VN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TỪ VỰNG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DANH TỪ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529"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Bookman Old Style" pitchFamily="18" charset="0"/>
                        <a:ea typeface="SimSun"/>
                        <a:cs typeface="Times New Roman"/>
                      </a:endParaRPr>
                    </a:p>
                  </a:txBody>
                  <a:tcPr marL="63055" marR="630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Appraisal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Sự</a:t>
                      </a: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đánh</a:t>
                      </a: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534"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Bookman Old Style" pitchFamily="18" charset="0"/>
                        <a:ea typeface="SimSun"/>
                        <a:cs typeface="Times New Roman"/>
                      </a:endParaRPr>
                    </a:p>
                  </a:txBody>
                  <a:tcPr marL="63055" marR="630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Approval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Sự</a:t>
                      </a: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chấp</a:t>
                      </a: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thuận</a:t>
                      </a: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phê</a:t>
                      </a: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chuẩn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529"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Bookman Old Style" pitchFamily="18" charset="0"/>
                        <a:ea typeface="SimSun"/>
                        <a:cs typeface="Times New Roman"/>
                      </a:endParaRPr>
                    </a:p>
                  </a:txBody>
                  <a:tcPr marL="63055" marR="630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Arrival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Sự</a:t>
                      </a: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đến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529"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Bookman Old Style" pitchFamily="18" charset="0"/>
                        <a:ea typeface="SimSun"/>
                        <a:cs typeface="Times New Roman"/>
                      </a:endParaRPr>
                    </a:p>
                  </a:txBody>
                  <a:tcPr marL="63055" marR="630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Capital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Thủ</a:t>
                      </a: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đô</a:t>
                      </a: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vốn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529"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Bookman Old Style" pitchFamily="18" charset="0"/>
                        <a:ea typeface="SimSun"/>
                        <a:cs typeface="Times New Roman"/>
                      </a:endParaRPr>
                    </a:p>
                  </a:txBody>
                  <a:tcPr marL="63055" marR="630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Collateral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Vật</a:t>
                      </a: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thế</a:t>
                      </a: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chấp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529"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Bookman Old Style" pitchFamily="18" charset="0"/>
                        <a:ea typeface="SimSun"/>
                        <a:cs typeface="Times New Roman"/>
                      </a:endParaRPr>
                    </a:p>
                  </a:txBody>
                  <a:tcPr marL="63055" marR="630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Chemical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Chất</a:t>
                      </a: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hóa</a:t>
                      </a: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học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529"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Bookman Old Style" pitchFamily="18" charset="0"/>
                        <a:ea typeface="SimSun"/>
                        <a:cs typeface="Times New Roman"/>
                      </a:endParaRPr>
                    </a:p>
                  </a:txBody>
                  <a:tcPr marL="63055" marR="630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Criminal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Tội</a:t>
                      </a: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phạm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529"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Bookman Old Style" pitchFamily="18" charset="0"/>
                        <a:ea typeface="SimSun"/>
                        <a:cs typeface="Times New Roman"/>
                      </a:endParaRPr>
                    </a:p>
                  </a:txBody>
                  <a:tcPr marL="63055" marR="630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Disposal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Sự</a:t>
                      </a: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vứt</a:t>
                      </a: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bỏ</a:t>
                      </a: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thanh</a:t>
                      </a: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529"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Bookman Old Style" pitchFamily="18" charset="0"/>
                        <a:ea typeface="SimSun"/>
                        <a:cs typeface="Times New Roman"/>
                      </a:endParaRPr>
                    </a:p>
                  </a:txBody>
                  <a:tcPr marL="63055" marR="630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Journal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Tạp</a:t>
                      </a: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chí</a:t>
                      </a: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529"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Bookman Old Style" pitchFamily="18" charset="0"/>
                        <a:ea typeface="SimSun"/>
                        <a:cs typeface="Times New Roman"/>
                      </a:endParaRPr>
                    </a:p>
                  </a:txBody>
                  <a:tcPr marL="63055" marR="630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Manual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Sổ</a:t>
                      </a: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tay</a:t>
                      </a: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hướng</a:t>
                      </a: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dẫn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3529"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Bookman Old Style" pitchFamily="18" charset="0"/>
                        <a:ea typeface="SimSun"/>
                        <a:cs typeface="Times New Roman"/>
                      </a:endParaRPr>
                    </a:p>
                  </a:txBody>
                  <a:tcPr marL="63055" marR="630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Material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Vật</a:t>
                      </a: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liệu</a:t>
                      </a: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chất</a:t>
                      </a: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liệu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3529"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Bookman Old Style" pitchFamily="18" charset="0"/>
                        <a:ea typeface="SimSun"/>
                        <a:cs typeface="Times New Roman"/>
                      </a:endParaRPr>
                    </a:p>
                  </a:txBody>
                  <a:tcPr marL="63055" marR="630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Potential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Tiềm</a:t>
                      </a: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năng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6534"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Bookman Old Style" pitchFamily="18" charset="0"/>
                        <a:ea typeface="SimSun"/>
                        <a:cs typeface="Times New Roman"/>
                      </a:endParaRPr>
                    </a:p>
                  </a:txBody>
                  <a:tcPr marL="63055" marR="630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Professional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Chuyên</a:t>
                      </a: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gia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3529"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Bookman Old Style" pitchFamily="18" charset="0"/>
                        <a:ea typeface="SimSun"/>
                        <a:cs typeface="Times New Roman"/>
                      </a:endParaRPr>
                    </a:p>
                  </a:txBody>
                  <a:tcPr marL="63055" marR="630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Refusal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Sự</a:t>
                      </a: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chối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3529"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Bookman Old Style" pitchFamily="18" charset="0"/>
                        <a:ea typeface="SimSun"/>
                        <a:cs typeface="Times New Roman"/>
                      </a:endParaRPr>
                    </a:p>
                  </a:txBody>
                  <a:tcPr marL="63055" marR="630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Removal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Sự</a:t>
                      </a: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dời</a:t>
                      </a: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đi</a:t>
                      </a: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sự</a:t>
                      </a: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tháo</a:t>
                      </a: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3529"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Bookman Old Style" pitchFamily="18" charset="0"/>
                        <a:ea typeface="SimSun"/>
                        <a:cs typeface="Times New Roman"/>
                      </a:endParaRPr>
                    </a:p>
                  </a:txBody>
                  <a:tcPr marL="63055" marR="630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Signal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Dấu</a:t>
                      </a: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hiệu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3529"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Bookman Old Style" pitchFamily="18" charset="0"/>
                        <a:ea typeface="SimSun"/>
                        <a:cs typeface="Times New Roman"/>
                      </a:endParaRPr>
                    </a:p>
                  </a:txBody>
                  <a:tcPr marL="63055" marR="630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Survival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Sự</a:t>
                      </a: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sống</a:t>
                      </a: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sót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76534"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Bookman Old Style" pitchFamily="18" charset="0"/>
                        <a:ea typeface="SimSun"/>
                        <a:cs typeface="Times New Roman"/>
                      </a:endParaRPr>
                    </a:p>
                  </a:txBody>
                  <a:tcPr marL="63055" marR="630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Trial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Sự</a:t>
                      </a: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thử</a:t>
                      </a: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sự</a:t>
                      </a: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xử</a:t>
                      </a: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án</a:t>
                      </a: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thử</a:t>
                      </a: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thách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3055" marR="63055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5D46458D-4360-4D53-94B0-003EE80035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6" y="0"/>
            <a:ext cx="1279133" cy="127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6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53994" y="408733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Times New Roman" charset="0"/>
                <a:cs typeface="Times New Roman" charset="0"/>
              </a:rPr>
              <a:t>ĐUÔI “LY” LÀ TÍNH TỪ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13535"/>
              </p:ext>
            </p:extLst>
          </p:nvPr>
        </p:nvGraphicFramePr>
        <p:xfrm>
          <a:off x="1876998" y="914400"/>
          <a:ext cx="8914161" cy="492666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907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0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7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82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vi-VN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TỪ VỰNG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NGHĨA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vi-VN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TỪ VỰNG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NGHĨA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9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Daily</a:t>
                      </a:r>
                      <a:endParaRPr lang="en-US" sz="1800" b="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Times New Roman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Hàng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ngày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Unlikely</a:t>
                      </a:r>
                      <a:endParaRPr lang="en-US" sz="1800" b="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Times New Roman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khả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xảy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1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Friendly</a:t>
                      </a:r>
                      <a:endParaRPr lang="en-US" sz="1800" b="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Times New Roman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Thân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thiện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  <a:endParaRPr lang="en-US" sz="1800" b="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Times New Roman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Hàng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tháng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1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Lively</a:t>
                      </a:r>
                      <a:endParaRPr lang="en-US" sz="1800" b="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Times New Roman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Sinh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động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Weekly</a:t>
                      </a:r>
                      <a:endParaRPr lang="en-US" sz="1800" b="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Times New Roman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Hàng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tuần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1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Lonely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Lẻ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loi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Brotherly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Như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anh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1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Lovely</a:t>
                      </a:r>
                      <a:endParaRPr lang="en-US" sz="1800" b="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Times New Roman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Đáng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yêu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Goodly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duyên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1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Manly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tính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Homely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Giản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dị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1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Early</a:t>
                      </a:r>
                      <a:endParaRPr lang="en-US" sz="1800" b="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Times New Roman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Sớm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Shapely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Dáng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đẹp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1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Elderly</a:t>
                      </a:r>
                      <a:endParaRPr lang="en-US" sz="1800" b="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Times New Roman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Già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lớn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tuổi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Timely</a:t>
                      </a:r>
                      <a:endParaRPr lang="en-US" sz="1800" b="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Times New Roman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Đúng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lúc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1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Friendly</a:t>
                      </a:r>
                      <a:endParaRPr lang="en-US" sz="1800" b="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Times New Roman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Thân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thiện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Unseemly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phù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hợp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99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Likely</a:t>
                      </a:r>
                      <a:endParaRPr lang="en-US" sz="1800" b="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Times New Roman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khả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sẽ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xảy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Costly</a:t>
                      </a:r>
                      <a:endParaRPr lang="en-US" sz="1800" b="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Times New Roman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Đắt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đỏ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01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Silly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Ngớ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ngẩn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Quarterly</a:t>
                      </a:r>
                      <a:endParaRPr lang="en-US" sz="1800" b="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Times New Roman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Hàng</a:t>
                      </a: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quý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charset="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DDDF8A-BF9C-418F-8420-D8B830ADF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6" y="0"/>
            <a:ext cx="1279133" cy="127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65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408733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Times New Roman" charset="0"/>
                <a:cs typeface="Arial" pitchFamily="34" charset="0"/>
              </a:rPr>
              <a:t>ĐUÔI “LY” LÀ DANH TỪ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600" y="1939739"/>
            <a:ext cx="7955701" cy="1455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charset="0"/>
                <a:cs typeface="Arial" pitchFamily="34" charset="0"/>
              </a:rPr>
              <a:t>Assembly: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charset="0"/>
                <a:cs typeface="Arial" pitchFamily="34" charset="0"/>
              </a:rPr>
              <a:t>cuộc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charset="0"/>
                <a:cs typeface="Arial" pitchFamily="34" charset="0"/>
              </a:rPr>
              <a:t>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charset="0"/>
                <a:cs typeface="Arial" pitchFamily="34" charset="0"/>
              </a:rPr>
              <a:t>họp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charset="0"/>
                <a:cs typeface="Arial" pitchFamily="34" charset="0"/>
              </a:rPr>
              <a:t>,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charset="0"/>
                <a:cs typeface="Arial" pitchFamily="34" charset="0"/>
              </a:rPr>
              <a:t>hội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charset="0"/>
                <a:cs typeface="Arial" pitchFamily="34" charset="0"/>
              </a:rPr>
              <a:t>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charset="0"/>
                <a:cs typeface="Arial" pitchFamily="34" charset="0"/>
              </a:rPr>
              <a:t>đồng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charset="0"/>
                <a:cs typeface="Arial" pitchFamily="34" charset="0"/>
              </a:rPr>
              <a:t>,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charset="0"/>
                <a:cs typeface="Arial" pitchFamily="34" charset="0"/>
              </a:rPr>
              <a:t>sự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charset="0"/>
                <a:cs typeface="Arial" pitchFamily="34" charset="0"/>
              </a:rPr>
              <a:t>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charset="0"/>
                <a:cs typeface="Arial" pitchFamily="34" charset="0"/>
              </a:rPr>
              <a:t>lắp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charset="0"/>
                <a:cs typeface="Arial" pitchFamily="34" charset="0"/>
              </a:rPr>
              <a:t>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Times New Roman" charset="0"/>
                <a:cs typeface="Arial" pitchFamily="34" charset="0"/>
              </a:rPr>
              <a:t>ráp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Times New Roman" charset="0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Times New Roman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0419" y="316392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Ex</a:t>
            </a:r>
            <a:r>
              <a:rPr kumimoji="0" lang="vi-V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 The national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assembly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 has voted to adopt the budget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Times New Roman" charset="0"/>
                <a:cs typeface="Times New Roman" charset="0"/>
              </a:rPr>
              <a:t>.</a:t>
            </a:r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B81BF45-7895-4C12-A60C-76CCD4B91B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6" y="0"/>
            <a:ext cx="1279133" cy="127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16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5"/>
          <p:cNvSpPr txBox="1">
            <a:spLocks/>
          </p:cNvSpPr>
          <p:nvPr/>
        </p:nvSpPr>
        <p:spPr>
          <a:xfrm>
            <a:off x="1674476" y="228087"/>
            <a:ext cx="8307038" cy="822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Cách xác định bài tập từ loại:</a:t>
            </a:r>
            <a:endParaRPr kumimoji="0" lang="vi-VN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074789" y="1344351"/>
            <a:ext cx="2971800" cy="144780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6581" y="1672229"/>
            <a:ext cx="11076709" cy="3890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Dạng bài tập về từ loại thì 4 đáp án nhìn sẽ khá giống nhau.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Bước 1: Nhìn qua 4 đáp án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Bước 2: Kiểm tra xem có bao nhiêu từ loại trong 4 đáp án đó. Nếu trong 4 đáp án mà tồn tại từ 2 từ loại trở lên thì đó là dạng bài tập từ loại.</a:t>
            </a:r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FE260A91-1772-4416-BB44-2CCCC1A7EE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6" y="0"/>
            <a:ext cx="1279133" cy="127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68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5"/>
          <p:cNvSpPr txBox="1">
            <a:spLocks/>
          </p:cNvSpPr>
          <p:nvPr/>
        </p:nvSpPr>
        <p:spPr>
          <a:xfrm>
            <a:off x="1674476" y="228087"/>
            <a:ext cx="8307038" cy="822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Cách xác định bài tập từ loại:</a:t>
            </a:r>
            <a:endParaRPr kumimoji="0" lang="vi-VN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074789" y="1344351"/>
            <a:ext cx="2971800" cy="144780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5018" y="1572438"/>
            <a:ext cx="11076709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Ví dụ:</a:t>
            </a:r>
            <a:endParaRPr kumimoji="0" lang="vi-V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editor was able to make an immediate ------ to the online version of the article. </a:t>
            </a:r>
            <a:endParaRPr kumimoji="0" lang="vi-V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(A) correct</a:t>
            </a:r>
            <a:endParaRPr kumimoji="0" lang="vi-V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(B) correction</a:t>
            </a:r>
            <a:endParaRPr kumimoji="0" lang="vi-V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(C) correctly</a:t>
            </a:r>
            <a:endParaRPr kumimoji="0" lang="vi-V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(D) corrected</a:t>
            </a:r>
            <a:endParaRPr kumimoji="0" lang="vi-V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FE260A91-1772-4416-BB44-2CCCC1A7EE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6" y="0"/>
            <a:ext cx="1279133" cy="127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36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5"/>
          <p:cNvSpPr txBox="1">
            <a:spLocks/>
          </p:cNvSpPr>
          <p:nvPr/>
        </p:nvSpPr>
        <p:spPr>
          <a:xfrm>
            <a:off x="1674476" y="228087"/>
            <a:ext cx="8307038" cy="822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Cách làm bài tập</a:t>
            </a:r>
            <a:endParaRPr kumimoji="0" lang="vi-VN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074789" y="1344351"/>
            <a:ext cx="2971800" cy="144780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5018" y="1572438"/>
            <a:ext cx="1107670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Bước 1: Xét từ loại của từ nằm ngay trước và sau chỗ trống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Bước 2: Áp dụng các công thức về vị trí từ loại để làm bài tập.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Ví dụ: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editor was able to make an immediate ------ to the online version of the article. </a:t>
            </a:r>
            <a:endParaRPr kumimoji="0" lang="vi-V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(A) correct</a:t>
            </a:r>
            <a:endParaRPr kumimoji="0" lang="vi-V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(B) correction</a:t>
            </a:r>
            <a:endParaRPr kumimoji="0" lang="vi-V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(C) correctly</a:t>
            </a:r>
            <a:endParaRPr kumimoji="0" lang="vi-V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(D) corrected</a:t>
            </a:r>
            <a:endParaRPr kumimoji="0" lang="vi-V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FE260A91-1772-4416-BB44-2CCCC1A7EE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6" y="0"/>
            <a:ext cx="1279133" cy="127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78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7"/>
          <p:cNvSpPr txBox="1">
            <a:spLocks noGrp="1"/>
          </p:cNvSpPr>
          <p:nvPr>
            <p:ph type="title"/>
          </p:nvPr>
        </p:nvSpPr>
        <p:spPr>
          <a:xfrm>
            <a:off x="609600" y="2709073"/>
            <a:ext cx="10972800" cy="96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300"/>
              <a:buFont typeface="Arial Rounded"/>
              <a:buNone/>
            </a:pPr>
            <a:r>
              <a:rPr lang="en-US" b="1">
                <a:solidFill>
                  <a:srgbClr val="FF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THANK YOU!</a:t>
            </a:r>
            <a:endParaRPr b="1">
              <a:solidFill>
                <a:srgbClr val="FF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48" name="Google Shape;248;p7"/>
          <p:cNvSpPr txBox="1">
            <a:spLocks noGrp="1"/>
          </p:cNvSpPr>
          <p:nvPr>
            <p:ph type="body" idx="1"/>
          </p:nvPr>
        </p:nvSpPr>
        <p:spPr>
          <a:xfrm>
            <a:off x="647228" y="3573165"/>
            <a:ext cx="10897544" cy="383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b="1">
                <a:latin typeface="MS PGothic"/>
                <a:ea typeface="MS PGothic"/>
                <a:cs typeface="MS PGothic"/>
                <a:sym typeface="MS PGothic"/>
              </a:rPr>
              <a:t>Any Questions?</a:t>
            </a:r>
            <a:endParaRPr b="1"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249" name="Google Shape;249;p7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287" y="2"/>
            <a:ext cx="1279133" cy="1279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" name="Google Shape;211;p3"/>
          <p:cNvGraphicFramePr/>
          <p:nvPr>
            <p:extLst>
              <p:ext uri="{D42A27DB-BD31-4B8C-83A1-F6EECF244321}">
                <p14:modId xmlns:p14="http://schemas.microsoft.com/office/powerpoint/2010/main" val="1214073391"/>
              </p:ext>
            </p:extLst>
          </p:nvPr>
        </p:nvGraphicFramePr>
        <p:xfrm>
          <a:off x="1070853" y="612862"/>
          <a:ext cx="10238525" cy="5517030"/>
        </p:xfrm>
        <a:graphic>
          <a:graphicData uri="http://schemas.openxmlformats.org/drawingml/2006/table">
            <a:tbl>
              <a:tblPr firstRow="1" bandRow="1">
                <a:noFill/>
                <a:tableStyleId>{CDCD60B9-565B-4736-AD41-ABD8820B57C6}</a:tableStyleId>
              </a:tblPr>
              <a:tblGrid>
                <a:gridCol w="232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525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DẤU  HIỆU  NHẬN  BIẾT</a:t>
                      </a:r>
                      <a:endParaRPr sz="2000" b="1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5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 Ấ U   H I Ệ U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 Í   D Ụ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525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NGƯỜI</a:t>
                      </a:r>
                      <a:endParaRPr sz="1800" b="1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-or/-er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b="0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Actor, learner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5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-ant/-</a:t>
                      </a:r>
                      <a:r>
                        <a:rPr lang="en-US" sz="1800" b="0" i="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ee</a:t>
                      </a:r>
                      <a:r>
                        <a:rPr lang="en-US" sz="1800" b="0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/-</a:t>
                      </a:r>
                      <a:r>
                        <a:rPr lang="en-US" sz="1800" b="0" i="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ist</a:t>
                      </a:r>
                      <a:endParaRPr sz="18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b="0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Attendant, employee, specialist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525">
                <a:tc rowSpan="1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VẬT</a:t>
                      </a:r>
                      <a:endParaRPr sz="1800" b="1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-ment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Investment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5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-al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Approval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5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-tion/ ation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b="0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Information, attention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5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-ance/ ence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b="0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Dependence, attendance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5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-ship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Friendship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5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-ity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b="0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Maturity</a:t>
                      </a:r>
                      <a:endParaRPr dirty="0"/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75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-ism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Journalism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75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-ness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b="0" i="0" u="none" strike="noStrike" cap="none" dirty="0">
                          <a:latin typeface="Arial"/>
                          <a:cs typeface="Arial"/>
                          <a:sym typeface="Arial"/>
                        </a:rPr>
                        <a:t>Happiness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75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-dom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Freedom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75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-age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Shortage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75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-hood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b="0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Neighborhood</a:t>
                      </a:r>
                      <a:endParaRPr sz="18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212" name="Google Shape;212;p3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287" y="2"/>
            <a:ext cx="1279133" cy="127913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"/>
          <p:cNvSpPr txBox="1"/>
          <p:nvPr/>
        </p:nvSpPr>
        <p:spPr>
          <a:xfrm>
            <a:off x="2070638" y="121229"/>
            <a:ext cx="55632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 DANH TỪ</a:t>
            </a:r>
            <a:endParaRPr sz="2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15/01/2021</a:t>
            </a:r>
            <a:endParaRPr/>
          </a:p>
        </p:txBody>
      </p:sp>
      <p:sp>
        <p:nvSpPr>
          <p:cNvPr id="215" name="Google Shape;21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" name="Google Shape;221;p4"/>
          <p:cNvGraphicFramePr/>
          <p:nvPr>
            <p:extLst>
              <p:ext uri="{D42A27DB-BD31-4B8C-83A1-F6EECF244321}">
                <p14:modId xmlns:p14="http://schemas.microsoft.com/office/powerpoint/2010/main" val="1423491807"/>
              </p:ext>
            </p:extLst>
          </p:nvPr>
        </p:nvGraphicFramePr>
        <p:xfrm>
          <a:off x="564586" y="1000194"/>
          <a:ext cx="11267175" cy="5320370"/>
        </p:xfrm>
        <a:graphic>
          <a:graphicData uri="http://schemas.openxmlformats.org/drawingml/2006/table">
            <a:tbl>
              <a:tblPr firstRow="1" bandRow="1">
                <a:noFill/>
                <a:tableStyleId>{CDCD60B9-565B-4736-AD41-ABD8820B57C6}</a:tableStyleId>
              </a:tblPr>
              <a:tblGrid>
                <a:gridCol w="473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97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VỊ TRÍ</a:t>
                      </a:r>
                      <a:endParaRPr sz="200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VỊ TRÍ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 Í   D Ụ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 err="1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Trước</a:t>
                      </a:r>
                      <a:r>
                        <a:rPr lang="en-US" sz="1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động</a:t>
                      </a:r>
                      <a:r>
                        <a:rPr lang="en-US" sz="1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từ</a:t>
                      </a:r>
                      <a:r>
                        <a:rPr lang="en-US" sz="1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làm</a:t>
                      </a:r>
                      <a:r>
                        <a:rPr lang="en-US" sz="1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chủ</a:t>
                      </a:r>
                      <a:r>
                        <a:rPr lang="en-US" sz="1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từ</a:t>
                      </a:r>
                      <a:r>
                        <a:rPr lang="en-US" sz="1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800" b="1" i="1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___ is harmful.(pollute/ pollution)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Sau động từ làm tân ngữ </a:t>
                      </a:r>
                      <a:endParaRPr sz="1800" b="1" i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They try to increase </a:t>
                      </a:r>
                      <a:r>
                        <a:rPr lang="en-US" sz="180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___ 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(profits/ profitable)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Sau Adj </a:t>
                      </a:r>
                      <a:endParaRPr sz="1800" b="1" i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She is a good__ (teach/ teacher)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Sau </a:t>
                      </a: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sở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hữu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sở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hữu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cách</a:t>
                      </a:r>
                      <a:endParaRPr sz="1800" b="1" i="1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She is my__ (employ/ employee)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Sau </a:t>
                      </a: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mạo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từ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800" b="1" i="1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Mary is a___(work/ worker)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Sau </a:t>
                      </a: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hạn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định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chỉ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định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(this, that, these, those) </a:t>
                      </a:r>
                      <a:endParaRPr sz="1800" b="1" i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 will take these </a:t>
                      </a:r>
                      <a:r>
                        <a:rPr lang="en-US" sz="180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___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(cake/ cakes)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Sau từ số lượng many, much... </a:t>
                      </a:r>
                      <a:endParaRPr sz="1800" b="1" i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 don’t have any </a:t>
                      </a:r>
                      <a:r>
                        <a:rPr lang="en-US" sz="180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___  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(instruct/ instructions)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Sau giới từ </a:t>
                      </a:r>
                      <a:endParaRPr sz="1800" b="1" i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I’m interested in__(books/ to book)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53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Cạnh một danh từ tạo danh từ ghép</a:t>
                      </a:r>
                      <a:endParaRPr sz="1800" b="1" i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My favorite subject is </a:t>
                      </a:r>
                      <a:r>
                        <a:rPr lang="en-US" sz="1800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___ 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(inform/ information) technology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222" name="Google Shape;222;p4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287" y="2"/>
            <a:ext cx="1279133" cy="1279133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4"/>
          <p:cNvSpPr txBox="1"/>
          <p:nvPr/>
        </p:nvSpPr>
        <p:spPr>
          <a:xfrm>
            <a:off x="1710420" y="335762"/>
            <a:ext cx="55632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 DANH TỪ</a:t>
            </a:r>
            <a:endParaRPr sz="2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15/01/2021</a:t>
            </a:r>
            <a:endParaRPr/>
          </a:p>
        </p:txBody>
      </p:sp>
      <p:sp>
        <p:nvSpPr>
          <p:cNvPr id="225" name="Google Shape;225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0" name="Google Shape;230;p5"/>
          <p:cNvGraphicFramePr/>
          <p:nvPr>
            <p:extLst>
              <p:ext uri="{D42A27DB-BD31-4B8C-83A1-F6EECF244321}">
                <p14:modId xmlns:p14="http://schemas.microsoft.com/office/powerpoint/2010/main" val="1191431009"/>
              </p:ext>
            </p:extLst>
          </p:nvPr>
        </p:nvGraphicFramePr>
        <p:xfrm>
          <a:off x="1710420" y="1279135"/>
          <a:ext cx="9015175" cy="4785490"/>
        </p:xfrm>
        <a:graphic>
          <a:graphicData uri="http://schemas.openxmlformats.org/drawingml/2006/table">
            <a:tbl>
              <a:tblPr firstRow="1" bandRow="1">
                <a:noFill/>
                <a:tableStyleId>{CDCD60B9-565B-4736-AD41-ABD8820B57C6}</a:tableStyleId>
              </a:tblPr>
              <a:tblGrid>
                <a:gridCol w="227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1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8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PHÂN LOẠI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DẤU   HIỆU  NHẬN   BIẾT   TÍNH   TỪ</a:t>
                      </a:r>
                      <a:endParaRPr sz="200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2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 Ấ U   H I Ệ U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 Í   D Ụ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5">
                <a:tc rowSpan="10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TÍNH TỪ GỐC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-full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Beautiful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-less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Useless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-y (thời tiết + y)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 → rainy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-ly 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(n +ly)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Friend → friendly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-al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(n + al)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Culture → cultural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-ous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Adventurous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-able/ -ible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Comfortable, possible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-ive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Active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-ic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Economic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-tory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Mandatory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TÍNH TỪ PHÂN TỪ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-ing/ -ed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b="0" i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Interesting/ excited</a:t>
                      </a:r>
                      <a:endParaRPr sz="18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231" name="Google Shape;231;p5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287" y="2"/>
            <a:ext cx="1279133" cy="1279133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15/01/2021</a:t>
            </a:r>
            <a:endParaRPr/>
          </a:p>
        </p:txBody>
      </p:sp>
      <p:sp>
        <p:nvSpPr>
          <p:cNvPr id="233" name="Google Shape;23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34" name="Google Shape;234;p5"/>
          <p:cNvSpPr txBox="1"/>
          <p:nvPr/>
        </p:nvSpPr>
        <p:spPr>
          <a:xfrm>
            <a:off x="1710420" y="335762"/>
            <a:ext cx="55632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TÍNH TỪ</a:t>
            </a:r>
            <a:endParaRPr sz="2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" name="Google Shape;239;p6"/>
          <p:cNvGraphicFramePr/>
          <p:nvPr>
            <p:extLst>
              <p:ext uri="{D42A27DB-BD31-4B8C-83A1-F6EECF244321}">
                <p14:modId xmlns:p14="http://schemas.microsoft.com/office/powerpoint/2010/main" val="2284543334"/>
              </p:ext>
            </p:extLst>
          </p:nvPr>
        </p:nvGraphicFramePr>
        <p:xfrm>
          <a:off x="692727" y="676614"/>
          <a:ext cx="10806550" cy="5504800"/>
        </p:xfrm>
        <a:graphic>
          <a:graphicData uri="http://schemas.openxmlformats.org/drawingml/2006/table">
            <a:tbl>
              <a:tblPr firstRow="1" bandRow="1">
                <a:noFill/>
                <a:tableStyleId>{CDCD60B9-565B-4736-AD41-ABD8820B57C6}</a:tableStyleId>
              </a:tblPr>
              <a:tblGrid>
                <a:gridCol w="537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4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VỊ TRÍ TÍNH TỪ</a:t>
                      </a:r>
                      <a:endParaRPr sz="2000" b="1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VỊ TRÍ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 Í   D Ụ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Sau tobe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She is __ (beauty/ beautiful)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4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Sau linking verb: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(Seem, appear, feel, taste, look, smell, sound)</a:t>
                      </a: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You look __ now.(happy/ happiness)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Sau remain/ stay/ become</a:t>
                      </a: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That girl becomes __ (beauty/ beautiful)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 err="1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Trước</a:t>
                      </a:r>
                      <a:r>
                        <a:rPr lang="en-US" sz="1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0" u="none" strike="noStrike" cap="none" dirty="0" err="1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danh</a:t>
                      </a:r>
                      <a:r>
                        <a:rPr lang="en-US" sz="1800" b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0" u="none" strike="noStrike" cap="none" dirty="0" err="1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từ</a:t>
                      </a:r>
                      <a:endParaRPr sz="1800" b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It's an __  (interesting/ interest) information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Keep + O + adj</a:t>
                      </a: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The traffic noise kept him __ (awake/ to awake)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Find + O + adj</a:t>
                      </a: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 found the movie __ (interestingly/ interesting)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4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Make + O + adj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This dress makes you __ (beautiful/ beautifully)</a:t>
                      </a: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40" name="Google Shape;240;p6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287" y="2"/>
            <a:ext cx="1279133" cy="127913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15/01/2021</a:t>
            </a:r>
            <a:endParaRPr/>
          </a:p>
        </p:txBody>
      </p:sp>
      <p:sp>
        <p:nvSpPr>
          <p:cNvPr id="242" name="Google Shape;24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5"/>
          <p:cNvSpPr txBox="1">
            <a:spLocks/>
          </p:cNvSpPr>
          <p:nvPr/>
        </p:nvSpPr>
        <p:spPr>
          <a:xfrm>
            <a:off x="1294464" y="320039"/>
            <a:ext cx="9067800" cy="822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C00000"/>
                </a:solidFill>
                <a:latin typeface="Arial" panose="020B0604020202020204"/>
                <a:cs typeface="Arial" pitchFamily="34" charset="0"/>
              </a:rPr>
              <a:t>3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j-ea"/>
                <a:cs typeface="Arial" pitchFamily="34" charset="0"/>
              </a:rPr>
              <a:t>. </a:t>
            </a:r>
            <a:r>
              <a:rPr lang="en-US" b="1" dirty="0" err="1">
                <a:solidFill>
                  <a:srgbClr val="C00000"/>
                </a:solidFill>
                <a:latin typeface="Arial" panose="020B0604020202020204"/>
                <a:cs typeface="Arial" pitchFamily="34" charset="0"/>
              </a:rPr>
              <a:t>Động</a:t>
            </a:r>
            <a:r>
              <a:rPr lang="en-US" b="1" dirty="0">
                <a:solidFill>
                  <a:srgbClr val="C00000"/>
                </a:solidFill>
                <a:latin typeface="Arial" panose="020B0604020202020204"/>
                <a:cs typeface="Arial" pitchFamily="34" charset="0"/>
              </a:rPr>
              <a:t> </a:t>
            </a:r>
            <a:r>
              <a:rPr lang="en-US" sz="4000" b="1" dirty="0" err="1">
                <a:solidFill>
                  <a:srgbClr val="C00000"/>
                </a:solidFill>
                <a:latin typeface="Arial" panose="020B0604020202020204"/>
                <a:cs typeface="Arial" pitchFamily="34" charset="0"/>
              </a:rPr>
              <a:t>từ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j-ea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688711" y="1066800"/>
            <a:ext cx="2349889" cy="0"/>
          </a:xfrm>
          <a:prstGeom prst="line">
            <a:avLst/>
          </a:prstGeom>
          <a:ln>
            <a:solidFill>
              <a:srgbClr val="6F0A0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826660"/>
              </p:ext>
            </p:extLst>
          </p:nvPr>
        </p:nvGraphicFramePr>
        <p:xfrm>
          <a:off x="1828800" y="1447801"/>
          <a:ext cx="8145194" cy="482060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86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9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9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39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800" dirty="0">
                          <a:effectLst/>
                          <a:latin typeface="+mj-lt"/>
                        </a:rPr>
                        <a:t>STT</a:t>
                      </a:r>
                      <a:endParaRPr lang="en-US" sz="2800" dirty="0">
                        <a:effectLst/>
                        <a:latin typeface="+mj-lt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800" dirty="0">
                          <a:effectLst/>
                          <a:latin typeface="+mj-lt"/>
                        </a:rPr>
                        <a:t>Hậu tố</a:t>
                      </a:r>
                      <a:endParaRPr lang="en-US" sz="2800" dirty="0">
                        <a:effectLst/>
                        <a:latin typeface="+mj-lt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800" dirty="0">
                          <a:effectLst/>
                          <a:latin typeface="+mj-lt"/>
                        </a:rPr>
                        <a:t>Ví dụ</a:t>
                      </a:r>
                      <a:endParaRPr lang="en-US" sz="2800" dirty="0">
                        <a:effectLst/>
                        <a:latin typeface="+mj-lt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800" dirty="0">
                          <a:effectLst/>
                          <a:latin typeface="+mj-lt"/>
                        </a:rPr>
                        <a:t>1</a:t>
                      </a:r>
                      <a:endParaRPr lang="en-US" sz="2800" dirty="0">
                        <a:effectLst/>
                        <a:latin typeface="+mj-lt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800" dirty="0">
                          <a:effectLst/>
                          <a:latin typeface="+mj-lt"/>
                        </a:rPr>
                        <a:t>-en</a:t>
                      </a:r>
                      <a:endParaRPr lang="en-US" sz="2800" dirty="0">
                        <a:effectLst/>
                        <a:latin typeface="+mj-lt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+mj-lt"/>
                        </a:rPr>
                        <a:t>Widen</a:t>
                      </a:r>
                      <a:endParaRPr lang="en-US" sz="2800">
                        <a:effectLst/>
                        <a:latin typeface="+mj-lt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+mj-lt"/>
                        </a:rPr>
                        <a:t>2</a:t>
                      </a:r>
                      <a:endParaRPr lang="en-US" sz="2800">
                        <a:effectLst/>
                        <a:latin typeface="+mj-lt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800" dirty="0">
                          <a:effectLst/>
                          <a:latin typeface="+mj-lt"/>
                        </a:rPr>
                        <a:t>-(i)fy</a:t>
                      </a:r>
                      <a:endParaRPr lang="en-US" sz="2800" dirty="0">
                        <a:effectLst/>
                        <a:latin typeface="+mj-lt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800" dirty="0">
                          <a:effectLst/>
                          <a:latin typeface="+mj-lt"/>
                        </a:rPr>
                        <a:t>Simplify</a:t>
                      </a:r>
                      <a:endParaRPr lang="en-US" sz="2800" dirty="0">
                        <a:effectLst/>
                        <a:latin typeface="+mj-lt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56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+mj-lt"/>
                        </a:rPr>
                        <a:t>3</a:t>
                      </a:r>
                      <a:endParaRPr lang="en-US" sz="2800">
                        <a:effectLst/>
                        <a:latin typeface="+mj-lt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800" dirty="0">
                          <a:effectLst/>
                          <a:latin typeface="+mj-lt"/>
                        </a:rPr>
                        <a:t>-ise</a:t>
                      </a:r>
                      <a:r>
                        <a:rPr lang="en-US" sz="2800" dirty="0">
                          <a:effectLst/>
                          <a:latin typeface="+mj-lt"/>
                        </a:rPr>
                        <a:t>/-</a:t>
                      </a:r>
                      <a:r>
                        <a:rPr lang="vi-VN" sz="2800" dirty="0">
                          <a:effectLst/>
                          <a:latin typeface="+mj-lt"/>
                        </a:rPr>
                        <a:t>ize</a:t>
                      </a:r>
                      <a:endParaRPr lang="en-US" sz="2800" dirty="0">
                        <a:effectLst/>
                        <a:latin typeface="+mj-lt"/>
                        <a:cs typeface="Times New Roman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+mj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800" dirty="0">
                          <a:effectLst/>
                          <a:latin typeface="+mj-lt"/>
                        </a:rPr>
                        <a:t>Realize</a:t>
                      </a:r>
                      <a:endParaRPr lang="en-US" sz="2800" dirty="0">
                        <a:effectLst/>
                        <a:latin typeface="+mj-lt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800">
                          <a:effectLst/>
                          <a:latin typeface="+mj-lt"/>
                        </a:rPr>
                        <a:t>4</a:t>
                      </a:r>
                      <a:endParaRPr lang="en-US" sz="2800">
                        <a:effectLst/>
                        <a:latin typeface="+mj-lt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800" dirty="0">
                          <a:effectLst/>
                          <a:latin typeface="+mj-lt"/>
                        </a:rPr>
                        <a:t>-ate</a:t>
                      </a:r>
                      <a:endParaRPr lang="en-US" sz="2800" dirty="0">
                        <a:effectLst/>
                        <a:latin typeface="+mj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800" dirty="0">
                          <a:effectLst/>
                          <a:latin typeface="+mj-lt"/>
                        </a:rPr>
                        <a:t>Activate</a:t>
                      </a:r>
                      <a:endParaRPr lang="en-US" sz="2800" dirty="0">
                        <a:effectLst/>
                        <a:latin typeface="+mj-lt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+mj-lt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+mj-lt"/>
                        </a:rPr>
                        <a:t>-</a:t>
                      </a:r>
                      <a:r>
                        <a:rPr lang="en-US" sz="2800" dirty="0" err="1">
                          <a:effectLst/>
                          <a:latin typeface="+mj-lt"/>
                        </a:rPr>
                        <a:t>ish</a:t>
                      </a:r>
                      <a:endParaRPr lang="en-US" sz="2800" dirty="0">
                        <a:effectLst/>
                        <a:latin typeface="+mj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+mj-lt"/>
                          <a:ea typeface="Times New Roman" charset="0"/>
                          <a:cs typeface="Times New Roman" charset="0"/>
                        </a:rPr>
                        <a:t>Publish, establish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694546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CB76F6-120E-7645-B035-67BF45427B07}" type="datetime1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22/07/2024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TOEIC FOR CAREER SUCCESS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7DCBDF-2818-49E2-BCDC-BE67A07F6C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326813"/>
      </p:ext>
    </p:extLst>
  </p:cSld>
  <p:clrMapOvr>
    <a:masterClrMapping/>
  </p:clrMapOvr>
  <p:transition spd="med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5"/>
          <p:cNvSpPr txBox="1">
            <a:spLocks/>
          </p:cNvSpPr>
          <p:nvPr/>
        </p:nvSpPr>
        <p:spPr>
          <a:xfrm>
            <a:off x="1828800" y="228085"/>
            <a:ext cx="7502834" cy="822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VỊ TRÍ CỦA ĐỘNG TỪ</a:t>
            </a:r>
          </a:p>
        </p:txBody>
      </p:sp>
      <p:graphicFrame>
        <p:nvGraphicFramePr>
          <p:cNvPr id="8" name="Diagram 7"/>
          <p:cNvGraphicFramePr/>
          <p:nvPr/>
        </p:nvGraphicFramePr>
        <p:xfrm>
          <a:off x="2344583" y="1681715"/>
          <a:ext cx="7502834" cy="3996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402235BA-5416-4AB6-8D75-4EE3A07469A7}"/>
              </a:ext>
            </a:extLst>
          </p:cNvPr>
          <p:cNvGrpSpPr/>
          <p:nvPr/>
        </p:nvGrpSpPr>
        <p:grpSpPr>
          <a:xfrm>
            <a:off x="11272910" y="0"/>
            <a:ext cx="919089" cy="4845848"/>
            <a:chOff x="11272910" y="0"/>
            <a:chExt cx="919089" cy="4845848"/>
          </a:xfrm>
          <a:solidFill>
            <a:schemeClr val="bg1">
              <a:lumMod val="95000"/>
            </a:schemeClr>
          </a:solidFill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5416DF5-C7D2-4B30-97F3-1D4423610860}"/>
                </a:ext>
              </a:extLst>
            </p:cNvPr>
            <p:cNvCxnSpPr/>
            <p:nvPr/>
          </p:nvCxnSpPr>
          <p:spPr>
            <a:xfrm>
              <a:off x="11272910" y="0"/>
              <a:ext cx="4690" cy="4845848"/>
            </a:xfrm>
            <a:prstGeom prst="line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5C312FC-B6D0-42BE-913B-81D4B4C20A85}"/>
                </a:ext>
              </a:extLst>
            </p:cNvPr>
            <p:cNvGrpSpPr/>
            <p:nvPr/>
          </p:nvGrpSpPr>
          <p:grpSpPr>
            <a:xfrm>
              <a:off x="11380762" y="75308"/>
              <a:ext cx="811237" cy="4770540"/>
              <a:chOff x="11380762" y="75308"/>
              <a:chExt cx="811237" cy="4770540"/>
            </a:xfrm>
            <a:grpFill/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FE59026-425A-414F-9687-9C339857EDAA}"/>
                  </a:ext>
                </a:extLst>
              </p:cNvPr>
              <p:cNvSpPr/>
              <p:nvPr/>
            </p:nvSpPr>
            <p:spPr>
              <a:xfrm>
                <a:off x="11380762" y="4332849"/>
                <a:ext cx="811237" cy="512999"/>
              </a:xfrm>
              <a:prstGeom prst="rect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D54747-C94B-49B0-A396-274DC2CBD25C}"/>
                  </a:ext>
                </a:extLst>
              </p:cNvPr>
              <p:cNvSpPr txBox="1"/>
              <p:nvPr/>
            </p:nvSpPr>
            <p:spPr>
              <a:xfrm>
                <a:off x="11555547" y="75308"/>
                <a:ext cx="461665" cy="4159067"/>
              </a:xfrm>
              <a:prstGeom prst="rect">
                <a:avLst/>
              </a:prstGeom>
              <a:grpFill/>
            </p:spPr>
            <p:txBody>
              <a:bodyPr vert="vert270" wrap="square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TOEIC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-</a:t>
                </a:r>
                <a:r>
                  <a:rPr kumimoji="0" lang="vi-V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IELTS PHẠM PHƯƠNG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22F2EFBA-0195-4B54-BAE2-02D367DD3C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6" y="-1"/>
            <a:ext cx="1279133" cy="127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5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5"/>
          <p:cNvSpPr txBox="1">
            <a:spLocks/>
          </p:cNvSpPr>
          <p:nvPr/>
        </p:nvSpPr>
        <p:spPr>
          <a:xfrm>
            <a:off x="1497593" y="589487"/>
            <a:ext cx="8307038" cy="822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6F0A01"/>
                </a:solidFill>
                <a:latin typeface="Arial" panose="020B0604020202020204"/>
                <a:ea typeface="Times New Roman" charset="0"/>
                <a:cs typeface="Times New Roman" charset="0"/>
              </a:rPr>
              <a:t>4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6F0A01"/>
                </a:solidFill>
                <a:effectLst/>
                <a:uLnTx/>
                <a:uFillTx/>
                <a:latin typeface="Arial" panose="020B0604020202020204"/>
                <a:ea typeface="Times New Roman" charset="0"/>
                <a:cs typeface="Times New Roman" charset="0"/>
              </a:rPr>
              <a:t>.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6F0A01"/>
                </a:solidFill>
                <a:effectLst/>
                <a:uLnTx/>
                <a:uFillTx/>
                <a:latin typeface="Arial" panose="020B0604020202020204"/>
                <a:ea typeface="Times New Roman" charset="0"/>
                <a:cs typeface="Times New Roman" charset="0"/>
              </a:rPr>
              <a:t>Trạng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6F0A01"/>
                </a:solidFill>
                <a:effectLst/>
                <a:uLnTx/>
                <a:uFillTx/>
                <a:latin typeface="Arial" panose="020B0604020202020204"/>
                <a:ea typeface="Times New Roman" charset="0"/>
                <a:cs typeface="Times New Roman" charset="0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6F0A01"/>
                </a:solidFill>
                <a:effectLst/>
                <a:uLnTx/>
                <a:uFillTx/>
                <a:latin typeface="Arial" panose="020B0604020202020204"/>
                <a:ea typeface="Times New Roman" charset="0"/>
                <a:cs typeface="Times New Roman" charset="0"/>
              </a:rPr>
              <a:t>từ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6F0A01"/>
              </a:solidFill>
              <a:effectLst/>
              <a:uLnTx/>
              <a:uFillTx/>
              <a:latin typeface="Arial" panose="020B0604020202020204"/>
              <a:ea typeface="Times New Roman" charset="0"/>
              <a:cs typeface="Times New Roman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495800" y="1705459"/>
            <a:ext cx="2971800" cy="14478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81601" y="1998472"/>
            <a:ext cx="21459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-LY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38400" y="3657600"/>
            <a:ext cx="6629400" cy="24384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86516" y="3727045"/>
            <a:ext cx="400665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Ví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0" 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dụ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vi-VN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Perfect</a:t>
            </a:r>
            <a:r>
              <a:rPr kumimoji="0" lang="vi-VN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ly </a:t>
            </a:r>
            <a:r>
              <a:rPr kumimoji="0" lang="vi-VN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 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vi-VN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different</a:t>
            </a:r>
            <a:r>
              <a:rPr kumimoji="0" lang="vi-VN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ly  </a:t>
            </a:r>
            <a:r>
              <a:rPr kumimoji="0" lang="vi-VN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vi-VN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careful</a:t>
            </a:r>
            <a:r>
              <a:rPr kumimoji="0" lang="vi-VN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ly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5651112" y="3213694"/>
            <a:ext cx="603444" cy="48444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7B213B-A587-4445-9810-AB841887B482}" type="datetime1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22/07/2024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t>TOEIC FOR CAREER SUCCESS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7DCBDF-2818-49E2-BCDC-BE67A07F6C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charset="0"/>
                <a:ea typeface="Times New Roman" charset="0"/>
                <a:cs typeface="Times New Roman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643318"/>
      </p:ext>
    </p:extLst>
  </p:cSld>
  <p:clrMapOvr>
    <a:masterClrMapping/>
  </p:clrMapOvr>
  <p:transition spd="med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9954" y="2743200"/>
            <a:ext cx="11658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TRÁNH NHẦM LẪN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với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tính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từ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đuôi</a:t>
            </a:r>
            <a:r>
              <a:rPr kumimoji="0" lang="vi-VN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–ly: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friendly,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 weekly, daily…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B92B11-0177-C742-9325-614A26E2C20E}" type="datetime1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22/07/2024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TOEIC FOR CAREER SUCCESS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7DCBDF-2818-49E2-BCDC-BE67A07F6C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1913509"/>
      </p:ext>
    </p:extLst>
  </p:cSld>
  <p:clrMapOvr>
    <a:masterClrMapping/>
  </p:clrMapOvr>
  <p:transition spd="med">
    <p:wipe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1134</Words>
  <Application>Microsoft Office PowerPoint</Application>
  <PresentationFormat>Widescreen</PresentationFormat>
  <Paragraphs>333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MS PGothic</vt:lpstr>
      <vt:lpstr>Arial</vt:lpstr>
      <vt:lpstr>Arial Rounded</vt:lpstr>
      <vt:lpstr>Arial Rounded MT Bold</vt:lpstr>
      <vt:lpstr>Calibri</vt:lpstr>
      <vt:lpstr>Calibri Light</vt:lpstr>
      <vt:lpstr>Times New Roman</vt:lpstr>
      <vt:lpstr>Wingdings</vt:lpstr>
      <vt:lpstr>1_Office Theme</vt:lpstr>
      <vt:lpstr>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Cuong Le</cp:lastModifiedBy>
  <cp:revision>1</cp:revision>
  <dcterms:created xsi:type="dcterms:W3CDTF">2017-05-13T09:14:39Z</dcterms:created>
  <dcterms:modified xsi:type="dcterms:W3CDTF">2024-07-22T15:24:53Z</dcterms:modified>
</cp:coreProperties>
</file>