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ong Le" userId="e11304d39033df8c" providerId="LiveId" clId="{B2729273-0612-468E-BAFE-B79CCC863481}"/>
    <pc:docChg chg="custSel modSld">
      <pc:chgData name="Cuong Le" userId="e11304d39033df8c" providerId="LiveId" clId="{B2729273-0612-468E-BAFE-B79CCC863481}" dt="2024-07-22T15:29:15.712" v="88" actId="20577"/>
      <pc:docMkLst>
        <pc:docMk/>
      </pc:docMkLst>
      <pc:sldChg chg="modSp mod">
        <pc:chgData name="Cuong Le" userId="e11304d39033df8c" providerId="LiveId" clId="{B2729273-0612-468E-BAFE-B79CCC863481}" dt="2024-07-22T08:55:18.640" v="26" actId="207"/>
        <pc:sldMkLst>
          <pc:docMk/>
          <pc:sldMk cId="195232363" sldId="257"/>
        </pc:sldMkLst>
        <pc:spChg chg="mod">
          <ac:chgData name="Cuong Le" userId="e11304d39033df8c" providerId="LiveId" clId="{B2729273-0612-468E-BAFE-B79CCC863481}" dt="2024-07-22T08:55:18.640" v="26" actId="207"/>
          <ac:spMkLst>
            <pc:docMk/>
            <pc:sldMk cId="195232363" sldId="257"/>
            <ac:spMk id="4" creationId="{3C7C135B-F488-9D9C-9076-F360839F8970}"/>
          </ac:spMkLst>
        </pc:spChg>
      </pc:sldChg>
      <pc:sldChg chg="modSp mod">
        <pc:chgData name="Cuong Le" userId="e11304d39033df8c" providerId="LiveId" clId="{B2729273-0612-468E-BAFE-B79CCC863481}" dt="2024-07-22T15:29:15.712" v="88" actId="20577"/>
        <pc:sldMkLst>
          <pc:docMk/>
          <pc:sldMk cId="1244966274" sldId="258"/>
        </pc:sldMkLst>
        <pc:spChg chg="mod">
          <ac:chgData name="Cuong Le" userId="e11304d39033df8c" providerId="LiveId" clId="{B2729273-0612-468E-BAFE-B79CCC863481}" dt="2024-07-22T15:29:15.712" v="88" actId="20577"/>
          <ac:spMkLst>
            <pc:docMk/>
            <pc:sldMk cId="1244966274" sldId="258"/>
            <ac:spMk id="4" creationId="{5BE2D3B3-F6D1-8710-30ED-8E88660021A3}"/>
          </ac:spMkLst>
        </pc:spChg>
      </pc:sldChg>
    </pc:docChg>
  </pc:docChgLst>
  <pc:docChgLst>
    <pc:chgData name="Cuong Le" userId="e11304d39033df8c" providerId="LiveId" clId="{9A6419E2-B7F0-4543-83CB-DB838B150368}"/>
    <pc:docChg chg="modSld">
      <pc:chgData name="Cuong Le" userId="e11304d39033df8c" providerId="LiveId" clId="{9A6419E2-B7F0-4543-83CB-DB838B150368}" dt="2024-06-10T10:23:23.002" v="19" actId="207"/>
      <pc:docMkLst>
        <pc:docMk/>
      </pc:docMkLst>
      <pc:sldChg chg="modSp mod">
        <pc:chgData name="Cuong Le" userId="e11304d39033df8c" providerId="LiveId" clId="{9A6419E2-B7F0-4543-83CB-DB838B150368}" dt="2024-06-10T10:23:19.812" v="18" actId="207"/>
        <pc:sldMkLst>
          <pc:docMk/>
          <pc:sldMk cId="3824648177" sldId="256"/>
        </pc:sldMkLst>
        <pc:spChg chg="mod">
          <ac:chgData name="Cuong Le" userId="e11304d39033df8c" providerId="LiveId" clId="{9A6419E2-B7F0-4543-83CB-DB838B150368}" dt="2024-06-10T10:23:19.812" v="18" actId="207"/>
          <ac:spMkLst>
            <pc:docMk/>
            <pc:sldMk cId="3824648177" sldId="256"/>
            <ac:spMk id="4" creationId="{5BE2D3B3-F6D1-8710-30ED-8E88660021A3}"/>
          </ac:spMkLst>
        </pc:spChg>
      </pc:sldChg>
      <pc:sldChg chg="modSp mod">
        <pc:chgData name="Cuong Le" userId="e11304d39033df8c" providerId="LiveId" clId="{9A6419E2-B7F0-4543-83CB-DB838B150368}" dt="2024-06-10T10:22:30.276" v="15" actId="207"/>
        <pc:sldMkLst>
          <pc:docMk/>
          <pc:sldMk cId="195232363" sldId="257"/>
        </pc:sldMkLst>
        <pc:spChg chg="mod">
          <ac:chgData name="Cuong Le" userId="e11304d39033df8c" providerId="LiveId" clId="{9A6419E2-B7F0-4543-83CB-DB838B150368}" dt="2024-06-10T10:22:30.276" v="15" actId="207"/>
          <ac:spMkLst>
            <pc:docMk/>
            <pc:sldMk cId="195232363" sldId="257"/>
            <ac:spMk id="4" creationId="{3C7C135B-F488-9D9C-9076-F360839F8970}"/>
          </ac:spMkLst>
        </pc:spChg>
      </pc:sldChg>
      <pc:sldChg chg="modSp mod">
        <pc:chgData name="Cuong Le" userId="e11304d39033df8c" providerId="LiveId" clId="{9A6419E2-B7F0-4543-83CB-DB838B150368}" dt="2024-06-10T10:23:23.002" v="19" actId="207"/>
        <pc:sldMkLst>
          <pc:docMk/>
          <pc:sldMk cId="1244966274" sldId="258"/>
        </pc:sldMkLst>
        <pc:spChg chg="mod">
          <ac:chgData name="Cuong Le" userId="e11304d39033df8c" providerId="LiveId" clId="{9A6419E2-B7F0-4543-83CB-DB838B150368}" dt="2024-06-10T10:23:23.002" v="19" actId="207"/>
          <ac:spMkLst>
            <pc:docMk/>
            <pc:sldMk cId="1244966274" sldId="258"/>
            <ac:spMk id="4" creationId="{5BE2D3B3-F6D1-8710-30ED-8E88660021A3}"/>
          </ac:spMkLst>
        </pc:spChg>
      </pc:sldChg>
    </pc:docChg>
  </pc:docChgLst>
  <pc:docChgLst>
    <pc:chgData name="Cuong Le" userId="e11304d39033df8c" providerId="LiveId" clId="{7345D659-8E18-423B-94B9-6F4FB2E0949A}"/>
    <pc:docChg chg="undo custSel addSld modSld">
      <pc:chgData name="Cuong Le" userId="e11304d39033df8c" providerId="LiveId" clId="{7345D659-8E18-423B-94B9-6F4FB2E0949A}" dt="2024-04-08T08:34:19.615" v="161" actId="20577"/>
      <pc:docMkLst>
        <pc:docMk/>
      </pc:docMkLst>
      <pc:sldChg chg="modSp mod">
        <pc:chgData name="Cuong Le" userId="e11304d39033df8c" providerId="LiveId" clId="{7345D659-8E18-423B-94B9-6F4FB2E0949A}" dt="2024-04-08T08:34:19.615" v="161" actId="20577"/>
        <pc:sldMkLst>
          <pc:docMk/>
          <pc:sldMk cId="3824648177" sldId="256"/>
        </pc:sldMkLst>
        <pc:spChg chg="mod">
          <ac:chgData name="Cuong Le" userId="e11304d39033df8c" providerId="LiveId" clId="{7345D659-8E18-423B-94B9-6F4FB2E0949A}" dt="2024-04-08T08:34:19.615" v="161" actId="20577"/>
          <ac:spMkLst>
            <pc:docMk/>
            <pc:sldMk cId="3824648177" sldId="256"/>
            <ac:spMk id="4" creationId="{5BE2D3B3-F6D1-8710-30ED-8E88660021A3}"/>
          </ac:spMkLst>
        </pc:spChg>
      </pc:sldChg>
      <pc:sldChg chg="modSp mod">
        <pc:chgData name="Cuong Le" userId="e11304d39033df8c" providerId="LiveId" clId="{7345D659-8E18-423B-94B9-6F4FB2E0949A}" dt="2024-04-08T08:33:30.395" v="153" actId="20577"/>
        <pc:sldMkLst>
          <pc:docMk/>
          <pc:sldMk cId="195232363" sldId="257"/>
        </pc:sldMkLst>
        <pc:spChg chg="mod">
          <ac:chgData name="Cuong Le" userId="e11304d39033df8c" providerId="LiveId" clId="{7345D659-8E18-423B-94B9-6F4FB2E0949A}" dt="2024-04-08T08:33:30.395" v="153" actId="20577"/>
          <ac:spMkLst>
            <pc:docMk/>
            <pc:sldMk cId="195232363" sldId="257"/>
            <ac:spMk id="4" creationId="{3C7C135B-F488-9D9C-9076-F360839F8970}"/>
          </ac:spMkLst>
        </pc:spChg>
      </pc:sldChg>
      <pc:sldChg chg="modSp add mod">
        <pc:chgData name="Cuong Le" userId="e11304d39033df8c" providerId="LiveId" clId="{7345D659-8E18-423B-94B9-6F4FB2E0949A}" dt="2024-04-08T08:32:22.936" v="15" actId="2711"/>
        <pc:sldMkLst>
          <pc:docMk/>
          <pc:sldMk cId="1244966274" sldId="258"/>
        </pc:sldMkLst>
        <pc:spChg chg="mod">
          <ac:chgData name="Cuong Le" userId="e11304d39033df8c" providerId="LiveId" clId="{7345D659-8E18-423B-94B9-6F4FB2E0949A}" dt="2024-04-08T08:32:22.936" v="15" actId="2711"/>
          <ac:spMkLst>
            <pc:docMk/>
            <pc:sldMk cId="1244966274" sldId="258"/>
            <ac:spMk id="4" creationId="{5BE2D3B3-F6D1-8710-30ED-8E88660021A3}"/>
          </ac:spMkLst>
        </pc:spChg>
      </pc:sldChg>
    </pc:docChg>
  </pc:docChgLst>
  <pc:docChgLst>
    <pc:chgData name="Cuong Le" userId="e11304d39033df8c" providerId="LiveId" clId="{4F8B81D5-BAE4-462C-A786-268D8B6DB877}"/>
    <pc:docChg chg="modSld">
      <pc:chgData name="Cuong Le" userId="e11304d39033df8c" providerId="LiveId" clId="{4F8B81D5-BAE4-462C-A786-268D8B6DB877}" dt="2024-06-10T16:00:04.152" v="16" actId="20577"/>
      <pc:docMkLst>
        <pc:docMk/>
      </pc:docMkLst>
      <pc:sldChg chg="modSp mod">
        <pc:chgData name="Cuong Le" userId="e11304d39033df8c" providerId="LiveId" clId="{4F8B81D5-BAE4-462C-A786-268D8B6DB877}" dt="2024-06-10T16:00:04.152" v="16" actId="20577"/>
        <pc:sldMkLst>
          <pc:docMk/>
          <pc:sldMk cId="195232363" sldId="257"/>
        </pc:sldMkLst>
        <pc:spChg chg="mod">
          <ac:chgData name="Cuong Le" userId="e11304d39033df8c" providerId="LiveId" clId="{4F8B81D5-BAE4-462C-A786-268D8B6DB877}" dt="2024-06-10T16:00:04.152" v="16" actId="20577"/>
          <ac:spMkLst>
            <pc:docMk/>
            <pc:sldMk cId="195232363" sldId="257"/>
            <ac:spMk id="4" creationId="{3C7C135B-F488-9D9C-9076-F360839F89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1FE6-D55E-7BE6-9B79-CF9FA340C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C46F2-2424-A084-D42F-ED41168DC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258AE-5E97-C894-E233-49A2D778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4F41-B08F-4D5B-BAA2-9107EF5939B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B502-427C-5AFC-F30B-94CF6618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2E47F-3EBB-2803-B7B1-E1EC142D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A686-CA7C-43B2-98BB-D06C5D6F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1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57E2-9A63-6929-BC1C-5032265B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1DD06-EE2E-8AFE-D96C-38E503954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F7639-56A4-7E68-B096-FFC87CC0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4F41-B08F-4D5B-BAA2-9107EF5939B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32FB9-EFED-A333-3801-E7329F04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7DD12-1019-AD2F-56A5-195435C9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A686-CA7C-43B2-98BB-D06C5D6F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E799D-FEC3-D495-E2E0-BBA0A8B9C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93B2C-1C1E-6DC8-F8CA-FE91C6DE9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5FD4-E4EC-BD4B-462E-9FD8B5A1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4F41-B08F-4D5B-BAA2-9107EF5939B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BB27-34B6-18FE-CA1E-D6090A4D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95290-3BF9-0108-E43A-7CDD84C6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A686-CA7C-43B2-98BB-D06C5D6F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3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9881-B441-9BDB-CACB-F457C685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36E8A-EECB-38C4-DABF-AF29D719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8C42-A51D-8998-F430-B4EAD9ED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4F41-B08F-4D5B-BAA2-9107EF5939B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97BB-1D0E-9BA9-281F-6E0FA396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5F129-11F1-3D7C-88BB-CAFCA252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A686-CA7C-43B2-98BB-D06C5D6F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0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46C1-B555-AF90-0755-204DC994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84D76-5EC4-1A3F-BBBB-E3A9ECC0B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7B46-C666-4DF3-68F4-C3D61212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4F41-B08F-4D5B-BAA2-9107EF5939B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9499-B315-2300-18B4-4688296C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A848-C5CA-A4C2-DEE6-701F39AF2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A686-CA7C-43B2-98BB-D06C5D6F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7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2F12-71D7-10BB-26C0-A1CE51A7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BAC8B-05CF-634C-6CDF-DF1B52A5E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EF28A-55D6-C091-FB62-3D0AD737A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1512C-574F-CDEF-4CD0-90FB0BC7D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4F41-B08F-4D5B-BAA2-9107EF5939B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8289C-0C6C-52E8-9013-8C23BEF5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8C62E-0778-B5C2-6425-87A7FA65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A686-CA7C-43B2-98BB-D06C5D6F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7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D174-94CE-9896-D6AF-5FFCE78C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5196B-D59E-1FED-EC4F-D3DC4B6F7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324DD-C911-1A32-40C0-103005D1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9D239-6421-8B4B-50EC-7191E4B22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194E-E427-1A16-44C6-1EEAE80E8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22969-5E7A-6B91-4ABB-630FE2F2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4F41-B08F-4D5B-BAA2-9107EF5939B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93D1E-56EA-CC67-B764-6FD7B566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192A5-F7C2-1AED-E4F0-B9D68315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A686-CA7C-43B2-98BB-D06C5D6F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EDEC-446C-0656-5797-4013E839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F8500-0801-3CCD-98AD-D6C4F186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4F41-B08F-4D5B-BAA2-9107EF5939B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9564A-E6FB-C15C-B8BB-EED9A69E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FAC56-9A91-73C4-5766-24A8D0C8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A686-CA7C-43B2-98BB-D06C5D6F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9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20757-3BF7-5C56-3C1C-4140EC37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4F41-B08F-4D5B-BAA2-9107EF5939B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2AD2A-04D3-502B-9EC2-8BA2CAFD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75377-09EA-E16C-E340-515F8EDB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A686-CA7C-43B2-98BB-D06C5D6F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8FD7-4B40-9FF0-B00A-79139FD5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561A-E07A-06F9-9DD0-969754C0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C804B-D0CB-5768-B440-A1A7A5E01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D66A1-A417-5205-5B40-B06EA416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4F41-B08F-4D5B-BAA2-9107EF5939B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BB24B-A08E-B343-91F1-DD11CB17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80799-C8DD-AB91-1549-C2714241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A686-CA7C-43B2-98BB-D06C5D6F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2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F63E-F77C-C55A-5DC9-646477AF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CE7A7-F93B-5125-6765-75313DBE7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15273-F5BB-4AA9-02BE-5B3CF2D7D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D65E8-C058-AEEF-A9AA-005AEADF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84F41-B08F-4D5B-BAA2-9107EF5939B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918B4-7198-A77A-2CB1-E2424286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8D952-0D48-CAD5-4749-645F3635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FA686-CA7C-43B2-98BB-D06C5D6F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5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4A108-C3D0-479F-1155-9AAC182A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FE9B1-A24B-DB62-F036-8E8D2313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C3727-0D12-D66E-779E-B091D5235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84F41-B08F-4D5B-BAA2-9107EF5939B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3D31F-886E-F9F6-4C1D-828E29977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7129D-7E10-9F4C-5FF1-676E3646B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FA686-CA7C-43B2-98BB-D06C5D6F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7C135B-F488-9D9C-9076-F360839F8970}"/>
              </a:ext>
            </a:extLst>
          </p:cNvPr>
          <p:cNvSpPr txBox="1"/>
          <p:nvPr/>
        </p:nvSpPr>
        <p:spPr>
          <a:xfrm>
            <a:off x="872197" y="168812"/>
            <a:ext cx="9777046" cy="6056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 TRÍ ĐẠI TỪ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_____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/ĐTSH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______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cụm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TTSH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V/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______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Tân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ĐTSH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Đtpt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ngôi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______ =&gt;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đtpt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3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2D3B3-F6D1-8710-30ED-8E88660021A3}"/>
              </a:ext>
            </a:extLst>
          </p:cNvPr>
          <p:cNvSpPr txBox="1"/>
          <p:nvPr/>
        </p:nvSpPr>
        <p:spPr>
          <a:xfrm>
            <a:off x="492369" y="154744"/>
            <a:ext cx="1012873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Tân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Tân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Tân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(TTSH) + 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4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2D3B3-F6D1-8710-30ED-8E88660021A3}"/>
              </a:ext>
            </a:extLst>
          </p:cNvPr>
          <p:cNvSpPr txBox="1"/>
          <p:nvPr/>
        </p:nvSpPr>
        <p:spPr>
          <a:xfrm>
            <a:off x="787791" y="647114"/>
            <a:ext cx="101287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TTSH + 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 Danh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+ of + TTSH + own =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TTSH + own + 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house of my own = my own house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căn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tôi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đtpt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Đtpt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ngôi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6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Cuong Le</dc:creator>
  <cp:lastModifiedBy>Cuong Le</cp:lastModifiedBy>
  <cp:revision>1</cp:revision>
  <dcterms:created xsi:type="dcterms:W3CDTF">2024-04-08T08:30:07Z</dcterms:created>
  <dcterms:modified xsi:type="dcterms:W3CDTF">2024-07-22T15:29:31Z</dcterms:modified>
</cp:coreProperties>
</file>