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pt8eU9vHUCfdxxmazxX6VcPK+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7845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Le" userId="e11304d39033df8c" providerId="LiveId" clId="{73FF3214-2629-4E8A-9533-202DFA919873}"/>
    <pc:docChg chg="addSld modSld">
      <pc:chgData name="Cuong Le" userId="e11304d39033df8c" providerId="LiveId" clId="{73FF3214-2629-4E8A-9533-202DFA919873}" dt="2024-01-10T16:06:05.484" v="45" actId="20577"/>
      <pc:docMkLst>
        <pc:docMk/>
      </pc:docMkLst>
      <pc:sldChg chg="modSp">
        <pc:chgData name="Cuong Le" userId="e11304d39033df8c" providerId="LiveId" clId="{73FF3214-2629-4E8A-9533-202DFA919873}" dt="2024-01-10T16:05:34.961" v="43" actId="20577"/>
        <pc:sldMkLst>
          <pc:docMk/>
          <pc:sldMk cId="0" sldId="259"/>
        </pc:sldMkLst>
        <pc:spChg chg="mod">
          <ac:chgData name="Cuong Le" userId="e11304d39033df8c" providerId="LiveId" clId="{73FF3214-2629-4E8A-9533-202DFA919873}" dt="2024-01-10T16:05:34.961" v="43" actId="20577"/>
          <ac:spMkLst>
            <pc:docMk/>
            <pc:sldMk cId="0" sldId="259"/>
            <ac:spMk id="150" creationId="{00000000-0000-0000-0000-000000000000}"/>
          </ac:spMkLst>
        </pc:spChg>
      </pc:sldChg>
      <pc:sldChg chg="modSp add">
        <pc:chgData name="Cuong Le" userId="e11304d39033df8c" providerId="LiveId" clId="{73FF3214-2629-4E8A-9533-202DFA919873}" dt="2024-01-08T09:32:36.181" v="1" actId="20577"/>
        <pc:sldMkLst>
          <pc:docMk/>
          <pc:sldMk cId="185477893" sldId="266"/>
        </pc:sldMkLst>
        <pc:spChg chg="mod">
          <ac:chgData name="Cuong Le" userId="e11304d39033df8c" providerId="LiveId" clId="{73FF3214-2629-4E8A-9533-202DFA919873}" dt="2024-01-08T09:32:36.181" v="1" actId="20577"/>
          <ac:spMkLst>
            <pc:docMk/>
            <pc:sldMk cId="185477893" sldId="266"/>
            <ac:spMk id="19" creationId="{00000000-0000-0000-0000-000000000000}"/>
          </ac:spMkLst>
        </pc:spChg>
      </pc:sldChg>
      <pc:sldChg chg="modSp add mod">
        <pc:chgData name="Cuong Le" userId="e11304d39033df8c" providerId="LiveId" clId="{73FF3214-2629-4E8A-9533-202DFA919873}" dt="2024-01-08T09:34:11.753" v="12" actId="20577"/>
        <pc:sldMkLst>
          <pc:docMk/>
          <pc:sldMk cId="890204194" sldId="267"/>
        </pc:sldMkLst>
        <pc:spChg chg="mod">
          <ac:chgData name="Cuong Le" userId="e11304d39033df8c" providerId="LiveId" clId="{73FF3214-2629-4E8A-9533-202DFA919873}" dt="2024-01-08T09:34:08.447" v="6" actId="20577"/>
          <ac:spMkLst>
            <pc:docMk/>
            <pc:sldMk cId="890204194" sldId="267"/>
            <ac:spMk id="9" creationId="{00000000-0000-0000-0000-000000000000}"/>
          </ac:spMkLst>
        </pc:spChg>
        <pc:spChg chg="mod">
          <ac:chgData name="Cuong Le" userId="e11304d39033df8c" providerId="LiveId" clId="{73FF3214-2629-4E8A-9533-202DFA919873}" dt="2024-01-08T09:34:11.753" v="12" actId="20577"/>
          <ac:spMkLst>
            <pc:docMk/>
            <pc:sldMk cId="890204194" sldId="267"/>
            <ac:spMk id="19" creationId="{00000000-0000-0000-0000-000000000000}"/>
          </ac:spMkLst>
        </pc:spChg>
      </pc:sldChg>
      <pc:sldChg chg="modSp add mod modNotesTx">
        <pc:chgData name="Cuong Le" userId="e11304d39033df8c" providerId="LiveId" clId="{73FF3214-2629-4E8A-9533-202DFA919873}" dt="2024-01-10T16:06:05.484" v="45" actId="20577"/>
        <pc:sldMkLst>
          <pc:docMk/>
          <pc:sldMk cId="191039973" sldId="268"/>
        </pc:sldMkLst>
        <pc:spChg chg="mod">
          <ac:chgData name="Cuong Le" userId="e11304d39033df8c" providerId="LiveId" clId="{73FF3214-2629-4E8A-9533-202DFA919873}" dt="2024-01-08T09:37:23.864" v="31" actId="20577"/>
          <ac:spMkLst>
            <pc:docMk/>
            <pc:sldMk cId="191039973" sldId="268"/>
            <ac:spMk id="9" creationId="{00000000-0000-0000-0000-000000000000}"/>
          </ac:spMkLst>
        </pc:spChg>
        <pc:spChg chg="mod">
          <ac:chgData name="Cuong Le" userId="e11304d39033df8c" providerId="LiveId" clId="{73FF3214-2629-4E8A-9533-202DFA919873}" dt="2024-01-08T09:37:27.194" v="38" actId="20577"/>
          <ac:spMkLst>
            <pc:docMk/>
            <pc:sldMk cId="191039973" sldId="268"/>
            <ac:spMk id="19" creationId="{00000000-0000-0000-0000-000000000000}"/>
          </ac:spMkLst>
        </pc:spChg>
      </pc:sldChg>
      <pc:sldChg chg="modSp add modNotesTx">
        <pc:chgData name="Cuong Le" userId="e11304d39033df8c" providerId="LiveId" clId="{73FF3214-2629-4E8A-9533-202DFA919873}" dt="2024-01-10T16:05:50.208" v="44" actId="20577"/>
        <pc:sldMkLst>
          <pc:docMk/>
          <pc:sldMk cId="4215390911" sldId="275"/>
        </pc:sldMkLst>
        <pc:spChg chg="mod">
          <ac:chgData name="Cuong Le" userId="e11304d39033df8c" providerId="LiveId" clId="{73FF3214-2629-4E8A-9533-202DFA919873}" dt="2024-01-08T09:34:14.893" v="18" actId="20577"/>
          <ac:spMkLst>
            <pc:docMk/>
            <pc:sldMk cId="4215390911" sldId="275"/>
            <ac:spMk id="19" creationId="{00000000-0000-0000-0000-000000000000}"/>
          </ac:spMkLst>
        </pc:spChg>
      </pc:sldChg>
      <pc:sldChg chg="modSp add mod">
        <pc:chgData name="Cuong Le" userId="e11304d39033df8c" providerId="LiveId" clId="{73FF3214-2629-4E8A-9533-202DFA919873}" dt="2024-01-08T09:35:05.049" v="28" actId="20577"/>
        <pc:sldMkLst>
          <pc:docMk/>
          <pc:sldMk cId="2745871032" sldId="277"/>
        </pc:sldMkLst>
        <pc:spChg chg="mod">
          <ac:chgData name="Cuong Le" userId="e11304d39033df8c" providerId="LiveId" clId="{73FF3214-2629-4E8A-9533-202DFA919873}" dt="2024-01-08T09:35:02.063" v="22" actId="20577"/>
          <ac:spMkLst>
            <pc:docMk/>
            <pc:sldMk cId="2745871032" sldId="277"/>
            <ac:spMk id="9" creationId="{00000000-0000-0000-0000-000000000000}"/>
          </ac:spMkLst>
        </pc:spChg>
        <pc:spChg chg="mod">
          <ac:chgData name="Cuong Le" userId="e11304d39033df8c" providerId="LiveId" clId="{73FF3214-2629-4E8A-9533-202DFA919873}" dt="2024-01-08T09:35:05.049" v="28" actId="20577"/>
          <ac:spMkLst>
            <pc:docMk/>
            <pc:sldMk cId="2745871032" sldId="277"/>
            <ac:spMk id="19" creationId="{00000000-0000-0000-0000-000000000000}"/>
          </ac:spMkLst>
        </pc:spChg>
      </pc:sldChg>
    </pc:docChg>
  </pc:docChgLst>
  <pc:docChgLst>
    <pc:chgData name="Cuong Le" userId="e11304d39033df8c" providerId="LiveId" clId="{041B90F6-0BCC-4AAC-B4E9-A5EBB6089A90}"/>
    <pc:docChg chg="undo custSel addSld modSld">
      <pc:chgData name="Cuong Le" userId="e11304d39033df8c" providerId="LiveId" clId="{041B90F6-0BCC-4AAC-B4E9-A5EBB6089A90}" dt="2023-11-02T16:22:51.005" v="1041" actId="207"/>
      <pc:docMkLst>
        <pc:docMk/>
      </pc:docMkLst>
      <pc:sldChg chg="modSp modNotesTx">
        <pc:chgData name="Cuong Le" userId="e11304d39033df8c" providerId="LiveId" clId="{041B90F6-0BCC-4AAC-B4E9-A5EBB6089A90}" dt="2023-11-02T16:22:12.454" v="1033" actId="20577"/>
        <pc:sldMkLst>
          <pc:docMk/>
          <pc:sldMk cId="0" sldId="259"/>
        </pc:sldMkLst>
        <pc:spChg chg="mod">
          <ac:chgData name="Cuong Le" userId="e11304d39033df8c" providerId="LiveId" clId="{041B90F6-0BCC-4AAC-B4E9-A5EBB6089A90}" dt="2023-10-31T20:52:33.288" v="940" actId="113"/>
          <ac:spMkLst>
            <pc:docMk/>
            <pc:sldMk cId="0" sldId="259"/>
            <ac:spMk id="150" creationId="{00000000-0000-0000-0000-000000000000}"/>
          </ac:spMkLst>
        </pc:spChg>
      </pc:sldChg>
      <pc:sldChg chg="modSp mod modAnim">
        <pc:chgData name="Cuong Le" userId="e11304d39033df8c" providerId="LiveId" clId="{041B90F6-0BCC-4AAC-B4E9-A5EBB6089A90}" dt="2023-11-02T16:22:51.005" v="1041" actId="207"/>
        <pc:sldMkLst>
          <pc:docMk/>
          <pc:sldMk cId="0" sldId="260"/>
        </pc:sldMkLst>
        <pc:spChg chg="mod">
          <ac:chgData name="Cuong Le" userId="e11304d39033df8c" providerId="LiveId" clId="{041B90F6-0BCC-4AAC-B4E9-A5EBB6089A90}" dt="2023-10-31T20:16:02.361" v="485" actId="1076"/>
          <ac:spMkLst>
            <pc:docMk/>
            <pc:sldMk cId="0" sldId="260"/>
            <ac:spMk id="155" creationId="{00000000-0000-0000-0000-000000000000}"/>
          </ac:spMkLst>
        </pc:spChg>
        <pc:spChg chg="mod">
          <ac:chgData name="Cuong Le" userId="e11304d39033df8c" providerId="LiveId" clId="{041B90F6-0BCC-4AAC-B4E9-A5EBB6089A90}" dt="2023-10-31T20:16:03.994" v="486" actId="1076"/>
          <ac:spMkLst>
            <pc:docMk/>
            <pc:sldMk cId="0" sldId="260"/>
            <ac:spMk id="157" creationId="{00000000-0000-0000-0000-000000000000}"/>
          </ac:spMkLst>
        </pc:spChg>
        <pc:spChg chg="mod">
          <ac:chgData name="Cuong Le" userId="e11304d39033df8c" providerId="LiveId" clId="{041B90F6-0BCC-4AAC-B4E9-A5EBB6089A90}" dt="2023-10-31T20:16:09.924" v="489" actId="1076"/>
          <ac:spMkLst>
            <pc:docMk/>
            <pc:sldMk cId="0" sldId="260"/>
            <ac:spMk id="160" creationId="{00000000-0000-0000-0000-000000000000}"/>
          </ac:spMkLst>
        </pc:spChg>
        <pc:spChg chg="mod">
          <ac:chgData name="Cuong Le" userId="e11304d39033df8c" providerId="LiveId" clId="{041B90F6-0BCC-4AAC-B4E9-A5EBB6089A90}" dt="2023-10-31T20:16:08.270" v="488" actId="1076"/>
          <ac:spMkLst>
            <pc:docMk/>
            <pc:sldMk cId="0" sldId="260"/>
            <ac:spMk id="161" creationId="{00000000-0000-0000-0000-000000000000}"/>
          </ac:spMkLst>
        </pc:spChg>
        <pc:spChg chg="mod">
          <ac:chgData name="Cuong Le" userId="e11304d39033df8c" providerId="LiveId" clId="{041B90F6-0BCC-4AAC-B4E9-A5EBB6089A90}" dt="2023-11-02T16:22:51.005" v="1041" actId="207"/>
          <ac:spMkLst>
            <pc:docMk/>
            <pc:sldMk cId="0" sldId="260"/>
            <ac:spMk id="162" creationId="{00000000-0000-0000-0000-000000000000}"/>
          </ac:spMkLst>
        </pc:spChg>
      </pc:sldChg>
      <pc:sldChg chg="modSp modNotesTx">
        <pc:chgData name="Cuong Le" userId="e11304d39033df8c" providerId="LiveId" clId="{041B90F6-0BCC-4AAC-B4E9-A5EBB6089A90}" dt="2023-11-02T16:22:21.004" v="1034" actId="20577"/>
        <pc:sldMkLst>
          <pc:docMk/>
          <pc:sldMk cId="0" sldId="261"/>
        </pc:sldMkLst>
        <pc:spChg chg="mod">
          <ac:chgData name="Cuong Le" userId="e11304d39033df8c" providerId="LiveId" clId="{041B90F6-0BCC-4AAC-B4E9-A5EBB6089A90}" dt="2023-11-02T08:16:32.481" v="1032" actId="113"/>
          <ac:spMkLst>
            <pc:docMk/>
            <pc:sldMk cId="0" sldId="261"/>
            <ac:spMk id="173" creationId="{00000000-0000-0000-0000-000000000000}"/>
          </ac:spMkLst>
        </pc:spChg>
      </pc:sldChg>
      <pc:sldChg chg="add">
        <pc:chgData name="Cuong Le" userId="e11304d39033df8c" providerId="LiveId" clId="{041B90F6-0BCC-4AAC-B4E9-A5EBB6089A90}" dt="2023-10-31T20:42:36.948" v="510"/>
        <pc:sldMkLst>
          <pc:docMk/>
          <pc:sldMk cId="2862225674" sldId="279"/>
        </pc:sldMkLst>
      </pc:sldChg>
    </pc:docChg>
  </pc:docChgLst>
  <pc:docChgLst>
    <pc:chgData name="Cuong Le" userId="e11304d39033df8c" providerId="LiveId" clId="{404A819E-C31B-48E3-BDA7-99F1A78B6F85}"/>
    <pc:docChg chg="delSld">
      <pc:chgData name="Cuong Le" userId="e11304d39033df8c" providerId="LiveId" clId="{404A819E-C31B-48E3-BDA7-99F1A78B6F85}" dt="2024-03-15T17:00:46.939" v="0" actId="2696"/>
      <pc:docMkLst>
        <pc:docMk/>
      </pc:docMkLst>
      <pc:sldChg chg="del">
        <pc:chgData name="Cuong Le" userId="e11304d39033df8c" providerId="LiveId" clId="{404A819E-C31B-48E3-BDA7-99F1A78B6F85}" dt="2024-03-15T17:00:46.939" v="0" actId="2696"/>
        <pc:sldMkLst>
          <pc:docMk/>
          <pc:sldMk cId="4215390911" sldId="275"/>
        </pc:sldMkLst>
      </pc:sldChg>
    </pc:docChg>
  </pc:docChgLst>
  <pc:docChgLst>
    <pc:chgData name="Cuong Le" userId="e11304d39033df8c" providerId="LiveId" clId="{00B13E09-0A87-4FA5-8CC1-E1B19FACF2C0}"/>
    <pc:docChg chg="custSel delSld modSld delMainMaster">
      <pc:chgData name="Cuong Le" userId="e11304d39033df8c" providerId="LiveId" clId="{00B13E09-0A87-4FA5-8CC1-E1B19FACF2C0}" dt="2023-11-08T16:56:47.350" v="2" actId="2696"/>
      <pc:docMkLst>
        <pc:docMk/>
      </pc:docMkLst>
      <pc:sldChg chg="addSp delSp modSp mod">
        <pc:chgData name="Cuong Le" userId="e11304d39033df8c" providerId="LiveId" clId="{00B13E09-0A87-4FA5-8CC1-E1B19FACF2C0}" dt="2023-11-08T16:56:42.909" v="1" actId="21"/>
        <pc:sldMkLst>
          <pc:docMk/>
          <pc:sldMk cId="0" sldId="256"/>
        </pc:sldMkLst>
        <pc:spChg chg="add del mod">
          <ac:chgData name="Cuong Le" userId="e11304d39033df8c" providerId="LiveId" clId="{00B13E09-0A87-4FA5-8CC1-E1B19FACF2C0}" dt="2023-11-08T16:56:42.909" v="1" actId="21"/>
          <ac:spMkLst>
            <pc:docMk/>
            <pc:sldMk cId="0" sldId="256"/>
            <ac:spMk id="3" creationId="{415DC19A-393D-55AC-5D31-BB756A076981}"/>
          </ac:spMkLst>
        </pc:spChg>
        <pc:spChg chg="del">
          <ac:chgData name="Cuong Le" userId="e11304d39033df8c" providerId="LiveId" clId="{00B13E09-0A87-4FA5-8CC1-E1B19FACF2C0}" dt="2023-11-08T16:56:40.104" v="0" actId="21"/>
          <ac:spMkLst>
            <pc:docMk/>
            <pc:sldMk cId="0" sldId="256"/>
            <ac:spMk id="114" creationId="{00000000-0000-0000-0000-000000000000}"/>
          </ac:spMkLst>
        </pc:spChg>
      </pc:sldChg>
      <pc:sldChg chg="del">
        <pc:chgData name="Cuong Le" userId="e11304d39033df8c" providerId="LiveId" clId="{00B13E09-0A87-4FA5-8CC1-E1B19FACF2C0}" dt="2023-11-08T16:56:47.350" v="2" actId="2696"/>
        <pc:sldMkLst>
          <pc:docMk/>
          <pc:sldMk cId="2862225674" sldId="279"/>
        </pc:sldMkLst>
      </pc:sldChg>
      <pc:sldMasterChg chg="del delSldLayout">
        <pc:chgData name="Cuong Le" userId="e11304d39033df8c" providerId="LiveId" clId="{00B13E09-0A87-4FA5-8CC1-E1B19FACF2C0}" dt="2023-11-08T16:56:47.350" v="2" actId="2696"/>
        <pc:sldMasterMkLst>
          <pc:docMk/>
          <pc:sldMasterMk cId="1871356218" sldId="2147483663"/>
        </pc:sldMasterMkLst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3101931861" sldId="2147483664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2188026257" sldId="2147483665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1824527947" sldId="2147483666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2578996996" sldId="2147483667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4067023779" sldId="2147483668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2295983241" sldId="2147483669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3212335244" sldId="2147483670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1951951471" sldId="2147483671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3939925282" sldId="2147483672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3831308461" sldId="2147483673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4229953654" sldId="2147483674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4181536937" sldId="2147483675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990079516" sldId="2147483676"/>
          </pc:sldLayoutMkLst>
        </pc:sldLayoutChg>
        <pc:sldLayoutChg chg="del">
          <pc:chgData name="Cuong Le" userId="e11304d39033df8c" providerId="LiveId" clId="{00B13E09-0A87-4FA5-8CC1-E1B19FACF2C0}" dt="2023-11-08T16:56:47.350" v="2" actId="2696"/>
          <pc:sldLayoutMkLst>
            <pc:docMk/>
            <pc:sldMasterMk cId="1871356218" sldId="2147483663"/>
            <pc:sldLayoutMk cId="3758523368" sldId="2147483677"/>
          </pc:sldLayoutMkLst>
        </pc:sldLayoutChg>
      </pc:sldMasterChg>
    </pc:docChg>
  </pc:docChgLst>
  <pc:docChgLst>
    <pc:chgData name="Cuong Le" userId="e11304d39033df8c" providerId="LiveId" clId="{5089E88F-07AD-4B8B-8198-C2E7DF80A673}"/>
    <pc:docChg chg="delSld modSld">
      <pc:chgData name="Cuong Le" userId="e11304d39033df8c" providerId="LiveId" clId="{5089E88F-07AD-4B8B-8198-C2E7DF80A673}" dt="2024-07-24T15:27:13.080" v="45" actId="2696"/>
      <pc:docMkLst>
        <pc:docMk/>
      </pc:docMkLst>
      <pc:sldChg chg="modSp mod">
        <pc:chgData name="Cuong Le" userId="e11304d39033df8c" providerId="LiveId" clId="{5089E88F-07AD-4B8B-8198-C2E7DF80A673}" dt="2024-07-24T15:26:36.866" v="34" actId="20577"/>
        <pc:sldMkLst>
          <pc:docMk/>
          <pc:sldMk cId="0" sldId="256"/>
        </pc:sldMkLst>
        <pc:spChg chg="mod">
          <ac:chgData name="Cuong Le" userId="e11304d39033df8c" providerId="LiveId" clId="{5089E88F-07AD-4B8B-8198-C2E7DF80A673}" dt="2024-07-24T15:26:36.866" v="34" actId="20577"/>
          <ac:spMkLst>
            <pc:docMk/>
            <pc:sldMk cId="0" sldId="256"/>
            <ac:spMk id="112" creationId="{00000000-0000-0000-0000-000000000000}"/>
          </ac:spMkLst>
        </pc:spChg>
      </pc:sldChg>
      <pc:sldChg chg="del">
        <pc:chgData name="Cuong Le" userId="e11304d39033df8c" providerId="LiveId" clId="{5089E88F-07AD-4B8B-8198-C2E7DF80A673}" dt="2024-07-24T15:26:18.732" v="1" actId="2696"/>
        <pc:sldMkLst>
          <pc:docMk/>
          <pc:sldMk cId="0" sldId="257"/>
        </pc:sldMkLst>
      </pc:sldChg>
      <pc:sldChg chg="del">
        <pc:chgData name="Cuong Le" userId="e11304d39033df8c" providerId="LiveId" clId="{5089E88F-07AD-4B8B-8198-C2E7DF80A673}" dt="2024-07-24T15:26:12.232" v="0" actId="2696"/>
        <pc:sldMkLst>
          <pc:docMk/>
          <pc:sldMk cId="0" sldId="260"/>
        </pc:sldMkLst>
      </pc:sldChg>
      <pc:sldChg chg="modSp mod">
        <pc:chgData name="Cuong Le" userId="e11304d39033df8c" providerId="LiveId" clId="{5089E88F-07AD-4B8B-8198-C2E7DF80A673}" dt="2024-07-24T15:27:03.661" v="40" actId="207"/>
        <pc:sldMkLst>
          <pc:docMk/>
          <pc:sldMk cId="0" sldId="261"/>
        </pc:sldMkLst>
        <pc:spChg chg="mod">
          <ac:chgData name="Cuong Le" userId="e11304d39033df8c" providerId="LiveId" clId="{5089E88F-07AD-4B8B-8198-C2E7DF80A673}" dt="2024-07-24T15:26:48.598" v="36" actId="20577"/>
          <ac:spMkLst>
            <pc:docMk/>
            <pc:sldMk cId="0" sldId="261"/>
            <ac:spMk id="168" creationId="{00000000-0000-0000-0000-000000000000}"/>
          </ac:spMkLst>
        </pc:spChg>
        <pc:spChg chg="mod">
          <ac:chgData name="Cuong Le" userId="e11304d39033df8c" providerId="LiveId" clId="{5089E88F-07AD-4B8B-8198-C2E7DF80A673}" dt="2024-07-24T15:27:03.661" v="40" actId="207"/>
          <ac:spMkLst>
            <pc:docMk/>
            <pc:sldMk cId="0" sldId="261"/>
            <ac:spMk id="173" creationId="{00000000-0000-0000-0000-000000000000}"/>
          </ac:spMkLst>
        </pc:spChg>
      </pc:sldChg>
      <pc:sldChg chg="del">
        <pc:chgData name="Cuong Le" userId="e11304d39033df8c" providerId="LiveId" clId="{5089E88F-07AD-4B8B-8198-C2E7DF80A673}" dt="2024-07-24T15:27:05.662" v="41" actId="2696"/>
        <pc:sldMkLst>
          <pc:docMk/>
          <pc:sldMk cId="54259211" sldId="278"/>
        </pc:sldMkLst>
      </pc:sldChg>
      <pc:sldChg chg="del">
        <pc:chgData name="Cuong Le" userId="e11304d39033df8c" providerId="LiveId" clId="{5089E88F-07AD-4B8B-8198-C2E7DF80A673}" dt="2024-07-24T15:27:07.683" v="42" actId="2696"/>
        <pc:sldMkLst>
          <pc:docMk/>
          <pc:sldMk cId="826358407" sldId="279"/>
        </pc:sldMkLst>
      </pc:sldChg>
      <pc:sldChg chg="del">
        <pc:chgData name="Cuong Le" userId="e11304d39033df8c" providerId="LiveId" clId="{5089E88F-07AD-4B8B-8198-C2E7DF80A673}" dt="2024-07-24T15:27:13.080" v="45" actId="2696"/>
        <pc:sldMkLst>
          <pc:docMk/>
          <pc:sldMk cId="1309914024" sldId="280"/>
        </pc:sldMkLst>
      </pc:sldChg>
      <pc:sldChg chg="del">
        <pc:chgData name="Cuong Le" userId="e11304d39033df8c" providerId="LiveId" clId="{5089E88F-07AD-4B8B-8198-C2E7DF80A673}" dt="2024-07-24T15:27:11.325" v="44" actId="2696"/>
        <pc:sldMkLst>
          <pc:docMk/>
          <pc:sldMk cId="4274749861" sldId="281"/>
        </pc:sldMkLst>
      </pc:sldChg>
      <pc:sldChg chg="del">
        <pc:chgData name="Cuong Le" userId="e11304d39033df8c" providerId="LiveId" clId="{5089E88F-07AD-4B8B-8198-C2E7DF80A673}" dt="2024-07-24T15:27:09.547" v="43" actId="2696"/>
        <pc:sldMkLst>
          <pc:docMk/>
          <pc:sldMk cId="3250435034" sldId="283"/>
        </pc:sldMkLst>
      </pc:sldChg>
      <pc:sldMasterChg chg="delSldLayout">
        <pc:chgData name="Cuong Le" userId="e11304d39033df8c" providerId="LiveId" clId="{5089E88F-07AD-4B8B-8198-C2E7DF80A673}" dt="2024-07-24T15:26:18.732" v="1" actId="2696"/>
        <pc:sldMasterMkLst>
          <pc:docMk/>
          <pc:sldMasterMk cId="0" sldId="2147483648"/>
        </pc:sldMasterMkLst>
        <pc:sldLayoutChg chg="del">
          <pc:chgData name="Cuong Le" userId="e11304d39033df8c" providerId="LiveId" clId="{5089E88F-07AD-4B8B-8198-C2E7DF80A673}" dt="2024-07-24T15:26:18.732" v="1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Cuong Le" userId="e11304d39033df8c" providerId="LiveId" clId="{DAE9623B-62CB-4BC8-BFB5-3E6628AF6F0F}"/>
    <pc:docChg chg="undo custSel addSld delSld modSld sldOrd addMainMaster delMainMaster">
      <pc:chgData name="Cuong Le" userId="e11304d39033df8c" providerId="LiveId" clId="{DAE9623B-62CB-4BC8-BFB5-3E6628AF6F0F}" dt="2024-05-14T10:46:49.339" v="688" actId="1076"/>
      <pc:docMkLst>
        <pc:docMk/>
      </pc:docMkLst>
      <pc:sldChg chg="modSp">
        <pc:chgData name="Cuong Le" userId="e11304d39033df8c" providerId="LiveId" clId="{DAE9623B-62CB-4BC8-BFB5-3E6628AF6F0F}" dt="2024-05-14T09:58:00.290" v="24" actId="207"/>
        <pc:sldMkLst>
          <pc:docMk/>
          <pc:sldMk cId="0" sldId="259"/>
        </pc:sldMkLst>
        <pc:spChg chg="mod">
          <ac:chgData name="Cuong Le" userId="e11304d39033df8c" providerId="LiveId" clId="{DAE9623B-62CB-4BC8-BFB5-3E6628AF6F0F}" dt="2024-05-14T09:58:00.290" v="24" actId="207"/>
          <ac:spMkLst>
            <pc:docMk/>
            <pc:sldMk cId="0" sldId="259"/>
            <ac:spMk id="150" creationId="{00000000-0000-0000-0000-000000000000}"/>
          </ac:spMkLst>
        </pc:spChg>
      </pc:sldChg>
      <pc:sldChg chg="mod modShow">
        <pc:chgData name="Cuong Le" userId="e11304d39033df8c" providerId="LiveId" clId="{DAE9623B-62CB-4BC8-BFB5-3E6628AF6F0F}" dt="2024-05-14T09:47:59.331" v="0" actId="729"/>
        <pc:sldMkLst>
          <pc:docMk/>
          <pc:sldMk cId="0" sldId="260"/>
        </pc:sldMkLst>
      </pc:sldChg>
      <pc:sldChg chg="add del">
        <pc:chgData name="Cuong Le" userId="e11304d39033df8c" providerId="LiveId" clId="{DAE9623B-62CB-4BC8-BFB5-3E6628AF6F0F}" dt="2024-05-14T10:43:58.310" v="470" actId="2696"/>
        <pc:sldMkLst>
          <pc:docMk/>
          <pc:sldMk cId="185477893" sldId="266"/>
        </pc:sldMkLst>
      </pc:sldChg>
      <pc:sldChg chg="add del">
        <pc:chgData name="Cuong Le" userId="e11304d39033df8c" providerId="LiveId" clId="{DAE9623B-62CB-4BC8-BFB5-3E6628AF6F0F}" dt="2024-05-14T10:44:00.476" v="471" actId="2696"/>
        <pc:sldMkLst>
          <pc:docMk/>
          <pc:sldMk cId="890204194" sldId="267"/>
        </pc:sldMkLst>
      </pc:sldChg>
      <pc:sldChg chg="add del">
        <pc:chgData name="Cuong Le" userId="e11304d39033df8c" providerId="LiveId" clId="{DAE9623B-62CB-4BC8-BFB5-3E6628AF6F0F}" dt="2024-05-14T10:44:04.651" v="473" actId="2696"/>
        <pc:sldMkLst>
          <pc:docMk/>
          <pc:sldMk cId="191039973" sldId="268"/>
        </pc:sldMkLst>
      </pc:sldChg>
      <pc:sldChg chg="add del">
        <pc:chgData name="Cuong Le" userId="e11304d39033df8c" providerId="LiveId" clId="{DAE9623B-62CB-4BC8-BFB5-3E6628AF6F0F}" dt="2024-05-14T10:44:02.413" v="472" actId="2696"/>
        <pc:sldMkLst>
          <pc:docMk/>
          <pc:sldMk cId="2745871032" sldId="277"/>
        </pc:sldMkLst>
      </pc:sldChg>
      <pc:sldChg chg="addSp delSp modSp new mod">
        <pc:chgData name="Cuong Le" userId="e11304d39033df8c" providerId="LiveId" clId="{DAE9623B-62CB-4BC8-BFB5-3E6628AF6F0F}" dt="2024-05-14T10:36:37.087" v="236" actId="14100"/>
        <pc:sldMkLst>
          <pc:docMk/>
          <pc:sldMk cId="54259211" sldId="278"/>
        </pc:sldMkLst>
        <pc:spChg chg="del">
          <ac:chgData name="Cuong Le" userId="e11304d39033df8c" providerId="LiveId" clId="{DAE9623B-62CB-4BC8-BFB5-3E6628AF6F0F}" dt="2024-05-14T09:48:42.087" v="2" actId="478"/>
          <ac:spMkLst>
            <pc:docMk/>
            <pc:sldMk cId="54259211" sldId="278"/>
            <ac:spMk id="2" creationId="{67A146E5-F1C6-32DF-EF34-C65DA54B9D7B}"/>
          </ac:spMkLst>
        </pc:spChg>
        <pc:spChg chg="add mod">
          <ac:chgData name="Cuong Le" userId="e11304d39033df8c" providerId="LiveId" clId="{DAE9623B-62CB-4BC8-BFB5-3E6628AF6F0F}" dt="2024-05-14T10:36:37.087" v="236" actId="14100"/>
          <ac:spMkLst>
            <pc:docMk/>
            <pc:sldMk cId="54259211" sldId="278"/>
            <ac:spMk id="4" creationId="{FAA449C8-2566-8A0C-05FD-7E18CA9899AD}"/>
          </ac:spMkLst>
        </pc:spChg>
      </pc:sldChg>
      <pc:sldChg chg="addSp modSp add mod">
        <pc:chgData name="Cuong Le" userId="e11304d39033df8c" providerId="LiveId" clId="{DAE9623B-62CB-4BC8-BFB5-3E6628AF6F0F}" dt="2024-05-14T10:35:39.981" v="233" actId="1076"/>
        <pc:sldMkLst>
          <pc:docMk/>
          <pc:sldMk cId="826358407" sldId="279"/>
        </pc:sldMkLst>
        <pc:spChg chg="add mod">
          <ac:chgData name="Cuong Le" userId="e11304d39033df8c" providerId="LiveId" clId="{DAE9623B-62CB-4BC8-BFB5-3E6628AF6F0F}" dt="2024-05-14T10:35:39.981" v="233" actId="1076"/>
          <ac:spMkLst>
            <pc:docMk/>
            <pc:sldMk cId="826358407" sldId="279"/>
            <ac:spMk id="2" creationId="{96BD0436-9897-F2F6-A9CC-0F6D4783FF02}"/>
          </ac:spMkLst>
        </pc:spChg>
      </pc:sldChg>
      <pc:sldChg chg="new del">
        <pc:chgData name="Cuong Le" userId="e11304d39033df8c" providerId="LiveId" clId="{DAE9623B-62CB-4BC8-BFB5-3E6628AF6F0F}" dt="2024-05-14T09:48:47.994" v="4" actId="2696"/>
        <pc:sldMkLst>
          <pc:docMk/>
          <pc:sldMk cId="3174924697" sldId="279"/>
        </pc:sldMkLst>
      </pc:sldChg>
      <pc:sldChg chg="addSp delSp modSp add mod">
        <pc:chgData name="Cuong Le" userId="e11304d39033df8c" providerId="LiveId" clId="{DAE9623B-62CB-4BC8-BFB5-3E6628AF6F0F}" dt="2024-05-14T10:46:49.339" v="688" actId="1076"/>
        <pc:sldMkLst>
          <pc:docMk/>
          <pc:sldMk cId="1309914024" sldId="280"/>
        </pc:sldMkLst>
        <pc:spChg chg="add mod">
          <ac:chgData name="Cuong Le" userId="e11304d39033df8c" providerId="LiveId" clId="{DAE9623B-62CB-4BC8-BFB5-3E6628AF6F0F}" dt="2024-05-14T10:40:41.976" v="384" actId="767"/>
          <ac:spMkLst>
            <pc:docMk/>
            <pc:sldMk cId="1309914024" sldId="280"/>
            <ac:spMk id="2" creationId="{60BBA7C2-6092-F84F-4BEC-DA47791EF85F}"/>
          </ac:spMkLst>
        </pc:spChg>
        <pc:spChg chg="add del mod">
          <ac:chgData name="Cuong Le" userId="e11304d39033df8c" providerId="LiveId" clId="{DAE9623B-62CB-4BC8-BFB5-3E6628AF6F0F}" dt="2024-05-14T10:44:36.983" v="477"/>
          <ac:spMkLst>
            <pc:docMk/>
            <pc:sldMk cId="1309914024" sldId="280"/>
            <ac:spMk id="4" creationId="{8E136F03-BFFF-26EF-6731-B63A6D131E7E}"/>
          </ac:spMkLst>
        </pc:spChg>
        <pc:spChg chg="add mod">
          <ac:chgData name="Cuong Le" userId="e11304d39033df8c" providerId="LiveId" clId="{DAE9623B-62CB-4BC8-BFB5-3E6628AF6F0F}" dt="2024-05-14T10:46:49.339" v="688" actId="1076"/>
          <ac:spMkLst>
            <pc:docMk/>
            <pc:sldMk cId="1309914024" sldId="280"/>
            <ac:spMk id="5" creationId="{CE148A26-D282-5AFF-BB85-5936EB0B4859}"/>
          </ac:spMkLst>
        </pc:spChg>
      </pc:sldChg>
      <pc:sldChg chg="addSp modSp add mod ord">
        <pc:chgData name="Cuong Le" userId="e11304d39033df8c" providerId="LiveId" clId="{DAE9623B-62CB-4BC8-BFB5-3E6628AF6F0F}" dt="2024-05-14T10:43:54.016" v="469"/>
        <pc:sldMkLst>
          <pc:docMk/>
          <pc:sldMk cId="4274749861" sldId="281"/>
        </pc:sldMkLst>
        <pc:spChg chg="add mod">
          <ac:chgData name="Cuong Le" userId="e11304d39033df8c" providerId="LiveId" clId="{DAE9623B-62CB-4BC8-BFB5-3E6628AF6F0F}" dt="2024-05-14T10:39:17.751" v="379" actId="123"/>
          <ac:spMkLst>
            <pc:docMk/>
            <pc:sldMk cId="4274749861" sldId="281"/>
            <ac:spMk id="2" creationId="{BEB73012-DC98-0619-4B18-3860F3C131A3}"/>
          </ac:spMkLst>
        </pc:spChg>
      </pc:sldChg>
      <pc:sldChg chg="add del">
        <pc:chgData name="Cuong Le" userId="e11304d39033df8c" providerId="LiveId" clId="{DAE9623B-62CB-4BC8-BFB5-3E6628AF6F0F}" dt="2024-05-14T10:44:06.809" v="474" actId="2696"/>
        <pc:sldMkLst>
          <pc:docMk/>
          <pc:sldMk cId="2761856640" sldId="282"/>
        </pc:sldMkLst>
      </pc:sldChg>
      <pc:sldChg chg="delSp modSp add mod delAnim modNotesTx">
        <pc:chgData name="Cuong Le" userId="e11304d39033df8c" providerId="LiveId" clId="{DAE9623B-62CB-4BC8-BFB5-3E6628AF6F0F}" dt="2024-05-14T10:43:36.940" v="467" actId="1076"/>
        <pc:sldMkLst>
          <pc:docMk/>
          <pc:sldMk cId="3250435034" sldId="283"/>
        </pc:sldMkLst>
        <pc:spChg chg="mod">
          <ac:chgData name="Cuong Le" userId="e11304d39033df8c" providerId="LiveId" clId="{DAE9623B-62CB-4BC8-BFB5-3E6628AF6F0F}" dt="2024-05-14T10:43:36.940" v="467" actId="1076"/>
          <ac:spMkLst>
            <pc:docMk/>
            <pc:sldMk cId="3250435034" sldId="283"/>
            <ac:spMk id="8" creationId="{00000000-0000-0000-0000-000000000000}"/>
          </ac:spMkLst>
        </pc:spChg>
        <pc:spChg chg="del">
          <ac:chgData name="Cuong Le" userId="e11304d39033df8c" providerId="LiveId" clId="{DAE9623B-62CB-4BC8-BFB5-3E6628AF6F0F}" dt="2024-05-14T10:42:14.224" v="393" actId="21"/>
          <ac:spMkLst>
            <pc:docMk/>
            <pc:sldMk cId="3250435034" sldId="283"/>
            <ac:spMk id="19" creationId="{00000000-0000-0000-0000-000000000000}"/>
          </ac:spMkLst>
        </pc:spChg>
        <pc:picChg chg="del">
          <ac:chgData name="Cuong Le" userId="e11304d39033df8c" providerId="LiveId" clId="{DAE9623B-62CB-4BC8-BFB5-3E6628AF6F0F}" dt="2024-05-14T10:42:10.085" v="392" actId="21"/>
          <ac:picMkLst>
            <pc:docMk/>
            <pc:sldMk cId="3250435034" sldId="283"/>
            <ac:picMk id="18" creationId="{F0B438C1-45B1-4742-BBAC-0DDD5F048036}"/>
          </ac:picMkLst>
        </pc:picChg>
      </pc:sldChg>
      <pc:sldChg chg="add del">
        <pc:chgData name="Cuong Le" userId="e11304d39033df8c" providerId="LiveId" clId="{DAE9623B-62CB-4BC8-BFB5-3E6628AF6F0F}" dt="2024-05-14T10:42:03.421" v="390"/>
        <pc:sldMkLst>
          <pc:docMk/>
          <pc:sldMk cId="3791717690" sldId="283"/>
        </pc:sldMkLst>
      </pc:sldChg>
      <pc:sldMasterChg chg="add del addSldLayout delSldLayout">
        <pc:chgData name="Cuong Le" userId="e11304d39033df8c" providerId="LiveId" clId="{DAE9623B-62CB-4BC8-BFB5-3E6628AF6F0F}" dt="2024-05-14T10:44:04.651" v="473" actId="2696"/>
        <pc:sldMasterMkLst>
          <pc:docMk/>
          <pc:sldMasterMk cId="4175440404" sldId="2147483663"/>
        </pc:sldMasterMkLst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1916345517" sldId="2147483664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3326701458" sldId="2147483665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883338901" sldId="2147483666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52480061" sldId="2147483667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2104695662" sldId="2147483668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977606403" sldId="2147483669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980445401" sldId="2147483670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829190888" sldId="2147483671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2464329610" sldId="2147483672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4157497980" sldId="2147483673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3792578254" sldId="2147483674"/>
          </pc:sldLayoutMkLst>
        </pc:sldLayoutChg>
        <pc:sldLayoutChg chg="add del">
          <pc:chgData name="Cuong Le" userId="e11304d39033df8c" providerId="LiveId" clId="{DAE9623B-62CB-4BC8-BFB5-3E6628AF6F0F}" dt="2024-05-14T10:44:04.651" v="473" actId="2696"/>
          <pc:sldLayoutMkLst>
            <pc:docMk/>
            <pc:sldMasterMk cId="4175440404" sldId="2147483663"/>
            <pc:sldLayoutMk cId="2274413727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Image and Explanation">
  <p:cSld name="1 Image and Explana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3819043"/>
            <a:ext cx="12192000" cy="243027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529899" y="5199198"/>
            <a:ext cx="11132202" cy="105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2"/>
          </p:nvPr>
        </p:nvSpPr>
        <p:spPr>
          <a:xfrm rot="-207983">
            <a:off x="3232392" y="1375056"/>
            <a:ext cx="5846173" cy="314023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>
            <a:spLocks noGrp="1"/>
          </p:cNvSpPr>
          <p:nvPr>
            <p:ph type="pic" idx="3"/>
          </p:nvPr>
        </p:nvSpPr>
        <p:spPr>
          <a:xfrm rot="-207983">
            <a:off x="3385843" y="1531836"/>
            <a:ext cx="5539269" cy="2826674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1"/>
          <p:cNvSpPr txBox="1">
            <a:spLocks noGrp="1"/>
          </p:cNvSpPr>
          <p:nvPr>
            <p:ph type="body" idx="4"/>
          </p:nvPr>
        </p:nvSpPr>
        <p:spPr>
          <a:xfrm rot="-180000">
            <a:off x="3307121" y="4504746"/>
            <a:ext cx="5915430" cy="57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7954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4BD97"/>
              </a:buClr>
              <a:buSzPts val="2667"/>
              <a:buChar char="•"/>
              <a:defRPr sz="2667">
                <a:solidFill>
                  <a:srgbClr val="C4BD97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609600" y="2709073"/>
            <a:ext cx="10972800" cy="96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4"/>
              <a:buFont typeface="Calibri"/>
              <a:buNone/>
              <a:defRPr sz="533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647228" y="3573165"/>
            <a:ext cx="10897544" cy="38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715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47228" y="5445224"/>
            <a:ext cx="10897544" cy="124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4" name="Google Shape;44;p15"/>
          <p:cNvCxnSpPr/>
          <p:nvPr/>
        </p:nvCxnSpPr>
        <p:spPr>
          <a:xfrm rot="10800000" flipH="1">
            <a:off x="5875985" y="1508787"/>
            <a:ext cx="441088" cy="6720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15"/>
          <p:cNvCxnSpPr/>
          <p:nvPr/>
        </p:nvCxnSpPr>
        <p:spPr>
          <a:xfrm rot="10800000" flipH="1">
            <a:off x="5875985" y="1748815"/>
            <a:ext cx="441088" cy="6720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15"/>
          <p:cNvCxnSpPr/>
          <p:nvPr/>
        </p:nvCxnSpPr>
        <p:spPr>
          <a:xfrm rot="10800000" flipH="1">
            <a:off x="5875985" y="1988844"/>
            <a:ext cx="441088" cy="6720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body" idx="1"/>
          </p:nvPr>
        </p:nvSpPr>
        <p:spPr>
          <a:xfrm>
            <a:off x="529899" y="5199198"/>
            <a:ext cx="11132202" cy="105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ACTIVE - PASSIVE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body" idx="2"/>
          </p:nvPr>
        </p:nvSpPr>
        <p:spPr>
          <a:xfrm rot="-207983">
            <a:off x="3232392" y="1375056"/>
            <a:ext cx="5846173" cy="314023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15" name="Google Shape;115;p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4626" b="4626"/>
          <a:stretch/>
        </p:blipFill>
        <p:spPr>
          <a:xfrm rot="-207983">
            <a:off x="3385843" y="1531836"/>
            <a:ext cx="5539269" cy="282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1697665" y="228086"/>
            <a:ext cx="7998827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ĐỊNH NGHĨA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2237080" y="1417741"/>
            <a:ext cx="7569714" cy="102065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CHỦ NGỮ “BỊ” LÀM GÌ ĐÓ THAY VÌ CHỦ NGỮ LÀM GÌ ĐÓ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86" y="0"/>
            <a:ext cx="1279133" cy="1279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12/18/20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35" name="Google Shape;135;p3"/>
          <p:cNvGrpSpPr/>
          <p:nvPr/>
        </p:nvGrpSpPr>
        <p:grpSpPr>
          <a:xfrm>
            <a:off x="2032000" y="3064092"/>
            <a:ext cx="7315200" cy="2683268"/>
            <a:chOff x="587597" y="2247172"/>
            <a:chExt cx="7391400" cy="3139321"/>
          </a:xfrm>
        </p:grpSpPr>
        <p:sp>
          <p:nvSpPr>
            <p:cNvPr id="136" name="Google Shape;136;p3"/>
            <p:cNvSpPr txBox="1"/>
            <p:nvPr/>
          </p:nvSpPr>
          <p:spPr>
            <a:xfrm>
              <a:off x="587597" y="2247172"/>
              <a:ext cx="7391400" cy="3139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S	                     </a:t>
              </a:r>
              <a:r>
                <a:rPr lang="en-US" sz="22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22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O                                                 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S	           </a:t>
              </a:r>
              <a:r>
                <a:rPr lang="en-US" sz="22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BE + V3/ V-ED                     </a:t>
              </a:r>
              <a:r>
                <a:rPr lang="en-US" sz="2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BY + O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" name="Google Shape;137;p3"/>
            <p:cNvCxnSpPr/>
            <p:nvPr/>
          </p:nvCxnSpPr>
          <p:spPr>
            <a:xfrm>
              <a:off x="4283297" y="2727724"/>
              <a:ext cx="0" cy="12954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2149828" y="2487812"/>
              <a:ext cx="4419600" cy="1535312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39" name="Google Shape;139;p3"/>
            <p:cNvCxnSpPr/>
            <p:nvPr/>
          </p:nvCxnSpPr>
          <p:spPr>
            <a:xfrm flipH="1">
              <a:off x="2057400" y="2487812"/>
              <a:ext cx="4343400" cy="153531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86" y="0"/>
            <a:ext cx="1279133" cy="127913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12/18/20</a:t>
            </a:r>
            <a:endParaRPr/>
          </a:p>
        </p:txBody>
      </p:sp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2044537" y="1422821"/>
            <a:ext cx="7561363" cy="43088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	   + 	V3/ 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10419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CÔNG THỨC CHUNG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182584" y="2166037"/>
            <a:ext cx="10018815" cy="37856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nhớ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BE </a:t>
            </a:r>
            <a:r>
              <a:rPr lang="en-US" sz="2000" b="1" dirty="0">
                <a:solidFill>
                  <a:srgbClr val="FF0000"/>
                </a:solidFill>
                <a:sym typeface="Arial"/>
              </a:rPr>
              <a:t>BEING V3/ED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QKTD (were/was being V3/ed → Your report was being reviewed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FF0000"/>
                </a:solidFill>
                <a:sym typeface="Arial"/>
              </a:rPr>
              <a:t>BEEN V3/ED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TLHT (will have been V3/ed → your report will have been reviewed...)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1710418" y="182366"/>
            <a:ext cx="941478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CÁCH PHÂN BIỆT CHỦ ĐỘNG VÀ BỊ ĐỘNG KHI LÀM BÀI TẬP VỀ ĐỘNG TỪ TRONG ĐỀ THI TOEIC</a:t>
            </a:r>
            <a:endParaRPr sz="2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8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86" y="0"/>
            <a:ext cx="1279133" cy="127913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1165025" y="1981200"/>
            <a:ext cx="10209651" cy="144860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Nguyên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tắc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nghĩa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ngữ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The holiday _______  for yet.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hasn’t been paid 	   	B. hasn’t paid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12/18/20</a:t>
            </a: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1142998" y="3953115"/>
            <a:ext cx="10231678" cy="240323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tắc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2: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tân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tân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trí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endParaRPr lang="en-US"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+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tân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trí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The recipe ______ to suit American tastes.</a:t>
            </a:r>
            <a:endParaRPr dirty="0"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has altered		B. has been altered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609600" y="2709073"/>
            <a:ext cx="10972800" cy="96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300"/>
              <a:buFont typeface="Arial Rounded"/>
              <a:buNone/>
            </a:pPr>
            <a:r>
              <a:rPr lang="en-US" b="1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 YOU!</a:t>
            </a:r>
            <a:endParaRPr b="1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body" idx="1"/>
          </p:nvPr>
        </p:nvSpPr>
        <p:spPr>
          <a:xfrm>
            <a:off x="647228" y="3573165"/>
            <a:ext cx="10897544" cy="38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>
                <a:latin typeface="MS PGothic"/>
                <a:ea typeface="MS PGothic"/>
                <a:cs typeface="MS PGothic"/>
                <a:sym typeface="MS PGothic"/>
              </a:rPr>
              <a:t>Any Questions?</a:t>
            </a:r>
            <a:endParaRPr b="1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80" name="Google Shape;180;p9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86" y="0"/>
            <a:ext cx="1279133" cy="127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260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PGothic</vt:lpstr>
      <vt:lpstr>Arial</vt:lpstr>
      <vt:lpstr>Arial Rounded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3. CÁCH PHÂN BIỆT CHỦ ĐỘNG VÀ BỊ ĐỘNG KHI LÀM BÀI TẬP VỀ ĐỘNG TỪ TRONG ĐỀ THI TOEIC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nghiêm diễm</dc:creator>
  <cp:lastModifiedBy>Cuong Le</cp:lastModifiedBy>
  <cp:revision>2</cp:revision>
  <dcterms:created xsi:type="dcterms:W3CDTF">2019-10-24T04:21:09Z</dcterms:created>
  <dcterms:modified xsi:type="dcterms:W3CDTF">2024-07-24T15:27:25Z</dcterms:modified>
</cp:coreProperties>
</file>