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8" r:id="rId2"/>
    <p:sldId id="260" r:id="rId3"/>
    <p:sldId id="261" r:id="rId4"/>
    <p:sldId id="276" r:id="rId5"/>
    <p:sldId id="263" r:id="rId6"/>
    <p:sldId id="270" r:id="rId7"/>
    <p:sldId id="271" r:id="rId8"/>
    <p:sldId id="272" r:id="rId9"/>
    <p:sldId id="273" r:id="rId10"/>
    <p:sldId id="278" r:id="rId11"/>
    <p:sldId id="265" r:id="rId12"/>
    <p:sldId id="321" r:id="rId13"/>
    <p:sldId id="267" r:id="rId14"/>
    <p:sldId id="315" r:id="rId15"/>
    <p:sldId id="339" r:id="rId16"/>
    <p:sldId id="342" r:id="rId17"/>
    <p:sldId id="322" r:id="rId18"/>
    <p:sldId id="33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/>
    <p:restoredTop sz="89687" autoAdjust="0"/>
  </p:normalViewPr>
  <p:slideViewPr>
    <p:cSldViewPr snapToGrid="0" snapToObjects="1">
      <p:cViewPr varScale="1">
        <p:scale>
          <a:sx n="65" d="100"/>
          <a:sy n="65" d="100"/>
        </p:scale>
        <p:origin x="92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ong Le" userId="e11304d39033df8c" providerId="LiveId" clId="{2D427216-B954-4A83-AA48-ED00AD10D0FA}"/>
    <pc:docChg chg="custSel modSld">
      <pc:chgData name="Cuong Le" userId="e11304d39033df8c" providerId="LiveId" clId="{2D427216-B954-4A83-AA48-ED00AD10D0FA}" dt="2024-03-15T16:59:20.624" v="20" actId="1076"/>
      <pc:docMkLst>
        <pc:docMk/>
      </pc:docMkLst>
      <pc:sldChg chg="delSp modSp mod">
        <pc:chgData name="Cuong Le" userId="e11304d39033df8c" providerId="LiveId" clId="{2D427216-B954-4A83-AA48-ED00AD10D0FA}" dt="2024-03-15T16:59:20.624" v="20" actId="1076"/>
        <pc:sldMkLst>
          <pc:docMk/>
          <pc:sldMk cId="25394577" sldId="261"/>
        </pc:sldMkLst>
        <pc:spChg chg="mod">
          <ac:chgData name="Cuong Le" userId="e11304d39033df8c" providerId="LiveId" clId="{2D427216-B954-4A83-AA48-ED00AD10D0FA}" dt="2024-03-15T16:59:06.774" v="16" actId="1076"/>
          <ac:spMkLst>
            <pc:docMk/>
            <pc:sldMk cId="25394577" sldId="261"/>
            <ac:spMk id="27" creationId="{00000000-0000-0000-0000-000000000000}"/>
          </ac:spMkLst>
        </pc:spChg>
        <pc:spChg chg="del">
          <ac:chgData name="Cuong Le" userId="e11304d39033df8c" providerId="LiveId" clId="{2D427216-B954-4A83-AA48-ED00AD10D0FA}" dt="2024-03-15T16:59:00.500" v="14" actId="21"/>
          <ac:spMkLst>
            <pc:docMk/>
            <pc:sldMk cId="25394577" sldId="261"/>
            <ac:spMk id="28" creationId="{00000000-0000-0000-0000-000000000000}"/>
          </ac:spMkLst>
        </pc:spChg>
        <pc:spChg chg="mod">
          <ac:chgData name="Cuong Le" userId="e11304d39033df8c" providerId="LiveId" clId="{2D427216-B954-4A83-AA48-ED00AD10D0FA}" dt="2024-03-15T16:59:14.874" v="18" actId="1076"/>
          <ac:spMkLst>
            <pc:docMk/>
            <pc:sldMk cId="25394577" sldId="261"/>
            <ac:spMk id="29" creationId="{00000000-0000-0000-0000-000000000000}"/>
          </ac:spMkLst>
        </pc:spChg>
        <pc:spChg chg="mod">
          <ac:chgData name="Cuong Le" userId="e11304d39033df8c" providerId="LiveId" clId="{2D427216-B954-4A83-AA48-ED00AD10D0FA}" dt="2024-03-15T16:59:12.023" v="17" actId="1076"/>
          <ac:spMkLst>
            <pc:docMk/>
            <pc:sldMk cId="25394577" sldId="261"/>
            <ac:spMk id="30" creationId="{00000000-0000-0000-0000-000000000000}"/>
          </ac:spMkLst>
        </pc:spChg>
        <pc:spChg chg="del">
          <ac:chgData name="Cuong Le" userId="e11304d39033df8c" providerId="LiveId" clId="{2D427216-B954-4A83-AA48-ED00AD10D0FA}" dt="2024-03-15T16:59:04.405" v="15" actId="21"/>
          <ac:spMkLst>
            <pc:docMk/>
            <pc:sldMk cId="25394577" sldId="261"/>
            <ac:spMk id="31" creationId="{00000000-0000-0000-0000-000000000000}"/>
          </ac:spMkLst>
        </pc:spChg>
        <pc:spChg chg="mod">
          <ac:chgData name="Cuong Le" userId="e11304d39033df8c" providerId="LiveId" clId="{2D427216-B954-4A83-AA48-ED00AD10D0FA}" dt="2024-03-15T16:59:20.624" v="20" actId="1076"/>
          <ac:spMkLst>
            <pc:docMk/>
            <pc:sldMk cId="25394577" sldId="261"/>
            <ac:spMk id="32" creationId="{00000000-0000-0000-0000-000000000000}"/>
          </ac:spMkLst>
        </pc:spChg>
      </pc:sldChg>
      <pc:sldChg chg="mod modShow">
        <pc:chgData name="Cuong Le" userId="e11304d39033df8c" providerId="LiveId" clId="{2D427216-B954-4A83-AA48-ED00AD10D0FA}" dt="2024-03-15T16:58:03.437" v="1" actId="729"/>
        <pc:sldMkLst>
          <pc:docMk/>
          <pc:sldMk cId="1360518104" sldId="263"/>
        </pc:sldMkLst>
      </pc:sldChg>
      <pc:sldChg chg="modSp mod">
        <pc:chgData name="Cuong Le" userId="e11304d39033df8c" providerId="LiveId" clId="{2D427216-B954-4A83-AA48-ED00AD10D0FA}" dt="2024-03-15T16:58:31.615" v="13" actId="2711"/>
        <pc:sldMkLst>
          <pc:docMk/>
          <pc:sldMk cId="245120025" sldId="278"/>
        </pc:sldMkLst>
        <pc:graphicFrameChg chg="modGraphic">
          <ac:chgData name="Cuong Le" userId="e11304d39033df8c" providerId="LiveId" clId="{2D427216-B954-4A83-AA48-ED00AD10D0FA}" dt="2024-03-15T16:58:31.615" v="13" actId="2711"/>
          <ac:graphicFrameMkLst>
            <pc:docMk/>
            <pc:sldMk cId="245120025" sldId="278"/>
            <ac:graphicFrameMk id="11" creationId="{00000000-0000-0000-0000-000000000000}"/>
          </ac:graphicFrameMkLst>
        </pc:graphicFrameChg>
      </pc:sldChg>
    </pc:docChg>
  </pc:docChgLst>
  <pc:docChgLst>
    <pc:chgData name="Cuong Le" userId="e11304d39033df8c" providerId="LiveId" clId="{244669F0-0932-4D2B-AA9F-F67DC10D1C9B}"/>
    <pc:docChg chg="custSel modSld">
      <pc:chgData name="Cuong Le" userId="e11304d39033df8c" providerId="LiveId" clId="{244669F0-0932-4D2B-AA9F-F67DC10D1C9B}" dt="2023-11-10T16:33:32.854" v="172" actId="20577"/>
      <pc:docMkLst>
        <pc:docMk/>
      </pc:docMkLst>
      <pc:sldChg chg="mod modShow">
        <pc:chgData name="Cuong Le" userId="e11304d39033df8c" providerId="LiveId" clId="{244669F0-0932-4D2B-AA9F-F67DC10D1C9B}" dt="2023-11-10T16:33:02.130" v="169" actId="729"/>
        <pc:sldMkLst>
          <pc:docMk/>
          <pc:sldMk cId="627246911" sldId="270"/>
        </pc:sldMkLst>
      </pc:sldChg>
      <pc:sldChg chg="mod modShow">
        <pc:chgData name="Cuong Le" userId="e11304d39033df8c" providerId="LiveId" clId="{244669F0-0932-4D2B-AA9F-F67DC10D1C9B}" dt="2023-11-10T16:33:05.992" v="170" actId="729"/>
        <pc:sldMkLst>
          <pc:docMk/>
          <pc:sldMk cId="131598431" sldId="271"/>
        </pc:sldMkLst>
      </pc:sldChg>
      <pc:sldChg chg="mod modShow">
        <pc:chgData name="Cuong Le" userId="e11304d39033df8c" providerId="LiveId" clId="{244669F0-0932-4D2B-AA9F-F67DC10D1C9B}" dt="2023-11-10T16:33:10.044" v="171" actId="729"/>
        <pc:sldMkLst>
          <pc:docMk/>
          <pc:sldMk cId="1152942431" sldId="272"/>
        </pc:sldMkLst>
      </pc:sldChg>
      <pc:sldChg chg="modNotesTx">
        <pc:chgData name="Cuong Le" userId="e11304d39033df8c" providerId="LiveId" clId="{244669F0-0932-4D2B-AA9F-F67DC10D1C9B}" dt="2023-11-10T16:33:32.854" v="172" actId="20577"/>
        <pc:sldMkLst>
          <pc:docMk/>
          <pc:sldMk cId="1560822405" sldId="332"/>
        </pc:sldMkLst>
      </pc:sldChg>
    </pc:docChg>
  </pc:docChgLst>
  <pc:docChgLst>
    <pc:chgData name="Cuong Le" userId="e11304d39033df8c" providerId="LiveId" clId="{75E00747-B8F0-4348-9420-5988CDA24C89}"/>
    <pc:docChg chg="modSld">
      <pc:chgData name="Cuong Le" userId="e11304d39033df8c" providerId="LiveId" clId="{75E00747-B8F0-4348-9420-5988CDA24C89}" dt="2023-09-26T09:03:53.681" v="124" actId="20577"/>
      <pc:docMkLst>
        <pc:docMk/>
      </pc:docMkLst>
      <pc:sldChg chg="modSp mod">
        <pc:chgData name="Cuong Le" userId="e11304d39033df8c" providerId="LiveId" clId="{75E00747-B8F0-4348-9420-5988CDA24C89}" dt="2023-09-26T09:03:53.681" v="124" actId="20577"/>
        <pc:sldMkLst>
          <pc:docMk/>
          <pc:sldMk cId="1360518104" sldId="263"/>
        </pc:sldMkLst>
        <pc:graphicFrameChg chg="modGraphic">
          <ac:chgData name="Cuong Le" userId="e11304d39033df8c" providerId="LiveId" clId="{75E00747-B8F0-4348-9420-5988CDA24C89}" dt="2023-09-26T09:03:53.681" v="124" actId="20577"/>
          <ac:graphicFrameMkLst>
            <pc:docMk/>
            <pc:sldMk cId="1360518104" sldId="263"/>
            <ac:graphicFrameMk id="9" creationId="{00000000-0000-0000-0000-000000000000}"/>
          </ac:graphicFrameMkLst>
        </pc:graphicFrameChg>
      </pc:sldChg>
      <pc:sldChg chg="mod modShow">
        <pc:chgData name="Cuong Le" userId="e11304d39033df8c" providerId="LiveId" clId="{75E00747-B8F0-4348-9420-5988CDA24C89}" dt="2023-09-26T08:58:00.933" v="0" actId="729"/>
        <pc:sldMkLst>
          <pc:docMk/>
          <pc:sldMk cId="131598431" sldId="271"/>
        </pc:sldMkLst>
      </pc:sldChg>
      <pc:sldChg chg="mod modShow">
        <pc:chgData name="Cuong Le" userId="e11304d39033df8c" providerId="LiveId" clId="{75E00747-B8F0-4348-9420-5988CDA24C89}" dt="2023-09-26T08:58:11.461" v="1" actId="729"/>
        <pc:sldMkLst>
          <pc:docMk/>
          <pc:sldMk cId="1152942431" sldId="272"/>
        </pc:sldMkLst>
      </pc:sldChg>
    </pc:docChg>
  </pc:docChgLst>
  <pc:docChgLst>
    <pc:chgData name="Cuong Le" userId="e11304d39033df8c" providerId="LiveId" clId="{8906F785-2062-4472-B431-039589E69AE2}"/>
    <pc:docChg chg="custSel delSld modSld">
      <pc:chgData name="Cuong Le" userId="e11304d39033df8c" providerId="LiveId" clId="{8906F785-2062-4472-B431-039589E69AE2}" dt="2024-05-16T16:28:51.047" v="124" actId="20577"/>
      <pc:docMkLst>
        <pc:docMk/>
      </pc:docMkLst>
      <pc:sldChg chg="modSp mod">
        <pc:chgData name="Cuong Le" userId="e11304d39033df8c" providerId="LiveId" clId="{8906F785-2062-4472-B431-039589E69AE2}" dt="2024-05-16T16:28:51.047" v="124" actId="20577"/>
        <pc:sldMkLst>
          <pc:docMk/>
          <pc:sldMk cId="25394577" sldId="261"/>
        </pc:sldMkLst>
        <pc:spChg chg="mod">
          <ac:chgData name="Cuong Le" userId="e11304d39033df8c" providerId="LiveId" clId="{8906F785-2062-4472-B431-039589E69AE2}" dt="2024-05-16T16:28:51.047" v="124" actId="20577"/>
          <ac:spMkLst>
            <pc:docMk/>
            <pc:sldMk cId="25394577" sldId="261"/>
            <ac:spMk id="27" creationId="{00000000-0000-0000-0000-000000000000}"/>
          </ac:spMkLst>
        </pc:spChg>
      </pc:sldChg>
      <pc:sldChg chg="modSp mod">
        <pc:chgData name="Cuong Le" userId="e11304d39033df8c" providerId="LiveId" clId="{8906F785-2062-4472-B431-039589E69AE2}" dt="2024-05-16T10:04:56.182" v="107" actId="2711"/>
        <pc:sldMkLst>
          <pc:docMk/>
          <pc:sldMk cId="1360518104" sldId="263"/>
        </pc:sldMkLst>
        <pc:graphicFrameChg chg="modGraphic">
          <ac:chgData name="Cuong Le" userId="e11304d39033df8c" providerId="LiveId" clId="{8906F785-2062-4472-B431-039589E69AE2}" dt="2024-05-16T10:04:56.182" v="107" actId="2711"/>
          <ac:graphicFrameMkLst>
            <pc:docMk/>
            <pc:sldMk cId="1360518104" sldId="263"/>
            <ac:graphicFrameMk id="9" creationId="{00000000-0000-0000-0000-000000000000}"/>
          </ac:graphicFrameMkLst>
        </pc:graphicFrameChg>
      </pc:sldChg>
      <pc:sldChg chg="modSp mod">
        <pc:chgData name="Cuong Le" userId="e11304d39033df8c" providerId="LiveId" clId="{8906F785-2062-4472-B431-039589E69AE2}" dt="2024-05-16T10:01:52.774" v="65" actId="207"/>
        <pc:sldMkLst>
          <pc:docMk/>
          <pc:sldMk cId="2804491237" sldId="267"/>
        </pc:sldMkLst>
        <pc:spChg chg="mod">
          <ac:chgData name="Cuong Le" userId="e11304d39033df8c" providerId="LiveId" clId="{8906F785-2062-4472-B431-039589E69AE2}" dt="2024-05-16T10:01:52.774" v="65" actId="207"/>
          <ac:spMkLst>
            <pc:docMk/>
            <pc:sldMk cId="2804491237" sldId="267"/>
            <ac:spMk id="5" creationId="{00000000-0000-0000-0000-000000000000}"/>
          </ac:spMkLst>
        </pc:spChg>
      </pc:sldChg>
      <pc:sldChg chg="modSp mod">
        <pc:chgData name="Cuong Le" userId="e11304d39033df8c" providerId="LiveId" clId="{8906F785-2062-4472-B431-039589E69AE2}" dt="2024-05-16T10:01:48.111" v="64" actId="207"/>
        <pc:sldMkLst>
          <pc:docMk/>
          <pc:sldMk cId="1080325540" sldId="315"/>
        </pc:sldMkLst>
        <pc:spChg chg="mod">
          <ac:chgData name="Cuong Le" userId="e11304d39033df8c" providerId="LiveId" clId="{8906F785-2062-4472-B431-039589E69AE2}" dt="2024-05-16T10:01:43.508" v="63" actId="207"/>
          <ac:spMkLst>
            <pc:docMk/>
            <pc:sldMk cId="1080325540" sldId="315"/>
            <ac:spMk id="2" creationId="{00000000-0000-0000-0000-000000000000}"/>
          </ac:spMkLst>
        </pc:spChg>
        <pc:spChg chg="mod">
          <ac:chgData name="Cuong Le" userId="e11304d39033df8c" providerId="LiveId" clId="{8906F785-2062-4472-B431-039589E69AE2}" dt="2024-05-16T10:01:48.111" v="64" actId="207"/>
          <ac:spMkLst>
            <pc:docMk/>
            <pc:sldMk cId="1080325540" sldId="315"/>
            <ac:spMk id="5" creationId="{65F7D504-3FE0-AE44-8F63-54C17AE1D1A8}"/>
          </ac:spMkLst>
        </pc:spChg>
      </pc:sldChg>
      <pc:sldChg chg="modSp mod">
        <pc:chgData name="Cuong Le" userId="e11304d39033df8c" providerId="LiveId" clId="{8906F785-2062-4472-B431-039589E69AE2}" dt="2024-05-16T10:03:44.780" v="106" actId="207"/>
        <pc:sldMkLst>
          <pc:docMk/>
          <pc:sldMk cId="3456561464" sldId="322"/>
        </pc:sldMkLst>
        <pc:spChg chg="mod">
          <ac:chgData name="Cuong Le" userId="e11304d39033df8c" providerId="LiveId" clId="{8906F785-2062-4472-B431-039589E69AE2}" dt="2024-05-16T10:03:38.305" v="104" actId="207"/>
          <ac:spMkLst>
            <pc:docMk/>
            <pc:sldMk cId="3456561464" sldId="322"/>
            <ac:spMk id="2" creationId="{00000000-0000-0000-0000-000000000000}"/>
          </ac:spMkLst>
        </pc:spChg>
        <pc:spChg chg="mod">
          <ac:chgData name="Cuong Le" userId="e11304d39033df8c" providerId="LiveId" clId="{8906F785-2062-4472-B431-039589E69AE2}" dt="2024-05-16T10:03:42.041" v="105" actId="207"/>
          <ac:spMkLst>
            <pc:docMk/>
            <pc:sldMk cId="3456561464" sldId="322"/>
            <ac:spMk id="5" creationId="{9F83EC37-DA3B-A04E-A940-23434FEF9BA7}"/>
          </ac:spMkLst>
        </pc:spChg>
        <pc:spChg chg="mod">
          <ac:chgData name="Cuong Le" userId="e11304d39033df8c" providerId="LiveId" clId="{8906F785-2062-4472-B431-039589E69AE2}" dt="2024-05-16T10:03:44.780" v="106" actId="207"/>
          <ac:spMkLst>
            <pc:docMk/>
            <pc:sldMk cId="3456561464" sldId="322"/>
            <ac:spMk id="7" creationId="{E9520373-2D59-044D-87D8-54B11E620660}"/>
          </ac:spMkLst>
        </pc:spChg>
      </pc:sldChg>
      <pc:sldChg chg="modSp mod">
        <pc:chgData name="Cuong Le" userId="e11304d39033df8c" providerId="LiveId" clId="{8906F785-2062-4472-B431-039589E69AE2}" dt="2024-05-16T10:03:16.747" v="99" actId="20577"/>
        <pc:sldMkLst>
          <pc:docMk/>
          <pc:sldMk cId="3731027301" sldId="339"/>
        </pc:sldMkLst>
        <pc:spChg chg="mod">
          <ac:chgData name="Cuong Le" userId="e11304d39033df8c" providerId="LiveId" clId="{8906F785-2062-4472-B431-039589E69AE2}" dt="2024-05-16T10:00:35.752" v="35" actId="207"/>
          <ac:spMkLst>
            <pc:docMk/>
            <pc:sldMk cId="3731027301" sldId="339"/>
            <ac:spMk id="2" creationId="{00000000-0000-0000-0000-000000000000}"/>
          </ac:spMkLst>
        </pc:spChg>
        <pc:spChg chg="mod">
          <ac:chgData name="Cuong Le" userId="e11304d39033df8c" providerId="LiveId" clId="{8906F785-2062-4472-B431-039589E69AE2}" dt="2024-05-16T10:00:54.321" v="36" actId="207"/>
          <ac:spMkLst>
            <pc:docMk/>
            <pc:sldMk cId="3731027301" sldId="339"/>
            <ac:spMk id="5" creationId="{EBC731D6-88F9-AF47-9E31-2B3854073D1F}"/>
          </ac:spMkLst>
        </pc:spChg>
        <pc:spChg chg="mod">
          <ac:chgData name="Cuong Le" userId="e11304d39033df8c" providerId="LiveId" clId="{8906F785-2062-4472-B431-039589E69AE2}" dt="2024-05-16T10:03:16.747" v="99" actId="20577"/>
          <ac:spMkLst>
            <pc:docMk/>
            <pc:sldMk cId="3731027301" sldId="339"/>
            <ac:spMk id="6" creationId="{04C1B822-C4EA-4043-9829-D9FA20A02F5D}"/>
          </ac:spMkLst>
        </pc:spChg>
        <pc:spChg chg="mod">
          <ac:chgData name="Cuong Le" userId="e11304d39033df8c" providerId="LiveId" clId="{8906F785-2062-4472-B431-039589E69AE2}" dt="2024-05-16T10:00:25.460" v="34" actId="255"/>
          <ac:spMkLst>
            <pc:docMk/>
            <pc:sldMk cId="3731027301" sldId="339"/>
            <ac:spMk id="12" creationId="{00000000-0000-0000-0000-000000000000}"/>
          </ac:spMkLst>
        </pc:spChg>
      </pc:sldChg>
      <pc:sldChg chg="del">
        <pc:chgData name="Cuong Le" userId="e11304d39033df8c" providerId="LiveId" clId="{8906F785-2062-4472-B431-039589E69AE2}" dt="2024-05-16T10:03:22.410" v="100" actId="2696"/>
        <pc:sldMkLst>
          <pc:docMk/>
          <pc:sldMk cId="2999394777" sldId="341"/>
        </pc:sldMkLst>
      </pc:sldChg>
      <pc:sldChg chg="modSp mod">
        <pc:chgData name="Cuong Le" userId="e11304d39033df8c" providerId="LiveId" clId="{8906F785-2062-4472-B431-039589E69AE2}" dt="2024-05-16T10:03:33.964" v="103" actId="207"/>
        <pc:sldMkLst>
          <pc:docMk/>
          <pc:sldMk cId="3142926636" sldId="342"/>
        </pc:sldMkLst>
        <pc:spChg chg="mod">
          <ac:chgData name="Cuong Le" userId="e11304d39033df8c" providerId="LiveId" clId="{8906F785-2062-4472-B431-039589E69AE2}" dt="2024-05-16T10:03:28.741" v="101" actId="207"/>
          <ac:spMkLst>
            <pc:docMk/>
            <pc:sldMk cId="3142926636" sldId="342"/>
            <ac:spMk id="5" creationId="{00000000-0000-0000-0000-000000000000}"/>
          </ac:spMkLst>
        </pc:spChg>
        <pc:spChg chg="mod">
          <ac:chgData name="Cuong Le" userId="e11304d39033df8c" providerId="LiveId" clId="{8906F785-2062-4472-B431-039589E69AE2}" dt="2024-05-16T10:03:31.498" v="102" actId="207"/>
          <ac:spMkLst>
            <pc:docMk/>
            <pc:sldMk cId="3142926636" sldId="342"/>
            <ac:spMk id="6" creationId="{E608687F-8DC4-CE4D-B777-57D096658E32}"/>
          </ac:spMkLst>
        </pc:spChg>
        <pc:spChg chg="mod">
          <ac:chgData name="Cuong Le" userId="e11304d39033df8c" providerId="LiveId" clId="{8906F785-2062-4472-B431-039589E69AE2}" dt="2024-05-16T10:03:33.964" v="103" actId="207"/>
          <ac:spMkLst>
            <pc:docMk/>
            <pc:sldMk cId="3142926636" sldId="342"/>
            <ac:spMk id="8" creationId="{7EDB53A8-0CF1-1C4C-B6DC-772D6CF6474C}"/>
          </ac:spMkLst>
        </pc:spChg>
      </pc:sldChg>
    </pc:docChg>
  </pc:docChgLst>
  <pc:docChgLst>
    <pc:chgData name="Cuong Le" userId="e11304d39033df8c" providerId="LiveId" clId="{0191175F-BB25-4127-8E28-2025342BEFB5}"/>
    <pc:docChg chg="undo custSel modSld">
      <pc:chgData name="Cuong Le" userId="e11304d39033df8c" providerId="LiveId" clId="{0191175F-BB25-4127-8E28-2025342BEFB5}" dt="2024-01-10T16:09:39.339" v="49" actId="20577"/>
      <pc:docMkLst>
        <pc:docMk/>
      </pc:docMkLst>
      <pc:sldChg chg="modSp mod">
        <pc:chgData name="Cuong Le" userId="e11304d39033df8c" providerId="LiveId" clId="{0191175F-BB25-4127-8E28-2025342BEFB5}" dt="2024-01-10T16:09:39.339" v="49" actId="20577"/>
        <pc:sldMkLst>
          <pc:docMk/>
          <pc:sldMk cId="25394577" sldId="261"/>
        </pc:sldMkLst>
        <pc:spChg chg="mod">
          <ac:chgData name="Cuong Le" userId="e11304d39033df8c" providerId="LiveId" clId="{0191175F-BB25-4127-8E28-2025342BEFB5}" dt="2024-01-10T16:08:53.692" v="29" actId="122"/>
          <ac:spMkLst>
            <pc:docMk/>
            <pc:sldMk cId="25394577" sldId="261"/>
            <ac:spMk id="27" creationId="{00000000-0000-0000-0000-000000000000}"/>
          </ac:spMkLst>
        </pc:spChg>
        <pc:spChg chg="mod">
          <ac:chgData name="Cuong Le" userId="e11304d39033df8c" providerId="LiveId" clId="{0191175F-BB25-4127-8E28-2025342BEFB5}" dt="2024-01-10T16:09:30.856" v="46" actId="20577"/>
          <ac:spMkLst>
            <pc:docMk/>
            <pc:sldMk cId="25394577" sldId="261"/>
            <ac:spMk id="29" creationId="{00000000-0000-0000-0000-000000000000}"/>
          </ac:spMkLst>
        </pc:spChg>
        <pc:spChg chg="mod">
          <ac:chgData name="Cuong Le" userId="e11304d39033df8c" providerId="LiveId" clId="{0191175F-BB25-4127-8E28-2025342BEFB5}" dt="2024-01-10T16:09:39.339" v="49" actId="20577"/>
          <ac:spMkLst>
            <pc:docMk/>
            <pc:sldMk cId="25394577" sldId="261"/>
            <ac:spMk id="30" creationId="{00000000-0000-0000-0000-000000000000}"/>
          </ac:spMkLst>
        </pc:spChg>
        <pc:spChg chg="mod">
          <ac:chgData name="Cuong Le" userId="e11304d39033df8c" providerId="LiveId" clId="{0191175F-BB25-4127-8E28-2025342BEFB5}" dt="2024-01-10T16:09:36.092" v="47" actId="20577"/>
          <ac:spMkLst>
            <pc:docMk/>
            <pc:sldMk cId="25394577" sldId="261"/>
            <ac:spMk id="31" creationId="{00000000-0000-0000-0000-000000000000}"/>
          </ac:spMkLst>
        </pc:spChg>
        <pc:spChg chg="mod">
          <ac:chgData name="Cuong Le" userId="e11304d39033df8c" providerId="LiveId" clId="{0191175F-BB25-4127-8E28-2025342BEFB5}" dt="2024-01-10T16:09:37.304" v="48" actId="20577"/>
          <ac:spMkLst>
            <pc:docMk/>
            <pc:sldMk cId="25394577" sldId="261"/>
            <ac:spMk id="32" creationId="{00000000-0000-0000-0000-000000000000}"/>
          </ac:spMkLst>
        </pc:spChg>
      </pc:sldChg>
    </pc:docChg>
  </pc:docChgLst>
  <pc:docChgLst>
    <pc:chgData name="Cuong Le" userId="e11304d39033df8c" providerId="LiveId" clId="{3902D3C4-18E0-4DA9-93DC-A49198B75906}"/>
    <pc:docChg chg="modSld">
      <pc:chgData name="Cuong Le" userId="e11304d39033df8c" providerId="LiveId" clId="{3902D3C4-18E0-4DA9-93DC-A49198B75906}" dt="2024-07-24T15:29:01.763" v="5" actId="20577"/>
      <pc:docMkLst>
        <pc:docMk/>
      </pc:docMkLst>
      <pc:sldChg chg="modSp mod">
        <pc:chgData name="Cuong Le" userId="e11304d39033df8c" providerId="LiveId" clId="{3902D3C4-18E0-4DA9-93DC-A49198B75906}" dt="2024-07-24T15:29:01.763" v="5" actId="20577"/>
        <pc:sldMkLst>
          <pc:docMk/>
          <pc:sldMk cId="25394577" sldId="261"/>
        </pc:sldMkLst>
        <pc:spChg chg="mod">
          <ac:chgData name="Cuong Le" userId="e11304d39033df8c" providerId="LiveId" clId="{3902D3C4-18E0-4DA9-93DC-A49198B75906}" dt="2024-07-24T15:29:01.763" v="5" actId="20577"/>
          <ac:spMkLst>
            <pc:docMk/>
            <pc:sldMk cId="25394577" sldId="261"/>
            <ac:spMk id="2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093B0-B820-4F1F-8EBA-008A95C5648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D655A-3950-420C-9A42-5ACC43EBD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2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D655A-3950-420C-9A42-5ACC43EBDF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2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203F-2F7C-44CB-B4B8-4271E53045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D655A-3950-420C-9A42-5ACC43EBDF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D655A-3950-420C-9A42-5ACC43EBDF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906A-2E40-450C-917F-BE57676943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8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1026-85EE-44BD-B126-A31A14AB1E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1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DE2-A56E-4A98-844C-15FC701E74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9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74909" y="1838824"/>
            <a:ext cx="11162209" cy="1109746"/>
          </a:xfrm>
          <a:prstGeom prst="rect">
            <a:avLst/>
          </a:prstGeom>
        </p:spPr>
        <p:txBody>
          <a:bodyPr anchor="b"/>
          <a:lstStyle>
            <a:lvl1pPr algn="ctr">
              <a:defRPr sz="6400"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7"/>
            <a:ext cx="5185027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3" y="6394247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2942" y="2858939"/>
            <a:ext cx="10706119" cy="600067"/>
          </a:xfrm>
        </p:spPr>
        <p:txBody>
          <a:bodyPr anchor="t">
            <a:noAutofit/>
          </a:bodyPr>
          <a:lstStyle>
            <a:lvl1pPr algn="ctr">
              <a:defRPr sz="2667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03073" y="4089076"/>
            <a:ext cx="9385857" cy="165018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748891" y="3759037"/>
            <a:ext cx="869422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73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5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4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80D-C3C2-46A3-9B8E-A60B24C735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9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8445-6C4A-4293-AFB5-CD9E78ADC5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7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5F2-908B-4FDB-9004-87F6CA20BF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1A27-12BA-4C05-B1FA-CD95F0BDCE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4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4680-AE06-46EE-8C72-71A5824F3E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1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4C4-4FA7-42CA-B438-B3B77DF689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8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12B8-F102-46B8-BD69-27368DE18C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4AA1-01BA-402B-A8A7-3C94274306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05D8-86BE-4E2F-86AA-FAADF2F5E6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ienganhmoingay.com/ngu-phap-tieng-anh/chuc-nang-gioi-tu-trong-ca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ienganhmoingay.com/ngu-phap-tieng-anh/chuc-nang-gioi-tu-trong-cau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955180" y="2521404"/>
            <a:ext cx="8371657" cy="1109746"/>
          </a:xfrm>
        </p:spPr>
        <p:txBody>
          <a:bodyPr/>
          <a:lstStyle/>
          <a:p>
            <a:r>
              <a:rPr kumimoji="1" lang="vi-VN" altLang="ja-JP" b="1" dirty="0">
                <a:solidFill>
                  <a:srgbClr val="FF0000"/>
                </a:solidFill>
              </a:rPr>
              <a:t>GIỚI TỪ</a:t>
            </a:r>
            <a:endParaRPr kumimoji="1" lang="ja-JP" altLang="en-US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55180" y="3953644"/>
            <a:ext cx="9244348" cy="1989956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vi-VN" sz="2400" dirty="0">
                <a:latin typeface="Arial" pitchFamily="34" charset="0"/>
                <a:ea typeface="Times New Roman" charset="0"/>
                <a:cs typeface="Arial" pitchFamily="34" charset="0"/>
              </a:rPr>
              <a:t>GIỚI TỪ LÀ GÌ? CÁC CỤM TỪ ĐI THEO SAU GIỚI TỪ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ea typeface="Times New Roman" charset="0"/>
                <a:cs typeface="Arial" pitchFamily="34" charset="0"/>
              </a:rPr>
              <a:t>PHÂN LOẠI GIỚI  TỪ</a:t>
            </a:r>
          </a:p>
          <a:p>
            <a:pPr algn="l">
              <a:lnSpc>
                <a:spcPct val="150000"/>
              </a:lnSpc>
            </a:pPr>
            <a:r>
              <a:rPr lang="vi-VN" sz="2400" dirty="0">
                <a:latin typeface="Arial" pitchFamily="34" charset="0"/>
                <a:ea typeface="Times New Roman" charset="0"/>
                <a:cs typeface="Arial" pitchFamily="34" charset="0"/>
              </a:rPr>
              <a:t> CÁCH DÙNG CÁC GIỚI TỪ</a:t>
            </a:r>
            <a:endParaRPr lang="en-US" sz="2400" dirty="0">
              <a:latin typeface="Arial" pitchFamily="34" charset="0"/>
              <a:ea typeface="Times New Roman" charset="0"/>
              <a:cs typeface="Arial" pitchFamily="34" charset="0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5"/>
          <p:cNvSpPr txBox="1">
            <a:spLocks/>
          </p:cNvSpPr>
          <p:nvPr/>
        </p:nvSpPr>
        <p:spPr>
          <a:xfrm>
            <a:off x="1710420" y="228600"/>
            <a:ext cx="11441544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3.1 CÁCH DÙNG CÁC GIỚI TỪ ĐƠN PHỔ BIẾN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01962"/>
              </p:ext>
            </p:extLst>
          </p:nvPr>
        </p:nvGraphicFramePr>
        <p:xfrm>
          <a:off x="770908" y="2172403"/>
          <a:ext cx="10650184" cy="3201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 TỪ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CÁCH DÙNG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 DỤ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 err="1"/>
                        <a:t>Through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Qua,</a:t>
                      </a:r>
                      <a:r>
                        <a:rPr lang="en-US" sz="2200" dirty="0"/>
                        <a:t> x</a:t>
                      </a:r>
                      <a:r>
                        <a:rPr lang="vi-VN" sz="2200" dirty="0"/>
                        <a:t>uyên qua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 err="1"/>
                        <a:t>Though</a:t>
                      </a:r>
                      <a:r>
                        <a:rPr lang="vi-VN" sz="2200" dirty="0"/>
                        <a:t> the </a:t>
                      </a:r>
                      <a:r>
                        <a:rPr lang="vi-VN" sz="2200" dirty="0" err="1"/>
                        <a:t>window</a:t>
                      </a:r>
                      <a:r>
                        <a:rPr lang="vi-VN" sz="2200" dirty="0"/>
                        <a:t>: qua </a:t>
                      </a:r>
                      <a:r>
                        <a:rPr lang="vi-VN" sz="2200" dirty="0" err="1"/>
                        <a:t>cửa</a:t>
                      </a:r>
                      <a:r>
                        <a:rPr lang="vi-VN" sz="2200" dirty="0"/>
                        <a:t> </a:t>
                      </a:r>
                      <a:r>
                        <a:rPr lang="vi-VN" sz="2200" dirty="0" err="1"/>
                        <a:t>sổ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 err="1"/>
                        <a:t>Down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 err="1"/>
                        <a:t>Xuống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 err="1"/>
                        <a:t>Down</a:t>
                      </a:r>
                      <a:r>
                        <a:rPr lang="vi-VN" sz="2200" dirty="0"/>
                        <a:t> the </a:t>
                      </a:r>
                      <a:r>
                        <a:rPr lang="vi-VN" sz="2200" dirty="0" err="1"/>
                        <a:t>stair</a:t>
                      </a:r>
                      <a:r>
                        <a:rPr lang="vi-VN" sz="2200" dirty="0"/>
                        <a:t>: </a:t>
                      </a:r>
                      <a:r>
                        <a:rPr lang="vi-VN" sz="2200" dirty="0" err="1"/>
                        <a:t>xuống</a:t>
                      </a:r>
                      <a:r>
                        <a:rPr lang="vi-VN" sz="2200" dirty="0"/>
                        <a:t> </a:t>
                      </a:r>
                      <a:r>
                        <a:rPr lang="vi-VN" sz="2200" dirty="0" err="1"/>
                        <a:t>cầu</a:t>
                      </a:r>
                      <a:r>
                        <a:rPr lang="vi-VN" sz="2200" dirty="0"/>
                        <a:t> thang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 err="1"/>
                        <a:t>Up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/>
                        <a:t>Lên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 err="1"/>
                        <a:t>Up</a:t>
                      </a:r>
                      <a:r>
                        <a:rPr lang="vi-VN" sz="2200" dirty="0"/>
                        <a:t> the </a:t>
                      </a:r>
                      <a:r>
                        <a:rPr lang="vi-VN" sz="2200" dirty="0" err="1"/>
                        <a:t>stair</a:t>
                      </a:r>
                      <a:r>
                        <a:rPr lang="vi-VN" sz="2200" dirty="0"/>
                        <a:t>: lên </a:t>
                      </a:r>
                      <a:r>
                        <a:rPr lang="vi-VN" sz="2200" dirty="0" err="1"/>
                        <a:t>cầu</a:t>
                      </a:r>
                      <a:r>
                        <a:rPr lang="vi-VN" sz="2200" dirty="0"/>
                        <a:t> thang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 err="1"/>
                        <a:t>Into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 err="1"/>
                        <a:t>Vào</a:t>
                      </a:r>
                      <a:r>
                        <a:rPr lang="vi-VN" sz="2200" dirty="0"/>
                        <a:t> trong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/>
                        <a:t>Ran </a:t>
                      </a:r>
                      <a:r>
                        <a:rPr lang="vi-VN" sz="2200" dirty="0" err="1"/>
                        <a:t>into</a:t>
                      </a:r>
                      <a:r>
                        <a:rPr lang="vi-VN" sz="2200" dirty="0"/>
                        <a:t> the </a:t>
                      </a:r>
                      <a:r>
                        <a:rPr lang="vi-VN" sz="2200" dirty="0" err="1"/>
                        <a:t>house</a:t>
                      </a:r>
                      <a:r>
                        <a:rPr lang="vi-VN" sz="2200" dirty="0"/>
                        <a:t>: </a:t>
                      </a:r>
                      <a:r>
                        <a:rPr lang="vi-VN" sz="2200" dirty="0" err="1"/>
                        <a:t>chạy</a:t>
                      </a:r>
                      <a:r>
                        <a:rPr lang="vi-VN" sz="2200" dirty="0"/>
                        <a:t> </a:t>
                      </a:r>
                      <a:r>
                        <a:rPr lang="vi-VN" sz="2200" dirty="0" err="1"/>
                        <a:t>vào</a:t>
                      </a:r>
                      <a:r>
                        <a:rPr lang="vi-VN" sz="2200" dirty="0"/>
                        <a:t> trong </a:t>
                      </a:r>
                      <a:r>
                        <a:rPr lang="vi-VN" sz="2200" dirty="0" err="1"/>
                        <a:t>nhà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 err="1"/>
                        <a:t>Onto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/>
                        <a:t>Lên trên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200" dirty="0" err="1"/>
                        <a:t>Put</a:t>
                      </a:r>
                      <a:r>
                        <a:rPr lang="vi-VN" sz="2200" dirty="0"/>
                        <a:t> </a:t>
                      </a:r>
                      <a:r>
                        <a:rPr lang="vi-VN" sz="2200" dirty="0" err="1"/>
                        <a:t>books</a:t>
                      </a:r>
                      <a:r>
                        <a:rPr lang="vi-VN" sz="2200" dirty="0"/>
                        <a:t> </a:t>
                      </a:r>
                      <a:r>
                        <a:rPr lang="vi-VN" sz="2200" dirty="0" err="1"/>
                        <a:t>onto</a:t>
                      </a:r>
                      <a:r>
                        <a:rPr lang="vi-VN" sz="2200" dirty="0"/>
                        <a:t> the </a:t>
                      </a:r>
                      <a:r>
                        <a:rPr lang="vi-VN" sz="2200" dirty="0" err="1"/>
                        <a:t>shelf</a:t>
                      </a:r>
                      <a:r>
                        <a:rPr lang="vi-VN" sz="2200" dirty="0"/>
                        <a:t>: </a:t>
                      </a:r>
                      <a:r>
                        <a:rPr lang="vi-VN" sz="2200" dirty="0" err="1"/>
                        <a:t>bỏ</a:t>
                      </a:r>
                      <a:r>
                        <a:rPr lang="vi-VN" sz="2200" dirty="0"/>
                        <a:t> </a:t>
                      </a:r>
                      <a:r>
                        <a:rPr lang="vi-VN" sz="2200" dirty="0" err="1"/>
                        <a:t>sách</a:t>
                      </a:r>
                      <a:r>
                        <a:rPr lang="vi-VN" sz="2200" dirty="0"/>
                        <a:t> lên trên </a:t>
                      </a:r>
                      <a:r>
                        <a:rPr lang="vi-VN" sz="2200" dirty="0" err="1"/>
                        <a:t>kệ</a:t>
                      </a:r>
                      <a:endParaRPr lang="en-US" sz="22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61854" y="1488727"/>
            <a:ext cx="606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GIỚI TỪ CHỈ PHƯƠNG HƯỚNG</a:t>
            </a:r>
            <a:endParaRPr lang="en-US" sz="2400" b="1" dirty="0"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D756-1A66-4949-ACF6-B92A3212BC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5"/>
          <p:cNvSpPr txBox="1">
            <a:spLocks/>
          </p:cNvSpPr>
          <p:nvPr/>
        </p:nvSpPr>
        <p:spPr>
          <a:xfrm>
            <a:off x="1641840" y="228088"/>
            <a:ext cx="11441544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3.1 CÁCH DÙNG CÁC GIỚI TỪ ĐƠN PHỔ BIẾN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47559"/>
              </p:ext>
            </p:extLst>
          </p:nvPr>
        </p:nvGraphicFramePr>
        <p:xfrm>
          <a:off x="683512" y="1507221"/>
          <a:ext cx="10824977" cy="4444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b="1" dirty="0"/>
                        <a:t>GIỚI TỪ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b="1" dirty="0"/>
                        <a:t>CÁCH DÙNG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b="1" dirty="0"/>
                        <a:t>VÍ DỤ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Since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Kể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từ</a:t>
                      </a:r>
                      <a:r>
                        <a:rPr lang="vi-VN" sz="2000" dirty="0"/>
                        <a:t> (</a:t>
                      </a:r>
                      <a:r>
                        <a:rPr lang="vi-VN" sz="2000" dirty="0" err="1"/>
                        <a:t>thời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điểm</a:t>
                      </a:r>
                      <a:r>
                        <a:rPr lang="vi-VN" sz="2000" dirty="0"/>
                        <a:t>)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/>
                        <a:t>Since </a:t>
                      </a:r>
                      <a:r>
                        <a:rPr lang="en-US" sz="2000" dirty="0"/>
                        <a:t>J</a:t>
                      </a:r>
                      <a:r>
                        <a:rPr lang="vi-VN" sz="2000" dirty="0"/>
                        <a:t>une: kể từ tháng 6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Until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/>
                        <a:t>Cho </a:t>
                      </a:r>
                      <a:r>
                        <a:rPr lang="vi-VN" sz="2000" dirty="0" err="1"/>
                        <a:t>đến</a:t>
                      </a:r>
                      <a:r>
                        <a:rPr lang="vi-VN" sz="2000" dirty="0"/>
                        <a:t> (</a:t>
                      </a:r>
                      <a:r>
                        <a:rPr lang="vi-VN" sz="2000" dirty="0" err="1"/>
                        <a:t>thời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điểm</a:t>
                      </a:r>
                      <a:r>
                        <a:rPr lang="vi-VN" sz="2000" dirty="0"/>
                        <a:t>)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/>
                        <a:t>Until </a:t>
                      </a:r>
                      <a:r>
                        <a:rPr lang="en-US" sz="2000" dirty="0"/>
                        <a:t>D</a:t>
                      </a:r>
                      <a:r>
                        <a:rPr lang="vi-VN" sz="2000" dirty="0"/>
                        <a:t>ecember: cho đến tháng 12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For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Dành</a:t>
                      </a:r>
                      <a:r>
                        <a:rPr lang="vi-VN" sz="2000" dirty="0"/>
                        <a:t> cho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Books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for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children</a:t>
                      </a:r>
                      <a:r>
                        <a:rPr lang="vi-VN" sz="2000" dirty="0"/>
                        <a:t>: </a:t>
                      </a:r>
                      <a:r>
                        <a:rPr lang="vi-VN" sz="2000" dirty="0" err="1"/>
                        <a:t>sách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dành</a:t>
                      </a:r>
                      <a:r>
                        <a:rPr lang="vi-VN" sz="2000" dirty="0"/>
                        <a:t> cho </a:t>
                      </a:r>
                      <a:r>
                        <a:rPr lang="vi-VN" sz="2000" dirty="0" err="1"/>
                        <a:t>trẻ</a:t>
                      </a:r>
                      <a:r>
                        <a:rPr lang="vi-VN" sz="2000" dirty="0"/>
                        <a:t> em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With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Với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/>
                        <a:t>Go </a:t>
                      </a:r>
                      <a:r>
                        <a:rPr lang="vi-VN" sz="2000" dirty="0" err="1"/>
                        <a:t>out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with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my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friends</a:t>
                      </a:r>
                      <a:r>
                        <a:rPr lang="vi-VN" sz="2000" dirty="0"/>
                        <a:t>: ra </a:t>
                      </a:r>
                      <a:r>
                        <a:rPr lang="vi-VN" sz="2000" dirty="0" err="1"/>
                        <a:t>ngoài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với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bạn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Without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Mà</a:t>
                      </a:r>
                      <a:r>
                        <a:rPr lang="vi-VN" sz="2000" dirty="0"/>
                        <a:t> không </a:t>
                      </a:r>
                      <a:r>
                        <a:rPr lang="vi-VN" sz="2000" dirty="0" err="1"/>
                        <a:t>có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Coffee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without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sugar</a:t>
                      </a:r>
                      <a:r>
                        <a:rPr lang="vi-VN" sz="2000" dirty="0"/>
                        <a:t>: </a:t>
                      </a:r>
                      <a:r>
                        <a:rPr lang="vi-VN" sz="2000" dirty="0" err="1"/>
                        <a:t>cà</a:t>
                      </a:r>
                      <a:r>
                        <a:rPr lang="vi-VN" sz="2000" dirty="0"/>
                        <a:t> phê không </a:t>
                      </a:r>
                      <a:r>
                        <a:rPr lang="vi-VN" sz="2000" dirty="0" err="1"/>
                        <a:t>đường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By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Bởi</a:t>
                      </a:r>
                      <a:r>
                        <a:rPr lang="vi-VN" sz="2000" dirty="0"/>
                        <a:t>, </a:t>
                      </a:r>
                      <a:r>
                        <a:rPr lang="vi-VN" sz="2000" dirty="0" err="1"/>
                        <a:t>bằng</a:t>
                      </a:r>
                      <a:r>
                        <a:rPr lang="vi-VN" sz="2000" dirty="0"/>
                        <a:t> (phương </a:t>
                      </a:r>
                      <a:r>
                        <a:rPr lang="vi-VN" sz="2000" dirty="0" err="1"/>
                        <a:t>tiện</a:t>
                      </a:r>
                      <a:r>
                        <a:rPr lang="vi-VN" sz="2000" dirty="0"/>
                        <a:t>)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By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bus</a:t>
                      </a:r>
                      <a:r>
                        <a:rPr lang="vi-VN" sz="2000" dirty="0"/>
                        <a:t>:</a:t>
                      </a:r>
                      <a:r>
                        <a:rPr lang="vi-VN" sz="2000" baseline="0" dirty="0"/>
                        <a:t> </a:t>
                      </a:r>
                      <a:r>
                        <a:rPr lang="vi-VN" sz="2000" baseline="0" dirty="0" err="1"/>
                        <a:t>bằng</a:t>
                      </a:r>
                      <a:r>
                        <a:rPr lang="vi-VN" sz="2000" baseline="0" dirty="0"/>
                        <a:t> xe </a:t>
                      </a:r>
                      <a:r>
                        <a:rPr lang="vi-VN" sz="2000" baseline="0" dirty="0" err="1"/>
                        <a:t>buýt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About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Về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Talk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about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their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children</a:t>
                      </a:r>
                      <a:r>
                        <a:rPr lang="vi-VN" sz="2000" dirty="0"/>
                        <a:t>: </a:t>
                      </a:r>
                      <a:r>
                        <a:rPr lang="vi-VN" sz="2000" dirty="0" err="1"/>
                        <a:t>nói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chuyện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về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bọn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trẻ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của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họ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As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/>
                        <a:t>Như </a:t>
                      </a:r>
                      <a:r>
                        <a:rPr lang="vi-VN" sz="2000" dirty="0" err="1"/>
                        <a:t>là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dirty="0" err="1"/>
                        <a:t>Work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as</a:t>
                      </a:r>
                      <a:r>
                        <a:rPr lang="vi-VN" sz="2000" dirty="0"/>
                        <a:t> a </a:t>
                      </a:r>
                      <a:r>
                        <a:rPr lang="vi-VN" sz="2000" dirty="0" err="1"/>
                        <a:t>teacher</a:t>
                      </a:r>
                      <a:r>
                        <a:rPr lang="vi-VN" sz="2000" dirty="0"/>
                        <a:t>: </a:t>
                      </a:r>
                      <a:r>
                        <a:rPr lang="vi-VN" sz="2000" dirty="0" err="1"/>
                        <a:t>làm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việc</a:t>
                      </a:r>
                      <a:r>
                        <a:rPr lang="vi-VN" sz="2000" dirty="0"/>
                        <a:t> như </a:t>
                      </a:r>
                      <a:r>
                        <a:rPr lang="vi-VN" sz="2000" dirty="0" err="1"/>
                        <a:t>là</a:t>
                      </a:r>
                      <a:r>
                        <a:rPr lang="vi-VN" sz="2000" dirty="0"/>
                        <a:t> </a:t>
                      </a:r>
                      <a:r>
                        <a:rPr lang="vi-VN" sz="2000" dirty="0" err="1"/>
                        <a:t>giáo</a:t>
                      </a:r>
                      <a:r>
                        <a:rPr lang="vi-VN" sz="2000" dirty="0"/>
                        <a:t> viên</a:t>
                      </a:r>
                      <a:endParaRPr lang="en-US" sz="2000" b="0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59039" y="953605"/>
            <a:ext cx="606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CÁC GIỚI TỪ PHỔ BIẾN KHÁC</a:t>
            </a:r>
            <a:endParaRPr lang="en-US" sz="2400" b="1" dirty="0"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E8AA-592D-4C6B-BD2C-A96ABE0BE0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0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74100" y="780943"/>
            <a:ext cx="2120900" cy="72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8700" y="865430"/>
            <a:ext cx="2120900" cy="72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タイトル 5"/>
          <p:cNvSpPr txBox="1">
            <a:spLocks/>
          </p:cNvSpPr>
          <p:nvPr/>
        </p:nvSpPr>
        <p:spPr>
          <a:xfrm>
            <a:off x="1811867" y="228088"/>
            <a:ext cx="3609219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3.2.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GIỚI TỪ GHÉP 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0420" y="1087207"/>
            <a:ext cx="101394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GB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ghép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err="1">
                <a:latin typeface="Arial" pitchFamily="34" charset="0"/>
                <a:cs typeface="Arial" pitchFamily="34" charset="0"/>
                <a:hlinkClick r:id="rId3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3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  <a:hlinkClick r:id="rId3"/>
              </a:rPr>
              <a:t>từ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0" fontAlgn="base">
              <a:lnSpc>
                <a:spcPct val="2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Account: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khoản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→ on account of: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vì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 fontAlgn="base">
              <a:lnSpc>
                <a:spcPct val="2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Due: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→ due to: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vì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1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0420" y="1254401"/>
            <a:ext cx="9700919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BECAUSE OF : BỞI VÌ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Due to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Owing to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On account of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light of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Because of the arm injury, he couldn't play basketball anymore.</a:t>
            </a:r>
          </a:p>
          <a:p>
            <a:pPr marL="514350" lvl="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city roads were flooded </a:t>
            </a:r>
            <a:r>
              <a:rPr lang="vi-VN" sz="2000" dirty="0">
                <a:cs typeface="Arial" panose="020B0604020202020204" pitchFamily="34" charset="0"/>
              </a:rPr>
              <a:t>due 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heavy rain. 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BF852935-BAD9-8F40-8130-B90128676A85}"/>
              </a:ext>
            </a:extLst>
          </p:cNvPr>
          <p:cNvSpPr txBox="1">
            <a:spLocks/>
          </p:cNvSpPr>
          <p:nvPr/>
        </p:nvSpPr>
        <p:spPr>
          <a:xfrm>
            <a:off x="1811867" y="228088"/>
            <a:ext cx="3609219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3.2.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GIỚI TỪ GHÉP </a:t>
            </a:r>
          </a:p>
        </p:txBody>
      </p:sp>
    </p:spTree>
    <p:extLst>
      <p:ext uri="{BB962C8B-B14F-4D97-AF65-F5344CB8AC3E}">
        <p14:creationId xmlns:p14="http://schemas.microsoft.com/office/powerpoint/2010/main" val="280449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0420" y="408735"/>
            <a:ext cx="10600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 MEANS OF: BẰNG CÁCH, NHỜ SỰ GIÚP ĐỠ CỦA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0420" y="1190872"/>
            <a:ext cx="901684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She was able to afford a car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 means of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loan.</a:t>
            </a:r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7D504-3FE0-AE44-8F63-54C17AE1D1A8}"/>
              </a:ext>
            </a:extLst>
          </p:cNvPr>
          <p:cNvSpPr txBox="1"/>
          <p:nvPr/>
        </p:nvSpPr>
        <p:spPr>
          <a:xfrm>
            <a:off x="1624026" y="2234274"/>
            <a:ext cx="1008380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REGARD TO = WITH REGARD TO: LIÊN QUAN ĐẾN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524CE-2EB6-8943-8576-568029773EAA}"/>
              </a:ext>
            </a:extLst>
          </p:cNvPr>
          <p:cNvSpPr/>
          <p:nvPr/>
        </p:nvSpPr>
        <p:spPr>
          <a:xfrm>
            <a:off x="1530459" y="3058508"/>
            <a:ext cx="9196805" cy="326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ghép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nghĩa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In reference to </a:t>
            </a:r>
          </a:p>
          <a:p>
            <a:pPr marL="1371600" lvl="2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With reference to</a:t>
            </a:r>
          </a:p>
          <a:p>
            <a:pPr lvl="2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: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 have one rule with regard to your driving: Always wear your seat belt.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What should we do in reference to this problem?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03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0421" y="446333"/>
            <a:ext cx="10762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 BEHALF OF : THAY MẶT CHO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9275" y="1000331"/>
            <a:ext cx="9523635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E.g.: On behalf of the company, I would like to thank all of our customers.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731D6-88F9-AF47-9E31-2B3854073D1F}"/>
              </a:ext>
            </a:extLst>
          </p:cNvPr>
          <p:cNvSpPr txBox="1"/>
          <p:nvPr/>
        </p:nvSpPr>
        <p:spPr>
          <a:xfrm>
            <a:off x="619431" y="1831328"/>
            <a:ext cx="9523635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STEAD OF/RATHER THAN : THAY VÌ/ THAY CHO 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C1B822-C4EA-4043-9829-D9FA20A02F5D}"/>
              </a:ext>
            </a:extLst>
          </p:cNvPr>
          <p:cNvSpPr/>
          <p:nvPr/>
        </p:nvSpPr>
        <p:spPr>
          <a:xfrm>
            <a:off x="1710420" y="2671506"/>
            <a:ext cx="9157604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itchFamily="34" charset="0"/>
              </a:rPr>
              <a:t>đồng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itchFamily="34" charset="0"/>
              </a:rPr>
              <a:t>nghĩa</a:t>
            </a: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:</a:t>
            </a:r>
          </a:p>
          <a:p>
            <a:pPr marL="914400" lvl="1" indent="-457200" fontAlgn="base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In place of</a:t>
            </a:r>
          </a:p>
          <a:p>
            <a:pPr marL="914400" lvl="1" indent="-457200" fontAlgn="base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In lieu of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itchFamily="34" charset="0"/>
              </a:rPr>
              <a:t>E.g.: Instead of going home, I went to her house.</a:t>
            </a:r>
          </a:p>
          <a:p>
            <a:pPr lvl="0"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rPr>
              <a:t>        I think I’ll drink some tea rather than coffee.</a:t>
            </a:r>
            <a:endParaRPr lang="en-US" sz="2400" dirty="0"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2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0420" y="408735"/>
            <a:ext cx="66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CONTRARY TO : TRÁI NGƯỢC VỚI   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0420" y="838223"/>
            <a:ext cx="934704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Contrary to the weather forecast, it didn't rain at all.</a:t>
            </a: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8687F-8DC4-CE4D-B777-57D096658E32}"/>
              </a:ext>
            </a:extLst>
          </p:cNvPr>
          <p:cNvSpPr txBox="1"/>
          <p:nvPr/>
        </p:nvSpPr>
        <p:spPr>
          <a:xfrm>
            <a:off x="1614808" y="1669120"/>
            <a:ext cx="955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 THE SAKE OF: VÌ LỢI ÍCH CỦA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EDF53-5EF7-4E49-BA7C-53A8DE82077D}"/>
              </a:ext>
            </a:extLst>
          </p:cNvPr>
          <p:cNvSpPr txBox="1"/>
          <p:nvPr/>
        </p:nvSpPr>
        <p:spPr>
          <a:xfrm>
            <a:off x="1614808" y="2291020"/>
            <a:ext cx="9076113" cy="4969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We have to stop fighting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the sake of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family unity.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B53A8-0CF1-1C4C-B6DC-772D6CF6474C}"/>
              </a:ext>
            </a:extLst>
          </p:cNvPr>
          <p:cNvSpPr txBox="1"/>
          <p:nvPr/>
        </p:nvSpPr>
        <p:spPr>
          <a:xfrm>
            <a:off x="1611570" y="3006191"/>
            <a:ext cx="824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ACCORDING TO : THEO NHƯ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FA633D-8B0D-A646-9BFA-F2BB1A41D6E5}"/>
              </a:ext>
            </a:extLst>
          </p:cNvPr>
          <p:cNvSpPr/>
          <p:nvPr/>
        </p:nvSpPr>
        <p:spPr>
          <a:xfrm>
            <a:off x="1611570" y="3591080"/>
            <a:ext cx="10481580" cy="280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According to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bao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giờ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 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 view 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hoặc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 opinion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Nếu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chúng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ta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 view/opinion 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thì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chúng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ta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cấu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trúc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sau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In my/his/her opinion/view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Chọn câu đúng: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According to Kate's opinion/view, this car is bad. 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000" dirty="0"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In Kate’s opinion, this car is bad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2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6534" y="224069"/>
            <a:ext cx="582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SPITE OF: MẶC DÙ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6534" y="639567"/>
            <a:ext cx="10365466" cy="280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lvl="1" indent="-457200" fontAlgn="base">
              <a:lnSpc>
                <a:spcPct val="150000"/>
              </a:lnSpc>
              <a:buFont typeface="Arial" charset="0"/>
              <a:buChar char="•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</a:p>
          <a:p>
            <a:pPr marL="914400" lvl="1" indent="-457200" fontAlgn="base">
              <a:lnSpc>
                <a:spcPct val="150000"/>
              </a:lnSpc>
              <a:buFont typeface="Arial" charset="0"/>
              <a:buChar char="•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Notwithstanding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In spite of her mother's objection, she decided to get married to him.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Notwithstanding some major financial problems, the school has had a successful year.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3EC37-DA3B-A04E-A940-23434FEF9BA7}"/>
              </a:ext>
            </a:extLst>
          </p:cNvPr>
          <p:cNvSpPr txBox="1"/>
          <p:nvPr/>
        </p:nvSpPr>
        <p:spPr>
          <a:xfrm>
            <a:off x="1710420" y="3780212"/>
            <a:ext cx="927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REGARDLESS OF: BẤT KỂ, </a:t>
            </a:r>
            <a:r>
              <a:rPr lang="vi-V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BẤT CHẤP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8C7FD-0121-734B-8868-4A43EA62784A}"/>
              </a:ext>
            </a:extLst>
          </p:cNvPr>
          <p:cNvSpPr txBox="1"/>
          <p:nvPr/>
        </p:nvSpPr>
        <p:spPr>
          <a:xfrm>
            <a:off x="1710420" y="4362711"/>
            <a:ext cx="8723183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The company employs staff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regardless of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gender.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20373-2D59-044D-87D8-54B11E620660}"/>
              </a:ext>
            </a:extLst>
          </p:cNvPr>
          <p:cNvSpPr txBox="1"/>
          <p:nvPr/>
        </p:nvSpPr>
        <p:spPr>
          <a:xfrm>
            <a:off x="1872377" y="5315037"/>
            <a:ext cx="934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ADDITON TO: THÊM VÀO, NGOÀI RA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A0FFC-6A3D-6C48-A860-0CBC2F76FF00}"/>
              </a:ext>
            </a:extLst>
          </p:cNvPr>
          <p:cNvSpPr txBox="1"/>
          <p:nvPr/>
        </p:nvSpPr>
        <p:spPr>
          <a:xfrm>
            <a:off x="1710420" y="5921470"/>
            <a:ext cx="8957580" cy="4969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In addition to this house, he has a mansion in LA.</a:t>
            </a:r>
          </a:p>
        </p:txBody>
      </p:sp>
    </p:spTree>
    <p:extLst>
      <p:ext uri="{BB962C8B-B14F-4D97-AF65-F5344CB8AC3E}">
        <p14:creationId xmlns:p14="http://schemas.microsoft.com/office/powerpoint/2010/main" val="345656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6686" y="439978"/>
            <a:ext cx="756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 GIỚI TỪ PHÂN TỪ</a:t>
            </a:r>
          </a:p>
          <a:p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66686" y="855476"/>
            <a:ext cx="71773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cs typeface="Arial" pitchFamily="34" charset="0"/>
              </a:rPr>
              <a:t>Là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(V-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V3/V-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cs typeface="Arial" pitchFamily="34" charset="0"/>
              </a:rPr>
              <a:t>Có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giới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/>
              </a:rPr>
              <a:t>từ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câu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413DB-A015-924B-941B-DFE7AC6EBB81}"/>
              </a:ext>
            </a:extLst>
          </p:cNvPr>
          <p:cNvSpPr txBox="1"/>
          <p:nvPr/>
        </p:nvSpPr>
        <p:spPr>
          <a:xfrm>
            <a:off x="1801806" y="2262246"/>
            <a:ext cx="82173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gặp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45AA6-1493-0644-88F4-1178E478C976}"/>
              </a:ext>
            </a:extLst>
          </p:cNvPr>
          <p:cNvSpPr txBox="1"/>
          <p:nvPr/>
        </p:nvSpPr>
        <p:spPr>
          <a:xfrm>
            <a:off x="1702625" y="2723911"/>
            <a:ext cx="8415713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Considering :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xét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xét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thấy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rằng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given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She's very active, considering her 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10EB1-6145-3844-B488-57037693E522}"/>
              </a:ext>
            </a:extLst>
          </p:cNvPr>
          <p:cNvSpPr txBox="1"/>
          <p:nvPr/>
        </p:nvSpPr>
        <p:spPr>
          <a:xfrm>
            <a:off x="1702625" y="4597941"/>
            <a:ext cx="800625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2. Concerning: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đến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regarding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He asked several questions concerning the future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156082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THANK YOU!</a:t>
            </a:r>
            <a:endParaRPr kumimoji="1" lang="ja-JP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Any Questions?</a:t>
            </a:r>
            <a:endParaRPr kumimoji="1" lang="ja-JP" altLang="en-US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6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5"/>
          <p:cNvSpPr txBox="1">
            <a:spLocks/>
          </p:cNvSpPr>
          <p:nvPr/>
        </p:nvSpPr>
        <p:spPr>
          <a:xfrm>
            <a:off x="1710420" y="231093"/>
            <a:ext cx="10299030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1. ĐỊNH NGHĨA VÀ CÁC CỤM TỪ THEO SAU GIỚI TỪ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0420" y="1731194"/>
            <a:ext cx="1001251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Diễn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tả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mối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cụm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đứng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phía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sau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 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nó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charset="0"/>
                <a:cs typeface="Arial" pitchFamily="34" charset="0"/>
              </a:rPr>
              <a:t>câu</a:t>
            </a:r>
            <a:r>
              <a:rPr lang="en-US" sz="2000" dirty="0">
                <a:latin typeface="Arial" pitchFamily="34" charset="0"/>
                <a:ea typeface="Times New Roman" charset="0"/>
                <a:cs typeface="Arial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0420" y="1300290"/>
            <a:ext cx="269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ea typeface="Times New Roman" charset="0"/>
                <a:cs typeface="Times New Roman" charset="0"/>
              </a:rPr>
              <a:t>GIỚI TỪ LÀ GÌ?</a:t>
            </a:r>
            <a:endParaRPr lang="en-US" sz="2400" b="1" dirty="0">
              <a:ea typeface="Times New Roman" charset="0"/>
              <a:cs typeface="Times New Roman" charset="0"/>
            </a:endParaRP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4EE-6F07-4228-B434-09A6985D8B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7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5"/>
          <p:cNvSpPr txBox="1">
            <a:spLocks/>
          </p:cNvSpPr>
          <p:nvPr/>
        </p:nvSpPr>
        <p:spPr>
          <a:xfrm>
            <a:off x="1917016" y="228088"/>
            <a:ext cx="10274984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2. THÀNH PHẦN THEO SAU GIỚI TỪ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348492" y="2423915"/>
            <a:ext cx="2290652" cy="4678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N/ CỤM N/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348492" y="3922260"/>
            <a:ext cx="2290652" cy="4678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914908" y="2396184"/>
            <a:ext cx="7035032" cy="4678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000" dirty="0">
              <a:solidFill>
                <a:schemeClr val="tx1"/>
              </a:solidFill>
              <a:latin typeface="Arial" pitchFamily="34" charset="0"/>
              <a:ea typeface="Times New Roman" charset="0"/>
              <a:cs typeface="Arial" pitchFamily="34" charset="0"/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WE ARE TALKING ABOUT 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MY FIRST JOB.</a:t>
            </a:r>
            <a:endParaRPr lang="en-US" sz="2000" dirty="0">
              <a:solidFill>
                <a:schemeClr val="tx1"/>
              </a:solidFill>
              <a:latin typeface="Arial" pitchFamily="34" charset="0"/>
              <a:ea typeface="Times New Roman" charset="0"/>
              <a:cs typeface="Arial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itchFamily="34" charset="0"/>
              <a:ea typeface="Times New Roman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914908" y="3929004"/>
            <a:ext cx="7035032" cy="4678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000" dirty="0">
              <a:solidFill>
                <a:schemeClr val="tx1"/>
              </a:solidFill>
              <a:latin typeface="Arial" pitchFamily="34" charset="0"/>
              <a:ea typeface="Times New Roman" charset="0"/>
              <a:cs typeface="Arial" pitchFamily="34" charset="0"/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I’M INTERESTED IN </a:t>
            </a:r>
            <a:r>
              <a:rPr lang="en-US" sz="2000" u="sng" dirty="0">
                <a:solidFill>
                  <a:schemeClr val="tx1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SWIMMING.</a:t>
            </a:r>
            <a:endParaRPr lang="en-US" sz="2000" dirty="0">
              <a:solidFill>
                <a:schemeClr val="tx1"/>
              </a:solidFill>
              <a:latin typeface="Arial" pitchFamily="34" charset="0"/>
              <a:ea typeface="Times New Roman" charset="0"/>
              <a:cs typeface="Arial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itchFamily="34" charset="0"/>
              <a:ea typeface="Times New Roman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304C-46DB-4212-8ED8-7053024293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5"/>
          <p:cNvSpPr txBox="1">
            <a:spLocks/>
          </p:cNvSpPr>
          <p:nvPr/>
        </p:nvSpPr>
        <p:spPr>
          <a:xfrm>
            <a:off x="1917016" y="228088"/>
            <a:ext cx="10274984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3. PHÂN LOẠI GIỚI TỪ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348492" y="1051759"/>
            <a:ext cx="2290652" cy="4678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ea typeface="Bookman Old Style" charset="0"/>
                <a:cs typeface="Bookman Old Style" charset="0"/>
              </a:rPr>
              <a:t>GIỚI TỪ ĐƠN</a:t>
            </a:r>
            <a:endParaRPr lang="en-US" sz="2000" dirty="0">
              <a:solidFill>
                <a:schemeClr val="tx1"/>
              </a:solidFill>
              <a:ea typeface="Bookman Old Style" charset="0"/>
              <a:cs typeface="Bookman Old Style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82264" y="1051758"/>
            <a:ext cx="2290652" cy="4678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ea typeface="Bookman Old Style" charset="0"/>
                <a:cs typeface="Bookman Old Style" charset="0"/>
              </a:rPr>
              <a:t>GIỚI TỪ GHÉP</a:t>
            </a:r>
            <a:endParaRPr lang="en-US" sz="2000" dirty="0">
              <a:solidFill>
                <a:schemeClr val="tx1"/>
              </a:solidFill>
              <a:ea typeface="Bookman Old Style" charset="0"/>
              <a:cs typeface="Bookman Old Style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348492" y="1613911"/>
            <a:ext cx="3525260" cy="27752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In (trong)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On (trên)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At (tại)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Before (trước)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During (trong suốt)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82264" y="1613910"/>
            <a:ext cx="4407656" cy="27752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ea typeface="Bookman Old Style" charset="0"/>
                <a:cs typeface="Arial" panose="020B0604020202020204" pitchFamily="34" charset="0"/>
              </a:rPr>
              <a:t>Due to (bởi vì)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ea typeface="Bookman Old Style" charset="0"/>
                <a:cs typeface="Arial" panose="020B0604020202020204" pitchFamily="34" charset="0"/>
              </a:rPr>
              <a:t>Instead of (thay vì)</a:t>
            </a:r>
            <a:endParaRPr lang="en-US" sz="2000" dirty="0">
              <a:solidFill>
                <a:schemeClr val="tx1"/>
              </a:solidFill>
              <a:ea typeface="Bookman Old Style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ea typeface="Bookman Old Style" charset="0"/>
                <a:cs typeface="Arial" panose="020B0604020202020204" pitchFamily="34" charset="0"/>
              </a:rPr>
              <a:t>In spite of (mặc dù)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E0D4-6322-4F6C-A8D8-B996A89FD1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D740DA-1BB8-0941-8128-A9317DE16638}"/>
              </a:ext>
            </a:extLst>
          </p:cNvPr>
          <p:cNvSpPr/>
          <p:nvPr/>
        </p:nvSpPr>
        <p:spPr>
          <a:xfrm>
            <a:off x="1348263" y="4389116"/>
            <a:ext cx="3927596" cy="4678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ea typeface="Bookman Old Style" charset="0"/>
                <a:cs typeface="Arial" panose="020B0604020202020204" pitchFamily="34" charset="0"/>
              </a:rPr>
              <a:t>GIỚI TỪ PHÂN TỪ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A09972-1830-7448-B90C-33A0BE418DC8}"/>
              </a:ext>
            </a:extLst>
          </p:cNvPr>
          <p:cNvSpPr/>
          <p:nvPr/>
        </p:nvSpPr>
        <p:spPr>
          <a:xfrm>
            <a:off x="1348263" y="5074712"/>
            <a:ext cx="3731000" cy="27752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Regarding: liên quan đến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ea typeface="Bookman Old Style" charset="0"/>
                <a:cs typeface="Arial" panose="020B0604020202020204" pitchFamily="34" charset="0"/>
              </a:rPr>
              <a:t>Notwithstanding: mặc dù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6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5"/>
          <p:cNvSpPr txBox="1">
            <a:spLocks/>
          </p:cNvSpPr>
          <p:nvPr/>
        </p:nvSpPr>
        <p:spPr>
          <a:xfrm>
            <a:off x="1941081" y="41493"/>
            <a:ext cx="11441544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3.1 CÁCH DÙNG CÁC GIỚI TỪ ĐƠN PHỔ BIẾN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7403"/>
              </p:ext>
            </p:extLst>
          </p:nvPr>
        </p:nvGraphicFramePr>
        <p:xfrm>
          <a:off x="940715" y="1347474"/>
          <a:ext cx="10310571" cy="542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1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318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/>
                        <a:t>GIỚI TỪ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/>
                        <a:t>CÁCH DÙNG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/>
                        <a:t>VÍ DỤ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900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At</a:t>
                      </a:r>
                      <a:r>
                        <a:rPr lang="vi-VN" sz="1800" dirty="0"/>
                        <a:t> (</a:t>
                      </a:r>
                      <a:r>
                        <a:rPr lang="vi-VN" sz="1800" dirty="0" err="1"/>
                        <a:t>tại</a:t>
                      </a:r>
                      <a:r>
                        <a:rPr lang="vi-VN" sz="1800" dirty="0"/>
                        <a:t>)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giờ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bữa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ăn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3 o'clock/at dinner/at night/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177"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In (trong)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thế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kỷ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 sau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khoảng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gian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May/in 1991 / in the 1990s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ten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days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90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On</a:t>
                      </a:r>
                      <a:r>
                        <a:rPr lang="vi-VN" sz="1800" dirty="0"/>
                        <a:t> (trên)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Sunday/on March 6th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90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Before</a:t>
                      </a:r>
                      <a:r>
                        <a:rPr lang="vi-VN" sz="1800" dirty="0"/>
                        <a:t> (</a:t>
                      </a:r>
                      <a:r>
                        <a:rPr lang="vi-VN" sz="1800" dirty="0" err="1"/>
                        <a:t>trước</a:t>
                      </a:r>
                      <a:r>
                        <a:rPr lang="vi-VN" sz="1800" dirty="0"/>
                        <a:t>)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 sau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 7 pm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90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After</a:t>
                      </a:r>
                      <a:r>
                        <a:rPr lang="vi-VN" sz="1800" dirty="0"/>
                        <a:t> (sau</a:t>
                      </a:r>
                      <a:r>
                        <a:rPr lang="vi-VN" sz="1800" baseline="0" dirty="0"/>
                        <a:t>)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 sau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 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90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Between</a:t>
                      </a:r>
                      <a:r>
                        <a:rPr lang="vi-VN" sz="1800" dirty="0"/>
                        <a:t> (</a:t>
                      </a:r>
                      <a:r>
                        <a:rPr lang="vi-VN" sz="1800" dirty="0" err="1"/>
                        <a:t>giữa</a:t>
                      </a:r>
                      <a:r>
                        <a:rPr lang="vi-VN" sz="1800" dirty="0"/>
                        <a:t>)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 sau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khoảng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gian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 July and December 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390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During</a:t>
                      </a:r>
                      <a:r>
                        <a:rPr lang="vi-VN" sz="1800" dirty="0"/>
                        <a:t> (trong </a:t>
                      </a:r>
                      <a:r>
                        <a:rPr lang="vi-VN" sz="1800" dirty="0" err="1"/>
                        <a:t>suốt</a:t>
                      </a:r>
                      <a:r>
                        <a:rPr lang="vi-VN" sz="1800" dirty="0"/>
                        <a:t>)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 sau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During my childhood 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387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By</a:t>
                      </a:r>
                      <a:r>
                        <a:rPr lang="vi-VN" sz="1800" dirty="0"/>
                        <a:t> (không </a:t>
                      </a:r>
                      <a:r>
                        <a:rPr lang="vi-VN" sz="1800" dirty="0" err="1"/>
                        <a:t>muộn</a:t>
                      </a:r>
                      <a:r>
                        <a:rPr lang="vi-VN" sz="1800" dirty="0"/>
                        <a:t> hơn)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 sau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Monday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390"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Over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hơn</a:t>
                      </a:r>
                      <a:r>
                        <a:rPr lang="en-US" sz="1800" dirty="0"/>
                        <a:t>)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 sau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khoảng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gian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 the next three years 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06112" y="808085"/>
            <a:ext cx="606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ea typeface="Bookman Old Style" charset="0"/>
                <a:cs typeface="Bookman Old Style" charset="0"/>
              </a:rPr>
              <a:t>GIỚI TỪ CHỈ THỜI GIAN:</a:t>
            </a:r>
            <a:endParaRPr lang="en-US" sz="2400" dirty="0">
              <a:ea typeface="Bookman Old Style" charset="0"/>
              <a:cs typeface="Bookman Old Style" charset="0"/>
            </a:endParaRP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-42650"/>
            <a:ext cx="1279133" cy="12791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05D-31DB-4E62-9DCC-C2C8D1ACDB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1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5"/>
          <p:cNvSpPr txBox="1">
            <a:spLocks/>
          </p:cNvSpPr>
          <p:nvPr/>
        </p:nvSpPr>
        <p:spPr>
          <a:xfrm>
            <a:off x="1710420" y="228088"/>
            <a:ext cx="11441544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3. 1CÁCH DÙNG CÁC GIỚI TỪ ĐƠN PHỔ BIẾN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17365"/>
              </p:ext>
            </p:extLst>
          </p:nvPr>
        </p:nvGraphicFramePr>
        <p:xfrm>
          <a:off x="2244090" y="2139696"/>
          <a:ext cx="7703821" cy="2700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0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 TỪ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CÁCH DÙNG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 DỤ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961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(TẠI)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Địa điểm cụ thể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Nơi làm việc, học tập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chool/ work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Địa chỉ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55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 kiện,</a:t>
                      </a:r>
                      <a:r>
                        <a:rPr lang="vi-VN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các bữa tiệc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party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concert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06112" y="1279135"/>
            <a:ext cx="606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ea typeface="Bookman Old Style" charset="0"/>
                <a:cs typeface="Bookman Old Style" charset="0"/>
              </a:rPr>
              <a:t>GIỚI TỪ CHỈ NƠI CHỐN:</a:t>
            </a:r>
            <a:endParaRPr lang="en-US" sz="2400" dirty="0">
              <a:ea typeface="Bookman Old Style" charset="0"/>
              <a:cs typeface="Bookman Old Style" charset="0"/>
            </a:endParaRP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CCF6-970D-4C09-A7B5-C6CF21DC4F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4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5"/>
          <p:cNvSpPr txBox="1">
            <a:spLocks/>
          </p:cNvSpPr>
          <p:nvPr/>
        </p:nvSpPr>
        <p:spPr>
          <a:xfrm>
            <a:off x="-173603" y="228088"/>
            <a:ext cx="11441544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3.1 CÁCH DÙNG CÁC GIỚI TỪ ĐƠN PHỔ BIẾN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57033"/>
              </p:ext>
            </p:extLst>
          </p:nvPr>
        </p:nvGraphicFramePr>
        <p:xfrm>
          <a:off x="992382" y="1279135"/>
          <a:ext cx="10207237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6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 TỪ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CÁCH DÙNG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 DỤ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65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(Ở TRONG)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như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vũ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trụ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phố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trấn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quốc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b="0" i="1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iet nam/</a:t>
                      </a:r>
                      <a:r>
                        <a:rPr lang="vi-VN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vi-VN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vi-VN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 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vi-VN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 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vi-VN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ity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chứa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nước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the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lake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vi-VN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ocean</a:t>
                      </a:r>
                      <a:endParaRPr lang="vi-VN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khép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như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tòa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nhà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cái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hộp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the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room</a:t>
                      </a:r>
                      <a:endParaRPr lang="vi-V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the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the south/ east/ west/ north: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phía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đông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tây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bắc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9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đường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thẳng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a row: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ngang</a:t>
                      </a:r>
                      <a:endParaRPr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a queue: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25FC-262D-4476-9D00-85BD69FAD9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5"/>
          <p:cNvSpPr txBox="1">
            <a:spLocks/>
          </p:cNvSpPr>
          <p:nvPr/>
        </p:nvSpPr>
        <p:spPr>
          <a:xfrm>
            <a:off x="1738995" y="203038"/>
            <a:ext cx="11441544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3.1 CÁCH DÙNG CÁC GIỚI TỪ ĐƠN PHỔ BIẾN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52785"/>
              </p:ext>
            </p:extLst>
          </p:nvPr>
        </p:nvGraphicFramePr>
        <p:xfrm>
          <a:off x="1514856" y="1807319"/>
          <a:ext cx="9162289" cy="327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 TỪ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CÁCH DÙNG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 DỤ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65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(ở trên)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trí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bề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mặt</a:t>
                      </a:r>
                      <a:endParaRPr lang="en-US" sz="1800" b="0" i="1" dirty="0"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wall</a:t>
                      </a:r>
                      <a:endParaRPr lang="en-US" sz="1800" b="0" dirty="0"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87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>
                        <a:latin typeface="Bookman Old Style" charset="0"/>
                        <a:ea typeface="Bookman Old Style" charset="0"/>
                        <a:cs typeface="Bookman Old Sty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đường</a:t>
                      </a:r>
                      <a:endParaRPr lang="en-US" sz="1800" b="0" dirty="0"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Tran Thi Nghi Street</a:t>
                      </a:r>
                      <a:endParaRPr lang="vi-VN" sz="1800" b="0" dirty="0"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87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>
                        <a:latin typeface="Bookman Old Style" charset="0"/>
                        <a:ea typeface="Bookman Old Style" charset="0"/>
                        <a:cs typeface="Bookman Old Sty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tiện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trừ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car, taxi)</a:t>
                      </a:r>
                      <a:endParaRPr lang="en-US" sz="1800" b="0" dirty="0"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train: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tàu</a:t>
                      </a:r>
                      <a:endParaRPr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bus: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buýt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87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>
                        <a:latin typeface="Bookman Old Style" charset="0"/>
                        <a:ea typeface="Bookman Old Style" charset="0"/>
                        <a:cs typeface="Bookman Old Sty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Cụm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nơi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chốn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cố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endParaRPr lang="en-US" sz="1800" b="0" dirty="0"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left/ right: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bên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trái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endParaRPr lang="en-US" sz="1800" kern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the top of: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đỉnh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48050" y="1025997"/>
            <a:ext cx="606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ea typeface="Bookman Old Style" charset="0"/>
                <a:cs typeface="Bookman Old Style" charset="0"/>
              </a:rPr>
              <a:t>GIỚI TỪ CHỈ NƠI CHỐN:</a:t>
            </a:r>
            <a:endParaRPr lang="en-US" sz="2400" dirty="0">
              <a:ea typeface="Bookman Old Style" charset="0"/>
              <a:cs typeface="Bookman Old Style" charset="0"/>
            </a:endParaRP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AFBC-E5DE-40D3-B6B2-1BACAD2952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4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5"/>
          <p:cNvSpPr txBox="1">
            <a:spLocks/>
          </p:cNvSpPr>
          <p:nvPr/>
        </p:nvSpPr>
        <p:spPr>
          <a:xfrm>
            <a:off x="1953654" y="228087"/>
            <a:ext cx="11441544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3.1 CÁCH DÙNG CÁC GIỚI TỪ ĐƠN PHỔ BIẾN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3364"/>
              </p:ext>
            </p:extLst>
          </p:nvPr>
        </p:nvGraphicFramePr>
        <p:xfrm>
          <a:off x="890207" y="1640323"/>
          <a:ext cx="10411586" cy="3968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87"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GIỚI TỪ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CÁCH DÙNG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VÍ DỤ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Between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Ở </a:t>
                      </a:r>
                      <a:r>
                        <a:rPr lang="vi-VN" sz="1800" dirty="0" err="1"/>
                        <a:t>giữa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Stand between </a:t>
                      </a:r>
                      <a:r>
                        <a:rPr lang="en-US" sz="1800" dirty="0"/>
                        <a:t>M</a:t>
                      </a:r>
                      <a:r>
                        <a:rPr lang="vi-VN" sz="1800" dirty="0"/>
                        <a:t>ary and </a:t>
                      </a:r>
                      <a:r>
                        <a:rPr lang="en-US" sz="1800" dirty="0"/>
                        <a:t>D</a:t>
                      </a:r>
                      <a:r>
                        <a:rPr lang="vi-VN" sz="1800" dirty="0"/>
                        <a:t>aisy: đứng giữa </a:t>
                      </a:r>
                      <a:r>
                        <a:rPr lang="en-US" sz="1800" dirty="0"/>
                        <a:t>M</a:t>
                      </a:r>
                      <a:r>
                        <a:rPr lang="vi-VN" sz="1800" dirty="0"/>
                        <a:t>ary và </a:t>
                      </a:r>
                      <a:r>
                        <a:rPr lang="en-US" sz="1800" dirty="0"/>
                        <a:t>D</a:t>
                      </a:r>
                      <a:r>
                        <a:rPr lang="vi-VN" sz="1800" dirty="0"/>
                        <a:t>aisy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Next</a:t>
                      </a:r>
                      <a:r>
                        <a:rPr lang="vi-VN" sz="1800" dirty="0"/>
                        <a:t> to/ </a:t>
                      </a:r>
                      <a:r>
                        <a:rPr lang="vi-VN" sz="1800" dirty="0" err="1"/>
                        <a:t>beside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Bên </a:t>
                      </a:r>
                      <a:r>
                        <a:rPr lang="vi-VN" sz="1800" dirty="0" err="1"/>
                        <a:t>cạnh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Mary's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house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is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next</a:t>
                      </a:r>
                      <a:r>
                        <a:rPr lang="vi-VN" sz="1800" dirty="0"/>
                        <a:t> to </a:t>
                      </a:r>
                      <a:r>
                        <a:rPr lang="vi-VN" sz="1800" dirty="0" err="1"/>
                        <a:t>mine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Near</a:t>
                      </a:r>
                      <a:r>
                        <a:rPr lang="vi-VN" sz="1800" dirty="0"/>
                        <a:t>/ </a:t>
                      </a:r>
                      <a:r>
                        <a:rPr lang="vi-VN" sz="1800" dirty="0" err="1"/>
                        <a:t>close</a:t>
                      </a:r>
                      <a:r>
                        <a:rPr lang="vi-VN" sz="1800" dirty="0"/>
                        <a:t> to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Gần</a:t>
                      </a:r>
                      <a:r>
                        <a:rPr lang="vi-VN" sz="1800" dirty="0"/>
                        <a:t> 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Near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my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house</a:t>
                      </a:r>
                      <a:r>
                        <a:rPr lang="vi-VN" sz="1800" dirty="0"/>
                        <a:t>: </a:t>
                      </a:r>
                      <a:r>
                        <a:rPr lang="vi-VN" sz="1800" dirty="0" err="1"/>
                        <a:t>gần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nhà</a:t>
                      </a:r>
                      <a:r>
                        <a:rPr lang="vi-VN" sz="1800" dirty="0"/>
                        <a:t> tôi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Above</a:t>
                      </a:r>
                      <a:r>
                        <a:rPr lang="vi-VN" sz="1800" dirty="0"/>
                        <a:t>/ </a:t>
                      </a:r>
                      <a:r>
                        <a:rPr lang="vi-VN" sz="1800" dirty="0" err="1"/>
                        <a:t>over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Ở trên, cao hơn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Above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my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head</a:t>
                      </a:r>
                      <a:r>
                        <a:rPr lang="vi-VN" sz="1800" dirty="0"/>
                        <a:t>: trên </a:t>
                      </a:r>
                      <a:r>
                        <a:rPr lang="vi-VN" sz="1800" dirty="0" err="1"/>
                        <a:t>đầu</a:t>
                      </a:r>
                      <a:r>
                        <a:rPr lang="vi-VN" sz="1800" dirty="0"/>
                        <a:t> tôi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Under</a:t>
                      </a:r>
                      <a:r>
                        <a:rPr lang="vi-VN" sz="1800" dirty="0"/>
                        <a:t>/ </a:t>
                      </a:r>
                      <a:r>
                        <a:rPr lang="vi-VN" sz="1800" dirty="0" err="1"/>
                        <a:t>below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Ở </a:t>
                      </a:r>
                      <a:r>
                        <a:rPr lang="vi-VN" sz="1800" dirty="0" err="1"/>
                        <a:t>dưới</a:t>
                      </a:r>
                      <a:r>
                        <a:rPr lang="vi-VN" sz="1800" dirty="0"/>
                        <a:t>, </a:t>
                      </a:r>
                      <a:r>
                        <a:rPr lang="vi-VN" sz="1800" dirty="0" err="1"/>
                        <a:t>thấp</a:t>
                      </a:r>
                      <a:r>
                        <a:rPr lang="vi-VN" sz="1800" dirty="0"/>
                        <a:t> hơn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Under</a:t>
                      </a:r>
                      <a:r>
                        <a:rPr lang="vi-VN" sz="1800" dirty="0"/>
                        <a:t> the </a:t>
                      </a:r>
                      <a:r>
                        <a:rPr lang="vi-VN" sz="1800" dirty="0" err="1"/>
                        <a:t>table</a:t>
                      </a:r>
                      <a:r>
                        <a:rPr lang="vi-VN" sz="1800" dirty="0"/>
                        <a:t>: </a:t>
                      </a:r>
                      <a:r>
                        <a:rPr lang="vi-VN" sz="1800" dirty="0" err="1"/>
                        <a:t>dưới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cái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bàn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Inside</a:t>
                      </a:r>
                      <a:r>
                        <a:rPr lang="vi-VN" sz="1800" dirty="0"/>
                        <a:t>/ </a:t>
                      </a:r>
                      <a:r>
                        <a:rPr lang="vi-VN" sz="1800" dirty="0" err="1"/>
                        <a:t>outside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Bên trong/ bên </a:t>
                      </a:r>
                      <a:r>
                        <a:rPr lang="vi-VN" sz="1800" dirty="0" err="1"/>
                        <a:t>ngoài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Don't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get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inside</a:t>
                      </a:r>
                      <a:r>
                        <a:rPr lang="vi-VN" sz="1800" dirty="0"/>
                        <a:t>: </a:t>
                      </a:r>
                      <a:r>
                        <a:rPr lang="vi-VN" sz="1800" dirty="0" err="1"/>
                        <a:t>đừng</a:t>
                      </a:r>
                      <a:r>
                        <a:rPr lang="vi-VN" sz="1800" dirty="0"/>
                        <a:t> đi </a:t>
                      </a:r>
                      <a:r>
                        <a:rPr lang="vi-VN" sz="1800" dirty="0" err="1"/>
                        <a:t>vào</a:t>
                      </a:r>
                      <a:r>
                        <a:rPr lang="vi-VN" sz="1800" dirty="0"/>
                        <a:t> trong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Among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Ở </a:t>
                      </a:r>
                      <a:r>
                        <a:rPr lang="vi-VN" sz="1800" dirty="0" err="1"/>
                        <a:t>giữa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nhiều</a:t>
                      </a:r>
                      <a:r>
                        <a:rPr lang="vi-VN" sz="1800" baseline="0" dirty="0"/>
                        <a:t> </a:t>
                      </a:r>
                      <a:r>
                        <a:rPr lang="vi-VN" sz="1800" baseline="0" dirty="0" err="1"/>
                        <a:t>vật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A house among the trees: </a:t>
                      </a:r>
                      <a:r>
                        <a:rPr lang="vi-VN" sz="1800" kern="1200" dirty="0">
                          <a:effectLst/>
                        </a:rPr>
                        <a:t>ngôi </a:t>
                      </a:r>
                      <a:r>
                        <a:rPr lang="vi-VN" sz="1800" kern="1200" dirty="0" err="1">
                          <a:effectLst/>
                        </a:rPr>
                        <a:t>nhà</a:t>
                      </a:r>
                      <a:r>
                        <a:rPr lang="vi-VN" sz="1800" kern="1200" dirty="0">
                          <a:effectLst/>
                        </a:rPr>
                        <a:t> </a:t>
                      </a:r>
                      <a:r>
                        <a:rPr lang="vi-VN" sz="1800" kern="1200" dirty="0" err="1">
                          <a:effectLst/>
                        </a:rPr>
                        <a:t>giữa</a:t>
                      </a:r>
                      <a:r>
                        <a:rPr lang="vi-VN" sz="1800" kern="1200" dirty="0">
                          <a:effectLst/>
                        </a:rPr>
                        <a:t> </a:t>
                      </a:r>
                      <a:r>
                        <a:rPr lang="vi-VN" sz="1800" kern="1200" dirty="0" err="1">
                          <a:effectLst/>
                        </a:rPr>
                        <a:t>những</a:t>
                      </a:r>
                      <a:r>
                        <a:rPr lang="vi-VN" sz="1800" kern="1200" dirty="0">
                          <a:effectLst/>
                        </a:rPr>
                        <a:t> </a:t>
                      </a:r>
                      <a:r>
                        <a:rPr lang="vi-VN" sz="1800" kern="1200" dirty="0" err="1">
                          <a:effectLst/>
                        </a:rPr>
                        <a:t>cái</a:t>
                      </a:r>
                      <a:r>
                        <a:rPr lang="vi-VN" sz="1800" kern="1200" dirty="0">
                          <a:effectLst/>
                        </a:rPr>
                        <a:t> cây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Against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Tựa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vào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Against</a:t>
                      </a:r>
                      <a:r>
                        <a:rPr lang="vi-VN" sz="1800" dirty="0"/>
                        <a:t> the </a:t>
                      </a:r>
                      <a:r>
                        <a:rPr lang="vi-VN" sz="1800" dirty="0" err="1"/>
                        <a:t>wall</a:t>
                      </a:r>
                      <a:r>
                        <a:rPr lang="vi-VN" sz="1800" dirty="0"/>
                        <a:t>: </a:t>
                      </a:r>
                      <a:r>
                        <a:rPr lang="vi-VN" sz="1800" dirty="0" err="1"/>
                        <a:t>tựa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vào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tường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787"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Around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/>
                        <a:t>Xung quanh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dirty="0" err="1"/>
                        <a:t>Around</a:t>
                      </a:r>
                      <a:r>
                        <a:rPr lang="vi-VN" sz="1800" dirty="0"/>
                        <a:t> the </a:t>
                      </a:r>
                      <a:r>
                        <a:rPr lang="vi-VN" sz="1800" dirty="0" err="1"/>
                        <a:t>building</a:t>
                      </a:r>
                      <a:r>
                        <a:rPr lang="vi-VN" sz="1800" dirty="0"/>
                        <a:t>: xung quanh </a:t>
                      </a:r>
                      <a:r>
                        <a:rPr lang="vi-VN" sz="1800" dirty="0" err="1"/>
                        <a:t>tòa</a:t>
                      </a:r>
                      <a:r>
                        <a:rPr lang="vi-VN" sz="1800" dirty="0"/>
                        <a:t> </a:t>
                      </a:r>
                      <a:r>
                        <a:rPr lang="vi-VN" sz="1800" dirty="0" err="1"/>
                        <a:t>nhà</a:t>
                      </a:r>
                      <a:endParaRPr lang="en-US" sz="1800" b="0" dirty="0"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7" y="2"/>
            <a:ext cx="1279133" cy="12791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CC55-8835-4403-A5B2-21C1436F7D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CD68-3064-4BBD-BF7D-ECE80339F0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606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1539</Words>
  <Application>Microsoft Office PowerPoint</Application>
  <PresentationFormat>Widescreen</PresentationFormat>
  <Paragraphs>287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MS PGothic</vt:lpstr>
      <vt:lpstr>Arial</vt:lpstr>
      <vt:lpstr>Arial Rounded MT Bold</vt:lpstr>
      <vt:lpstr>Bookman Old Style</vt:lpstr>
      <vt:lpstr>Calibri</vt:lpstr>
      <vt:lpstr>Times New Roman</vt:lpstr>
      <vt:lpstr>Wingdings</vt:lpstr>
      <vt:lpstr>1_Office Theme</vt:lpstr>
      <vt:lpstr>GIỚI TỪ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13:  GIỚI TỪ</dc:title>
  <dc:creator>Microsoft Office User</dc:creator>
  <cp:lastModifiedBy>Cuong Le</cp:lastModifiedBy>
  <cp:revision>50</cp:revision>
  <dcterms:created xsi:type="dcterms:W3CDTF">2019-12-21T09:44:32Z</dcterms:created>
  <dcterms:modified xsi:type="dcterms:W3CDTF">2024-07-24T15:29:52Z</dcterms:modified>
</cp:coreProperties>
</file>