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63" r:id="rId3"/>
    <p:sldId id="272" r:id="rId4"/>
    <p:sldId id="280" r:id="rId5"/>
    <p:sldId id="281" r:id="rId6"/>
    <p:sldId id="284" r:id="rId7"/>
    <p:sldId id="275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0" autoAdjust="0"/>
    <p:restoredTop sz="90055" autoAdjust="0"/>
  </p:normalViewPr>
  <p:slideViewPr>
    <p:cSldViewPr>
      <p:cViewPr varScale="1">
        <p:scale>
          <a:sx n="65" d="100"/>
          <a:sy n="65" d="100"/>
        </p:scale>
        <p:origin x="9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uong Le" userId="e11304d39033df8c" providerId="LiveId" clId="{2EEE78AF-0EA4-4E71-857B-DD493E854E95}"/>
    <pc:docChg chg="custSel delSld modSld">
      <pc:chgData name="Cuong Le" userId="e11304d39033df8c" providerId="LiveId" clId="{2EEE78AF-0EA4-4E71-857B-DD493E854E95}" dt="2024-03-15T17:07:41.727" v="110" actId="20577"/>
      <pc:docMkLst>
        <pc:docMk/>
      </pc:docMkLst>
      <pc:sldChg chg="addSp delSp modSp mod">
        <pc:chgData name="Cuong Le" userId="e11304d39033df8c" providerId="LiveId" clId="{2EEE78AF-0EA4-4E71-857B-DD493E854E95}" dt="2024-03-15T17:06:56.145" v="99" actId="2711"/>
        <pc:sldMkLst>
          <pc:docMk/>
          <pc:sldMk cId="253400377" sldId="263"/>
        </pc:sldMkLst>
        <pc:spChg chg="del">
          <ac:chgData name="Cuong Le" userId="e11304d39033df8c" providerId="LiveId" clId="{2EEE78AF-0EA4-4E71-857B-DD493E854E95}" dt="2024-03-15T17:04:45.302" v="2" actId="21"/>
          <ac:spMkLst>
            <pc:docMk/>
            <pc:sldMk cId="253400377" sldId="263"/>
            <ac:spMk id="2" creationId="{00000000-0000-0000-0000-000000000000}"/>
          </ac:spMkLst>
        </pc:spChg>
        <pc:spChg chg="add mod">
          <ac:chgData name="Cuong Le" userId="e11304d39033df8c" providerId="LiveId" clId="{2EEE78AF-0EA4-4E71-857B-DD493E854E95}" dt="2024-03-15T17:05:50.718" v="8" actId="767"/>
          <ac:spMkLst>
            <pc:docMk/>
            <pc:sldMk cId="253400377" sldId="263"/>
            <ac:spMk id="5" creationId="{33B7CAAF-9E59-E663-80FE-FB80DB3AE7BD}"/>
          </ac:spMkLst>
        </pc:spChg>
        <pc:graphicFrameChg chg="mod modGraphic">
          <ac:chgData name="Cuong Le" userId="e11304d39033df8c" providerId="LiveId" clId="{2EEE78AF-0EA4-4E71-857B-DD493E854E95}" dt="2024-03-15T17:06:56.145" v="99" actId="2711"/>
          <ac:graphicFrameMkLst>
            <pc:docMk/>
            <pc:sldMk cId="253400377" sldId="263"/>
            <ac:graphicFrameMk id="8" creationId="{00000000-0000-0000-0000-000000000000}"/>
          </ac:graphicFrameMkLst>
        </pc:graphicFrameChg>
      </pc:sldChg>
      <pc:sldChg chg="del">
        <pc:chgData name="Cuong Le" userId="e11304d39033df8c" providerId="LiveId" clId="{2EEE78AF-0EA4-4E71-857B-DD493E854E95}" dt="2024-03-15T17:05:13.329" v="5" actId="2696"/>
        <pc:sldMkLst>
          <pc:docMk/>
          <pc:sldMk cId="3386328989" sldId="264"/>
        </pc:sldMkLst>
      </pc:sldChg>
      <pc:sldChg chg="del">
        <pc:chgData name="Cuong Le" userId="e11304d39033df8c" providerId="LiveId" clId="{2EEE78AF-0EA4-4E71-857B-DD493E854E95}" dt="2024-03-15T17:04:57.840" v="4" actId="2696"/>
        <pc:sldMkLst>
          <pc:docMk/>
          <pc:sldMk cId="667480928" sldId="268"/>
        </pc:sldMkLst>
      </pc:sldChg>
      <pc:sldChg chg="del">
        <pc:chgData name="Cuong Le" userId="e11304d39033df8c" providerId="LiveId" clId="{2EEE78AF-0EA4-4E71-857B-DD493E854E95}" dt="2024-03-15T17:04:55.370" v="3" actId="2696"/>
        <pc:sldMkLst>
          <pc:docMk/>
          <pc:sldMk cId="2061806309" sldId="270"/>
        </pc:sldMkLst>
      </pc:sldChg>
      <pc:sldChg chg="del">
        <pc:chgData name="Cuong Le" userId="e11304d39033df8c" providerId="LiveId" clId="{2EEE78AF-0EA4-4E71-857B-DD493E854E95}" dt="2024-03-15T17:05:15.759" v="6" actId="2696"/>
        <pc:sldMkLst>
          <pc:docMk/>
          <pc:sldMk cId="3420166829" sldId="273"/>
        </pc:sldMkLst>
      </pc:sldChg>
      <pc:sldChg chg="del">
        <pc:chgData name="Cuong Le" userId="e11304d39033df8c" providerId="LiveId" clId="{2EEE78AF-0EA4-4E71-857B-DD493E854E95}" dt="2024-03-15T17:04:35.873" v="0" actId="2696"/>
        <pc:sldMkLst>
          <pc:docMk/>
          <pc:sldMk cId="588836938" sldId="277"/>
        </pc:sldMkLst>
      </pc:sldChg>
      <pc:sldChg chg="del">
        <pc:chgData name="Cuong Le" userId="e11304d39033df8c" providerId="LiveId" clId="{2EEE78AF-0EA4-4E71-857B-DD493E854E95}" dt="2024-03-15T17:04:37.554" v="1" actId="2696"/>
        <pc:sldMkLst>
          <pc:docMk/>
          <pc:sldMk cId="1717459955" sldId="278"/>
        </pc:sldMkLst>
      </pc:sldChg>
      <pc:sldChg chg="modSp">
        <pc:chgData name="Cuong Le" userId="e11304d39033df8c" providerId="LiveId" clId="{2EEE78AF-0EA4-4E71-857B-DD493E854E95}" dt="2024-03-15T17:07:41.727" v="110" actId="20577"/>
        <pc:sldMkLst>
          <pc:docMk/>
          <pc:sldMk cId="3484934541" sldId="281"/>
        </pc:sldMkLst>
        <pc:spChg chg="mod">
          <ac:chgData name="Cuong Le" userId="e11304d39033df8c" providerId="LiveId" clId="{2EEE78AF-0EA4-4E71-857B-DD493E854E95}" dt="2024-03-15T17:07:41.727" v="110" actId="20577"/>
          <ac:spMkLst>
            <pc:docMk/>
            <pc:sldMk cId="3484934541" sldId="281"/>
            <ac:spMk id="10" creationId="{77565A61-413E-B286-B3F7-49D741990DD5}"/>
          </ac:spMkLst>
        </pc:spChg>
      </pc:sldChg>
    </pc:docChg>
  </pc:docChgLst>
  <pc:docChgLst>
    <pc:chgData name="Cuong Le" userId="e11304d39033df8c" providerId="LiveId" clId="{51CC4890-ADA7-4435-BD60-F51E27A03284}"/>
    <pc:docChg chg="custSel delSld modSld">
      <pc:chgData name="Cuong Le" userId="e11304d39033df8c" providerId="LiveId" clId="{51CC4890-ADA7-4435-BD60-F51E27A03284}" dt="2023-11-02T17:59:28.207" v="467" actId="20577"/>
      <pc:docMkLst>
        <pc:docMk/>
      </pc:docMkLst>
      <pc:sldChg chg="del">
        <pc:chgData name="Cuong Le" userId="e11304d39033df8c" providerId="LiveId" clId="{51CC4890-ADA7-4435-BD60-F51E27A03284}" dt="2023-11-02T17:58:08.595" v="444" actId="2696"/>
        <pc:sldMkLst>
          <pc:docMk/>
          <pc:sldMk cId="2064496009" sldId="258"/>
        </pc:sldMkLst>
      </pc:sldChg>
      <pc:sldChg chg="del modNotesTx">
        <pc:chgData name="Cuong Le" userId="e11304d39033df8c" providerId="LiveId" clId="{51CC4890-ADA7-4435-BD60-F51E27A03284}" dt="2023-11-02T17:58:10.425" v="445" actId="2696"/>
        <pc:sldMkLst>
          <pc:docMk/>
          <pc:sldMk cId="4169758839" sldId="259"/>
        </pc:sldMkLst>
      </pc:sldChg>
      <pc:sldChg chg="modSp mod">
        <pc:chgData name="Cuong Le" userId="e11304d39033df8c" providerId="LiveId" clId="{51CC4890-ADA7-4435-BD60-F51E27A03284}" dt="2023-11-02T17:58:16.210" v="447" actId="20577"/>
        <pc:sldMkLst>
          <pc:docMk/>
          <pc:sldMk cId="3069154134" sldId="262"/>
        </pc:sldMkLst>
        <pc:spChg chg="mod">
          <ac:chgData name="Cuong Le" userId="e11304d39033df8c" providerId="LiveId" clId="{51CC4890-ADA7-4435-BD60-F51E27A03284}" dt="2023-11-02T17:58:16.210" v="447" actId="20577"/>
          <ac:spMkLst>
            <pc:docMk/>
            <pc:sldMk cId="3069154134" sldId="262"/>
            <ac:spMk id="12" creationId="{00000000-0000-0000-0000-000000000000}"/>
          </ac:spMkLst>
        </pc:spChg>
      </pc:sldChg>
      <pc:sldChg chg="modSp mod">
        <pc:chgData name="Cuong Le" userId="e11304d39033df8c" providerId="LiveId" clId="{51CC4890-ADA7-4435-BD60-F51E27A03284}" dt="2023-11-02T17:58:25.502" v="449" actId="20577"/>
        <pc:sldMkLst>
          <pc:docMk/>
          <pc:sldMk cId="253400377" sldId="263"/>
        </pc:sldMkLst>
        <pc:spChg chg="mod">
          <ac:chgData name="Cuong Le" userId="e11304d39033df8c" providerId="LiveId" clId="{51CC4890-ADA7-4435-BD60-F51E27A03284}" dt="2023-11-02T17:58:25.502" v="449" actId="20577"/>
          <ac:spMkLst>
            <pc:docMk/>
            <pc:sldMk cId="253400377" sldId="263"/>
            <ac:spMk id="27" creationId="{00000000-0000-0000-0000-000000000000}"/>
          </ac:spMkLst>
        </pc:spChg>
      </pc:sldChg>
      <pc:sldChg chg="modSp mod">
        <pc:chgData name="Cuong Le" userId="e11304d39033df8c" providerId="LiveId" clId="{51CC4890-ADA7-4435-BD60-F51E27A03284}" dt="2023-11-02T17:58:48.373" v="462" actId="20577"/>
        <pc:sldMkLst>
          <pc:docMk/>
          <pc:sldMk cId="3386328989" sldId="264"/>
        </pc:sldMkLst>
        <pc:spChg chg="mod">
          <ac:chgData name="Cuong Le" userId="e11304d39033df8c" providerId="LiveId" clId="{51CC4890-ADA7-4435-BD60-F51E27A03284}" dt="2023-11-02T17:58:48.373" v="462" actId="20577"/>
          <ac:spMkLst>
            <pc:docMk/>
            <pc:sldMk cId="3386328989" sldId="264"/>
            <ac:spMk id="23" creationId="{9C13A435-D866-4A62-B2BA-C49D484A9076}"/>
          </ac:spMkLst>
        </pc:spChg>
      </pc:sldChg>
      <pc:sldChg chg="del">
        <pc:chgData name="Cuong Le" userId="e11304d39033df8c" providerId="LiveId" clId="{51CC4890-ADA7-4435-BD60-F51E27A03284}" dt="2023-11-02T17:58:11.993" v="446" actId="2696"/>
        <pc:sldMkLst>
          <pc:docMk/>
          <pc:sldMk cId="1359886746" sldId="267"/>
        </pc:sldMkLst>
      </pc:sldChg>
      <pc:sldChg chg="modSp mod">
        <pc:chgData name="Cuong Le" userId="e11304d39033df8c" providerId="LiveId" clId="{51CC4890-ADA7-4435-BD60-F51E27A03284}" dt="2023-11-02T17:58:31.176" v="452" actId="20577"/>
        <pc:sldMkLst>
          <pc:docMk/>
          <pc:sldMk cId="2061806309" sldId="270"/>
        </pc:sldMkLst>
        <pc:spChg chg="mod">
          <ac:chgData name="Cuong Le" userId="e11304d39033df8c" providerId="LiveId" clId="{51CC4890-ADA7-4435-BD60-F51E27A03284}" dt="2023-11-02T17:58:31.176" v="452" actId="20577"/>
          <ac:spMkLst>
            <pc:docMk/>
            <pc:sldMk cId="2061806309" sldId="270"/>
            <ac:spMk id="28" creationId="{00000000-0000-0000-0000-000000000000}"/>
          </ac:spMkLst>
        </pc:spChg>
      </pc:sldChg>
      <pc:sldChg chg="modSp mod">
        <pc:chgData name="Cuong Le" userId="e11304d39033df8c" providerId="LiveId" clId="{51CC4890-ADA7-4435-BD60-F51E27A03284}" dt="2023-11-02T17:58:40.044" v="459" actId="20577"/>
        <pc:sldMkLst>
          <pc:docMk/>
          <pc:sldMk cId="3578583732" sldId="272"/>
        </pc:sldMkLst>
        <pc:spChg chg="mod">
          <ac:chgData name="Cuong Le" userId="e11304d39033df8c" providerId="LiveId" clId="{51CC4890-ADA7-4435-BD60-F51E27A03284}" dt="2023-11-02T09:06:01.890" v="385" actId="5793"/>
          <ac:spMkLst>
            <pc:docMk/>
            <pc:sldMk cId="3578583732" sldId="272"/>
            <ac:spMk id="10" creationId="{00000000-0000-0000-0000-000000000000}"/>
          </ac:spMkLst>
        </pc:spChg>
        <pc:spChg chg="mod">
          <ac:chgData name="Cuong Le" userId="e11304d39033df8c" providerId="LiveId" clId="{51CC4890-ADA7-4435-BD60-F51E27A03284}" dt="2023-11-02T17:58:40.044" v="459" actId="20577"/>
          <ac:spMkLst>
            <pc:docMk/>
            <pc:sldMk cId="3578583732" sldId="272"/>
            <ac:spMk id="12" creationId="{00000000-0000-0000-0000-000000000000}"/>
          </ac:spMkLst>
        </pc:spChg>
      </pc:sldChg>
      <pc:sldChg chg="modSp mod">
        <pc:chgData name="Cuong Le" userId="e11304d39033df8c" providerId="LiveId" clId="{51CC4890-ADA7-4435-BD60-F51E27A03284}" dt="2023-11-02T17:58:53.582" v="465" actId="20577"/>
        <pc:sldMkLst>
          <pc:docMk/>
          <pc:sldMk cId="3420166829" sldId="273"/>
        </pc:sldMkLst>
        <pc:spChg chg="mod">
          <ac:chgData name="Cuong Le" userId="e11304d39033df8c" providerId="LiveId" clId="{51CC4890-ADA7-4435-BD60-F51E27A03284}" dt="2023-11-02T17:58:53.582" v="465" actId="20577"/>
          <ac:spMkLst>
            <pc:docMk/>
            <pc:sldMk cId="3420166829" sldId="273"/>
            <ac:spMk id="19" creationId="{987E0EC8-F9E4-4A45-8FDB-F264F95AF705}"/>
          </ac:spMkLst>
        </pc:spChg>
      </pc:sldChg>
      <pc:sldChg chg="modSp mod">
        <pc:chgData name="Cuong Le" userId="e11304d39033df8c" providerId="LiveId" clId="{51CC4890-ADA7-4435-BD60-F51E27A03284}" dt="2023-11-02T17:59:28.207" v="467" actId="20577"/>
        <pc:sldMkLst>
          <pc:docMk/>
          <pc:sldMk cId="2575482947" sldId="275"/>
        </pc:sldMkLst>
        <pc:spChg chg="mod">
          <ac:chgData name="Cuong Le" userId="e11304d39033df8c" providerId="LiveId" clId="{51CC4890-ADA7-4435-BD60-F51E27A03284}" dt="2023-11-02T09:08:06.291" v="398" actId="20577"/>
          <ac:spMkLst>
            <pc:docMk/>
            <pc:sldMk cId="2575482947" sldId="275"/>
            <ac:spMk id="4" creationId="{00000000-0000-0000-0000-000000000000}"/>
          </ac:spMkLst>
        </pc:spChg>
        <pc:spChg chg="mod">
          <ac:chgData name="Cuong Le" userId="e11304d39033df8c" providerId="LiveId" clId="{51CC4890-ADA7-4435-BD60-F51E27A03284}" dt="2023-11-02T17:59:28.207" v="467" actId="20577"/>
          <ac:spMkLst>
            <pc:docMk/>
            <pc:sldMk cId="2575482947" sldId="275"/>
            <ac:spMk id="10" creationId="{C6D51E53-8F5C-6A4A-ADEC-14D41FEFAB85}"/>
          </ac:spMkLst>
        </pc:spChg>
      </pc:sldChg>
      <pc:sldChg chg="modNotesTx">
        <pc:chgData name="Cuong Le" userId="e11304d39033df8c" providerId="LiveId" clId="{51CC4890-ADA7-4435-BD60-F51E27A03284}" dt="2023-11-02T17:56:38.851" v="428" actId="20577"/>
        <pc:sldMkLst>
          <pc:docMk/>
          <pc:sldMk cId="588836938" sldId="277"/>
        </pc:sldMkLst>
      </pc:sldChg>
      <pc:sldChg chg="modSp mod modNotesTx">
        <pc:chgData name="Cuong Le" userId="e11304d39033df8c" providerId="LiveId" clId="{51CC4890-ADA7-4435-BD60-F51E27A03284}" dt="2023-11-02T17:57:37.103" v="443" actId="20577"/>
        <pc:sldMkLst>
          <pc:docMk/>
          <pc:sldMk cId="1717459955" sldId="278"/>
        </pc:sldMkLst>
        <pc:spChg chg="mod">
          <ac:chgData name="Cuong Le" userId="e11304d39033df8c" providerId="LiveId" clId="{51CC4890-ADA7-4435-BD60-F51E27A03284}" dt="2023-11-02T17:57:29.759" v="442" actId="20577"/>
          <ac:spMkLst>
            <pc:docMk/>
            <pc:sldMk cId="1717459955" sldId="278"/>
            <ac:spMk id="4" creationId="{1531699C-AA4F-EFEB-8816-3AF9F546CD60}"/>
          </ac:spMkLst>
        </pc:spChg>
      </pc:sldChg>
      <pc:sldChg chg="modSp mod">
        <pc:chgData name="Cuong Le" userId="e11304d39033df8c" providerId="LiveId" clId="{51CC4890-ADA7-4435-BD60-F51E27A03284}" dt="2023-11-02T17:59:02.671" v="466" actId="20577"/>
        <pc:sldMkLst>
          <pc:docMk/>
          <pc:sldMk cId="1120355516" sldId="280"/>
        </pc:sldMkLst>
        <pc:spChg chg="mod">
          <ac:chgData name="Cuong Le" userId="e11304d39033df8c" providerId="LiveId" clId="{51CC4890-ADA7-4435-BD60-F51E27A03284}" dt="2023-11-02T17:59:02.671" v="466" actId="20577"/>
          <ac:spMkLst>
            <pc:docMk/>
            <pc:sldMk cId="1120355516" sldId="280"/>
            <ac:spMk id="16" creationId="{F22CEAAB-F63B-4626-9535-7A794DA01079}"/>
          </ac:spMkLst>
        </pc:spChg>
        <pc:graphicFrameChg chg="modGraphic">
          <ac:chgData name="Cuong Le" userId="e11304d39033df8c" providerId="LiveId" clId="{51CC4890-ADA7-4435-BD60-F51E27A03284}" dt="2023-11-02T09:07:19.005" v="386" actId="20577"/>
          <ac:graphicFrameMkLst>
            <pc:docMk/>
            <pc:sldMk cId="1120355516" sldId="280"/>
            <ac:graphicFrameMk id="3" creationId="{1C4F35E7-31D0-85E7-C606-8CB10AC30925}"/>
          </ac:graphicFrameMkLst>
        </pc:graphicFrameChg>
      </pc:sldChg>
      <pc:sldChg chg="modSp">
        <pc:chgData name="Cuong Le" userId="e11304d39033df8c" providerId="LiveId" clId="{51CC4890-ADA7-4435-BD60-F51E27A03284}" dt="2023-11-02T09:07:36.340" v="396" actId="20577"/>
        <pc:sldMkLst>
          <pc:docMk/>
          <pc:sldMk cId="3484934541" sldId="281"/>
        </pc:sldMkLst>
        <pc:spChg chg="mod">
          <ac:chgData name="Cuong Le" userId="e11304d39033df8c" providerId="LiveId" clId="{51CC4890-ADA7-4435-BD60-F51E27A03284}" dt="2023-11-02T09:07:36.340" v="396" actId="20577"/>
          <ac:spMkLst>
            <pc:docMk/>
            <pc:sldMk cId="3484934541" sldId="281"/>
            <ac:spMk id="4" creationId="{95AA1D81-C9D3-7DC0-CE1A-D97DE359AF70}"/>
          </ac:spMkLst>
        </pc:spChg>
      </pc:sldChg>
      <pc:sldMasterChg chg="delSldLayout">
        <pc:chgData name="Cuong Le" userId="e11304d39033df8c" providerId="LiveId" clId="{51CC4890-ADA7-4435-BD60-F51E27A03284}" dt="2023-11-02T17:58:08.595" v="444" actId="2696"/>
        <pc:sldMasterMkLst>
          <pc:docMk/>
          <pc:sldMasterMk cId="3301748320" sldId="2147483648"/>
        </pc:sldMasterMkLst>
        <pc:sldLayoutChg chg="del">
          <pc:chgData name="Cuong Le" userId="e11304d39033df8c" providerId="LiveId" clId="{51CC4890-ADA7-4435-BD60-F51E27A03284}" dt="2023-11-02T17:58:08.595" v="444" actId="2696"/>
          <pc:sldLayoutMkLst>
            <pc:docMk/>
            <pc:sldMasterMk cId="3301748320" sldId="2147483648"/>
            <pc:sldLayoutMk cId="237928053" sldId="2147483661"/>
          </pc:sldLayoutMkLst>
        </pc:sldLayoutChg>
      </pc:sldMasterChg>
    </pc:docChg>
  </pc:docChgLst>
  <pc:docChgLst>
    <pc:chgData name="Cuong Le" userId="e11304d39033df8c" providerId="LiveId" clId="{CEE3FC9C-5079-4A1E-8063-EC7691999E91}"/>
    <pc:docChg chg="undo custSel addSld modSld">
      <pc:chgData name="Cuong Le" userId="e11304d39033df8c" providerId="LiveId" clId="{CEE3FC9C-5079-4A1E-8063-EC7691999E91}" dt="2024-05-16T16:30:44.720" v="102" actId="113"/>
      <pc:docMkLst>
        <pc:docMk/>
      </pc:docMkLst>
      <pc:sldChg chg="modSp mod">
        <pc:chgData name="Cuong Le" userId="e11304d39033df8c" providerId="LiveId" clId="{CEE3FC9C-5079-4A1E-8063-EC7691999E91}" dt="2024-05-16T11:30:55.387" v="99" actId="14100"/>
        <pc:sldMkLst>
          <pc:docMk/>
          <pc:sldMk cId="253400377" sldId="263"/>
        </pc:sldMkLst>
        <pc:graphicFrameChg chg="modGraphic">
          <ac:chgData name="Cuong Le" userId="e11304d39033df8c" providerId="LiveId" clId="{CEE3FC9C-5079-4A1E-8063-EC7691999E91}" dt="2024-05-16T11:30:55.387" v="99" actId="14100"/>
          <ac:graphicFrameMkLst>
            <pc:docMk/>
            <pc:sldMk cId="253400377" sldId="263"/>
            <ac:graphicFrameMk id="8" creationId="{00000000-0000-0000-0000-000000000000}"/>
          </ac:graphicFrameMkLst>
        </pc:graphicFrameChg>
      </pc:sldChg>
      <pc:sldChg chg="modNotesTx">
        <pc:chgData name="Cuong Le" userId="e11304d39033df8c" providerId="LiveId" clId="{CEE3FC9C-5079-4A1E-8063-EC7691999E91}" dt="2024-05-15T09:19:41.125" v="18" actId="20577"/>
        <pc:sldMkLst>
          <pc:docMk/>
          <pc:sldMk cId="3578583732" sldId="272"/>
        </pc:sldMkLst>
      </pc:sldChg>
      <pc:sldChg chg="modSp mod">
        <pc:chgData name="Cuong Le" userId="e11304d39033df8c" providerId="LiveId" clId="{CEE3FC9C-5079-4A1E-8063-EC7691999E91}" dt="2024-05-16T11:25:28.767" v="32" actId="20577"/>
        <pc:sldMkLst>
          <pc:docMk/>
          <pc:sldMk cId="2718555925" sldId="276"/>
        </pc:sldMkLst>
        <pc:spChg chg="mod">
          <ac:chgData name="Cuong Le" userId="e11304d39033df8c" providerId="LiveId" clId="{CEE3FC9C-5079-4A1E-8063-EC7691999E91}" dt="2024-05-16T11:25:28.767" v="32" actId="20577"/>
          <ac:spMkLst>
            <pc:docMk/>
            <pc:sldMk cId="2718555925" sldId="276"/>
            <ac:spMk id="4" creationId="{2E717686-654F-06E3-B0DC-5C286BFCD77B}"/>
          </ac:spMkLst>
        </pc:spChg>
      </pc:sldChg>
      <pc:sldChg chg="modSp add mod">
        <pc:chgData name="Cuong Le" userId="e11304d39033df8c" providerId="LiveId" clId="{CEE3FC9C-5079-4A1E-8063-EC7691999E91}" dt="2024-05-16T11:30:19.518" v="90" actId="20577"/>
        <pc:sldMkLst>
          <pc:docMk/>
          <pc:sldMk cId="588836938" sldId="277"/>
        </pc:sldMkLst>
        <pc:spChg chg="mod">
          <ac:chgData name="Cuong Le" userId="e11304d39033df8c" providerId="LiveId" clId="{CEE3FC9C-5079-4A1E-8063-EC7691999E91}" dt="2024-05-16T11:30:19.518" v="90" actId="20577"/>
          <ac:spMkLst>
            <pc:docMk/>
            <pc:sldMk cId="588836938" sldId="277"/>
            <ac:spMk id="4" creationId="{CF2BDB88-211C-04B6-816E-3A70E1FEF108}"/>
          </ac:spMkLst>
        </pc:spChg>
      </pc:sldChg>
      <pc:sldChg chg="modSp add mod">
        <pc:chgData name="Cuong Le" userId="e11304d39033df8c" providerId="LiveId" clId="{CEE3FC9C-5079-4A1E-8063-EC7691999E91}" dt="2024-05-16T11:29:26.928" v="77" actId="2710"/>
        <pc:sldMkLst>
          <pc:docMk/>
          <pc:sldMk cId="1717459955" sldId="278"/>
        </pc:sldMkLst>
        <pc:spChg chg="mod">
          <ac:chgData name="Cuong Le" userId="e11304d39033df8c" providerId="LiveId" clId="{CEE3FC9C-5079-4A1E-8063-EC7691999E91}" dt="2024-05-16T11:29:26.928" v="77" actId="2710"/>
          <ac:spMkLst>
            <pc:docMk/>
            <pc:sldMk cId="1717459955" sldId="278"/>
            <ac:spMk id="4" creationId="{1531699C-AA4F-EFEB-8816-3AF9F546CD60}"/>
          </ac:spMkLst>
        </pc:spChg>
      </pc:sldChg>
      <pc:sldChg chg="modSp mod">
        <pc:chgData name="Cuong Le" userId="e11304d39033df8c" providerId="LiveId" clId="{CEE3FC9C-5079-4A1E-8063-EC7691999E91}" dt="2024-05-16T11:25:44.463" v="40" actId="20577"/>
        <pc:sldMkLst>
          <pc:docMk/>
          <pc:sldMk cId="1120355516" sldId="280"/>
        </pc:sldMkLst>
        <pc:graphicFrameChg chg="modGraphic">
          <ac:chgData name="Cuong Le" userId="e11304d39033df8c" providerId="LiveId" clId="{CEE3FC9C-5079-4A1E-8063-EC7691999E91}" dt="2024-05-16T11:25:44.463" v="40" actId="20577"/>
          <ac:graphicFrameMkLst>
            <pc:docMk/>
            <pc:sldMk cId="1120355516" sldId="280"/>
            <ac:graphicFrameMk id="3" creationId="{1C4F35E7-31D0-85E7-C606-8CB10AC30925}"/>
          </ac:graphicFrameMkLst>
        </pc:graphicFrameChg>
      </pc:sldChg>
      <pc:sldChg chg="modSp mod addAnim delAnim modNotesTx">
        <pc:chgData name="Cuong Le" userId="e11304d39033df8c" providerId="LiveId" clId="{CEE3FC9C-5079-4A1E-8063-EC7691999E91}" dt="2024-05-16T16:30:44.720" v="102" actId="113"/>
        <pc:sldMkLst>
          <pc:docMk/>
          <pc:sldMk cId="3484934541" sldId="281"/>
        </pc:sldMkLst>
        <pc:spChg chg="mod">
          <ac:chgData name="Cuong Le" userId="e11304d39033df8c" providerId="LiveId" clId="{CEE3FC9C-5079-4A1E-8063-EC7691999E91}" dt="2024-05-16T16:30:36.724" v="101" actId="255"/>
          <ac:spMkLst>
            <pc:docMk/>
            <pc:sldMk cId="3484934541" sldId="281"/>
            <ac:spMk id="5" creationId="{7B4889E8-198C-65B3-8F97-19B60DA5A288}"/>
          </ac:spMkLst>
        </pc:spChg>
        <pc:spChg chg="mod">
          <ac:chgData name="Cuong Le" userId="e11304d39033df8c" providerId="LiveId" clId="{CEE3FC9C-5079-4A1E-8063-EC7691999E91}" dt="2024-05-16T16:30:44.720" v="102" actId="113"/>
          <ac:spMkLst>
            <pc:docMk/>
            <pc:sldMk cId="3484934541" sldId="281"/>
            <ac:spMk id="8" creationId="{6AF6AA21-134E-5C79-E02D-D9F7193EA1BC}"/>
          </ac:spMkLst>
        </pc:spChg>
        <pc:spChg chg="mod">
          <ac:chgData name="Cuong Le" userId="e11304d39033df8c" providerId="LiveId" clId="{CEE3FC9C-5079-4A1E-8063-EC7691999E91}" dt="2024-05-16T11:26:29.016" v="45" actId="21"/>
          <ac:spMkLst>
            <pc:docMk/>
            <pc:sldMk cId="3484934541" sldId="281"/>
            <ac:spMk id="10" creationId="{77565A61-413E-B286-B3F7-49D741990DD5}"/>
          </ac:spMkLst>
        </pc:spChg>
      </pc:sldChg>
      <pc:sldChg chg="addSp delSp modSp new mod">
        <pc:chgData name="Cuong Le" userId="e11304d39033df8c" providerId="LiveId" clId="{CEE3FC9C-5079-4A1E-8063-EC7691999E91}" dt="2024-05-16T11:29:08.467" v="74" actId="1076"/>
        <pc:sldMkLst>
          <pc:docMk/>
          <pc:sldMk cId="4061462210" sldId="285"/>
        </pc:sldMkLst>
        <pc:spChg chg="add del mod">
          <ac:chgData name="Cuong Le" userId="e11304d39033df8c" providerId="LiveId" clId="{CEE3FC9C-5079-4A1E-8063-EC7691999E91}" dt="2024-05-16T11:28:43.774" v="67"/>
          <ac:spMkLst>
            <pc:docMk/>
            <pc:sldMk cId="4061462210" sldId="285"/>
            <ac:spMk id="5" creationId="{4466753B-5A12-834D-7EAC-FE8F56910F89}"/>
          </ac:spMkLst>
        </pc:spChg>
        <pc:spChg chg="add mod">
          <ac:chgData name="Cuong Le" userId="e11304d39033df8c" providerId="LiveId" clId="{CEE3FC9C-5079-4A1E-8063-EC7691999E91}" dt="2024-05-16T11:29:08.467" v="74" actId="1076"/>
          <ac:spMkLst>
            <pc:docMk/>
            <pc:sldMk cId="4061462210" sldId="285"/>
            <ac:spMk id="7" creationId="{51C7B73D-815E-35BC-CC52-349F39857231}"/>
          </ac:spMkLst>
        </pc:spChg>
      </pc:sldChg>
      <pc:sldChg chg="addSp modSp new mod">
        <pc:chgData name="Cuong Le" userId="e11304d39033df8c" providerId="LiveId" clId="{CEE3FC9C-5079-4A1E-8063-EC7691999E91}" dt="2024-05-16T11:30:42.305" v="97" actId="20577"/>
        <pc:sldMkLst>
          <pc:docMk/>
          <pc:sldMk cId="1410409702" sldId="286"/>
        </pc:sldMkLst>
        <pc:spChg chg="add mod">
          <ac:chgData name="Cuong Le" userId="e11304d39033df8c" providerId="LiveId" clId="{CEE3FC9C-5079-4A1E-8063-EC7691999E91}" dt="2024-05-16T11:30:42.305" v="97" actId="20577"/>
          <ac:spMkLst>
            <pc:docMk/>
            <pc:sldMk cId="1410409702" sldId="286"/>
            <ac:spMk id="5" creationId="{E887D81D-DA8D-2A2D-26DF-F728746D0845}"/>
          </ac:spMkLst>
        </pc:spChg>
      </pc:sldChg>
      <pc:sldChg chg="addSp modSp new mod">
        <pc:chgData name="Cuong Le" userId="e11304d39033df8c" providerId="LiveId" clId="{CEE3FC9C-5079-4A1E-8063-EC7691999E91}" dt="2024-05-16T11:29:55.018" v="85" actId="20577"/>
        <pc:sldMkLst>
          <pc:docMk/>
          <pc:sldMk cId="2908613787" sldId="287"/>
        </pc:sldMkLst>
        <pc:spChg chg="add mod">
          <ac:chgData name="Cuong Le" userId="e11304d39033df8c" providerId="LiveId" clId="{CEE3FC9C-5079-4A1E-8063-EC7691999E91}" dt="2024-05-16T11:29:55.018" v="85" actId="20577"/>
          <ac:spMkLst>
            <pc:docMk/>
            <pc:sldMk cId="2908613787" sldId="287"/>
            <ac:spMk id="5" creationId="{AFB33137-0BE7-A4E5-3A4B-788735D384E8}"/>
          </ac:spMkLst>
        </pc:spChg>
      </pc:sldChg>
    </pc:docChg>
  </pc:docChgLst>
  <pc:docChgLst>
    <pc:chgData name="Cuong Le" userId="e11304d39033df8c" providerId="LiveId" clId="{1D00A0C6-FFEE-4EFE-87C7-66CDCC8E217E}"/>
    <pc:docChg chg="undo redo custSel addSld delSld modSld">
      <pc:chgData name="Cuong Le" userId="e11304d39033df8c" providerId="LiveId" clId="{1D00A0C6-FFEE-4EFE-87C7-66CDCC8E217E}" dt="2023-09-25T19:38:13.469" v="1015" actId="20577"/>
      <pc:docMkLst>
        <pc:docMk/>
      </pc:docMkLst>
      <pc:sldChg chg="del">
        <pc:chgData name="Cuong Le" userId="e11304d39033df8c" providerId="LiveId" clId="{1D00A0C6-FFEE-4EFE-87C7-66CDCC8E217E}" dt="2023-09-25T19:03:34.204" v="341" actId="2696"/>
        <pc:sldMkLst>
          <pc:docMk/>
          <pc:sldMk cId="553517076" sldId="261"/>
        </pc:sldMkLst>
      </pc:sldChg>
      <pc:sldChg chg="del">
        <pc:chgData name="Cuong Le" userId="e11304d39033df8c" providerId="LiveId" clId="{1D00A0C6-FFEE-4EFE-87C7-66CDCC8E217E}" dt="2023-09-25T19:09:30.070" v="347" actId="2696"/>
        <pc:sldMkLst>
          <pc:docMk/>
          <pc:sldMk cId="886664960" sldId="269"/>
        </pc:sldMkLst>
      </pc:sldChg>
      <pc:sldChg chg="del">
        <pc:chgData name="Cuong Le" userId="e11304d39033df8c" providerId="LiveId" clId="{1D00A0C6-FFEE-4EFE-87C7-66CDCC8E217E}" dt="2023-09-25T19:09:18.798" v="346" actId="2696"/>
        <pc:sldMkLst>
          <pc:docMk/>
          <pc:sldMk cId="3161655431" sldId="274"/>
        </pc:sldMkLst>
      </pc:sldChg>
      <pc:sldChg chg="add del">
        <pc:chgData name="Cuong Le" userId="e11304d39033df8c" providerId="LiveId" clId="{1D00A0C6-FFEE-4EFE-87C7-66CDCC8E217E}" dt="2023-09-25T18:40:35.185" v="1" actId="2890"/>
        <pc:sldMkLst>
          <pc:docMk/>
          <pc:sldMk cId="1060950732" sldId="276"/>
        </pc:sldMkLst>
      </pc:sldChg>
      <pc:sldChg chg="addSp modSp new mod">
        <pc:chgData name="Cuong Le" userId="e11304d39033df8c" providerId="LiveId" clId="{1D00A0C6-FFEE-4EFE-87C7-66CDCC8E217E}" dt="2023-09-25T18:42:41.847" v="44" actId="20577"/>
        <pc:sldMkLst>
          <pc:docMk/>
          <pc:sldMk cId="2718555925" sldId="276"/>
        </pc:sldMkLst>
        <pc:spChg chg="add mod">
          <ac:chgData name="Cuong Le" userId="e11304d39033df8c" providerId="LiveId" clId="{1D00A0C6-FFEE-4EFE-87C7-66CDCC8E217E}" dt="2023-09-25T18:42:41.847" v="44" actId="20577"/>
          <ac:spMkLst>
            <pc:docMk/>
            <pc:sldMk cId="2718555925" sldId="276"/>
            <ac:spMk id="4" creationId="{2E717686-654F-06E3-B0DC-5C286BFCD77B}"/>
          </ac:spMkLst>
        </pc:spChg>
      </pc:sldChg>
      <pc:sldChg chg="addSp modSp new mod">
        <pc:chgData name="Cuong Le" userId="e11304d39033df8c" providerId="LiveId" clId="{1D00A0C6-FFEE-4EFE-87C7-66CDCC8E217E}" dt="2023-09-25T19:34:18.537" v="980" actId="20577"/>
        <pc:sldMkLst>
          <pc:docMk/>
          <pc:sldMk cId="588836938" sldId="277"/>
        </pc:sldMkLst>
        <pc:spChg chg="add mod">
          <ac:chgData name="Cuong Le" userId="e11304d39033df8c" providerId="LiveId" clId="{1D00A0C6-FFEE-4EFE-87C7-66CDCC8E217E}" dt="2023-09-25T19:34:18.537" v="980" actId="20577"/>
          <ac:spMkLst>
            <pc:docMk/>
            <pc:sldMk cId="588836938" sldId="277"/>
            <ac:spMk id="4" creationId="{CF2BDB88-211C-04B6-816E-3A70E1FEF108}"/>
          </ac:spMkLst>
        </pc:spChg>
      </pc:sldChg>
      <pc:sldChg chg="new del">
        <pc:chgData name="Cuong Le" userId="e11304d39033df8c" providerId="LiveId" clId="{1D00A0C6-FFEE-4EFE-87C7-66CDCC8E217E}" dt="2023-09-25T18:42:51.615" v="45" actId="2696"/>
        <pc:sldMkLst>
          <pc:docMk/>
          <pc:sldMk cId="3873051688" sldId="277"/>
        </pc:sldMkLst>
      </pc:sldChg>
      <pc:sldChg chg="addSp modSp new mod">
        <pc:chgData name="Cuong Le" userId="e11304d39033df8c" providerId="LiveId" clId="{1D00A0C6-FFEE-4EFE-87C7-66CDCC8E217E}" dt="2023-09-25T19:38:13.469" v="1015" actId="20577"/>
        <pc:sldMkLst>
          <pc:docMk/>
          <pc:sldMk cId="1717459955" sldId="278"/>
        </pc:sldMkLst>
        <pc:spChg chg="add mod">
          <ac:chgData name="Cuong Le" userId="e11304d39033df8c" providerId="LiveId" clId="{1D00A0C6-FFEE-4EFE-87C7-66CDCC8E217E}" dt="2023-09-25T19:38:13.469" v="1015" actId="20577"/>
          <ac:spMkLst>
            <pc:docMk/>
            <pc:sldMk cId="1717459955" sldId="278"/>
            <ac:spMk id="4" creationId="{1531699C-AA4F-EFEB-8816-3AF9F546CD60}"/>
          </ac:spMkLst>
        </pc:spChg>
      </pc:sldChg>
      <pc:sldChg chg="new del">
        <pc:chgData name="Cuong Le" userId="e11304d39033df8c" providerId="LiveId" clId="{1D00A0C6-FFEE-4EFE-87C7-66CDCC8E217E}" dt="2023-09-25T18:42:53.303" v="46" actId="2696"/>
        <pc:sldMkLst>
          <pc:docMk/>
          <pc:sldMk cId="2310625271" sldId="278"/>
        </pc:sldMkLst>
      </pc:sldChg>
      <pc:sldChg chg="new del">
        <pc:chgData name="Cuong Le" userId="e11304d39033df8c" providerId="LiveId" clId="{1D00A0C6-FFEE-4EFE-87C7-66CDCC8E217E}" dt="2023-09-25T18:42:55.054" v="47" actId="2696"/>
        <pc:sldMkLst>
          <pc:docMk/>
          <pc:sldMk cId="2160534235" sldId="279"/>
        </pc:sldMkLst>
      </pc:sldChg>
      <pc:sldChg chg="addSp delSp modSp new mod">
        <pc:chgData name="Cuong Le" userId="e11304d39033df8c" providerId="LiveId" clId="{1D00A0C6-FFEE-4EFE-87C7-66CDCC8E217E}" dt="2023-09-25T18:52:59.076" v="135"/>
        <pc:sldMkLst>
          <pc:docMk/>
          <pc:sldMk cId="3323004617" sldId="279"/>
        </pc:sldMkLst>
        <pc:spChg chg="add del mod">
          <ac:chgData name="Cuong Le" userId="e11304d39033df8c" providerId="LiveId" clId="{1D00A0C6-FFEE-4EFE-87C7-66CDCC8E217E}" dt="2023-09-25T18:52:59.076" v="135"/>
          <ac:spMkLst>
            <pc:docMk/>
            <pc:sldMk cId="3323004617" sldId="279"/>
            <ac:spMk id="4" creationId="{0492BFB2-6956-0A6A-8EA7-DE774BA35EA4}"/>
          </ac:spMkLst>
        </pc:spChg>
      </pc:sldChg>
      <pc:sldChg chg="new del">
        <pc:chgData name="Cuong Le" userId="e11304d39033df8c" providerId="LiveId" clId="{1D00A0C6-FFEE-4EFE-87C7-66CDCC8E217E}" dt="2023-09-25T18:42:56.422" v="48" actId="2696"/>
        <pc:sldMkLst>
          <pc:docMk/>
          <pc:sldMk cId="621817631" sldId="280"/>
        </pc:sldMkLst>
      </pc:sldChg>
      <pc:sldChg chg="addSp delSp modSp add mod">
        <pc:chgData name="Cuong Le" userId="e11304d39033df8c" providerId="LiveId" clId="{1D00A0C6-FFEE-4EFE-87C7-66CDCC8E217E}" dt="2023-09-25T19:03:24.504" v="340" actId="122"/>
        <pc:sldMkLst>
          <pc:docMk/>
          <pc:sldMk cId="1120355516" sldId="280"/>
        </pc:sldMkLst>
        <pc:spChg chg="add mod">
          <ac:chgData name="Cuong Le" userId="e11304d39033df8c" providerId="LiveId" clId="{1D00A0C6-FFEE-4EFE-87C7-66CDCC8E217E}" dt="2023-09-25T19:00:57.060" v="313" actId="1076"/>
          <ac:spMkLst>
            <pc:docMk/>
            <pc:sldMk cId="1120355516" sldId="280"/>
            <ac:spMk id="2" creationId="{ED367C61-27CB-9C16-5ABD-7EA4A5916C6B}"/>
          </ac:spMkLst>
        </pc:spChg>
        <pc:spChg chg="add del mod">
          <ac:chgData name="Cuong Le" userId="e11304d39033df8c" providerId="LiveId" clId="{1D00A0C6-FFEE-4EFE-87C7-66CDCC8E217E}" dt="2023-09-25T18:55:40.954" v="181"/>
          <ac:spMkLst>
            <pc:docMk/>
            <pc:sldMk cId="1120355516" sldId="280"/>
            <ac:spMk id="5" creationId="{800C58F1-94A4-0D0E-1404-582A4197B089}"/>
          </ac:spMkLst>
        </pc:spChg>
        <pc:spChg chg="mod">
          <ac:chgData name="Cuong Le" userId="e11304d39033df8c" providerId="LiveId" clId="{1D00A0C6-FFEE-4EFE-87C7-66CDCC8E217E}" dt="2023-09-25T18:55:45.292" v="182" actId="1076"/>
          <ac:spMkLst>
            <pc:docMk/>
            <pc:sldMk cId="1120355516" sldId="280"/>
            <ac:spMk id="16" creationId="{F22CEAAB-F63B-4626-9535-7A794DA01079}"/>
          </ac:spMkLst>
        </pc:spChg>
        <pc:spChg chg="del">
          <ac:chgData name="Cuong Le" userId="e11304d39033df8c" providerId="LiveId" clId="{1D00A0C6-FFEE-4EFE-87C7-66CDCC8E217E}" dt="2023-09-25T18:53:31.599" v="137" actId="21"/>
          <ac:spMkLst>
            <pc:docMk/>
            <pc:sldMk cId="1120355516" sldId="280"/>
            <ac:spMk id="24" creationId="{00000000-0000-0000-0000-000000000000}"/>
          </ac:spMkLst>
        </pc:spChg>
        <pc:spChg chg="del">
          <ac:chgData name="Cuong Le" userId="e11304d39033df8c" providerId="LiveId" clId="{1D00A0C6-FFEE-4EFE-87C7-66CDCC8E217E}" dt="2023-09-25T18:53:34.639" v="138" actId="21"/>
          <ac:spMkLst>
            <pc:docMk/>
            <pc:sldMk cId="1120355516" sldId="280"/>
            <ac:spMk id="25" creationId="{00000000-0000-0000-0000-000000000000}"/>
          </ac:spMkLst>
        </pc:spChg>
        <pc:graphicFrameChg chg="add mod modGraphic">
          <ac:chgData name="Cuong Le" userId="e11304d39033df8c" providerId="LiveId" clId="{1D00A0C6-FFEE-4EFE-87C7-66CDCC8E217E}" dt="2023-09-25T19:03:24.504" v="340" actId="122"/>
          <ac:graphicFrameMkLst>
            <pc:docMk/>
            <pc:sldMk cId="1120355516" sldId="280"/>
            <ac:graphicFrameMk id="3" creationId="{1C4F35E7-31D0-85E7-C606-8CB10AC30925}"/>
          </ac:graphicFrameMkLst>
        </pc:graphicFrameChg>
      </pc:sldChg>
      <pc:sldChg chg="addSp delSp modSp new mod modAnim">
        <pc:chgData name="Cuong Le" userId="e11304d39033df8c" providerId="LiveId" clId="{1D00A0C6-FFEE-4EFE-87C7-66CDCC8E217E}" dt="2023-09-25T19:20:05.567" v="694"/>
        <pc:sldMkLst>
          <pc:docMk/>
          <pc:sldMk cId="3484934541" sldId="281"/>
        </pc:sldMkLst>
        <pc:spChg chg="add mod">
          <ac:chgData name="Cuong Le" userId="e11304d39033df8c" providerId="LiveId" clId="{1D00A0C6-FFEE-4EFE-87C7-66CDCC8E217E}" dt="2023-09-25T19:16:00.432" v="563" actId="255"/>
          <ac:spMkLst>
            <pc:docMk/>
            <pc:sldMk cId="3484934541" sldId="281"/>
            <ac:spMk id="4" creationId="{95AA1D81-C9D3-7DC0-CE1A-D97DE359AF70}"/>
          </ac:spMkLst>
        </pc:spChg>
        <pc:spChg chg="add mod">
          <ac:chgData name="Cuong Le" userId="e11304d39033df8c" providerId="LiveId" clId="{1D00A0C6-FFEE-4EFE-87C7-66CDCC8E217E}" dt="2023-09-25T19:16:32.188" v="594" actId="207"/>
          <ac:spMkLst>
            <pc:docMk/>
            <pc:sldMk cId="3484934541" sldId="281"/>
            <ac:spMk id="5" creationId="{7B4889E8-198C-65B3-8F97-19B60DA5A288}"/>
          </ac:spMkLst>
        </pc:spChg>
        <pc:spChg chg="add del mod">
          <ac:chgData name="Cuong Le" userId="e11304d39033df8c" providerId="LiveId" clId="{1D00A0C6-FFEE-4EFE-87C7-66CDCC8E217E}" dt="2023-09-25T19:13:39.566" v="492" actId="21"/>
          <ac:spMkLst>
            <pc:docMk/>
            <pc:sldMk cId="3484934541" sldId="281"/>
            <ac:spMk id="6" creationId="{12FC2ABD-A4DE-23A6-AE21-5F769D21AC3D}"/>
          </ac:spMkLst>
        </pc:spChg>
        <pc:spChg chg="add mod">
          <ac:chgData name="Cuong Le" userId="e11304d39033df8c" providerId="LiveId" clId="{1D00A0C6-FFEE-4EFE-87C7-66CDCC8E217E}" dt="2023-09-25T19:18:53.278" v="674" actId="1076"/>
          <ac:spMkLst>
            <pc:docMk/>
            <pc:sldMk cId="3484934541" sldId="281"/>
            <ac:spMk id="7" creationId="{AF6761DD-21BF-7EE4-BCB3-638AB55A3A0E}"/>
          </ac:spMkLst>
        </pc:spChg>
        <pc:spChg chg="add mod">
          <ac:chgData name="Cuong Le" userId="e11304d39033df8c" providerId="LiveId" clId="{1D00A0C6-FFEE-4EFE-87C7-66CDCC8E217E}" dt="2023-09-25T19:18:55.724" v="675" actId="1076"/>
          <ac:spMkLst>
            <pc:docMk/>
            <pc:sldMk cId="3484934541" sldId="281"/>
            <ac:spMk id="8" creationId="{6AF6AA21-134E-5C79-E02D-D9F7193EA1BC}"/>
          </ac:spMkLst>
        </pc:spChg>
        <pc:spChg chg="add del mod">
          <ac:chgData name="Cuong Le" userId="e11304d39033df8c" providerId="LiveId" clId="{1D00A0C6-FFEE-4EFE-87C7-66CDCC8E217E}" dt="2023-09-25T19:18:17.980" v="636" actId="767"/>
          <ac:spMkLst>
            <pc:docMk/>
            <pc:sldMk cId="3484934541" sldId="281"/>
            <ac:spMk id="9" creationId="{9D2377A5-7222-BCED-600B-B65601ABD87A}"/>
          </ac:spMkLst>
        </pc:spChg>
        <pc:spChg chg="add mod">
          <ac:chgData name="Cuong Le" userId="e11304d39033df8c" providerId="LiveId" clId="{1D00A0C6-FFEE-4EFE-87C7-66CDCC8E217E}" dt="2023-09-25T19:19:57.163" v="693" actId="20577"/>
          <ac:spMkLst>
            <pc:docMk/>
            <pc:sldMk cId="3484934541" sldId="281"/>
            <ac:spMk id="10" creationId="{77565A61-413E-B286-B3F7-49D741990DD5}"/>
          </ac:spMkLst>
        </pc:spChg>
      </pc:sldChg>
      <pc:sldChg chg="add del">
        <pc:chgData name="Cuong Le" userId="e11304d39033df8c" providerId="LiveId" clId="{1D00A0C6-FFEE-4EFE-87C7-66CDCC8E217E}" dt="2023-09-25T19:20:15.966" v="695" actId="2696"/>
        <pc:sldMkLst>
          <pc:docMk/>
          <pc:sldMk cId="2855475625" sldId="282"/>
        </pc:sldMkLst>
      </pc:sldChg>
      <pc:sldChg chg="new del">
        <pc:chgData name="Cuong Le" userId="e11304d39033df8c" providerId="LiveId" clId="{1D00A0C6-FFEE-4EFE-87C7-66CDCC8E217E}" dt="2023-09-25T19:22:28.520" v="696" actId="2696"/>
        <pc:sldMkLst>
          <pc:docMk/>
          <pc:sldMk cId="335755509" sldId="283"/>
        </pc:sldMkLst>
      </pc:sldChg>
      <pc:sldChg chg="addSp delSp modSp new mod">
        <pc:chgData name="Cuong Le" userId="e11304d39033df8c" providerId="LiveId" clId="{1D00A0C6-FFEE-4EFE-87C7-66CDCC8E217E}" dt="2023-09-25T19:35:17.522" v="1012" actId="14734"/>
        <pc:sldMkLst>
          <pc:docMk/>
          <pc:sldMk cId="2172826931" sldId="284"/>
        </pc:sldMkLst>
        <pc:spChg chg="add mod">
          <ac:chgData name="Cuong Le" userId="e11304d39033df8c" providerId="LiveId" clId="{1D00A0C6-FFEE-4EFE-87C7-66CDCC8E217E}" dt="2023-09-25T19:27:55.822" v="942" actId="207"/>
          <ac:spMkLst>
            <pc:docMk/>
            <pc:sldMk cId="2172826931" sldId="284"/>
            <ac:spMk id="4" creationId="{8D80989A-6009-6916-D764-883C4FD35CF5}"/>
          </ac:spMkLst>
        </pc:spChg>
        <pc:spChg chg="add del mod">
          <ac:chgData name="Cuong Le" userId="e11304d39033df8c" providerId="LiveId" clId="{1D00A0C6-FFEE-4EFE-87C7-66CDCC8E217E}" dt="2023-09-25T19:28:47.631" v="944" actId="767"/>
          <ac:spMkLst>
            <pc:docMk/>
            <pc:sldMk cId="2172826931" sldId="284"/>
            <ac:spMk id="5" creationId="{8CFE5810-98FB-5B67-8C57-EE15D79402B3}"/>
          </ac:spMkLst>
        </pc:spChg>
        <pc:graphicFrameChg chg="add mod modGraphic">
          <ac:chgData name="Cuong Le" userId="e11304d39033df8c" providerId="LiveId" clId="{1D00A0C6-FFEE-4EFE-87C7-66CDCC8E217E}" dt="2023-09-25T19:35:17.522" v="1012" actId="14734"/>
          <ac:graphicFrameMkLst>
            <pc:docMk/>
            <pc:sldMk cId="2172826931" sldId="284"/>
            <ac:graphicFrameMk id="6" creationId="{8DD393B7-02BF-7CFF-3A55-151EA97168F2}"/>
          </ac:graphicFrameMkLst>
        </pc:graphicFrameChg>
      </pc:sldChg>
    </pc:docChg>
  </pc:docChgLst>
  <pc:docChgLst>
    <pc:chgData name="Cuong Le" userId="e11304d39033df8c" providerId="LiveId" clId="{4A18006B-DD95-4957-8210-4AA0EEA7061A}"/>
    <pc:docChg chg="delSld modSld">
      <pc:chgData name="Cuong Le" userId="e11304d39033df8c" providerId="LiveId" clId="{4A18006B-DD95-4957-8210-4AA0EEA7061A}" dt="2024-07-24T15:32:05.589" v="39" actId="20577"/>
      <pc:docMkLst>
        <pc:docMk/>
      </pc:docMkLst>
      <pc:sldChg chg="modSp mod">
        <pc:chgData name="Cuong Le" userId="e11304d39033df8c" providerId="LiveId" clId="{4A18006B-DD95-4957-8210-4AA0EEA7061A}" dt="2024-07-24T15:32:05.589" v="39" actId="20577"/>
        <pc:sldMkLst>
          <pc:docMk/>
          <pc:sldMk cId="2575482947" sldId="275"/>
        </pc:sldMkLst>
        <pc:spChg chg="mod">
          <ac:chgData name="Cuong Le" userId="e11304d39033df8c" providerId="LiveId" clId="{4A18006B-DD95-4957-8210-4AA0EEA7061A}" dt="2024-07-24T15:32:05.589" v="39" actId="20577"/>
          <ac:spMkLst>
            <pc:docMk/>
            <pc:sldMk cId="2575482947" sldId="275"/>
            <ac:spMk id="4" creationId="{00000000-0000-0000-0000-000000000000}"/>
          </ac:spMkLst>
        </pc:spChg>
      </pc:sldChg>
      <pc:sldChg chg="del">
        <pc:chgData name="Cuong Le" userId="e11304d39033df8c" providerId="LiveId" clId="{4A18006B-DD95-4957-8210-4AA0EEA7061A}" dt="2024-07-24T15:30:58.687" v="0" actId="2696"/>
        <pc:sldMkLst>
          <pc:docMk/>
          <pc:sldMk cId="2718555925" sldId="276"/>
        </pc:sldMkLst>
      </pc:sldChg>
      <pc:sldChg chg="del">
        <pc:chgData name="Cuong Le" userId="e11304d39033df8c" providerId="LiveId" clId="{4A18006B-DD95-4957-8210-4AA0EEA7061A}" dt="2024-07-24T15:31:16.149" v="1" actId="2696"/>
        <pc:sldMkLst>
          <pc:docMk/>
          <pc:sldMk cId="588836938" sldId="277"/>
        </pc:sldMkLst>
      </pc:sldChg>
      <pc:sldChg chg="del">
        <pc:chgData name="Cuong Le" userId="e11304d39033df8c" providerId="LiveId" clId="{4A18006B-DD95-4957-8210-4AA0EEA7061A}" dt="2024-07-24T15:31:21.315" v="4" actId="2696"/>
        <pc:sldMkLst>
          <pc:docMk/>
          <pc:sldMk cId="1717459955" sldId="278"/>
        </pc:sldMkLst>
      </pc:sldChg>
      <pc:sldChg chg="del">
        <pc:chgData name="Cuong Le" userId="e11304d39033df8c" providerId="LiveId" clId="{4A18006B-DD95-4957-8210-4AA0EEA7061A}" dt="2024-07-24T15:31:23.060" v="5" actId="2696"/>
        <pc:sldMkLst>
          <pc:docMk/>
          <pc:sldMk cId="4061462210" sldId="285"/>
        </pc:sldMkLst>
      </pc:sldChg>
      <pc:sldChg chg="del">
        <pc:chgData name="Cuong Le" userId="e11304d39033df8c" providerId="LiveId" clId="{4A18006B-DD95-4957-8210-4AA0EEA7061A}" dt="2024-07-24T15:31:17.956" v="2" actId="2696"/>
        <pc:sldMkLst>
          <pc:docMk/>
          <pc:sldMk cId="1410409702" sldId="286"/>
        </pc:sldMkLst>
      </pc:sldChg>
      <pc:sldChg chg="del">
        <pc:chgData name="Cuong Le" userId="e11304d39033df8c" providerId="LiveId" clId="{4A18006B-DD95-4957-8210-4AA0EEA7061A}" dt="2024-07-24T15:31:19.706" v="3" actId="2696"/>
        <pc:sldMkLst>
          <pc:docMk/>
          <pc:sldMk cId="2908613787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B1A8D-8316-DA45-A62A-77F89FCBF9B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Click to edit Master text styles</a:t>
            </a:r>
          </a:p>
          <a:p>
            <a:pPr lvl="1"/>
            <a:r>
              <a:rPr lang="vi-VN"/>
              <a:t>Second level</a:t>
            </a:r>
          </a:p>
          <a:p>
            <a:pPr lvl="2"/>
            <a:r>
              <a:rPr lang="vi-VN"/>
              <a:t>Third level</a:t>
            </a:r>
          </a:p>
          <a:p>
            <a:pPr lvl="3"/>
            <a:r>
              <a:rPr lang="vi-VN"/>
              <a:t>Fourth level</a:t>
            </a:r>
          </a:p>
          <a:p>
            <a:pPr lvl="4"/>
            <a:r>
              <a:rPr lang="vi-V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8E2EA-4B58-3840-9917-18C0E556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52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8E2EA-4B58-3840-9917-18C0E5569B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46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8E2EA-4B58-3840-9917-18C0E5569B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26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C5B23-1651-4043-88F7-BEF6355F94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03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20BF-3A82-4A68-88CF-9EE02BFE7EC0}" type="datetime1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7534-3BA4-485B-A44E-E657E7A7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7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7D6A-F51F-4FDC-938F-876681BECA7E}" type="datetime1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7534-3BA4-485B-A44E-E657E7A7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1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6025E-8942-41C3-A89C-69BE09BFE31D}" type="datetime1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7534-3BA4-485B-A44E-E657E7A7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94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09600" y="2709073"/>
            <a:ext cx="10972800" cy="960107"/>
          </a:xfrm>
        </p:spPr>
        <p:txBody>
          <a:bodyPr anchor="b">
            <a:noAutofit/>
          </a:bodyPr>
          <a:lstStyle>
            <a:lvl1pPr algn="ctr">
              <a:defRPr sz="5334" kern="0" spc="1333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47228" y="3573165"/>
            <a:ext cx="10897544" cy="383894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867" spc="6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647228" y="5445224"/>
            <a:ext cx="10897544" cy="1247990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5875985" y="1508787"/>
            <a:ext cx="441088" cy="672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5875985" y="1748815"/>
            <a:ext cx="441088" cy="672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5875985" y="1988844"/>
            <a:ext cx="441088" cy="672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48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A7E7-CEB7-4F18-81B3-AE17B52089C2}" type="datetime1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7534-3BA4-485B-A44E-E657E7A7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8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E27F-B8D0-46FC-BF83-BE7DF843A404}" type="datetime1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7534-3BA4-485B-A44E-E657E7A7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9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E562-31BD-4E9F-AE17-AEB1320AB071}" type="datetime1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7534-3BA4-485B-A44E-E657E7A7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0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4C02-868B-42E2-A1A6-B4B0BCAA81CF}" type="datetime1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7534-3BA4-485B-A44E-E657E7A7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3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0BC5-DDC8-42BA-8547-07F9ACBDDDC0}" type="datetime1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7534-3BA4-485B-A44E-E657E7A7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8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9F24-6195-400D-9332-E2BD28AD33AA}" type="datetime1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7534-3BA4-485B-A44E-E657E7A7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7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4E79-6EB6-47B4-97F3-3D0B05AB1E30}" type="datetime1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7534-3BA4-485B-A44E-E657E7A7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CD80-7B86-40F3-B6D2-FA456455DF5F}" type="datetime1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7534-3BA4-485B-A44E-E657E7A7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9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72F1E-2A89-442E-AB54-3A6F8DC0BB9C}" type="datetime1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7534-3BA4-485B-A44E-E657E7A7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4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5"/>
          <p:cNvSpPr txBox="1">
            <a:spLocks/>
          </p:cNvSpPr>
          <p:nvPr/>
        </p:nvSpPr>
        <p:spPr>
          <a:xfrm>
            <a:off x="1981200" y="209036"/>
            <a:ext cx="7998827" cy="822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0000"/>
                </a:solidFill>
                <a:latin typeface="Arial" pitchFamily="34" charset="0"/>
                <a:ea typeface="Times New Roman" charset="0"/>
                <a:cs typeface="Arial" pitchFamily="34" charset="0"/>
              </a:rPr>
              <a:t>PHÂN LOẠI LIÊN TỪ</a:t>
            </a: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C49D7F-C15B-457F-BB69-2C3D285551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6" y="-19050"/>
            <a:ext cx="1279133" cy="12791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81200" y="1295400"/>
            <a:ext cx="4710545" cy="2624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1911350">
              <a:lnSpc>
                <a:spcPct val="3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vi-VN" dirty="0">
                <a:latin typeface="Arial" panose="020B0604020202020204" pitchFamily="34" charset="0"/>
                <a:ea typeface="Bookman Old Style" charset="0"/>
                <a:cs typeface="Arial" panose="020B0604020202020204" pitchFamily="34" charset="0"/>
              </a:rPr>
              <a:t>LIÊN TỪ KẾT HỢP</a:t>
            </a:r>
            <a:endParaRPr lang="en-US" dirty="0">
              <a:latin typeface="Arial" panose="020B0604020202020204" pitchFamily="34" charset="0"/>
              <a:ea typeface="Bookman Old Style" charset="0"/>
              <a:cs typeface="Arial" panose="020B0604020202020204" pitchFamily="34" charset="0"/>
            </a:endParaRPr>
          </a:p>
          <a:p>
            <a:pPr marL="342900" indent="-342900" defTabSz="1911350">
              <a:lnSpc>
                <a:spcPct val="3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vi-VN" dirty="0">
                <a:latin typeface="Arial" panose="020B0604020202020204" pitchFamily="34" charset="0"/>
                <a:ea typeface="Bookman Old Style" charset="0"/>
                <a:cs typeface="Arial" panose="020B0604020202020204" pitchFamily="34" charset="0"/>
              </a:rPr>
              <a:t>LIÊN TỪ TƯƠNG QUAN</a:t>
            </a:r>
            <a:endParaRPr lang="en-US" dirty="0">
              <a:latin typeface="Arial" panose="020B0604020202020204" pitchFamily="34" charset="0"/>
              <a:ea typeface="Bookman Old Style" charset="0"/>
              <a:cs typeface="Arial" panose="020B0604020202020204" pitchFamily="34" charset="0"/>
            </a:endParaRPr>
          </a:p>
          <a:p>
            <a:pPr marL="342900" indent="-342900" defTabSz="1911350">
              <a:lnSpc>
                <a:spcPct val="300000"/>
              </a:lnSpc>
              <a:spcBef>
                <a:spcPct val="0"/>
              </a:spcBef>
              <a:spcAft>
                <a:spcPct val="35000"/>
              </a:spcAft>
              <a:buFont typeface="Wingdings" panose="05000000000000000000" pitchFamily="2" charset="2"/>
              <a:buChar char="ü"/>
            </a:pPr>
            <a:r>
              <a:rPr lang="vi-VN" dirty="0">
                <a:latin typeface="Arial" panose="020B0604020202020204" pitchFamily="34" charset="0"/>
                <a:ea typeface="Bookman Old Style" charset="0"/>
                <a:cs typeface="Arial" panose="020B0604020202020204" pitchFamily="34" charset="0"/>
              </a:rPr>
              <a:t>LIÊN TỪ PHỤ THUỘC</a:t>
            </a:r>
            <a:endParaRPr lang="en-US" dirty="0">
              <a:latin typeface="Arial" pitchFamily="34" charset="0"/>
              <a:ea typeface="Bookman Old Style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C1CD-110F-498C-91DC-85C3F190D8CE}" type="datetime1">
              <a:rPr lang="en-US" smtClean="0"/>
              <a:t>7/24/2024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7534-3BA4-485B-A44E-E657E7A789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5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466506"/>
              </p:ext>
            </p:extLst>
          </p:nvPr>
        </p:nvGraphicFramePr>
        <p:xfrm>
          <a:off x="609600" y="1287717"/>
          <a:ext cx="11125200" cy="27453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76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6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9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9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03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Bởi</a:t>
                      </a: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vì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Và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Không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Nhưng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Hoặc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Yet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Nhưng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Vì</a:t>
                      </a:r>
                      <a:r>
                        <a:rPr lang="en-US" sz="32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vậy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C49D7F-C15B-457F-BB69-2C3D285551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6" y="-19050"/>
            <a:ext cx="1279133" cy="1279133"/>
          </a:xfrm>
          <a:prstGeom prst="rect">
            <a:avLst/>
          </a:prstGeom>
        </p:spPr>
      </p:pic>
      <p:sp>
        <p:nvSpPr>
          <p:cNvPr id="27" name="タイトル 5"/>
          <p:cNvSpPr txBox="1">
            <a:spLocks/>
          </p:cNvSpPr>
          <p:nvPr/>
        </p:nvSpPr>
        <p:spPr>
          <a:xfrm>
            <a:off x="1752600" y="211763"/>
            <a:ext cx="7998827" cy="822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0000"/>
                </a:solidFill>
                <a:latin typeface="Arial" pitchFamily="34" charset="0"/>
                <a:ea typeface="Times New Roman" charset="0"/>
                <a:cs typeface="Arial" pitchFamily="34" charset="0"/>
              </a:rPr>
              <a:t>1. LIÊN TỪ KẾT HỢP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97F9-1C1B-4BB4-9078-1FC6A90089C4}" type="datetime1">
              <a:rPr lang="en-US" smtClean="0"/>
              <a:t>7/24/2024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7534-3BA4-485B-A44E-E657E7A789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5"/>
          <p:cNvSpPr txBox="1">
            <a:spLocks/>
          </p:cNvSpPr>
          <p:nvPr/>
        </p:nvSpPr>
        <p:spPr>
          <a:xfrm>
            <a:off x="1805879" y="183481"/>
            <a:ext cx="7998827" cy="822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0000"/>
                </a:solidFill>
                <a:latin typeface="Arial" pitchFamily="34" charset="0"/>
                <a:ea typeface="Times New Roman" charset="0"/>
                <a:cs typeface="Arial" pitchFamily="34" charset="0"/>
              </a:rPr>
              <a:t>2. LIÊN TỪ </a:t>
            </a:r>
            <a:r>
              <a:rPr lang="vi-VN" sz="2400" b="1" dirty="0">
                <a:solidFill>
                  <a:srgbClr val="FF0000"/>
                </a:solidFill>
                <a:latin typeface="Arial" pitchFamily="34" charset="0"/>
                <a:ea typeface="Times New Roman" charset="0"/>
                <a:cs typeface="Arial" pitchFamily="34" charset="0"/>
              </a:rPr>
              <a:t>TƯƠNG QUAN</a:t>
            </a:r>
            <a:endParaRPr lang="en-US" sz="2400" b="1" dirty="0">
              <a:solidFill>
                <a:srgbClr val="FF0000"/>
              </a:solidFill>
              <a:latin typeface="Arial" pitchFamily="34" charset="0"/>
              <a:ea typeface="Times New Roman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2819400"/>
            <a:ext cx="9144000" cy="430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Both...And...: </a:t>
            </a:r>
            <a:r>
              <a:rPr lang="en-US" sz="2000" dirty="0" err="1">
                <a:latin typeface="Arial" pitchFamily="34" charset="0"/>
                <a:ea typeface="Bookman Old Style" charset="0"/>
                <a:cs typeface="Arial" pitchFamily="34" charset="0"/>
              </a:rPr>
              <a:t>cả</a:t>
            </a: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 … </a:t>
            </a:r>
            <a:r>
              <a:rPr lang="en-US" sz="2000" dirty="0" err="1">
                <a:latin typeface="Arial" pitchFamily="34" charset="0"/>
                <a:ea typeface="Bookman Old Style" charset="0"/>
                <a:cs typeface="Arial" pitchFamily="34" charset="0"/>
              </a:rPr>
              <a:t>và</a:t>
            </a:r>
            <a:endParaRPr lang="en-US" sz="2000" dirty="0">
              <a:latin typeface="Arial" pitchFamily="34" charset="0"/>
              <a:ea typeface="Bookman Old Style" charset="0"/>
              <a:cs typeface="Arial" pitchFamily="34" charset="0"/>
            </a:endParaRPr>
          </a:p>
          <a:p>
            <a:pPr marL="342900" indent="-342900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Either...Or....: </a:t>
            </a:r>
            <a:r>
              <a:rPr lang="en-US" sz="2000" dirty="0" err="1">
                <a:latin typeface="Arial" pitchFamily="34" charset="0"/>
                <a:ea typeface="Bookman Old Style" charset="0"/>
                <a:cs typeface="Arial" pitchFamily="34" charset="0"/>
              </a:rPr>
              <a:t>hoặc</a:t>
            </a: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 … </a:t>
            </a:r>
            <a:r>
              <a:rPr lang="en-US" sz="2000" dirty="0" err="1">
                <a:latin typeface="Arial" pitchFamily="34" charset="0"/>
                <a:ea typeface="Bookman Old Style" charset="0"/>
                <a:cs typeface="Arial" pitchFamily="34" charset="0"/>
              </a:rPr>
              <a:t>hoặc</a:t>
            </a:r>
            <a:endParaRPr lang="en-US" sz="2000" dirty="0">
              <a:latin typeface="Arial" pitchFamily="34" charset="0"/>
              <a:ea typeface="Bookman Old Style" charset="0"/>
              <a:cs typeface="Arial" pitchFamily="34" charset="0"/>
            </a:endParaRPr>
          </a:p>
          <a:p>
            <a:pPr marL="342900" indent="-342900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Neither...Nor...: </a:t>
            </a:r>
            <a:r>
              <a:rPr lang="en-US" sz="2000" dirty="0" err="1">
                <a:latin typeface="Arial" pitchFamily="34" charset="0"/>
                <a:ea typeface="Bookman Old Style" charset="0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… </a:t>
            </a:r>
            <a:r>
              <a:rPr lang="en-US" sz="2000" dirty="0" err="1">
                <a:latin typeface="Arial" pitchFamily="34" charset="0"/>
                <a:ea typeface="Bookman Old Style" charset="0"/>
                <a:cs typeface="Arial" pitchFamily="34" charset="0"/>
              </a:rPr>
              <a:t>cũng</a:t>
            </a: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Bookman Old Style" charset="0"/>
                <a:cs typeface="Arial" pitchFamily="34" charset="0"/>
              </a:rPr>
              <a:t>không</a:t>
            </a:r>
            <a:endParaRPr lang="en-US" sz="2000" dirty="0">
              <a:latin typeface="Arial" pitchFamily="34" charset="0"/>
              <a:ea typeface="Bookman Old Style" charset="0"/>
              <a:cs typeface="Arial" pitchFamily="34" charset="0"/>
            </a:endParaRPr>
          </a:p>
          <a:p>
            <a:pPr marL="342900" indent="-342900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Not only...But (also)...: </a:t>
            </a:r>
            <a:r>
              <a:rPr lang="en-US" sz="2000" dirty="0" err="1">
                <a:latin typeface="Arial" pitchFamily="34" charset="0"/>
                <a:ea typeface="Bookman Old Style" charset="0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Bookman Old Style" charset="0"/>
                <a:cs typeface="Arial" pitchFamily="34" charset="0"/>
              </a:rPr>
              <a:t>những</a:t>
            </a: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 …. </a:t>
            </a:r>
            <a:r>
              <a:rPr lang="en-US" sz="2000" dirty="0" err="1">
                <a:latin typeface="Arial" pitchFamily="34" charset="0"/>
                <a:ea typeface="Bookman Old Style" charset="0"/>
                <a:cs typeface="Arial" pitchFamily="34" charset="0"/>
              </a:rPr>
              <a:t>Mà</a:t>
            </a: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Bookman Old Style" charset="0"/>
                <a:cs typeface="Arial" pitchFamily="34" charset="0"/>
              </a:rPr>
              <a:t>còn</a:t>
            </a:r>
            <a:endParaRPr lang="en-US" sz="2000" dirty="0">
              <a:latin typeface="Arial" pitchFamily="34" charset="0"/>
              <a:ea typeface="Bookman Old Style" charset="0"/>
              <a:cs typeface="Arial" pitchFamily="34" charset="0"/>
            </a:endParaRPr>
          </a:p>
          <a:p>
            <a:pPr marL="342900" indent="-342900" fontAlgn="base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Not …but…</a:t>
            </a:r>
            <a:r>
              <a:rPr lang="en-US" sz="2000" dirty="0" err="1">
                <a:latin typeface="Arial" pitchFamily="34" charset="0"/>
                <a:ea typeface="Bookman Old Style" charset="0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Bookman Old Style" charset="0"/>
                <a:cs typeface="Arial" pitchFamily="34" charset="0"/>
              </a:rPr>
              <a:t>phải</a:t>
            </a: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 … </a:t>
            </a:r>
            <a:r>
              <a:rPr lang="en-US" sz="2000" dirty="0" err="1">
                <a:latin typeface="Arial" pitchFamily="34" charset="0"/>
                <a:ea typeface="Bookman Old Style" charset="0"/>
                <a:cs typeface="Arial" pitchFamily="34" charset="0"/>
              </a:rPr>
              <a:t>mà</a:t>
            </a: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ea typeface="Bookman Old Style" charset="0"/>
                <a:cs typeface="Arial" pitchFamily="34" charset="0"/>
              </a:rPr>
              <a:t>là</a:t>
            </a:r>
            <a:r>
              <a:rPr lang="en-US" sz="2000" dirty="0">
                <a:latin typeface="Arial" pitchFamily="34" charset="0"/>
                <a:ea typeface="Bookman Old Style" charset="0"/>
                <a:cs typeface="Arial" pitchFamily="34" charset="0"/>
              </a:rPr>
              <a:t>…</a:t>
            </a:r>
          </a:p>
          <a:p>
            <a:pPr fontAlgn="base">
              <a:lnSpc>
                <a:spcPct val="200000"/>
              </a:lnSpc>
            </a:pPr>
            <a:endParaRPr lang="en-US" sz="2000" dirty="0">
              <a:latin typeface="Arial" pitchFamily="34" charset="0"/>
              <a:ea typeface="Bookman Old Style" charset="0"/>
              <a:cs typeface="Arial" pitchFamily="34" charset="0"/>
            </a:endParaRP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endParaRPr lang="en-US" sz="2000" dirty="0">
              <a:latin typeface="Arial" pitchFamily="34" charset="0"/>
              <a:ea typeface="Bookman Old Style" charset="0"/>
              <a:cs typeface="Arial" pitchFamily="34" charset="0"/>
            </a:endParaRPr>
          </a:p>
        </p:txBody>
      </p: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49D178D-30B1-4614-B426-B7F62AC620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6" y="-44605"/>
            <a:ext cx="1279133" cy="12791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10419" y="1295400"/>
            <a:ext cx="7866641" cy="13356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10668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C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HỈ NỐI 2 ĐƠN VỊ GIỐNG NHAU VỀ BẢN CHẤT TRONG CÂU.</a:t>
            </a:r>
          </a:p>
          <a:p>
            <a:pPr marL="342900" indent="-342900" defTabSz="1066800">
              <a:lnSpc>
                <a:spcPct val="20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L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UÔN ĐI THÀNH ĐÔI VÀ KHÔNG THỂ TÁCH RỜI ĐƯỢC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57E8A-AC51-4106-A507-635C54F4DAF0}" type="datetime1">
              <a:rPr lang="en-US" smtClean="0"/>
              <a:t>7/24/2024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C2BB-69B1-4614-AF53-876F86F004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8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5">
            <a:extLst>
              <a:ext uri="{FF2B5EF4-FFF2-40B4-BE49-F238E27FC236}">
                <a16:creationId xmlns:a16="http://schemas.microsoft.com/office/drawing/2014/main" id="{F22CEAAB-F63B-4626-9535-7A794DA01079}"/>
              </a:ext>
            </a:extLst>
          </p:cNvPr>
          <p:cNvSpPr txBox="1">
            <a:spLocks/>
          </p:cNvSpPr>
          <p:nvPr/>
        </p:nvSpPr>
        <p:spPr>
          <a:xfrm>
            <a:off x="1710419" y="-71835"/>
            <a:ext cx="7998827" cy="822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400" b="1" dirty="0">
                <a:solidFill>
                  <a:srgbClr val="FF0000"/>
                </a:solidFill>
                <a:latin typeface="Arial" pitchFamily="34" charset="0"/>
                <a:ea typeface="Times New Roman" charset="0"/>
                <a:cs typeface="Arial" pitchFamily="34" charset="0"/>
              </a:rPr>
              <a:t>3. LIÊN TỪ PHỤ THUỘC</a:t>
            </a:r>
            <a:endParaRPr lang="en-US" sz="2400" b="1" dirty="0">
              <a:solidFill>
                <a:srgbClr val="FF0000"/>
              </a:solidFill>
              <a:latin typeface="Arial" pitchFamily="34" charset="0"/>
              <a:ea typeface="Times New Roman" charset="0"/>
              <a:cs typeface="Arial" pitchFamily="34" charset="0"/>
            </a:endParaRPr>
          </a:p>
        </p:txBody>
      </p:sp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4EF0FB2-4C8E-4273-AF38-20FAD72DC6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6" y="-44605"/>
            <a:ext cx="1279133" cy="127913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8C74-440C-4116-9839-A3C8379DEB73}" type="datetime1">
              <a:rPr lang="en-US" smtClean="0"/>
              <a:t>7/24/2024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C2BB-69B1-4614-AF53-876F86F00437}" type="slidenum">
              <a:rPr lang="en-US" smtClean="0"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367C61-27CB-9C16-5ABD-7EA4A5916C6B}"/>
              </a:ext>
            </a:extLst>
          </p:cNvPr>
          <p:cNvSpPr txBox="1"/>
          <p:nvPr/>
        </p:nvSpPr>
        <p:spPr>
          <a:xfrm>
            <a:off x="2286000" y="466902"/>
            <a:ext cx="301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LIÊN TỪ CHỈ THỜI GIAN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C4F35E7-31D0-85E7-C606-8CB10AC30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585382"/>
              </p:ext>
            </p:extLst>
          </p:nvPr>
        </p:nvGraphicFramePr>
        <p:xfrm>
          <a:off x="799655" y="910310"/>
          <a:ext cx="10706100" cy="5454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255">
                  <a:extLst>
                    <a:ext uri="{9D8B030D-6E8A-4147-A177-3AD203B41FA5}">
                      <a16:colId xmlns:a16="http://schemas.microsoft.com/office/drawing/2014/main" val="3647753105"/>
                    </a:ext>
                  </a:extLst>
                </a:gridCol>
                <a:gridCol w="8439845">
                  <a:extLst>
                    <a:ext uri="{9D8B030D-6E8A-4147-A177-3AD203B41FA5}">
                      <a16:colId xmlns:a16="http://schemas.microsoft.com/office/drawing/2014/main" val="200596472"/>
                    </a:ext>
                  </a:extLst>
                </a:gridCol>
              </a:tblGrid>
              <a:tr h="3824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Liên </a:t>
                      </a:r>
                      <a:r>
                        <a:rPr lang="en-US" dirty="0" err="1"/>
                        <a:t>từ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907350"/>
                  </a:ext>
                </a:extLst>
              </a:tr>
              <a:tr h="455796">
                <a:tc>
                  <a:txBody>
                    <a:bodyPr/>
                    <a:lstStyle/>
                    <a:p>
                      <a:r>
                        <a:rPr lang="vi-VN" dirty="0"/>
                        <a:t>Before (trước khi)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Every customer should double-check their order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before</a:t>
                      </a:r>
                      <a:r>
                        <a:rPr lang="en-US" dirty="0"/>
                        <a:t> they leave the store.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517972"/>
                  </a:ext>
                </a:extLst>
              </a:tr>
              <a:tr h="387715">
                <a:tc>
                  <a:txBody>
                    <a:bodyPr/>
                    <a:lstStyle/>
                    <a:p>
                      <a:r>
                        <a:rPr lang="en-US" dirty="0"/>
                        <a:t>After (</a:t>
                      </a:r>
                      <a:r>
                        <a:rPr lang="en-US" dirty="0" err="1"/>
                        <a:t>sau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After</a:t>
                      </a:r>
                      <a:r>
                        <a:rPr lang="en-US" dirty="0"/>
                        <a:t> candidates submit the application form, one of our representatives will call them within 24 hours to arrange the interview with the personnel manager.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964544"/>
                  </a:ext>
                </a:extLst>
              </a:tr>
              <a:tr h="387715">
                <a:tc>
                  <a:txBody>
                    <a:bodyPr/>
                    <a:lstStyle/>
                    <a:p>
                      <a:r>
                        <a:rPr lang="en-US" dirty="0"/>
                        <a:t>Since (</a:t>
                      </a:r>
                      <a:r>
                        <a:rPr lang="en-US" dirty="0" err="1"/>
                        <a:t>kể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từ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Many tourists have visited this amusement park since it was renovated.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847080"/>
                  </a:ext>
                </a:extLst>
              </a:tr>
              <a:tr h="387715">
                <a:tc>
                  <a:txBody>
                    <a:bodyPr/>
                    <a:lstStyle/>
                    <a:p>
                      <a:r>
                        <a:rPr lang="en-US" dirty="0"/>
                        <a:t>Until/till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cho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đến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Every employee has to work overtime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until</a:t>
                      </a:r>
                      <a:r>
                        <a:rPr lang="en-US" dirty="0"/>
                        <a:t> the project is done.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855884"/>
                  </a:ext>
                </a:extLst>
              </a:tr>
              <a:tr h="387715">
                <a:tc>
                  <a:txBody>
                    <a:bodyPr/>
                    <a:lstStyle/>
                    <a:p>
                      <a:r>
                        <a:rPr lang="en-US" dirty="0"/>
                        <a:t>As soon as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ngay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contract between the two companies will be signed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as soon as </a:t>
                      </a:r>
                      <a:r>
                        <a:rPr lang="en-US" dirty="0"/>
                        <a:t>some of</a:t>
                      </a:r>
                    </a:p>
                    <a:p>
                      <a:r>
                        <a:rPr lang="en-US" dirty="0"/>
                        <a:t>the terms are renegotiated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257839"/>
                  </a:ext>
                </a:extLst>
              </a:tr>
              <a:tr h="387715">
                <a:tc>
                  <a:txBody>
                    <a:bodyPr/>
                    <a:lstStyle/>
                    <a:p>
                      <a:r>
                        <a:rPr lang="en-US" dirty="0"/>
                        <a:t>By the time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trước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By the time </a:t>
                      </a:r>
                      <a:r>
                        <a:rPr lang="en-US" dirty="0"/>
                        <a:t>you sign in this course, you will receive a message with</a:t>
                      </a:r>
                    </a:p>
                    <a:p>
                      <a:r>
                        <a:rPr lang="en-US" dirty="0"/>
                        <a:t>information about your online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779912"/>
                  </a:ext>
                </a:extLst>
              </a:tr>
              <a:tr h="387715">
                <a:tc>
                  <a:txBody>
                    <a:bodyPr/>
                    <a:lstStyle/>
                    <a:p>
                      <a:r>
                        <a:rPr lang="en-US" dirty="0"/>
                        <a:t>While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trong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sign is made to prevent people from entering this shopping mall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while</a:t>
                      </a:r>
                      <a:r>
                        <a:rPr lang="en-US" dirty="0"/>
                        <a:t> we</a:t>
                      </a:r>
                    </a:p>
                    <a:p>
                      <a:r>
                        <a:rPr lang="en-US" dirty="0"/>
                        <a:t>are making renovations.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528671"/>
                  </a:ext>
                </a:extLst>
              </a:tr>
              <a:tr h="387715">
                <a:tc>
                  <a:txBody>
                    <a:bodyPr/>
                    <a:lstStyle/>
                    <a:p>
                      <a:r>
                        <a:rPr lang="en-US" dirty="0"/>
                        <a:t>When (</a:t>
                      </a:r>
                      <a:r>
                        <a:rPr lang="en-US" dirty="0" err="1"/>
                        <a:t>khi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We’ll offer you 20 percent off the regular price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when</a:t>
                      </a:r>
                      <a:r>
                        <a:rPr lang="en-US" dirty="0"/>
                        <a:t> you purchase a new dress.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33674"/>
                  </a:ext>
                </a:extLst>
              </a:tr>
              <a:tr h="387715">
                <a:tc>
                  <a:txBody>
                    <a:bodyPr/>
                    <a:lstStyle/>
                    <a:p>
                      <a:r>
                        <a:rPr lang="en-US" dirty="0"/>
                        <a:t>Once (</a:t>
                      </a:r>
                      <a:r>
                        <a:rPr lang="en-US" dirty="0" err="1"/>
                        <a:t>một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Once</a:t>
                      </a:r>
                      <a:r>
                        <a:rPr lang="en-US" dirty="0"/>
                        <a:t> your completed application is received, a coordinator will contact you</a:t>
                      </a:r>
                    </a:p>
                    <a:p>
                      <a:r>
                        <a:rPr lang="en-US" dirty="0"/>
                        <a:t>within five business days to finalize your reservation and payment.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588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35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47A27-8988-A28A-F236-1A506A332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9F24-6195-400D-9332-E2BD28AD33AA}" type="datetime1">
              <a:rPr lang="en-US" smtClean="0"/>
              <a:t>7/24/2024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5D8253-6E39-880B-073A-3C5C679C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7534-3BA4-485B-A44E-E657E7A78964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AA1D81-C9D3-7DC0-CE1A-D97DE359AF70}"/>
              </a:ext>
            </a:extLst>
          </p:cNvPr>
          <p:cNvSpPr txBox="1"/>
          <p:nvPr/>
        </p:nvSpPr>
        <p:spPr>
          <a:xfrm>
            <a:off x="1143000" y="381000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LIÊN TỪ CHỈ LÝ DO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889E8-198C-65B3-8F97-19B60DA5A288}"/>
              </a:ext>
            </a:extLst>
          </p:cNvPr>
          <p:cNvSpPr txBox="1"/>
          <p:nvPr/>
        </p:nvSpPr>
        <p:spPr>
          <a:xfrm>
            <a:off x="1066800" y="1066800"/>
            <a:ext cx="9906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= As = Since = Now that = Seeing that = In that = Given that: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Ex: Because my car was broken, I took a taxi to go home.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761DD-21BF-7EE4-BCB3-638AB55A3A0E}"/>
              </a:ext>
            </a:extLst>
          </p:cNvPr>
          <p:cNvSpPr txBox="1"/>
          <p:nvPr/>
        </p:nvSpPr>
        <p:spPr>
          <a:xfrm>
            <a:off x="1060174" y="2615675"/>
            <a:ext cx="5420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LIÊN TỪ CHỈ SỰ NHƯỢNG BỘ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F6AA21-134E-5C79-E02D-D9F7193EA1BC}"/>
              </a:ext>
            </a:extLst>
          </p:cNvPr>
          <p:cNvSpPr/>
          <p:nvPr/>
        </p:nvSpPr>
        <p:spPr>
          <a:xfrm>
            <a:off x="1066800" y="3309664"/>
            <a:ext cx="7315200" cy="1066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4668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vi-VN" sz="2000" b="1" dirty="0">
                <a:solidFill>
                  <a:srgbClr val="00206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ALTHOUGH/ EVEN THOUGH/ THOUGH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: MẶC DÙ</a:t>
            </a:r>
          </a:p>
          <a:p>
            <a:pPr marL="0" lvl="1" defTabSz="14668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i="1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Ex: Although he's very famous, he is still nice.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565A61-413E-B286-B3F7-49D741990DD5}"/>
              </a:ext>
            </a:extLst>
          </p:cNvPr>
          <p:cNvSpPr txBox="1"/>
          <p:nvPr/>
        </p:nvSpPr>
        <p:spPr>
          <a:xfrm>
            <a:off x="1102138" y="4673701"/>
            <a:ext cx="91086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= WHEREAS: TRONG KHI</a:t>
            </a:r>
          </a:p>
          <a:p>
            <a:endParaRPr lang="en-US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- She is out-going while her sister is very shy.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- He loves traveling, whereas his wife wants to stay at home.</a:t>
            </a:r>
          </a:p>
        </p:txBody>
      </p:sp>
    </p:spTree>
    <p:extLst>
      <p:ext uri="{BB962C8B-B14F-4D97-AF65-F5344CB8AC3E}">
        <p14:creationId xmlns:p14="http://schemas.microsoft.com/office/powerpoint/2010/main" val="348493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C5B98-23AC-43D9-6198-DED27B04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9F24-6195-400D-9332-E2BD28AD33AA}" type="datetime1">
              <a:rPr lang="en-US" smtClean="0"/>
              <a:t>7/24/2024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7C224-32ED-15B8-4183-C28135B9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7534-3BA4-485B-A44E-E657E7A78964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80989A-6009-6916-D764-883C4FD35CF5}"/>
              </a:ext>
            </a:extLst>
          </p:cNvPr>
          <p:cNvSpPr txBox="1"/>
          <p:nvPr/>
        </p:nvSpPr>
        <p:spPr>
          <a:xfrm>
            <a:off x="1663700" y="381000"/>
            <a:ext cx="4203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Liên </a:t>
            </a:r>
            <a:r>
              <a:rPr lang="en-US" sz="3200" b="1" dirty="0" err="1">
                <a:solidFill>
                  <a:srgbClr val="FF0000"/>
                </a:solidFill>
              </a:rPr>
              <a:t>từ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chỉ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điều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kiện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DD393B7-02BF-7CFF-3A55-151EA9716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151044"/>
              </p:ext>
            </p:extLst>
          </p:nvPr>
        </p:nvGraphicFramePr>
        <p:xfrm>
          <a:off x="838200" y="1054163"/>
          <a:ext cx="10896600" cy="4936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628394747"/>
                    </a:ext>
                  </a:extLst>
                </a:gridCol>
                <a:gridCol w="8153400">
                  <a:extLst>
                    <a:ext uri="{9D8B030D-6E8A-4147-A177-3AD203B41FA5}">
                      <a16:colId xmlns:a16="http://schemas.microsoft.com/office/drawing/2014/main" val="1533170959"/>
                    </a:ext>
                  </a:extLst>
                </a:gridCol>
              </a:tblGrid>
              <a:tr h="15748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If (</a:t>
                      </a:r>
                      <a:r>
                        <a:rPr lang="en-US" sz="2400" dirty="0" err="1"/>
                        <a:t>nếu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b="0" dirty="0">
                          <a:solidFill>
                            <a:srgbClr val="FF0000"/>
                          </a:solidFill>
                        </a:rPr>
                        <a:t>If</a:t>
                      </a:r>
                      <a:r>
                        <a:rPr lang="en-US" sz="2400" b="0" dirty="0"/>
                        <a:t> </a:t>
                      </a:r>
                      <a:r>
                        <a:rPr lang="en-US" sz="2400" dirty="0"/>
                        <a:t>companies do not make use of advertisements, their products will not be widely publicized to customers.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763422"/>
                  </a:ext>
                </a:extLst>
              </a:tr>
              <a:tr h="10848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Unless (=if not)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(</a:t>
                      </a:r>
                      <a:r>
                        <a:rPr lang="en-US" sz="2400" dirty="0" err="1"/>
                        <a:t>trừ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khi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nếu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không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Unless</a:t>
                      </a:r>
                      <a:r>
                        <a:rPr lang="en-US" sz="2400" dirty="0"/>
                        <a:t> the shipment of tiles arrives early, work on the lobby floor will commence after the holiday.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850864"/>
                  </a:ext>
                </a:extLst>
              </a:tr>
              <a:tr h="206473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As long as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Providing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Provided that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(</a:t>
                      </a:r>
                      <a:r>
                        <a:rPr lang="en-US" sz="2400" dirty="0" err="1"/>
                        <a:t>miễn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là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- The proposal for the project will be ready tomorrow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as long as </a:t>
                      </a:r>
                      <a:r>
                        <a:rPr lang="en-US" sz="2400" dirty="0"/>
                        <a:t>we receive the budget analysis today.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- I will buy this cabinet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provided that/ providing </a:t>
                      </a:r>
                      <a:r>
                        <a:rPr lang="en-US" sz="2400" dirty="0"/>
                        <a:t>it can be delivered to my home.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784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82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32EA7402-5B53-4BE4-B656-91F0A670E0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6" y="-44605"/>
            <a:ext cx="1279133" cy="1279133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1691085" y="1360927"/>
            <a:ext cx="2290652" cy="4678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SINCE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(KỂ TỪ)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Times New Roman" charset="0"/>
              <a:cs typeface="Arial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691085" y="4114800"/>
            <a:ext cx="2290652" cy="4678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SINCE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(BỞI VÌ)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Times New Roman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91084" y="1856353"/>
            <a:ext cx="9053115" cy="1481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10223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Sau since  =&gt; QKĐ</a:t>
            </a:r>
          </a:p>
          <a:p>
            <a:pPr marL="285750" indent="-285750" defTabSz="10223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Vế</a:t>
            </a:r>
            <a:r>
              <a:rPr lang="en-US" dirty="0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 =&gt; HTHT</a:t>
            </a:r>
          </a:p>
          <a:p>
            <a:pPr defTabSz="10223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	</a:t>
            </a:r>
            <a:r>
              <a:rPr lang="en-US" i="1" dirty="0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I </a:t>
            </a:r>
            <a:r>
              <a:rPr lang="en-US" i="1" u="sng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haven't seen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 </a:t>
            </a:r>
            <a:r>
              <a:rPr lang="en-US" i="1" dirty="0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him since he </a:t>
            </a:r>
            <a:r>
              <a:rPr lang="en-US" i="1" u="sng" dirty="0">
                <a:solidFill>
                  <a:srgbClr val="FF0000"/>
                </a:solidFill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left </a:t>
            </a:r>
            <a:r>
              <a:rPr lang="en-US" i="1" u="sng" dirty="0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h</a:t>
            </a:r>
            <a:r>
              <a:rPr lang="en-US" i="1" dirty="0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is hometown to pursue his dream.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1085" y="4618521"/>
            <a:ext cx="8305800" cy="102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223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ràng</a:t>
            </a:r>
            <a:r>
              <a:rPr lang="en-US" dirty="0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buộc</a:t>
            </a:r>
            <a:r>
              <a:rPr lang="en-US" dirty="0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.</a:t>
            </a:r>
          </a:p>
          <a:p>
            <a:pPr defTabSz="102235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Since he </a:t>
            </a:r>
            <a:r>
              <a:rPr lang="en-US" u="sng" dirty="0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has lost</a:t>
            </a:r>
            <a:r>
              <a:rPr lang="en-US" dirty="0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 his money, he </a:t>
            </a:r>
            <a:r>
              <a:rPr lang="en-US" u="sng" dirty="0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couldn't go</a:t>
            </a:r>
            <a:r>
              <a:rPr lang="en-US" dirty="0">
                <a:latin typeface="Arial" panose="020B0604020202020204" pitchFamily="34" charset="0"/>
                <a:ea typeface="Times New Roman" charset="0"/>
                <a:cs typeface="Arial" pitchFamily="34" charset="0"/>
              </a:rPr>
              <a:t> to the restaurant.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B07A-12FC-43E7-9C07-C07FDEA8963A}" type="datetime1">
              <a:rPr lang="en-US" smtClean="0"/>
              <a:t>7/24/2024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C2BB-69B1-4614-AF53-876F86F00437}" type="slidenum">
              <a:rPr lang="en-US" smtClean="0"/>
              <a:t>7</a:t>
            </a:fld>
            <a:endParaRPr lang="en-US"/>
          </a:p>
        </p:txBody>
      </p:sp>
      <p:sp>
        <p:nvSpPr>
          <p:cNvPr id="10" name="タイトル 5">
            <a:extLst>
              <a:ext uri="{FF2B5EF4-FFF2-40B4-BE49-F238E27FC236}">
                <a16:creationId xmlns:a16="http://schemas.microsoft.com/office/drawing/2014/main" id="{C6D51E53-8F5C-6A4A-ADEC-14D41FEFAB85}"/>
              </a:ext>
            </a:extLst>
          </p:cNvPr>
          <p:cNvSpPr txBox="1">
            <a:spLocks/>
          </p:cNvSpPr>
          <p:nvPr/>
        </p:nvSpPr>
        <p:spPr>
          <a:xfrm>
            <a:off x="1828800" y="183481"/>
            <a:ext cx="7998827" cy="8229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400" b="1" dirty="0">
                <a:solidFill>
                  <a:srgbClr val="FF0000"/>
                </a:solidFill>
                <a:latin typeface="Arial" pitchFamily="34" charset="0"/>
                <a:ea typeface="Times New Roman" charset="0"/>
                <a:cs typeface="Arial" pitchFamily="34" charset="0"/>
              </a:rPr>
              <a:t>3. LIÊN TỪ PHỤ THUỘC</a:t>
            </a:r>
            <a:endParaRPr lang="en-US" sz="2400" b="1" dirty="0">
              <a:solidFill>
                <a:srgbClr val="FF0000"/>
              </a:solidFill>
              <a:latin typeface="Arial" pitchFamily="34" charset="0"/>
              <a:ea typeface="Times New Roman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48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FF0000"/>
                </a:solidFill>
                <a:latin typeface="Arial Rounded MT Bold" panose="020F0704030504030204" pitchFamily="34" charset="0"/>
              </a:rPr>
              <a:t>THANK YOU!</a:t>
            </a:r>
            <a:endParaRPr kumimoji="1" lang="ja-JP" altLang="en-US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b="1" dirty="0">
                <a:latin typeface="MS PGothic" panose="020B0600070205080204" pitchFamily="34" charset="-128"/>
                <a:ea typeface="MS PGothic" panose="020B0600070205080204" pitchFamily="34" charset="-128"/>
              </a:rPr>
              <a:t>Any Questions?</a:t>
            </a:r>
            <a:endParaRPr kumimoji="1" lang="ja-JP" altLang="en-US" b="1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C49D7F-C15B-457F-BB69-2C3D285551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6" y="-19050"/>
            <a:ext cx="1279133" cy="127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5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637</Words>
  <Application>Microsoft Office PowerPoint</Application>
  <PresentationFormat>Widescreen</PresentationFormat>
  <Paragraphs>114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MS PGothic</vt:lpstr>
      <vt:lpstr>Arial</vt:lpstr>
      <vt:lpstr>Arial Rounded MT Bold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12:  LIÊN TỪ</dc:title>
  <dc:creator>nghiêm diễm</dc:creator>
  <cp:lastModifiedBy>Cuong Le</cp:lastModifiedBy>
  <cp:revision>35</cp:revision>
  <dcterms:created xsi:type="dcterms:W3CDTF">2019-10-26T15:03:51Z</dcterms:created>
  <dcterms:modified xsi:type="dcterms:W3CDTF">2024-07-24T15:32:12Z</dcterms:modified>
</cp:coreProperties>
</file>