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751" y="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3376-E867-42D3-828D-E6756367A07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6445-3365-45F7-8AB9-9A22872C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3376-E867-42D3-828D-E6756367A07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6445-3365-45F7-8AB9-9A22872C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5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3376-E867-42D3-828D-E6756367A07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6445-3365-45F7-8AB9-9A22872C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7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3376-E867-42D3-828D-E6756367A07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6445-3365-45F7-8AB9-9A22872C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1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3376-E867-42D3-828D-E6756367A07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6445-3365-45F7-8AB9-9A22872C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2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3376-E867-42D3-828D-E6756367A07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6445-3365-45F7-8AB9-9A22872C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2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3376-E867-42D3-828D-E6756367A07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6445-3365-45F7-8AB9-9A22872C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4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3376-E867-42D3-828D-E6756367A07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6445-3365-45F7-8AB9-9A22872C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0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3376-E867-42D3-828D-E6756367A07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6445-3365-45F7-8AB9-9A22872C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3376-E867-42D3-828D-E6756367A07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6445-3365-45F7-8AB9-9A22872C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4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3376-E867-42D3-828D-E6756367A07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6445-3365-45F7-8AB9-9A22872C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73376-E867-42D3-828D-E6756367A07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A6445-3365-45F7-8AB9-9A22872C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94700"/>
            <a:ext cx="10515600" cy="435133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Photosynthesis and Crop yields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Respiration in plants and factors affecting respiration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Photorespiration and C3, C4, CAM plants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Environmental factors affecting photosynthesis and respiration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Crop nutrients and Crop yields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Nitrogen Assimilation &amp; Fixation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Mycorrhizal Fungi and Plants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Beneficial Microbial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Rootzone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Plant Growth and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Plant Growth Regulators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38200" y="2780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+mn-lt"/>
              </a:rPr>
              <a:t>PLANT PHYSIOLOGY</a:t>
            </a:r>
            <a:br>
              <a:rPr lang="en-US" sz="3200" b="1" dirty="0">
                <a:latin typeface="+mn-lt"/>
              </a:rPr>
            </a:br>
            <a:r>
              <a:rPr lang="en-US" sz="3200" b="1" dirty="0">
                <a:latin typeface="+mn-lt"/>
              </a:rPr>
              <a:t>Seminar Topics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9465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3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951381" y="397566"/>
            <a:ext cx="9587949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Vernalisation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flowering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Photoperiodism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flowering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13. Plant Dormancy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14. Plant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Senescense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Abscission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15. Biological and Economic crop yields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16. Stress tolerance in plants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17. Plant secondary metabolism and bioactive compounds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18. Mechanism of movement in plants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19. Elicitors in plants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20. Secondary metabolites in plant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defence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21. Bioactive compounds in aromatic herb plants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22. Edible and medicinal plants in Vietnam (description, habitat and distribution, edible parts, other uses)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AE15E5-C3BD-3570-C767-001A6214CB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9465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2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DANH SÁCH SEMINAR SLTV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Nhóm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2</a:t>
            </a:r>
            <a:br>
              <a:rPr lang="en-US" sz="3200" dirty="0">
                <a:latin typeface="Arial" pitchFamily="34" charset="0"/>
                <a:cs typeface="Arial" pitchFamily="34" charset="0"/>
              </a:rPr>
            </a:br>
            <a:r>
              <a:rPr lang="en-US" sz="3200" dirty="0">
                <a:latin typeface="Arial" pitchFamily="34" charset="0"/>
                <a:cs typeface="Arial" pitchFamily="34" charset="0"/>
              </a:rPr>
              <a:t>HKII (24-25)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645916"/>
              </p:ext>
            </p:extLst>
          </p:nvPr>
        </p:nvGraphicFramePr>
        <p:xfrm>
          <a:off x="2000792" y="1806303"/>
          <a:ext cx="8458202" cy="174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Nhóm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Chủ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Họ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tên</a:t>
                      </a:r>
                      <a:r>
                        <a:rPr lang="en-US" baseline="0" dirty="0"/>
                        <a:t> 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Mã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số</a:t>
                      </a:r>
                      <a:r>
                        <a:rPr lang="en-US" baseline="0" dirty="0"/>
                        <a:t> 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ĐT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chủ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33801" y="4255050"/>
            <a:ext cx="530145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400" dirty="0">
                <a:cs typeface="Arial" pitchFamily="34" charset="0"/>
              </a:rPr>
              <a:t>Tên folder: N</a:t>
            </a:r>
            <a:r>
              <a:rPr lang="en-US" sz="2400" dirty="0" err="1">
                <a:cs typeface="Arial" pitchFamily="34" charset="0"/>
              </a:rPr>
              <a:t>hóm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chủ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đề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vi-VN" sz="2400" dirty="0">
                <a:cs typeface="Arial" pitchFamily="34" charset="0"/>
              </a:rPr>
              <a:t>-Tên chủ đề</a:t>
            </a:r>
            <a:endParaRPr lang="en-US" sz="2400" dirty="0">
              <a:cs typeface="Arial" pitchFamily="34" charset="0"/>
            </a:endParaRPr>
          </a:p>
          <a:p>
            <a:r>
              <a:rPr lang="en-US" sz="2400" dirty="0">
                <a:cs typeface="Arial" pitchFamily="34" charset="0"/>
              </a:rPr>
              <a:t>Td: N10 -</a:t>
            </a:r>
            <a:r>
              <a:rPr lang="en-US" sz="2400" dirty="0"/>
              <a:t> Plant Growth Regulators</a:t>
            </a:r>
            <a:r>
              <a:rPr lang="en-US" sz="2400" dirty="0">
                <a:cs typeface="Arial" pitchFamily="34" charset="0"/>
              </a:rPr>
              <a:t> </a:t>
            </a:r>
          </a:p>
          <a:p>
            <a:endParaRPr lang="en-US" sz="2400" dirty="0">
              <a:cs typeface="Arial" pitchFamily="34" charset="0"/>
            </a:endParaRPr>
          </a:p>
          <a:p>
            <a:r>
              <a:rPr lang="en-US" sz="2400" dirty="0">
                <a:cs typeface="Arial" pitchFamily="34" charset="0"/>
              </a:rPr>
              <a:t>Folder </a:t>
            </a:r>
            <a:r>
              <a:rPr lang="en-US" sz="2400" dirty="0" err="1">
                <a:cs typeface="Arial" pitchFamily="34" charset="0"/>
              </a:rPr>
              <a:t>gồm</a:t>
            </a:r>
            <a:r>
              <a:rPr lang="en-US" sz="2400" dirty="0">
                <a:cs typeface="Arial" pitchFamily="34" charset="0"/>
              </a:rPr>
              <a:t>: file Word, file </a:t>
            </a:r>
            <a:r>
              <a:rPr lang="en-US" sz="2400" dirty="0" err="1">
                <a:cs typeface="Arial" pitchFamily="34" charset="0"/>
              </a:rPr>
              <a:t>ppt</a:t>
            </a:r>
            <a:endParaRPr lang="en-US" sz="2400" dirty="0"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9BF6F5-9382-D482-0481-E95DC5856B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9465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3762</TotalTime>
  <Words>194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DANH SÁCH SEMINAR SLTV Nhóm 2 HKII (24-25)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Topics </dc:title>
  <dc:creator>TRANDUNG</dc:creator>
  <cp:lastModifiedBy>Dung Tran</cp:lastModifiedBy>
  <cp:revision>45</cp:revision>
  <dcterms:created xsi:type="dcterms:W3CDTF">2018-04-20T14:51:43Z</dcterms:created>
  <dcterms:modified xsi:type="dcterms:W3CDTF">2025-01-11T06:48:44Z</dcterms:modified>
</cp:coreProperties>
</file>