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46" d="100"/>
          <a:sy n="46" d="100"/>
        </p:scale>
        <p:origin x="1330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58ABF-1A1C-4D5C-83A8-BCAD5177F7C8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10298-6C1D-4998-8B2B-C919EA535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290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6CD65-2F70-4272-AA77-FAF0C7A93BB3}" type="datetime1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603082-Introduction Plant Physiology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963D-88AB-46A6-8842-29C559A8D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92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E358D-3939-4123-854D-86A51CFDF89F}" type="datetime1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603082-Introduction Plant Physiology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963D-88AB-46A6-8842-29C559A8D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69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2B9D-B6A1-4002-9DE5-072A8B79079B}" type="datetime1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603082-Introduction Plant Physiology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963D-88AB-46A6-8842-29C559A8D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0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9A83-6937-413F-B81A-13EF07DD35C0}" type="datetime1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603082-Introduction Plant Physiology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963D-88AB-46A6-8842-29C559A8D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01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407FE-2A57-49D0-B2B1-E023ADA7D8E8}" type="datetime1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603082-Introduction Plant Physiology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963D-88AB-46A6-8842-29C559A8D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1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00B3-3433-48CF-A28E-FC6F2A666B26}" type="datetime1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603082-Introduction Plant Physiology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963D-88AB-46A6-8842-29C559A8D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07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AE9DA-4B26-4A9A-9778-B034578457EA}" type="datetime1">
              <a:rPr lang="en-US" smtClean="0"/>
              <a:t>1/12/2025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603082-Introduction Plant Physiology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963D-88AB-46A6-8842-29C559A8D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24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C896-6113-474E-BDBB-7649AF942893}" type="datetime1">
              <a:rPr lang="en-US" smtClean="0"/>
              <a:t>1/12/2025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603082-Introduction Plant Physiology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963D-88AB-46A6-8842-29C559A8D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74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2497-21B7-441C-AD0E-E2EAB52FA5BD}" type="datetime1">
              <a:rPr lang="en-US" smtClean="0"/>
              <a:t>1/12/2025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603082-Introduction Plant Physiology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963D-88AB-46A6-8842-29C559A8D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50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B0B5E-9EC6-4BF7-B45D-E2DA6C420134}" type="datetime1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603082-Introduction Plant Physiology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963D-88AB-46A6-8842-29C559A8D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32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E42D-486E-4882-B31A-652403C5BC53}" type="datetime1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603082-Introduction Plant Physiology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6963D-88AB-46A6-8842-29C559A8D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AE655-C4EB-4C2A-BA3F-0988E39A65CE}" type="datetime1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603082-Introduction Plant Physiology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6963D-88AB-46A6-8842-29C559A8D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7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Course materials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44018" indent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PLANT PHYSIOLOGY</a:t>
            </a:r>
          </a:p>
          <a:p>
            <a:pPr marL="144018" indent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603082</a:t>
            </a:r>
          </a:p>
          <a:p>
            <a:pPr marL="144018" indent="0" algn="just">
              <a:spcBef>
                <a:spcPts val="600"/>
              </a:spcBef>
              <a:spcAft>
                <a:spcPts val="600"/>
              </a:spcAft>
              <a:buNone/>
            </a:pPr>
            <a:endParaRPr lang="en-US" sz="2400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44018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Required readings:</a:t>
            </a: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[1] Stern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Jansky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Bidlack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[2003],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Introductory Plant Biology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The McGraw−Hill Companies, Ninth Edition</a:t>
            </a: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[2] William G. Hopkins and Norman P. A.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Huner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[2008],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Introduction to plant physiology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John Wiley &amp; Sons, Inc., 4th Edition</a:t>
            </a: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[3]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Vũ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Vũ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Thanh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Tâm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Hoàng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Minh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Tấn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[2005],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vật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NXB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Giáo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dục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4B49-541E-4859-9A84-CBFC0B5A543D}" type="datetime1">
              <a:rPr lang="en-US" smtClean="0"/>
              <a:t>1/12/2025</a:t>
            </a:fld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603082-Introduction Plant Physiology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4383-0F5D-4577-AAAA-A202512DE959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9" name="Picture 8" descr="logoTDT (NHỎ)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2910" y="428604"/>
            <a:ext cx="1506070" cy="83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936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just">
              <a:buNone/>
            </a:pPr>
            <a:r>
              <a:rPr lang="en-US" sz="2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Recommended readings:</a:t>
            </a: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[4] Lincoln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Taiz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and Eduardo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Zeiger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[2002]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Plant Physiology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Sinauer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Associates; 5th Edition</a:t>
            </a: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[5]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Hooykaas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P.J.J., Hall M.A.,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Libbenga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 K.R.,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[1999],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Biochemistry and Molecular Biology of Plant Hormones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Elsevier</a:t>
            </a:r>
            <a:endParaRPr lang="en-US" sz="2400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E9E84-ED82-43C7-AAA0-389F3AC4B011}" type="datetime1">
              <a:rPr lang="en-US" smtClean="0"/>
              <a:t>1/12/2025</a:t>
            </a:fld>
            <a:endParaRPr lang="en-US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603082-Introduction Plant Physiology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B4383-0F5D-4577-AAAA-A202512DE95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8" name="Picture 7" descr="logoTDT (NHỎ)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2910" y="428604"/>
            <a:ext cx="1506070" cy="83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592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157</Words>
  <Application>Microsoft Office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Course materials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materials</dc:title>
  <dc:creator>HP</dc:creator>
  <cp:lastModifiedBy>Dung Tran</cp:lastModifiedBy>
  <cp:revision>4</cp:revision>
  <dcterms:created xsi:type="dcterms:W3CDTF">2019-01-03T04:45:19Z</dcterms:created>
  <dcterms:modified xsi:type="dcterms:W3CDTF">2025-01-12T09:02:59Z</dcterms:modified>
</cp:coreProperties>
</file>