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31"/>
  </p:notesMasterIdLst>
  <p:sldIdLst>
    <p:sldId id="417" r:id="rId2"/>
    <p:sldId id="418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42" r:id="rId20"/>
    <p:sldId id="443" r:id="rId21"/>
    <p:sldId id="444" r:id="rId22"/>
    <p:sldId id="445" r:id="rId23"/>
    <p:sldId id="446" r:id="rId24"/>
    <p:sldId id="447" r:id="rId25"/>
    <p:sldId id="448" r:id="rId26"/>
    <p:sldId id="449" r:id="rId27"/>
    <p:sldId id="450" r:id="rId28"/>
    <p:sldId id="451" r:id="rId29"/>
    <p:sldId id="452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33CC"/>
    <a:srgbClr val="6666FF"/>
    <a:srgbClr val="66FF66"/>
    <a:srgbClr val="00FFFF"/>
    <a:srgbClr val="003300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319" autoAdjust="0"/>
    <p:restoredTop sz="94779" autoAdjust="0"/>
  </p:normalViewPr>
  <p:slideViewPr>
    <p:cSldViewPr snapToGrid="0">
      <p:cViewPr>
        <p:scale>
          <a:sx n="125" d="100"/>
          <a:sy n="125" d="100"/>
        </p:scale>
        <p:origin x="-1872" y="270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5893" cy="7589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noProof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noProof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  <a:endParaRPr lang="en-US" noProof="0" smtClean="0"/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noProof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36A667C-4B3C-4191-9F07-131C55DC22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618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1" smtClean="0"/>
              <a:t>Click to edit Master subtitle style</a:t>
            </a:r>
            <a:endParaRPr 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B7517-CC4D-4F56-9360-8466C8E545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6894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68B35-224A-4A8F-B628-AFC30D2543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357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6896D-C2BB-4FDF-B01C-C548821057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9364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54E30-D0AA-4656-A210-6227C042B9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72695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DA724-6BDB-4A8F-A25E-2AEEE86E81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376714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FDF48-F2EF-4753-A85F-0A500CA214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1344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45A44-3FD0-4A16-8076-F787C43BC8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87881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A32B4-C76A-4184-A251-A07D0DFB21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90586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82D6D-2DC2-4F5B-A467-553261D58D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83412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D56E3-07B2-4390-BCCE-3C96E8D7E5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84846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09926-05A4-4FD9-BF2B-DA221E95D6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6148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1B395-43BE-4384-9E2D-148E61702B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16540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2C037-4DCC-4F01-B843-3116466D6D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4209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51A74-7BE9-4652-A91B-222F4BE375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37732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noProof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noProof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AB8FED9-3146-48EF-B9ED-5F6A7AFA27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335213" y="193675"/>
            <a:ext cx="4473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4000" b="1">
                <a:solidFill>
                  <a:schemeClr val="accent2"/>
                </a:solidFill>
                <a:ea typeface="宋体" pitchFamily="2" charset="-122"/>
                <a:cs typeface="Arial" charset="0"/>
              </a:rPr>
              <a:t>NỘI DUNG CHÍNH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41288" y="957263"/>
            <a:ext cx="8851900" cy="53975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0450" y="2017713"/>
            <a:ext cx="6272213" cy="609600"/>
            <a:chOff x="668" y="1271"/>
            <a:chExt cx="3951" cy="384"/>
          </a:xfrm>
        </p:grpSpPr>
        <p:sp>
          <p:nvSpPr>
            <p:cNvPr id="34827" name="Text Box 5"/>
            <p:cNvSpPr txBox="1">
              <a:spLocks noChangeArrowheads="1"/>
            </p:cNvSpPr>
            <p:nvPr/>
          </p:nvSpPr>
          <p:spPr bwMode="auto">
            <a:xfrm>
              <a:off x="1071" y="1271"/>
              <a:ext cx="35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zh-CN" sz="3400">
                  <a:ea typeface="宋体" pitchFamily="2" charset="-122"/>
                  <a:cs typeface="Arial" charset="0"/>
                </a:rPr>
                <a:t>Hình cắt</a:t>
              </a:r>
              <a:endParaRPr lang="en-US" altLang="zh-CN" sz="340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4828" name="Rectangle 6"/>
            <p:cNvSpPr>
              <a:spLocks noChangeArrowheads="1"/>
            </p:cNvSpPr>
            <p:nvPr/>
          </p:nvSpPr>
          <p:spPr bwMode="auto">
            <a:xfrm>
              <a:off x="668" y="1398"/>
              <a:ext cx="163" cy="16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062038" y="2647950"/>
            <a:ext cx="6775450" cy="609600"/>
            <a:chOff x="669" y="2004"/>
            <a:chExt cx="4268" cy="384"/>
          </a:xfrm>
        </p:grpSpPr>
        <p:sp>
          <p:nvSpPr>
            <p:cNvPr id="34825" name="Text Box 8"/>
            <p:cNvSpPr txBox="1">
              <a:spLocks noChangeArrowheads="1"/>
            </p:cNvSpPr>
            <p:nvPr/>
          </p:nvSpPr>
          <p:spPr bwMode="auto">
            <a:xfrm>
              <a:off x="1080" y="2004"/>
              <a:ext cx="385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zh-CN" sz="3400">
                  <a:ea typeface="宋体" pitchFamily="2" charset="-122"/>
                  <a:cs typeface="Arial" charset="0"/>
                </a:rPr>
                <a:t>Mặt cắt</a:t>
              </a:r>
              <a:endParaRPr lang="en-US" altLang="zh-CN" sz="340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4826" name="Rectangle 9"/>
            <p:cNvSpPr>
              <a:spLocks noChangeArrowheads="1"/>
            </p:cNvSpPr>
            <p:nvPr/>
          </p:nvSpPr>
          <p:spPr bwMode="auto">
            <a:xfrm>
              <a:off x="669" y="2140"/>
              <a:ext cx="166" cy="16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079500" y="1365250"/>
            <a:ext cx="7192963" cy="609600"/>
            <a:chOff x="680" y="860"/>
            <a:chExt cx="4531" cy="384"/>
          </a:xfrm>
        </p:grpSpPr>
        <p:sp>
          <p:nvSpPr>
            <p:cNvPr id="34823" name="Text Box 11"/>
            <p:cNvSpPr txBox="1">
              <a:spLocks noChangeArrowheads="1"/>
            </p:cNvSpPr>
            <p:nvPr/>
          </p:nvSpPr>
          <p:spPr bwMode="auto">
            <a:xfrm>
              <a:off x="1086" y="860"/>
              <a:ext cx="412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zh-CN" sz="3400">
                  <a:ea typeface="宋体" pitchFamily="2" charset="-122"/>
                  <a:cs typeface="Arial" charset="0"/>
                </a:rPr>
                <a:t>Khái niệm</a:t>
              </a:r>
              <a:r>
                <a:rPr lang="en-US" altLang="zh-CN" sz="3400">
                  <a:ea typeface="宋体" pitchFamily="2" charset="-122"/>
                  <a:cs typeface="Times New Roman" pitchFamily="18" charset="0"/>
                </a:rPr>
                <a:t> về hình cắt-mặt cắt</a:t>
              </a:r>
            </a:p>
          </p:txBody>
        </p:sp>
        <p:sp>
          <p:nvSpPr>
            <p:cNvPr id="34824" name="Rectangle 12"/>
            <p:cNvSpPr>
              <a:spLocks noChangeArrowheads="1"/>
            </p:cNvSpPr>
            <p:nvPr/>
          </p:nvSpPr>
          <p:spPr bwMode="auto">
            <a:xfrm>
              <a:off x="680" y="990"/>
              <a:ext cx="166" cy="16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317750" y="103188"/>
            <a:ext cx="4629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accent2"/>
                </a:solidFill>
                <a:ea typeface="宋体" pitchFamily="2" charset="-122"/>
                <a:cs typeface="Arial" charset="0"/>
              </a:rPr>
              <a:t>2- Phân loại hình cắt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41288" y="804863"/>
            <a:ext cx="8851900" cy="53975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352" name="Rectangle 8"/>
          <p:cNvSpPr>
            <a:spLocks noChangeArrowheads="1"/>
          </p:cNvSpPr>
          <p:nvPr/>
        </p:nvSpPr>
        <p:spPr bwMode="auto">
          <a:xfrm>
            <a:off x="85725" y="1076325"/>
            <a:ext cx="4262438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200" b="1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>
                <a:ea typeface="宋体" pitchFamily="2" charset="-122"/>
                <a:cs typeface="Times New Roman" pitchFamily="18" charset="0"/>
              </a:rPr>
              <a:t>Có hai cách phân loại: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200">
                <a:solidFill>
                  <a:srgbClr val="000066"/>
                </a:solidFill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sz="2200" b="1">
                <a:solidFill>
                  <a:srgbClr val="000066"/>
                </a:solidFill>
                <a:ea typeface="宋体" pitchFamily="2" charset="-122"/>
                <a:cs typeface="Times New Roman" pitchFamily="18" charset="0"/>
              </a:rPr>
              <a:t>Phân loại theo vị trí mặt phẳng cắt so với mặt phẳng hình chiếu cơ bản:</a:t>
            </a:r>
            <a:endParaRPr lang="en-US" altLang="zh-CN" sz="2200" b="1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200">
                <a:ea typeface="宋体" pitchFamily="2" charset="-122"/>
                <a:cs typeface="Times New Roman" pitchFamily="18" charset="0"/>
              </a:rPr>
              <a:t>	+ </a:t>
            </a:r>
            <a:r>
              <a:rPr lang="en-US" altLang="zh-CN" sz="220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Hình cắt đứng</a:t>
            </a:r>
            <a:r>
              <a:rPr lang="en-US" altLang="zh-CN" sz="2200">
                <a:ea typeface="宋体" pitchFamily="2" charset="-122"/>
                <a:cs typeface="Times New Roman" pitchFamily="18" charset="0"/>
              </a:rPr>
              <a:t>: Mặt phẳng cắt song song với mặt phẳng hình chiếu đứng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200">
                <a:ea typeface="宋体" pitchFamily="2" charset="-122"/>
                <a:cs typeface="Times New Roman" pitchFamily="18" charset="0"/>
              </a:rPr>
              <a:t>	+ </a:t>
            </a:r>
            <a:r>
              <a:rPr lang="en-US" altLang="zh-CN" sz="220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Hình cắt bằng</a:t>
            </a:r>
            <a:r>
              <a:rPr lang="en-US" altLang="zh-CN" sz="2200">
                <a:ea typeface="宋体" pitchFamily="2" charset="-122"/>
                <a:cs typeface="Times New Roman" pitchFamily="18" charset="0"/>
              </a:rPr>
              <a:t>: Mặt phẳng cắt song song với mặt phẳng hình chiếu bằng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200">
                <a:ea typeface="宋体" pitchFamily="2" charset="-122"/>
                <a:cs typeface="Times New Roman" pitchFamily="18" charset="0"/>
              </a:rPr>
              <a:t>    + </a:t>
            </a:r>
            <a:r>
              <a:rPr lang="en-US" altLang="zh-CN" sz="220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Hình cắt cạnh</a:t>
            </a:r>
            <a:r>
              <a:rPr lang="en-US" altLang="zh-CN" sz="2200">
                <a:ea typeface="宋体" pitchFamily="2" charset="-122"/>
                <a:cs typeface="Times New Roman" pitchFamily="18" charset="0"/>
              </a:rPr>
              <a:t>: Mặt phẳng cắt song song với mặt phẳng hình chiếu cạnh </a:t>
            </a:r>
          </a:p>
          <a:p>
            <a:pPr marL="342900" indent="-342900">
              <a:spcBef>
                <a:spcPct val="20000"/>
              </a:spcBef>
            </a:pPr>
            <a:endParaRPr lang="en-US" altLang="zh-CN" sz="2200">
              <a:solidFill>
                <a:srgbClr val="000066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200">
                <a:solidFill>
                  <a:srgbClr val="000066"/>
                </a:solidFill>
                <a:ea typeface="宋体" pitchFamily="2" charset="-122"/>
                <a:cs typeface="Times New Roman" pitchFamily="18" charset="0"/>
              </a:rPr>
              <a:t>      </a:t>
            </a:r>
          </a:p>
        </p:txBody>
      </p:sp>
      <p:sp>
        <p:nvSpPr>
          <p:cNvPr id="313356" name="Rectangle 12"/>
          <p:cNvSpPr>
            <a:spLocks noChangeArrowheads="1"/>
          </p:cNvSpPr>
          <p:nvPr/>
        </p:nvSpPr>
        <p:spPr bwMode="auto">
          <a:xfrm>
            <a:off x="311150" y="1554163"/>
            <a:ext cx="223838" cy="223837"/>
          </a:xfrm>
          <a:prstGeom prst="rect">
            <a:avLst/>
          </a:prstGeom>
          <a:solidFill>
            <a:srgbClr val="00008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201"/>
          <p:cNvGrpSpPr>
            <a:grpSpLocks/>
          </p:cNvGrpSpPr>
          <p:nvPr/>
        </p:nvGrpSpPr>
        <p:grpSpPr bwMode="auto">
          <a:xfrm>
            <a:off x="4629150" y="1601788"/>
            <a:ext cx="4291013" cy="3852862"/>
            <a:chOff x="1466" y="787"/>
            <a:chExt cx="2703" cy="2427"/>
          </a:xfrm>
        </p:grpSpPr>
        <p:grpSp>
          <p:nvGrpSpPr>
            <p:cNvPr id="44043" name="Group 20"/>
            <p:cNvGrpSpPr>
              <a:grpSpLocks/>
            </p:cNvGrpSpPr>
            <p:nvPr/>
          </p:nvGrpSpPr>
          <p:grpSpPr bwMode="auto">
            <a:xfrm>
              <a:off x="1747" y="1954"/>
              <a:ext cx="2024" cy="1260"/>
              <a:chOff x="447" y="1717"/>
              <a:chExt cx="2376" cy="1479"/>
            </a:xfrm>
          </p:grpSpPr>
          <p:sp>
            <p:nvSpPr>
              <p:cNvPr id="44202" name="Rectangle 21"/>
              <p:cNvSpPr>
                <a:spLocks noChangeArrowheads="1"/>
              </p:cNvSpPr>
              <p:nvPr/>
            </p:nvSpPr>
            <p:spPr bwMode="auto">
              <a:xfrm>
                <a:off x="447" y="1836"/>
                <a:ext cx="2376" cy="1360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203" name="Rectangle 22"/>
              <p:cNvSpPr>
                <a:spLocks noChangeArrowheads="1"/>
              </p:cNvSpPr>
              <p:nvPr/>
            </p:nvSpPr>
            <p:spPr bwMode="auto">
              <a:xfrm>
                <a:off x="647" y="2046"/>
                <a:ext cx="1992" cy="942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204" name="Line 23"/>
              <p:cNvSpPr>
                <a:spLocks noChangeShapeType="1"/>
              </p:cNvSpPr>
              <p:nvPr/>
            </p:nvSpPr>
            <p:spPr bwMode="auto">
              <a:xfrm>
                <a:off x="1761" y="2989"/>
                <a:ext cx="0" cy="20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05" name="Line 24"/>
              <p:cNvSpPr>
                <a:spLocks noChangeShapeType="1"/>
              </p:cNvSpPr>
              <p:nvPr/>
            </p:nvSpPr>
            <p:spPr bwMode="auto">
              <a:xfrm>
                <a:off x="1767" y="1838"/>
                <a:ext cx="0" cy="20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06" name="Oval 25"/>
              <p:cNvSpPr>
                <a:spLocks noChangeArrowheads="1"/>
              </p:cNvSpPr>
              <p:nvPr/>
            </p:nvSpPr>
            <p:spPr bwMode="auto">
              <a:xfrm>
                <a:off x="1333" y="2206"/>
                <a:ext cx="606" cy="606"/>
              </a:xfrm>
              <a:prstGeom prst="ellips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207" name="Line 26"/>
              <p:cNvSpPr>
                <a:spLocks noChangeShapeType="1"/>
              </p:cNvSpPr>
              <p:nvPr/>
            </p:nvSpPr>
            <p:spPr bwMode="auto">
              <a:xfrm>
                <a:off x="1612" y="2515"/>
                <a:ext cx="5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08" name="Line 27"/>
              <p:cNvSpPr>
                <a:spLocks noChangeShapeType="1"/>
              </p:cNvSpPr>
              <p:nvPr/>
            </p:nvSpPr>
            <p:spPr bwMode="auto">
              <a:xfrm>
                <a:off x="1699" y="2515"/>
                <a:ext cx="35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09" name="Line 28"/>
              <p:cNvSpPr>
                <a:spLocks noChangeShapeType="1"/>
              </p:cNvSpPr>
              <p:nvPr/>
            </p:nvSpPr>
            <p:spPr bwMode="auto">
              <a:xfrm>
                <a:off x="1225" y="2515"/>
                <a:ext cx="35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210" name="Group 29"/>
              <p:cNvGrpSpPr>
                <a:grpSpLocks/>
              </p:cNvGrpSpPr>
              <p:nvPr/>
            </p:nvGrpSpPr>
            <p:grpSpPr bwMode="auto">
              <a:xfrm rot="-5400000">
                <a:off x="1225" y="2515"/>
                <a:ext cx="828" cy="0"/>
                <a:chOff x="3762" y="1503"/>
                <a:chExt cx="828" cy="0"/>
              </a:xfrm>
            </p:grpSpPr>
            <p:sp>
              <p:nvSpPr>
                <p:cNvPr id="44222" name="Line 30"/>
                <p:cNvSpPr>
                  <a:spLocks noChangeShapeType="1"/>
                </p:cNvSpPr>
                <p:nvPr/>
              </p:nvSpPr>
              <p:spPr bwMode="auto">
                <a:xfrm>
                  <a:off x="4236" y="1503"/>
                  <a:ext cx="35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23" name="Line 31"/>
                <p:cNvSpPr>
                  <a:spLocks noChangeShapeType="1"/>
                </p:cNvSpPr>
                <p:nvPr/>
              </p:nvSpPr>
              <p:spPr bwMode="auto">
                <a:xfrm>
                  <a:off x="3762" y="1503"/>
                  <a:ext cx="35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211" name="Line 32"/>
              <p:cNvSpPr>
                <a:spLocks noChangeShapeType="1"/>
              </p:cNvSpPr>
              <p:nvPr/>
            </p:nvSpPr>
            <p:spPr bwMode="auto">
              <a:xfrm rot="-5400000">
                <a:off x="1612" y="2512"/>
                <a:ext cx="5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12" name="Line 33"/>
              <p:cNvSpPr>
                <a:spLocks noChangeShapeType="1"/>
              </p:cNvSpPr>
              <p:nvPr/>
            </p:nvSpPr>
            <p:spPr bwMode="auto">
              <a:xfrm flipH="1">
                <a:off x="841" y="1981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13" name="Line 34"/>
              <p:cNvSpPr>
                <a:spLocks noChangeShapeType="1"/>
              </p:cNvSpPr>
              <p:nvPr/>
            </p:nvSpPr>
            <p:spPr bwMode="auto">
              <a:xfrm>
                <a:off x="1303" y="1981"/>
                <a:ext cx="0" cy="5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14" name="Line 35"/>
              <p:cNvSpPr>
                <a:spLocks noChangeShapeType="1"/>
              </p:cNvSpPr>
              <p:nvPr/>
            </p:nvSpPr>
            <p:spPr bwMode="auto">
              <a:xfrm>
                <a:off x="847" y="1981"/>
                <a:ext cx="0" cy="5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15" name="Line 36"/>
              <p:cNvSpPr>
                <a:spLocks noChangeShapeType="1"/>
              </p:cNvSpPr>
              <p:nvPr/>
            </p:nvSpPr>
            <p:spPr bwMode="auto">
              <a:xfrm>
                <a:off x="1180" y="1837"/>
                <a:ext cx="0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16" name="Line 37"/>
              <p:cNvSpPr>
                <a:spLocks noChangeShapeType="1"/>
              </p:cNvSpPr>
              <p:nvPr/>
            </p:nvSpPr>
            <p:spPr bwMode="auto">
              <a:xfrm>
                <a:off x="967" y="1837"/>
                <a:ext cx="0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17" name="Line 38"/>
              <p:cNvSpPr>
                <a:spLocks noChangeShapeType="1"/>
              </p:cNvSpPr>
              <p:nvPr/>
            </p:nvSpPr>
            <p:spPr bwMode="auto">
              <a:xfrm rot="-5400000">
                <a:off x="1003" y="1790"/>
                <a:ext cx="147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18" name="Line 39"/>
              <p:cNvSpPr>
                <a:spLocks noChangeShapeType="1"/>
              </p:cNvSpPr>
              <p:nvPr/>
            </p:nvSpPr>
            <p:spPr bwMode="auto">
              <a:xfrm rot="-5400000">
                <a:off x="988" y="2072"/>
                <a:ext cx="177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19" name="Line 40"/>
              <p:cNvSpPr>
                <a:spLocks noChangeShapeType="1"/>
              </p:cNvSpPr>
              <p:nvPr/>
            </p:nvSpPr>
            <p:spPr bwMode="auto">
              <a:xfrm rot="-5400000">
                <a:off x="1057" y="1922"/>
                <a:ext cx="39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20" name="Line 41"/>
              <p:cNvSpPr>
                <a:spLocks noChangeShapeType="1"/>
              </p:cNvSpPr>
              <p:nvPr/>
            </p:nvSpPr>
            <p:spPr bwMode="auto">
              <a:xfrm>
                <a:off x="1087" y="1981"/>
                <a:ext cx="22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21" name="Rectangle 42"/>
              <p:cNvSpPr>
                <a:spLocks noChangeArrowheads="1"/>
              </p:cNvSpPr>
              <p:nvPr/>
            </p:nvSpPr>
            <p:spPr bwMode="auto">
              <a:xfrm>
                <a:off x="1492" y="2369"/>
                <a:ext cx="295" cy="29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4044" name="Freeform 43"/>
            <p:cNvSpPr>
              <a:spLocks noChangeArrowheads="1"/>
            </p:cNvSpPr>
            <p:nvPr/>
          </p:nvSpPr>
          <p:spPr bwMode="auto">
            <a:xfrm>
              <a:off x="1740" y="855"/>
              <a:ext cx="2024" cy="900"/>
            </a:xfrm>
            <a:custGeom>
              <a:avLst/>
              <a:gdLst>
                <a:gd name="T0" fmla="*/ 0 w 2376"/>
                <a:gd name="T1" fmla="*/ 0 h 1065"/>
                <a:gd name="T2" fmla="*/ 0 w 2376"/>
                <a:gd name="T3" fmla="*/ 643 h 1065"/>
                <a:gd name="T4" fmla="*/ 1469 w 2376"/>
                <a:gd name="T5" fmla="*/ 643 h 1065"/>
                <a:gd name="T6" fmla="*/ 1469 w 2376"/>
                <a:gd name="T7" fmla="*/ 244 h 1065"/>
                <a:gd name="T8" fmla="*/ 812 w 2376"/>
                <a:gd name="T9" fmla="*/ 244 h 1065"/>
                <a:gd name="T10" fmla="*/ 812 w 2376"/>
                <a:gd name="T11" fmla="*/ 0 h 1065"/>
                <a:gd name="T12" fmla="*/ 0 w 2376"/>
                <a:gd name="T13" fmla="*/ 0 h 10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76" h="1065">
                  <a:moveTo>
                    <a:pt x="0" y="0"/>
                  </a:moveTo>
                  <a:lnTo>
                    <a:pt x="0" y="1065"/>
                  </a:lnTo>
                  <a:lnTo>
                    <a:pt x="2376" y="1065"/>
                  </a:lnTo>
                  <a:lnTo>
                    <a:pt x="2376" y="405"/>
                  </a:lnTo>
                  <a:lnTo>
                    <a:pt x="1314" y="405"/>
                  </a:lnTo>
                  <a:lnTo>
                    <a:pt x="131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045" name="Group 44"/>
            <p:cNvGrpSpPr>
              <a:grpSpLocks/>
            </p:cNvGrpSpPr>
            <p:nvPr/>
          </p:nvGrpSpPr>
          <p:grpSpPr bwMode="auto">
            <a:xfrm>
              <a:off x="2011" y="852"/>
              <a:ext cx="532" cy="531"/>
              <a:chOff x="3478" y="2543"/>
              <a:chExt cx="624" cy="624"/>
            </a:xfrm>
          </p:grpSpPr>
          <p:sp>
            <p:nvSpPr>
              <p:cNvPr id="44196" name="Line 45"/>
              <p:cNvSpPr>
                <a:spLocks noChangeShapeType="1"/>
              </p:cNvSpPr>
              <p:nvPr/>
            </p:nvSpPr>
            <p:spPr bwMode="auto">
              <a:xfrm>
                <a:off x="3770" y="2856"/>
                <a:ext cx="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97" name="Line 46"/>
              <p:cNvSpPr>
                <a:spLocks noChangeShapeType="1"/>
              </p:cNvSpPr>
              <p:nvPr/>
            </p:nvSpPr>
            <p:spPr bwMode="auto">
              <a:xfrm>
                <a:off x="3845" y="2856"/>
                <a:ext cx="257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98" name="Line 47"/>
              <p:cNvSpPr>
                <a:spLocks noChangeShapeType="1"/>
              </p:cNvSpPr>
              <p:nvPr/>
            </p:nvSpPr>
            <p:spPr bwMode="auto">
              <a:xfrm>
                <a:off x="3478" y="2856"/>
                <a:ext cx="257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99" name="Line 48"/>
              <p:cNvSpPr>
                <a:spLocks noChangeShapeType="1"/>
              </p:cNvSpPr>
              <p:nvPr/>
            </p:nvSpPr>
            <p:spPr bwMode="auto">
              <a:xfrm rot="-5400000">
                <a:off x="3660" y="2671"/>
                <a:ext cx="257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00" name="Line 49"/>
              <p:cNvSpPr>
                <a:spLocks noChangeShapeType="1"/>
              </p:cNvSpPr>
              <p:nvPr/>
            </p:nvSpPr>
            <p:spPr bwMode="auto">
              <a:xfrm rot="-5400000">
                <a:off x="3660" y="3038"/>
                <a:ext cx="257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01" name="Line 50"/>
              <p:cNvSpPr>
                <a:spLocks noChangeShapeType="1"/>
              </p:cNvSpPr>
              <p:nvPr/>
            </p:nvSpPr>
            <p:spPr bwMode="auto">
              <a:xfrm rot="-5400000">
                <a:off x="3769" y="2853"/>
                <a:ext cx="39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46" name="Group 51"/>
            <p:cNvGrpSpPr>
              <a:grpSpLocks/>
            </p:cNvGrpSpPr>
            <p:nvPr/>
          </p:nvGrpSpPr>
          <p:grpSpPr bwMode="auto">
            <a:xfrm>
              <a:off x="2757" y="1457"/>
              <a:ext cx="1" cy="402"/>
              <a:chOff x="4354" y="3254"/>
              <a:chExt cx="0" cy="471"/>
            </a:xfrm>
          </p:grpSpPr>
          <p:sp>
            <p:nvSpPr>
              <p:cNvPr id="44193" name="Line 52"/>
              <p:cNvSpPr>
                <a:spLocks noChangeShapeType="1"/>
              </p:cNvSpPr>
              <p:nvPr/>
            </p:nvSpPr>
            <p:spPr bwMode="auto">
              <a:xfrm rot="-5400000">
                <a:off x="4269" y="3337"/>
                <a:ext cx="167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94" name="Line 53"/>
              <p:cNvSpPr>
                <a:spLocks noChangeShapeType="1"/>
              </p:cNvSpPr>
              <p:nvPr/>
            </p:nvSpPr>
            <p:spPr bwMode="auto">
              <a:xfrm rot="-5400000">
                <a:off x="4257" y="3628"/>
                <a:ext cx="19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95" name="Line 54"/>
              <p:cNvSpPr>
                <a:spLocks noChangeShapeType="1"/>
              </p:cNvSpPr>
              <p:nvPr/>
            </p:nvSpPr>
            <p:spPr bwMode="auto">
              <a:xfrm rot="-5400000">
                <a:off x="4333" y="3474"/>
                <a:ext cx="39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47" name="Oval 55"/>
            <p:cNvSpPr>
              <a:spLocks noChangeArrowheads="1"/>
            </p:cNvSpPr>
            <p:nvPr/>
          </p:nvSpPr>
          <p:spPr bwMode="auto">
            <a:xfrm>
              <a:off x="2181" y="1025"/>
              <a:ext cx="186" cy="1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48" name="Oval 56"/>
            <p:cNvSpPr>
              <a:spLocks noChangeArrowheads="1"/>
            </p:cNvSpPr>
            <p:nvPr/>
          </p:nvSpPr>
          <p:spPr bwMode="auto">
            <a:xfrm>
              <a:off x="2088" y="928"/>
              <a:ext cx="374" cy="37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49" name="Line 57"/>
            <p:cNvSpPr>
              <a:spLocks noChangeShapeType="1"/>
            </p:cNvSpPr>
            <p:nvPr/>
          </p:nvSpPr>
          <p:spPr bwMode="auto">
            <a:xfrm flipV="1">
              <a:off x="1909" y="827"/>
              <a:ext cx="0" cy="7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0" name="Line 58"/>
            <p:cNvSpPr>
              <a:spLocks noChangeShapeType="1"/>
            </p:cNvSpPr>
            <p:nvPr/>
          </p:nvSpPr>
          <p:spPr bwMode="auto">
            <a:xfrm>
              <a:off x="1909" y="1609"/>
              <a:ext cx="5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1" name="Freeform 59"/>
            <p:cNvSpPr>
              <a:spLocks noChangeArrowheads="1"/>
            </p:cNvSpPr>
            <p:nvPr/>
          </p:nvSpPr>
          <p:spPr bwMode="auto">
            <a:xfrm>
              <a:off x="2446" y="1568"/>
              <a:ext cx="48" cy="43"/>
            </a:xfrm>
            <a:custGeom>
              <a:avLst/>
              <a:gdLst>
                <a:gd name="T0" fmla="*/ 0 w 57"/>
                <a:gd name="T1" fmla="*/ 30 h 50"/>
                <a:gd name="T2" fmla="*/ 20 w 57"/>
                <a:gd name="T3" fmla="*/ 27 h 50"/>
                <a:gd name="T4" fmla="*/ 34 w 57"/>
                <a:gd name="T5" fmla="*/ 0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" h="50">
                  <a:moveTo>
                    <a:pt x="0" y="48"/>
                  </a:moveTo>
                  <a:cubicBezTo>
                    <a:pt x="12" y="49"/>
                    <a:pt x="24" y="50"/>
                    <a:pt x="33" y="42"/>
                  </a:cubicBezTo>
                  <a:cubicBezTo>
                    <a:pt x="42" y="34"/>
                    <a:pt x="49" y="17"/>
                    <a:pt x="57" y="0"/>
                  </a:cubicBezTo>
                </a:path>
              </a:pathLst>
            </a:cu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2" name="Line 60"/>
            <p:cNvSpPr>
              <a:spLocks noChangeShapeType="1"/>
            </p:cNvSpPr>
            <p:nvPr/>
          </p:nvSpPr>
          <p:spPr bwMode="auto">
            <a:xfrm>
              <a:off x="2494" y="1568"/>
              <a:ext cx="2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3" name="Freeform 61"/>
            <p:cNvSpPr>
              <a:spLocks noChangeArrowheads="1"/>
            </p:cNvSpPr>
            <p:nvPr/>
          </p:nvSpPr>
          <p:spPr bwMode="auto">
            <a:xfrm flipH="1">
              <a:off x="3008" y="1568"/>
              <a:ext cx="48" cy="43"/>
            </a:xfrm>
            <a:custGeom>
              <a:avLst/>
              <a:gdLst>
                <a:gd name="T0" fmla="*/ 0 w 57"/>
                <a:gd name="T1" fmla="*/ 30 h 50"/>
                <a:gd name="T2" fmla="*/ 20 w 57"/>
                <a:gd name="T3" fmla="*/ 27 h 50"/>
                <a:gd name="T4" fmla="*/ 34 w 57"/>
                <a:gd name="T5" fmla="*/ 0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" h="50">
                  <a:moveTo>
                    <a:pt x="0" y="48"/>
                  </a:moveTo>
                  <a:cubicBezTo>
                    <a:pt x="12" y="49"/>
                    <a:pt x="24" y="50"/>
                    <a:pt x="33" y="42"/>
                  </a:cubicBezTo>
                  <a:cubicBezTo>
                    <a:pt x="42" y="34"/>
                    <a:pt x="49" y="17"/>
                    <a:pt x="57" y="0"/>
                  </a:cubicBezTo>
                </a:path>
              </a:pathLst>
            </a:cu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4" name="Line 62"/>
            <p:cNvSpPr>
              <a:spLocks noChangeShapeType="1"/>
            </p:cNvSpPr>
            <p:nvPr/>
          </p:nvSpPr>
          <p:spPr bwMode="auto">
            <a:xfrm flipH="1">
              <a:off x="2770" y="1568"/>
              <a:ext cx="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5" name="Line 63"/>
            <p:cNvSpPr>
              <a:spLocks noChangeShapeType="1"/>
            </p:cNvSpPr>
            <p:nvPr/>
          </p:nvSpPr>
          <p:spPr bwMode="auto">
            <a:xfrm>
              <a:off x="3059" y="160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6" name="Line 64"/>
            <p:cNvSpPr>
              <a:spLocks noChangeShapeType="1"/>
            </p:cNvSpPr>
            <p:nvPr/>
          </p:nvSpPr>
          <p:spPr bwMode="auto">
            <a:xfrm flipV="1">
              <a:off x="3603" y="1198"/>
              <a:ext cx="0" cy="4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7" name="Line 65"/>
            <p:cNvSpPr>
              <a:spLocks noChangeShapeType="1"/>
            </p:cNvSpPr>
            <p:nvPr/>
          </p:nvSpPr>
          <p:spPr bwMode="auto">
            <a:xfrm>
              <a:off x="2632" y="1566"/>
              <a:ext cx="0" cy="1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8" name="Line 66"/>
            <p:cNvSpPr>
              <a:spLocks noChangeShapeType="1"/>
            </p:cNvSpPr>
            <p:nvPr/>
          </p:nvSpPr>
          <p:spPr bwMode="auto">
            <a:xfrm>
              <a:off x="2880" y="1563"/>
              <a:ext cx="0" cy="1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059" name="Group 67"/>
            <p:cNvGrpSpPr>
              <a:grpSpLocks/>
            </p:cNvGrpSpPr>
            <p:nvPr/>
          </p:nvGrpSpPr>
          <p:grpSpPr bwMode="auto">
            <a:xfrm>
              <a:off x="1911" y="845"/>
              <a:ext cx="1694" cy="920"/>
              <a:chOff x="3354" y="2538"/>
              <a:chExt cx="1989" cy="1080"/>
            </a:xfrm>
          </p:grpSpPr>
          <p:sp>
            <p:nvSpPr>
              <p:cNvPr id="44182" name="Oval 68"/>
              <p:cNvSpPr>
                <a:spLocks noChangeArrowheads="1"/>
              </p:cNvSpPr>
              <p:nvPr/>
            </p:nvSpPr>
            <p:spPr bwMode="auto">
              <a:xfrm>
                <a:off x="3674" y="2749"/>
                <a:ext cx="218" cy="21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183" name="Oval 69"/>
              <p:cNvSpPr>
                <a:spLocks noChangeArrowheads="1"/>
              </p:cNvSpPr>
              <p:nvPr/>
            </p:nvSpPr>
            <p:spPr bwMode="auto">
              <a:xfrm>
                <a:off x="3564" y="2635"/>
                <a:ext cx="439" cy="43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184" name="Line 70"/>
              <p:cNvSpPr>
                <a:spLocks noChangeShapeType="1"/>
              </p:cNvSpPr>
              <p:nvPr/>
            </p:nvSpPr>
            <p:spPr bwMode="auto">
              <a:xfrm flipV="1">
                <a:off x="3354" y="2538"/>
                <a:ext cx="0" cy="9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5" name="Line 71"/>
              <p:cNvSpPr>
                <a:spLocks noChangeShapeType="1"/>
              </p:cNvSpPr>
              <p:nvPr/>
            </p:nvSpPr>
            <p:spPr bwMode="auto">
              <a:xfrm>
                <a:off x="3354" y="3435"/>
                <a:ext cx="63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6" name="Freeform 72"/>
              <p:cNvSpPr>
                <a:spLocks noChangeArrowheads="1"/>
              </p:cNvSpPr>
              <p:nvPr/>
            </p:nvSpPr>
            <p:spPr bwMode="auto">
              <a:xfrm>
                <a:off x="3984" y="3379"/>
                <a:ext cx="66" cy="58"/>
              </a:xfrm>
              <a:custGeom>
                <a:avLst/>
                <a:gdLst>
                  <a:gd name="T0" fmla="*/ 0 w 57"/>
                  <a:gd name="T1" fmla="*/ 75 h 50"/>
                  <a:gd name="T2" fmla="*/ 51 w 57"/>
                  <a:gd name="T3" fmla="*/ 66 h 50"/>
                  <a:gd name="T4" fmla="*/ 88 w 57"/>
                  <a:gd name="T5" fmla="*/ 0 h 5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" h="50">
                    <a:moveTo>
                      <a:pt x="0" y="48"/>
                    </a:moveTo>
                    <a:cubicBezTo>
                      <a:pt x="12" y="49"/>
                      <a:pt x="24" y="50"/>
                      <a:pt x="33" y="42"/>
                    </a:cubicBezTo>
                    <a:cubicBezTo>
                      <a:pt x="42" y="34"/>
                      <a:pt x="49" y="17"/>
                      <a:pt x="57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7" name="Line 73"/>
              <p:cNvSpPr>
                <a:spLocks noChangeShapeType="1"/>
              </p:cNvSpPr>
              <p:nvPr/>
            </p:nvSpPr>
            <p:spPr bwMode="auto">
              <a:xfrm>
                <a:off x="4041" y="3387"/>
                <a:ext cx="61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8" name="Freeform 74"/>
              <p:cNvSpPr>
                <a:spLocks noChangeArrowheads="1"/>
              </p:cNvSpPr>
              <p:nvPr/>
            </p:nvSpPr>
            <p:spPr bwMode="auto">
              <a:xfrm flipH="1">
                <a:off x="4644" y="3387"/>
                <a:ext cx="57" cy="50"/>
              </a:xfrm>
              <a:custGeom>
                <a:avLst/>
                <a:gdLst>
                  <a:gd name="T0" fmla="*/ 0 w 57"/>
                  <a:gd name="T1" fmla="*/ 48 h 50"/>
                  <a:gd name="T2" fmla="*/ 33 w 57"/>
                  <a:gd name="T3" fmla="*/ 42 h 50"/>
                  <a:gd name="T4" fmla="*/ 57 w 57"/>
                  <a:gd name="T5" fmla="*/ 0 h 5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" h="50">
                    <a:moveTo>
                      <a:pt x="0" y="48"/>
                    </a:moveTo>
                    <a:cubicBezTo>
                      <a:pt x="12" y="49"/>
                      <a:pt x="24" y="50"/>
                      <a:pt x="33" y="42"/>
                    </a:cubicBezTo>
                    <a:cubicBezTo>
                      <a:pt x="42" y="34"/>
                      <a:pt x="49" y="17"/>
                      <a:pt x="57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9" name="Line 75"/>
              <p:cNvSpPr>
                <a:spLocks noChangeShapeType="1"/>
              </p:cNvSpPr>
              <p:nvPr/>
            </p:nvSpPr>
            <p:spPr bwMode="auto">
              <a:xfrm>
                <a:off x="4692" y="3435"/>
                <a:ext cx="6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90" name="Line 76"/>
              <p:cNvSpPr>
                <a:spLocks noChangeShapeType="1"/>
              </p:cNvSpPr>
              <p:nvPr/>
            </p:nvSpPr>
            <p:spPr bwMode="auto">
              <a:xfrm flipV="1">
                <a:off x="5343" y="2949"/>
                <a:ext cx="0" cy="49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91" name="Line 77"/>
              <p:cNvSpPr>
                <a:spLocks noChangeShapeType="1"/>
              </p:cNvSpPr>
              <p:nvPr/>
            </p:nvSpPr>
            <p:spPr bwMode="auto">
              <a:xfrm>
                <a:off x="4203" y="3384"/>
                <a:ext cx="0" cy="2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92" name="Line 78"/>
              <p:cNvSpPr>
                <a:spLocks noChangeShapeType="1"/>
              </p:cNvSpPr>
              <p:nvPr/>
            </p:nvSpPr>
            <p:spPr bwMode="auto">
              <a:xfrm>
                <a:off x="4494" y="3381"/>
                <a:ext cx="0" cy="2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60" name="Group 79"/>
            <p:cNvGrpSpPr>
              <a:grpSpLocks/>
            </p:cNvGrpSpPr>
            <p:nvPr/>
          </p:nvGrpSpPr>
          <p:grpSpPr bwMode="auto">
            <a:xfrm>
              <a:off x="1543" y="2634"/>
              <a:ext cx="2422" cy="1"/>
              <a:chOff x="2802" y="1407"/>
              <a:chExt cx="2844" cy="0"/>
            </a:xfrm>
          </p:grpSpPr>
          <p:sp>
            <p:nvSpPr>
              <p:cNvPr id="44169" name="Line 80"/>
              <p:cNvSpPr>
                <a:spLocks noChangeShapeType="1"/>
              </p:cNvSpPr>
              <p:nvPr/>
            </p:nvSpPr>
            <p:spPr bwMode="auto">
              <a:xfrm flipH="1">
                <a:off x="3810" y="1407"/>
                <a:ext cx="366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70" name="Line 81"/>
              <p:cNvSpPr>
                <a:spLocks noChangeShapeType="1"/>
              </p:cNvSpPr>
              <p:nvPr/>
            </p:nvSpPr>
            <p:spPr bwMode="auto">
              <a:xfrm flipH="1">
                <a:off x="4290" y="1407"/>
                <a:ext cx="366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71" name="Line 82"/>
              <p:cNvSpPr>
                <a:spLocks noChangeShapeType="1"/>
              </p:cNvSpPr>
              <p:nvPr/>
            </p:nvSpPr>
            <p:spPr bwMode="auto">
              <a:xfrm flipH="1">
                <a:off x="4209" y="1407"/>
                <a:ext cx="51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72" name="Line 83"/>
              <p:cNvSpPr>
                <a:spLocks noChangeShapeType="1"/>
              </p:cNvSpPr>
              <p:nvPr/>
            </p:nvSpPr>
            <p:spPr bwMode="auto">
              <a:xfrm flipH="1">
                <a:off x="4782" y="1407"/>
                <a:ext cx="366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73" name="Line 84"/>
              <p:cNvSpPr>
                <a:spLocks noChangeShapeType="1"/>
              </p:cNvSpPr>
              <p:nvPr/>
            </p:nvSpPr>
            <p:spPr bwMode="auto">
              <a:xfrm flipH="1">
                <a:off x="4695" y="1407"/>
                <a:ext cx="51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74" name="Line 85"/>
              <p:cNvSpPr>
                <a:spLocks noChangeShapeType="1"/>
              </p:cNvSpPr>
              <p:nvPr/>
            </p:nvSpPr>
            <p:spPr bwMode="auto">
              <a:xfrm flipH="1">
                <a:off x="5274" y="1407"/>
                <a:ext cx="204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75" name="Line 86"/>
              <p:cNvSpPr>
                <a:spLocks noChangeShapeType="1"/>
              </p:cNvSpPr>
              <p:nvPr/>
            </p:nvSpPr>
            <p:spPr bwMode="auto">
              <a:xfrm flipH="1">
                <a:off x="5187" y="1407"/>
                <a:ext cx="51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76" name="Line 87"/>
              <p:cNvSpPr>
                <a:spLocks noChangeShapeType="1"/>
              </p:cNvSpPr>
              <p:nvPr/>
            </p:nvSpPr>
            <p:spPr bwMode="auto">
              <a:xfrm>
                <a:off x="5466" y="1407"/>
                <a:ext cx="180" cy="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77" name="Line 88"/>
              <p:cNvSpPr>
                <a:spLocks noChangeShapeType="1"/>
              </p:cNvSpPr>
              <p:nvPr/>
            </p:nvSpPr>
            <p:spPr bwMode="auto">
              <a:xfrm flipH="1">
                <a:off x="3315" y="1407"/>
                <a:ext cx="366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78" name="Line 89"/>
              <p:cNvSpPr>
                <a:spLocks noChangeShapeType="1"/>
              </p:cNvSpPr>
              <p:nvPr/>
            </p:nvSpPr>
            <p:spPr bwMode="auto">
              <a:xfrm flipH="1">
                <a:off x="3720" y="1407"/>
                <a:ext cx="51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79" name="Line 90"/>
              <p:cNvSpPr>
                <a:spLocks noChangeShapeType="1"/>
              </p:cNvSpPr>
              <p:nvPr/>
            </p:nvSpPr>
            <p:spPr bwMode="auto">
              <a:xfrm flipH="1">
                <a:off x="2940" y="1407"/>
                <a:ext cx="252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0" name="Line 91"/>
              <p:cNvSpPr>
                <a:spLocks noChangeShapeType="1"/>
              </p:cNvSpPr>
              <p:nvPr/>
            </p:nvSpPr>
            <p:spPr bwMode="auto">
              <a:xfrm flipH="1">
                <a:off x="3231" y="1407"/>
                <a:ext cx="51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1" name="Line 92"/>
              <p:cNvSpPr>
                <a:spLocks noChangeShapeType="1"/>
              </p:cNvSpPr>
              <p:nvPr/>
            </p:nvSpPr>
            <p:spPr bwMode="auto">
              <a:xfrm>
                <a:off x="2802" y="1407"/>
                <a:ext cx="180" cy="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61" name="Group 93"/>
            <p:cNvGrpSpPr>
              <a:grpSpLocks/>
            </p:cNvGrpSpPr>
            <p:nvPr/>
          </p:nvGrpSpPr>
          <p:grpSpPr bwMode="auto">
            <a:xfrm>
              <a:off x="1737" y="853"/>
              <a:ext cx="2029" cy="904"/>
              <a:chOff x="3030" y="2544"/>
              <a:chExt cx="2382" cy="1062"/>
            </a:xfrm>
          </p:grpSpPr>
          <p:sp>
            <p:nvSpPr>
              <p:cNvPr id="44132" name="Line 94"/>
              <p:cNvSpPr>
                <a:spLocks noChangeShapeType="1"/>
              </p:cNvSpPr>
              <p:nvPr/>
            </p:nvSpPr>
            <p:spPr bwMode="auto">
              <a:xfrm flipH="1">
                <a:off x="3036" y="2544"/>
                <a:ext cx="87" cy="8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3" name="Line 95"/>
              <p:cNvSpPr>
                <a:spLocks noChangeShapeType="1"/>
              </p:cNvSpPr>
              <p:nvPr/>
            </p:nvSpPr>
            <p:spPr bwMode="auto">
              <a:xfrm flipH="1">
                <a:off x="3033" y="2547"/>
                <a:ext cx="180" cy="18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4" name="Line 96"/>
              <p:cNvSpPr>
                <a:spLocks noChangeShapeType="1"/>
              </p:cNvSpPr>
              <p:nvPr/>
            </p:nvSpPr>
            <p:spPr bwMode="auto">
              <a:xfrm flipH="1">
                <a:off x="3033" y="2619"/>
                <a:ext cx="204" cy="20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5" name="Line 97"/>
              <p:cNvSpPr>
                <a:spLocks noChangeShapeType="1"/>
              </p:cNvSpPr>
              <p:nvPr/>
            </p:nvSpPr>
            <p:spPr bwMode="auto">
              <a:xfrm flipH="1">
                <a:off x="3030" y="2715"/>
                <a:ext cx="204" cy="20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6" name="Line 98"/>
              <p:cNvSpPr>
                <a:spLocks noChangeShapeType="1"/>
              </p:cNvSpPr>
              <p:nvPr/>
            </p:nvSpPr>
            <p:spPr bwMode="auto">
              <a:xfrm flipH="1">
                <a:off x="3033" y="2811"/>
                <a:ext cx="204" cy="20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7" name="Line 99"/>
              <p:cNvSpPr>
                <a:spLocks noChangeShapeType="1"/>
              </p:cNvSpPr>
              <p:nvPr/>
            </p:nvSpPr>
            <p:spPr bwMode="auto">
              <a:xfrm flipH="1">
                <a:off x="3033" y="2907"/>
                <a:ext cx="204" cy="20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8" name="Line 100"/>
              <p:cNvSpPr>
                <a:spLocks noChangeShapeType="1"/>
              </p:cNvSpPr>
              <p:nvPr/>
            </p:nvSpPr>
            <p:spPr bwMode="auto">
              <a:xfrm flipH="1">
                <a:off x="3030" y="3003"/>
                <a:ext cx="204" cy="20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9" name="Line 101"/>
              <p:cNvSpPr>
                <a:spLocks noChangeShapeType="1"/>
              </p:cNvSpPr>
              <p:nvPr/>
            </p:nvSpPr>
            <p:spPr bwMode="auto">
              <a:xfrm flipH="1">
                <a:off x="3033" y="3096"/>
                <a:ext cx="204" cy="20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0" name="Line 102"/>
              <p:cNvSpPr>
                <a:spLocks noChangeShapeType="1"/>
              </p:cNvSpPr>
              <p:nvPr/>
            </p:nvSpPr>
            <p:spPr bwMode="auto">
              <a:xfrm flipH="1">
                <a:off x="3030" y="3195"/>
                <a:ext cx="204" cy="20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1" name="Line 103"/>
              <p:cNvSpPr>
                <a:spLocks noChangeShapeType="1"/>
              </p:cNvSpPr>
              <p:nvPr/>
            </p:nvSpPr>
            <p:spPr bwMode="auto">
              <a:xfrm flipH="1">
                <a:off x="3033" y="3291"/>
                <a:ext cx="204" cy="20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2" name="Line 104"/>
              <p:cNvSpPr>
                <a:spLocks noChangeShapeType="1"/>
              </p:cNvSpPr>
              <p:nvPr/>
            </p:nvSpPr>
            <p:spPr bwMode="auto">
              <a:xfrm flipH="1">
                <a:off x="3030" y="3390"/>
                <a:ext cx="204" cy="20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3" name="Line 105"/>
              <p:cNvSpPr>
                <a:spLocks noChangeShapeType="1"/>
              </p:cNvSpPr>
              <p:nvPr/>
            </p:nvSpPr>
            <p:spPr bwMode="auto">
              <a:xfrm flipH="1">
                <a:off x="3117" y="3432"/>
                <a:ext cx="174" cy="17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4" name="Line 106"/>
              <p:cNvSpPr>
                <a:spLocks noChangeShapeType="1"/>
              </p:cNvSpPr>
              <p:nvPr/>
            </p:nvSpPr>
            <p:spPr bwMode="auto">
              <a:xfrm flipH="1">
                <a:off x="3213" y="3429"/>
                <a:ext cx="174" cy="17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5" name="Line 107"/>
              <p:cNvSpPr>
                <a:spLocks noChangeShapeType="1"/>
              </p:cNvSpPr>
              <p:nvPr/>
            </p:nvSpPr>
            <p:spPr bwMode="auto">
              <a:xfrm flipH="1">
                <a:off x="3309" y="3429"/>
                <a:ext cx="174" cy="17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6" name="Line 108"/>
              <p:cNvSpPr>
                <a:spLocks noChangeShapeType="1"/>
              </p:cNvSpPr>
              <p:nvPr/>
            </p:nvSpPr>
            <p:spPr bwMode="auto">
              <a:xfrm flipH="1">
                <a:off x="3405" y="3429"/>
                <a:ext cx="174" cy="17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7" name="Line 109"/>
              <p:cNvSpPr>
                <a:spLocks noChangeShapeType="1"/>
              </p:cNvSpPr>
              <p:nvPr/>
            </p:nvSpPr>
            <p:spPr bwMode="auto">
              <a:xfrm flipH="1">
                <a:off x="3501" y="3429"/>
                <a:ext cx="174" cy="17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8" name="Line 110"/>
              <p:cNvSpPr>
                <a:spLocks noChangeShapeType="1"/>
              </p:cNvSpPr>
              <p:nvPr/>
            </p:nvSpPr>
            <p:spPr bwMode="auto">
              <a:xfrm flipH="1">
                <a:off x="3597" y="3429"/>
                <a:ext cx="174" cy="17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9" name="Line 111"/>
              <p:cNvSpPr>
                <a:spLocks noChangeShapeType="1"/>
              </p:cNvSpPr>
              <p:nvPr/>
            </p:nvSpPr>
            <p:spPr bwMode="auto">
              <a:xfrm flipH="1">
                <a:off x="3693" y="3429"/>
                <a:ext cx="174" cy="17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50" name="Line 112"/>
              <p:cNvSpPr>
                <a:spLocks noChangeShapeType="1"/>
              </p:cNvSpPr>
              <p:nvPr/>
            </p:nvSpPr>
            <p:spPr bwMode="auto">
              <a:xfrm flipH="1">
                <a:off x="3789" y="3384"/>
                <a:ext cx="216" cy="21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51" name="Line 113"/>
              <p:cNvSpPr>
                <a:spLocks noChangeShapeType="1"/>
              </p:cNvSpPr>
              <p:nvPr/>
            </p:nvSpPr>
            <p:spPr bwMode="auto">
              <a:xfrm flipH="1">
                <a:off x="3885" y="3408"/>
                <a:ext cx="195" cy="195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52" name="Line 114"/>
              <p:cNvSpPr>
                <a:spLocks noChangeShapeType="1"/>
              </p:cNvSpPr>
              <p:nvPr/>
            </p:nvSpPr>
            <p:spPr bwMode="auto">
              <a:xfrm flipH="1">
                <a:off x="3981" y="3504"/>
                <a:ext cx="99" cy="99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53" name="Line 115"/>
              <p:cNvSpPr>
                <a:spLocks noChangeShapeType="1"/>
              </p:cNvSpPr>
              <p:nvPr/>
            </p:nvSpPr>
            <p:spPr bwMode="auto">
              <a:xfrm flipH="1">
                <a:off x="4374" y="3384"/>
                <a:ext cx="99" cy="99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54" name="Line 116"/>
              <p:cNvSpPr>
                <a:spLocks noChangeShapeType="1"/>
              </p:cNvSpPr>
              <p:nvPr/>
            </p:nvSpPr>
            <p:spPr bwMode="auto">
              <a:xfrm flipH="1">
                <a:off x="4374" y="3417"/>
                <a:ext cx="162" cy="16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55" name="Line 117"/>
              <p:cNvSpPr>
                <a:spLocks noChangeShapeType="1"/>
              </p:cNvSpPr>
              <p:nvPr/>
            </p:nvSpPr>
            <p:spPr bwMode="auto">
              <a:xfrm flipH="1">
                <a:off x="4452" y="3441"/>
                <a:ext cx="162" cy="16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56" name="Line 118"/>
              <p:cNvSpPr>
                <a:spLocks noChangeShapeType="1"/>
              </p:cNvSpPr>
              <p:nvPr/>
            </p:nvSpPr>
            <p:spPr bwMode="auto">
              <a:xfrm flipH="1">
                <a:off x="4554" y="3441"/>
                <a:ext cx="162" cy="16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57" name="Line 119"/>
              <p:cNvSpPr>
                <a:spLocks noChangeShapeType="1"/>
              </p:cNvSpPr>
              <p:nvPr/>
            </p:nvSpPr>
            <p:spPr bwMode="auto">
              <a:xfrm flipH="1">
                <a:off x="4659" y="3438"/>
                <a:ext cx="162" cy="16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58" name="Line 120"/>
              <p:cNvSpPr>
                <a:spLocks noChangeShapeType="1"/>
              </p:cNvSpPr>
              <p:nvPr/>
            </p:nvSpPr>
            <p:spPr bwMode="auto">
              <a:xfrm flipH="1">
                <a:off x="4764" y="3438"/>
                <a:ext cx="162" cy="16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59" name="Line 121"/>
              <p:cNvSpPr>
                <a:spLocks noChangeShapeType="1"/>
              </p:cNvSpPr>
              <p:nvPr/>
            </p:nvSpPr>
            <p:spPr bwMode="auto">
              <a:xfrm flipH="1">
                <a:off x="4866" y="3438"/>
                <a:ext cx="162" cy="16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0" name="Line 122"/>
              <p:cNvSpPr>
                <a:spLocks noChangeShapeType="1"/>
              </p:cNvSpPr>
              <p:nvPr/>
            </p:nvSpPr>
            <p:spPr bwMode="auto">
              <a:xfrm flipH="1">
                <a:off x="4965" y="3438"/>
                <a:ext cx="162" cy="16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1" name="Line 123"/>
              <p:cNvSpPr>
                <a:spLocks noChangeShapeType="1"/>
              </p:cNvSpPr>
              <p:nvPr/>
            </p:nvSpPr>
            <p:spPr bwMode="auto">
              <a:xfrm flipH="1">
                <a:off x="5064" y="3255"/>
                <a:ext cx="342" cy="34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2" name="Line 124"/>
              <p:cNvSpPr>
                <a:spLocks noChangeShapeType="1"/>
              </p:cNvSpPr>
              <p:nvPr/>
            </p:nvSpPr>
            <p:spPr bwMode="auto">
              <a:xfrm flipH="1">
                <a:off x="5160" y="3354"/>
                <a:ext cx="249" cy="249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3" name="Line 125"/>
              <p:cNvSpPr>
                <a:spLocks noChangeShapeType="1"/>
              </p:cNvSpPr>
              <p:nvPr/>
            </p:nvSpPr>
            <p:spPr bwMode="auto">
              <a:xfrm flipH="1">
                <a:off x="5256" y="3450"/>
                <a:ext cx="153" cy="153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4" name="Line 126"/>
              <p:cNvSpPr>
                <a:spLocks noChangeShapeType="1"/>
              </p:cNvSpPr>
              <p:nvPr/>
            </p:nvSpPr>
            <p:spPr bwMode="auto">
              <a:xfrm flipH="1">
                <a:off x="5352" y="3546"/>
                <a:ext cx="54" cy="5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5" name="Line 127"/>
              <p:cNvSpPr>
                <a:spLocks noChangeShapeType="1"/>
              </p:cNvSpPr>
              <p:nvPr/>
            </p:nvSpPr>
            <p:spPr bwMode="auto">
              <a:xfrm flipH="1">
                <a:off x="5220" y="3150"/>
                <a:ext cx="192" cy="19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6" name="Line 128"/>
              <p:cNvSpPr>
                <a:spLocks noChangeShapeType="1"/>
              </p:cNvSpPr>
              <p:nvPr/>
            </p:nvSpPr>
            <p:spPr bwMode="auto">
              <a:xfrm flipH="1">
                <a:off x="5220" y="3051"/>
                <a:ext cx="192" cy="19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7" name="Line 129"/>
              <p:cNvSpPr>
                <a:spLocks noChangeShapeType="1"/>
              </p:cNvSpPr>
              <p:nvPr/>
            </p:nvSpPr>
            <p:spPr bwMode="auto">
              <a:xfrm flipH="1">
                <a:off x="5220" y="2952"/>
                <a:ext cx="192" cy="19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8" name="Line 130"/>
              <p:cNvSpPr>
                <a:spLocks noChangeShapeType="1"/>
              </p:cNvSpPr>
              <p:nvPr/>
            </p:nvSpPr>
            <p:spPr bwMode="auto">
              <a:xfrm flipH="1">
                <a:off x="5217" y="2946"/>
                <a:ext cx="102" cy="10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62" name="Group 131"/>
            <p:cNvGrpSpPr>
              <a:grpSpLocks/>
            </p:cNvGrpSpPr>
            <p:nvPr/>
          </p:nvGrpSpPr>
          <p:grpSpPr bwMode="auto">
            <a:xfrm>
              <a:off x="1466" y="2645"/>
              <a:ext cx="220" cy="254"/>
              <a:chOff x="117" y="3104"/>
              <a:chExt cx="258" cy="298"/>
            </a:xfrm>
          </p:grpSpPr>
          <p:sp>
            <p:nvSpPr>
              <p:cNvPr id="44130" name="Line 132"/>
              <p:cNvSpPr>
                <a:spLocks noChangeShapeType="1"/>
              </p:cNvSpPr>
              <p:nvPr/>
            </p:nvSpPr>
            <p:spPr bwMode="auto">
              <a:xfrm flipV="1">
                <a:off x="299" y="310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1" name="Text Box 133"/>
              <p:cNvSpPr txBox="1">
                <a:spLocks noChangeArrowheads="1"/>
              </p:cNvSpPr>
              <p:nvPr/>
            </p:nvSpPr>
            <p:spPr bwMode="auto">
              <a:xfrm>
                <a:off x="117" y="3154"/>
                <a:ext cx="258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200" b="1">
                    <a:ea typeface="宋体" pitchFamily="2" charset="-122"/>
                    <a:cs typeface="Arial" charset="0"/>
                  </a:rPr>
                  <a:t>A</a:t>
                </a:r>
                <a:endParaRPr lang="el-GR" sz="2200" b="1" baseline="-25000">
                  <a:ea typeface="宋体" pitchFamily="2" charset="-122"/>
                  <a:cs typeface="Arial" charset="0"/>
                </a:endParaRPr>
              </a:p>
            </p:txBody>
          </p:sp>
        </p:grpSp>
        <p:grpSp>
          <p:nvGrpSpPr>
            <p:cNvPr id="44063" name="Group 134"/>
            <p:cNvGrpSpPr>
              <a:grpSpLocks/>
            </p:cNvGrpSpPr>
            <p:nvPr/>
          </p:nvGrpSpPr>
          <p:grpSpPr bwMode="auto">
            <a:xfrm>
              <a:off x="3897" y="2645"/>
              <a:ext cx="272" cy="253"/>
              <a:chOff x="2971" y="3104"/>
              <a:chExt cx="319" cy="297"/>
            </a:xfrm>
          </p:grpSpPr>
          <p:sp>
            <p:nvSpPr>
              <p:cNvPr id="44128" name="Line 135"/>
              <p:cNvSpPr>
                <a:spLocks noChangeShapeType="1"/>
              </p:cNvSpPr>
              <p:nvPr/>
            </p:nvSpPr>
            <p:spPr bwMode="auto">
              <a:xfrm flipV="1">
                <a:off x="2971" y="310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9" name="Text Box 136"/>
              <p:cNvSpPr txBox="1">
                <a:spLocks noChangeArrowheads="1"/>
              </p:cNvSpPr>
              <p:nvPr/>
            </p:nvSpPr>
            <p:spPr bwMode="auto">
              <a:xfrm>
                <a:off x="3032" y="3153"/>
                <a:ext cx="258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200" b="1">
                    <a:ea typeface="宋体" pitchFamily="2" charset="-122"/>
                    <a:cs typeface="Arial" charset="0"/>
                  </a:rPr>
                  <a:t>A</a:t>
                </a:r>
                <a:endParaRPr lang="el-GR" sz="2200" b="1" baseline="-25000">
                  <a:ea typeface="宋体" pitchFamily="2" charset="-122"/>
                  <a:cs typeface="Arial" charset="0"/>
                </a:endParaRPr>
              </a:p>
            </p:txBody>
          </p:sp>
        </p:grpSp>
        <p:sp>
          <p:nvSpPr>
            <p:cNvPr id="44064" name="Text Box 137"/>
            <p:cNvSpPr txBox="1">
              <a:spLocks noChangeArrowheads="1"/>
            </p:cNvSpPr>
            <p:nvPr/>
          </p:nvSpPr>
          <p:spPr bwMode="auto">
            <a:xfrm>
              <a:off x="3637" y="787"/>
              <a:ext cx="36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u="sng">
                  <a:ea typeface="宋体" pitchFamily="2" charset="-122"/>
                  <a:cs typeface="Arial" charset="0"/>
                </a:rPr>
                <a:t>A-A</a:t>
              </a:r>
              <a:endParaRPr lang="el-GR" sz="2200" b="1" u="sng" baseline="-25000">
                <a:ea typeface="宋体" pitchFamily="2" charset="-122"/>
                <a:cs typeface="Arial" charset="0"/>
              </a:endParaRPr>
            </a:p>
          </p:txBody>
        </p:sp>
        <p:grpSp>
          <p:nvGrpSpPr>
            <p:cNvPr id="44065" name="Group 138"/>
            <p:cNvGrpSpPr>
              <a:grpSpLocks/>
            </p:cNvGrpSpPr>
            <p:nvPr/>
          </p:nvGrpSpPr>
          <p:grpSpPr bwMode="auto">
            <a:xfrm>
              <a:off x="1741" y="827"/>
              <a:ext cx="2029" cy="1032"/>
              <a:chOff x="1913" y="2255"/>
              <a:chExt cx="2382" cy="1211"/>
            </a:xfrm>
          </p:grpSpPr>
          <p:sp>
            <p:nvSpPr>
              <p:cNvPr id="44066" name="Line 139"/>
              <p:cNvSpPr>
                <a:spLocks noChangeShapeType="1"/>
              </p:cNvSpPr>
              <p:nvPr/>
            </p:nvSpPr>
            <p:spPr bwMode="auto">
              <a:xfrm flipV="1">
                <a:off x="2115" y="2255"/>
                <a:ext cx="0" cy="9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7" name="Line 140"/>
              <p:cNvSpPr>
                <a:spLocks noChangeShapeType="1"/>
              </p:cNvSpPr>
              <p:nvPr/>
            </p:nvSpPr>
            <p:spPr bwMode="auto">
              <a:xfrm>
                <a:off x="2115" y="3173"/>
                <a:ext cx="6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8" name="Freeform 141"/>
              <p:cNvSpPr>
                <a:spLocks noChangeArrowheads="1"/>
              </p:cNvSpPr>
              <p:nvPr/>
            </p:nvSpPr>
            <p:spPr bwMode="auto">
              <a:xfrm>
                <a:off x="2745" y="3125"/>
                <a:ext cx="57" cy="50"/>
              </a:xfrm>
              <a:custGeom>
                <a:avLst/>
                <a:gdLst>
                  <a:gd name="T0" fmla="*/ 0 w 57"/>
                  <a:gd name="T1" fmla="*/ 48 h 50"/>
                  <a:gd name="T2" fmla="*/ 33 w 57"/>
                  <a:gd name="T3" fmla="*/ 42 h 50"/>
                  <a:gd name="T4" fmla="*/ 57 w 57"/>
                  <a:gd name="T5" fmla="*/ 0 h 5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" h="50">
                    <a:moveTo>
                      <a:pt x="0" y="48"/>
                    </a:moveTo>
                    <a:cubicBezTo>
                      <a:pt x="12" y="49"/>
                      <a:pt x="24" y="50"/>
                      <a:pt x="33" y="42"/>
                    </a:cubicBezTo>
                    <a:cubicBezTo>
                      <a:pt x="42" y="34"/>
                      <a:pt x="49" y="17"/>
                      <a:pt x="57" y="0"/>
                    </a:cubicBezTo>
                  </a:path>
                </a:pathLst>
              </a:cu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9" name="Freeform 142"/>
              <p:cNvSpPr>
                <a:spLocks noChangeArrowheads="1"/>
              </p:cNvSpPr>
              <p:nvPr/>
            </p:nvSpPr>
            <p:spPr bwMode="auto">
              <a:xfrm flipH="1">
                <a:off x="3405" y="3125"/>
                <a:ext cx="57" cy="50"/>
              </a:xfrm>
              <a:custGeom>
                <a:avLst/>
                <a:gdLst>
                  <a:gd name="T0" fmla="*/ 0 w 57"/>
                  <a:gd name="T1" fmla="*/ 48 h 50"/>
                  <a:gd name="T2" fmla="*/ 33 w 57"/>
                  <a:gd name="T3" fmla="*/ 42 h 50"/>
                  <a:gd name="T4" fmla="*/ 57 w 57"/>
                  <a:gd name="T5" fmla="*/ 0 h 5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" h="50">
                    <a:moveTo>
                      <a:pt x="0" y="48"/>
                    </a:moveTo>
                    <a:cubicBezTo>
                      <a:pt x="12" y="49"/>
                      <a:pt x="24" y="50"/>
                      <a:pt x="33" y="42"/>
                    </a:cubicBezTo>
                    <a:cubicBezTo>
                      <a:pt x="42" y="34"/>
                      <a:pt x="49" y="17"/>
                      <a:pt x="57" y="0"/>
                    </a:cubicBezTo>
                  </a:path>
                </a:pathLst>
              </a:cu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0" name="Line 143"/>
              <p:cNvSpPr>
                <a:spLocks noChangeShapeType="1"/>
              </p:cNvSpPr>
              <p:nvPr/>
            </p:nvSpPr>
            <p:spPr bwMode="auto">
              <a:xfrm>
                <a:off x="3465" y="3173"/>
                <a:ext cx="6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1" name="Line 144"/>
              <p:cNvSpPr>
                <a:spLocks noChangeShapeType="1"/>
              </p:cNvSpPr>
              <p:nvPr/>
            </p:nvSpPr>
            <p:spPr bwMode="auto">
              <a:xfrm flipV="1">
                <a:off x="4104" y="2690"/>
                <a:ext cx="0" cy="4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2" name="Line 145"/>
              <p:cNvSpPr>
                <a:spLocks noChangeShapeType="1"/>
              </p:cNvSpPr>
              <p:nvPr/>
            </p:nvSpPr>
            <p:spPr bwMode="auto">
              <a:xfrm>
                <a:off x="2964" y="3122"/>
                <a:ext cx="0" cy="2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3" name="Line 146"/>
              <p:cNvSpPr>
                <a:spLocks noChangeShapeType="1"/>
              </p:cNvSpPr>
              <p:nvPr/>
            </p:nvSpPr>
            <p:spPr bwMode="auto">
              <a:xfrm>
                <a:off x="3255" y="3119"/>
                <a:ext cx="0" cy="2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4" name="Line 147"/>
              <p:cNvSpPr>
                <a:spLocks noChangeShapeType="1"/>
              </p:cNvSpPr>
              <p:nvPr/>
            </p:nvSpPr>
            <p:spPr bwMode="auto">
              <a:xfrm flipV="1">
                <a:off x="2117" y="2276"/>
                <a:ext cx="0" cy="9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5" name="Line 148"/>
              <p:cNvSpPr>
                <a:spLocks noChangeShapeType="1"/>
              </p:cNvSpPr>
              <p:nvPr/>
            </p:nvSpPr>
            <p:spPr bwMode="auto">
              <a:xfrm>
                <a:off x="2117" y="3173"/>
                <a:ext cx="63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6" name="Freeform 149"/>
              <p:cNvSpPr>
                <a:spLocks noChangeArrowheads="1"/>
              </p:cNvSpPr>
              <p:nvPr/>
            </p:nvSpPr>
            <p:spPr bwMode="auto">
              <a:xfrm>
                <a:off x="2747" y="3117"/>
                <a:ext cx="66" cy="58"/>
              </a:xfrm>
              <a:custGeom>
                <a:avLst/>
                <a:gdLst>
                  <a:gd name="T0" fmla="*/ 0 w 57"/>
                  <a:gd name="T1" fmla="*/ 75 h 50"/>
                  <a:gd name="T2" fmla="*/ 51 w 57"/>
                  <a:gd name="T3" fmla="*/ 66 h 50"/>
                  <a:gd name="T4" fmla="*/ 88 w 57"/>
                  <a:gd name="T5" fmla="*/ 0 h 5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" h="50">
                    <a:moveTo>
                      <a:pt x="0" y="48"/>
                    </a:moveTo>
                    <a:cubicBezTo>
                      <a:pt x="12" y="49"/>
                      <a:pt x="24" y="50"/>
                      <a:pt x="33" y="42"/>
                    </a:cubicBezTo>
                    <a:cubicBezTo>
                      <a:pt x="42" y="34"/>
                      <a:pt x="49" y="17"/>
                      <a:pt x="57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7" name="Line 150"/>
              <p:cNvSpPr>
                <a:spLocks noChangeShapeType="1"/>
              </p:cNvSpPr>
              <p:nvPr/>
            </p:nvSpPr>
            <p:spPr bwMode="auto">
              <a:xfrm>
                <a:off x="2804" y="3125"/>
                <a:ext cx="17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8" name="Freeform 151"/>
              <p:cNvSpPr>
                <a:spLocks noChangeArrowheads="1"/>
              </p:cNvSpPr>
              <p:nvPr/>
            </p:nvSpPr>
            <p:spPr bwMode="auto">
              <a:xfrm flipH="1">
                <a:off x="3407" y="3125"/>
                <a:ext cx="57" cy="50"/>
              </a:xfrm>
              <a:custGeom>
                <a:avLst/>
                <a:gdLst>
                  <a:gd name="T0" fmla="*/ 0 w 57"/>
                  <a:gd name="T1" fmla="*/ 48 h 50"/>
                  <a:gd name="T2" fmla="*/ 33 w 57"/>
                  <a:gd name="T3" fmla="*/ 42 h 50"/>
                  <a:gd name="T4" fmla="*/ 57 w 57"/>
                  <a:gd name="T5" fmla="*/ 0 h 5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" h="50">
                    <a:moveTo>
                      <a:pt x="0" y="48"/>
                    </a:moveTo>
                    <a:cubicBezTo>
                      <a:pt x="12" y="49"/>
                      <a:pt x="24" y="50"/>
                      <a:pt x="33" y="42"/>
                    </a:cubicBezTo>
                    <a:cubicBezTo>
                      <a:pt x="42" y="34"/>
                      <a:pt x="49" y="17"/>
                      <a:pt x="57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9" name="Line 152"/>
              <p:cNvSpPr>
                <a:spLocks noChangeShapeType="1"/>
              </p:cNvSpPr>
              <p:nvPr/>
            </p:nvSpPr>
            <p:spPr bwMode="auto">
              <a:xfrm>
                <a:off x="3455" y="3173"/>
                <a:ext cx="6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80" name="Line 153"/>
              <p:cNvSpPr>
                <a:spLocks noChangeShapeType="1"/>
              </p:cNvSpPr>
              <p:nvPr/>
            </p:nvSpPr>
            <p:spPr bwMode="auto">
              <a:xfrm flipV="1">
                <a:off x="4106" y="2687"/>
                <a:ext cx="0" cy="49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81" name="Line 154"/>
              <p:cNvSpPr>
                <a:spLocks noChangeShapeType="1"/>
              </p:cNvSpPr>
              <p:nvPr/>
            </p:nvSpPr>
            <p:spPr bwMode="auto">
              <a:xfrm>
                <a:off x="2966" y="3122"/>
                <a:ext cx="0" cy="2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82" name="Line 155"/>
              <p:cNvSpPr>
                <a:spLocks noChangeShapeType="1"/>
              </p:cNvSpPr>
              <p:nvPr/>
            </p:nvSpPr>
            <p:spPr bwMode="auto">
              <a:xfrm>
                <a:off x="3257" y="3119"/>
                <a:ext cx="0" cy="2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083" name="Group 156"/>
              <p:cNvGrpSpPr>
                <a:grpSpLocks/>
              </p:cNvGrpSpPr>
              <p:nvPr/>
            </p:nvGrpSpPr>
            <p:grpSpPr bwMode="auto">
              <a:xfrm>
                <a:off x="1913" y="2285"/>
                <a:ext cx="2382" cy="1062"/>
                <a:chOff x="3030" y="2544"/>
                <a:chExt cx="2382" cy="1062"/>
              </a:xfrm>
            </p:grpSpPr>
            <p:sp>
              <p:nvSpPr>
                <p:cNvPr id="44091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3036" y="2544"/>
                  <a:ext cx="87" cy="87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2" name="Line 158"/>
                <p:cNvSpPr>
                  <a:spLocks noChangeShapeType="1"/>
                </p:cNvSpPr>
                <p:nvPr/>
              </p:nvSpPr>
              <p:spPr bwMode="auto">
                <a:xfrm flipH="1">
                  <a:off x="3033" y="2547"/>
                  <a:ext cx="180" cy="18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3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3033" y="2619"/>
                  <a:ext cx="204" cy="20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4" name="Line 160"/>
                <p:cNvSpPr>
                  <a:spLocks noChangeShapeType="1"/>
                </p:cNvSpPr>
                <p:nvPr/>
              </p:nvSpPr>
              <p:spPr bwMode="auto">
                <a:xfrm flipH="1">
                  <a:off x="3030" y="2715"/>
                  <a:ext cx="204" cy="20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5" name="Line 161"/>
                <p:cNvSpPr>
                  <a:spLocks noChangeShapeType="1"/>
                </p:cNvSpPr>
                <p:nvPr/>
              </p:nvSpPr>
              <p:spPr bwMode="auto">
                <a:xfrm flipH="1">
                  <a:off x="3033" y="2811"/>
                  <a:ext cx="204" cy="20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6" name="Line 162"/>
                <p:cNvSpPr>
                  <a:spLocks noChangeShapeType="1"/>
                </p:cNvSpPr>
                <p:nvPr/>
              </p:nvSpPr>
              <p:spPr bwMode="auto">
                <a:xfrm flipH="1">
                  <a:off x="3033" y="2907"/>
                  <a:ext cx="204" cy="20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7" name="Line 163"/>
                <p:cNvSpPr>
                  <a:spLocks noChangeShapeType="1"/>
                </p:cNvSpPr>
                <p:nvPr/>
              </p:nvSpPr>
              <p:spPr bwMode="auto">
                <a:xfrm flipH="1">
                  <a:off x="3030" y="3003"/>
                  <a:ext cx="204" cy="20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8" name="Line 164"/>
                <p:cNvSpPr>
                  <a:spLocks noChangeShapeType="1"/>
                </p:cNvSpPr>
                <p:nvPr/>
              </p:nvSpPr>
              <p:spPr bwMode="auto">
                <a:xfrm flipH="1">
                  <a:off x="3033" y="3096"/>
                  <a:ext cx="204" cy="20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9" name="Line 165"/>
                <p:cNvSpPr>
                  <a:spLocks noChangeShapeType="1"/>
                </p:cNvSpPr>
                <p:nvPr/>
              </p:nvSpPr>
              <p:spPr bwMode="auto">
                <a:xfrm flipH="1">
                  <a:off x="3030" y="3195"/>
                  <a:ext cx="204" cy="20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00" name="Line 166"/>
                <p:cNvSpPr>
                  <a:spLocks noChangeShapeType="1"/>
                </p:cNvSpPr>
                <p:nvPr/>
              </p:nvSpPr>
              <p:spPr bwMode="auto">
                <a:xfrm flipH="1">
                  <a:off x="3033" y="3291"/>
                  <a:ext cx="204" cy="20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01" name="Line 167"/>
                <p:cNvSpPr>
                  <a:spLocks noChangeShapeType="1"/>
                </p:cNvSpPr>
                <p:nvPr/>
              </p:nvSpPr>
              <p:spPr bwMode="auto">
                <a:xfrm flipH="1">
                  <a:off x="3030" y="3390"/>
                  <a:ext cx="204" cy="20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02" name="Line 168"/>
                <p:cNvSpPr>
                  <a:spLocks noChangeShapeType="1"/>
                </p:cNvSpPr>
                <p:nvPr/>
              </p:nvSpPr>
              <p:spPr bwMode="auto">
                <a:xfrm flipH="1">
                  <a:off x="3117" y="3432"/>
                  <a:ext cx="174" cy="17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03" name="Line 169"/>
                <p:cNvSpPr>
                  <a:spLocks noChangeShapeType="1"/>
                </p:cNvSpPr>
                <p:nvPr/>
              </p:nvSpPr>
              <p:spPr bwMode="auto">
                <a:xfrm flipH="1">
                  <a:off x="3213" y="3429"/>
                  <a:ext cx="174" cy="17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04" name="Line 170"/>
                <p:cNvSpPr>
                  <a:spLocks noChangeShapeType="1"/>
                </p:cNvSpPr>
                <p:nvPr/>
              </p:nvSpPr>
              <p:spPr bwMode="auto">
                <a:xfrm flipH="1">
                  <a:off x="3309" y="3429"/>
                  <a:ext cx="174" cy="17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05" name="Line 171"/>
                <p:cNvSpPr>
                  <a:spLocks noChangeShapeType="1"/>
                </p:cNvSpPr>
                <p:nvPr/>
              </p:nvSpPr>
              <p:spPr bwMode="auto">
                <a:xfrm flipH="1">
                  <a:off x="3405" y="3429"/>
                  <a:ext cx="174" cy="17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06" name="Line 172"/>
                <p:cNvSpPr>
                  <a:spLocks noChangeShapeType="1"/>
                </p:cNvSpPr>
                <p:nvPr/>
              </p:nvSpPr>
              <p:spPr bwMode="auto">
                <a:xfrm flipH="1">
                  <a:off x="3501" y="3429"/>
                  <a:ext cx="174" cy="17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07" name="Line 173"/>
                <p:cNvSpPr>
                  <a:spLocks noChangeShapeType="1"/>
                </p:cNvSpPr>
                <p:nvPr/>
              </p:nvSpPr>
              <p:spPr bwMode="auto">
                <a:xfrm flipH="1">
                  <a:off x="3597" y="3429"/>
                  <a:ext cx="174" cy="17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08" name="Line 174"/>
                <p:cNvSpPr>
                  <a:spLocks noChangeShapeType="1"/>
                </p:cNvSpPr>
                <p:nvPr/>
              </p:nvSpPr>
              <p:spPr bwMode="auto">
                <a:xfrm flipH="1">
                  <a:off x="3693" y="3429"/>
                  <a:ext cx="174" cy="17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09" name="Line 175"/>
                <p:cNvSpPr>
                  <a:spLocks noChangeShapeType="1"/>
                </p:cNvSpPr>
                <p:nvPr/>
              </p:nvSpPr>
              <p:spPr bwMode="auto">
                <a:xfrm flipH="1">
                  <a:off x="3789" y="3384"/>
                  <a:ext cx="216" cy="216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10" name="Line 176"/>
                <p:cNvSpPr>
                  <a:spLocks noChangeShapeType="1"/>
                </p:cNvSpPr>
                <p:nvPr/>
              </p:nvSpPr>
              <p:spPr bwMode="auto">
                <a:xfrm flipH="1">
                  <a:off x="3885" y="3408"/>
                  <a:ext cx="195" cy="19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11" name="Line 177"/>
                <p:cNvSpPr>
                  <a:spLocks noChangeShapeType="1"/>
                </p:cNvSpPr>
                <p:nvPr/>
              </p:nvSpPr>
              <p:spPr bwMode="auto">
                <a:xfrm flipH="1">
                  <a:off x="3981" y="3504"/>
                  <a:ext cx="99" cy="99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12" name="Line 178"/>
                <p:cNvSpPr>
                  <a:spLocks noChangeShapeType="1"/>
                </p:cNvSpPr>
                <p:nvPr/>
              </p:nvSpPr>
              <p:spPr bwMode="auto">
                <a:xfrm flipH="1">
                  <a:off x="4374" y="3384"/>
                  <a:ext cx="99" cy="99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13" name="Line 179"/>
                <p:cNvSpPr>
                  <a:spLocks noChangeShapeType="1"/>
                </p:cNvSpPr>
                <p:nvPr/>
              </p:nvSpPr>
              <p:spPr bwMode="auto">
                <a:xfrm flipH="1">
                  <a:off x="4374" y="3417"/>
                  <a:ext cx="162" cy="16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14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4452" y="3441"/>
                  <a:ext cx="162" cy="16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15" name="Line 181"/>
                <p:cNvSpPr>
                  <a:spLocks noChangeShapeType="1"/>
                </p:cNvSpPr>
                <p:nvPr/>
              </p:nvSpPr>
              <p:spPr bwMode="auto">
                <a:xfrm flipH="1">
                  <a:off x="4554" y="3441"/>
                  <a:ext cx="162" cy="16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16" name="Line 182"/>
                <p:cNvSpPr>
                  <a:spLocks noChangeShapeType="1"/>
                </p:cNvSpPr>
                <p:nvPr/>
              </p:nvSpPr>
              <p:spPr bwMode="auto">
                <a:xfrm flipH="1">
                  <a:off x="4659" y="3438"/>
                  <a:ext cx="162" cy="16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17" name="Line 183"/>
                <p:cNvSpPr>
                  <a:spLocks noChangeShapeType="1"/>
                </p:cNvSpPr>
                <p:nvPr/>
              </p:nvSpPr>
              <p:spPr bwMode="auto">
                <a:xfrm flipH="1">
                  <a:off x="4764" y="3438"/>
                  <a:ext cx="162" cy="16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18" name="Line 184"/>
                <p:cNvSpPr>
                  <a:spLocks noChangeShapeType="1"/>
                </p:cNvSpPr>
                <p:nvPr/>
              </p:nvSpPr>
              <p:spPr bwMode="auto">
                <a:xfrm flipH="1">
                  <a:off x="4866" y="3438"/>
                  <a:ext cx="162" cy="16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19" name="Line 185"/>
                <p:cNvSpPr>
                  <a:spLocks noChangeShapeType="1"/>
                </p:cNvSpPr>
                <p:nvPr/>
              </p:nvSpPr>
              <p:spPr bwMode="auto">
                <a:xfrm flipH="1">
                  <a:off x="4965" y="3438"/>
                  <a:ext cx="162" cy="16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20" name="Line 186"/>
                <p:cNvSpPr>
                  <a:spLocks noChangeShapeType="1"/>
                </p:cNvSpPr>
                <p:nvPr/>
              </p:nvSpPr>
              <p:spPr bwMode="auto">
                <a:xfrm flipH="1">
                  <a:off x="5064" y="3255"/>
                  <a:ext cx="342" cy="34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21" name="Line 187"/>
                <p:cNvSpPr>
                  <a:spLocks noChangeShapeType="1"/>
                </p:cNvSpPr>
                <p:nvPr/>
              </p:nvSpPr>
              <p:spPr bwMode="auto">
                <a:xfrm flipH="1">
                  <a:off x="5160" y="3354"/>
                  <a:ext cx="249" cy="249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22" name="Line 188"/>
                <p:cNvSpPr>
                  <a:spLocks noChangeShapeType="1"/>
                </p:cNvSpPr>
                <p:nvPr/>
              </p:nvSpPr>
              <p:spPr bwMode="auto">
                <a:xfrm flipH="1">
                  <a:off x="5256" y="3450"/>
                  <a:ext cx="153" cy="153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23" name="Line 189"/>
                <p:cNvSpPr>
                  <a:spLocks noChangeShapeType="1"/>
                </p:cNvSpPr>
                <p:nvPr/>
              </p:nvSpPr>
              <p:spPr bwMode="auto">
                <a:xfrm flipH="1">
                  <a:off x="5352" y="3546"/>
                  <a:ext cx="54" cy="5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24" name="Line 190"/>
                <p:cNvSpPr>
                  <a:spLocks noChangeShapeType="1"/>
                </p:cNvSpPr>
                <p:nvPr/>
              </p:nvSpPr>
              <p:spPr bwMode="auto">
                <a:xfrm flipH="1">
                  <a:off x="5220" y="3150"/>
                  <a:ext cx="192" cy="19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25" name="Line 191"/>
                <p:cNvSpPr>
                  <a:spLocks noChangeShapeType="1"/>
                </p:cNvSpPr>
                <p:nvPr/>
              </p:nvSpPr>
              <p:spPr bwMode="auto">
                <a:xfrm flipH="1">
                  <a:off x="5220" y="3051"/>
                  <a:ext cx="192" cy="19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26" name="Line 192"/>
                <p:cNvSpPr>
                  <a:spLocks noChangeShapeType="1"/>
                </p:cNvSpPr>
                <p:nvPr/>
              </p:nvSpPr>
              <p:spPr bwMode="auto">
                <a:xfrm flipH="1">
                  <a:off x="5220" y="2952"/>
                  <a:ext cx="192" cy="19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27" name="Line 193"/>
                <p:cNvSpPr>
                  <a:spLocks noChangeShapeType="1"/>
                </p:cNvSpPr>
                <p:nvPr/>
              </p:nvSpPr>
              <p:spPr bwMode="auto">
                <a:xfrm flipH="1">
                  <a:off x="5217" y="2946"/>
                  <a:ext cx="102" cy="10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084" name="Line 194"/>
              <p:cNvSpPr>
                <a:spLocks noChangeShapeType="1"/>
              </p:cNvSpPr>
              <p:nvPr/>
            </p:nvSpPr>
            <p:spPr bwMode="auto">
              <a:xfrm>
                <a:off x="3248" y="3119"/>
                <a:ext cx="17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085" name="Group 195"/>
              <p:cNvGrpSpPr>
                <a:grpSpLocks/>
              </p:cNvGrpSpPr>
              <p:nvPr/>
            </p:nvGrpSpPr>
            <p:grpSpPr bwMode="auto">
              <a:xfrm>
                <a:off x="3111" y="2995"/>
                <a:ext cx="1" cy="471"/>
                <a:chOff x="4354" y="3254"/>
                <a:chExt cx="0" cy="471"/>
              </a:xfrm>
            </p:grpSpPr>
            <p:sp>
              <p:nvSpPr>
                <p:cNvPr id="44088" name="Line 196"/>
                <p:cNvSpPr>
                  <a:spLocks noChangeShapeType="1"/>
                </p:cNvSpPr>
                <p:nvPr/>
              </p:nvSpPr>
              <p:spPr bwMode="auto">
                <a:xfrm rot="-5400000">
                  <a:off x="4269" y="3337"/>
                  <a:ext cx="167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89" name="Line 197"/>
                <p:cNvSpPr>
                  <a:spLocks noChangeShapeType="1"/>
                </p:cNvSpPr>
                <p:nvPr/>
              </p:nvSpPr>
              <p:spPr bwMode="auto">
                <a:xfrm rot="-5400000">
                  <a:off x="4257" y="3628"/>
                  <a:ext cx="19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0" name="Line 198"/>
                <p:cNvSpPr>
                  <a:spLocks noChangeShapeType="1"/>
                </p:cNvSpPr>
                <p:nvPr/>
              </p:nvSpPr>
              <p:spPr bwMode="auto">
                <a:xfrm rot="-5400000">
                  <a:off x="4333" y="3474"/>
                  <a:ext cx="39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086" name="Freeform 199"/>
              <p:cNvSpPr>
                <a:spLocks noChangeArrowheads="1"/>
              </p:cNvSpPr>
              <p:nvPr/>
            </p:nvSpPr>
            <p:spPr bwMode="auto">
              <a:xfrm>
                <a:off x="1915" y="2285"/>
                <a:ext cx="1047" cy="1061"/>
              </a:xfrm>
              <a:custGeom>
                <a:avLst/>
                <a:gdLst>
                  <a:gd name="T0" fmla="*/ 207 w 1047"/>
                  <a:gd name="T1" fmla="*/ 0 h 1061"/>
                  <a:gd name="T2" fmla="*/ 0 w 1047"/>
                  <a:gd name="T3" fmla="*/ 0 h 1061"/>
                  <a:gd name="T4" fmla="*/ 0 w 1047"/>
                  <a:gd name="T5" fmla="*/ 1061 h 1061"/>
                  <a:gd name="T6" fmla="*/ 1047 w 1047"/>
                  <a:gd name="T7" fmla="*/ 1061 h 106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7" h="1061">
                    <a:moveTo>
                      <a:pt x="207" y="0"/>
                    </a:moveTo>
                    <a:lnTo>
                      <a:pt x="0" y="0"/>
                    </a:lnTo>
                    <a:lnTo>
                      <a:pt x="0" y="1061"/>
                    </a:lnTo>
                    <a:lnTo>
                      <a:pt x="1047" y="106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87" name="Freeform 200"/>
              <p:cNvSpPr>
                <a:spLocks noChangeArrowheads="1"/>
              </p:cNvSpPr>
              <p:nvPr/>
            </p:nvSpPr>
            <p:spPr bwMode="auto">
              <a:xfrm>
                <a:off x="3250" y="2688"/>
                <a:ext cx="1041" cy="653"/>
              </a:xfrm>
              <a:custGeom>
                <a:avLst/>
                <a:gdLst>
                  <a:gd name="T0" fmla="*/ 0 w 1041"/>
                  <a:gd name="T1" fmla="*/ 653 h 653"/>
                  <a:gd name="T2" fmla="*/ 1041 w 1041"/>
                  <a:gd name="T3" fmla="*/ 653 h 653"/>
                  <a:gd name="T4" fmla="*/ 1041 w 1041"/>
                  <a:gd name="T5" fmla="*/ 0 h 653"/>
                  <a:gd name="T6" fmla="*/ 849 w 1041"/>
                  <a:gd name="T7" fmla="*/ 0 h 65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1" h="653">
                    <a:moveTo>
                      <a:pt x="0" y="653"/>
                    </a:moveTo>
                    <a:lnTo>
                      <a:pt x="1041" y="653"/>
                    </a:lnTo>
                    <a:lnTo>
                      <a:pt x="1041" y="0"/>
                    </a:lnTo>
                    <a:lnTo>
                      <a:pt x="849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13547" name="Picture 2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0" y="1473200"/>
            <a:ext cx="4132263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207"/>
          <p:cNvGrpSpPr>
            <a:grpSpLocks/>
          </p:cNvGrpSpPr>
          <p:nvPr/>
        </p:nvGrpSpPr>
        <p:grpSpPr bwMode="auto">
          <a:xfrm>
            <a:off x="4389438" y="1314450"/>
            <a:ext cx="4572000" cy="4867275"/>
            <a:chOff x="931" y="2947"/>
            <a:chExt cx="2880" cy="3066"/>
          </a:xfrm>
        </p:grpSpPr>
        <p:sp>
          <p:nvSpPr>
            <p:cNvPr id="44041" name="Rectangle 204"/>
            <p:cNvSpPr>
              <a:spLocks noChangeArrowheads="1"/>
            </p:cNvSpPr>
            <p:nvPr/>
          </p:nvSpPr>
          <p:spPr bwMode="auto">
            <a:xfrm>
              <a:off x="931" y="2947"/>
              <a:ext cx="2880" cy="30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4042" name="Picture 20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" y="3538"/>
              <a:ext cx="2870" cy="1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3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3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3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3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3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3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3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3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3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13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3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3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3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1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3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3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3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700088" y="669925"/>
            <a:ext cx="7737475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200">
                <a:solidFill>
                  <a:srgbClr val="000066"/>
                </a:solidFill>
                <a:ea typeface="宋体" pitchFamily="2" charset="-122"/>
                <a:cs typeface="Times New Roman" pitchFamily="18" charset="0"/>
              </a:rPr>
              <a:t>  Phân loại theo phần bị cắt bỏ đi của vật thể</a:t>
            </a:r>
            <a:endParaRPr lang="en-US" altLang="zh-CN" sz="220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20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+ Hình cắt toàn phần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20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	+ Hình cắt bán phần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20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  + Hình cắt bậc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20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  + Hình cắt xoay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20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  + Hình cắt riêng phần</a:t>
            </a:r>
          </a:p>
          <a:p>
            <a:pPr marL="342900" indent="-342900">
              <a:spcBef>
                <a:spcPct val="20000"/>
              </a:spcBef>
            </a:pPr>
            <a:endParaRPr lang="en-US" altLang="zh-CN" sz="2200">
              <a:solidFill>
                <a:srgbClr val="000066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200">
                <a:solidFill>
                  <a:srgbClr val="000066"/>
                </a:solidFill>
                <a:ea typeface="宋体" pitchFamily="2" charset="-122"/>
                <a:cs typeface="Times New Roman" pitchFamily="18" charset="0"/>
              </a:rPr>
              <a:t>      </a:t>
            </a: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554038" y="739775"/>
            <a:ext cx="223837" cy="223838"/>
          </a:xfrm>
          <a:prstGeom prst="rect">
            <a:avLst/>
          </a:prstGeom>
          <a:solidFill>
            <a:srgbClr val="00008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09613" y="3797300"/>
            <a:ext cx="3771900" cy="2347913"/>
            <a:chOff x="447" y="1717"/>
            <a:chExt cx="2376" cy="1479"/>
          </a:xfrm>
        </p:grpSpPr>
        <p:sp>
          <p:nvSpPr>
            <p:cNvPr id="46263" name="Rectangle 3"/>
            <p:cNvSpPr>
              <a:spLocks noChangeArrowheads="1"/>
            </p:cNvSpPr>
            <p:nvPr/>
          </p:nvSpPr>
          <p:spPr bwMode="auto">
            <a:xfrm>
              <a:off x="447" y="1836"/>
              <a:ext cx="2376" cy="1360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264" name="Rectangle 4"/>
            <p:cNvSpPr>
              <a:spLocks noChangeArrowheads="1"/>
            </p:cNvSpPr>
            <p:nvPr/>
          </p:nvSpPr>
          <p:spPr bwMode="auto">
            <a:xfrm>
              <a:off x="647" y="2046"/>
              <a:ext cx="1992" cy="94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265" name="Line 5"/>
            <p:cNvSpPr>
              <a:spLocks noChangeShapeType="1"/>
            </p:cNvSpPr>
            <p:nvPr/>
          </p:nvSpPr>
          <p:spPr bwMode="auto">
            <a:xfrm>
              <a:off x="1761" y="2989"/>
              <a:ext cx="0" cy="20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66" name="Line 6"/>
            <p:cNvSpPr>
              <a:spLocks noChangeShapeType="1"/>
            </p:cNvSpPr>
            <p:nvPr/>
          </p:nvSpPr>
          <p:spPr bwMode="auto">
            <a:xfrm>
              <a:off x="1767" y="1838"/>
              <a:ext cx="0" cy="20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67" name="Oval 7"/>
            <p:cNvSpPr>
              <a:spLocks noChangeArrowheads="1"/>
            </p:cNvSpPr>
            <p:nvPr/>
          </p:nvSpPr>
          <p:spPr bwMode="auto">
            <a:xfrm>
              <a:off x="1333" y="2206"/>
              <a:ext cx="606" cy="606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268" name="Line 8"/>
            <p:cNvSpPr>
              <a:spLocks noChangeShapeType="1"/>
            </p:cNvSpPr>
            <p:nvPr/>
          </p:nvSpPr>
          <p:spPr bwMode="auto">
            <a:xfrm>
              <a:off x="1612" y="2515"/>
              <a:ext cx="5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69" name="Line 9"/>
            <p:cNvSpPr>
              <a:spLocks noChangeShapeType="1"/>
            </p:cNvSpPr>
            <p:nvPr/>
          </p:nvSpPr>
          <p:spPr bwMode="auto">
            <a:xfrm>
              <a:off x="1699" y="2515"/>
              <a:ext cx="35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70" name="Line 10"/>
            <p:cNvSpPr>
              <a:spLocks noChangeShapeType="1"/>
            </p:cNvSpPr>
            <p:nvPr/>
          </p:nvSpPr>
          <p:spPr bwMode="auto">
            <a:xfrm>
              <a:off x="1225" y="2515"/>
              <a:ext cx="35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271" name="Group 11"/>
            <p:cNvGrpSpPr>
              <a:grpSpLocks/>
            </p:cNvGrpSpPr>
            <p:nvPr/>
          </p:nvGrpSpPr>
          <p:grpSpPr bwMode="auto">
            <a:xfrm rot="-5400000">
              <a:off x="1225" y="2515"/>
              <a:ext cx="828" cy="0"/>
              <a:chOff x="3762" y="1503"/>
              <a:chExt cx="828" cy="0"/>
            </a:xfrm>
          </p:grpSpPr>
          <p:sp>
            <p:nvSpPr>
              <p:cNvPr id="46283" name="Line 12"/>
              <p:cNvSpPr>
                <a:spLocks noChangeShapeType="1"/>
              </p:cNvSpPr>
              <p:nvPr/>
            </p:nvSpPr>
            <p:spPr bwMode="auto">
              <a:xfrm>
                <a:off x="4236" y="1503"/>
                <a:ext cx="35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4" name="Line 13"/>
              <p:cNvSpPr>
                <a:spLocks noChangeShapeType="1"/>
              </p:cNvSpPr>
              <p:nvPr/>
            </p:nvSpPr>
            <p:spPr bwMode="auto">
              <a:xfrm>
                <a:off x="3762" y="1503"/>
                <a:ext cx="35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272" name="Line 14"/>
            <p:cNvSpPr>
              <a:spLocks noChangeShapeType="1"/>
            </p:cNvSpPr>
            <p:nvPr/>
          </p:nvSpPr>
          <p:spPr bwMode="auto">
            <a:xfrm rot="-5400000">
              <a:off x="1612" y="2512"/>
              <a:ext cx="5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73" name="Line 15"/>
            <p:cNvSpPr>
              <a:spLocks noChangeShapeType="1"/>
            </p:cNvSpPr>
            <p:nvPr/>
          </p:nvSpPr>
          <p:spPr bwMode="auto">
            <a:xfrm flipH="1">
              <a:off x="841" y="1981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74" name="Line 16"/>
            <p:cNvSpPr>
              <a:spLocks noChangeShapeType="1"/>
            </p:cNvSpPr>
            <p:nvPr/>
          </p:nvSpPr>
          <p:spPr bwMode="auto">
            <a:xfrm>
              <a:off x="1303" y="1981"/>
              <a:ext cx="0" cy="5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75" name="Line 17"/>
            <p:cNvSpPr>
              <a:spLocks noChangeShapeType="1"/>
            </p:cNvSpPr>
            <p:nvPr/>
          </p:nvSpPr>
          <p:spPr bwMode="auto">
            <a:xfrm>
              <a:off x="847" y="1981"/>
              <a:ext cx="0" cy="5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76" name="Line 18"/>
            <p:cNvSpPr>
              <a:spLocks noChangeShapeType="1"/>
            </p:cNvSpPr>
            <p:nvPr/>
          </p:nvSpPr>
          <p:spPr bwMode="auto">
            <a:xfrm>
              <a:off x="1180" y="1837"/>
              <a:ext cx="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77" name="Line 19"/>
            <p:cNvSpPr>
              <a:spLocks noChangeShapeType="1"/>
            </p:cNvSpPr>
            <p:nvPr/>
          </p:nvSpPr>
          <p:spPr bwMode="auto">
            <a:xfrm>
              <a:off x="967" y="1837"/>
              <a:ext cx="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78" name="Line 20"/>
            <p:cNvSpPr>
              <a:spLocks noChangeShapeType="1"/>
            </p:cNvSpPr>
            <p:nvPr/>
          </p:nvSpPr>
          <p:spPr bwMode="auto">
            <a:xfrm rot="-5400000">
              <a:off x="1003" y="1790"/>
              <a:ext cx="14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79" name="Line 21"/>
            <p:cNvSpPr>
              <a:spLocks noChangeShapeType="1"/>
            </p:cNvSpPr>
            <p:nvPr/>
          </p:nvSpPr>
          <p:spPr bwMode="auto">
            <a:xfrm rot="-5400000">
              <a:off x="988" y="2072"/>
              <a:ext cx="17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80" name="Line 22"/>
            <p:cNvSpPr>
              <a:spLocks noChangeShapeType="1"/>
            </p:cNvSpPr>
            <p:nvPr/>
          </p:nvSpPr>
          <p:spPr bwMode="auto">
            <a:xfrm rot="-5400000">
              <a:off x="1057" y="1922"/>
              <a:ext cx="39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81" name="Line 23"/>
            <p:cNvSpPr>
              <a:spLocks noChangeShapeType="1"/>
            </p:cNvSpPr>
            <p:nvPr/>
          </p:nvSpPr>
          <p:spPr bwMode="auto">
            <a:xfrm>
              <a:off x="1087" y="1981"/>
              <a:ext cx="2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82" name="Rectangle 24"/>
            <p:cNvSpPr>
              <a:spLocks noChangeArrowheads="1"/>
            </p:cNvSpPr>
            <p:nvPr/>
          </p:nvSpPr>
          <p:spPr bwMode="auto">
            <a:xfrm>
              <a:off x="1492" y="2369"/>
              <a:ext cx="295" cy="29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5992813" y="3498850"/>
            <a:ext cx="2827337" cy="2417763"/>
            <a:chOff x="1143" y="2025"/>
            <a:chExt cx="1781" cy="1523"/>
          </a:xfrm>
        </p:grpSpPr>
        <p:grpSp>
          <p:nvGrpSpPr>
            <p:cNvPr id="46239" name="Group 26"/>
            <p:cNvGrpSpPr>
              <a:grpSpLocks/>
            </p:cNvGrpSpPr>
            <p:nvPr/>
          </p:nvGrpSpPr>
          <p:grpSpPr bwMode="auto">
            <a:xfrm>
              <a:off x="1143" y="2028"/>
              <a:ext cx="1781" cy="1520"/>
              <a:chOff x="1143" y="2028"/>
              <a:chExt cx="1781" cy="1520"/>
            </a:xfrm>
          </p:grpSpPr>
          <p:sp>
            <p:nvSpPr>
              <p:cNvPr id="46247" name="Freeform 27"/>
              <p:cNvSpPr>
                <a:spLocks noChangeArrowheads="1"/>
              </p:cNvSpPr>
              <p:nvPr/>
            </p:nvSpPr>
            <p:spPr bwMode="auto">
              <a:xfrm>
                <a:off x="1516" y="2147"/>
                <a:ext cx="1162" cy="1080"/>
              </a:xfrm>
              <a:custGeom>
                <a:avLst/>
                <a:gdLst>
                  <a:gd name="T0" fmla="*/ 20 w 696"/>
                  <a:gd name="T1" fmla="*/ 1869 h 646"/>
                  <a:gd name="T2" fmla="*/ 3239 w 696"/>
                  <a:gd name="T3" fmla="*/ 3019 h 646"/>
                  <a:gd name="T4" fmla="*/ 3239 w 696"/>
                  <a:gd name="T5" fmla="*/ 1981 h 646"/>
                  <a:gd name="T6" fmla="*/ 2197 w 696"/>
                  <a:gd name="T7" fmla="*/ 1607 h 646"/>
                  <a:gd name="T8" fmla="*/ 2189 w 696"/>
                  <a:gd name="T9" fmla="*/ 737 h 646"/>
                  <a:gd name="T10" fmla="*/ 0 w 696"/>
                  <a:gd name="T11" fmla="*/ 0 h 646"/>
                  <a:gd name="T12" fmla="*/ 20 w 696"/>
                  <a:gd name="T13" fmla="*/ 1869 h 64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96" h="646">
                    <a:moveTo>
                      <a:pt x="4" y="400"/>
                    </a:moveTo>
                    <a:lnTo>
                      <a:pt x="696" y="646"/>
                    </a:lnTo>
                    <a:lnTo>
                      <a:pt x="696" y="424"/>
                    </a:lnTo>
                    <a:lnTo>
                      <a:pt x="472" y="344"/>
                    </a:lnTo>
                    <a:lnTo>
                      <a:pt x="470" y="158"/>
                    </a:lnTo>
                    <a:lnTo>
                      <a:pt x="0" y="0"/>
                    </a:lnTo>
                    <a:lnTo>
                      <a:pt x="4" y="400"/>
                    </a:lnTo>
                    <a:close/>
                  </a:path>
                </a:pathLst>
              </a:custGeom>
              <a:solidFill>
                <a:srgbClr val="FF7C80"/>
              </a:solidFill>
              <a:ln w="127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48" name="Freeform 28"/>
              <p:cNvSpPr>
                <a:spLocks noChangeArrowheads="1"/>
              </p:cNvSpPr>
              <p:nvPr/>
            </p:nvSpPr>
            <p:spPr bwMode="auto">
              <a:xfrm>
                <a:off x="1305" y="2147"/>
                <a:ext cx="218" cy="788"/>
              </a:xfrm>
              <a:custGeom>
                <a:avLst/>
                <a:gdLst>
                  <a:gd name="T0" fmla="*/ 0 w 218"/>
                  <a:gd name="T1" fmla="*/ 788 h 788"/>
                  <a:gd name="T2" fmla="*/ 218 w 218"/>
                  <a:gd name="T3" fmla="*/ 671 h 788"/>
                  <a:gd name="T4" fmla="*/ 211 w 218"/>
                  <a:gd name="T5" fmla="*/ 0 h 788"/>
                  <a:gd name="T6" fmla="*/ 0 w 218"/>
                  <a:gd name="T7" fmla="*/ 120 h 788"/>
                  <a:gd name="T8" fmla="*/ 0 w 218"/>
                  <a:gd name="T9" fmla="*/ 788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8" h="788">
                    <a:moveTo>
                      <a:pt x="0" y="788"/>
                    </a:moveTo>
                    <a:lnTo>
                      <a:pt x="218" y="671"/>
                    </a:lnTo>
                    <a:lnTo>
                      <a:pt x="211" y="0"/>
                    </a:lnTo>
                    <a:lnTo>
                      <a:pt x="0" y="120"/>
                    </a:lnTo>
                    <a:lnTo>
                      <a:pt x="0" y="788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49" name="Freeform 29"/>
              <p:cNvSpPr>
                <a:spLocks noChangeArrowheads="1"/>
              </p:cNvSpPr>
              <p:nvPr/>
            </p:nvSpPr>
            <p:spPr bwMode="auto">
              <a:xfrm>
                <a:off x="2625" y="2843"/>
                <a:ext cx="298" cy="705"/>
              </a:xfrm>
              <a:custGeom>
                <a:avLst/>
                <a:gdLst>
                  <a:gd name="T0" fmla="*/ 0 w 298"/>
                  <a:gd name="T1" fmla="*/ 705 h 705"/>
                  <a:gd name="T2" fmla="*/ 297 w 298"/>
                  <a:gd name="T3" fmla="*/ 546 h 705"/>
                  <a:gd name="T4" fmla="*/ 298 w 298"/>
                  <a:gd name="T5" fmla="*/ 0 h 705"/>
                  <a:gd name="T6" fmla="*/ 2 w 298"/>
                  <a:gd name="T7" fmla="*/ 166 h 705"/>
                  <a:gd name="T8" fmla="*/ 0 w 298"/>
                  <a:gd name="T9" fmla="*/ 705 h 7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" h="705">
                    <a:moveTo>
                      <a:pt x="0" y="705"/>
                    </a:moveTo>
                    <a:lnTo>
                      <a:pt x="297" y="546"/>
                    </a:lnTo>
                    <a:lnTo>
                      <a:pt x="298" y="0"/>
                    </a:lnTo>
                    <a:lnTo>
                      <a:pt x="2" y="166"/>
                    </a:lnTo>
                    <a:lnTo>
                      <a:pt x="0" y="7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50" name="Freeform 30"/>
              <p:cNvSpPr>
                <a:spLocks noChangeArrowheads="1"/>
              </p:cNvSpPr>
              <p:nvPr/>
            </p:nvSpPr>
            <p:spPr bwMode="auto">
              <a:xfrm>
                <a:off x="2299" y="2346"/>
                <a:ext cx="114" cy="378"/>
              </a:xfrm>
              <a:custGeom>
                <a:avLst/>
                <a:gdLst>
                  <a:gd name="T0" fmla="*/ 8 w 68"/>
                  <a:gd name="T1" fmla="*/ 1057 h 226"/>
                  <a:gd name="T2" fmla="*/ 320 w 68"/>
                  <a:gd name="T3" fmla="*/ 878 h 226"/>
                  <a:gd name="T4" fmla="*/ 320 w 68"/>
                  <a:gd name="T5" fmla="*/ 0 h 226"/>
                  <a:gd name="T6" fmla="*/ 0 w 68"/>
                  <a:gd name="T7" fmla="*/ 179 h 226"/>
                  <a:gd name="T8" fmla="*/ 8 w 68"/>
                  <a:gd name="T9" fmla="*/ 1057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8" h="226">
                    <a:moveTo>
                      <a:pt x="2" y="226"/>
                    </a:moveTo>
                    <a:lnTo>
                      <a:pt x="68" y="188"/>
                    </a:lnTo>
                    <a:lnTo>
                      <a:pt x="68" y="0"/>
                    </a:lnTo>
                    <a:lnTo>
                      <a:pt x="0" y="38"/>
                    </a:lnTo>
                    <a:lnTo>
                      <a:pt x="2" y="226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51" name="Freeform 31"/>
              <p:cNvSpPr>
                <a:spLocks noChangeArrowheads="1"/>
              </p:cNvSpPr>
              <p:nvPr/>
            </p:nvSpPr>
            <p:spPr bwMode="auto">
              <a:xfrm>
                <a:off x="2299" y="2656"/>
                <a:ext cx="625" cy="354"/>
              </a:xfrm>
              <a:custGeom>
                <a:avLst/>
                <a:gdLst>
                  <a:gd name="T0" fmla="*/ 120 w 625"/>
                  <a:gd name="T1" fmla="*/ 0 h 354"/>
                  <a:gd name="T2" fmla="*/ 625 w 625"/>
                  <a:gd name="T3" fmla="*/ 188 h 354"/>
                  <a:gd name="T4" fmla="*/ 323 w 625"/>
                  <a:gd name="T5" fmla="*/ 354 h 354"/>
                  <a:gd name="T6" fmla="*/ 185 w 625"/>
                  <a:gd name="T7" fmla="*/ 297 h 354"/>
                  <a:gd name="T8" fmla="*/ 361 w 625"/>
                  <a:gd name="T9" fmla="*/ 198 h 354"/>
                  <a:gd name="T10" fmla="*/ 0 w 625"/>
                  <a:gd name="T11" fmla="*/ 70 h 354"/>
                  <a:gd name="T12" fmla="*/ 120 w 625"/>
                  <a:gd name="T13" fmla="*/ 0 h 3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25" h="354">
                    <a:moveTo>
                      <a:pt x="120" y="0"/>
                    </a:moveTo>
                    <a:lnTo>
                      <a:pt x="625" y="188"/>
                    </a:lnTo>
                    <a:lnTo>
                      <a:pt x="323" y="354"/>
                    </a:lnTo>
                    <a:lnTo>
                      <a:pt x="185" y="297"/>
                    </a:lnTo>
                    <a:lnTo>
                      <a:pt x="361" y="198"/>
                    </a:lnTo>
                    <a:lnTo>
                      <a:pt x="0" y="7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52" name="Freeform 32"/>
              <p:cNvSpPr>
                <a:spLocks noChangeArrowheads="1"/>
              </p:cNvSpPr>
              <p:nvPr/>
            </p:nvSpPr>
            <p:spPr bwMode="auto">
              <a:xfrm>
                <a:off x="1152" y="2028"/>
                <a:ext cx="1261" cy="384"/>
              </a:xfrm>
              <a:custGeom>
                <a:avLst/>
                <a:gdLst>
                  <a:gd name="T0" fmla="*/ 362 w 1261"/>
                  <a:gd name="T1" fmla="*/ 124 h 384"/>
                  <a:gd name="T2" fmla="*/ 1147 w 1261"/>
                  <a:gd name="T3" fmla="*/ 384 h 384"/>
                  <a:gd name="T4" fmla="*/ 1261 w 1261"/>
                  <a:gd name="T5" fmla="*/ 317 h 384"/>
                  <a:gd name="T6" fmla="*/ 338 w 1261"/>
                  <a:gd name="T7" fmla="*/ 0 h 384"/>
                  <a:gd name="T8" fmla="*/ 0 w 1261"/>
                  <a:gd name="T9" fmla="*/ 193 h 384"/>
                  <a:gd name="T10" fmla="*/ 144 w 1261"/>
                  <a:gd name="T11" fmla="*/ 244 h 384"/>
                  <a:gd name="T12" fmla="*/ 362 w 1261"/>
                  <a:gd name="T13" fmla="*/ 124 h 3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1" h="384">
                    <a:moveTo>
                      <a:pt x="362" y="124"/>
                    </a:moveTo>
                    <a:lnTo>
                      <a:pt x="1147" y="384"/>
                    </a:lnTo>
                    <a:lnTo>
                      <a:pt x="1261" y="317"/>
                    </a:lnTo>
                    <a:lnTo>
                      <a:pt x="338" y="0"/>
                    </a:lnTo>
                    <a:lnTo>
                      <a:pt x="0" y="193"/>
                    </a:lnTo>
                    <a:lnTo>
                      <a:pt x="144" y="244"/>
                    </a:lnTo>
                    <a:lnTo>
                      <a:pt x="362" y="124"/>
                    </a:lnTo>
                    <a:close/>
                  </a:path>
                </a:pathLst>
              </a:cu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53" name="Oval 33"/>
              <p:cNvSpPr>
                <a:spLocks noChangeArrowheads="1"/>
              </p:cNvSpPr>
              <p:nvPr/>
            </p:nvSpPr>
            <p:spPr bwMode="auto">
              <a:xfrm rot="-1840344">
                <a:off x="1706" y="2340"/>
                <a:ext cx="281" cy="428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50000">
                    <a:srgbClr val="FFB2B2"/>
                  </a:gs>
                  <a:gs pos="100000">
                    <a:srgbClr val="FF0000"/>
                  </a:gs>
                </a:gsLst>
                <a:lin ang="2700000" scaled="1"/>
              </a:gradFill>
              <a:ln w="127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254" name="Freeform 34"/>
              <p:cNvSpPr>
                <a:spLocks noChangeArrowheads="1"/>
              </p:cNvSpPr>
              <p:nvPr/>
            </p:nvSpPr>
            <p:spPr bwMode="auto">
              <a:xfrm>
                <a:off x="1298" y="2815"/>
                <a:ext cx="1183" cy="528"/>
              </a:xfrm>
              <a:custGeom>
                <a:avLst/>
                <a:gdLst>
                  <a:gd name="T0" fmla="*/ 0 w 1183"/>
                  <a:gd name="T1" fmla="*/ 124 h 528"/>
                  <a:gd name="T2" fmla="*/ 433 w 1183"/>
                  <a:gd name="T3" fmla="*/ 273 h 528"/>
                  <a:gd name="T4" fmla="*/ 463 w 1183"/>
                  <a:gd name="T5" fmla="*/ 261 h 528"/>
                  <a:gd name="T6" fmla="*/ 529 w 1183"/>
                  <a:gd name="T7" fmla="*/ 282 h 528"/>
                  <a:gd name="T8" fmla="*/ 635 w 1183"/>
                  <a:gd name="T9" fmla="*/ 234 h 528"/>
                  <a:gd name="T10" fmla="*/ 762 w 1183"/>
                  <a:gd name="T11" fmla="*/ 281 h 528"/>
                  <a:gd name="T12" fmla="*/ 749 w 1183"/>
                  <a:gd name="T13" fmla="*/ 352 h 528"/>
                  <a:gd name="T14" fmla="*/ 759 w 1183"/>
                  <a:gd name="T15" fmla="*/ 382 h 528"/>
                  <a:gd name="T16" fmla="*/ 809 w 1183"/>
                  <a:gd name="T17" fmla="*/ 398 h 528"/>
                  <a:gd name="T18" fmla="*/ 1180 w 1183"/>
                  <a:gd name="T19" fmla="*/ 528 h 528"/>
                  <a:gd name="T20" fmla="*/ 1183 w 1183"/>
                  <a:gd name="T21" fmla="*/ 342 h 528"/>
                  <a:gd name="T22" fmla="*/ 224 w 1183"/>
                  <a:gd name="T23" fmla="*/ 0 h 528"/>
                  <a:gd name="T24" fmla="*/ 0 w 1183"/>
                  <a:gd name="T25" fmla="*/ 124 h 5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83" h="528">
                    <a:moveTo>
                      <a:pt x="0" y="124"/>
                    </a:moveTo>
                    <a:lnTo>
                      <a:pt x="433" y="273"/>
                    </a:lnTo>
                    <a:lnTo>
                      <a:pt x="463" y="261"/>
                    </a:lnTo>
                    <a:lnTo>
                      <a:pt x="529" y="282"/>
                    </a:lnTo>
                    <a:lnTo>
                      <a:pt x="635" y="234"/>
                    </a:lnTo>
                    <a:lnTo>
                      <a:pt x="762" y="281"/>
                    </a:lnTo>
                    <a:lnTo>
                      <a:pt x="749" y="352"/>
                    </a:lnTo>
                    <a:lnTo>
                      <a:pt x="759" y="382"/>
                    </a:lnTo>
                    <a:lnTo>
                      <a:pt x="809" y="398"/>
                    </a:lnTo>
                    <a:lnTo>
                      <a:pt x="1180" y="528"/>
                    </a:lnTo>
                    <a:lnTo>
                      <a:pt x="1183" y="342"/>
                    </a:lnTo>
                    <a:lnTo>
                      <a:pt x="224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55" name="Freeform 35"/>
              <p:cNvSpPr>
                <a:spLocks noChangeArrowheads="1"/>
              </p:cNvSpPr>
              <p:nvPr/>
            </p:nvSpPr>
            <p:spPr bwMode="auto">
              <a:xfrm>
                <a:off x="1143" y="2218"/>
                <a:ext cx="686" cy="1054"/>
              </a:xfrm>
              <a:custGeom>
                <a:avLst/>
                <a:gdLst>
                  <a:gd name="T0" fmla="*/ 162 w 686"/>
                  <a:gd name="T1" fmla="*/ 52 h 1054"/>
                  <a:gd name="T2" fmla="*/ 162 w 686"/>
                  <a:gd name="T3" fmla="*/ 721 h 1054"/>
                  <a:gd name="T4" fmla="*/ 566 w 686"/>
                  <a:gd name="T5" fmla="*/ 864 h 1054"/>
                  <a:gd name="T6" fmla="*/ 592 w 686"/>
                  <a:gd name="T7" fmla="*/ 874 h 1054"/>
                  <a:gd name="T8" fmla="*/ 611 w 686"/>
                  <a:gd name="T9" fmla="*/ 855 h 1054"/>
                  <a:gd name="T10" fmla="*/ 686 w 686"/>
                  <a:gd name="T11" fmla="*/ 880 h 1054"/>
                  <a:gd name="T12" fmla="*/ 686 w 686"/>
                  <a:gd name="T13" fmla="*/ 1054 h 1054"/>
                  <a:gd name="T14" fmla="*/ 0 w 686"/>
                  <a:gd name="T15" fmla="*/ 817 h 1054"/>
                  <a:gd name="T16" fmla="*/ 3 w 686"/>
                  <a:gd name="T17" fmla="*/ 0 h 1054"/>
                  <a:gd name="T18" fmla="*/ 162 w 686"/>
                  <a:gd name="T19" fmla="*/ 52 h 10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86" h="1054">
                    <a:moveTo>
                      <a:pt x="162" y="52"/>
                    </a:moveTo>
                    <a:lnTo>
                      <a:pt x="162" y="721"/>
                    </a:lnTo>
                    <a:lnTo>
                      <a:pt x="566" y="864"/>
                    </a:lnTo>
                    <a:lnTo>
                      <a:pt x="592" y="874"/>
                    </a:lnTo>
                    <a:lnTo>
                      <a:pt x="611" y="855"/>
                    </a:lnTo>
                    <a:lnTo>
                      <a:pt x="686" y="880"/>
                    </a:lnTo>
                    <a:lnTo>
                      <a:pt x="686" y="1054"/>
                    </a:lnTo>
                    <a:lnTo>
                      <a:pt x="0" y="817"/>
                    </a:lnTo>
                    <a:lnTo>
                      <a:pt x="3" y="0"/>
                    </a:lnTo>
                    <a:lnTo>
                      <a:pt x="162" y="52"/>
                    </a:lnTo>
                    <a:close/>
                  </a:path>
                </a:pathLst>
              </a:custGeom>
              <a:solidFill>
                <a:srgbClr val="FF7C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56" name="Freeform 36"/>
              <p:cNvSpPr>
                <a:spLocks noChangeArrowheads="1"/>
              </p:cNvSpPr>
              <p:nvPr/>
            </p:nvSpPr>
            <p:spPr bwMode="auto">
              <a:xfrm>
                <a:off x="1977" y="2948"/>
                <a:ext cx="651" cy="593"/>
              </a:xfrm>
              <a:custGeom>
                <a:avLst/>
                <a:gdLst>
                  <a:gd name="T0" fmla="*/ 651 w 651"/>
                  <a:gd name="T1" fmla="*/ 593 h 593"/>
                  <a:gd name="T2" fmla="*/ 645 w 651"/>
                  <a:gd name="T3" fmla="*/ 57 h 593"/>
                  <a:gd name="T4" fmla="*/ 498 w 651"/>
                  <a:gd name="T5" fmla="*/ 0 h 593"/>
                  <a:gd name="T6" fmla="*/ 498 w 651"/>
                  <a:gd name="T7" fmla="*/ 395 h 593"/>
                  <a:gd name="T8" fmla="*/ 110 w 651"/>
                  <a:gd name="T9" fmla="*/ 261 h 593"/>
                  <a:gd name="T10" fmla="*/ 87 w 651"/>
                  <a:gd name="T11" fmla="*/ 251 h 593"/>
                  <a:gd name="T12" fmla="*/ 67 w 651"/>
                  <a:gd name="T13" fmla="*/ 221 h 593"/>
                  <a:gd name="T14" fmla="*/ 0 w 651"/>
                  <a:gd name="T15" fmla="*/ 198 h 593"/>
                  <a:gd name="T16" fmla="*/ 0 w 651"/>
                  <a:gd name="T17" fmla="*/ 372 h 593"/>
                  <a:gd name="T18" fmla="*/ 651 w 651"/>
                  <a:gd name="T19" fmla="*/ 593 h 59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51" h="593">
                    <a:moveTo>
                      <a:pt x="651" y="593"/>
                    </a:moveTo>
                    <a:lnTo>
                      <a:pt x="645" y="57"/>
                    </a:lnTo>
                    <a:lnTo>
                      <a:pt x="498" y="0"/>
                    </a:lnTo>
                    <a:lnTo>
                      <a:pt x="498" y="395"/>
                    </a:lnTo>
                    <a:lnTo>
                      <a:pt x="110" y="261"/>
                    </a:lnTo>
                    <a:lnTo>
                      <a:pt x="87" y="251"/>
                    </a:lnTo>
                    <a:lnTo>
                      <a:pt x="67" y="221"/>
                    </a:lnTo>
                    <a:lnTo>
                      <a:pt x="0" y="198"/>
                    </a:lnTo>
                    <a:lnTo>
                      <a:pt x="0" y="372"/>
                    </a:lnTo>
                    <a:lnTo>
                      <a:pt x="651" y="593"/>
                    </a:lnTo>
                    <a:close/>
                  </a:path>
                </a:pathLst>
              </a:custGeom>
              <a:solidFill>
                <a:srgbClr val="FF7C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57" name="Freeform 37"/>
              <p:cNvSpPr>
                <a:spLocks noChangeArrowheads="1"/>
              </p:cNvSpPr>
              <p:nvPr/>
            </p:nvSpPr>
            <p:spPr bwMode="auto">
              <a:xfrm>
                <a:off x="1756" y="3035"/>
                <a:ext cx="333" cy="131"/>
              </a:xfrm>
              <a:custGeom>
                <a:avLst/>
                <a:gdLst>
                  <a:gd name="T0" fmla="*/ 0 w 199"/>
                  <a:gd name="T1" fmla="*/ 96 h 78"/>
                  <a:gd name="T2" fmla="*/ 166 w 199"/>
                  <a:gd name="T3" fmla="*/ 37 h 78"/>
                  <a:gd name="T4" fmla="*/ 320 w 199"/>
                  <a:gd name="T5" fmla="*/ 8 h 78"/>
                  <a:gd name="T6" fmla="*/ 502 w 199"/>
                  <a:gd name="T7" fmla="*/ 0 h 78"/>
                  <a:gd name="T8" fmla="*/ 669 w 199"/>
                  <a:gd name="T9" fmla="*/ 29 h 78"/>
                  <a:gd name="T10" fmla="*/ 807 w 199"/>
                  <a:gd name="T11" fmla="*/ 82 h 78"/>
                  <a:gd name="T12" fmla="*/ 904 w 199"/>
                  <a:gd name="T13" fmla="*/ 138 h 78"/>
                  <a:gd name="T14" fmla="*/ 932 w 199"/>
                  <a:gd name="T15" fmla="*/ 215 h 78"/>
                  <a:gd name="T16" fmla="*/ 895 w 199"/>
                  <a:gd name="T17" fmla="*/ 299 h 78"/>
                  <a:gd name="T18" fmla="*/ 810 w 199"/>
                  <a:gd name="T19" fmla="*/ 369 h 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9" h="78">
                    <a:moveTo>
                      <a:pt x="0" y="20"/>
                    </a:moveTo>
                    <a:lnTo>
                      <a:pt x="35" y="8"/>
                    </a:lnTo>
                    <a:lnTo>
                      <a:pt x="68" y="2"/>
                    </a:lnTo>
                    <a:lnTo>
                      <a:pt x="107" y="0"/>
                    </a:lnTo>
                    <a:lnTo>
                      <a:pt x="143" y="6"/>
                    </a:lnTo>
                    <a:lnTo>
                      <a:pt x="172" y="17"/>
                    </a:lnTo>
                    <a:lnTo>
                      <a:pt x="193" y="29"/>
                    </a:lnTo>
                    <a:lnTo>
                      <a:pt x="199" y="45"/>
                    </a:lnTo>
                    <a:lnTo>
                      <a:pt x="191" y="63"/>
                    </a:lnTo>
                    <a:lnTo>
                      <a:pt x="173" y="78"/>
                    </a:lnTo>
                  </a:path>
                </a:pathLst>
              </a:cu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58" name="Freeform 38"/>
              <p:cNvSpPr>
                <a:spLocks noChangeArrowheads="1"/>
              </p:cNvSpPr>
              <p:nvPr/>
            </p:nvSpPr>
            <p:spPr bwMode="auto">
              <a:xfrm>
                <a:off x="1828" y="3080"/>
                <a:ext cx="178" cy="199"/>
              </a:xfrm>
              <a:custGeom>
                <a:avLst/>
                <a:gdLst>
                  <a:gd name="T0" fmla="*/ 0 w 106"/>
                  <a:gd name="T1" fmla="*/ 42 h 119"/>
                  <a:gd name="T2" fmla="*/ 76 w 106"/>
                  <a:gd name="T3" fmla="*/ 22 h 119"/>
                  <a:gd name="T4" fmla="*/ 203 w 106"/>
                  <a:gd name="T5" fmla="*/ 0 h 119"/>
                  <a:gd name="T6" fmla="*/ 341 w 106"/>
                  <a:gd name="T7" fmla="*/ 0 h 119"/>
                  <a:gd name="T8" fmla="*/ 453 w 106"/>
                  <a:gd name="T9" fmla="*/ 37 h 119"/>
                  <a:gd name="T10" fmla="*/ 502 w 106"/>
                  <a:gd name="T11" fmla="*/ 79 h 119"/>
                  <a:gd name="T12" fmla="*/ 482 w 106"/>
                  <a:gd name="T13" fmla="*/ 134 h 119"/>
                  <a:gd name="T14" fmla="*/ 411 w 106"/>
                  <a:gd name="T15" fmla="*/ 167 h 119"/>
                  <a:gd name="T16" fmla="*/ 411 w 106"/>
                  <a:gd name="T17" fmla="*/ 557 h 119"/>
                  <a:gd name="T18" fmla="*/ 369 w 106"/>
                  <a:gd name="T19" fmla="*/ 507 h 119"/>
                  <a:gd name="T20" fmla="*/ 299 w 106"/>
                  <a:gd name="T21" fmla="*/ 487 h 119"/>
                  <a:gd name="T22" fmla="*/ 228 w 106"/>
                  <a:gd name="T23" fmla="*/ 478 h 119"/>
                  <a:gd name="T24" fmla="*/ 154 w 106"/>
                  <a:gd name="T25" fmla="*/ 478 h 119"/>
                  <a:gd name="T26" fmla="*/ 76 w 106"/>
                  <a:gd name="T27" fmla="*/ 492 h 119"/>
                  <a:gd name="T28" fmla="*/ 5 w 106"/>
                  <a:gd name="T29" fmla="*/ 533 h 119"/>
                  <a:gd name="T30" fmla="*/ 0 w 106"/>
                  <a:gd name="T31" fmla="*/ 42 h 11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06" h="119">
                    <a:moveTo>
                      <a:pt x="0" y="9"/>
                    </a:moveTo>
                    <a:lnTo>
                      <a:pt x="16" y="5"/>
                    </a:lnTo>
                    <a:lnTo>
                      <a:pt x="43" y="0"/>
                    </a:lnTo>
                    <a:lnTo>
                      <a:pt x="72" y="0"/>
                    </a:lnTo>
                    <a:cubicBezTo>
                      <a:pt x="81" y="1"/>
                      <a:pt x="90" y="5"/>
                      <a:pt x="96" y="8"/>
                    </a:cubicBezTo>
                    <a:lnTo>
                      <a:pt x="106" y="17"/>
                    </a:lnTo>
                    <a:lnTo>
                      <a:pt x="102" y="29"/>
                    </a:lnTo>
                    <a:lnTo>
                      <a:pt x="87" y="36"/>
                    </a:lnTo>
                    <a:lnTo>
                      <a:pt x="87" y="119"/>
                    </a:lnTo>
                    <a:lnTo>
                      <a:pt x="78" y="108"/>
                    </a:lnTo>
                    <a:lnTo>
                      <a:pt x="63" y="104"/>
                    </a:lnTo>
                    <a:lnTo>
                      <a:pt x="48" y="102"/>
                    </a:lnTo>
                    <a:lnTo>
                      <a:pt x="33" y="102"/>
                    </a:lnTo>
                    <a:lnTo>
                      <a:pt x="16" y="105"/>
                    </a:lnTo>
                    <a:lnTo>
                      <a:pt x="1" y="114"/>
                    </a:lnTo>
                    <a:lnTo>
                      <a:pt x="0" y="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7C80"/>
                  </a:gs>
                  <a:gs pos="50000">
                    <a:srgbClr val="FFC9CB"/>
                  </a:gs>
                  <a:gs pos="100000">
                    <a:srgbClr val="FF7C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59" name="Freeform 39"/>
              <p:cNvSpPr>
                <a:spLocks noChangeArrowheads="1"/>
              </p:cNvSpPr>
              <p:nvPr/>
            </p:nvSpPr>
            <p:spPr bwMode="auto">
              <a:xfrm>
                <a:off x="2086" y="3100"/>
                <a:ext cx="37" cy="49"/>
              </a:xfrm>
              <a:custGeom>
                <a:avLst/>
                <a:gdLst>
                  <a:gd name="T0" fmla="*/ 0 w 23"/>
                  <a:gd name="T1" fmla="*/ 0 h 30"/>
                  <a:gd name="T2" fmla="*/ 26 w 23"/>
                  <a:gd name="T3" fmla="*/ 83 h 30"/>
                  <a:gd name="T4" fmla="*/ 97 w 23"/>
                  <a:gd name="T5" fmla="*/ 131 h 3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3" h="30">
                    <a:moveTo>
                      <a:pt x="0" y="0"/>
                    </a:moveTo>
                    <a:cubicBezTo>
                      <a:pt x="1" y="3"/>
                      <a:pt x="2" y="14"/>
                      <a:pt x="6" y="19"/>
                    </a:cubicBezTo>
                    <a:cubicBezTo>
                      <a:pt x="10" y="24"/>
                      <a:pt x="20" y="28"/>
                      <a:pt x="23" y="30"/>
                    </a:cubicBez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60" name="Oval 40"/>
              <p:cNvSpPr>
                <a:spLocks noChangeArrowheads="1"/>
              </p:cNvSpPr>
              <p:nvPr/>
            </p:nvSpPr>
            <p:spPr bwMode="auto">
              <a:xfrm rot="-1840344">
                <a:off x="1740" y="2335"/>
                <a:ext cx="241" cy="424"/>
              </a:xfrm>
              <a:prstGeom prst="ellipse">
                <a:avLst/>
              </a:prstGeom>
              <a:solidFill>
                <a:srgbClr val="FF7C80"/>
              </a:solidFill>
              <a:ln w="127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261" name="Oval 41"/>
              <p:cNvSpPr>
                <a:spLocks noChangeArrowheads="1"/>
              </p:cNvSpPr>
              <p:nvPr/>
            </p:nvSpPr>
            <p:spPr bwMode="auto">
              <a:xfrm rot="-1920900">
                <a:off x="1788" y="2409"/>
                <a:ext cx="156" cy="254"/>
              </a:xfrm>
              <a:prstGeom prst="ellipse">
                <a:avLst/>
              </a:prstGeom>
              <a:gradFill rotWithShape="1">
                <a:gsLst>
                  <a:gs pos="0">
                    <a:srgbClr val="FF7C80"/>
                  </a:gs>
                  <a:gs pos="50000">
                    <a:srgbClr val="FFCDCE"/>
                  </a:gs>
                  <a:gs pos="100000">
                    <a:srgbClr val="FF7C80"/>
                  </a:gs>
                </a:gsLst>
                <a:lin ang="2700000" scaled="1"/>
              </a:gradFill>
              <a:ln w="127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262" name="Freeform 42"/>
              <p:cNvSpPr>
                <a:spLocks noChangeArrowheads="1"/>
              </p:cNvSpPr>
              <p:nvPr/>
            </p:nvSpPr>
            <p:spPr bwMode="auto">
              <a:xfrm>
                <a:off x="1869" y="2434"/>
                <a:ext cx="90" cy="130"/>
              </a:xfrm>
              <a:custGeom>
                <a:avLst/>
                <a:gdLst>
                  <a:gd name="T0" fmla="*/ 8 w 53"/>
                  <a:gd name="T1" fmla="*/ 0 h 78"/>
                  <a:gd name="T2" fmla="*/ 24 w 53"/>
                  <a:gd name="T3" fmla="*/ 112 h 78"/>
                  <a:gd name="T4" fmla="*/ 71 w 53"/>
                  <a:gd name="T5" fmla="*/ 203 h 78"/>
                  <a:gd name="T6" fmla="*/ 141 w 53"/>
                  <a:gd name="T7" fmla="*/ 287 h 78"/>
                  <a:gd name="T8" fmla="*/ 260 w 53"/>
                  <a:gd name="T9" fmla="*/ 347 h 78"/>
                  <a:gd name="T10" fmla="*/ 205 w 53"/>
                  <a:gd name="T11" fmla="*/ 203 h 78"/>
                  <a:gd name="T12" fmla="*/ 141 w 53"/>
                  <a:gd name="T13" fmla="*/ 112 h 78"/>
                  <a:gd name="T14" fmla="*/ 83 w 53"/>
                  <a:gd name="T15" fmla="*/ 50 h 78"/>
                  <a:gd name="T16" fmla="*/ 8 w 53"/>
                  <a:gd name="T17" fmla="*/ 0 h 7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3" h="78">
                    <a:moveTo>
                      <a:pt x="2" y="0"/>
                    </a:moveTo>
                    <a:cubicBezTo>
                      <a:pt x="0" y="2"/>
                      <a:pt x="3" y="17"/>
                      <a:pt x="5" y="24"/>
                    </a:cubicBezTo>
                    <a:cubicBezTo>
                      <a:pt x="7" y="31"/>
                      <a:pt x="11" y="38"/>
                      <a:pt x="15" y="44"/>
                    </a:cubicBezTo>
                    <a:cubicBezTo>
                      <a:pt x="19" y="50"/>
                      <a:pt x="24" y="57"/>
                      <a:pt x="29" y="62"/>
                    </a:cubicBezTo>
                    <a:cubicBezTo>
                      <a:pt x="34" y="67"/>
                      <a:pt x="51" y="78"/>
                      <a:pt x="53" y="75"/>
                    </a:cubicBezTo>
                    <a:lnTo>
                      <a:pt x="42" y="44"/>
                    </a:lnTo>
                    <a:lnTo>
                      <a:pt x="29" y="24"/>
                    </a:lnTo>
                    <a:lnTo>
                      <a:pt x="17" y="1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240" name="Group 43"/>
            <p:cNvGrpSpPr>
              <a:grpSpLocks/>
            </p:cNvGrpSpPr>
            <p:nvPr/>
          </p:nvGrpSpPr>
          <p:grpSpPr bwMode="auto">
            <a:xfrm>
              <a:off x="1146" y="2025"/>
              <a:ext cx="1776" cy="1518"/>
              <a:chOff x="1146" y="2025"/>
              <a:chExt cx="1776" cy="1518"/>
            </a:xfrm>
          </p:grpSpPr>
          <p:sp>
            <p:nvSpPr>
              <p:cNvPr id="46241" name="Freeform 44"/>
              <p:cNvSpPr>
                <a:spLocks noChangeArrowheads="1"/>
              </p:cNvSpPr>
              <p:nvPr/>
            </p:nvSpPr>
            <p:spPr bwMode="auto">
              <a:xfrm>
                <a:off x="2634" y="2841"/>
                <a:ext cx="288" cy="702"/>
              </a:xfrm>
              <a:custGeom>
                <a:avLst/>
                <a:gdLst>
                  <a:gd name="T0" fmla="*/ 0 w 288"/>
                  <a:gd name="T1" fmla="*/ 702 h 702"/>
                  <a:gd name="T2" fmla="*/ 288 w 288"/>
                  <a:gd name="T3" fmla="*/ 546 h 702"/>
                  <a:gd name="T4" fmla="*/ 288 w 288"/>
                  <a:gd name="T5" fmla="*/ 0 h 702"/>
                  <a:gd name="T6" fmla="*/ 0 w 288"/>
                  <a:gd name="T7" fmla="*/ 165 h 7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8" h="702">
                    <a:moveTo>
                      <a:pt x="0" y="702"/>
                    </a:moveTo>
                    <a:lnTo>
                      <a:pt x="288" y="546"/>
                    </a:lnTo>
                    <a:lnTo>
                      <a:pt x="288" y="0"/>
                    </a:lnTo>
                    <a:lnTo>
                      <a:pt x="0" y="165"/>
                    </a:lnTo>
                  </a:path>
                </a:pathLst>
              </a:custGeom>
              <a:noFill/>
              <a:ln w="12700" cap="sq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42" name="Freeform 45"/>
              <p:cNvSpPr>
                <a:spLocks noChangeArrowheads="1"/>
              </p:cNvSpPr>
              <p:nvPr/>
            </p:nvSpPr>
            <p:spPr bwMode="auto">
              <a:xfrm>
                <a:off x="2298" y="2658"/>
                <a:ext cx="618" cy="288"/>
              </a:xfrm>
              <a:custGeom>
                <a:avLst/>
                <a:gdLst>
                  <a:gd name="T0" fmla="*/ 201 w 618"/>
                  <a:gd name="T1" fmla="*/ 288 h 288"/>
                  <a:gd name="T2" fmla="*/ 366 w 618"/>
                  <a:gd name="T3" fmla="*/ 195 h 288"/>
                  <a:gd name="T4" fmla="*/ 0 w 618"/>
                  <a:gd name="T5" fmla="*/ 66 h 288"/>
                  <a:gd name="T6" fmla="*/ 114 w 618"/>
                  <a:gd name="T7" fmla="*/ 0 h 288"/>
                  <a:gd name="T8" fmla="*/ 618 w 618"/>
                  <a:gd name="T9" fmla="*/ 18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8" h="288">
                    <a:moveTo>
                      <a:pt x="201" y="288"/>
                    </a:moveTo>
                    <a:lnTo>
                      <a:pt x="366" y="195"/>
                    </a:lnTo>
                    <a:lnTo>
                      <a:pt x="0" y="66"/>
                    </a:lnTo>
                    <a:lnTo>
                      <a:pt x="114" y="0"/>
                    </a:lnTo>
                    <a:lnTo>
                      <a:pt x="618" y="183"/>
                    </a:lnTo>
                  </a:path>
                </a:pathLst>
              </a:custGeom>
              <a:noFill/>
              <a:ln w="12700" cap="sq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43" name="Freeform 46"/>
              <p:cNvSpPr>
                <a:spLocks noChangeArrowheads="1"/>
              </p:cNvSpPr>
              <p:nvPr/>
            </p:nvSpPr>
            <p:spPr bwMode="auto">
              <a:xfrm>
                <a:off x="1299" y="2151"/>
                <a:ext cx="1002" cy="573"/>
              </a:xfrm>
              <a:custGeom>
                <a:avLst/>
                <a:gdLst>
                  <a:gd name="T0" fmla="*/ 1002 w 1002"/>
                  <a:gd name="T1" fmla="*/ 573 h 573"/>
                  <a:gd name="T2" fmla="*/ 1002 w 1002"/>
                  <a:gd name="T3" fmla="*/ 258 h 573"/>
                  <a:gd name="T4" fmla="*/ 219 w 1002"/>
                  <a:gd name="T5" fmla="*/ 0 h 573"/>
                  <a:gd name="T6" fmla="*/ 0 w 1002"/>
                  <a:gd name="T7" fmla="*/ 120 h 57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02" h="573">
                    <a:moveTo>
                      <a:pt x="1002" y="573"/>
                    </a:moveTo>
                    <a:lnTo>
                      <a:pt x="1002" y="258"/>
                    </a:lnTo>
                    <a:lnTo>
                      <a:pt x="219" y="0"/>
                    </a:lnTo>
                    <a:lnTo>
                      <a:pt x="0" y="120"/>
                    </a:lnTo>
                  </a:path>
                </a:pathLst>
              </a:custGeom>
              <a:noFill/>
              <a:ln w="12700" cap="sq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44" name="Freeform 47"/>
              <p:cNvSpPr>
                <a:spLocks noChangeArrowheads="1"/>
              </p:cNvSpPr>
              <p:nvPr/>
            </p:nvSpPr>
            <p:spPr bwMode="auto">
              <a:xfrm>
                <a:off x="1146" y="2025"/>
                <a:ext cx="1266" cy="387"/>
              </a:xfrm>
              <a:custGeom>
                <a:avLst/>
                <a:gdLst>
                  <a:gd name="T0" fmla="*/ 1152 w 1266"/>
                  <a:gd name="T1" fmla="*/ 387 h 387"/>
                  <a:gd name="T2" fmla="*/ 1266 w 1266"/>
                  <a:gd name="T3" fmla="*/ 324 h 387"/>
                  <a:gd name="T4" fmla="*/ 345 w 1266"/>
                  <a:gd name="T5" fmla="*/ 0 h 387"/>
                  <a:gd name="T6" fmla="*/ 0 w 1266"/>
                  <a:gd name="T7" fmla="*/ 192 h 38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387">
                    <a:moveTo>
                      <a:pt x="1152" y="387"/>
                    </a:moveTo>
                    <a:lnTo>
                      <a:pt x="1266" y="324"/>
                    </a:lnTo>
                    <a:lnTo>
                      <a:pt x="345" y="0"/>
                    </a:lnTo>
                    <a:lnTo>
                      <a:pt x="0" y="192"/>
                    </a:lnTo>
                  </a:path>
                </a:pathLst>
              </a:custGeom>
              <a:noFill/>
              <a:ln w="12700" cap="sq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45" name="Line 48"/>
              <p:cNvSpPr>
                <a:spLocks noChangeShapeType="1"/>
              </p:cNvSpPr>
              <p:nvPr/>
            </p:nvSpPr>
            <p:spPr bwMode="auto">
              <a:xfrm>
                <a:off x="2409" y="2346"/>
                <a:ext cx="0" cy="318"/>
              </a:xfrm>
              <a:prstGeom prst="line">
                <a:avLst/>
              </a:prstGeom>
              <a:noFill/>
              <a:ln w="12700" cap="sq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46" name="Freeform 49"/>
              <p:cNvSpPr>
                <a:spLocks noChangeArrowheads="1"/>
              </p:cNvSpPr>
              <p:nvPr/>
            </p:nvSpPr>
            <p:spPr bwMode="auto">
              <a:xfrm>
                <a:off x="1518" y="2148"/>
                <a:ext cx="954" cy="1005"/>
              </a:xfrm>
              <a:custGeom>
                <a:avLst/>
                <a:gdLst>
                  <a:gd name="T0" fmla="*/ 0 w 954"/>
                  <a:gd name="T1" fmla="*/ 0 h 1005"/>
                  <a:gd name="T2" fmla="*/ 9 w 954"/>
                  <a:gd name="T3" fmla="*/ 669 h 1005"/>
                  <a:gd name="T4" fmla="*/ 954 w 954"/>
                  <a:gd name="T5" fmla="*/ 1005 h 1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54" h="1005">
                    <a:moveTo>
                      <a:pt x="0" y="0"/>
                    </a:moveTo>
                    <a:lnTo>
                      <a:pt x="9" y="669"/>
                    </a:lnTo>
                    <a:lnTo>
                      <a:pt x="954" y="1005"/>
                    </a:lnTo>
                  </a:path>
                </a:pathLst>
              </a:custGeom>
              <a:noFill/>
              <a:ln w="12700" cap="sq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15442" name="Freeform 50"/>
          <p:cNvSpPr>
            <a:spLocks noChangeArrowheads="1"/>
          </p:cNvSpPr>
          <p:nvPr/>
        </p:nvSpPr>
        <p:spPr bwMode="auto">
          <a:xfrm>
            <a:off x="5621338" y="981075"/>
            <a:ext cx="2890837" cy="3095625"/>
          </a:xfrm>
          <a:custGeom>
            <a:avLst/>
            <a:gdLst>
              <a:gd name="T0" fmla="*/ 0 w 1968"/>
              <a:gd name="T1" fmla="*/ 0 h 2107"/>
              <a:gd name="T2" fmla="*/ 2147483647 w 1968"/>
              <a:gd name="T3" fmla="*/ 2147483647 h 2107"/>
              <a:gd name="T4" fmla="*/ 2147483647 w 1968"/>
              <a:gd name="T5" fmla="*/ 2147483647 h 2107"/>
              <a:gd name="T6" fmla="*/ 2147483647 w 1968"/>
              <a:gd name="T7" fmla="*/ 2147483647 h 2107"/>
              <a:gd name="T8" fmla="*/ 0 w 1968"/>
              <a:gd name="T9" fmla="*/ 0 h 21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8" h="2107">
                <a:moveTo>
                  <a:pt x="0" y="0"/>
                </a:moveTo>
                <a:lnTo>
                  <a:pt x="1" y="1434"/>
                </a:lnTo>
                <a:lnTo>
                  <a:pt x="1966" y="2107"/>
                </a:lnTo>
                <a:lnTo>
                  <a:pt x="1968" y="660"/>
                </a:lnTo>
                <a:lnTo>
                  <a:pt x="0" y="0"/>
                </a:lnTo>
                <a:close/>
              </a:path>
            </a:pathLst>
          </a:custGeom>
          <a:solidFill>
            <a:srgbClr val="00CC00">
              <a:alpha val="30196"/>
            </a:srgbClr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43" name="Freeform 51"/>
          <p:cNvSpPr>
            <a:spLocks noChangeArrowheads="1"/>
          </p:cNvSpPr>
          <p:nvPr/>
        </p:nvSpPr>
        <p:spPr bwMode="auto">
          <a:xfrm>
            <a:off x="696913" y="1538288"/>
            <a:ext cx="3771900" cy="1676400"/>
          </a:xfrm>
          <a:custGeom>
            <a:avLst/>
            <a:gdLst>
              <a:gd name="T0" fmla="*/ 0 w 2376"/>
              <a:gd name="T1" fmla="*/ 0 h 1065"/>
              <a:gd name="T2" fmla="*/ 0 w 2376"/>
              <a:gd name="T3" fmla="*/ 2147483647 h 1065"/>
              <a:gd name="T4" fmla="*/ 2147483647 w 2376"/>
              <a:gd name="T5" fmla="*/ 2147483647 h 1065"/>
              <a:gd name="T6" fmla="*/ 2147483647 w 2376"/>
              <a:gd name="T7" fmla="*/ 2147483647 h 1065"/>
              <a:gd name="T8" fmla="*/ 2147483647 w 2376"/>
              <a:gd name="T9" fmla="*/ 2147483647 h 1065"/>
              <a:gd name="T10" fmla="*/ 2147483647 w 2376"/>
              <a:gd name="T11" fmla="*/ 0 h 1065"/>
              <a:gd name="T12" fmla="*/ 0 w 2376"/>
              <a:gd name="T13" fmla="*/ 0 h 10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76" h="1065">
                <a:moveTo>
                  <a:pt x="0" y="0"/>
                </a:moveTo>
                <a:lnTo>
                  <a:pt x="0" y="1065"/>
                </a:lnTo>
                <a:lnTo>
                  <a:pt x="2376" y="1065"/>
                </a:lnTo>
                <a:lnTo>
                  <a:pt x="2376" y="405"/>
                </a:lnTo>
                <a:lnTo>
                  <a:pt x="1314" y="405"/>
                </a:lnTo>
                <a:lnTo>
                  <a:pt x="1314" y="0"/>
                </a:lnTo>
                <a:lnTo>
                  <a:pt x="0" y="0"/>
                </a:lnTo>
                <a:close/>
              </a:path>
            </a:pathLst>
          </a:cu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1201738" y="1531938"/>
            <a:ext cx="990600" cy="990600"/>
            <a:chOff x="3478" y="2543"/>
            <a:chExt cx="624" cy="624"/>
          </a:xfrm>
        </p:grpSpPr>
        <p:sp>
          <p:nvSpPr>
            <p:cNvPr id="46233" name="Line 53"/>
            <p:cNvSpPr>
              <a:spLocks noChangeShapeType="1"/>
            </p:cNvSpPr>
            <p:nvPr/>
          </p:nvSpPr>
          <p:spPr bwMode="auto">
            <a:xfrm>
              <a:off x="3770" y="2856"/>
              <a:ext cx="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34" name="Line 54"/>
            <p:cNvSpPr>
              <a:spLocks noChangeShapeType="1"/>
            </p:cNvSpPr>
            <p:nvPr/>
          </p:nvSpPr>
          <p:spPr bwMode="auto">
            <a:xfrm>
              <a:off x="3845" y="2856"/>
              <a:ext cx="25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35" name="Line 55"/>
            <p:cNvSpPr>
              <a:spLocks noChangeShapeType="1"/>
            </p:cNvSpPr>
            <p:nvPr/>
          </p:nvSpPr>
          <p:spPr bwMode="auto">
            <a:xfrm>
              <a:off x="3478" y="2856"/>
              <a:ext cx="25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36" name="Line 56"/>
            <p:cNvSpPr>
              <a:spLocks noChangeShapeType="1"/>
            </p:cNvSpPr>
            <p:nvPr/>
          </p:nvSpPr>
          <p:spPr bwMode="auto">
            <a:xfrm rot="-5400000">
              <a:off x="3660" y="2671"/>
              <a:ext cx="25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37" name="Line 57"/>
            <p:cNvSpPr>
              <a:spLocks noChangeShapeType="1"/>
            </p:cNvSpPr>
            <p:nvPr/>
          </p:nvSpPr>
          <p:spPr bwMode="auto">
            <a:xfrm rot="-5400000">
              <a:off x="3660" y="3038"/>
              <a:ext cx="25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38" name="Line 58"/>
            <p:cNvSpPr>
              <a:spLocks noChangeShapeType="1"/>
            </p:cNvSpPr>
            <p:nvPr/>
          </p:nvSpPr>
          <p:spPr bwMode="auto">
            <a:xfrm rot="-5400000">
              <a:off x="3769" y="2853"/>
              <a:ext cx="39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2592388" y="2660650"/>
            <a:ext cx="1587" cy="747713"/>
            <a:chOff x="4354" y="3254"/>
            <a:chExt cx="0" cy="471"/>
          </a:xfrm>
        </p:grpSpPr>
        <p:sp>
          <p:nvSpPr>
            <p:cNvPr id="46230" name="Line 60"/>
            <p:cNvSpPr>
              <a:spLocks noChangeShapeType="1"/>
            </p:cNvSpPr>
            <p:nvPr/>
          </p:nvSpPr>
          <p:spPr bwMode="auto">
            <a:xfrm rot="-5400000">
              <a:off x="4269" y="3337"/>
              <a:ext cx="16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31" name="Line 61"/>
            <p:cNvSpPr>
              <a:spLocks noChangeShapeType="1"/>
            </p:cNvSpPr>
            <p:nvPr/>
          </p:nvSpPr>
          <p:spPr bwMode="auto">
            <a:xfrm rot="-5400000">
              <a:off x="4257" y="3628"/>
              <a:ext cx="19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32" name="Line 62"/>
            <p:cNvSpPr>
              <a:spLocks noChangeShapeType="1"/>
            </p:cNvSpPr>
            <p:nvPr/>
          </p:nvSpPr>
          <p:spPr bwMode="auto">
            <a:xfrm rot="-5400000">
              <a:off x="4333" y="3474"/>
              <a:ext cx="39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1011238" y="1485900"/>
            <a:ext cx="3157537" cy="1747838"/>
            <a:chOff x="3358" y="2514"/>
            <a:chExt cx="1989" cy="1101"/>
          </a:xfrm>
        </p:grpSpPr>
        <p:sp>
          <p:nvSpPr>
            <p:cNvPr id="46217" name="Oval 64"/>
            <p:cNvSpPr>
              <a:spLocks noChangeArrowheads="1"/>
            </p:cNvSpPr>
            <p:nvPr/>
          </p:nvSpPr>
          <p:spPr bwMode="auto">
            <a:xfrm>
              <a:off x="3678" y="2746"/>
              <a:ext cx="218" cy="21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218" name="Oval 65"/>
            <p:cNvSpPr>
              <a:spLocks noChangeArrowheads="1"/>
            </p:cNvSpPr>
            <p:nvPr/>
          </p:nvSpPr>
          <p:spPr bwMode="auto">
            <a:xfrm>
              <a:off x="3568" y="2632"/>
              <a:ext cx="439" cy="43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219" name="Line 66"/>
            <p:cNvSpPr>
              <a:spLocks noChangeShapeType="1"/>
            </p:cNvSpPr>
            <p:nvPr/>
          </p:nvSpPr>
          <p:spPr bwMode="auto">
            <a:xfrm flipV="1">
              <a:off x="3358" y="2514"/>
              <a:ext cx="0" cy="9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20" name="Line 67"/>
            <p:cNvSpPr>
              <a:spLocks noChangeShapeType="1"/>
            </p:cNvSpPr>
            <p:nvPr/>
          </p:nvSpPr>
          <p:spPr bwMode="auto">
            <a:xfrm>
              <a:off x="3358" y="3432"/>
              <a:ext cx="6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21" name="Freeform 68"/>
            <p:cNvSpPr>
              <a:spLocks noChangeArrowheads="1"/>
            </p:cNvSpPr>
            <p:nvPr/>
          </p:nvSpPr>
          <p:spPr bwMode="auto">
            <a:xfrm>
              <a:off x="3988" y="3384"/>
              <a:ext cx="57" cy="50"/>
            </a:xfrm>
            <a:custGeom>
              <a:avLst/>
              <a:gdLst>
                <a:gd name="T0" fmla="*/ 0 w 57"/>
                <a:gd name="T1" fmla="*/ 48 h 50"/>
                <a:gd name="T2" fmla="*/ 33 w 57"/>
                <a:gd name="T3" fmla="*/ 42 h 50"/>
                <a:gd name="T4" fmla="*/ 57 w 57"/>
                <a:gd name="T5" fmla="*/ 0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" h="50">
                  <a:moveTo>
                    <a:pt x="0" y="48"/>
                  </a:moveTo>
                  <a:cubicBezTo>
                    <a:pt x="12" y="49"/>
                    <a:pt x="24" y="50"/>
                    <a:pt x="33" y="42"/>
                  </a:cubicBezTo>
                  <a:cubicBezTo>
                    <a:pt x="42" y="34"/>
                    <a:pt x="49" y="17"/>
                    <a:pt x="57" y="0"/>
                  </a:cubicBezTo>
                </a:path>
              </a:pathLst>
            </a:cu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22" name="Line 69"/>
            <p:cNvSpPr>
              <a:spLocks noChangeShapeType="1"/>
            </p:cNvSpPr>
            <p:nvPr/>
          </p:nvSpPr>
          <p:spPr bwMode="auto">
            <a:xfrm>
              <a:off x="4045" y="3384"/>
              <a:ext cx="2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23" name="Freeform 70"/>
            <p:cNvSpPr>
              <a:spLocks noChangeArrowheads="1"/>
            </p:cNvSpPr>
            <p:nvPr/>
          </p:nvSpPr>
          <p:spPr bwMode="auto">
            <a:xfrm flipH="1">
              <a:off x="4648" y="3384"/>
              <a:ext cx="57" cy="50"/>
            </a:xfrm>
            <a:custGeom>
              <a:avLst/>
              <a:gdLst>
                <a:gd name="T0" fmla="*/ 0 w 57"/>
                <a:gd name="T1" fmla="*/ 48 h 50"/>
                <a:gd name="T2" fmla="*/ 33 w 57"/>
                <a:gd name="T3" fmla="*/ 42 h 50"/>
                <a:gd name="T4" fmla="*/ 57 w 57"/>
                <a:gd name="T5" fmla="*/ 0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" h="50">
                  <a:moveTo>
                    <a:pt x="0" y="48"/>
                  </a:moveTo>
                  <a:cubicBezTo>
                    <a:pt x="12" y="49"/>
                    <a:pt x="24" y="50"/>
                    <a:pt x="33" y="42"/>
                  </a:cubicBezTo>
                  <a:cubicBezTo>
                    <a:pt x="42" y="34"/>
                    <a:pt x="49" y="17"/>
                    <a:pt x="57" y="0"/>
                  </a:cubicBezTo>
                </a:path>
              </a:pathLst>
            </a:cu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24" name="Line 71"/>
            <p:cNvSpPr>
              <a:spLocks noChangeShapeType="1"/>
            </p:cNvSpPr>
            <p:nvPr/>
          </p:nvSpPr>
          <p:spPr bwMode="auto">
            <a:xfrm flipH="1">
              <a:off x="4369" y="3384"/>
              <a:ext cx="2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25" name="Line 72"/>
            <p:cNvSpPr>
              <a:spLocks noChangeShapeType="1"/>
            </p:cNvSpPr>
            <p:nvPr/>
          </p:nvSpPr>
          <p:spPr bwMode="auto">
            <a:xfrm>
              <a:off x="4708" y="3432"/>
              <a:ext cx="6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26" name="Line 73"/>
            <p:cNvSpPr>
              <a:spLocks noChangeShapeType="1"/>
            </p:cNvSpPr>
            <p:nvPr/>
          </p:nvSpPr>
          <p:spPr bwMode="auto">
            <a:xfrm flipV="1">
              <a:off x="5347" y="2949"/>
              <a:ext cx="0" cy="4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27" name="Line 74"/>
            <p:cNvSpPr>
              <a:spLocks noChangeShapeType="1"/>
            </p:cNvSpPr>
            <p:nvPr/>
          </p:nvSpPr>
          <p:spPr bwMode="auto">
            <a:xfrm>
              <a:off x="4207" y="3381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28" name="Line 75"/>
            <p:cNvSpPr>
              <a:spLocks noChangeShapeType="1"/>
            </p:cNvSpPr>
            <p:nvPr/>
          </p:nvSpPr>
          <p:spPr bwMode="auto">
            <a:xfrm>
              <a:off x="4498" y="3378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29" name="Line 76"/>
            <p:cNvSpPr>
              <a:spLocks noChangeShapeType="1"/>
            </p:cNvSpPr>
            <p:nvPr/>
          </p:nvSpPr>
          <p:spPr bwMode="auto">
            <a:xfrm>
              <a:off x="4042" y="3432"/>
              <a:ext cx="6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1014413" y="1519238"/>
            <a:ext cx="3157537" cy="1714500"/>
            <a:chOff x="3354" y="2538"/>
            <a:chExt cx="1989" cy="1080"/>
          </a:xfrm>
        </p:grpSpPr>
        <p:sp>
          <p:nvSpPr>
            <p:cNvPr id="46206" name="Oval 78"/>
            <p:cNvSpPr>
              <a:spLocks noChangeArrowheads="1"/>
            </p:cNvSpPr>
            <p:nvPr/>
          </p:nvSpPr>
          <p:spPr bwMode="auto">
            <a:xfrm>
              <a:off x="3674" y="2749"/>
              <a:ext cx="218" cy="21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207" name="Oval 79"/>
            <p:cNvSpPr>
              <a:spLocks noChangeArrowheads="1"/>
            </p:cNvSpPr>
            <p:nvPr/>
          </p:nvSpPr>
          <p:spPr bwMode="auto">
            <a:xfrm>
              <a:off x="3564" y="2635"/>
              <a:ext cx="439" cy="43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208" name="Line 80"/>
            <p:cNvSpPr>
              <a:spLocks noChangeShapeType="1"/>
            </p:cNvSpPr>
            <p:nvPr/>
          </p:nvSpPr>
          <p:spPr bwMode="auto">
            <a:xfrm flipV="1">
              <a:off x="3354" y="2538"/>
              <a:ext cx="0" cy="9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09" name="Line 81"/>
            <p:cNvSpPr>
              <a:spLocks noChangeShapeType="1"/>
            </p:cNvSpPr>
            <p:nvPr/>
          </p:nvSpPr>
          <p:spPr bwMode="auto">
            <a:xfrm>
              <a:off x="3354" y="3435"/>
              <a:ext cx="6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10" name="Freeform 82"/>
            <p:cNvSpPr>
              <a:spLocks noChangeArrowheads="1"/>
            </p:cNvSpPr>
            <p:nvPr/>
          </p:nvSpPr>
          <p:spPr bwMode="auto">
            <a:xfrm>
              <a:off x="3984" y="3379"/>
              <a:ext cx="66" cy="58"/>
            </a:xfrm>
            <a:custGeom>
              <a:avLst/>
              <a:gdLst>
                <a:gd name="T0" fmla="*/ 0 w 57"/>
                <a:gd name="T1" fmla="*/ 75 h 50"/>
                <a:gd name="T2" fmla="*/ 51 w 57"/>
                <a:gd name="T3" fmla="*/ 66 h 50"/>
                <a:gd name="T4" fmla="*/ 88 w 57"/>
                <a:gd name="T5" fmla="*/ 0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" h="50">
                  <a:moveTo>
                    <a:pt x="0" y="48"/>
                  </a:moveTo>
                  <a:cubicBezTo>
                    <a:pt x="12" y="49"/>
                    <a:pt x="24" y="50"/>
                    <a:pt x="33" y="42"/>
                  </a:cubicBezTo>
                  <a:cubicBezTo>
                    <a:pt x="42" y="34"/>
                    <a:pt x="49" y="17"/>
                    <a:pt x="5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11" name="Line 83"/>
            <p:cNvSpPr>
              <a:spLocks noChangeShapeType="1"/>
            </p:cNvSpPr>
            <p:nvPr/>
          </p:nvSpPr>
          <p:spPr bwMode="auto">
            <a:xfrm>
              <a:off x="4041" y="3387"/>
              <a:ext cx="6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12" name="Freeform 84"/>
            <p:cNvSpPr>
              <a:spLocks noChangeArrowheads="1"/>
            </p:cNvSpPr>
            <p:nvPr/>
          </p:nvSpPr>
          <p:spPr bwMode="auto">
            <a:xfrm flipH="1">
              <a:off x="4644" y="3387"/>
              <a:ext cx="57" cy="50"/>
            </a:xfrm>
            <a:custGeom>
              <a:avLst/>
              <a:gdLst>
                <a:gd name="T0" fmla="*/ 0 w 57"/>
                <a:gd name="T1" fmla="*/ 48 h 50"/>
                <a:gd name="T2" fmla="*/ 33 w 57"/>
                <a:gd name="T3" fmla="*/ 42 h 50"/>
                <a:gd name="T4" fmla="*/ 57 w 57"/>
                <a:gd name="T5" fmla="*/ 0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" h="50">
                  <a:moveTo>
                    <a:pt x="0" y="48"/>
                  </a:moveTo>
                  <a:cubicBezTo>
                    <a:pt x="12" y="49"/>
                    <a:pt x="24" y="50"/>
                    <a:pt x="33" y="42"/>
                  </a:cubicBezTo>
                  <a:cubicBezTo>
                    <a:pt x="42" y="34"/>
                    <a:pt x="49" y="17"/>
                    <a:pt x="5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13" name="Line 85"/>
            <p:cNvSpPr>
              <a:spLocks noChangeShapeType="1"/>
            </p:cNvSpPr>
            <p:nvPr/>
          </p:nvSpPr>
          <p:spPr bwMode="auto">
            <a:xfrm>
              <a:off x="4692" y="3435"/>
              <a:ext cx="6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14" name="Line 86"/>
            <p:cNvSpPr>
              <a:spLocks noChangeShapeType="1"/>
            </p:cNvSpPr>
            <p:nvPr/>
          </p:nvSpPr>
          <p:spPr bwMode="auto">
            <a:xfrm flipV="1">
              <a:off x="5343" y="2949"/>
              <a:ext cx="0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15" name="Line 87"/>
            <p:cNvSpPr>
              <a:spLocks noChangeShapeType="1"/>
            </p:cNvSpPr>
            <p:nvPr/>
          </p:nvSpPr>
          <p:spPr bwMode="auto">
            <a:xfrm>
              <a:off x="4203" y="3384"/>
              <a:ext cx="0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16" name="Line 88"/>
            <p:cNvSpPr>
              <a:spLocks noChangeShapeType="1"/>
            </p:cNvSpPr>
            <p:nvPr/>
          </p:nvSpPr>
          <p:spPr bwMode="auto">
            <a:xfrm>
              <a:off x="4494" y="3381"/>
              <a:ext cx="0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89"/>
          <p:cNvGrpSpPr>
            <a:grpSpLocks/>
          </p:cNvGrpSpPr>
          <p:nvPr/>
        </p:nvGrpSpPr>
        <p:grpSpPr bwMode="auto">
          <a:xfrm>
            <a:off x="328613" y="5064125"/>
            <a:ext cx="4514850" cy="1588"/>
            <a:chOff x="2802" y="1407"/>
            <a:chExt cx="2844" cy="0"/>
          </a:xfrm>
        </p:grpSpPr>
        <p:sp>
          <p:nvSpPr>
            <p:cNvPr id="46193" name="Line 90"/>
            <p:cNvSpPr>
              <a:spLocks noChangeShapeType="1"/>
            </p:cNvSpPr>
            <p:nvPr/>
          </p:nvSpPr>
          <p:spPr bwMode="auto">
            <a:xfrm flipH="1">
              <a:off x="3810" y="1407"/>
              <a:ext cx="366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94" name="Line 91"/>
            <p:cNvSpPr>
              <a:spLocks noChangeShapeType="1"/>
            </p:cNvSpPr>
            <p:nvPr/>
          </p:nvSpPr>
          <p:spPr bwMode="auto">
            <a:xfrm flipH="1">
              <a:off x="4290" y="1407"/>
              <a:ext cx="366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95" name="Line 92"/>
            <p:cNvSpPr>
              <a:spLocks noChangeShapeType="1"/>
            </p:cNvSpPr>
            <p:nvPr/>
          </p:nvSpPr>
          <p:spPr bwMode="auto">
            <a:xfrm flipH="1">
              <a:off x="4209" y="1407"/>
              <a:ext cx="51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96" name="Line 93"/>
            <p:cNvSpPr>
              <a:spLocks noChangeShapeType="1"/>
            </p:cNvSpPr>
            <p:nvPr/>
          </p:nvSpPr>
          <p:spPr bwMode="auto">
            <a:xfrm flipH="1">
              <a:off x="4782" y="1407"/>
              <a:ext cx="366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97" name="Line 94"/>
            <p:cNvSpPr>
              <a:spLocks noChangeShapeType="1"/>
            </p:cNvSpPr>
            <p:nvPr/>
          </p:nvSpPr>
          <p:spPr bwMode="auto">
            <a:xfrm flipH="1">
              <a:off x="4695" y="1407"/>
              <a:ext cx="51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98" name="Line 95"/>
            <p:cNvSpPr>
              <a:spLocks noChangeShapeType="1"/>
            </p:cNvSpPr>
            <p:nvPr/>
          </p:nvSpPr>
          <p:spPr bwMode="auto">
            <a:xfrm flipH="1">
              <a:off x="5274" y="1407"/>
              <a:ext cx="204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99" name="Line 96"/>
            <p:cNvSpPr>
              <a:spLocks noChangeShapeType="1"/>
            </p:cNvSpPr>
            <p:nvPr/>
          </p:nvSpPr>
          <p:spPr bwMode="auto">
            <a:xfrm flipH="1">
              <a:off x="5187" y="1407"/>
              <a:ext cx="51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00" name="Line 97"/>
            <p:cNvSpPr>
              <a:spLocks noChangeShapeType="1"/>
            </p:cNvSpPr>
            <p:nvPr/>
          </p:nvSpPr>
          <p:spPr bwMode="auto">
            <a:xfrm>
              <a:off x="5466" y="1407"/>
              <a:ext cx="18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01" name="Line 98"/>
            <p:cNvSpPr>
              <a:spLocks noChangeShapeType="1"/>
            </p:cNvSpPr>
            <p:nvPr/>
          </p:nvSpPr>
          <p:spPr bwMode="auto">
            <a:xfrm flipH="1">
              <a:off x="3315" y="1407"/>
              <a:ext cx="366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02" name="Line 99"/>
            <p:cNvSpPr>
              <a:spLocks noChangeShapeType="1"/>
            </p:cNvSpPr>
            <p:nvPr/>
          </p:nvSpPr>
          <p:spPr bwMode="auto">
            <a:xfrm flipH="1">
              <a:off x="3720" y="1407"/>
              <a:ext cx="51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03" name="Line 100"/>
            <p:cNvSpPr>
              <a:spLocks noChangeShapeType="1"/>
            </p:cNvSpPr>
            <p:nvPr/>
          </p:nvSpPr>
          <p:spPr bwMode="auto">
            <a:xfrm flipH="1">
              <a:off x="2940" y="1407"/>
              <a:ext cx="252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04" name="Line 101"/>
            <p:cNvSpPr>
              <a:spLocks noChangeShapeType="1"/>
            </p:cNvSpPr>
            <p:nvPr/>
          </p:nvSpPr>
          <p:spPr bwMode="auto">
            <a:xfrm flipH="1">
              <a:off x="3231" y="1407"/>
              <a:ext cx="51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05" name="Line 102"/>
            <p:cNvSpPr>
              <a:spLocks noChangeShapeType="1"/>
            </p:cNvSpPr>
            <p:nvPr/>
          </p:nvSpPr>
          <p:spPr bwMode="auto">
            <a:xfrm>
              <a:off x="2802" y="1407"/>
              <a:ext cx="18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03"/>
          <p:cNvGrpSpPr>
            <a:grpSpLocks/>
          </p:cNvGrpSpPr>
          <p:nvPr/>
        </p:nvGrpSpPr>
        <p:grpSpPr bwMode="auto">
          <a:xfrm>
            <a:off x="690563" y="1533525"/>
            <a:ext cx="3781425" cy="1685925"/>
            <a:chOff x="3030" y="2544"/>
            <a:chExt cx="2382" cy="1062"/>
          </a:xfrm>
        </p:grpSpPr>
        <p:sp>
          <p:nvSpPr>
            <p:cNvPr id="46156" name="Line 104"/>
            <p:cNvSpPr>
              <a:spLocks noChangeShapeType="1"/>
            </p:cNvSpPr>
            <p:nvPr/>
          </p:nvSpPr>
          <p:spPr bwMode="auto">
            <a:xfrm flipH="1">
              <a:off x="3036" y="2544"/>
              <a:ext cx="87" cy="8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7" name="Line 105"/>
            <p:cNvSpPr>
              <a:spLocks noChangeShapeType="1"/>
            </p:cNvSpPr>
            <p:nvPr/>
          </p:nvSpPr>
          <p:spPr bwMode="auto">
            <a:xfrm flipH="1">
              <a:off x="3033" y="2547"/>
              <a:ext cx="180" cy="18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8" name="Line 106"/>
            <p:cNvSpPr>
              <a:spLocks noChangeShapeType="1"/>
            </p:cNvSpPr>
            <p:nvPr/>
          </p:nvSpPr>
          <p:spPr bwMode="auto">
            <a:xfrm flipH="1">
              <a:off x="3033" y="2619"/>
              <a:ext cx="204" cy="20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9" name="Line 107"/>
            <p:cNvSpPr>
              <a:spLocks noChangeShapeType="1"/>
            </p:cNvSpPr>
            <p:nvPr/>
          </p:nvSpPr>
          <p:spPr bwMode="auto">
            <a:xfrm flipH="1">
              <a:off x="3030" y="2715"/>
              <a:ext cx="204" cy="20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60" name="Line 108"/>
            <p:cNvSpPr>
              <a:spLocks noChangeShapeType="1"/>
            </p:cNvSpPr>
            <p:nvPr/>
          </p:nvSpPr>
          <p:spPr bwMode="auto">
            <a:xfrm flipH="1">
              <a:off x="3033" y="2811"/>
              <a:ext cx="204" cy="20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61" name="Line 109"/>
            <p:cNvSpPr>
              <a:spLocks noChangeShapeType="1"/>
            </p:cNvSpPr>
            <p:nvPr/>
          </p:nvSpPr>
          <p:spPr bwMode="auto">
            <a:xfrm flipH="1">
              <a:off x="3033" y="2907"/>
              <a:ext cx="204" cy="20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62" name="Line 110"/>
            <p:cNvSpPr>
              <a:spLocks noChangeShapeType="1"/>
            </p:cNvSpPr>
            <p:nvPr/>
          </p:nvSpPr>
          <p:spPr bwMode="auto">
            <a:xfrm flipH="1">
              <a:off x="3030" y="3003"/>
              <a:ext cx="204" cy="20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63" name="Line 111"/>
            <p:cNvSpPr>
              <a:spLocks noChangeShapeType="1"/>
            </p:cNvSpPr>
            <p:nvPr/>
          </p:nvSpPr>
          <p:spPr bwMode="auto">
            <a:xfrm flipH="1">
              <a:off x="3033" y="3096"/>
              <a:ext cx="204" cy="20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64" name="Line 112"/>
            <p:cNvSpPr>
              <a:spLocks noChangeShapeType="1"/>
            </p:cNvSpPr>
            <p:nvPr/>
          </p:nvSpPr>
          <p:spPr bwMode="auto">
            <a:xfrm flipH="1">
              <a:off x="3030" y="3195"/>
              <a:ext cx="204" cy="20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65" name="Line 113"/>
            <p:cNvSpPr>
              <a:spLocks noChangeShapeType="1"/>
            </p:cNvSpPr>
            <p:nvPr/>
          </p:nvSpPr>
          <p:spPr bwMode="auto">
            <a:xfrm flipH="1">
              <a:off x="3033" y="3291"/>
              <a:ext cx="204" cy="20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66" name="Line 114"/>
            <p:cNvSpPr>
              <a:spLocks noChangeShapeType="1"/>
            </p:cNvSpPr>
            <p:nvPr/>
          </p:nvSpPr>
          <p:spPr bwMode="auto">
            <a:xfrm flipH="1">
              <a:off x="3030" y="3390"/>
              <a:ext cx="204" cy="20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67" name="Line 115"/>
            <p:cNvSpPr>
              <a:spLocks noChangeShapeType="1"/>
            </p:cNvSpPr>
            <p:nvPr/>
          </p:nvSpPr>
          <p:spPr bwMode="auto">
            <a:xfrm flipH="1">
              <a:off x="3117" y="3432"/>
              <a:ext cx="174" cy="17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68" name="Line 116"/>
            <p:cNvSpPr>
              <a:spLocks noChangeShapeType="1"/>
            </p:cNvSpPr>
            <p:nvPr/>
          </p:nvSpPr>
          <p:spPr bwMode="auto">
            <a:xfrm flipH="1">
              <a:off x="3213" y="3429"/>
              <a:ext cx="174" cy="17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69" name="Line 117"/>
            <p:cNvSpPr>
              <a:spLocks noChangeShapeType="1"/>
            </p:cNvSpPr>
            <p:nvPr/>
          </p:nvSpPr>
          <p:spPr bwMode="auto">
            <a:xfrm flipH="1">
              <a:off x="3309" y="3429"/>
              <a:ext cx="174" cy="17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0" name="Line 118"/>
            <p:cNvSpPr>
              <a:spLocks noChangeShapeType="1"/>
            </p:cNvSpPr>
            <p:nvPr/>
          </p:nvSpPr>
          <p:spPr bwMode="auto">
            <a:xfrm flipH="1">
              <a:off x="3405" y="3429"/>
              <a:ext cx="174" cy="17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1" name="Line 119"/>
            <p:cNvSpPr>
              <a:spLocks noChangeShapeType="1"/>
            </p:cNvSpPr>
            <p:nvPr/>
          </p:nvSpPr>
          <p:spPr bwMode="auto">
            <a:xfrm flipH="1">
              <a:off x="3501" y="3429"/>
              <a:ext cx="174" cy="17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2" name="Line 120"/>
            <p:cNvSpPr>
              <a:spLocks noChangeShapeType="1"/>
            </p:cNvSpPr>
            <p:nvPr/>
          </p:nvSpPr>
          <p:spPr bwMode="auto">
            <a:xfrm flipH="1">
              <a:off x="3597" y="3429"/>
              <a:ext cx="174" cy="17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3" name="Line 121"/>
            <p:cNvSpPr>
              <a:spLocks noChangeShapeType="1"/>
            </p:cNvSpPr>
            <p:nvPr/>
          </p:nvSpPr>
          <p:spPr bwMode="auto">
            <a:xfrm flipH="1">
              <a:off x="3693" y="3429"/>
              <a:ext cx="174" cy="17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4" name="Line 122"/>
            <p:cNvSpPr>
              <a:spLocks noChangeShapeType="1"/>
            </p:cNvSpPr>
            <p:nvPr/>
          </p:nvSpPr>
          <p:spPr bwMode="auto">
            <a:xfrm flipH="1">
              <a:off x="3789" y="3384"/>
              <a:ext cx="216" cy="21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5" name="Line 123"/>
            <p:cNvSpPr>
              <a:spLocks noChangeShapeType="1"/>
            </p:cNvSpPr>
            <p:nvPr/>
          </p:nvSpPr>
          <p:spPr bwMode="auto">
            <a:xfrm flipH="1">
              <a:off x="3885" y="3408"/>
              <a:ext cx="195" cy="19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6" name="Line 124"/>
            <p:cNvSpPr>
              <a:spLocks noChangeShapeType="1"/>
            </p:cNvSpPr>
            <p:nvPr/>
          </p:nvSpPr>
          <p:spPr bwMode="auto">
            <a:xfrm flipH="1">
              <a:off x="3981" y="3504"/>
              <a:ext cx="99" cy="99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7" name="Line 125"/>
            <p:cNvSpPr>
              <a:spLocks noChangeShapeType="1"/>
            </p:cNvSpPr>
            <p:nvPr/>
          </p:nvSpPr>
          <p:spPr bwMode="auto">
            <a:xfrm flipH="1">
              <a:off x="4374" y="3384"/>
              <a:ext cx="99" cy="99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8" name="Line 126"/>
            <p:cNvSpPr>
              <a:spLocks noChangeShapeType="1"/>
            </p:cNvSpPr>
            <p:nvPr/>
          </p:nvSpPr>
          <p:spPr bwMode="auto">
            <a:xfrm flipH="1">
              <a:off x="4374" y="3417"/>
              <a:ext cx="162" cy="16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9" name="Line 127"/>
            <p:cNvSpPr>
              <a:spLocks noChangeShapeType="1"/>
            </p:cNvSpPr>
            <p:nvPr/>
          </p:nvSpPr>
          <p:spPr bwMode="auto">
            <a:xfrm flipH="1">
              <a:off x="4452" y="3441"/>
              <a:ext cx="162" cy="16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80" name="Line 128"/>
            <p:cNvSpPr>
              <a:spLocks noChangeShapeType="1"/>
            </p:cNvSpPr>
            <p:nvPr/>
          </p:nvSpPr>
          <p:spPr bwMode="auto">
            <a:xfrm flipH="1">
              <a:off x="4554" y="3441"/>
              <a:ext cx="162" cy="16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81" name="Line 129"/>
            <p:cNvSpPr>
              <a:spLocks noChangeShapeType="1"/>
            </p:cNvSpPr>
            <p:nvPr/>
          </p:nvSpPr>
          <p:spPr bwMode="auto">
            <a:xfrm flipH="1">
              <a:off x="4659" y="3438"/>
              <a:ext cx="162" cy="16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82" name="Line 130"/>
            <p:cNvSpPr>
              <a:spLocks noChangeShapeType="1"/>
            </p:cNvSpPr>
            <p:nvPr/>
          </p:nvSpPr>
          <p:spPr bwMode="auto">
            <a:xfrm flipH="1">
              <a:off x="4764" y="3438"/>
              <a:ext cx="162" cy="16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83" name="Line 131"/>
            <p:cNvSpPr>
              <a:spLocks noChangeShapeType="1"/>
            </p:cNvSpPr>
            <p:nvPr/>
          </p:nvSpPr>
          <p:spPr bwMode="auto">
            <a:xfrm flipH="1">
              <a:off x="4866" y="3438"/>
              <a:ext cx="162" cy="16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84" name="Line 132"/>
            <p:cNvSpPr>
              <a:spLocks noChangeShapeType="1"/>
            </p:cNvSpPr>
            <p:nvPr/>
          </p:nvSpPr>
          <p:spPr bwMode="auto">
            <a:xfrm flipH="1">
              <a:off x="4965" y="3438"/>
              <a:ext cx="162" cy="16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85" name="Line 133"/>
            <p:cNvSpPr>
              <a:spLocks noChangeShapeType="1"/>
            </p:cNvSpPr>
            <p:nvPr/>
          </p:nvSpPr>
          <p:spPr bwMode="auto">
            <a:xfrm flipH="1">
              <a:off x="5064" y="3255"/>
              <a:ext cx="342" cy="34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86" name="Line 134"/>
            <p:cNvSpPr>
              <a:spLocks noChangeShapeType="1"/>
            </p:cNvSpPr>
            <p:nvPr/>
          </p:nvSpPr>
          <p:spPr bwMode="auto">
            <a:xfrm flipH="1">
              <a:off x="5160" y="3354"/>
              <a:ext cx="249" cy="249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87" name="Line 135"/>
            <p:cNvSpPr>
              <a:spLocks noChangeShapeType="1"/>
            </p:cNvSpPr>
            <p:nvPr/>
          </p:nvSpPr>
          <p:spPr bwMode="auto">
            <a:xfrm flipH="1">
              <a:off x="5256" y="3450"/>
              <a:ext cx="153" cy="15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88" name="Line 136"/>
            <p:cNvSpPr>
              <a:spLocks noChangeShapeType="1"/>
            </p:cNvSpPr>
            <p:nvPr/>
          </p:nvSpPr>
          <p:spPr bwMode="auto">
            <a:xfrm flipH="1">
              <a:off x="5352" y="3546"/>
              <a:ext cx="54" cy="5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89" name="Line 137"/>
            <p:cNvSpPr>
              <a:spLocks noChangeShapeType="1"/>
            </p:cNvSpPr>
            <p:nvPr/>
          </p:nvSpPr>
          <p:spPr bwMode="auto">
            <a:xfrm flipH="1">
              <a:off x="5220" y="3150"/>
              <a:ext cx="192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90" name="Line 138"/>
            <p:cNvSpPr>
              <a:spLocks noChangeShapeType="1"/>
            </p:cNvSpPr>
            <p:nvPr/>
          </p:nvSpPr>
          <p:spPr bwMode="auto">
            <a:xfrm flipH="1">
              <a:off x="5220" y="3051"/>
              <a:ext cx="192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91" name="Line 139"/>
            <p:cNvSpPr>
              <a:spLocks noChangeShapeType="1"/>
            </p:cNvSpPr>
            <p:nvPr/>
          </p:nvSpPr>
          <p:spPr bwMode="auto">
            <a:xfrm flipH="1">
              <a:off x="5220" y="2952"/>
              <a:ext cx="192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92" name="Line 140"/>
            <p:cNvSpPr>
              <a:spLocks noChangeShapeType="1"/>
            </p:cNvSpPr>
            <p:nvPr/>
          </p:nvSpPr>
          <p:spPr bwMode="auto">
            <a:xfrm flipH="1">
              <a:off x="5217" y="2946"/>
              <a:ext cx="102" cy="10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41"/>
          <p:cNvGrpSpPr>
            <a:grpSpLocks/>
          </p:cNvGrpSpPr>
          <p:nvPr/>
        </p:nvGrpSpPr>
        <p:grpSpPr bwMode="auto">
          <a:xfrm>
            <a:off x="4976813" y="5735638"/>
            <a:ext cx="484187" cy="1133475"/>
            <a:chOff x="231" y="3222"/>
            <a:chExt cx="305" cy="714"/>
          </a:xfrm>
        </p:grpSpPr>
        <p:sp>
          <p:nvSpPr>
            <p:cNvPr id="46153" name="AutoShape 142"/>
            <p:cNvSpPr>
              <a:spLocks noChangeArrowheads="1"/>
            </p:cNvSpPr>
            <p:nvPr/>
          </p:nvSpPr>
          <p:spPr bwMode="auto">
            <a:xfrm flipV="1">
              <a:off x="232" y="3432"/>
              <a:ext cx="304" cy="504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477647"/>
                </a:gs>
                <a:gs pos="50000">
                  <a:srgbClr val="99FF99"/>
                </a:gs>
                <a:gs pos="100000">
                  <a:srgbClr val="47764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154" name="Oval 143"/>
            <p:cNvSpPr>
              <a:spLocks noChangeArrowheads="1"/>
            </p:cNvSpPr>
            <p:nvPr/>
          </p:nvSpPr>
          <p:spPr bwMode="auto">
            <a:xfrm>
              <a:off x="231" y="3361"/>
              <a:ext cx="303" cy="136"/>
            </a:xfrm>
            <a:prstGeom prst="ellipse">
              <a:avLst/>
            </a:prstGeom>
            <a:gradFill rotWithShape="1">
              <a:gsLst>
                <a:gs pos="0">
                  <a:srgbClr val="99FF99"/>
                </a:gs>
                <a:gs pos="100000">
                  <a:srgbClr val="47764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155" name="Oval 144"/>
            <p:cNvSpPr>
              <a:spLocks noChangeArrowheads="1"/>
            </p:cNvSpPr>
            <p:nvPr/>
          </p:nvSpPr>
          <p:spPr bwMode="auto">
            <a:xfrm>
              <a:off x="275" y="3222"/>
              <a:ext cx="214" cy="21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57686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315537" name="Line 145"/>
          <p:cNvSpPr>
            <a:spLocks noChangeShapeType="1"/>
          </p:cNvSpPr>
          <p:nvPr/>
        </p:nvSpPr>
        <p:spPr bwMode="auto">
          <a:xfrm flipV="1">
            <a:off x="5448300" y="5611813"/>
            <a:ext cx="346075" cy="200025"/>
          </a:xfrm>
          <a:prstGeom prst="line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" name="Group 146"/>
          <p:cNvGrpSpPr>
            <a:grpSpLocks/>
          </p:cNvGrpSpPr>
          <p:nvPr/>
        </p:nvGrpSpPr>
        <p:grpSpPr bwMode="auto">
          <a:xfrm>
            <a:off x="5487988" y="3797300"/>
            <a:ext cx="2873375" cy="2446338"/>
            <a:chOff x="825" y="2213"/>
            <a:chExt cx="1810" cy="1541"/>
          </a:xfrm>
        </p:grpSpPr>
        <p:sp>
          <p:nvSpPr>
            <p:cNvPr id="46140" name="Freeform 147"/>
            <p:cNvSpPr>
              <a:spLocks noChangeArrowheads="1"/>
            </p:cNvSpPr>
            <p:nvPr/>
          </p:nvSpPr>
          <p:spPr bwMode="auto">
            <a:xfrm>
              <a:off x="1093" y="2265"/>
              <a:ext cx="217" cy="194"/>
            </a:xfrm>
            <a:custGeom>
              <a:avLst/>
              <a:gdLst>
                <a:gd name="T0" fmla="*/ 0 w 217"/>
                <a:gd name="T1" fmla="*/ 121 h 194"/>
                <a:gd name="T2" fmla="*/ 217 w 217"/>
                <a:gd name="T3" fmla="*/ 194 h 194"/>
                <a:gd name="T4" fmla="*/ 216 w 217"/>
                <a:gd name="T5" fmla="*/ 0 h 194"/>
                <a:gd name="T6" fmla="*/ 0 w 217"/>
                <a:gd name="T7" fmla="*/ 121 h 1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7" h="194">
                  <a:moveTo>
                    <a:pt x="0" y="121"/>
                  </a:moveTo>
                  <a:lnTo>
                    <a:pt x="217" y="194"/>
                  </a:lnTo>
                  <a:lnTo>
                    <a:pt x="216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141" name="Group 148"/>
            <p:cNvGrpSpPr>
              <a:grpSpLocks/>
            </p:cNvGrpSpPr>
            <p:nvPr/>
          </p:nvGrpSpPr>
          <p:grpSpPr bwMode="auto">
            <a:xfrm>
              <a:off x="825" y="2213"/>
              <a:ext cx="1810" cy="1541"/>
              <a:chOff x="825" y="2213"/>
              <a:chExt cx="1810" cy="1541"/>
            </a:xfrm>
          </p:grpSpPr>
          <p:sp>
            <p:nvSpPr>
              <p:cNvPr id="46142" name="Freeform 149"/>
              <p:cNvSpPr>
                <a:spLocks noChangeArrowheads="1"/>
              </p:cNvSpPr>
              <p:nvPr/>
            </p:nvSpPr>
            <p:spPr bwMode="auto">
              <a:xfrm>
                <a:off x="2244" y="3004"/>
                <a:ext cx="391" cy="750"/>
              </a:xfrm>
              <a:custGeom>
                <a:avLst/>
                <a:gdLst>
                  <a:gd name="T0" fmla="*/ 0 w 391"/>
                  <a:gd name="T1" fmla="*/ 750 h 750"/>
                  <a:gd name="T2" fmla="*/ 391 w 391"/>
                  <a:gd name="T3" fmla="*/ 534 h 750"/>
                  <a:gd name="T4" fmla="*/ 391 w 391"/>
                  <a:gd name="T5" fmla="*/ 0 h 750"/>
                  <a:gd name="T6" fmla="*/ 0 w 391"/>
                  <a:gd name="T7" fmla="*/ 212 h 750"/>
                  <a:gd name="T8" fmla="*/ 0 w 391"/>
                  <a:gd name="T9" fmla="*/ 750 h 7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1" h="750">
                    <a:moveTo>
                      <a:pt x="0" y="750"/>
                    </a:moveTo>
                    <a:lnTo>
                      <a:pt x="391" y="534"/>
                    </a:lnTo>
                    <a:lnTo>
                      <a:pt x="391" y="0"/>
                    </a:lnTo>
                    <a:lnTo>
                      <a:pt x="0" y="212"/>
                    </a:lnTo>
                    <a:lnTo>
                      <a:pt x="0" y="75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3" name="Freeform 150"/>
              <p:cNvSpPr>
                <a:spLocks noChangeArrowheads="1"/>
              </p:cNvSpPr>
              <p:nvPr/>
            </p:nvSpPr>
            <p:spPr bwMode="auto">
              <a:xfrm>
                <a:off x="1753" y="2648"/>
                <a:ext cx="116" cy="392"/>
              </a:xfrm>
              <a:custGeom>
                <a:avLst/>
                <a:gdLst>
                  <a:gd name="T0" fmla="*/ 0 w 70"/>
                  <a:gd name="T1" fmla="*/ 1081 h 236"/>
                  <a:gd name="T2" fmla="*/ 318 w 70"/>
                  <a:gd name="T3" fmla="*/ 880 h 236"/>
                  <a:gd name="T4" fmla="*/ 318 w 70"/>
                  <a:gd name="T5" fmla="*/ 0 h 236"/>
                  <a:gd name="T6" fmla="*/ 0 w 70"/>
                  <a:gd name="T7" fmla="*/ 193 h 236"/>
                  <a:gd name="T8" fmla="*/ 0 w 70"/>
                  <a:gd name="T9" fmla="*/ 1081 h 2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" h="236">
                    <a:moveTo>
                      <a:pt x="0" y="236"/>
                    </a:moveTo>
                    <a:lnTo>
                      <a:pt x="70" y="192"/>
                    </a:lnTo>
                    <a:lnTo>
                      <a:pt x="70" y="0"/>
                    </a:lnTo>
                    <a:lnTo>
                      <a:pt x="0" y="42"/>
                    </a:lnTo>
                    <a:lnTo>
                      <a:pt x="0" y="236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4" name="Freeform 151"/>
              <p:cNvSpPr>
                <a:spLocks noChangeArrowheads="1"/>
              </p:cNvSpPr>
              <p:nvPr/>
            </p:nvSpPr>
            <p:spPr bwMode="auto">
              <a:xfrm>
                <a:off x="1753" y="2949"/>
                <a:ext cx="879" cy="264"/>
              </a:xfrm>
              <a:custGeom>
                <a:avLst/>
                <a:gdLst>
                  <a:gd name="T0" fmla="*/ 0 w 879"/>
                  <a:gd name="T1" fmla="*/ 87 h 263"/>
                  <a:gd name="T2" fmla="*/ 491 w 879"/>
                  <a:gd name="T3" fmla="*/ 266 h 263"/>
                  <a:gd name="T4" fmla="*/ 879 w 879"/>
                  <a:gd name="T5" fmla="*/ 54 h 263"/>
                  <a:gd name="T6" fmla="*/ 739 w 879"/>
                  <a:gd name="T7" fmla="*/ 0 h 263"/>
                  <a:gd name="T8" fmla="*/ 477 w 879"/>
                  <a:gd name="T9" fmla="*/ 142 h 263"/>
                  <a:gd name="T10" fmla="*/ 116 w 879"/>
                  <a:gd name="T11" fmla="*/ 14 h 263"/>
                  <a:gd name="T12" fmla="*/ 0 w 879"/>
                  <a:gd name="T13" fmla="*/ 87 h 2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9" h="263">
                    <a:moveTo>
                      <a:pt x="0" y="87"/>
                    </a:moveTo>
                    <a:lnTo>
                      <a:pt x="491" y="263"/>
                    </a:lnTo>
                    <a:lnTo>
                      <a:pt x="879" y="54"/>
                    </a:lnTo>
                    <a:lnTo>
                      <a:pt x="739" y="0"/>
                    </a:lnTo>
                    <a:lnTo>
                      <a:pt x="477" y="139"/>
                    </a:lnTo>
                    <a:lnTo>
                      <a:pt x="116" y="14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5" name="Freeform 152"/>
              <p:cNvSpPr>
                <a:spLocks noChangeArrowheads="1"/>
              </p:cNvSpPr>
              <p:nvPr/>
            </p:nvSpPr>
            <p:spPr bwMode="auto">
              <a:xfrm>
                <a:off x="827" y="2213"/>
                <a:ext cx="1039" cy="503"/>
              </a:xfrm>
              <a:custGeom>
                <a:avLst/>
                <a:gdLst>
                  <a:gd name="T0" fmla="*/ 0 w 1038"/>
                  <a:gd name="T1" fmla="*/ 189 h 501"/>
                  <a:gd name="T2" fmla="*/ 928 w 1038"/>
                  <a:gd name="T3" fmla="*/ 507 h 501"/>
                  <a:gd name="T4" fmla="*/ 1041 w 1038"/>
                  <a:gd name="T5" fmla="*/ 441 h 501"/>
                  <a:gd name="T6" fmla="*/ 269 w 1038"/>
                  <a:gd name="T7" fmla="*/ 176 h 501"/>
                  <a:gd name="T8" fmla="*/ 476 w 1038"/>
                  <a:gd name="T9" fmla="*/ 49 h 501"/>
                  <a:gd name="T10" fmla="*/ 332 w 1038"/>
                  <a:gd name="T11" fmla="*/ 0 h 501"/>
                  <a:gd name="T12" fmla="*/ 0 w 1038"/>
                  <a:gd name="T13" fmla="*/ 189 h 50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38" h="501">
                    <a:moveTo>
                      <a:pt x="0" y="186"/>
                    </a:moveTo>
                    <a:lnTo>
                      <a:pt x="925" y="501"/>
                    </a:lnTo>
                    <a:lnTo>
                      <a:pt x="1038" y="435"/>
                    </a:lnTo>
                    <a:lnTo>
                      <a:pt x="269" y="173"/>
                    </a:lnTo>
                    <a:lnTo>
                      <a:pt x="476" y="49"/>
                    </a:lnTo>
                    <a:lnTo>
                      <a:pt x="332" y="0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6" name="Freeform 153"/>
              <p:cNvSpPr>
                <a:spLocks noChangeArrowheads="1"/>
              </p:cNvSpPr>
              <p:nvPr/>
            </p:nvSpPr>
            <p:spPr bwMode="auto">
              <a:xfrm>
                <a:off x="830" y="2399"/>
                <a:ext cx="1414" cy="1352"/>
              </a:xfrm>
              <a:custGeom>
                <a:avLst/>
                <a:gdLst>
                  <a:gd name="T0" fmla="*/ 0 w 852"/>
                  <a:gd name="T1" fmla="*/ 2372 h 814"/>
                  <a:gd name="T2" fmla="*/ 3895 w 852"/>
                  <a:gd name="T3" fmla="*/ 3730 h 814"/>
                  <a:gd name="T4" fmla="*/ 3895 w 852"/>
                  <a:gd name="T5" fmla="*/ 2254 h 814"/>
                  <a:gd name="T6" fmla="*/ 2543 w 852"/>
                  <a:gd name="T7" fmla="*/ 1749 h 814"/>
                  <a:gd name="T8" fmla="*/ 2543 w 852"/>
                  <a:gd name="T9" fmla="*/ 872 h 814"/>
                  <a:gd name="T10" fmla="*/ 0 w 852"/>
                  <a:gd name="T11" fmla="*/ 0 h 814"/>
                  <a:gd name="T12" fmla="*/ 0 w 852"/>
                  <a:gd name="T13" fmla="*/ 2372 h 81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52" h="814">
                    <a:moveTo>
                      <a:pt x="0" y="518"/>
                    </a:moveTo>
                    <a:lnTo>
                      <a:pt x="852" y="814"/>
                    </a:lnTo>
                    <a:lnTo>
                      <a:pt x="852" y="492"/>
                    </a:lnTo>
                    <a:lnTo>
                      <a:pt x="556" y="382"/>
                    </a:lnTo>
                    <a:lnTo>
                      <a:pt x="556" y="190"/>
                    </a:lnTo>
                    <a:lnTo>
                      <a:pt x="0" y="0"/>
                    </a:lnTo>
                    <a:lnTo>
                      <a:pt x="0" y="518"/>
                    </a:lnTo>
                    <a:close/>
                  </a:path>
                </a:pathLst>
              </a:custGeom>
              <a:solidFill>
                <a:srgbClr val="FF7C80"/>
              </a:solidFill>
              <a:ln w="127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147" name="Group 154"/>
              <p:cNvGrpSpPr>
                <a:grpSpLocks/>
              </p:cNvGrpSpPr>
              <p:nvPr/>
            </p:nvGrpSpPr>
            <p:grpSpPr bwMode="auto">
              <a:xfrm>
                <a:off x="825" y="2214"/>
                <a:ext cx="1806" cy="1539"/>
                <a:chOff x="825" y="2214"/>
                <a:chExt cx="1806" cy="1539"/>
              </a:xfrm>
            </p:grpSpPr>
            <p:sp>
              <p:nvSpPr>
                <p:cNvPr id="46148" name="Freeform 155"/>
                <p:cNvSpPr>
                  <a:spLocks noChangeArrowheads="1"/>
                </p:cNvSpPr>
                <p:nvPr/>
              </p:nvSpPr>
              <p:spPr bwMode="auto">
                <a:xfrm>
                  <a:off x="1755" y="2949"/>
                  <a:ext cx="876" cy="267"/>
                </a:xfrm>
                <a:custGeom>
                  <a:avLst/>
                  <a:gdLst>
                    <a:gd name="T0" fmla="*/ 741 w 876"/>
                    <a:gd name="T1" fmla="*/ 0 h 267"/>
                    <a:gd name="T2" fmla="*/ 474 w 876"/>
                    <a:gd name="T3" fmla="*/ 144 h 267"/>
                    <a:gd name="T4" fmla="*/ 117 w 876"/>
                    <a:gd name="T5" fmla="*/ 15 h 267"/>
                    <a:gd name="T6" fmla="*/ 0 w 876"/>
                    <a:gd name="T7" fmla="*/ 84 h 267"/>
                    <a:gd name="T8" fmla="*/ 489 w 876"/>
                    <a:gd name="T9" fmla="*/ 267 h 267"/>
                    <a:gd name="T10" fmla="*/ 876 w 876"/>
                    <a:gd name="T11" fmla="*/ 57 h 26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76" h="267">
                      <a:moveTo>
                        <a:pt x="741" y="0"/>
                      </a:moveTo>
                      <a:lnTo>
                        <a:pt x="474" y="144"/>
                      </a:lnTo>
                      <a:lnTo>
                        <a:pt x="117" y="15"/>
                      </a:lnTo>
                      <a:lnTo>
                        <a:pt x="0" y="84"/>
                      </a:lnTo>
                      <a:lnTo>
                        <a:pt x="489" y="267"/>
                      </a:lnTo>
                      <a:lnTo>
                        <a:pt x="876" y="57"/>
                      </a:lnTo>
                    </a:path>
                  </a:pathLst>
                </a:custGeom>
                <a:noFill/>
                <a:ln w="12700" cap="sq">
                  <a:solidFill>
                    <a:srgbClr val="CC3300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49" name="Freeform 156"/>
                <p:cNvSpPr>
                  <a:spLocks noChangeArrowheads="1"/>
                </p:cNvSpPr>
                <p:nvPr/>
              </p:nvSpPr>
              <p:spPr bwMode="auto">
                <a:xfrm>
                  <a:off x="1092" y="2268"/>
                  <a:ext cx="777" cy="696"/>
                </a:xfrm>
                <a:custGeom>
                  <a:avLst/>
                  <a:gdLst>
                    <a:gd name="T0" fmla="*/ 777 w 777"/>
                    <a:gd name="T1" fmla="*/ 696 h 696"/>
                    <a:gd name="T2" fmla="*/ 777 w 777"/>
                    <a:gd name="T3" fmla="*/ 378 h 696"/>
                    <a:gd name="T4" fmla="*/ 0 w 777"/>
                    <a:gd name="T5" fmla="*/ 117 h 696"/>
                    <a:gd name="T6" fmla="*/ 210 w 777"/>
                    <a:gd name="T7" fmla="*/ 0 h 69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777" h="696">
                      <a:moveTo>
                        <a:pt x="777" y="696"/>
                      </a:moveTo>
                      <a:lnTo>
                        <a:pt x="777" y="378"/>
                      </a:lnTo>
                      <a:lnTo>
                        <a:pt x="0" y="117"/>
                      </a:lnTo>
                      <a:lnTo>
                        <a:pt x="210" y="0"/>
                      </a:lnTo>
                    </a:path>
                  </a:pathLst>
                </a:custGeom>
                <a:noFill/>
                <a:ln w="12700" cap="sq">
                  <a:solidFill>
                    <a:srgbClr val="CC33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50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825" y="2214"/>
                  <a:ext cx="324" cy="183"/>
                </a:xfrm>
                <a:prstGeom prst="line">
                  <a:avLst/>
                </a:prstGeom>
                <a:noFill/>
                <a:ln w="12700" cap="sq">
                  <a:solidFill>
                    <a:srgbClr val="CC33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51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1752" y="2649"/>
                  <a:ext cx="120" cy="63"/>
                </a:xfrm>
                <a:prstGeom prst="line">
                  <a:avLst/>
                </a:prstGeom>
                <a:noFill/>
                <a:ln w="12700" cap="sq">
                  <a:solidFill>
                    <a:srgbClr val="CC33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52" name="Line 159"/>
                <p:cNvSpPr>
                  <a:spLocks noChangeShapeType="1"/>
                </p:cNvSpPr>
                <p:nvPr/>
              </p:nvSpPr>
              <p:spPr bwMode="auto">
                <a:xfrm flipV="1">
                  <a:off x="2247" y="3540"/>
                  <a:ext cx="384" cy="213"/>
                </a:xfrm>
                <a:prstGeom prst="line">
                  <a:avLst/>
                </a:prstGeom>
                <a:noFill/>
                <a:ln w="12700" cap="sq">
                  <a:solidFill>
                    <a:srgbClr val="CC33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7" name="Group 160"/>
          <p:cNvGrpSpPr>
            <a:grpSpLocks/>
          </p:cNvGrpSpPr>
          <p:nvPr/>
        </p:nvGrpSpPr>
        <p:grpSpPr bwMode="auto">
          <a:xfrm>
            <a:off x="185738" y="5084763"/>
            <a:ext cx="409575" cy="414337"/>
            <a:chOff x="117" y="3104"/>
            <a:chExt cx="258" cy="261"/>
          </a:xfrm>
        </p:grpSpPr>
        <p:sp>
          <p:nvSpPr>
            <p:cNvPr id="46138" name="Line 161"/>
            <p:cNvSpPr>
              <a:spLocks noChangeShapeType="1"/>
            </p:cNvSpPr>
            <p:nvPr/>
          </p:nvSpPr>
          <p:spPr bwMode="auto">
            <a:xfrm flipV="1">
              <a:off x="299" y="310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9" name="Text Box 162"/>
            <p:cNvSpPr txBox="1">
              <a:spLocks noChangeArrowheads="1"/>
            </p:cNvSpPr>
            <p:nvPr/>
          </p:nvSpPr>
          <p:spPr bwMode="auto">
            <a:xfrm>
              <a:off x="117" y="3154"/>
              <a:ext cx="25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>
                  <a:ea typeface="宋体" pitchFamily="2" charset="-122"/>
                  <a:cs typeface="Arial" charset="0"/>
                </a:rPr>
                <a:t>A</a:t>
              </a:r>
              <a:endParaRPr lang="el-GR" sz="2200" b="1" baseline="-25000">
                <a:ea typeface="宋体" pitchFamily="2" charset="-122"/>
                <a:cs typeface="Arial" charset="0"/>
              </a:endParaRPr>
            </a:p>
          </p:txBody>
        </p:sp>
      </p:grpSp>
      <p:grpSp>
        <p:nvGrpSpPr>
          <p:cNvPr id="18" name="Group 163"/>
          <p:cNvGrpSpPr>
            <a:grpSpLocks/>
          </p:cNvGrpSpPr>
          <p:nvPr/>
        </p:nvGrpSpPr>
        <p:grpSpPr bwMode="auto">
          <a:xfrm>
            <a:off x="4716463" y="5084763"/>
            <a:ext cx="506412" cy="411162"/>
            <a:chOff x="2971" y="3104"/>
            <a:chExt cx="319" cy="259"/>
          </a:xfrm>
        </p:grpSpPr>
        <p:sp>
          <p:nvSpPr>
            <p:cNvPr id="46136" name="Line 164"/>
            <p:cNvSpPr>
              <a:spLocks noChangeShapeType="1"/>
            </p:cNvSpPr>
            <p:nvPr/>
          </p:nvSpPr>
          <p:spPr bwMode="auto">
            <a:xfrm flipV="1">
              <a:off x="2971" y="310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7" name="Text Box 165"/>
            <p:cNvSpPr txBox="1">
              <a:spLocks noChangeArrowheads="1"/>
            </p:cNvSpPr>
            <p:nvPr/>
          </p:nvSpPr>
          <p:spPr bwMode="auto">
            <a:xfrm>
              <a:off x="3032" y="3152"/>
              <a:ext cx="25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>
                  <a:ea typeface="宋体" pitchFamily="2" charset="-122"/>
                  <a:cs typeface="Arial" charset="0"/>
                </a:rPr>
                <a:t>A</a:t>
              </a:r>
              <a:endParaRPr lang="el-GR" sz="2200" b="1" baseline="-25000">
                <a:ea typeface="宋体" pitchFamily="2" charset="-122"/>
                <a:cs typeface="Arial" charset="0"/>
              </a:endParaRPr>
            </a:p>
          </p:txBody>
        </p:sp>
      </p:grpSp>
      <p:sp>
        <p:nvSpPr>
          <p:cNvPr id="315558" name="Text Box 166"/>
          <p:cNvSpPr txBox="1">
            <a:spLocks noChangeArrowheads="1"/>
          </p:cNvSpPr>
          <p:nvPr/>
        </p:nvSpPr>
        <p:spPr bwMode="auto">
          <a:xfrm>
            <a:off x="4232275" y="1411288"/>
            <a:ext cx="6762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b="1" u="sng">
                <a:ea typeface="宋体" pitchFamily="2" charset="-122"/>
                <a:cs typeface="Arial" charset="0"/>
              </a:rPr>
              <a:t>A-A</a:t>
            </a:r>
            <a:endParaRPr lang="el-GR" sz="2200" b="1" u="sng" baseline="-25000">
              <a:ea typeface="宋体" pitchFamily="2" charset="-122"/>
              <a:cs typeface="Arial" charset="0"/>
            </a:endParaRPr>
          </a:p>
        </p:txBody>
      </p:sp>
      <p:grpSp>
        <p:nvGrpSpPr>
          <p:cNvPr id="19" name="Group 242"/>
          <p:cNvGrpSpPr>
            <a:grpSpLocks/>
          </p:cNvGrpSpPr>
          <p:nvPr/>
        </p:nvGrpSpPr>
        <p:grpSpPr bwMode="auto">
          <a:xfrm>
            <a:off x="5991225" y="3817938"/>
            <a:ext cx="2362200" cy="2100262"/>
            <a:chOff x="4272" y="3167"/>
            <a:chExt cx="1488" cy="1323"/>
          </a:xfrm>
        </p:grpSpPr>
        <p:sp>
          <p:nvSpPr>
            <p:cNvPr id="46102" name="Freeform 243"/>
            <p:cNvSpPr>
              <a:spLocks noChangeArrowheads="1"/>
            </p:cNvSpPr>
            <p:nvPr/>
          </p:nvSpPr>
          <p:spPr bwMode="auto">
            <a:xfrm>
              <a:off x="5109" y="3897"/>
              <a:ext cx="651" cy="593"/>
            </a:xfrm>
            <a:custGeom>
              <a:avLst/>
              <a:gdLst>
                <a:gd name="T0" fmla="*/ 651 w 651"/>
                <a:gd name="T1" fmla="*/ 593 h 593"/>
                <a:gd name="T2" fmla="*/ 645 w 651"/>
                <a:gd name="T3" fmla="*/ 57 h 593"/>
                <a:gd name="T4" fmla="*/ 498 w 651"/>
                <a:gd name="T5" fmla="*/ 0 h 593"/>
                <a:gd name="T6" fmla="*/ 498 w 651"/>
                <a:gd name="T7" fmla="*/ 395 h 593"/>
                <a:gd name="T8" fmla="*/ 110 w 651"/>
                <a:gd name="T9" fmla="*/ 261 h 593"/>
                <a:gd name="T10" fmla="*/ 87 w 651"/>
                <a:gd name="T11" fmla="*/ 251 h 593"/>
                <a:gd name="T12" fmla="*/ 67 w 651"/>
                <a:gd name="T13" fmla="*/ 221 h 593"/>
                <a:gd name="T14" fmla="*/ 0 w 651"/>
                <a:gd name="T15" fmla="*/ 198 h 593"/>
                <a:gd name="T16" fmla="*/ 0 w 651"/>
                <a:gd name="T17" fmla="*/ 372 h 593"/>
                <a:gd name="T18" fmla="*/ 651 w 651"/>
                <a:gd name="T19" fmla="*/ 593 h 5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51" h="593">
                  <a:moveTo>
                    <a:pt x="651" y="593"/>
                  </a:moveTo>
                  <a:lnTo>
                    <a:pt x="645" y="57"/>
                  </a:lnTo>
                  <a:lnTo>
                    <a:pt x="498" y="0"/>
                  </a:lnTo>
                  <a:lnTo>
                    <a:pt x="498" y="395"/>
                  </a:lnTo>
                  <a:lnTo>
                    <a:pt x="110" y="261"/>
                  </a:lnTo>
                  <a:lnTo>
                    <a:pt x="87" y="251"/>
                  </a:lnTo>
                  <a:lnTo>
                    <a:pt x="67" y="221"/>
                  </a:lnTo>
                  <a:lnTo>
                    <a:pt x="0" y="198"/>
                  </a:lnTo>
                  <a:lnTo>
                    <a:pt x="0" y="372"/>
                  </a:lnTo>
                  <a:lnTo>
                    <a:pt x="651" y="593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103" name="Group 244"/>
            <p:cNvGrpSpPr>
              <a:grpSpLocks/>
            </p:cNvGrpSpPr>
            <p:nvPr/>
          </p:nvGrpSpPr>
          <p:grpSpPr bwMode="auto">
            <a:xfrm>
              <a:off x="4272" y="3167"/>
              <a:ext cx="1480" cy="1293"/>
              <a:chOff x="4272" y="3167"/>
              <a:chExt cx="1480" cy="1293"/>
            </a:xfrm>
          </p:grpSpPr>
          <p:grpSp>
            <p:nvGrpSpPr>
              <p:cNvPr id="46104" name="Group 245"/>
              <p:cNvGrpSpPr>
                <a:grpSpLocks/>
              </p:cNvGrpSpPr>
              <p:nvPr/>
            </p:nvGrpSpPr>
            <p:grpSpPr bwMode="auto">
              <a:xfrm>
                <a:off x="4272" y="3188"/>
                <a:ext cx="1480" cy="1272"/>
                <a:chOff x="1146" y="2245"/>
                <a:chExt cx="1480" cy="1272"/>
              </a:xfrm>
            </p:grpSpPr>
            <p:sp>
              <p:nvSpPr>
                <p:cNvPr id="46111" name="Line 246"/>
                <p:cNvSpPr>
                  <a:spLocks noChangeShapeType="1"/>
                </p:cNvSpPr>
                <p:nvPr/>
              </p:nvSpPr>
              <p:spPr bwMode="auto">
                <a:xfrm flipV="1">
                  <a:off x="2555" y="3444"/>
                  <a:ext cx="67" cy="73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12" name="Line 247"/>
                <p:cNvSpPr>
                  <a:spLocks noChangeShapeType="1"/>
                </p:cNvSpPr>
                <p:nvPr/>
              </p:nvSpPr>
              <p:spPr bwMode="auto">
                <a:xfrm flipV="1">
                  <a:off x="1984" y="3183"/>
                  <a:ext cx="67" cy="7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13" name="Line 248"/>
                <p:cNvSpPr>
                  <a:spLocks noChangeShapeType="1"/>
                </p:cNvSpPr>
                <p:nvPr/>
              </p:nvSpPr>
              <p:spPr bwMode="auto">
                <a:xfrm flipV="1">
                  <a:off x="2027" y="3223"/>
                  <a:ext cx="101" cy="11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14" name="Line 249"/>
                <p:cNvSpPr>
                  <a:spLocks noChangeShapeType="1"/>
                </p:cNvSpPr>
                <p:nvPr/>
              </p:nvSpPr>
              <p:spPr bwMode="auto">
                <a:xfrm flipV="1">
                  <a:off x="2114" y="3253"/>
                  <a:ext cx="101" cy="11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15" name="Line 250"/>
                <p:cNvSpPr>
                  <a:spLocks noChangeShapeType="1"/>
                </p:cNvSpPr>
                <p:nvPr/>
              </p:nvSpPr>
              <p:spPr bwMode="auto">
                <a:xfrm flipV="1">
                  <a:off x="2198" y="3287"/>
                  <a:ext cx="103" cy="10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16" name="Line 251"/>
                <p:cNvSpPr>
                  <a:spLocks noChangeShapeType="1"/>
                </p:cNvSpPr>
                <p:nvPr/>
              </p:nvSpPr>
              <p:spPr bwMode="auto">
                <a:xfrm flipV="1">
                  <a:off x="2465" y="3327"/>
                  <a:ext cx="154" cy="157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17" name="Line 252"/>
                <p:cNvSpPr>
                  <a:spLocks noChangeShapeType="1"/>
                </p:cNvSpPr>
                <p:nvPr/>
              </p:nvSpPr>
              <p:spPr bwMode="auto">
                <a:xfrm flipV="1">
                  <a:off x="2378" y="3201"/>
                  <a:ext cx="248" cy="253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18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2291" y="3313"/>
                  <a:ext cx="102" cy="11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19" name="Line 254"/>
                <p:cNvSpPr>
                  <a:spLocks noChangeShapeType="1"/>
                </p:cNvSpPr>
                <p:nvPr/>
              </p:nvSpPr>
              <p:spPr bwMode="auto">
                <a:xfrm flipV="1">
                  <a:off x="2480" y="3080"/>
                  <a:ext cx="144" cy="14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20" name="Line 255"/>
                <p:cNvSpPr>
                  <a:spLocks noChangeShapeType="1"/>
                </p:cNvSpPr>
                <p:nvPr/>
              </p:nvSpPr>
              <p:spPr bwMode="auto">
                <a:xfrm flipV="1">
                  <a:off x="2474" y="2995"/>
                  <a:ext cx="111" cy="11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21" name="Line 256"/>
                <p:cNvSpPr>
                  <a:spLocks noChangeShapeType="1"/>
                </p:cNvSpPr>
                <p:nvPr/>
              </p:nvSpPr>
              <p:spPr bwMode="auto">
                <a:xfrm flipV="1">
                  <a:off x="2479" y="2966"/>
                  <a:ext cx="31" cy="3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22" name="Line 257"/>
                <p:cNvSpPr>
                  <a:spLocks noChangeShapeType="1"/>
                </p:cNvSpPr>
                <p:nvPr/>
              </p:nvSpPr>
              <p:spPr bwMode="auto">
                <a:xfrm flipV="1">
                  <a:off x="1151" y="2245"/>
                  <a:ext cx="65" cy="6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23" name="Line 258"/>
                <p:cNvSpPr>
                  <a:spLocks noChangeShapeType="1"/>
                </p:cNvSpPr>
                <p:nvPr/>
              </p:nvSpPr>
              <p:spPr bwMode="auto">
                <a:xfrm flipV="1">
                  <a:off x="1148" y="2286"/>
                  <a:ext cx="151" cy="14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24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1146" y="2396"/>
                  <a:ext cx="156" cy="15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25" name="Line 260"/>
                <p:cNvSpPr>
                  <a:spLocks noChangeShapeType="1"/>
                </p:cNvSpPr>
                <p:nvPr/>
              </p:nvSpPr>
              <p:spPr bwMode="auto">
                <a:xfrm flipV="1">
                  <a:off x="1146" y="2517"/>
                  <a:ext cx="156" cy="15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26" name="Line 261"/>
                <p:cNvSpPr>
                  <a:spLocks noChangeShapeType="1"/>
                </p:cNvSpPr>
                <p:nvPr/>
              </p:nvSpPr>
              <p:spPr bwMode="auto">
                <a:xfrm flipV="1">
                  <a:off x="1149" y="2634"/>
                  <a:ext cx="153" cy="147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27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1148" y="2754"/>
                  <a:ext cx="151" cy="14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28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1146" y="2871"/>
                  <a:ext cx="156" cy="15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29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1225" y="2955"/>
                  <a:ext cx="109" cy="10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30" name="Line 265"/>
                <p:cNvSpPr>
                  <a:spLocks noChangeShapeType="1"/>
                </p:cNvSpPr>
                <p:nvPr/>
              </p:nvSpPr>
              <p:spPr bwMode="auto">
                <a:xfrm flipV="1">
                  <a:off x="1312" y="2988"/>
                  <a:ext cx="108" cy="10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31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1402" y="3015"/>
                  <a:ext cx="109" cy="10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32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1489" y="3049"/>
                  <a:ext cx="108" cy="103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33" name="Line 268"/>
                <p:cNvSpPr>
                  <a:spLocks noChangeShapeType="1"/>
                </p:cNvSpPr>
                <p:nvPr/>
              </p:nvSpPr>
              <p:spPr bwMode="auto">
                <a:xfrm flipV="1">
                  <a:off x="1579" y="3079"/>
                  <a:ext cx="108" cy="103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34" name="Line 269"/>
                <p:cNvSpPr>
                  <a:spLocks noChangeShapeType="1"/>
                </p:cNvSpPr>
                <p:nvPr/>
              </p:nvSpPr>
              <p:spPr bwMode="auto">
                <a:xfrm flipV="1">
                  <a:off x="1662" y="3089"/>
                  <a:ext cx="129" cy="12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35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1753" y="3181"/>
                  <a:ext cx="68" cy="65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105" name="Freeform 271"/>
              <p:cNvSpPr>
                <a:spLocks noChangeArrowheads="1"/>
              </p:cNvSpPr>
              <p:nvPr/>
            </p:nvSpPr>
            <p:spPr bwMode="auto">
              <a:xfrm>
                <a:off x="4275" y="3167"/>
                <a:ext cx="686" cy="1054"/>
              </a:xfrm>
              <a:custGeom>
                <a:avLst/>
                <a:gdLst>
                  <a:gd name="T0" fmla="*/ 162 w 686"/>
                  <a:gd name="T1" fmla="*/ 52 h 1054"/>
                  <a:gd name="T2" fmla="*/ 162 w 686"/>
                  <a:gd name="T3" fmla="*/ 721 h 1054"/>
                  <a:gd name="T4" fmla="*/ 566 w 686"/>
                  <a:gd name="T5" fmla="*/ 864 h 1054"/>
                  <a:gd name="T6" fmla="*/ 592 w 686"/>
                  <a:gd name="T7" fmla="*/ 874 h 1054"/>
                  <a:gd name="T8" fmla="*/ 611 w 686"/>
                  <a:gd name="T9" fmla="*/ 855 h 1054"/>
                  <a:gd name="T10" fmla="*/ 686 w 686"/>
                  <a:gd name="T11" fmla="*/ 880 h 1054"/>
                  <a:gd name="T12" fmla="*/ 686 w 686"/>
                  <a:gd name="T13" fmla="*/ 1054 h 1054"/>
                  <a:gd name="T14" fmla="*/ 0 w 686"/>
                  <a:gd name="T15" fmla="*/ 817 h 1054"/>
                  <a:gd name="T16" fmla="*/ 3 w 686"/>
                  <a:gd name="T17" fmla="*/ 0 h 1054"/>
                  <a:gd name="T18" fmla="*/ 162 w 686"/>
                  <a:gd name="T19" fmla="*/ 52 h 10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86" h="1054">
                    <a:moveTo>
                      <a:pt x="162" y="52"/>
                    </a:moveTo>
                    <a:lnTo>
                      <a:pt x="162" y="721"/>
                    </a:lnTo>
                    <a:lnTo>
                      <a:pt x="566" y="864"/>
                    </a:lnTo>
                    <a:lnTo>
                      <a:pt x="592" y="874"/>
                    </a:lnTo>
                    <a:lnTo>
                      <a:pt x="611" y="855"/>
                    </a:lnTo>
                    <a:lnTo>
                      <a:pt x="686" y="880"/>
                    </a:lnTo>
                    <a:lnTo>
                      <a:pt x="686" y="1054"/>
                    </a:lnTo>
                    <a:lnTo>
                      <a:pt x="0" y="817"/>
                    </a:lnTo>
                    <a:lnTo>
                      <a:pt x="3" y="0"/>
                    </a:lnTo>
                    <a:lnTo>
                      <a:pt x="162" y="52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6" name="Freeform 272"/>
              <p:cNvSpPr>
                <a:spLocks noChangeArrowheads="1"/>
              </p:cNvSpPr>
              <p:nvPr/>
            </p:nvSpPr>
            <p:spPr bwMode="auto">
              <a:xfrm>
                <a:off x="4960" y="4014"/>
                <a:ext cx="216" cy="82"/>
              </a:xfrm>
              <a:custGeom>
                <a:avLst/>
                <a:gdLst>
                  <a:gd name="T0" fmla="*/ 0 w 216"/>
                  <a:gd name="T1" fmla="*/ 34 h 82"/>
                  <a:gd name="T2" fmla="*/ 62 w 216"/>
                  <a:gd name="T3" fmla="*/ 0 h 82"/>
                  <a:gd name="T4" fmla="*/ 216 w 216"/>
                  <a:gd name="T5" fmla="*/ 44 h 82"/>
                  <a:gd name="T6" fmla="*/ 154 w 216"/>
                  <a:gd name="T7" fmla="*/ 82 h 8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" h="82">
                    <a:moveTo>
                      <a:pt x="0" y="34"/>
                    </a:moveTo>
                    <a:lnTo>
                      <a:pt x="62" y="0"/>
                    </a:lnTo>
                    <a:lnTo>
                      <a:pt x="216" y="44"/>
                    </a:lnTo>
                    <a:lnTo>
                      <a:pt x="154" y="82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7" name="Freeform 273"/>
              <p:cNvSpPr>
                <a:spLocks noChangeArrowheads="1"/>
              </p:cNvSpPr>
              <p:nvPr/>
            </p:nvSpPr>
            <p:spPr bwMode="auto">
              <a:xfrm>
                <a:off x="4960" y="4188"/>
                <a:ext cx="150" cy="34"/>
              </a:xfrm>
              <a:custGeom>
                <a:avLst/>
                <a:gdLst>
                  <a:gd name="T0" fmla="*/ 0 w 150"/>
                  <a:gd name="T1" fmla="*/ 34 h 34"/>
                  <a:gd name="T2" fmla="*/ 62 w 150"/>
                  <a:gd name="T3" fmla="*/ 0 h 34"/>
                  <a:gd name="T4" fmla="*/ 150 w 150"/>
                  <a:gd name="T5" fmla="*/ 27 h 3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50" h="34">
                    <a:moveTo>
                      <a:pt x="0" y="34"/>
                    </a:moveTo>
                    <a:lnTo>
                      <a:pt x="62" y="0"/>
                    </a:lnTo>
                    <a:lnTo>
                      <a:pt x="150" y="27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8" name="Line 274"/>
              <p:cNvSpPr>
                <a:spLocks noChangeShapeType="1"/>
              </p:cNvSpPr>
              <p:nvPr/>
            </p:nvSpPr>
            <p:spPr bwMode="auto">
              <a:xfrm>
                <a:off x="5020" y="4010"/>
                <a:ext cx="0" cy="18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9" name="Arc 275"/>
              <p:cNvSpPr>
                <a:spLocks noChangeArrowheads="1"/>
              </p:cNvSpPr>
              <p:nvPr/>
            </p:nvSpPr>
            <p:spPr bwMode="auto">
              <a:xfrm>
                <a:off x="4891" y="3967"/>
                <a:ext cx="344" cy="156"/>
              </a:xfrm>
              <a:custGeom>
                <a:avLst/>
                <a:gdLst>
                  <a:gd name="T0" fmla="*/ 0 w 40844"/>
                  <a:gd name="T1" fmla="*/ 0 h 36320"/>
                  <a:gd name="T2" fmla="*/ 0 w 40844"/>
                  <a:gd name="T3" fmla="*/ 0 h 36320"/>
                  <a:gd name="T4" fmla="*/ 0 w 40844"/>
                  <a:gd name="T5" fmla="*/ 0 h 36320"/>
                  <a:gd name="T6" fmla="*/ 0 w 40844"/>
                  <a:gd name="T7" fmla="*/ 0 h 36320"/>
                  <a:gd name="T8" fmla="*/ 0 w 40844"/>
                  <a:gd name="T9" fmla="*/ 0 h 36320"/>
                  <a:gd name="T10" fmla="*/ 0 w 40844"/>
                  <a:gd name="T11" fmla="*/ 0 h 36320"/>
                  <a:gd name="T12" fmla="*/ 0 w 40844"/>
                  <a:gd name="T13" fmla="*/ 0 h 36320"/>
                  <a:gd name="T14" fmla="*/ 0 w 40844"/>
                  <a:gd name="T15" fmla="*/ 0 h 36320"/>
                  <a:gd name="T16" fmla="*/ 0 w 40844"/>
                  <a:gd name="T17" fmla="*/ 0 h 36320"/>
                  <a:gd name="T18" fmla="*/ 0 w 40844"/>
                  <a:gd name="T19" fmla="*/ 0 h 36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0844" h="36320" fill="none">
                    <a:moveTo>
                      <a:pt x="-1" y="11790"/>
                    </a:moveTo>
                    <a:cubicBezTo>
                      <a:pt x="3687" y="4555"/>
                      <a:pt x="11122" y="-1"/>
                      <a:pt x="19244" y="0"/>
                    </a:cubicBezTo>
                    <a:cubicBezTo>
                      <a:pt x="31173" y="0"/>
                      <a:pt x="40844" y="9670"/>
                      <a:pt x="40844" y="21600"/>
                    </a:cubicBezTo>
                    <a:cubicBezTo>
                      <a:pt x="40844" y="27062"/>
                      <a:pt x="38774" y="32322"/>
                      <a:pt x="35051" y="36319"/>
                    </a:cubicBezTo>
                  </a:path>
                  <a:path w="40844" h="36320" stroke="0">
                    <a:moveTo>
                      <a:pt x="-1" y="11790"/>
                    </a:moveTo>
                    <a:cubicBezTo>
                      <a:pt x="3687" y="4555"/>
                      <a:pt x="11122" y="-1"/>
                      <a:pt x="19244" y="0"/>
                    </a:cubicBezTo>
                    <a:cubicBezTo>
                      <a:pt x="31173" y="0"/>
                      <a:pt x="40844" y="9670"/>
                      <a:pt x="40844" y="21600"/>
                    </a:cubicBezTo>
                    <a:cubicBezTo>
                      <a:pt x="40844" y="27062"/>
                      <a:pt x="38774" y="32322"/>
                      <a:pt x="35051" y="36319"/>
                    </a:cubicBezTo>
                    <a:lnTo>
                      <a:pt x="19244" y="21600"/>
                    </a:lnTo>
                    <a:lnTo>
                      <a:pt x="-1" y="11790"/>
                    </a:lnTo>
                    <a:close/>
                  </a:path>
                </a:pathLst>
              </a:custGeom>
              <a:noFill/>
              <a:ln w="1905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0" name="Arc 276"/>
              <p:cNvSpPr>
                <a:spLocks noChangeArrowheads="1"/>
              </p:cNvSpPr>
              <p:nvPr/>
            </p:nvSpPr>
            <p:spPr bwMode="auto">
              <a:xfrm>
                <a:off x="5075" y="4018"/>
                <a:ext cx="192" cy="132"/>
              </a:xfrm>
              <a:custGeom>
                <a:avLst/>
                <a:gdLst>
                  <a:gd name="T0" fmla="*/ 0 w 21600"/>
                  <a:gd name="T1" fmla="*/ 0 h 29048"/>
                  <a:gd name="T2" fmla="*/ 0 w 21600"/>
                  <a:gd name="T3" fmla="*/ 0 h 29048"/>
                  <a:gd name="T4" fmla="*/ 0 w 21600"/>
                  <a:gd name="T5" fmla="*/ 0 h 29048"/>
                  <a:gd name="T6" fmla="*/ 0 w 21600"/>
                  <a:gd name="T7" fmla="*/ 0 h 29048"/>
                  <a:gd name="T8" fmla="*/ 0 w 21600"/>
                  <a:gd name="T9" fmla="*/ 0 h 29048"/>
                  <a:gd name="T10" fmla="*/ 0 w 21600"/>
                  <a:gd name="T11" fmla="*/ 0 h 29048"/>
                  <a:gd name="T12" fmla="*/ 0 w 21600"/>
                  <a:gd name="T13" fmla="*/ 0 h 29048"/>
                  <a:gd name="T14" fmla="*/ 0 w 21600"/>
                  <a:gd name="T15" fmla="*/ 0 h 290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9048" fill="none">
                    <a:moveTo>
                      <a:pt x="16163" y="0"/>
                    </a:moveTo>
                    <a:cubicBezTo>
                      <a:pt x="19666" y="3951"/>
                      <a:pt x="21600" y="9048"/>
                      <a:pt x="21600" y="14328"/>
                    </a:cubicBezTo>
                    <a:cubicBezTo>
                      <a:pt x="21600" y="19790"/>
                      <a:pt x="19530" y="25050"/>
                      <a:pt x="15807" y="29047"/>
                    </a:cubicBezTo>
                  </a:path>
                  <a:path w="21600" h="29048" stroke="0">
                    <a:moveTo>
                      <a:pt x="16163" y="0"/>
                    </a:moveTo>
                    <a:cubicBezTo>
                      <a:pt x="19666" y="3951"/>
                      <a:pt x="21600" y="9048"/>
                      <a:pt x="21600" y="14328"/>
                    </a:cubicBezTo>
                    <a:cubicBezTo>
                      <a:pt x="21600" y="19790"/>
                      <a:pt x="19530" y="25050"/>
                      <a:pt x="15807" y="29047"/>
                    </a:cubicBezTo>
                    <a:lnTo>
                      <a:pt x="0" y="14328"/>
                    </a:lnTo>
                    <a:lnTo>
                      <a:pt x="16163" y="0"/>
                    </a:lnTo>
                    <a:close/>
                  </a:path>
                </a:pathLst>
              </a:custGeom>
              <a:noFill/>
              <a:ln w="1905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6099" name="Rectangle 277"/>
          <p:cNvSpPr>
            <a:spLocks noChangeArrowheads="1"/>
          </p:cNvSpPr>
          <p:nvPr/>
        </p:nvSpPr>
        <p:spPr bwMode="auto">
          <a:xfrm>
            <a:off x="771525" y="46038"/>
            <a:ext cx="7543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CC3300"/>
                </a:solidFill>
                <a:ea typeface="宋体" pitchFamily="2" charset="-122"/>
                <a:cs typeface="Times New Roman" pitchFamily="18" charset="0"/>
              </a:rPr>
              <a:t>Hình cắt toàn phần</a:t>
            </a:r>
          </a:p>
        </p:txBody>
      </p:sp>
      <p:sp>
        <p:nvSpPr>
          <p:cNvPr id="315671" name="Rectangle 279"/>
          <p:cNvSpPr>
            <a:spLocks noChangeArrowheads="1"/>
          </p:cNvSpPr>
          <p:nvPr/>
        </p:nvSpPr>
        <p:spPr bwMode="auto">
          <a:xfrm>
            <a:off x="5094288" y="1041400"/>
            <a:ext cx="4049712" cy="193833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672" name="Text Box 280"/>
          <p:cNvSpPr txBox="1">
            <a:spLocks noChangeArrowheads="1"/>
          </p:cNvSpPr>
          <p:nvPr/>
        </p:nvSpPr>
        <p:spPr bwMode="auto">
          <a:xfrm>
            <a:off x="5154613" y="1181100"/>
            <a:ext cx="3817937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200">
                <a:ea typeface="宋体" pitchFamily="2" charset="-122"/>
                <a:cs typeface="Arial" charset="0"/>
              </a:rPr>
              <a:t>Là hình cắt được tạo bởi một mặt phẳng cắt cắt qua toàn bộ vật thể.</a:t>
            </a:r>
            <a:r>
              <a:rPr lang="en-US" altLang="zh-CN" sz="2800"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1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02754 L 5.55556E-7 0.32431 " pathEditMode="relative" rAng="0" ptsTypes="AA">
                                      <p:cBhvr>
                                        <p:cTn id="35" dur="3000" fill="hold"/>
                                        <p:tgtEl>
                                          <p:spTgt spid="31544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17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5.18519E-6 L -0.08854 0.0652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1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15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15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5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31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42" grpId="0" animBg="1"/>
      <p:bldP spid="315442" grpId="1" animBg="1"/>
      <p:bldP spid="315443" grpId="0" animBg="1"/>
      <p:bldP spid="315537" grpId="0" animBg="1"/>
      <p:bldP spid="315558" grpId="0"/>
      <p:bldP spid="315671" grpId="0" animBg="1"/>
      <p:bldP spid="3156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12750" y="3530600"/>
            <a:ext cx="3262313" cy="1743075"/>
            <a:chOff x="182" y="2200"/>
            <a:chExt cx="2055" cy="1098"/>
          </a:xfrm>
        </p:grpSpPr>
        <p:grpSp>
          <p:nvGrpSpPr>
            <p:cNvPr id="47230" name="Group 3"/>
            <p:cNvGrpSpPr>
              <a:grpSpLocks/>
            </p:cNvGrpSpPr>
            <p:nvPr/>
          </p:nvGrpSpPr>
          <p:grpSpPr bwMode="auto">
            <a:xfrm>
              <a:off x="182" y="2200"/>
              <a:ext cx="2055" cy="1098"/>
              <a:chOff x="182" y="2200"/>
              <a:chExt cx="2055" cy="1098"/>
            </a:xfrm>
          </p:grpSpPr>
          <p:grpSp>
            <p:nvGrpSpPr>
              <p:cNvPr id="47232" name="Group 4"/>
              <p:cNvGrpSpPr>
                <a:grpSpLocks/>
              </p:cNvGrpSpPr>
              <p:nvPr/>
            </p:nvGrpSpPr>
            <p:grpSpPr bwMode="auto">
              <a:xfrm>
                <a:off x="182" y="2200"/>
                <a:ext cx="2055" cy="1098"/>
                <a:chOff x="182" y="2200"/>
                <a:chExt cx="2055" cy="1098"/>
              </a:xfrm>
            </p:grpSpPr>
            <p:grpSp>
              <p:nvGrpSpPr>
                <p:cNvPr id="47237" name="Group 5"/>
                <p:cNvGrpSpPr>
                  <a:grpSpLocks/>
                </p:cNvGrpSpPr>
                <p:nvPr/>
              </p:nvGrpSpPr>
              <p:grpSpPr bwMode="auto">
                <a:xfrm>
                  <a:off x="182" y="2203"/>
                  <a:ext cx="2055" cy="1090"/>
                  <a:chOff x="182" y="2203"/>
                  <a:chExt cx="2055" cy="1090"/>
                </a:xfrm>
              </p:grpSpPr>
              <p:sp>
                <p:nvSpPr>
                  <p:cNvPr id="47241" name="Freeform 6"/>
                  <p:cNvSpPr>
                    <a:spLocks noChangeArrowheads="1"/>
                  </p:cNvSpPr>
                  <p:nvPr/>
                </p:nvSpPr>
                <p:spPr bwMode="auto">
                  <a:xfrm>
                    <a:off x="1648" y="2289"/>
                    <a:ext cx="589" cy="496"/>
                  </a:xfrm>
                  <a:custGeom>
                    <a:avLst/>
                    <a:gdLst>
                      <a:gd name="T0" fmla="*/ 5 w 468"/>
                      <a:gd name="T1" fmla="*/ 786 h 394"/>
                      <a:gd name="T2" fmla="*/ 933 w 468"/>
                      <a:gd name="T3" fmla="*/ 263 h 394"/>
                      <a:gd name="T4" fmla="*/ 933 w 468"/>
                      <a:gd name="T5" fmla="*/ 0 h 394"/>
                      <a:gd name="T6" fmla="*/ 0 w 468"/>
                      <a:gd name="T7" fmla="*/ 531 h 394"/>
                      <a:gd name="T8" fmla="*/ 5 w 468"/>
                      <a:gd name="T9" fmla="*/ 786 h 39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68" h="394">
                        <a:moveTo>
                          <a:pt x="2" y="394"/>
                        </a:moveTo>
                        <a:lnTo>
                          <a:pt x="468" y="132"/>
                        </a:lnTo>
                        <a:lnTo>
                          <a:pt x="468" y="0"/>
                        </a:lnTo>
                        <a:lnTo>
                          <a:pt x="0" y="266"/>
                        </a:lnTo>
                        <a:lnTo>
                          <a:pt x="2" y="394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42" name="Freeform 7"/>
                  <p:cNvSpPr>
                    <a:spLocks noChangeArrowheads="1"/>
                  </p:cNvSpPr>
                  <p:nvPr/>
                </p:nvSpPr>
                <p:spPr bwMode="auto">
                  <a:xfrm>
                    <a:off x="769" y="3044"/>
                    <a:ext cx="226" cy="249"/>
                  </a:xfrm>
                  <a:custGeom>
                    <a:avLst/>
                    <a:gdLst>
                      <a:gd name="T0" fmla="*/ 5 w 180"/>
                      <a:gd name="T1" fmla="*/ 394 h 198"/>
                      <a:gd name="T2" fmla="*/ 357 w 180"/>
                      <a:gd name="T3" fmla="*/ 195 h 198"/>
                      <a:gd name="T4" fmla="*/ 357 w 180"/>
                      <a:gd name="T5" fmla="*/ 68 h 198"/>
                      <a:gd name="T6" fmla="*/ 234 w 180"/>
                      <a:gd name="T7" fmla="*/ 143 h 198"/>
                      <a:gd name="T8" fmla="*/ 234 w 180"/>
                      <a:gd name="T9" fmla="*/ 0 h 198"/>
                      <a:gd name="T10" fmla="*/ 0 w 180"/>
                      <a:gd name="T11" fmla="*/ 143 h 198"/>
                      <a:gd name="T12" fmla="*/ 5 w 180"/>
                      <a:gd name="T13" fmla="*/ 394 h 19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80" h="198">
                        <a:moveTo>
                          <a:pt x="2" y="198"/>
                        </a:moveTo>
                        <a:lnTo>
                          <a:pt x="180" y="98"/>
                        </a:lnTo>
                        <a:lnTo>
                          <a:pt x="180" y="34"/>
                        </a:lnTo>
                        <a:lnTo>
                          <a:pt x="118" y="72"/>
                        </a:lnTo>
                        <a:lnTo>
                          <a:pt x="118" y="0"/>
                        </a:lnTo>
                        <a:lnTo>
                          <a:pt x="0" y="72"/>
                        </a:lnTo>
                        <a:lnTo>
                          <a:pt x="2" y="198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43" name="Freeform 8"/>
                  <p:cNvSpPr>
                    <a:spLocks noChangeArrowheads="1"/>
                  </p:cNvSpPr>
                  <p:nvPr/>
                </p:nvSpPr>
                <p:spPr bwMode="auto">
                  <a:xfrm>
                    <a:off x="185" y="2797"/>
                    <a:ext cx="584" cy="496"/>
                  </a:xfrm>
                  <a:custGeom>
                    <a:avLst/>
                    <a:gdLst>
                      <a:gd name="T0" fmla="*/ 925 w 464"/>
                      <a:gd name="T1" fmla="*/ 786 h 394"/>
                      <a:gd name="T2" fmla="*/ 925 w 464"/>
                      <a:gd name="T3" fmla="*/ 534 h 394"/>
                      <a:gd name="T4" fmla="*/ 0 w 464"/>
                      <a:gd name="T5" fmla="*/ 0 h 394"/>
                      <a:gd name="T6" fmla="*/ 0 w 464"/>
                      <a:gd name="T7" fmla="*/ 247 h 394"/>
                      <a:gd name="T8" fmla="*/ 925 w 464"/>
                      <a:gd name="T9" fmla="*/ 786 h 39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64" h="394">
                        <a:moveTo>
                          <a:pt x="464" y="394"/>
                        </a:moveTo>
                        <a:lnTo>
                          <a:pt x="464" y="268"/>
                        </a:lnTo>
                        <a:lnTo>
                          <a:pt x="0" y="0"/>
                        </a:lnTo>
                        <a:lnTo>
                          <a:pt x="0" y="124"/>
                        </a:lnTo>
                        <a:lnTo>
                          <a:pt x="464" y="394"/>
                        </a:lnTo>
                        <a:close/>
                      </a:path>
                    </a:pathLst>
                  </a:custGeom>
                  <a:solidFill>
                    <a:srgbClr val="FFCC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44" name="Freeform 9"/>
                  <p:cNvSpPr>
                    <a:spLocks noChangeArrowheads="1"/>
                  </p:cNvSpPr>
                  <p:nvPr/>
                </p:nvSpPr>
                <p:spPr bwMode="auto">
                  <a:xfrm>
                    <a:off x="1615" y="2601"/>
                    <a:ext cx="33" cy="189"/>
                  </a:xfrm>
                  <a:custGeom>
                    <a:avLst/>
                    <a:gdLst>
                      <a:gd name="T0" fmla="*/ 53 w 26"/>
                      <a:gd name="T1" fmla="*/ 300 h 150"/>
                      <a:gd name="T2" fmla="*/ 53 w 26"/>
                      <a:gd name="T3" fmla="*/ 32 h 150"/>
                      <a:gd name="T4" fmla="*/ 0 w 26"/>
                      <a:gd name="T5" fmla="*/ 0 h 150"/>
                      <a:gd name="T6" fmla="*/ 0 w 26"/>
                      <a:gd name="T7" fmla="*/ 263 h 150"/>
                      <a:gd name="T8" fmla="*/ 53 w 26"/>
                      <a:gd name="T9" fmla="*/ 300 h 1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6" h="150">
                        <a:moveTo>
                          <a:pt x="26" y="150"/>
                        </a:moveTo>
                        <a:lnTo>
                          <a:pt x="26" y="16"/>
                        </a:lnTo>
                        <a:lnTo>
                          <a:pt x="0" y="0"/>
                        </a:lnTo>
                        <a:lnTo>
                          <a:pt x="0" y="132"/>
                        </a:lnTo>
                        <a:lnTo>
                          <a:pt x="26" y="150"/>
                        </a:lnTo>
                        <a:close/>
                      </a:path>
                    </a:pathLst>
                  </a:custGeom>
                  <a:solidFill>
                    <a:srgbClr val="FFCC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45" name="Freeform 10"/>
                  <p:cNvSpPr>
                    <a:spLocks noChangeArrowheads="1"/>
                  </p:cNvSpPr>
                  <p:nvPr/>
                </p:nvSpPr>
                <p:spPr bwMode="auto">
                  <a:xfrm>
                    <a:off x="1091" y="2601"/>
                    <a:ext cx="524" cy="476"/>
                  </a:xfrm>
                  <a:custGeom>
                    <a:avLst/>
                    <a:gdLst>
                      <a:gd name="T0" fmla="*/ 826 w 416"/>
                      <a:gd name="T1" fmla="*/ 268 h 378"/>
                      <a:gd name="T2" fmla="*/ 831 w 416"/>
                      <a:gd name="T3" fmla="*/ 0 h 378"/>
                      <a:gd name="T4" fmla="*/ 121 w 416"/>
                      <a:gd name="T5" fmla="*/ 427 h 378"/>
                      <a:gd name="T6" fmla="*/ 121 w 416"/>
                      <a:gd name="T7" fmla="*/ 552 h 378"/>
                      <a:gd name="T8" fmla="*/ 0 w 416"/>
                      <a:gd name="T9" fmla="*/ 626 h 378"/>
                      <a:gd name="T10" fmla="*/ 0 w 416"/>
                      <a:gd name="T11" fmla="*/ 754 h 378"/>
                      <a:gd name="T12" fmla="*/ 826 w 416"/>
                      <a:gd name="T13" fmla="*/ 268 h 37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16" h="378">
                        <a:moveTo>
                          <a:pt x="414" y="134"/>
                        </a:moveTo>
                        <a:lnTo>
                          <a:pt x="416" y="0"/>
                        </a:lnTo>
                        <a:lnTo>
                          <a:pt x="60" y="214"/>
                        </a:lnTo>
                        <a:lnTo>
                          <a:pt x="60" y="276"/>
                        </a:lnTo>
                        <a:lnTo>
                          <a:pt x="0" y="314"/>
                        </a:lnTo>
                        <a:lnTo>
                          <a:pt x="0" y="378"/>
                        </a:lnTo>
                        <a:lnTo>
                          <a:pt x="414" y="134"/>
                        </a:lnTo>
                        <a:close/>
                      </a:path>
                    </a:pathLst>
                  </a:custGeom>
                  <a:solidFill>
                    <a:srgbClr val="FF99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46" name="Freeform 11"/>
                  <p:cNvSpPr>
                    <a:spLocks noChangeArrowheads="1"/>
                  </p:cNvSpPr>
                  <p:nvPr/>
                </p:nvSpPr>
                <p:spPr bwMode="auto">
                  <a:xfrm>
                    <a:off x="861" y="2845"/>
                    <a:ext cx="306" cy="174"/>
                  </a:xfrm>
                  <a:custGeom>
                    <a:avLst/>
                    <a:gdLst>
                      <a:gd name="T0" fmla="*/ 485 w 243"/>
                      <a:gd name="T1" fmla="*/ 156 h 138"/>
                      <a:gd name="T2" fmla="*/ 414 w 243"/>
                      <a:gd name="T3" fmla="*/ 145 h 138"/>
                      <a:gd name="T4" fmla="*/ 332 w 243"/>
                      <a:gd name="T5" fmla="*/ 136 h 138"/>
                      <a:gd name="T6" fmla="*/ 249 w 243"/>
                      <a:gd name="T7" fmla="*/ 136 h 138"/>
                      <a:gd name="T8" fmla="*/ 190 w 243"/>
                      <a:gd name="T9" fmla="*/ 148 h 138"/>
                      <a:gd name="T10" fmla="*/ 110 w 243"/>
                      <a:gd name="T11" fmla="*/ 179 h 138"/>
                      <a:gd name="T12" fmla="*/ 62 w 243"/>
                      <a:gd name="T13" fmla="*/ 216 h 138"/>
                      <a:gd name="T14" fmla="*/ 30 w 243"/>
                      <a:gd name="T15" fmla="*/ 248 h 138"/>
                      <a:gd name="T16" fmla="*/ 25 w 243"/>
                      <a:gd name="T17" fmla="*/ 276 h 138"/>
                      <a:gd name="T18" fmla="*/ 6 w 243"/>
                      <a:gd name="T19" fmla="*/ 229 h 138"/>
                      <a:gd name="T20" fmla="*/ 0 w 243"/>
                      <a:gd name="T21" fmla="*/ 179 h 138"/>
                      <a:gd name="T22" fmla="*/ 8 w 243"/>
                      <a:gd name="T23" fmla="*/ 132 h 138"/>
                      <a:gd name="T24" fmla="*/ 38 w 243"/>
                      <a:gd name="T25" fmla="*/ 97 h 138"/>
                      <a:gd name="T26" fmla="*/ 96 w 243"/>
                      <a:gd name="T27" fmla="*/ 61 h 138"/>
                      <a:gd name="T28" fmla="*/ 145 w 243"/>
                      <a:gd name="T29" fmla="*/ 37 h 138"/>
                      <a:gd name="T30" fmla="*/ 198 w 243"/>
                      <a:gd name="T31" fmla="*/ 14 h 138"/>
                      <a:gd name="T32" fmla="*/ 271 w 243"/>
                      <a:gd name="T33" fmla="*/ 0 h 138"/>
                      <a:gd name="T34" fmla="*/ 348 w 243"/>
                      <a:gd name="T35" fmla="*/ 6 h 138"/>
                      <a:gd name="T36" fmla="*/ 432 w 243"/>
                      <a:gd name="T37" fmla="*/ 18 h 138"/>
                      <a:gd name="T38" fmla="*/ 485 w 243"/>
                      <a:gd name="T39" fmla="*/ 37 h 138"/>
                      <a:gd name="T40" fmla="*/ 485 w 243"/>
                      <a:gd name="T41" fmla="*/ 156 h 138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243" h="138">
                        <a:moveTo>
                          <a:pt x="243" y="78"/>
                        </a:moveTo>
                        <a:lnTo>
                          <a:pt x="207" y="72"/>
                        </a:lnTo>
                        <a:lnTo>
                          <a:pt x="167" y="68"/>
                        </a:lnTo>
                        <a:lnTo>
                          <a:pt x="125" y="68"/>
                        </a:lnTo>
                        <a:lnTo>
                          <a:pt x="95" y="74"/>
                        </a:lnTo>
                        <a:lnTo>
                          <a:pt x="55" y="90"/>
                        </a:lnTo>
                        <a:lnTo>
                          <a:pt x="31" y="108"/>
                        </a:lnTo>
                        <a:lnTo>
                          <a:pt x="15" y="124"/>
                        </a:lnTo>
                        <a:lnTo>
                          <a:pt x="13" y="138"/>
                        </a:lnTo>
                        <a:lnTo>
                          <a:pt x="3" y="114"/>
                        </a:lnTo>
                        <a:lnTo>
                          <a:pt x="0" y="90"/>
                        </a:lnTo>
                        <a:lnTo>
                          <a:pt x="4" y="66"/>
                        </a:lnTo>
                        <a:lnTo>
                          <a:pt x="19" y="48"/>
                        </a:lnTo>
                        <a:lnTo>
                          <a:pt x="48" y="30"/>
                        </a:lnTo>
                        <a:lnTo>
                          <a:pt x="72" y="18"/>
                        </a:lnTo>
                        <a:lnTo>
                          <a:pt x="99" y="7"/>
                        </a:lnTo>
                        <a:lnTo>
                          <a:pt x="136" y="0"/>
                        </a:lnTo>
                        <a:lnTo>
                          <a:pt x="174" y="3"/>
                        </a:lnTo>
                        <a:lnTo>
                          <a:pt x="216" y="9"/>
                        </a:lnTo>
                        <a:lnTo>
                          <a:pt x="243" y="18"/>
                        </a:lnTo>
                        <a:lnTo>
                          <a:pt x="243" y="78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CC66"/>
                      </a:gs>
                      <a:gs pos="100000">
                        <a:srgbClr val="FFEAB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47" name="Freeform 12"/>
                  <p:cNvSpPr>
                    <a:spLocks noChangeArrowheads="1"/>
                  </p:cNvSpPr>
                  <p:nvPr/>
                </p:nvSpPr>
                <p:spPr bwMode="auto">
                  <a:xfrm>
                    <a:off x="182" y="2203"/>
                    <a:ext cx="2055" cy="929"/>
                  </a:xfrm>
                  <a:custGeom>
                    <a:avLst/>
                    <a:gdLst>
                      <a:gd name="T0" fmla="*/ 926 w 1632"/>
                      <a:gd name="T1" fmla="*/ 1472 h 738"/>
                      <a:gd name="T2" fmla="*/ 1166 w 1632"/>
                      <a:gd name="T3" fmla="*/ 1328 h 738"/>
                      <a:gd name="T4" fmla="*/ 1118 w 1632"/>
                      <a:gd name="T5" fmla="*/ 1309 h 738"/>
                      <a:gd name="T6" fmla="*/ 1090 w 1632"/>
                      <a:gd name="T7" fmla="*/ 1265 h 738"/>
                      <a:gd name="T8" fmla="*/ 1078 w 1632"/>
                      <a:gd name="T9" fmla="*/ 1208 h 738"/>
                      <a:gd name="T10" fmla="*/ 1090 w 1632"/>
                      <a:gd name="T11" fmla="*/ 1149 h 738"/>
                      <a:gd name="T12" fmla="*/ 1138 w 1632"/>
                      <a:gd name="T13" fmla="*/ 1101 h 738"/>
                      <a:gd name="T14" fmla="*/ 1201 w 1632"/>
                      <a:gd name="T15" fmla="*/ 1061 h 738"/>
                      <a:gd name="T16" fmla="*/ 1281 w 1632"/>
                      <a:gd name="T17" fmla="*/ 1033 h 738"/>
                      <a:gd name="T18" fmla="*/ 1357 w 1632"/>
                      <a:gd name="T19" fmla="*/ 1022 h 738"/>
                      <a:gd name="T20" fmla="*/ 1433 w 1632"/>
                      <a:gd name="T21" fmla="*/ 1025 h 738"/>
                      <a:gd name="T22" fmla="*/ 1505 w 1632"/>
                      <a:gd name="T23" fmla="*/ 1039 h 738"/>
                      <a:gd name="T24" fmla="*/ 1570 w 1632"/>
                      <a:gd name="T25" fmla="*/ 1054 h 738"/>
                      <a:gd name="T26" fmla="*/ 2275 w 1632"/>
                      <a:gd name="T27" fmla="*/ 631 h 738"/>
                      <a:gd name="T28" fmla="*/ 2324 w 1632"/>
                      <a:gd name="T29" fmla="*/ 662 h 738"/>
                      <a:gd name="T30" fmla="*/ 3259 w 1632"/>
                      <a:gd name="T31" fmla="*/ 131 h 738"/>
                      <a:gd name="T32" fmla="*/ 3020 w 1632"/>
                      <a:gd name="T33" fmla="*/ 0 h 738"/>
                      <a:gd name="T34" fmla="*/ 2324 w 1632"/>
                      <a:gd name="T35" fmla="*/ 415 h 738"/>
                      <a:gd name="T36" fmla="*/ 1157 w 1632"/>
                      <a:gd name="T37" fmla="*/ 276 h 738"/>
                      <a:gd name="T38" fmla="*/ 0 w 1632"/>
                      <a:gd name="T39" fmla="*/ 947 h 738"/>
                      <a:gd name="T40" fmla="*/ 926 w 1632"/>
                      <a:gd name="T41" fmla="*/ 1472 h 738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1632" h="738">
                        <a:moveTo>
                          <a:pt x="464" y="738"/>
                        </a:moveTo>
                        <a:lnTo>
                          <a:pt x="584" y="666"/>
                        </a:lnTo>
                        <a:lnTo>
                          <a:pt x="560" y="656"/>
                        </a:lnTo>
                        <a:cubicBezTo>
                          <a:pt x="554" y="651"/>
                          <a:pt x="549" y="642"/>
                          <a:pt x="546" y="634"/>
                        </a:cubicBezTo>
                        <a:cubicBezTo>
                          <a:pt x="543" y="626"/>
                          <a:pt x="540" y="616"/>
                          <a:pt x="540" y="606"/>
                        </a:cubicBezTo>
                        <a:cubicBezTo>
                          <a:pt x="540" y="596"/>
                          <a:pt x="541" y="585"/>
                          <a:pt x="546" y="576"/>
                        </a:cubicBezTo>
                        <a:cubicBezTo>
                          <a:pt x="551" y="567"/>
                          <a:pt x="561" y="559"/>
                          <a:pt x="570" y="552"/>
                        </a:cubicBezTo>
                        <a:cubicBezTo>
                          <a:pt x="579" y="545"/>
                          <a:pt x="590" y="538"/>
                          <a:pt x="602" y="532"/>
                        </a:cubicBezTo>
                        <a:cubicBezTo>
                          <a:pt x="614" y="526"/>
                          <a:pt x="629" y="521"/>
                          <a:pt x="642" y="518"/>
                        </a:cubicBezTo>
                        <a:cubicBezTo>
                          <a:pt x="655" y="515"/>
                          <a:pt x="667" y="513"/>
                          <a:pt x="680" y="512"/>
                        </a:cubicBezTo>
                        <a:cubicBezTo>
                          <a:pt x="693" y="511"/>
                          <a:pt x="706" y="513"/>
                          <a:pt x="718" y="514"/>
                        </a:cubicBezTo>
                        <a:cubicBezTo>
                          <a:pt x="730" y="515"/>
                          <a:pt x="743" y="518"/>
                          <a:pt x="754" y="520"/>
                        </a:cubicBezTo>
                        <a:lnTo>
                          <a:pt x="786" y="528"/>
                        </a:lnTo>
                        <a:lnTo>
                          <a:pt x="1140" y="316"/>
                        </a:lnTo>
                        <a:lnTo>
                          <a:pt x="1164" y="332"/>
                        </a:lnTo>
                        <a:lnTo>
                          <a:pt x="1632" y="66"/>
                        </a:lnTo>
                        <a:lnTo>
                          <a:pt x="1512" y="0"/>
                        </a:lnTo>
                        <a:lnTo>
                          <a:pt x="1164" y="208"/>
                        </a:lnTo>
                        <a:lnTo>
                          <a:pt x="580" y="138"/>
                        </a:lnTo>
                        <a:lnTo>
                          <a:pt x="0" y="474"/>
                        </a:lnTo>
                        <a:lnTo>
                          <a:pt x="464" y="738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48" name="Freeform 13"/>
                  <p:cNvSpPr>
                    <a:spLocks noChangeArrowheads="1"/>
                  </p:cNvSpPr>
                  <p:nvPr/>
                </p:nvSpPr>
                <p:spPr bwMode="auto">
                  <a:xfrm>
                    <a:off x="880" y="2929"/>
                    <a:ext cx="288" cy="207"/>
                  </a:xfrm>
                  <a:custGeom>
                    <a:avLst/>
                    <a:gdLst>
                      <a:gd name="T0" fmla="*/ 333 w 229"/>
                      <a:gd name="T1" fmla="*/ 102 h 164"/>
                      <a:gd name="T2" fmla="*/ 288 w 229"/>
                      <a:gd name="T3" fmla="*/ 97 h 164"/>
                      <a:gd name="T4" fmla="*/ 223 w 229"/>
                      <a:gd name="T5" fmla="*/ 101 h 164"/>
                      <a:gd name="T6" fmla="*/ 176 w 229"/>
                      <a:gd name="T7" fmla="*/ 117 h 164"/>
                      <a:gd name="T8" fmla="*/ 143 w 229"/>
                      <a:gd name="T9" fmla="*/ 151 h 164"/>
                      <a:gd name="T10" fmla="*/ 131 w 229"/>
                      <a:gd name="T11" fmla="*/ 187 h 164"/>
                      <a:gd name="T12" fmla="*/ 137 w 229"/>
                      <a:gd name="T13" fmla="*/ 223 h 164"/>
                      <a:gd name="T14" fmla="*/ 179 w 229"/>
                      <a:gd name="T15" fmla="*/ 251 h 164"/>
                      <a:gd name="T16" fmla="*/ 60 w 229"/>
                      <a:gd name="T17" fmla="*/ 329 h 164"/>
                      <a:gd name="T18" fmla="*/ 60 w 229"/>
                      <a:gd name="T19" fmla="*/ 178 h 164"/>
                      <a:gd name="T20" fmla="*/ 6 w 229"/>
                      <a:gd name="T21" fmla="*/ 154 h 164"/>
                      <a:gd name="T22" fmla="*/ 0 w 229"/>
                      <a:gd name="T23" fmla="*/ 121 h 164"/>
                      <a:gd name="T24" fmla="*/ 25 w 229"/>
                      <a:gd name="T25" fmla="*/ 90 h 164"/>
                      <a:gd name="T26" fmla="*/ 67 w 229"/>
                      <a:gd name="T27" fmla="*/ 54 h 164"/>
                      <a:gd name="T28" fmla="*/ 118 w 229"/>
                      <a:gd name="T29" fmla="*/ 24 h 164"/>
                      <a:gd name="T30" fmla="*/ 185 w 229"/>
                      <a:gd name="T31" fmla="*/ 5 h 164"/>
                      <a:gd name="T32" fmla="*/ 246 w 229"/>
                      <a:gd name="T33" fmla="*/ 0 h 164"/>
                      <a:gd name="T34" fmla="*/ 307 w 229"/>
                      <a:gd name="T35" fmla="*/ 0 h 164"/>
                      <a:gd name="T36" fmla="*/ 379 w 229"/>
                      <a:gd name="T37" fmla="*/ 10 h 164"/>
                      <a:gd name="T38" fmla="*/ 455 w 229"/>
                      <a:gd name="T39" fmla="*/ 24 h 164"/>
                      <a:gd name="T40" fmla="*/ 333 w 229"/>
                      <a:gd name="T41" fmla="*/ 102 h 16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229" h="164">
                        <a:moveTo>
                          <a:pt x="168" y="51"/>
                        </a:moveTo>
                        <a:lnTo>
                          <a:pt x="145" y="48"/>
                        </a:lnTo>
                        <a:lnTo>
                          <a:pt x="112" y="50"/>
                        </a:lnTo>
                        <a:lnTo>
                          <a:pt x="88" y="59"/>
                        </a:lnTo>
                        <a:lnTo>
                          <a:pt x="72" y="75"/>
                        </a:lnTo>
                        <a:lnTo>
                          <a:pt x="66" y="93"/>
                        </a:lnTo>
                        <a:lnTo>
                          <a:pt x="69" y="111"/>
                        </a:lnTo>
                        <a:lnTo>
                          <a:pt x="90" y="125"/>
                        </a:lnTo>
                        <a:lnTo>
                          <a:pt x="30" y="164"/>
                        </a:lnTo>
                        <a:lnTo>
                          <a:pt x="30" y="89"/>
                        </a:lnTo>
                        <a:lnTo>
                          <a:pt x="3" y="77"/>
                        </a:lnTo>
                        <a:lnTo>
                          <a:pt x="0" y="60"/>
                        </a:lnTo>
                        <a:lnTo>
                          <a:pt x="13" y="44"/>
                        </a:lnTo>
                        <a:lnTo>
                          <a:pt x="33" y="27"/>
                        </a:lnTo>
                        <a:lnTo>
                          <a:pt x="60" y="12"/>
                        </a:lnTo>
                        <a:cubicBezTo>
                          <a:pt x="70" y="8"/>
                          <a:pt x="82" y="4"/>
                          <a:pt x="93" y="2"/>
                        </a:cubicBezTo>
                        <a:cubicBezTo>
                          <a:pt x="104" y="0"/>
                          <a:pt x="114" y="0"/>
                          <a:pt x="124" y="0"/>
                        </a:cubicBezTo>
                        <a:lnTo>
                          <a:pt x="154" y="0"/>
                        </a:lnTo>
                        <a:lnTo>
                          <a:pt x="190" y="5"/>
                        </a:lnTo>
                        <a:lnTo>
                          <a:pt x="229" y="12"/>
                        </a:lnTo>
                        <a:lnTo>
                          <a:pt x="168" y="51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49" name="Freeform 14"/>
                  <p:cNvSpPr>
                    <a:spLocks noChangeArrowheads="1"/>
                  </p:cNvSpPr>
                  <p:nvPr/>
                </p:nvSpPr>
                <p:spPr bwMode="auto">
                  <a:xfrm>
                    <a:off x="964" y="2990"/>
                    <a:ext cx="128" cy="108"/>
                  </a:xfrm>
                  <a:custGeom>
                    <a:avLst/>
                    <a:gdLst>
                      <a:gd name="T0" fmla="*/ 202 w 102"/>
                      <a:gd name="T1" fmla="*/ 134 h 86"/>
                      <a:gd name="T2" fmla="*/ 157 w 102"/>
                      <a:gd name="T3" fmla="*/ 129 h 86"/>
                      <a:gd name="T4" fmla="*/ 118 w 102"/>
                      <a:gd name="T5" fmla="*/ 129 h 86"/>
                      <a:gd name="T6" fmla="*/ 80 w 102"/>
                      <a:gd name="T7" fmla="*/ 141 h 86"/>
                      <a:gd name="T8" fmla="*/ 64 w 102"/>
                      <a:gd name="T9" fmla="*/ 153 h 86"/>
                      <a:gd name="T10" fmla="*/ 51 w 102"/>
                      <a:gd name="T11" fmla="*/ 171 h 86"/>
                      <a:gd name="T12" fmla="*/ 48 w 102"/>
                      <a:gd name="T13" fmla="*/ 148 h 86"/>
                      <a:gd name="T14" fmla="*/ 5 w 102"/>
                      <a:gd name="T15" fmla="*/ 131 h 86"/>
                      <a:gd name="T16" fmla="*/ 0 w 102"/>
                      <a:gd name="T17" fmla="*/ 93 h 86"/>
                      <a:gd name="T18" fmla="*/ 6 w 102"/>
                      <a:gd name="T19" fmla="*/ 57 h 86"/>
                      <a:gd name="T20" fmla="*/ 33 w 102"/>
                      <a:gd name="T21" fmla="*/ 23 h 86"/>
                      <a:gd name="T22" fmla="*/ 88 w 102"/>
                      <a:gd name="T23" fmla="*/ 5 h 86"/>
                      <a:gd name="T24" fmla="*/ 153 w 102"/>
                      <a:gd name="T25" fmla="*/ 0 h 86"/>
                      <a:gd name="T26" fmla="*/ 200 w 102"/>
                      <a:gd name="T27" fmla="*/ 6 h 86"/>
                      <a:gd name="T28" fmla="*/ 202 w 102"/>
                      <a:gd name="T29" fmla="*/ 134 h 8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102" h="86">
                        <a:moveTo>
                          <a:pt x="102" y="68"/>
                        </a:moveTo>
                        <a:lnTo>
                          <a:pt x="80" y="65"/>
                        </a:lnTo>
                        <a:lnTo>
                          <a:pt x="60" y="65"/>
                        </a:lnTo>
                        <a:lnTo>
                          <a:pt x="41" y="71"/>
                        </a:lnTo>
                        <a:lnTo>
                          <a:pt x="33" y="77"/>
                        </a:lnTo>
                        <a:lnTo>
                          <a:pt x="26" y="86"/>
                        </a:lnTo>
                        <a:lnTo>
                          <a:pt x="24" y="75"/>
                        </a:lnTo>
                        <a:lnTo>
                          <a:pt x="2" y="66"/>
                        </a:lnTo>
                        <a:lnTo>
                          <a:pt x="0" y="47"/>
                        </a:lnTo>
                        <a:lnTo>
                          <a:pt x="3" y="29"/>
                        </a:lnTo>
                        <a:cubicBezTo>
                          <a:pt x="6" y="23"/>
                          <a:pt x="10" y="15"/>
                          <a:pt x="17" y="11"/>
                        </a:cubicBezTo>
                        <a:cubicBezTo>
                          <a:pt x="24" y="7"/>
                          <a:pt x="35" y="4"/>
                          <a:pt x="45" y="2"/>
                        </a:cubicBezTo>
                        <a:cubicBezTo>
                          <a:pt x="55" y="0"/>
                          <a:pt x="68" y="0"/>
                          <a:pt x="77" y="0"/>
                        </a:cubicBezTo>
                        <a:lnTo>
                          <a:pt x="101" y="3"/>
                        </a:lnTo>
                        <a:lnTo>
                          <a:pt x="102" y="68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CC66"/>
                      </a:gs>
                      <a:gs pos="100000">
                        <a:srgbClr val="FFF2D7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7238" name="Freeform 15"/>
                <p:cNvSpPr>
                  <a:spLocks noChangeArrowheads="1"/>
                </p:cNvSpPr>
                <p:nvPr/>
              </p:nvSpPr>
              <p:spPr bwMode="auto">
                <a:xfrm>
                  <a:off x="861" y="2600"/>
                  <a:ext cx="789" cy="446"/>
                </a:xfrm>
                <a:custGeom>
                  <a:avLst/>
                  <a:gdLst>
                    <a:gd name="T0" fmla="*/ 51 w 789"/>
                    <a:gd name="T1" fmla="*/ 446 h 446"/>
                    <a:gd name="T2" fmla="*/ 21 w 789"/>
                    <a:gd name="T3" fmla="*/ 426 h 446"/>
                    <a:gd name="T4" fmla="*/ 3 w 789"/>
                    <a:gd name="T5" fmla="*/ 394 h 446"/>
                    <a:gd name="T6" fmla="*/ 1 w 789"/>
                    <a:gd name="T7" fmla="*/ 354 h 446"/>
                    <a:gd name="T8" fmla="*/ 11 w 789"/>
                    <a:gd name="T9" fmla="*/ 320 h 446"/>
                    <a:gd name="T10" fmla="*/ 39 w 789"/>
                    <a:gd name="T11" fmla="*/ 294 h 446"/>
                    <a:gd name="T12" fmla="*/ 89 w 789"/>
                    <a:gd name="T13" fmla="*/ 266 h 446"/>
                    <a:gd name="T14" fmla="*/ 143 w 789"/>
                    <a:gd name="T15" fmla="*/ 250 h 446"/>
                    <a:gd name="T16" fmla="*/ 203 w 789"/>
                    <a:gd name="T17" fmla="*/ 246 h 446"/>
                    <a:gd name="T18" fmla="*/ 261 w 789"/>
                    <a:gd name="T19" fmla="*/ 252 h 446"/>
                    <a:gd name="T20" fmla="*/ 307 w 789"/>
                    <a:gd name="T21" fmla="*/ 266 h 446"/>
                    <a:gd name="T22" fmla="*/ 755 w 789"/>
                    <a:gd name="T23" fmla="*/ 0 h 446"/>
                    <a:gd name="T24" fmla="*/ 789 w 789"/>
                    <a:gd name="T25" fmla="*/ 22 h 44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789" h="446">
                      <a:moveTo>
                        <a:pt x="51" y="446"/>
                      </a:moveTo>
                      <a:lnTo>
                        <a:pt x="21" y="426"/>
                      </a:lnTo>
                      <a:cubicBezTo>
                        <a:pt x="13" y="417"/>
                        <a:pt x="6" y="406"/>
                        <a:pt x="3" y="394"/>
                      </a:cubicBezTo>
                      <a:cubicBezTo>
                        <a:pt x="0" y="382"/>
                        <a:pt x="0" y="366"/>
                        <a:pt x="1" y="354"/>
                      </a:cubicBezTo>
                      <a:cubicBezTo>
                        <a:pt x="2" y="342"/>
                        <a:pt x="5" y="330"/>
                        <a:pt x="11" y="320"/>
                      </a:cubicBezTo>
                      <a:cubicBezTo>
                        <a:pt x="17" y="310"/>
                        <a:pt x="26" y="303"/>
                        <a:pt x="39" y="294"/>
                      </a:cubicBezTo>
                      <a:cubicBezTo>
                        <a:pt x="52" y="285"/>
                        <a:pt x="72" y="273"/>
                        <a:pt x="89" y="266"/>
                      </a:cubicBezTo>
                      <a:cubicBezTo>
                        <a:pt x="106" y="259"/>
                        <a:pt x="124" y="253"/>
                        <a:pt x="143" y="250"/>
                      </a:cubicBezTo>
                      <a:cubicBezTo>
                        <a:pt x="162" y="247"/>
                        <a:pt x="183" y="246"/>
                        <a:pt x="203" y="246"/>
                      </a:cubicBezTo>
                      <a:cubicBezTo>
                        <a:pt x="223" y="246"/>
                        <a:pt x="244" y="249"/>
                        <a:pt x="261" y="252"/>
                      </a:cubicBezTo>
                      <a:lnTo>
                        <a:pt x="307" y="266"/>
                      </a:lnTo>
                      <a:lnTo>
                        <a:pt x="755" y="0"/>
                      </a:lnTo>
                      <a:lnTo>
                        <a:pt x="789" y="22"/>
                      </a:lnTo>
                    </a:path>
                  </a:pathLst>
                </a:custGeom>
                <a:noFill/>
                <a:ln w="12700" cap="sq">
                  <a:solidFill>
                    <a:srgbClr val="6633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39" name="Freeform 16"/>
                <p:cNvSpPr>
                  <a:spLocks noChangeArrowheads="1"/>
                </p:cNvSpPr>
                <p:nvPr/>
              </p:nvSpPr>
              <p:spPr bwMode="auto">
                <a:xfrm>
                  <a:off x="184" y="2200"/>
                  <a:ext cx="2046" cy="934"/>
                </a:xfrm>
                <a:custGeom>
                  <a:avLst/>
                  <a:gdLst>
                    <a:gd name="T0" fmla="*/ 2046 w 2046"/>
                    <a:gd name="T1" fmla="*/ 88 h 934"/>
                    <a:gd name="T2" fmla="*/ 1896 w 2046"/>
                    <a:gd name="T3" fmla="*/ 0 h 934"/>
                    <a:gd name="T4" fmla="*/ 1462 w 2046"/>
                    <a:gd name="T5" fmla="*/ 264 h 934"/>
                    <a:gd name="T6" fmla="*/ 726 w 2046"/>
                    <a:gd name="T7" fmla="*/ 176 h 934"/>
                    <a:gd name="T8" fmla="*/ 0 w 2046"/>
                    <a:gd name="T9" fmla="*/ 598 h 934"/>
                    <a:gd name="T10" fmla="*/ 584 w 2046"/>
                    <a:gd name="T11" fmla="*/ 934 h 93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46" h="934">
                      <a:moveTo>
                        <a:pt x="2046" y="88"/>
                      </a:moveTo>
                      <a:lnTo>
                        <a:pt x="1896" y="0"/>
                      </a:lnTo>
                      <a:lnTo>
                        <a:pt x="1462" y="264"/>
                      </a:lnTo>
                      <a:lnTo>
                        <a:pt x="726" y="176"/>
                      </a:lnTo>
                      <a:lnTo>
                        <a:pt x="0" y="598"/>
                      </a:lnTo>
                      <a:lnTo>
                        <a:pt x="584" y="934"/>
                      </a:lnTo>
                    </a:path>
                  </a:pathLst>
                </a:custGeom>
                <a:noFill/>
                <a:ln w="12700" cap="sq">
                  <a:solidFill>
                    <a:srgbClr val="6633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40" name="Freeform 17"/>
                <p:cNvSpPr>
                  <a:spLocks noChangeArrowheads="1"/>
                </p:cNvSpPr>
                <p:nvPr/>
              </p:nvSpPr>
              <p:spPr bwMode="auto">
                <a:xfrm>
                  <a:off x="186" y="2796"/>
                  <a:ext cx="586" cy="502"/>
                </a:xfrm>
                <a:custGeom>
                  <a:avLst/>
                  <a:gdLst>
                    <a:gd name="T0" fmla="*/ 0 w 586"/>
                    <a:gd name="T1" fmla="*/ 0 h 502"/>
                    <a:gd name="T2" fmla="*/ 0 w 586"/>
                    <a:gd name="T3" fmla="*/ 162 h 502"/>
                    <a:gd name="T4" fmla="*/ 586 w 586"/>
                    <a:gd name="T5" fmla="*/ 502 h 50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86" h="502">
                      <a:moveTo>
                        <a:pt x="0" y="0"/>
                      </a:moveTo>
                      <a:lnTo>
                        <a:pt x="0" y="162"/>
                      </a:lnTo>
                      <a:lnTo>
                        <a:pt x="586" y="502"/>
                      </a:lnTo>
                    </a:path>
                  </a:pathLst>
                </a:custGeom>
                <a:noFill/>
                <a:ln w="12700" cap="sq">
                  <a:solidFill>
                    <a:srgbClr val="6633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7233" name="Freeform 18"/>
              <p:cNvSpPr>
                <a:spLocks noChangeArrowheads="1"/>
              </p:cNvSpPr>
              <p:nvPr/>
            </p:nvSpPr>
            <p:spPr bwMode="auto">
              <a:xfrm>
                <a:off x="1090" y="2766"/>
                <a:ext cx="558" cy="312"/>
              </a:xfrm>
              <a:custGeom>
                <a:avLst/>
                <a:gdLst>
                  <a:gd name="T0" fmla="*/ 78 w 558"/>
                  <a:gd name="T1" fmla="*/ 100 h 312"/>
                  <a:gd name="T2" fmla="*/ 78 w 558"/>
                  <a:gd name="T3" fmla="*/ 178 h 312"/>
                  <a:gd name="T4" fmla="*/ 0 w 558"/>
                  <a:gd name="T5" fmla="*/ 226 h 312"/>
                  <a:gd name="T6" fmla="*/ 0 w 558"/>
                  <a:gd name="T7" fmla="*/ 312 h 312"/>
                  <a:gd name="T8" fmla="*/ 522 w 558"/>
                  <a:gd name="T9" fmla="*/ 0 h 312"/>
                  <a:gd name="T10" fmla="*/ 558 w 558"/>
                  <a:gd name="T11" fmla="*/ 22 h 3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8" h="312">
                    <a:moveTo>
                      <a:pt x="78" y="100"/>
                    </a:moveTo>
                    <a:lnTo>
                      <a:pt x="78" y="178"/>
                    </a:lnTo>
                    <a:lnTo>
                      <a:pt x="0" y="226"/>
                    </a:lnTo>
                    <a:lnTo>
                      <a:pt x="0" y="312"/>
                    </a:lnTo>
                    <a:lnTo>
                      <a:pt x="522" y="0"/>
                    </a:lnTo>
                    <a:lnTo>
                      <a:pt x="558" y="22"/>
                    </a:lnTo>
                  </a:path>
                </a:pathLst>
              </a:custGeom>
              <a:noFill/>
              <a:ln w="12700" cap="sq">
                <a:solidFill>
                  <a:srgbClr val="66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34" name="Freeform 19"/>
              <p:cNvSpPr>
                <a:spLocks noChangeArrowheads="1"/>
              </p:cNvSpPr>
              <p:nvPr/>
            </p:nvSpPr>
            <p:spPr bwMode="auto">
              <a:xfrm>
                <a:off x="963" y="2986"/>
                <a:ext cx="125" cy="96"/>
              </a:xfrm>
              <a:custGeom>
                <a:avLst/>
                <a:gdLst>
                  <a:gd name="T0" fmla="*/ 125 w 125"/>
                  <a:gd name="T1" fmla="*/ 4 h 96"/>
                  <a:gd name="T2" fmla="*/ 99 w 125"/>
                  <a:gd name="T3" fmla="*/ 0 h 96"/>
                  <a:gd name="T4" fmla="*/ 63 w 125"/>
                  <a:gd name="T5" fmla="*/ 2 h 96"/>
                  <a:gd name="T6" fmla="*/ 33 w 125"/>
                  <a:gd name="T7" fmla="*/ 12 h 96"/>
                  <a:gd name="T8" fmla="*/ 11 w 125"/>
                  <a:gd name="T9" fmla="*/ 26 h 96"/>
                  <a:gd name="T10" fmla="*/ 1 w 125"/>
                  <a:gd name="T11" fmla="*/ 54 h 96"/>
                  <a:gd name="T12" fmla="*/ 7 w 125"/>
                  <a:gd name="T13" fmla="*/ 80 h 96"/>
                  <a:gd name="T14" fmla="*/ 15 w 125"/>
                  <a:gd name="T15" fmla="*/ 90 h 96"/>
                  <a:gd name="T16" fmla="*/ 35 w 125"/>
                  <a:gd name="T17" fmla="*/ 96 h 9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5" h="96">
                    <a:moveTo>
                      <a:pt x="125" y="4"/>
                    </a:moveTo>
                    <a:cubicBezTo>
                      <a:pt x="117" y="2"/>
                      <a:pt x="109" y="0"/>
                      <a:pt x="99" y="0"/>
                    </a:cubicBezTo>
                    <a:cubicBezTo>
                      <a:pt x="89" y="0"/>
                      <a:pt x="74" y="0"/>
                      <a:pt x="63" y="2"/>
                    </a:cubicBezTo>
                    <a:cubicBezTo>
                      <a:pt x="52" y="4"/>
                      <a:pt x="42" y="8"/>
                      <a:pt x="33" y="12"/>
                    </a:cubicBezTo>
                    <a:cubicBezTo>
                      <a:pt x="24" y="16"/>
                      <a:pt x="16" y="19"/>
                      <a:pt x="11" y="26"/>
                    </a:cubicBezTo>
                    <a:cubicBezTo>
                      <a:pt x="6" y="33"/>
                      <a:pt x="2" y="45"/>
                      <a:pt x="1" y="54"/>
                    </a:cubicBezTo>
                    <a:cubicBezTo>
                      <a:pt x="0" y="63"/>
                      <a:pt x="5" y="74"/>
                      <a:pt x="7" y="80"/>
                    </a:cubicBezTo>
                    <a:cubicBezTo>
                      <a:pt x="9" y="86"/>
                      <a:pt x="10" y="87"/>
                      <a:pt x="15" y="90"/>
                    </a:cubicBezTo>
                    <a:cubicBezTo>
                      <a:pt x="20" y="93"/>
                      <a:pt x="27" y="94"/>
                      <a:pt x="35" y="96"/>
                    </a:cubicBezTo>
                  </a:path>
                </a:pathLst>
              </a:custGeom>
              <a:noFill/>
              <a:ln w="12700" cap="sq">
                <a:solidFill>
                  <a:srgbClr val="66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35" name="Freeform 20"/>
              <p:cNvSpPr>
                <a:spLocks noChangeArrowheads="1"/>
              </p:cNvSpPr>
              <p:nvPr/>
            </p:nvSpPr>
            <p:spPr bwMode="auto">
              <a:xfrm>
                <a:off x="883" y="2923"/>
                <a:ext cx="283" cy="101"/>
              </a:xfrm>
              <a:custGeom>
                <a:avLst/>
                <a:gdLst>
                  <a:gd name="T0" fmla="*/ 283 w 283"/>
                  <a:gd name="T1" fmla="*/ 21 h 101"/>
                  <a:gd name="T2" fmla="*/ 245 w 283"/>
                  <a:gd name="T3" fmla="*/ 13 h 101"/>
                  <a:gd name="T4" fmla="*/ 185 w 283"/>
                  <a:gd name="T5" fmla="*/ 5 h 101"/>
                  <a:gd name="T6" fmla="*/ 135 w 283"/>
                  <a:gd name="T7" fmla="*/ 3 h 101"/>
                  <a:gd name="T8" fmla="*/ 69 w 283"/>
                  <a:gd name="T9" fmla="*/ 21 h 101"/>
                  <a:gd name="T10" fmla="*/ 29 w 283"/>
                  <a:gd name="T11" fmla="*/ 45 h 101"/>
                  <a:gd name="T12" fmla="*/ 5 w 283"/>
                  <a:gd name="T13" fmla="*/ 73 h 101"/>
                  <a:gd name="T14" fmla="*/ 1 w 283"/>
                  <a:gd name="T15" fmla="*/ 101 h 1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83" h="101">
                    <a:moveTo>
                      <a:pt x="283" y="21"/>
                    </a:moveTo>
                    <a:cubicBezTo>
                      <a:pt x="272" y="18"/>
                      <a:pt x="261" y="16"/>
                      <a:pt x="245" y="13"/>
                    </a:cubicBezTo>
                    <a:cubicBezTo>
                      <a:pt x="229" y="10"/>
                      <a:pt x="203" y="7"/>
                      <a:pt x="185" y="5"/>
                    </a:cubicBezTo>
                    <a:cubicBezTo>
                      <a:pt x="167" y="3"/>
                      <a:pt x="154" y="0"/>
                      <a:pt x="135" y="3"/>
                    </a:cubicBezTo>
                    <a:cubicBezTo>
                      <a:pt x="116" y="6"/>
                      <a:pt x="87" y="14"/>
                      <a:pt x="69" y="21"/>
                    </a:cubicBezTo>
                    <a:cubicBezTo>
                      <a:pt x="51" y="28"/>
                      <a:pt x="40" y="36"/>
                      <a:pt x="29" y="45"/>
                    </a:cubicBezTo>
                    <a:cubicBezTo>
                      <a:pt x="18" y="54"/>
                      <a:pt x="10" y="64"/>
                      <a:pt x="5" y="73"/>
                    </a:cubicBezTo>
                    <a:cubicBezTo>
                      <a:pt x="0" y="82"/>
                      <a:pt x="0" y="91"/>
                      <a:pt x="1" y="101"/>
                    </a:cubicBezTo>
                  </a:path>
                </a:pathLst>
              </a:custGeom>
              <a:noFill/>
              <a:ln w="12700" cap="sq">
                <a:solidFill>
                  <a:srgbClr val="66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36" name="Freeform 21"/>
              <p:cNvSpPr>
                <a:spLocks noChangeArrowheads="1"/>
              </p:cNvSpPr>
              <p:nvPr/>
            </p:nvSpPr>
            <p:spPr bwMode="auto">
              <a:xfrm>
                <a:off x="1008" y="3070"/>
                <a:ext cx="82" cy="12"/>
              </a:xfrm>
              <a:custGeom>
                <a:avLst/>
                <a:gdLst>
                  <a:gd name="T0" fmla="*/ 82 w 82"/>
                  <a:gd name="T1" fmla="*/ 8 h 12"/>
                  <a:gd name="T2" fmla="*/ 58 w 82"/>
                  <a:gd name="T3" fmla="*/ 2 h 12"/>
                  <a:gd name="T4" fmla="*/ 18 w 82"/>
                  <a:gd name="T5" fmla="*/ 2 h 12"/>
                  <a:gd name="T6" fmla="*/ 0 w 82"/>
                  <a:gd name="T7" fmla="*/ 12 h 1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2" h="12">
                    <a:moveTo>
                      <a:pt x="82" y="8"/>
                    </a:moveTo>
                    <a:cubicBezTo>
                      <a:pt x="75" y="5"/>
                      <a:pt x="69" y="3"/>
                      <a:pt x="58" y="2"/>
                    </a:cubicBezTo>
                    <a:cubicBezTo>
                      <a:pt x="47" y="1"/>
                      <a:pt x="28" y="0"/>
                      <a:pt x="18" y="2"/>
                    </a:cubicBezTo>
                    <a:cubicBezTo>
                      <a:pt x="8" y="4"/>
                      <a:pt x="4" y="9"/>
                      <a:pt x="0" y="12"/>
                    </a:cubicBezTo>
                  </a:path>
                </a:pathLst>
              </a:custGeom>
              <a:noFill/>
              <a:ln w="12700" cap="sq">
                <a:solidFill>
                  <a:srgbClr val="66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231" name="Line 22"/>
            <p:cNvSpPr>
              <a:spLocks noChangeShapeType="1"/>
            </p:cNvSpPr>
            <p:nvPr/>
          </p:nvSpPr>
          <p:spPr bwMode="auto">
            <a:xfrm flipH="1">
              <a:off x="1612" y="2598"/>
              <a:ext cx="4" cy="168"/>
            </a:xfrm>
            <a:prstGeom prst="line">
              <a:avLst/>
            </a:prstGeom>
            <a:noFill/>
            <a:ln w="12700" cap="sq">
              <a:solidFill>
                <a:srgbClr val="66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8727" name="Freeform 23"/>
          <p:cNvSpPr>
            <a:spLocks noChangeArrowheads="1"/>
          </p:cNvSpPr>
          <p:nvPr/>
        </p:nvSpPr>
        <p:spPr bwMode="auto">
          <a:xfrm>
            <a:off x="1011238" y="249238"/>
            <a:ext cx="2973387" cy="3765550"/>
          </a:xfrm>
          <a:custGeom>
            <a:avLst/>
            <a:gdLst>
              <a:gd name="T0" fmla="*/ 0 w 1488"/>
              <a:gd name="T1" fmla="*/ 2147483647 h 1884"/>
              <a:gd name="T2" fmla="*/ 0 w 1488"/>
              <a:gd name="T3" fmla="*/ 2147483647 h 1884"/>
              <a:gd name="T4" fmla="*/ 2147483647 w 1488"/>
              <a:gd name="T5" fmla="*/ 2147483647 h 1884"/>
              <a:gd name="T6" fmla="*/ 2147483647 w 1488"/>
              <a:gd name="T7" fmla="*/ 0 h 1884"/>
              <a:gd name="T8" fmla="*/ 0 w 1488"/>
              <a:gd name="T9" fmla="*/ 2147483647 h 18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8" h="1884">
                <a:moveTo>
                  <a:pt x="0" y="858"/>
                </a:moveTo>
                <a:lnTo>
                  <a:pt x="0" y="1884"/>
                </a:lnTo>
                <a:lnTo>
                  <a:pt x="1488" y="1020"/>
                </a:lnTo>
                <a:lnTo>
                  <a:pt x="1488" y="0"/>
                </a:lnTo>
                <a:lnTo>
                  <a:pt x="0" y="858"/>
                </a:lnTo>
                <a:close/>
              </a:path>
            </a:pathLst>
          </a:custGeom>
          <a:solidFill>
            <a:schemeClr val="accent1">
              <a:alpha val="34901"/>
            </a:schemeClr>
          </a:solidFill>
          <a:ln w="12700">
            <a:solidFill>
              <a:srgbClr val="0066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728" name="Rectangle 24"/>
          <p:cNvSpPr>
            <a:spLocks noChangeArrowheads="1"/>
          </p:cNvSpPr>
          <p:nvPr/>
        </p:nvSpPr>
        <p:spPr bwMode="auto">
          <a:xfrm>
            <a:off x="419100" y="1054100"/>
            <a:ext cx="8318500" cy="12319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9" name="Rectangle 25"/>
          <p:cNvSpPr>
            <a:spLocks noChangeArrowheads="1"/>
          </p:cNvSpPr>
          <p:nvPr/>
        </p:nvSpPr>
        <p:spPr bwMode="auto">
          <a:xfrm>
            <a:off x="215900" y="9525"/>
            <a:ext cx="8686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CC3300"/>
                </a:solidFill>
                <a:ea typeface="宋体" pitchFamily="2" charset="-122"/>
                <a:cs typeface="Times New Roman" pitchFamily="18" charset="0"/>
              </a:rPr>
              <a:t>Hình cắt toàn phần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536575" y="1020763"/>
            <a:ext cx="7578725" cy="1203325"/>
            <a:chOff x="338" y="643"/>
            <a:chExt cx="4774" cy="758"/>
          </a:xfrm>
        </p:grpSpPr>
        <p:sp>
          <p:nvSpPr>
            <p:cNvPr id="47228" name="Text Box 27"/>
            <p:cNvSpPr txBox="1">
              <a:spLocks noChangeArrowheads="1"/>
            </p:cNvSpPr>
            <p:nvPr/>
          </p:nvSpPr>
          <p:spPr bwMode="auto">
            <a:xfrm>
              <a:off x="537" y="643"/>
              <a:ext cx="4575" cy="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sz="2800">
                  <a:ea typeface="宋体" pitchFamily="2" charset="-122"/>
                  <a:cs typeface="Arial" charset="0"/>
                </a:rPr>
                <a:t>Nét khuất thường </a:t>
              </a:r>
              <a:r>
                <a:rPr lang="en-US" altLang="zh-CN" sz="2800" b="1">
                  <a:solidFill>
                    <a:srgbClr val="FF0000"/>
                  </a:solidFill>
                  <a:ea typeface="宋体" pitchFamily="2" charset="-122"/>
                  <a:cs typeface="Arial" charset="0"/>
                </a:rPr>
                <a:t>không</a:t>
              </a:r>
              <a:r>
                <a:rPr lang="en-US" altLang="zh-CN" sz="2800">
                  <a:ea typeface="宋体" pitchFamily="2" charset="-122"/>
                  <a:cs typeface="Arial" charset="0"/>
                </a:rPr>
                <a:t> được thể hiện trên </a:t>
              </a:r>
            </a:p>
            <a:p>
              <a:pPr eaLnBrk="1" hangingPunct="1">
                <a:lnSpc>
                  <a:spcPct val="130000"/>
                </a:lnSpc>
              </a:pPr>
              <a:r>
                <a:rPr lang="en-US" altLang="zh-CN" sz="2800">
                  <a:ea typeface="宋体" pitchFamily="2" charset="-122"/>
                  <a:cs typeface="Arial" charset="0"/>
                </a:rPr>
                <a:t>hình cắt</a:t>
              </a:r>
            </a:p>
          </p:txBody>
        </p:sp>
        <p:sp>
          <p:nvSpPr>
            <p:cNvPr id="47229" name="Rectangle 28"/>
            <p:cNvSpPr>
              <a:spLocks noChangeArrowheads="1"/>
            </p:cNvSpPr>
            <p:nvPr/>
          </p:nvSpPr>
          <p:spPr bwMode="auto">
            <a:xfrm>
              <a:off x="338" y="791"/>
              <a:ext cx="144" cy="1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dist="107763" dir="2700000" algn="ctr" rotWithShape="0">
                <a:srgbClr val="C0C0C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5362575" y="2752725"/>
            <a:ext cx="1576388" cy="628650"/>
            <a:chOff x="3531" y="3594"/>
            <a:chExt cx="993" cy="396"/>
          </a:xfrm>
        </p:grpSpPr>
        <p:sp>
          <p:nvSpPr>
            <p:cNvPr id="47224" name="Freeform 30"/>
            <p:cNvSpPr>
              <a:spLocks noChangeArrowheads="1"/>
            </p:cNvSpPr>
            <p:nvPr/>
          </p:nvSpPr>
          <p:spPr bwMode="auto">
            <a:xfrm>
              <a:off x="3531" y="3594"/>
              <a:ext cx="400" cy="105"/>
            </a:xfrm>
            <a:custGeom>
              <a:avLst/>
              <a:gdLst>
                <a:gd name="T0" fmla="*/ 0 w 400"/>
                <a:gd name="T1" fmla="*/ 0 h 105"/>
                <a:gd name="T2" fmla="*/ 0 w 400"/>
                <a:gd name="T3" fmla="*/ 105 h 105"/>
                <a:gd name="T4" fmla="*/ 400 w 400"/>
                <a:gd name="T5" fmla="*/ 105 h 105"/>
                <a:gd name="T6" fmla="*/ 400 w 400"/>
                <a:gd name="T7" fmla="*/ 1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105">
                  <a:moveTo>
                    <a:pt x="0" y="0"/>
                  </a:moveTo>
                  <a:lnTo>
                    <a:pt x="0" y="105"/>
                  </a:lnTo>
                  <a:lnTo>
                    <a:pt x="400" y="105"/>
                  </a:lnTo>
                  <a:lnTo>
                    <a:pt x="400" y="1"/>
                  </a:lnTo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25" name="Line 31"/>
            <p:cNvSpPr>
              <a:spLocks noChangeShapeType="1"/>
            </p:cNvSpPr>
            <p:nvPr/>
          </p:nvSpPr>
          <p:spPr bwMode="auto">
            <a:xfrm>
              <a:off x="3636" y="3699"/>
              <a:ext cx="0" cy="291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26" name="Line 32"/>
            <p:cNvSpPr>
              <a:spLocks noChangeShapeType="1"/>
            </p:cNvSpPr>
            <p:nvPr/>
          </p:nvSpPr>
          <p:spPr bwMode="auto">
            <a:xfrm>
              <a:off x="3834" y="3699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27" name="Line 33"/>
            <p:cNvSpPr>
              <a:spLocks noChangeShapeType="1"/>
            </p:cNvSpPr>
            <p:nvPr/>
          </p:nvSpPr>
          <p:spPr bwMode="auto">
            <a:xfrm>
              <a:off x="4524" y="3597"/>
              <a:ext cx="0" cy="39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5033963" y="2762250"/>
            <a:ext cx="3162300" cy="633413"/>
            <a:chOff x="3330" y="3591"/>
            <a:chExt cx="1992" cy="399"/>
          </a:xfrm>
        </p:grpSpPr>
        <p:sp>
          <p:nvSpPr>
            <p:cNvPr id="47207" name="Line 35"/>
            <p:cNvSpPr>
              <a:spLocks noChangeShapeType="1"/>
            </p:cNvSpPr>
            <p:nvPr/>
          </p:nvSpPr>
          <p:spPr bwMode="auto">
            <a:xfrm flipV="1">
              <a:off x="4524" y="3591"/>
              <a:ext cx="63" cy="6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8" name="Line 36"/>
            <p:cNvSpPr>
              <a:spLocks noChangeShapeType="1"/>
            </p:cNvSpPr>
            <p:nvPr/>
          </p:nvSpPr>
          <p:spPr bwMode="auto">
            <a:xfrm flipV="1">
              <a:off x="4524" y="3594"/>
              <a:ext cx="156" cy="15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9" name="Line 37"/>
            <p:cNvSpPr>
              <a:spLocks noChangeShapeType="1"/>
            </p:cNvSpPr>
            <p:nvPr/>
          </p:nvSpPr>
          <p:spPr bwMode="auto">
            <a:xfrm flipV="1">
              <a:off x="4524" y="3594"/>
              <a:ext cx="261" cy="26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10" name="Line 38"/>
            <p:cNvSpPr>
              <a:spLocks noChangeShapeType="1"/>
            </p:cNvSpPr>
            <p:nvPr/>
          </p:nvSpPr>
          <p:spPr bwMode="auto">
            <a:xfrm flipV="1">
              <a:off x="4524" y="3597"/>
              <a:ext cx="369" cy="369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11" name="Line 39"/>
            <p:cNvSpPr>
              <a:spLocks noChangeShapeType="1"/>
            </p:cNvSpPr>
            <p:nvPr/>
          </p:nvSpPr>
          <p:spPr bwMode="auto">
            <a:xfrm flipV="1">
              <a:off x="4608" y="3597"/>
              <a:ext cx="393" cy="39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12" name="Line 40"/>
            <p:cNvSpPr>
              <a:spLocks noChangeShapeType="1"/>
            </p:cNvSpPr>
            <p:nvPr/>
          </p:nvSpPr>
          <p:spPr bwMode="auto">
            <a:xfrm flipV="1">
              <a:off x="4710" y="3597"/>
              <a:ext cx="393" cy="39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13" name="Line 41"/>
            <p:cNvSpPr>
              <a:spLocks noChangeShapeType="1"/>
            </p:cNvSpPr>
            <p:nvPr/>
          </p:nvSpPr>
          <p:spPr bwMode="auto">
            <a:xfrm flipV="1">
              <a:off x="4818" y="3597"/>
              <a:ext cx="393" cy="39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14" name="Line 42"/>
            <p:cNvSpPr>
              <a:spLocks noChangeShapeType="1"/>
            </p:cNvSpPr>
            <p:nvPr/>
          </p:nvSpPr>
          <p:spPr bwMode="auto">
            <a:xfrm flipV="1">
              <a:off x="4923" y="3597"/>
              <a:ext cx="393" cy="39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15" name="Line 43"/>
            <p:cNvSpPr>
              <a:spLocks noChangeShapeType="1"/>
            </p:cNvSpPr>
            <p:nvPr/>
          </p:nvSpPr>
          <p:spPr bwMode="auto">
            <a:xfrm flipV="1">
              <a:off x="5031" y="3705"/>
              <a:ext cx="285" cy="28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16" name="Line 44"/>
            <p:cNvSpPr>
              <a:spLocks noChangeShapeType="1"/>
            </p:cNvSpPr>
            <p:nvPr/>
          </p:nvSpPr>
          <p:spPr bwMode="auto">
            <a:xfrm flipV="1">
              <a:off x="5136" y="3804"/>
              <a:ext cx="186" cy="18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17" name="Line 45"/>
            <p:cNvSpPr>
              <a:spLocks noChangeShapeType="1"/>
            </p:cNvSpPr>
            <p:nvPr/>
          </p:nvSpPr>
          <p:spPr bwMode="auto">
            <a:xfrm flipV="1">
              <a:off x="5241" y="3909"/>
              <a:ext cx="81" cy="8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18" name="Line 46"/>
            <p:cNvSpPr>
              <a:spLocks noChangeShapeType="1"/>
            </p:cNvSpPr>
            <p:nvPr/>
          </p:nvSpPr>
          <p:spPr bwMode="auto">
            <a:xfrm flipV="1">
              <a:off x="3333" y="3591"/>
              <a:ext cx="195" cy="19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19" name="Line 47"/>
            <p:cNvSpPr>
              <a:spLocks noChangeShapeType="1"/>
            </p:cNvSpPr>
            <p:nvPr/>
          </p:nvSpPr>
          <p:spPr bwMode="auto">
            <a:xfrm flipV="1">
              <a:off x="3336" y="3687"/>
              <a:ext cx="201" cy="20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20" name="Line 48"/>
            <p:cNvSpPr>
              <a:spLocks noChangeShapeType="1"/>
            </p:cNvSpPr>
            <p:nvPr/>
          </p:nvSpPr>
          <p:spPr bwMode="auto">
            <a:xfrm flipV="1">
              <a:off x="3348" y="3699"/>
              <a:ext cx="285" cy="28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21" name="Line 49"/>
            <p:cNvSpPr>
              <a:spLocks noChangeShapeType="1"/>
            </p:cNvSpPr>
            <p:nvPr/>
          </p:nvSpPr>
          <p:spPr bwMode="auto">
            <a:xfrm flipV="1">
              <a:off x="3453" y="3798"/>
              <a:ext cx="186" cy="18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22" name="Line 50"/>
            <p:cNvSpPr>
              <a:spLocks noChangeShapeType="1"/>
            </p:cNvSpPr>
            <p:nvPr/>
          </p:nvSpPr>
          <p:spPr bwMode="auto">
            <a:xfrm flipV="1">
              <a:off x="3558" y="3903"/>
              <a:ext cx="81" cy="8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23" name="Line 51"/>
            <p:cNvSpPr>
              <a:spLocks noChangeShapeType="1"/>
            </p:cNvSpPr>
            <p:nvPr/>
          </p:nvSpPr>
          <p:spPr bwMode="auto">
            <a:xfrm flipV="1">
              <a:off x="3330" y="3597"/>
              <a:ext cx="84" cy="8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13" name="Rectangle 52"/>
          <p:cNvSpPr>
            <a:spLocks noChangeArrowheads="1"/>
          </p:cNvSpPr>
          <p:nvPr/>
        </p:nvSpPr>
        <p:spPr bwMode="auto">
          <a:xfrm>
            <a:off x="5043488" y="2752725"/>
            <a:ext cx="3162300" cy="62865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7114" name="Group 53"/>
          <p:cNvGrpSpPr>
            <a:grpSpLocks/>
          </p:cNvGrpSpPr>
          <p:nvPr/>
        </p:nvGrpSpPr>
        <p:grpSpPr bwMode="auto">
          <a:xfrm>
            <a:off x="5686425" y="2566988"/>
            <a:ext cx="0" cy="1009650"/>
            <a:chOff x="3735" y="3477"/>
            <a:chExt cx="0" cy="636"/>
          </a:xfrm>
        </p:grpSpPr>
        <p:sp>
          <p:nvSpPr>
            <p:cNvPr id="47204" name="Line 54"/>
            <p:cNvSpPr>
              <a:spLocks noChangeShapeType="1"/>
            </p:cNvSpPr>
            <p:nvPr/>
          </p:nvSpPr>
          <p:spPr bwMode="auto">
            <a:xfrm>
              <a:off x="3735" y="3765"/>
              <a:ext cx="0" cy="6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5" name="Line 55"/>
            <p:cNvSpPr>
              <a:spLocks noChangeShapeType="1"/>
            </p:cNvSpPr>
            <p:nvPr/>
          </p:nvSpPr>
          <p:spPr bwMode="auto">
            <a:xfrm>
              <a:off x="3735" y="3861"/>
              <a:ext cx="0" cy="25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6" name="Line 56"/>
            <p:cNvSpPr>
              <a:spLocks noChangeShapeType="1"/>
            </p:cNvSpPr>
            <p:nvPr/>
          </p:nvSpPr>
          <p:spPr bwMode="auto">
            <a:xfrm>
              <a:off x="3735" y="3477"/>
              <a:ext cx="0" cy="25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15" name="Group 57"/>
          <p:cNvGrpSpPr>
            <a:grpSpLocks/>
          </p:cNvGrpSpPr>
          <p:nvPr/>
        </p:nvGrpSpPr>
        <p:grpSpPr bwMode="auto">
          <a:xfrm>
            <a:off x="5053013" y="3935413"/>
            <a:ext cx="3149600" cy="1892300"/>
            <a:chOff x="3336" y="1972"/>
            <a:chExt cx="1984" cy="1192"/>
          </a:xfrm>
        </p:grpSpPr>
        <p:sp>
          <p:nvSpPr>
            <p:cNvPr id="47190" name="Freeform 58"/>
            <p:cNvSpPr>
              <a:spLocks noChangeArrowheads="1"/>
            </p:cNvSpPr>
            <p:nvPr/>
          </p:nvSpPr>
          <p:spPr bwMode="auto">
            <a:xfrm>
              <a:off x="3336" y="1972"/>
              <a:ext cx="1984" cy="1192"/>
            </a:xfrm>
            <a:custGeom>
              <a:avLst/>
              <a:gdLst>
                <a:gd name="T0" fmla="*/ 984 w 1984"/>
                <a:gd name="T1" fmla="*/ 0 h 1192"/>
                <a:gd name="T2" fmla="*/ 0 w 1984"/>
                <a:gd name="T3" fmla="*/ 0 h 1192"/>
                <a:gd name="T4" fmla="*/ 0 w 1984"/>
                <a:gd name="T5" fmla="*/ 1192 h 1192"/>
                <a:gd name="T6" fmla="*/ 1984 w 1984"/>
                <a:gd name="T7" fmla="*/ 1192 h 1192"/>
                <a:gd name="T8" fmla="*/ 1984 w 1984"/>
                <a:gd name="T9" fmla="*/ 600 h 1192"/>
                <a:gd name="T10" fmla="*/ 1384 w 1984"/>
                <a:gd name="T11" fmla="*/ 600 h 1192"/>
                <a:gd name="T12" fmla="*/ 984 w 1984"/>
                <a:gd name="T13" fmla="*/ 0 h 11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84" h="1192">
                  <a:moveTo>
                    <a:pt x="984" y="0"/>
                  </a:moveTo>
                  <a:lnTo>
                    <a:pt x="0" y="0"/>
                  </a:lnTo>
                  <a:lnTo>
                    <a:pt x="0" y="1192"/>
                  </a:lnTo>
                  <a:lnTo>
                    <a:pt x="1984" y="1192"/>
                  </a:lnTo>
                  <a:lnTo>
                    <a:pt x="1984" y="600"/>
                  </a:lnTo>
                  <a:lnTo>
                    <a:pt x="1384" y="600"/>
                  </a:lnTo>
                  <a:lnTo>
                    <a:pt x="984" y="0"/>
                  </a:lnTo>
                  <a:close/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1" name="Arc 59"/>
            <p:cNvSpPr>
              <a:spLocks noChangeArrowheads="1"/>
            </p:cNvSpPr>
            <p:nvPr/>
          </p:nvSpPr>
          <p:spPr bwMode="auto">
            <a:xfrm flipH="1">
              <a:off x="3527" y="2569"/>
              <a:ext cx="404" cy="414"/>
            </a:xfrm>
            <a:custGeom>
              <a:avLst/>
              <a:gdLst>
                <a:gd name="T0" fmla="*/ 0 w 42202"/>
                <a:gd name="T1" fmla="*/ 0 h 43200"/>
                <a:gd name="T2" fmla="*/ 0 w 42202"/>
                <a:gd name="T3" fmla="*/ 0 h 43200"/>
                <a:gd name="T4" fmla="*/ 0 w 42202"/>
                <a:gd name="T5" fmla="*/ 0 h 43200"/>
                <a:gd name="T6" fmla="*/ 0 w 42202"/>
                <a:gd name="T7" fmla="*/ 0 h 43200"/>
                <a:gd name="T8" fmla="*/ 0 w 42202"/>
                <a:gd name="T9" fmla="*/ 0 h 43200"/>
                <a:gd name="T10" fmla="*/ 0 w 42202"/>
                <a:gd name="T11" fmla="*/ 0 h 43200"/>
                <a:gd name="T12" fmla="*/ 0 w 42202"/>
                <a:gd name="T13" fmla="*/ 0 h 43200"/>
                <a:gd name="T14" fmla="*/ 0 w 42202"/>
                <a:gd name="T15" fmla="*/ 0 h 43200"/>
                <a:gd name="T16" fmla="*/ 0 w 42202"/>
                <a:gd name="T17" fmla="*/ 0 h 43200"/>
                <a:gd name="T18" fmla="*/ 0 w 42202"/>
                <a:gd name="T19" fmla="*/ 0 h 43200"/>
                <a:gd name="T20" fmla="*/ 0 w 42202"/>
                <a:gd name="T21" fmla="*/ 0 h 43200"/>
                <a:gd name="T22" fmla="*/ 0 w 42202"/>
                <a:gd name="T23" fmla="*/ 0 h 432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202" h="43200" fill="none">
                  <a:moveTo>
                    <a:pt x="0" y="15109"/>
                  </a:moveTo>
                  <a:cubicBezTo>
                    <a:pt x="2833" y="6116"/>
                    <a:pt x="11173" y="-1"/>
                    <a:pt x="20602" y="0"/>
                  </a:cubicBezTo>
                  <a:cubicBezTo>
                    <a:pt x="32531" y="0"/>
                    <a:pt x="42202" y="9670"/>
                    <a:pt x="42202" y="21600"/>
                  </a:cubicBezTo>
                  <a:cubicBezTo>
                    <a:pt x="42202" y="33529"/>
                    <a:pt x="32531" y="43200"/>
                    <a:pt x="20602" y="43200"/>
                  </a:cubicBezTo>
                  <a:cubicBezTo>
                    <a:pt x="11481" y="43200"/>
                    <a:pt x="3343" y="37471"/>
                    <a:pt x="267" y="28885"/>
                  </a:cubicBezTo>
                </a:path>
                <a:path w="42202" h="43200" stroke="0">
                  <a:moveTo>
                    <a:pt x="0" y="15109"/>
                  </a:moveTo>
                  <a:cubicBezTo>
                    <a:pt x="2833" y="6116"/>
                    <a:pt x="11173" y="-1"/>
                    <a:pt x="20602" y="0"/>
                  </a:cubicBezTo>
                  <a:cubicBezTo>
                    <a:pt x="32531" y="0"/>
                    <a:pt x="42202" y="9670"/>
                    <a:pt x="42202" y="21600"/>
                  </a:cubicBezTo>
                  <a:cubicBezTo>
                    <a:pt x="42202" y="33529"/>
                    <a:pt x="32531" y="43200"/>
                    <a:pt x="20602" y="43200"/>
                  </a:cubicBezTo>
                  <a:cubicBezTo>
                    <a:pt x="11481" y="43200"/>
                    <a:pt x="3343" y="37471"/>
                    <a:pt x="267" y="28885"/>
                  </a:cubicBezTo>
                  <a:lnTo>
                    <a:pt x="20602" y="21600"/>
                  </a:lnTo>
                  <a:lnTo>
                    <a:pt x="0" y="15109"/>
                  </a:lnTo>
                  <a:close/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2" name="Arc 60"/>
            <p:cNvSpPr>
              <a:spLocks noChangeArrowheads="1"/>
            </p:cNvSpPr>
            <p:nvPr/>
          </p:nvSpPr>
          <p:spPr bwMode="auto">
            <a:xfrm flipH="1">
              <a:off x="3630" y="2665"/>
              <a:ext cx="196" cy="210"/>
            </a:xfrm>
            <a:custGeom>
              <a:avLst/>
              <a:gdLst>
                <a:gd name="T0" fmla="*/ 0 w 40324"/>
                <a:gd name="T1" fmla="*/ 0 h 43200"/>
                <a:gd name="T2" fmla="*/ 0 w 40324"/>
                <a:gd name="T3" fmla="*/ 0 h 43200"/>
                <a:gd name="T4" fmla="*/ 0 w 40324"/>
                <a:gd name="T5" fmla="*/ 0 h 43200"/>
                <a:gd name="T6" fmla="*/ 0 w 40324"/>
                <a:gd name="T7" fmla="*/ 0 h 43200"/>
                <a:gd name="T8" fmla="*/ 0 w 40324"/>
                <a:gd name="T9" fmla="*/ 0 h 43200"/>
                <a:gd name="T10" fmla="*/ 0 w 40324"/>
                <a:gd name="T11" fmla="*/ 0 h 43200"/>
                <a:gd name="T12" fmla="*/ 0 w 40324"/>
                <a:gd name="T13" fmla="*/ 0 h 43200"/>
                <a:gd name="T14" fmla="*/ 0 w 40324"/>
                <a:gd name="T15" fmla="*/ 0 h 43200"/>
                <a:gd name="T16" fmla="*/ 0 w 40324"/>
                <a:gd name="T17" fmla="*/ 0 h 43200"/>
                <a:gd name="T18" fmla="*/ 0 w 40324"/>
                <a:gd name="T19" fmla="*/ 0 h 43200"/>
                <a:gd name="T20" fmla="*/ 0 w 40324"/>
                <a:gd name="T21" fmla="*/ 0 h 43200"/>
                <a:gd name="T22" fmla="*/ 0 w 40324"/>
                <a:gd name="T23" fmla="*/ 0 h 432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0324" h="43200" fill="none">
                  <a:moveTo>
                    <a:pt x="-1" y="10830"/>
                  </a:moveTo>
                  <a:cubicBezTo>
                    <a:pt x="3853" y="4130"/>
                    <a:pt x="10994" y="-1"/>
                    <a:pt x="18724" y="0"/>
                  </a:cubicBezTo>
                  <a:cubicBezTo>
                    <a:pt x="30653" y="0"/>
                    <a:pt x="40324" y="9670"/>
                    <a:pt x="40324" y="21600"/>
                  </a:cubicBezTo>
                  <a:cubicBezTo>
                    <a:pt x="40324" y="33529"/>
                    <a:pt x="30653" y="43200"/>
                    <a:pt x="18724" y="43200"/>
                  </a:cubicBezTo>
                  <a:cubicBezTo>
                    <a:pt x="11693" y="43200"/>
                    <a:pt x="5103" y="39778"/>
                    <a:pt x="1058" y="34028"/>
                  </a:cubicBezTo>
                </a:path>
                <a:path w="40324" h="43200" stroke="0">
                  <a:moveTo>
                    <a:pt x="-1" y="10830"/>
                  </a:moveTo>
                  <a:cubicBezTo>
                    <a:pt x="3853" y="4130"/>
                    <a:pt x="10994" y="-1"/>
                    <a:pt x="18724" y="0"/>
                  </a:cubicBezTo>
                  <a:cubicBezTo>
                    <a:pt x="30653" y="0"/>
                    <a:pt x="40324" y="9670"/>
                    <a:pt x="40324" y="21600"/>
                  </a:cubicBezTo>
                  <a:cubicBezTo>
                    <a:pt x="40324" y="33529"/>
                    <a:pt x="30653" y="43200"/>
                    <a:pt x="18724" y="43200"/>
                  </a:cubicBezTo>
                  <a:cubicBezTo>
                    <a:pt x="11693" y="43200"/>
                    <a:pt x="5103" y="39778"/>
                    <a:pt x="1058" y="34028"/>
                  </a:cubicBezTo>
                  <a:lnTo>
                    <a:pt x="18724" y="21600"/>
                  </a:lnTo>
                  <a:lnTo>
                    <a:pt x="-1" y="10830"/>
                  </a:lnTo>
                  <a:close/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3" name="Freeform 61"/>
            <p:cNvSpPr>
              <a:spLocks noChangeArrowheads="1"/>
            </p:cNvSpPr>
            <p:nvPr/>
          </p:nvSpPr>
          <p:spPr bwMode="auto">
            <a:xfrm>
              <a:off x="3819" y="2727"/>
              <a:ext cx="708" cy="102"/>
            </a:xfrm>
            <a:custGeom>
              <a:avLst/>
              <a:gdLst>
                <a:gd name="T0" fmla="*/ 9 w 708"/>
                <a:gd name="T1" fmla="*/ 0 h 102"/>
                <a:gd name="T2" fmla="*/ 708 w 708"/>
                <a:gd name="T3" fmla="*/ 0 h 102"/>
                <a:gd name="T4" fmla="*/ 708 w 708"/>
                <a:gd name="T5" fmla="*/ 102 h 102"/>
                <a:gd name="T6" fmla="*/ 0 w 708"/>
                <a:gd name="T7" fmla="*/ 102 h 10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8" h="102">
                  <a:moveTo>
                    <a:pt x="9" y="0"/>
                  </a:moveTo>
                  <a:lnTo>
                    <a:pt x="708" y="0"/>
                  </a:lnTo>
                  <a:lnTo>
                    <a:pt x="708" y="102"/>
                  </a:lnTo>
                  <a:lnTo>
                    <a:pt x="0" y="102"/>
                  </a:lnTo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4" name="Line 62"/>
            <p:cNvSpPr>
              <a:spLocks noChangeShapeType="1"/>
            </p:cNvSpPr>
            <p:nvPr/>
          </p:nvSpPr>
          <p:spPr bwMode="auto">
            <a:xfrm>
              <a:off x="3735" y="2745"/>
              <a:ext cx="0" cy="6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5" name="Line 63"/>
            <p:cNvSpPr>
              <a:spLocks noChangeShapeType="1"/>
            </p:cNvSpPr>
            <p:nvPr/>
          </p:nvSpPr>
          <p:spPr bwMode="auto">
            <a:xfrm>
              <a:off x="3735" y="2841"/>
              <a:ext cx="0" cy="25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6" name="Line 64"/>
            <p:cNvSpPr>
              <a:spLocks noChangeShapeType="1"/>
            </p:cNvSpPr>
            <p:nvPr/>
          </p:nvSpPr>
          <p:spPr bwMode="auto">
            <a:xfrm>
              <a:off x="3735" y="2457"/>
              <a:ext cx="0" cy="25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7" name="Line 65"/>
            <p:cNvSpPr>
              <a:spLocks noChangeShapeType="1"/>
            </p:cNvSpPr>
            <p:nvPr/>
          </p:nvSpPr>
          <p:spPr bwMode="auto">
            <a:xfrm rot="-5400000">
              <a:off x="3735" y="2745"/>
              <a:ext cx="0" cy="6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8" name="Line 66"/>
            <p:cNvSpPr>
              <a:spLocks noChangeShapeType="1"/>
            </p:cNvSpPr>
            <p:nvPr/>
          </p:nvSpPr>
          <p:spPr bwMode="auto">
            <a:xfrm rot="-5400000">
              <a:off x="3927" y="2649"/>
              <a:ext cx="0" cy="25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9" name="Line 67"/>
            <p:cNvSpPr>
              <a:spLocks noChangeShapeType="1"/>
            </p:cNvSpPr>
            <p:nvPr/>
          </p:nvSpPr>
          <p:spPr bwMode="auto">
            <a:xfrm rot="-5400000">
              <a:off x="3543" y="2649"/>
              <a:ext cx="0" cy="25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0" name="Line 68"/>
            <p:cNvSpPr>
              <a:spLocks noChangeShapeType="1"/>
            </p:cNvSpPr>
            <p:nvPr/>
          </p:nvSpPr>
          <p:spPr bwMode="auto">
            <a:xfrm rot="-5400000">
              <a:off x="4122" y="2745"/>
              <a:ext cx="0" cy="6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1" name="Line 69"/>
            <p:cNvSpPr>
              <a:spLocks noChangeShapeType="1"/>
            </p:cNvSpPr>
            <p:nvPr/>
          </p:nvSpPr>
          <p:spPr bwMode="auto">
            <a:xfrm rot="-5400000">
              <a:off x="4314" y="2649"/>
              <a:ext cx="0" cy="25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2" name="Line 70"/>
            <p:cNvSpPr>
              <a:spLocks noChangeShapeType="1"/>
            </p:cNvSpPr>
            <p:nvPr/>
          </p:nvSpPr>
          <p:spPr bwMode="auto">
            <a:xfrm rot="-5400000">
              <a:off x="4503" y="2745"/>
              <a:ext cx="0" cy="6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3" name="Line 71"/>
            <p:cNvSpPr>
              <a:spLocks noChangeShapeType="1"/>
            </p:cNvSpPr>
            <p:nvPr/>
          </p:nvSpPr>
          <p:spPr bwMode="auto">
            <a:xfrm rot="-5400000">
              <a:off x="4695" y="2649"/>
              <a:ext cx="0" cy="25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16" name="Line 72"/>
          <p:cNvSpPr>
            <a:spLocks noChangeShapeType="1"/>
          </p:cNvSpPr>
          <p:nvPr/>
        </p:nvSpPr>
        <p:spPr bwMode="auto">
          <a:xfrm>
            <a:off x="6948488" y="2767013"/>
            <a:ext cx="0" cy="619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17" name="Group 73"/>
          <p:cNvGrpSpPr>
            <a:grpSpLocks/>
          </p:cNvGrpSpPr>
          <p:nvPr/>
        </p:nvGrpSpPr>
        <p:grpSpPr bwMode="auto">
          <a:xfrm>
            <a:off x="5364163" y="2773363"/>
            <a:ext cx="635000" cy="612775"/>
            <a:chOff x="3532" y="3598"/>
            <a:chExt cx="400" cy="386"/>
          </a:xfrm>
        </p:grpSpPr>
        <p:sp>
          <p:nvSpPr>
            <p:cNvPr id="47178" name="Line 74"/>
            <p:cNvSpPr>
              <a:spLocks noChangeShapeType="1"/>
            </p:cNvSpPr>
            <p:nvPr/>
          </p:nvSpPr>
          <p:spPr bwMode="auto">
            <a:xfrm>
              <a:off x="3632" y="3693"/>
              <a:ext cx="0" cy="2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9" name="Line 75"/>
            <p:cNvSpPr>
              <a:spLocks noChangeShapeType="1"/>
            </p:cNvSpPr>
            <p:nvPr/>
          </p:nvSpPr>
          <p:spPr bwMode="auto">
            <a:xfrm>
              <a:off x="3840" y="369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0" name="Line 76"/>
            <p:cNvSpPr>
              <a:spLocks noChangeShapeType="1"/>
            </p:cNvSpPr>
            <p:nvPr/>
          </p:nvSpPr>
          <p:spPr bwMode="auto">
            <a:xfrm flipH="1">
              <a:off x="3818" y="3694"/>
              <a:ext cx="5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1" name="Line 77"/>
            <p:cNvSpPr>
              <a:spLocks noChangeShapeType="1"/>
            </p:cNvSpPr>
            <p:nvPr/>
          </p:nvSpPr>
          <p:spPr bwMode="auto">
            <a:xfrm flipH="1">
              <a:off x="3606" y="3694"/>
              <a:ext cx="5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2" name="Line 78"/>
            <p:cNvSpPr>
              <a:spLocks noChangeShapeType="1"/>
            </p:cNvSpPr>
            <p:nvPr/>
          </p:nvSpPr>
          <p:spPr bwMode="auto">
            <a:xfrm flipH="1">
              <a:off x="3760" y="3694"/>
              <a:ext cx="2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3" name="Line 79"/>
            <p:cNvSpPr>
              <a:spLocks noChangeShapeType="1"/>
            </p:cNvSpPr>
            <p:nvPr/>
          </p:nvSpPr>
          <p:spPr bwMode="auto">
            <a:xfrm flipH="1">
              <a:off x="3686" y="3694"/>
              <a:ext cx="2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4" name="Line 80"/>
            <p:cNvSpPr>
              <a:spLocks noChangeShapeType="1"/>
            </p:cNvSpPr>
            <p:nvPr/>
          </p:nvSpPr>
          <p:spPr bwMode="auto">
            <a:xfrm>
              <a:off x="3932" y="3598"/>
              <a:ext cx="0" cy="3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5" name="Line 81"/>
            <p:cNvSpPr>
              <a:spLocks noChangeShapeType="1"/>
            </p:cNvSpPr>
            <p:nvPr/>
          </p:nvSpPr>
          <p:spPr bwMode="auto">
            <a:xfrm>
              <a:off x="3532" y="3600"/>
              <a:ext cx="0" cy="3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6" name="Line 82"/>
            <p:cNvSpPr>
              <a:spLocks noChangeShapeType="1"/>
            </p:cNvSpPr>
            <p:nvPr/>
          </p:nvSpPr>
          <p:spPr bwMode="auto">
            <a:xfrm>
              <a:off x="3932" y="3660"/>
              <a:ext cx="0" cy="3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7" name="Line 83"/>
            <p:cNvSpPr>
              <a:spLocks noChangeShapeType="1"/>
            </p:cNvSpPr>
            <p:nvPr/>
          </p:nvSpPr>
          <p:spPr bwMode="auto">
            <a:xfrm flipH="1">
              <a:off x="3900" y="3696"/>
              <a:ext cx="2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8" name="Line 84"/>
            <p:cNvSpPr>
              <a:spLocks noChangeShapeType="1"/>
            </p:cNvSpPr>
            <p:nvPr/>
          </p:nvSpPr>
          <p:spPr bwMode="auto">
            <a:xfrm>
              <a:off x="3532" y="3660"/>
              <a:ext cx="0" cy="3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9" name="Line 85"/>
            <p:cNvSpPr>
              <a:spLocks noChangeShapeType="1"/>
            </p:cNvSpPr>
            <p:nvPr/>
          </p:nvSpPr>
          <p:spPr bwMode="auto">
            <a:xfrm flipH="1">
              <a:off x="3538" y="3696"/>
              <a:ext cx="2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86"/>
          <p:cNvGrpSpPr>
            <a:grpSpLocks/>
          </p:cNvGrpSpPr>
          <p:nvPr/>
        </p:nvGrpSpPr>
        <p:grpSpPr bwMode="auto">
          <a:xfrm>
            <a:off x="4433888" y="5214938"/>
            <a:ext cx="4191000" cy="0"/>
            <a:chOff x="2946" y="2772"/>
            <a:chExt cx="2640" cy="0"/>
          </a:xfrm>
        </p:grpSpPr>
        <p:sp>
          <p:nvSpPr>
            <p:cNvPr id="47172" name="Line 87"/>
            <p:cNvSpPr>
              <a:spLocks noChangeShapeType="1"/>
            </p:cNvSpPr>
            <p:nvPr/>
          </p:nvSpPr>
          <p:spPr bwMode="auto">
            <a:xfrm>
              <a:off x="4878" y="2772"/>
              <a:ext cx="72" cy="0"/>
            </a:xfrm>
            <a:prstGeom prst="line">
              <a:avLst/>
            </a:prstGeom>
            <a:noFill/>
            <a:ln w="19050" cap="sq">
              <a:solidFill>
                <a:srgbClr val="5F5F5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3" name="Line 88"/>
            <p:cNvSpPr>
              <a:spLocks noChangeShapeType="1"/>
            </p:cNvSpPr>
            <p:nvPr/>
          </p:nvSpPr>
          <p:spPr bwMode="auto">
            <a:xfrm>
              <a:off x="4992" y="2772"/>
              <a:ext cx="576" cy="0"/>
            </a:xfrm>
            <a:prstGeom prst="line">
              <a:avLst/>
            </a:prstGeom>
            <a:noFill/>
            <a:ln w="19050" cap="sq">
              <a:solidFill>
                <a:srgbClr val="5F5F5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4" name="Line 89"/>
            <p:cNvSpPr>
              <a:spLocks noChangeShapeType="1"/>
            </p:cNvSpPr>
            <p:nvPr/>
          </p:nvSpPr>
          <p:spPr bwMode="auto">
            <a:xfrm>
              <a:off x="3306" y="2772"/>
              <a:ext cx="72" cy="0"/>
            </a:xfrm>
            <a:prstGeom prst="line">
              <a:avLst/>
            </a:prstGeom>
            <a:noFill/>
            <a:ln w="19050" cap="sq">
              <a:solidFill>
                <a:srgbClr val="5F5F5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5" name="Line 90"/>
            <p:cNvSpPr>
              <a:spLocks noChangeShapeType="1"/>
            </p:cNvSpPr>
            <p:nvPr/>
          </p:nvSpPr>
          <p:spPr bwMode="auto">
            <a:xfrm>
              <a:off x="2982" y="2772"/>
              <a:ext cx="282" cy="0"/>
            </a:xfrm>
            <a:prstGeom prst="line">
              <a:avLst/>
            </a:prstGeom>
            <a:noFill/>
            <a:ln w="19050" cap="sq">
              <a:solidFill>
                <a:srgbClr val="5F5F5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6" name="Line 91"/>
            <p:cNvSpPr>
              <a:spLocks noChangeShapeType="1"/>
            </p:cNvSpPr>
            <p:nvPr/>
          </p:nvSpPr>
          <p:spPr bwMode="auto">
            <a:xfrm>
              <a:off x="5442" y="2772"/>
              <a:ext cx="14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7" name="Line 92"/>
            <p:cNvSpPr>
              <a:spLocks noChangeShapeType="1"/>
            </p:cNvSpPr>
            <p:nvPr/>
          </p:nvSpPr>
          <p:spPr bwMode="auto">
            <a:xfrm>
              <a:off x="2946" y="2772"/>
              <a:ext cx="14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93"/>
          <p:cNvGrpSpPr>
            <a:grpSpLocks/>
          </p:cNvGrpSpPr>
          <p:nvPr/>
        </p:nvGrpSpPr>
        <p:grpSpPr bwMode="auto">
          <a:xfrm>
            <a:off x="1343025" y="3673475"/>
            <a:ext cx="2333625" cy="1600200"/>
            <a:chOff x="768" y="2288"/>
            <a:chExt cx="1470" cy="1008"/>
          </a:xfrm>
        </p:grpSpPr>
        <p:grpSp>
          <p:nvGrpSpPr>
            <p:cNvPr id="47150" name="Group 94"/>
            <p:cNvGrpSpPr>
              <a:grpSpLocks/>
            </p:cNvGrpSpPr>
            <p:nvPr/>
          </p:nvGrpSpPr>
          <p:grpSpPr bwMode="auto">
            <a:xfrm>
              <a:off x="771" y="2301"/>
              <a:ext cx="1466" cy="982"/>
              <a:chOff x="786" y="2309"/>
              <a:chExt cx="1164" cy="780"/>
            </a:xfrm>
          </p:grpSpPr>
          <p:grpSp>
            <p:nvGrpSpPr>
              <p:cNvPr id="47153" name="Group 95"/>
              <p:cNvGrpSpPr>
                <a:grpSpLocks/>
              </p:cNvGrpSpPr>
              <p:nvPr/>
            </p:nvGrpSpPr>
            <p:grpSpPr bwMode="auto">
              <a:xfrm>
                <a:off x="786" y="2914"/>
                <a:ext cx="166" cy="175"/>
                <a:chOff x="900" y="1951"/>
                <a:chExt cx="166" cy="175"/>
              </a:xfrm>
            </p:grpSpPr>
            <p:sp>
              <p:nvSpPr>
                <p:cNvPr id="47167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900" y="1976"/>
                  <a:ext cx="50" cy="122"/>
                </a:xfrm>
                <a:prstGeom prst="line">
                  <a:avLst/>
                </a:prstGeom>
                <a:noFill/>
                <a:ln w="9525">
                  <a:solidFill>
                    <a:srgbClr val="99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68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918" y="1951"/>
                  <a:ext cx="70" cy="175"/>
                </a:xfrm>
                <a:prstGeom prst="line">
                  <a:avLst/>
                </a:prstGeom>
                <a:noFill/>
                <a:ln w="9525">
                  <a:solidFill>
                    <a:srgbClr val="99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69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954" y="1962"/>
                  <a:ext cx="60" cy="142"/>
                </a:xfrm>
                <a:prstGeom prst="line">
                  <a:avLst/>
                </a:prstGeom>
                <a:noFill/>
                <a:ln w="9525">
                  <a:solidFill>
                    <a:srgbClr val="99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70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994" y="2000"/>
                  <a:ext cx="34" cy="84"/>
                </a:xfrm>
                <a:prstGeom prst="line">
                  <a:avLst/>
                </a:prstGeom>
                <a:noFill/>
                <a:ln w="9525">
                  <a:solidFill>
                    <a:srgbClr val="99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71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1032" y="1978"/>
                  <a:ext cx="34" cy="84"/>
                </a:xfrm>
                <a:prstGeom prst="line">
                  <a:avLst/>
                </a:prstGeom>
                <a:noFill/>
                <a:ln w="9525">
                  <a:solidFill>
                    <a:srgbClr val="99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7154" name="Group 101"/>
              <p:cNvGrpSpPr>
                <a:grpSpLocks/>
              </p:cNvGrpSpPr>
              <p:nvPr/>
            </p:nvGrpSpPr>
            <p:grpSpPr bwMode="auto">
              <a:xfrm>
                <a:off x="1486" y="2309"/>
                <a:ext cx="464" cy="376"/>
                <a:chOff x="1600" y="1346"/>
                <a:chExt cx="464" cy="376"/>
              </a:xfrm>
            </p:grpSpPr>
            <p:sp>
              <p:nvSpPr>
                <p:cNvPr id="47155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1600" y="1570"/>
                  <a:ext cx="48" cy="120"/>
                </a:xfrm>
                <a:prstGeom prst="line">
                  <a:avLst/>
                </a:prstGeom>
                <a:noFill/>
                <a:ln w="9525">
                  <a:solidFill>
                    <a:srgbClr val="99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56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1614" y="1552"/>
                  <a:ext cx="68" cy="170"/>
                </a:xfrm>
                <a:prstGeom prst="line">
                  <a:avLst/>
                </a:prstGeom>
                <a:noFill/>
                <a:ln w="9525">
                  <a:solidFill>
                    <a:srgbClr val="99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57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1652" y="1532"/>
                  <a:ext cx="68" cy="170"/>
                </a:xfrm>
                <a:prstGeom prst="line">
                  <a:avLst/>
                </a:prstGeom>
                <a:noFill/>
                <a:ln w="9525">
                  <a:solidFill>
                    <a:srgbClr val="99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58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1696" y="1504"/>
                  <a:ext cx="68" cy="170"/>
                </a:xfrm>
                <a:prstGeom prst="line">
                  <a:avLst/>
                </a:prstGeom>
                <a:noFill/>
                <a:ln w="9525">
                  <a:solidFill>
                    <a:srgbClr val="99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59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1734" y="1484"/>
                  <a:ext cx="68" cy="170"/>
                </a:xfrm>
                <a:prstGeom prst="line">
                  <a:avLst/>
                </a:prstGeom>
                <a:noFill/>
                <a:ln w="9525">
                  <a:solidFill>
                    <a:srgbClr val="99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60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1776" y="1462"/>
                  <a:ext cx="68" cy="170"/>
                </a:xfrm>
                <a:prstGeom prst="line">
                  <a:avLst/>
                </a:prstGeom>
                <a:noFill/>
                <a:ln w="9525">
                  <a:solidFill>
                    <a:srgbClr val="99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61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1814" y="1442"/>
                  <a:ext cx="68" cy="170"/>
                </a:xfrm>
                <a:prstGeom prst="line">
                  <a:avLst/>
                </a:prstGeom>
                <a:noFill/>
                <a:ln w="9525">
                  <a:solidFill>
                    <a:srgbClr val="99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62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1858" y="1414"/>
                  <a:ext cx="68" cy="170"/>
                </a:xfrm>
                <a:prstGeom prst="line">
                  <a:avLst/>
                </a:prstGeom>
                <a:noFill/>
                <a:ln w="9525">
                  <a:solidFill>
                    <a:srgbClr val="99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63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1896" y="1394"/>
                  <a:ext cx="68" cy="170"/>
                </a:xfrm>
                <a:prstGeom prst="line">
                  <a:avLst/>
                </a:prstGeom>
                <a:noFill/>
                <a:ln w="9525">
                  <a:solidFill>
                    <a:srgbClr val="99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64" name="Line 111"/>
                <p:cNvSpPr>
                  <a:spLocks noChangeShapeType="1"/>
                </p:cNvSpPr>
                <p:nvPr/>
              </p:nvSpPr>
              <p:spPr bwMode="auto">
                <a:xfrm flipH="1">
                  <a:off x="1942" y="1366"/>
                  <a:ext cx="68" cy="170"/>
                </a:xfrm>
                <a:prstGeom prst="line">
                  <a:avLst/>
                </a:prstGeom>
                <a:noFill/>
                <a:ln w="9525">
                  <a:solidFill>
                    <a:srgbClr val="99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65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1980" y="1346"/>
                  <a:ext cx="68" cy="170"/>
                </a:xfrm>
                <a:prstGeom prst="line">
                  <a:avLst/>
                </a:prstGeom>
                <a:noFill/>
                <a:ln w="9525">
                  <a:solidFill>
                    <a:srgbClr val="99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66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2022" y="1384"/>
                  <a:ext cx="42" cy="106"/>
                </a:xfrm>
                <a:prstGeom prst="line">
                  <a:avLst/>
                </a:prstGeom>
                <a:noFill/>
                <a:ln w="9525">
                  <a:solidFill>
                    <a:srgbClr val="99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7151" name="Freeform 114"/>
            <p:cNvSpPr>
              <a:spLocks noChangeArrowheads="1"/>
            </p:cNvSpPr>
            <p:nvPr/>
          </p:nvSpPr>
          <p:spPr bwMode="auto">
            <a:xfrm>
              <a:off x="1648" y="2288"/>
              <a:ext cx="590" cy="496"/>
            </a:xfrm>
            <a:custGeom>
              <a:avLst/>
              <a:gdLst>
                <a:gd name="T0" fmla="*/ 2 w 590"/>
                <a:gd name="T1" fmla="*/ 496 h 496"/>
                <a:gd name="T2" fmla="*/ 590 w 590"/>
                <a:gd name="T3" fmla="*/ 168 h 496"/>
                <a:gd name="T4" fmla="*/ 590 w 590"/>
                <a:gd name="T5" fmla="*/ 0 h 496"/>
                <a:gd name="T6" fmla="*/ 0 w 590"/>
                <a:gd name="T7" fmla="*/ 334 h 496"/>
                <a:gd name="T8" fmla="*/ 2 w 590"/>
                <a:gd name="T9" fmla="*/ 496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0" h="496">
                  <a:moveTo>
                    <a:pt x="2" y="496"/>
                  </a:moveTo>
                  <a:lnTo>
                    <a:pt x="590" y="168"/>
                  </a:lnTo>
                  <a:lnTo>
                    <a:pt x="590" y="0"/>
                  </a:lnTo>
                  <a:lnTo>
                    <a:pt x="0" y="334"/>
                  </a:lnTo>
                  <a:lnTo>
                    <a:pt x="2" y="496"/>
                  </a:lnTo>
                  <a:close/>
                </a:path>
              </a:pathLst>
            </a:custGeom>
            <a:noFill/>
            <a:ln w="12700" cap="sq">
              <a:solidFill>
                <a:srgbClr val="66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2" name="Freeform 115"/>
            <p:cNvSpPr>
              <a:spLocks noChangeArrowheads="1"/>
            </p:cNvSpPr>
            <p:nvPr/>
          </p:nvSpPr>
          <p:spPr bwMode="auto">
            <a:xfrm>
              <a:off x="768" y="3040"/>
              <a:ext cx="230" cy="256"/>
            </a:xfrm>
            <a:custGeom>
              <a:avLst/>
              <a:gdLst>
                <a:gd name="T0" fmla="*/ 0 w 230"/>
                <a:gd name="T1" fmla="*/ 256 h 256"/>
                <a:gd name="T2" fmla="*/ 230 w 230"/>
                <a:gd name="T3" fmla="*/ 128 h 256"/>
                <a:gd name="T4" fmla="*/ 230 w 230"/>
                <a:gd name="T5" fmla="*/ 42 h 256"/>
                <a:gd name="T6" fmla="*/ 148 w 230"/>
                <a:gd name="T7" fmla="*/ 98 h 256"/>
                <a:gd name="T8" fmla="*/ 148 w 230"/>
                <a:gd name="T9" fmla="*/ 0 h 256"/>
                <a:gd name="T10" fmla="*/ 0 w 230"/>
                <a:gd name="T11" fmla="*/ 92 h 256"/>
                <a:gd name="T12" fmla="*/ 0 w 230"/>
                <a:gd name="T13" fmla="*/ 256 h 2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0" h="256">
                  <a:moveTo>
                    <a:pt x="0" y="256"/>
                  </a:moveTo>
                  <a:lnTo>
                    <a:pt x="230" y="128"/>
                  </a:lnTo>
                  <a:lnTo>
                    <a:pt x="230" y="42"/>
                  </a:lnTo>
                  <a:lnTo>
                    <a:pt x="148" y="98"/>
                  </a:lnTo>
                  <a:lnTo>
                    <a:pt x="148" y="0"/>
                  </a:lnTo>
                  <a:lnTo>
                    <a:pt x="0" y="92"/>
                  </a:lnTo>
                  <a:lnTo>
                    <a:pt x="0" y="256"/>
                  </a:lnTo>
                  <a:close/>
                </a:path>
              </a:pathLst>
            </a:custGeom>
            <a:noFill/>
            <a:ln w="12700" cap="sq">
              <a:solidFill>
                <a:srgbClr val="66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16"/>
          <p:cNvGrpSpPr>
            <a:grpSpLocks/>
          </p:cNvGrpSpPr>
          <p:nvPr/>
        </p:nvGrpSpPr>
        <p:grpSpPr bwMode="auto">
          <a:xfrm>
            <a:off x="1339850" y="3670300"/>
            <a:ext cx="2786063" cy="1866900"/>
            <a:chOff x="766" y="2288"/>
            <a:chExt cx="1755" cy="1176"/>
          </a:xfrm>
        </p:grpSpPr>
        <p:grpSp>
          <p:nvGrpSpPr>
            <p:cNvPr id="47134" name="Group 117"/>
            <p:cNvGrpSpPr>
              <a:grpSpLocks/>
            </p:cNvGrpSpPr>
            <p:nvPr/>
          </p:nvGrpSpPr>
          <p:grpSpPr bwMode="auto">
            <a:xfrm>
              <a:off x="766" y="2288"/>
              <a:ext cx="1755" cy="1176"/>
              <a:chOff x="766" y="2288"/>
              <a:chExt cx="1755" cy="1176"/>
            </a:xfrm>
          </p:grpSpPr>
          <p:sp>
            <p:nvSpPr>
              <p:cNvPr id="47138" name="Freeform 118"/>
              <p:cNvSpPr>
                <a:spLocks noChangeArrowheads="1"/>
              </p:cNvSpPr>
              <p:nvPr/>
            </p:nvSpPr>
            <p:spPr bwMode="auto">
              <a:xfrm>
                <a:off x="1644" y="2624"/>
                <a:ext cx="41" cy="42"/>
              </a:xfrm>
              <a:custGeom>
                <a:avLst/>
                <a:gdLst>
                  <a:gd name="T0" fmla="*/ 0 w 41"/>
                  <a:gd name="T1" fmla="*/ 0 h 42"/>
                  <a:gd name="T2" fmla="*/ 41 w 41"/>
                  <a:gd name="T3" fmla="*/ 20 h 42"/>
                  <a:gd name="T4" fmla="*/ 0 w 41"/>
                  <a:gd name="T5" fmla="*/ 42 h 42"/>
                  <a:gd name="T6" fmla="*/ 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1" h="42">
                    <a:moveTo>
                      <a:pt x="0" y="0"/>
                    </a:moveTo>
                    <a:lnTo>
                      <a:pt x="41" y="20"/>
                    </a:lnTo>
                    <a:lnTo>
                      <a:pt x="0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9" name="Freeform 119"/>
              <p:cNvSpPr>
                <a:spLocks noChangeArrowheads="1"/>
              </p:cNvSpPr>
              <p:nvPr/>
            </p:nvSpPr>
            <p:spPr bwMode="auto">
              <a:xfrm>
                <a:off x="1232" y="2899"/>
                <a:ext cx="38" cy="108"/>
              </a:xfrm>
              <a:custGeom>
                <a:avLst/>
                <a:gdLst>
                  <a:gd name="T0" fmla="*/ 0 w 30"/>
                  <a:gd name="T1" fmla="*/ 0 h 86"/>
                  <a:gd name="T2" fmla="*/ 0 w 30"/>
                  <a:gd name="T3" fmla="*/ 139 h 86"/>
                  <a:gd name="T4" fmla="*/ 37 w 30"/>
                  <a:gd name="T5" fmla="*/ 171 h 86"/>
                  <a:gd name="T6" fmla="*/ 53 w 30"/>
                  <a:gd name="T7" fmla="*/ 139 h 86"/>
                  <a:gd name="T8" fmla="*/ 61 w 30"/>
                  <a:gd name="T9" fmla="*/ 94 h 86"/>
                  <a:gd name="T10" fmla="*/ 53 w 30"/>
                  <a:gd name="T11" fmla="*/ 51 h 86"/>
                  <a:gd name="T12" fmla="*/ 29 w 30"/>
                  <a:gd name="T13" fmla="*/ 29 h 86"/>
                  <a:gd name="T14" fmla="*/ 0 w 30"/>
                  <a:gd name="T15" fmla="*/ 0 h 8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0" h="86">
                    <a:moveTo>
                      <a:pt x="0" y="0"/>
                    </a:moveTo>
                    <a:lnTo>
                      <a:pt x="0" y="70"/>
                    </a:lnTo>
                    <a:lnTo>
                      <a:pt x="18" y="86"/>
                    </a:lnTo>
                    <a:lnTo>
                      <a:pt x="26" y="70"/>
                    </a:lnTo>
                    <a:lnTo>
                      <a:pt x="30" y="48"/>
                    </a:lnTo>
                    <a:lnTo>
                      <a:pt x="26" y="26"/>
                    </a:lnTo>
                    <a:lnTo>
                      <a:pt x="1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0" name="Freeform 120"/>
              <p:cNvSpPr>
                <a:spLocks noChangeArrowheads="1"/>
              </p:cNvSpPr>
              <p:nvPr/>
            </p:nvSpPr>
            <p:spPr bwMode="auto">
              <a:xfrm>
                <a:off x="1154" y="2989"/>
                <a:ext cx="100" cy="63"/>
              </a:xfrm>
              <a:custGeom>
                <a:avLst/>
                <a:gdLst>
                  <a:gd name="T0" fmla="*/ 156 w 80"/>
                  <a:gd name="T1" fmla="*/ 29 h 50"/>
                  <a:gd name="T2" fmla="*/ 118 w 80"/>
                  <a:gd name="T3" fmla="*/ 0 h 50"/>
                  <a:gd name="T4" fmla="*/ 0 w 80"/>
                  <a:gd name="T5" fmla="*/ 63 h 50"/>
                  <a:gd name="T6" fmla="*/ 70 w 80"/>
                  <a:gd name="T7" fmla="*/ 100 h 50"/>
                  <a:gd name="T8" fmla="*/ 114 w 80"/>
                  <a:gd name="T9" fmla="*/ 72 h 50"/>
                  <a:gd name="T10" fmla="*/ 156 w 80"/>
                  <a:gd name="T11" fmla="*/ 29 h 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0" h="50">
                    <a:moveTo>
                      <a:pt x="80" y="14"/>
                    </a:moveTo>
                    <a:lnTo>
                      <a:pt x="60" y="0"/>
                    </a:lnTo>
                    <a:lnTo>
                      <a:pt x="0" y="32"/>
                    </a:lnTo>
                    <a:lnTo>
                      <a:pt x="36" y="50"/>
                    </a:lnTo>
                    <a:lnTo>
                      <a:pt x="58" y="36"/>
                    </a:lnTo>
                    <a:lnTo>
                      <a:pt x="80" y="14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1" name="Freeform 121"/>
              <p:cNvSpPr>
                <a:spLocks noChangeArrowheads="1"/>
              </p:cNvSpPr>
              <p:nvPr/>
            </p:nvSpPr>
            <p:spPr bwMode="auto">
              <a:xfrm>
                <a:off x="1154" y="3027"/>
                <a:ext cx="45" cy="48"/>
              </a:xfrm>
              <a:custGeom>
                <a:avLst/>
                <a:gdLst>
                  <a:gd name="T0" fmla="*/ 0 w 36"/>
                  <a:gd name="T1" fmla="*/ 0 h 38"/>
                  <a:gd name="T2" fmla="*/ 70 w 36"/>
                  <a:gd name="T3" fmla="*/ 38 h 38"/>
                  <a:gd name="T4" fmla="*/ 36 w 36"/>
                  <a:gd name="T5" fmla="*/ 61 h 38"/>
                  <a:gd name="T6" fmla="*/ 0 w 36"/>
                  <a:gd name="T7" fmla="*/ 77 h 38"/>
                  <a:gd name="T8" fmla="*/ 0 w 36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36" y="19"/>
                    </a:lnTo>
                    <a:lnTo>
                      <a:pt x="18" y="30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142" name="Group 122"/>
              <p:cNvGrpSpPr>
                <a:grpSpLocks/>
              </p:cNvGrpSpPr>
              <p:nvPr/>
            </p:nvGrpSpPr>
            <p:grpSpPr bwMode="auto">
              <a:xfrm>
                <a:off x="766" y="2288"/>
                <a:ext cx="1755" cy="1176"/>
                <a:chOff x="766" y="2288"/>
                <a:chExt cx="1755" cy="1176"/>
              </a:xfrm>
            </p:grpSpPr>
            <p:sp>
              <p:nvSpPr>
                <p:cNvPr id="47143" name="Freeform 123"/>
                <p:cNvSpPr>
                  <a:spLocks noChangeArrowheads="1"/>
                </p:cNvSpPr>
                <p:nvPr/>
              </p:nvSpPr>
              <p:spPr bwMode="auto">
                <a:xfrm>
                  <a:off x="770" y="2288"/>
                  <a:ext cx="1751" cy="1016"/>
                </a:xfrm>
                <a:custGeom>
                  <a:avLst/>
                  <a:gdLst>
                    <a:gd name="T0" fmla="*/ 0 w 1751"/>
                    <a:gd name="T1" fmla="*/ 844 h 1016"/>
                    <a:gd name="T2" fmla="*/ 130 w 1751"/>
                    <a:gd name="T3" fmla="*/ 760 h 1016"/>
                    <a:gd name="T4" fmla="*/ 170 w 1751"/>
                    <a:gd name="T5" fmla="*/ 777 h 1016"/>
                    <a:gd name="T6" fmla="*/ 218 w 1751"/>
                    <a:gd name="T7" fmla="*/ 792 h 1016"/>
                    <a:gd name="T8" fmla="*/ 280 w 1751"/>
                    <a:gd name="T9" fmla="*/ 802 h 1016"/>
                    <a:gd name="T10" fmla="*/ 359 w 1751"/>
                    <a:gd name="T11" fmla="*/ 792 h 1016"/>
                    <a:gd name="T12" fmla="*/ 429 w 1751"/>
                    <a:gd name="T13" fmla="*/ 767 h 1016"/>
                    <a:gd name="T14" fmla="*/ 472 w 1751"/>
                    <a:gd name="T15" fmla="*/ 731 h 1016"/>
                    <a:gd name="T16" fmla="*/ 495 w 1751"/>
                    <a:gd name="T17" fmla="*/ 696 h 1016"/>
                    <a:gd name="T18" fmla="*/ 500 w 1751"/>
                    <a:gd name="T19" fmla="*/ 666 h 1016"/>
                    <a:gd name="T20" fmla="*/ 487 w 1751"/>
                    <a:gd name="T21" fmla="*/ 638 h 1016"/>
                    <a:gd name="T22" fmla="*/ 462 w 1751"/>
                    <a:gd name="T23" fmla="*/ 613 h 1016"/>
                    <a:gd name="T24" fmla="*/ 913 w 1751"/>
                    <a:gd name="T25" fmla="*/ 359 h 1016"/>
                    <a:gd name="T26" fmla="*/ 876 w 1751"/>
                    <a:gd name="T27" fmla="*/ 336 h 1016"/>
                    <a:gd name="T28" fmla="*/ 1458 w 1751"/>
                    <a:gd name="T29" fmla="*/ 0 h 1016"/>
                    <a:gd name="T30" fmla="*/ 1751 w 1751"/>
                    <a:gd name="T31" fmla="*/ 167 h 1016"/>
                    <a:gd name="T32" fmla="*/ 283 w 1751"/>
                    <a:gd name="T33" fmla="*/ 1016 h 1016"/>
                    <a:gd name="T34" fmla="*/ 0 w 1751"/>
                    <a:gd name="T35" fmla="*/ 844 h 101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51" h="1016">
                      <a:moveTo>
                        <a:pt x="0" y="844"/>
                      </a:moveTo>
                      <a:lnTo>
                        <a:pt x="130" y="760"/>
                      </a:lnTo>
                      <a:lnTo>
                        <a:pt x="170" y="777"/>
                      </a:lnTo>
                      <a:cubicBezTo>
                        <a:pt x="185" y="782"/>
                        <a:pt x="199" y="788"/>
                        <a:pt x="218" y="792"/>
                      </a:cubicBezTo>
                      <a:cubicBezTo>
                        <a:pt x="236" y="796"/>
                        <a:pt x="257" y="802"/>
                        <a:pt x="280" y="802"/>
                      </a:cubicBezTo>
                      <a:lnTo>
                        <a:pt x="359" y="792"/>
                      </a:lnTo>
                      <a:cubicBezTo>
                        <a:pt x="384" y="786"/>
                        <a:pt x="410" y="777"/>
                        <a:pt x="429" y="767"/>
                      </a:cubicBezTo>
                      <a:cubicBezTo>
                        <a:pt x="448" y="757"/>
                        <a:pt x="461" y="743"/>
                        <a:pt x="472" y="731"/>
                      </a:cubicBezTo>
                      <a:cubicBezTo>
                        <a:pt x="483" y="720"/>
                        <a:pt x="489" y="707"/>
                        <a:pt x="495" y="696"/>
                      </a:cubicBezTo>
                      <a:cubicBezTo>
                        <a:pt x="500" y="685"/>
                        <a:pt x="501" y="676"/>
                        <a:pt x="500" y="666"/>
                      </a:cubicBezTo>
                      <a:cubicBezTo>
                        <a:pt x="498" y="656"/>
                        <a:pt x="493" y="647"/>
                        <a:pt x="487" y="638"/>
                      </a:cubicBezTo>
                      <a:lnTo>
                        <a:pt x="462" y="613"/>
                      </a:lnTo>
                      <a:lnTo>
                        <a:pt x="913" y="359"/>
                      </a:lnTo>
                      <a:lnTo>
                        <a:pt x="876" y="336"/>
                      </a:lnTo>
                      <a:lnTo>
                        <a:pt x="1458" y="0"/>
                      </a:lnTo>
                      <a:lnTo>
                        <a:pt x="1751" y="167"/>
                      </a:lnTo>
                      <a:lnTo>
                        <a:pt x="283" y="1016"/>
                      </a:lnTo>
                      <a:lnTo>
                        <a:pt x="0" y="844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7144" name="Group 124"/>
                <p:cNvGrpSpPr>
                  <a:grpSpLocks/>
                </p:cNvGrpSpPr>
                <p:nvPr/>
              </p:nvGrpSpPr>
              <p:grpSpPr bwMode="auto">
                <a:xfrm>
                  <a:off x="766" y="2288"/>
                  <a:ext cx="1755" cy="1176"/>
                  <a:chOff x="766" y="2288"/>
                  <a:chExt cx="1755" cy="1176"/>
                </a:xfrm>
              </p:grpSpPr>
              <p:sp>
                <p:nvSpPr>
                  <p:cNvPr id="47145" name="Freeform 125"/>
                  <p:cNvSpPr>
                    <a:spLocks noChangeArrowheads="1"/>
                  </p:cNvSpPr>
                  <p:nvPr/>
                </p:nvSpPr>
                <p:spPr bwMode="auto">
                  <a:xfrm>
                    <a:off x="766" y="3134"/>
                    <a:ext cx="287" cy="329"/>
                  </a:xfrm>
                  <a:custGeom>
                    <a:avLst/>
                    <a:gdLst>
                      <a:gd name="T0" fmla="*/ 0 w 287"/>
                      <a:gd name="T1" fmla="*/ 0 h 329"/>
                      <a:gd name="T2" fmla="*/ 2 w 287"/>
                      <a:gd name="T3" fmla="*/ 164 h 329"/>
                      <a:gd name="T4" fmla="*/ 287 w 287"/>
                      <a:gd name="T5" fmla="*/ 329 h 329"/>
                      <a:gd name="T6" fmla="*/ 287 w 287"/>
                      <a:gd name="T7" fmla="*/ 170 h 329"/>
                      <a:gd name="T8" fmla="*/ 0 w 287"/>
                      <a:gd name="T9" fmla="*/ 0 h 3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87" h="329">
                        <a:moveTo>
                          <a:pt x="0" y="0"/>
                        </a:moveTo>
                        <a:lnTo>
                          <a:pt x="2" y="164"/>
                        </a:lnTo>
                        <a:lnTo>
                          <a:pt x="287" y="329"/>
                        </a:lnTo>
                        <a:lnTo>
                          <a:pt x="287" y="17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CC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46" name="Freeform 126"/>
                  <p:cNvSpPr>
                    <a:spLocks noChangeArrowheads="1"/>
                  </p:cNvSpPr>
                  <p:nvPr/>
                </p:nvSpPr>
                <p:spPr bwMode="auto">
                  <a:xfrm>
                    <a:off x="1053" y="2455"/>
                    <a:ext cx="1468" cy="1008"/>
                  </a:xfrm>
                  <a:custGeom>
                    <a:avLst/>
                    <a:gdLst>
                      <a:gd name="T0" fmla="*/ 0 w 1166"/>
                      <a:gd name="T1" fmla="*/ 1600 h 800"/>
                      <a:gd name="T2" fmla="*/ 0 w 1166"/>
                      <a:gd name="T3" fmla="*/ 1344 h 800"/>
                      <a:gd name="T4" fmla="*/ 2327 w 1166"/>
                      <a:gd name="T5" fmla="*/ 0 h 800"/>
                      <a:gd name="T6" fmla="*/ 2327 w 1166"/>
                      <a:gd name="T7" fmla="*/ 256 h 800"/>
                      <a:gd name="T8" fmla="*/ 0 w 1166"/>
                      <a:gd name="T9" fmla="*/ 1600 h 8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66" h="800">
                        <a:moveTo>
                          <a:pt x="0" y="800"/>
                        </a:moveTo>
                        <a:lnTo>
                          <a:pt x="0" y="672"/>
                        </a:lnTo>
                        <a:lnTo>
                          <a:pt x="1166" y="0"/>
                        </a:lnTo>
                        <a:lnTo>
                          <a:pt x="1166" y="128"/>
                        </a:lnTo>
                        <a:lnTo>
                          <a:pt x="0" y="800"/>
                        </a:lnTo>
                        <a:close/>
                      </a:path>
                    </a:pathLst>
                  </a:custGeom>
                  <a:solidFill>
                    <a:srgbClr val="FF9900"/>
                  </a:solidFill>
                  <a:ln w="12700">
                    <a:solidFill>
                      <a:srgbClr val="66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47" name="Freeform 127"/>
                  <p:cNvSpPr>
                    <a:spLocks noChangeArrowheads="1"/>
                  </p:cNvSpPr>
                  <p:nvPr/>
                </p:nvSpPr>
                <p:spPr bwMode="auto">
                  <a:xfrm>
                    <a:off x="770" y="3134"/>
                    <a:ext cx="284" cy="330"/>
                  </a:xfrm>
                  <a:custGeom>
                    <a:avLst/>
                    <a:gdLst>
                      <a:gd name="T0" fmla="*/ 0 w 284"/>
                      <a:gd name="T1" fmla="*/ 164 h 330"/>
                      <a:gd name="T2" fmla="*/ 282 w 284"/>
                      <a:gd name="T3" fmla="*/ 330 h 330"/>
                      <a:gd name="T4" fmla="*/ 284 w 284"/>
                      <a:gd name="T5" fmla="*/ 166 h 330"/>
                      <a:gd name="T6" fmla="*/ 0 w 284"/>
                      <a:gd name="T7" fmla="*/ 0 h 3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4" h="330">
                        <a:moveTo>
                          <a:pt x="0" y="164"/>
                        </a:moveTo>
                        <a:lnTo>
                          <a:pt x="282" y="330"/>
                        </a:lnTo>
                        <a:lnTo>
                          <a:pt x="284" y="16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sq">
                    <a:solidFill>
                      <a:srgbClr val="6633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48" name="Line 12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228" y="2288"/>
                    <a:ext cx="290" cy="168"/>
                  </a:xfrm>
                  <a:prstGeom prst="line">
                    <a:avLst/>
                  </a:prstGeom>
                  <a:noFill/>
                  <a:ln w="12700" cap="sq">
                    <a:solidFill>
                      <a:srgbClr val="6633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49" name="Freeform 129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2622"/>
                    <a:ext cx="776" cy="471"/>
                  </a:xfrm>
                  <a:custGeom>
                    <a:avLst/>
                    <a:gdLst>
                      <a:gd name="T0" fmla="*/ 738 w 776"/>
                      <a:gd name="T1" fmla="*/ 0 h 471"/>
                      <a:gd name="T2" fmla="*/ 776 w 776"/>
                      <a:gd name="T3" fmla="*/ 20 h 471"/>
                      <a:gd name="T4" fmla="*/ 320 w 776"/>
                      <a:gd name="T5" fmla="*/ 278 h 471"/>
                      <a:gd name="T6" fmla="*/ 348 w 776"/>
                      <a:gd name="T7" fmla="*/ 304 h 471"/>
                      <a:gd name="T8" fmla="*/ 360 w 776"/>
                      <a:gd name="T9" fmla="*/ 334 h 471"/>
                      <a:gd name="T10" fmla="*/ 352 w 776"/>
                      <a:gd name="T11" fmla="*/ 370 h 471"/>
                      <a:gd name="T12" fmla="*/ 326 w 776"/>
                      <a:gd name="T13" fmla="*/ 406 h 471"/>
                      <a:gd name="T14" fmla="*/ 284 w 776"/>
                      <a:gd name="T15" fmla="*/ 434 h 471"/>
                      <a:gd name="T16" fmla="*/ 234 w 776"/>
                      <a:gd name="T17" fmla="*/ 456 h 471"/>
                      <a:gd name="T18" fmla="*/ 184 w 776"/>
                      <a:gd name="T19" fmla="*/ 468 h 471"/>
                      <a:gd name="T20" fmla="*/ 124 w 776"/>
                      <a:gd name="T21" fmla="*/ 470 h 471"/>
                      <a:gd name="T22" fmla="*/ 72 w 776"/>
                      <a:gd name="T23" fmla="*/ 460 h 471"/>
                      <a:gd name="T24" fmla="*/ 32 w 776"/>
                      <a:gd name="T25" fmla="*/ 446 h 471"/>
                      <a:gd name="T26" fmla="*/ 0 w 776"/>
                      <a:gd name="T27" fmla="*/ 426 h 47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776" h="471">
                        <a:moveTo>
                          <a:pt x="738" y="0"/>
                        </a:moveTo>
                        <a:lnTo>
                          <a:pt x="776" y="20"/>
                        </a:lnTo>
                        <a:lnTo>
                          <a:pt x="320" y="278"/>
                        </a:lnTo>
                        <a:lnTo>
                          <a:pt x="348" y="304"/>
                        </a:lnTo>
                        <a:cubicBezTo>
                          <a:pt x="355" y="313"/>
                          <a:pt x="359" y="323"/>
                          <a:pt x="360" y="334"/>
                        </a:cubicBezTo>
                        <a:cubicBezTo>
                          <a:pt x="361" y="345"/>
                          <a:pt x="358" y="358"/>
                          <a:pt x="352" y="370"/>
                        </a:cubicBezTo>
                        <a:cubicBezTo>
                          <a:pt x="346" y="382"/>
                          <a:pt x="337" y="395"/>
                          <a:pt x="326" y="406"/>
                        </a:cubicBezTo>
                        <a:cubicBezTo>
                          <a:pt x="315" y="417"/>
                          <a:pt x="299" y="426"/>
                          <a:pt x="284" y="434"/>
                        </a:cubicBezTo>
                        <a:cubicBezTo>
                          <a:pt x="269" y="442"/>
                          <a:pt x="251" y="450"/>
                          <a:pt x="234" y="456"/>
                        </a:cubicBezTo>
                        <a:cubicBezTo>
                          <a:pt x="217" y="462"/>
                          <a:pt x="202" y="466"/>
                          <a:pt x="184" y="468"/>
                        </a:cubicBezTo>
                        <a:cubicBezTo>
                          <a:pt x="166" y="470"/>
                          <a:pt x="143" y="471"/>
                          <a:pt x="124" y="470"/>
                        </a:cubicBezTo>
                        <a:lnTo>
                          <a:pt x="72" y="460"/>
                        </a:lnTo>
                        <a:lnTo>
                          <a:pt x="32" y="446"/>
                        </a:lnTo>
                        <a:lnTo>
                          <a:pt x="0" y="426"/>
                        </a:lnTo>
                      </a:path>
                    </a:pathLst>
                  </a:custGeom>
                  <a:noFill/>
                  <a:ln w="12700" cap="sq">
                    <a:solidFill>
                      <a:srgbClr val="6633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7135" name="Freeform 130"/>
            <p:cNvSpPr>
              <a:spLocks noChangeArrowheads="1"/>
            </p:cNvSpPr>
            <p:nvPr/>
          </p:nvSpPr>
          <p:spPr bwMode="auto">
            <a:xfrm>
              <a:off x="1152" y="2900"/>
              <a:ext cx="80" cy="174"/>
            </a:xfrm>
            <a:custGeom>
              <a:avLst/>
              <a:gdLst>
                <a:gd name="T0" fmla="*/ 80 w 80"/>
                <a:gd name="T1" fmla="*/ 0 h 174"/>
                <a:gd name="T2" fmla="*/ 80 w 80"/>
                <a:gd name="T3" fmla="*/ 88 h 174"/>
                <a:gd name="T4" fmla="*/ 0 w 80"/>
                <a:gd name="T5" fmla="*/ 128 h 174"/>
                <a:gd name="T6" fmla="*/ 0 w 80"/>
                <a:gd name="T7" fmla="*/ 174 h 1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" h="174">
                  <a:moveTo>
                    <a:pt x="80" y="0"/>
                  </a:moveTo>
                  <a:lnTo>
                    <a:pt x="80" y="88"/>
                  </a:lnTo>
                  <a:lnTo>
                    <a:pt x="0" y="128"/>
                  </a:lnTo>
                  <a:lnTo>
                    <a:pt x="0" y="174"/>
                  </a:lnTo>
                </a:path>
              </a:pathLst>
            </a:custGeom>
            <a:noFill/>
            <a:ln w="12700" cap="sq">
              <a:solidFill>
                <a:srgbClr val="66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6" name="Line 131"/>
            <p:cNvSpPr>
              <a:spLocks noChangeShapeType="1"/>
            </p:cNvSpPr>
            <p:nvPr/>
          </p:nvSpPr>
          <p:spPr bwMode="auto">
            <a:xfrm>
              <a:off x="1152" y="3026"/>
              <a:ext cx="46" cy="26"/>
            </a:xfrm>
            <a:prstGeom prst="line">
              <a:avLst/>
            </a:prstGeom>
            <a:noFill/>
            <a:ln w="12700" cap="sq">
              <a:solidFill>
                <a:srgbClr val="66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7" name="Line 132"/>
            <p:cNvSpPr>
              <a:spLocks noChangeShapeType="1"/>
            </p:cNvSpPr>
            <p:nvPr/>
          </p:nvSpPr>
          <p:spPr bwMode="auto">
            <a:xfrm>
              <a:off x="1230" y="2990"/>
              <a:ext cx="28" cy="14"/>
            </a:xfrm>
            <a:prstGeom prst="line">
              <a:avLst/>
            </a:prstGeom>
            <a:noFill/>
            <a:ln w="12700" cap="sq">
              <a:solidFill>
                <a:srgbClr val="66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33"/>
          <p:cNvGrpSpPr>
            <a:grpSpLocks/>
          </p:cNvGrpSpPr>
          <p:nvPr/>
        </p:nvGrpSpPr>
        <p:grpSpPr bwMode="auto">
          <a:xfrm>
            <a:off x="6605588" y="2752725"/>
            <a:ext cx="647700" cy="628650"/>
            <a:chOff x="4314" y="3588"/>
            <a:chExt cx="408" cy="396"/>
          </a:xfrm>
        </p:grpSpPr>
        <p:sp>
          <p:nvSpPr>
            <p:cNvPr id="47132" name="Line 134"/>
            <p:cNvSpPr>
              <a:spLocks noChangeShapeType="1"/>
            </p:cNvSpPr>
            <p:nvPr/>
          </p:nvSpPr>
          <p:spPr bwMode="auto">
            <a:xfrm>
              <a:off x="4722" y="3588"/>
              <a:ext cx="0" cy="3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3" name="Line 135"/>
            <p:cNvSpPr>
              <a:spLocks noChangeShapeType="1"/>
            </p:cNvSpPr>
            <p:nvPr/>
          </p:nvSpPr>
          <p:spPr bwMode="auto">
            <a:xfrm>
              <a:off x="4314" y="3588"/>
              <a:ext cx="0" cy="3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136"/>
          <p:cNvGrpSpPr>
            <a:grpSpLocks/>
          </p:cNvGrpSpPr>
          <p:nvPr/>
        </p:nvGrpSpPr>
        <p:grpSpPr bwMode="auto">
          <a:xfrm>
            <a:off x="6602413" y="2749550"/>
            <a:ext cx="647700" cy="628650"/>
            <a:chOff x="4314" y="3588"/>
            <a:chExt cx="408" cy="396"/>
          </a:xfrm>
        </p:grpSpPr>
        <p:sp>
          <p:nvSpPr>
            <p:cNvPr id="47130" name="Line 137"/>
            <p:cNvSpPr>
              <a:spLocks noChangeShapeType="1"/>
            </p:cNvSpPr>
            <p:nvPr/>
          </p:nvSpPr>
          <p:spPr bwMode="auto">
            <a:xfrm>
              <a:off x="4722" y="3588"/>
              <a:ext cx="0" cy="396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1" name="Line 138"/>
            <p:cNvSpPr>
              <a:spLocks noChangeShapeType="1"/>
            </p:cNvSpPr>
            <p:nvPr/>
          </p:nvSpPr>
          <p:spPr bwMode="auto">
            <a:xfrm>
              <a:off x="4314" y="3588"/>
              <a:ext cx="0" cy="396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139"/>
          <p:cNvGrpSpPr>
            <a:grpSpLocks/>
          </p:cNvGrpSpPr>
          <p:nvPr/>
        </p:nvGrpSpPr>
        <p:grpSpPr bwMode="auto">
          <a:xfrm>
            <a:off x="4248150" y="5224463"/>
            <a:ext cx="409575" cy="414337"/>
            <a:chOff x="117" y="3104"/>
            <a:chExt cx="258" cy="261"/>
          </a:xfrm>
        </p:grpSpPr>
        <p:sp>
          <p:nvSpPr>
            <p:cNvPr id="47128" name="Line 140"/>
            <p:cNvSpPr>
              <a:spLocks noChangeShapeType="1"/>
            </p:cNvSpPr>
            <p:nvPr/>
          </p:nvSpPr>
          <p:spPr bwMode="auto">
            <a:xfrm flipV="1">
              <a:off x="299" y="310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9" name="Text Box 141"/>
            <p:cNvSpPr txBox="1">
              <a:spLocks noChangeArrowheads="1"/>
            </p:cNvSpPr>
            <p:nvPr/>
          </p:nvSpPr>
          <p:spPr bwMode="auto">
            <a:xfrm>
              <a:off x="117" y="3154"/>
              <a:ext cx="25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>
                  <a:ea typeface="宋体" pitchFamily="2" charset="-122"/>
                  <a:cs typeface="Arial" charset="0"/>
                </a:rPr>
                <a:t>F</a:t>
              </a:r>
              <a:endParaRPr lang="el-GR" sz="2200" b="1" baseline="-25000">
                <a:ea typeface="宋体" pitchFamily="2" charset="-122"/>
                <a:cs typeface="Arial" charset="0"/>
              </a:endParaRPr>
            </a:p>
          </p:txBody>
        </p:sp>
      </p:grpSp>
      <p:grpSp>
        <p:nvGrpSpPr>
          <p:cNvPr id="24" name="Group 142"/>
          <p:cNvGrpSpPr>
            <a:grpSpLocks/>
          </p:cNvGrpSpPr>
          <p:nvPr/>
        </p:nvGrpSpPr>
        <p:grpSpPr bwMode="auto">
          <a:xfrm>
            <a:off x="8509000" y="5238750"/>
            <a:ext cx="506413" cy="411163"/>
            <a:chOff x="2971" y="3104"/>
            <a:chExt cx="319" cy="259"/>
          </a:xfrm>
        </p:grpSpPr>
        <p:sp>
          <p:nvSpPr>
            <p:cNvPr id="47126" name="Line 143"/>
            <p:cNvSpPr>
              <a:spLocks noChangeShapeType="1"/>
            </p:cNvSpPr>
            <p:nvPr/>
          </p:nvSpPr>
          <p:spPr bwMode="auto">
            <a:xfrm flipV="1">
              <a:off x="2971" y="310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7" name="Text Box 144"/>
            <p:cNvSpPr txBox="1">
              <a:spLocks noChangeArrowheads="1"/>
            </p:cNvSpPr>
            <p:nvPr/>
          </p:nvSpPr>
          <p:spPr bwMode="auto">
            <a:xfrm>
              <a:off x="3032" y="3152"/>
              <a:ext cx="25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>
                  <a:ea typeface="宋体" pitchFamily="2" charset="-122"/>
                  <a:cs typeface="Arial" charset="0"/>
                </a:rPr>
                <a:t>F</a:t>
              </a:r>
              <a:endParaRPr lang="el-GR" sz="2200" b="1" baseline="-25000">
                <a:ea typeface="宋体" pitchFamily="2" charset="-122"/>
                <a:cs typeface="Arial" charset="0"/>
              </a:endParaRPr>
            </a:p>
          </p:txBody>
        </p:sp>
      </p:grpSp>
      <p:sp>
        <p:nvSpPr>
          <p:cNvPr id="328849" name="Text Box 145"/>
          <p:cNvSpPr txBox="1">
            <a:spLocks noChangeArrowheads="1"/>
          </p:cNvSpPr>
          <p:nvPr/>
        </p:nvSpPr>
        <p:spPr bwMode="auto">
          <a:xfrm>
            <a:off x="7985125" y="2339975"/>
            <a:ext cx="6762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b="1" u="sng">
                <a:ea typeface="宋体" pitchFamily="2" charset="-122"/>
                <a:cs typeface="Arial" charset="0"/>
              </a:rPr>
              <a:t>F-F</a:t>
            </a:r>
            <a:endParaRPr lang="el-GR" sz="2200" b="1" u="sng" baseline="-25000"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2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rAng="0" ptsTypes="">
                                      <p:cBhvr>
                                        <p:cTn id="31" dur="2000" fill="hold"/>
                                        <p:tgtEl>
                                          <p:spTgt spid="3287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5556E-6 -3.7037E-6 L 0.07935 0.0611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32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7" grpId="0" animBg="1"/>
      <p:bldP spid="328727" grpId="1" animBg="1"/>
      <p:bldP spid="328728" grpId="0" animBg="1"/>
      <p:bldP spid="3288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89063" y="4176713"/>
            <a:ext cx="2174875" cy="1951037"/>
            <a:chOff x="875" y="2397"/>
            <a:chExt cx="1370" cy="1229"/>
          </a:xfrm>
        </p:grpSpPr>
        <p:sp>
          <p:nvSpPr>
            <p:cNvPr id="48324" name="Freeform 3"/>
            <p:cNvSpPr>
              <a:spLocks noChangeArrowheads="1"/>
            </p:cNvSpPr>
            <p:nvPr/>
          </p:nvSpPr>
          <p:spPr bwMode="auto">
            <a:xfrm>
              <a:off x="1569" y="3410"/>
              <a:ext cx="113" cy="150"/>
            </a:xfrm>
            <a:custGeom>
              <a:avLst/>
              <a:gdLst>
                <a:gd name="T0" fmla="*/ 17 w 113"/>
                <a:gd name="T1" fmla="*/ 150 h 150"/>
                <a:gd name="T2" fmla="*/ 53 w 113"/>
                <a:gd name="T3" fmla="*/ 137 h 150"/>
                <a:gd name="T4" fmla="*/ 80 w 113"/>
                <a:gd name="T5" fmla="*/ 113 h 150"/>
                <a:gd name="T6" fmla="*/ 100 w 113"/>
                <a:gd name="T7" fmla="*/ 83 h 150"/>
                <a:gd name="T8" fmla="*/ 113 w 113"/>
                <a:gd name="T9" fmla="*/ 48 h 150"/>
                <a:gd name="T10" fmla="*/ 43 w 113"/>
                <a:gd name="T11" fmla="*/ 0 h 150"/>
                <a:gd name="T12" fmla="*/ 0 w 113"/>
                <a:gd name="T13" fmla="*/ 33 h 150"/>
                <a:gd name="T14" fmla="*/ 17 w 113"/>
                <a:gd name="T15" fmla="*/ 150 h 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3" h="150">
                  <a:moveTo>
                    <a:pt x="17" y="150"/>
                  </a:moveTo>
                  <a:lnTo>
                    <a:pt x="53" y="137"/>
                  </a:lnTo>
                  <a:lnTo>
                    <a:pt x="80" y="113"/>
                  </a:lnTo>
                  <a:lnTo>
                    <a:pt x="100" y="83"/>
                  </a:lnTo>
                  <a:lnTo>
                    <a:pt x="113" y="48"/>
                  </a:lnTo>
                  <a:lnTo>
                    <a:pt x="43" y="0"/>
                  </a:lnTo>
                  <a:lnTo>
                    <a:pt x="0" y="33"/>
                  </a:lnTo>
                  <a:lnTo>
                    <a:pt x="17" y="150"/>
                  </a:lnTo>
                  <a:close/>
                </a:path>
              </a:pathLst>
            </a:custGeom>
            <a:gradFill rotWithShape="1">
              <a:gsLst>
                <a:gs pos="0">
                  <a:srgbClr val="FF7C80"/>
                </a:gs>
                <a:gs pos="100000">
                  <a:srgbClr val="CC33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25" name="Freeform 4"/>
            <p:cNvSpPr>
              <a:spLocks noChangeArrowheads="1"/>
            </p:cNvSpPr>
            <p:nvPr/>
          </p:nvSpPr>
          <p:spPr bwMode="auto">
            <a:xfrm>
              <a:off x="1305" y="3089"/>
              <a:ext cx="259" cy="318"/>
            </a:xfrm>
            <a:custGeom>
              <a:avLst/>
              <a:gdLst>
                <a:gd name="T0" fmla="*/ 0 w 234"/>
                <a:gd name="T1" fmla="*/ 33 h 287"/>
                <a:gd name="T2" fmla="*/ 37 w 234"/>
                <a:gd name="T3" fmla="*/ 21 h 287"/>
                <a:gd name="T4" fmla="*/ 100 w 234"/>
                <a:gd name="T5" fmla="*/ 2 h 287"/>
                <a:gd name="T6" fmla="*/ 168 w 234"/>
                <a:gd name="T7" fmla="*/ 0 h 287"/>
                <a:gd name="T8" fmla="*/ 226 w 234"/>
                <a:gd name="T9" fmla="*/ 16 h 287"/>
                <a:gd name="T10" fmla="*/ 268 w 234"/>
                <a:gd name="T11" fmla="*/ 45 h 287"/>
                <a:gd name="T12" fmla="*/ 309 w 234"/>
                <a:gd name="T13" fmla="*/ 80 h 287"/>
                <a:gd name="T14" fmla="*/ 318 w 234"/>
                <a:gd name="T15" fmla="*/ 123 h 287"/>
                <a:gd name="T16" fmla="*/ 297 w 234"/>
                <a:gd name="T17" fmla="*/ 162 h 287"/>
                <a:gd name="T18" fmla="*/ 274 w 234"/>
                <a:gd name="T19" fmla="*/ 198 h 287"/>
                <a:gd name="T20" fmla="*/ 268 w 234"/>
                <a:gd name="T21" fmla="*/ 390 h 287"/>
                <a:gd name="T22" fmla="*/ 226 w 234"/>
                <a:gd name="T23" fmla="*/ 360 h 287"/>
                <a:gd name="T24" fmla="*/ 193 w 234"/>
                <a:gd name="T25" fmla="*/ 348 h 287"/>
                <a:gd name="T26" fmla="*/ 148 w 234"/>
                <a:gd name="T27" fmla="*/ 342 h 287"/>
                <a:gd name="T28" fmla="*/ 94 w 234"/>
                <a:gd name="T29" fmla="*/ 348 h 287"/>
                <a:gd name="T30" fmla="*/ 50 w 234"/>
                <a:gd name="T31" fmla="*/ 355 h 287"/>
                <a:gd name="T32" fmla="*/ 0 w 234"/>
                <a:gd name="T33" fmla="*/ 371 h 287"/>
                <a:gd name="T34" fmla="*/ 0 w 234"/>
                <a:gd name="T35" fmla="*/ 33 h 28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34" h="287">
                  <a:moveTo>
                    <a:pt x="0" y="24"/>
                  </a:moveTo>
                  <a:lnTo>
                    <a:pt x="27" y="15"/>
                  </a:lnTo>
                  <a:lnTo>
                    <a:pt x="73" y="2"/>
                  </a:lnTo>
                  <a:lnTo>
                    <a:pt x="124" y="0"/>
                  </a:lnTo>
                  <a:lnTo>
                    <a:pt x="166" y="12"/>
                  </a:lnTo>
                  <a:lnTo>
                    <a:pt x="198" y="33"/>
                  </a:lnTo>
                  <a:lnTo>
                    <a:pt x="228" y="59"/>
                  </a:lnTo>
                  <a:lnTo>
                    <a:pt x="234" y="90"/>
                  </a:lnTo>
                  <a:lnTo>
                    <a:pt x="219" y="119"/>
                  </a:lnTo>
                  <a:lnTo>
                    <a:pt x="202" y="146"/>
                  </a:lnTo>
                  <a:lnTo>
                    <a:pt x="198" y="287"/>
                  </a:lnTo>
                  <a:lnTo>
                    <a:pt x="166" y="264"/>
                  </a:lnTo>
                  <a:lnTo>
                    <a:pt x="142" y="255"/>
                  </a:lnTo>
                  <a:lnTo>
                    <a:pt x="109" y="252"/>
                  </a:lnTo>
                  <a:lnTo>
                    <a:pt x="70" y="255"/>
                  </a:lnTo>
                  <a:lnTo>
                    <a:pt x="37" y="261"/>
                  </a:lnTo>
                  <a:lnTo>
                    <a:pt x="0" y="273"/>
                  </a:lnTo>
                  <a:lnTo>
                    <a:pt x="0" y="24"/>
                  </a:lnTo>
                  <a:close/>
                </a:path>
              </a:pathLst>
            </a:custGeom>
            <a:gradFill rotWithShape="1">
              <a:gsLst>
                <a:gs pos="0">
                  <a:srgbClr val="FF5050"/>
                </a:gs>
                <a:gs pos="100000">
                  <a:srgbClr val="FFCC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26" name="Freeform 5"/>
            <p:cNvSpPr>
              <a:spLocks noChangeArrowheads="1"/>
            </p:cNvSpPr>
            <p:nvPr/>
          </p:nvSpPr>
          <p:spPr bwMode="auto">
            <a:xfrm>
              <a:off x="1941" y="3026"/>
              <a:ext cx="304" cy="600"/>
            </a:xfrm>
            <a:custGeom>
              <a:avLst/>
              <a:gdLst>
                <a:gd name="T0" fmla="*/ 200 w 304"/>
                <a:gd name="T1" fmla="*/ 60 h 600"/>
                <a:gd name="T2" fmla="*/ 304 w 304"/>
                <a:gd name="T3" fmla="*/ 0 h 600"/>
                <a:gd name="T4" fmla="*/ 304 w 304"/>
                <a:gd name="T5" fmla="*/ 416 h 600"/>
                <a:gd name="T6" fmla="*/ 0 w 304"/>
                <a:gd name="T7" fmla="*/ 600 h 600"/>
                <a:gd name="T8" fmla="*/ 0 w 304"/>
                <a:gd name="T9" fmla="*/ 475 h 600"/>
                <a:gd name="T10" fmla="*/ 200 w 304"/>
                <a:gd name="T11" fmla="*/ 356 h 600"/>
                <a:gd name="T12" fmla="*/ 200 w 304"/>
                <a:gd name="T13" fmla="*/ 60 h 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4" h="600">
                  <a:moveTo>
                    <a:pt x="200" y="60"/>
                  </a:moveTo>
                  <a:lnTo>
                    <a:pt x="304" y="0"/>
                  </a:lnTo>
                  <a:lnTo>
                    <a:pt x="304" y="416"/>
                  </a:lnTo>
                  <a:lnTo>
                    <a:pt x="0" y="600"/>
                  </a:lnTo>
                  <a:lnTo>
                    <a:pt x="0" y="475"/>
                  </a:lnTo>
                  <a:lnTo>
                    <a:pt x="200" y="356"/>
                  </a:lnTo>
                  <a:lnTo>
                    <a:pt x="200" y="60"/>
                  </a:ln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27" name="Freeform 6"/>
            <p:cNvSpPr>
              <a:spLocks noChangeArrowheads="1"/>
            </p:cNvSpPr>
            <p:nvPr/>
          </p:nvSpPr>
          <p:spPr bwMode="auto">
            <a:xfrm>
              <a:off x="1080" y="2397"/>
              <a:ext cx="1164" cy="689"/>
            </a:xfrm>
            <a:custGeom>
              <a:avLst/>
              <a:gdLst>
                <a:gd name="T0" fmla="*/ 1430 w 1050"/>
                <a:gd name="T1" fmla="*/ 774 h 621"/>
                <a:gd name="T2" fmla="*/ 126 w 1050"/>
                <a:gd name="T3" fmla="*/ 0 h 621"/>
                <a:gd name="T4" fmla="*/ 0 w 1050"/>
                <a:gd name="T5" fmla="*/ 74 h 621"/>
                <a:gd name="T6" fmla="*/ 1304 w 1050"/>
                <a:gd name="T7" fmla="*/ 848 h 621"/>
                <a:gd name="T8" fmla="*/ 1430 w 1050"/>
                <a:gd name="T9" fmla="*/ 774 h 6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0" h="621">
                  <a:moveTo>
                    <a:pt x="1050" y="567"/>
                  </a:moveTo>
                  <a:lnTo>
                    <a:pt x="93" y="0"/>
                  </a:lnTo>
                  <a:lnTo>
                    <a:pt x="0" y="54"/>
                  </a:lnTo>
                  <a:lnTo>
                    <a:pt x="957" y="621"/>
                  </a:lnTo>
                  <a:lnTo>
                    <a:pt x="1050" y="567"/>
                  </a:lnTo>
                  <a:close/>
                </a:path>
              </a:pathLst>
            </a:custGeom>
            <a:solidFill>
              <a:srgbClr val="FFCCCC"/>
            </a:solidFill>
            <a:ln w="12700" cap="sq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28" name="Freeform 7"/>
            <p:cNvSpPr>
              <a:spLocks noChangeArrowheads="1"/>
            </p:cNvSpPr>
            <p:nvPr/>
          </p:nvSpPr>
          <p:spPr bwMode="auto">
            <a:xfrm>
              <a:off x="878" y="2868"/>
              <a:ext cx="81" cy="167"/>
            </a:xfrm>
            <a:custGeom>
              <a:avLst/>
              <a:gdLst>
                <a:gd name="T0" fmla="*/ 100 w 73"/>
                <a:gd name="T1" fmla="*/ 58 h 150"/>
                <a:gd name="T2" fmla="*/ 0 w 73"/>
                <a:gd name="T3" fmla="*/ 0 h 150"/>
                <a:gd name="T4" fmla="*/ 0 w 73"/>
                <a:gd name="T5" fmla="*/ 149 h 150"/>
                <a:gd name="T6" fmla="*/ 100 w 73"/>
                <a:gd name="T7" fmla="*/ 207 h 150"/>
                <a:gd name="T8" fmla="*/ 100 w 73"/>
                <a:gd name="T9" fmla="*/ 58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150">
                  <a:moveTo>
                    <a:pt x="73" y="42"/>
                  </a:moveTo>
                  <a:lnTo>
                    <a:pt x="0" y="0"/>
                  </a:lnTo>
                  <a:lnTo>
                    <a:pt x="0" y="108"/>
                  </a:lnTo>
                  <a:lnTo>
                    <a:pt x="73" y="150"/>
                  </a:lnTo>
                  <a:lnTo>
                    <a:pt x="73" y="42"/>
                  </a:lnTo>
                  <a:close/>
                </a:path>
              </a:pathLst>
            </a:custGeom>
            <a:solidFill>
              <a:srgbClr val="FF7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29" name="Freeform 8"/>
            <p:cNvSpPr>
              <a:spLocks noChangeArrowheads="1"/>
            </p:cNvSpPr>
            <p:nvPr/>
          </p:nvSpPr>
          <p:spPr bwMode="auto">
            <a:xfrm>
              <a:off x="1712" y="3341"/>
              <a:ext cx="186" cy="153"/>
            </a:xfrm>
            <a:custGeom>
              <a:avLst/>
              <a:gdLst>
                <a:gd name="T0" fmla="*/ 0 w 168"/>
                <a:gd name="T1" fmla="*/ 22 h 138"/>
                <a:gd name="T2" fmla="*/ 58 w 168"/>
                <a:gd name="T3" fmla="*/ 0 h 138"/>
                <a:gd name="T4" fmla="*/ 130 w 168"/>
                <a:gd name="T5" fmla="*/ 1 h 138"/>
                <a:gd name="T6" fmla="*/ 187 w 168"/>
                <a:gd name="T7" fmla="*/ 22 h 138"/>
                <a:gd name="T8" fmla="*/ 228 w 168"/>
                <a:gd name="T9" fmla="*/ 59 h 138"/>
                <a:gd name="T10" fmla="*/ 228 w 168"/>
                <a:gd name="T11" fmla="*/ 105 h 138"/>
                <a:gd name="T12" fmla="*/ 192 w 168"/>
                <a:gd name="T13" fmla="*/ 140 h 138"/>
                <a:gd name="T14" fmla="*/ 190 w 168"/>
                <a:gd name="T15" fmla="*/ 188 h 138"/>
                <a:gd name="T16" fmla="*/ 159 w 168"/>
                <a:gd name="T17" fmla="*/ 157 h 138"/>
                <a:gd name="T18" fmla="*/ 114 w 168"/>
                <a:gd name="T19" fmla="*/ 149 h 138"/>
                <a:gd name="T20" fmla="*/ 58 w 168"/>
                <a:gd name="T21" fmla="*/ 149 h 138"/>
                <a:gd name="T22" fmla="*/ 0 w 168"/>
                <a:gd name="T23" fmla="*/ 169 h 138"/>
                <a:gd name="T24" fmla="*/ 0 w 168"/>
                <a:gd name="T25" fmla="*/ 22 h 1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8" h="138">
                  <a:moveTo>
                    <a:pt x="0" y="16"/>
                  </a:moveTo>
                  <a:lnTo>
                    <a:pt x="42" y="0"/>
                  </a:lnTo>
                  <a:lnTo>
                    <a:pt x="96" y="1"/>
                  </a:lnTo>
                  <a:lnTo>
                    <a:pt x="138" y="16"/>
                  </a:lnTo>
                  <a:lnTo>
                    <a:pt x="168" y="43"/>
                  </a:lnTo>
                  <a:lnTo>
                    <a:pt x="168" y="78"/>
                  </a:lnTo>
                  <a:lnTo>
                    <a:pt x="141" y="103"/>
                  </a:lnTo>
                  <a:lnTo>
                    <a:pt x="140" y="138"/>
                  </a:lnTo>
                  <a:lnTo>
                    <a:pt x="117" y="115"/>
                  </a:lnTo>
                  <a:lnTo>
                    <a:pt x="84" y="109"/>
                  </a:lnTo>
                  <a:lnTo>
                    <a:pt x="42" y="109"/>
                  </a:lnTo>
                  <a:lnTo>
                    <a:pt x="0" y="124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FF5050"/>
                </a:gs>
                <a:gs pos="100000">
                  <a:srgbClr val="FFCC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30" name="Freeform 9"/>
            <p:cNvSpPr>
              <a:spLocks noChangeArrowheads="1"/>
            </p:cNvSpPr>
            <p:nvPr/>
          </p:nvSpPr>
          <p:spPr bwMode="auto">
            <a:xfrm>
              <a:off x="957" y="2893"/>
              <a:ext cx="185" cy="159"/>
            </a:xfrm>
            <a:custGeom>
              <a:avLst/>
              <a:gdLst>
                <a:gd name="T0" fmla="*/ 0 w 167"/>
                <a:gd name="T1" fmla="*/ 19 h 144"/>
                <a:gd name="T2" fmla="*/ 61 w 167"/>
                <a:gd name="T3" fmla="*/ 0 h 144"/>
                <a:gd name="T4" fmla="*/ 111 w 167"/>
                <a:gd name="T5" fmla="*/ 0 h 144"/>
                <a:gd name="T6" fmla="*/ 137 w 167"/>
                <a:gd name="T7" fmla="*/ 3 h 144"/>
                <a:gd name="T8" fmla="*/ 196 w 167"/>
                <a:gd name="T9" fmla="*/ 28 h 144"/>
                <a:gd name="T10" fmla="*/ 227 w 167"/>
                <a:gd name="T11" fmla="*/ 60 h 144"/>
                <a:gd name="T12" fmla="*/ 224 w 167"/>
                <a:gd name="T13" fmla="*/ 114 h 144"/>
                <a:gd name="T14" fmla="*/ 184 w 167"/>
                <a:gd name="T15" fmla="*/ 141 h 144"/>
                <a:gd name="T16" fmla="*/ 184 w 167"/>
                <a:gd name="T17" fmla="*/ 194 h 144"/>
                <a:gd name="T18" fmla="*/ 160 w 167"/>
                <a:gd name="T19" fmla="*/ 162 h 144"/>
                <a:gd name="T20" fmla="*/ 114 w 167"/>
                <a:gd name="T21" fmla="*/ 153 h 144"/>
                <a:gd name="T22" fmla="*/ 58 w 167"/>
                <a:gd name="T23" fmla="*/ 153 h 144"/>
                <a:gd name="T24" fmla="*/ 2 w 167"/>
                <a:gd name="T25" fmla="*/ 169 h 144"/>
                <a:gd name="T26" fmla="*/ 0 w 167"/>
                <a:gd name="T27" fmla="*/ 19 h 1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7" h="144">
                  <a:moveTo>
                    <a:pt x="0" y="14"/>
                  </a:moveTo>
                  <a:lnTo>
                    <a:pt x="45" y="0"/>
                  </a:lnTo>
                  <a:lnTo>
                    <a:pt x="81" y="0"/>
                  </a:lnTo>
                  <a:lnTo>
                    <a:pt x="101" y="3"/>
                  </a:lnTo>
                  <a:lnTo>
                    <a:pt x="144" y="21"/>
                  </a:lnTo>
                  <a:lnTo>
                    <a:pt x="167" y="44"/>
                  </a:lnTo>
                  <a:lnTo>
                    <a:pt x="164" y="84"/>
                  </a:lnTo>
                  <a:lnTo>
                    <a:pt x="135" y="105"/>
                  </a:lnTo>
                  <a:lnTo>
                    <a:pt x="135" y="144"/>
                  </a:lnTo>
                  <a:lnTo>
                    <a:pt x="117" y="120"/>
                  </a:lnTo>
                  <a:lnTo>
                    <a:pt x="84" y="114"/>
                  </a:lnTo>
                  <a:lnTo>
                    <a:pt x="42" y="114"/>
                  </a:lnTo>
                  <a:lnTo>
                    <a:pt x="2" y="126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rgbClr val="FF5050"/>
                </a:gs>
                <a:gs pos="100000">
                  <a:srgbClr val="FFCC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31" name="Freeform 10"/>
            <p:cNvSpPr>
              <a:spLocks noChangeArrowheads="1"/>
            </p:cNvSpPr>
            <p:nvPr/>
          </p:nvSpPr>
          <p:spPr bwMode="auto">
            <a:xfrm>
              <a:off x="1860" y="3454"/>
              <a:ext cx="83" cy="171"/>
            </a:xfrm>
            <a:custGeom>
              <a:avLst/>
              <a:gdLst>
                <a:gd name="T0" fmla="*/ 81 w 83"/>
                <a:gd name="T1" fmla="*/ 46 h 171"/>
                <a:gd name="T2" fmla="*/ 0 w 83"/>
                <a:gd name="T3" fmla="*/ 0 h 171"/>
                <a:gd name="T4" fmla="*/ 0 w 83"/>
                <a:gd name="T5" fmla="*/ 120 h 171"/>
                <a:gd name="T6" fmla="*/ 83 w 83"/>
                <a:gd name="T7" fmla="*/ 171 h 171"/>
                <a:gd name="T8" fmla="*/ 81 w 83"/>
                <a:gd name="T9" fmla="*/ 46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" h="171">
                  <a:moveTo>
                    <a:pt x="81" y="46"/>
                  </a:moveTo>
                  <a:lnTo>
                    <a:pt x="0" y="0"/>
                  </a:lnTo>
                  <a:lnTo>
                    <a:pt x="0" y="120"/>
                  </a:lnTo>
                  <a:lnTo>
                    <a:pt x="83" y="171"/>
                  </a:lnTo>
                  <a:lnTo>
                    <a:pt x="81" y="46"/>
                  </a:lnTo>
                  <a:close/>
                </a:path>
              </a:pathLst>
            </a:custGeom>
            <a:solidFill>
              <a:srgbClr val="FF7C80"/>
            </a:solidFill>
            <a:ln w="3175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32" name="Freeform 11"/>
            <p:cNvSpPr>
              <a:spLocks noChangeArrowheads="1"/>
            </p:cNvSpPr>
            <p:nvPr/>
          </p:nvSpPr>
          <p:spPr bwMode="auto">
            <a:xfrm>
              <a:off x="1515" y="3245"/>
              <a:ext cx="197" cy="315"/>
            </a:xfrm>
            <a:custGeom>
              <a:avLst/>
              <a:gdLst>
                <a:gd name="T0" fmla="*/ 244 w 177"/>
                <a:gd name="T1" fmla="*/ 139 h 284"/>
                <a:gd name="T2" fmla="*/ 0 w 177"/>
                <a:gd name="T3" fmla="*/ 0 h 284"/>
                <a:gd name="T4" fmla="*/ 0 w 177"/>
                <a:gd name="T5" fmla="*/ 336 h 284"/>
                <a:gd name="T6" fmla="*/ 90 w 177"/>
                <a:gd name="T7" fmla="*/ 387 h 284"/>
                <a:gd name="T8" fmla="*/ 90 w 177"/>
                <a:gd name="T9" fmla="*/ 271 h 284"/>
                <a:gd name="T10" fmla="*/ 96 w 177"/>
                <a:gd name="T11" fmla="*/ 237 h 284"/>
                <a:gd name="T12" fmla="*/ 124 w 177"/>
                <a:gd name="T13" fmla="*/ 222 h 284"/>
                <a:gd name="T14" fmla="*/ 166 w 177"/>
                <a:gd name="T15" fmla="*/ 241 h 284"/>
                <a:gd name="T16" fmla="*/ 244 w 177"/>
                <a:gd name="T17" fmla="*/ 286 h 284"/>
                <a:gd name="T18" fmla="*/ 244 w 177"/>
                <a:gd name="T19" fmla="*/ 139 h 2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7" h="284">
                  <a:moveTo>
                    <a:pt x="177" y="102"/>
                  </a:moveTo>
                  <a:lnTo>
                    <a:pt x="0" y="0"/>
                  </a:lnTo>
                  <a:lnTo>
                    <a:pt x="0" y="246"/>
                  </a:lnTo>
                  <a:lnTo>
                    <a:pt x="66" y="284"/>
                  </a:lnTo>
                  <a:lnTo>
                    <a:pt x="66" y="198"/>
                  </a:lnTo>
                  <a:lnTo>
                    <a:pt x="69" y="174"/>
                  </a:lnTo>
                  <a:lnTo>
                    <a:pt x="90" y="162"/>
                  </a:lnTo>
                  <a:lnTo>
                    <a:pt x="120" y="177"/>
                  </a:lnTo>
                  <a:lnTo>
                    <a:pt x="177" y="210"/>
                  </a:lnTo>
                  <a:lnTo>
                    <a:pt x="177" y="102"/>
                  </a:lnTo>
                  <a:close/>
                </a:path>
              </a:pathLst>
            </a:custGeom>
            <a:solidFill>
              <a:srgbClr val="FF7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33" name="Freeform 12"/>
            <p:cNvSpPr>
              <a:spLocks noChangeArrowheads="1"/>
            </p:cNvSpPr>
            <p:nvPr/>
          </p:nvSpPr>
          <p:spPr bwMode="auto">
            <a:xfrm>
              <a:off x="1103" y="3006"/>
              <a:ext cx="202" cy="386"/>
            </a:xfrm>
            <a:custGeom>
              <a:avLst/>
              <a:gdLst>
                <a:gd name="T0" fmla="*/ 0 w 182"/>
                <a:gd name="T1" fmla="*/ 0 h 348"/>
                <a:gd name="T2" fmla="*/ 249 w 182"/>
                <a:gd name="T3" fmla="*/ 143 h 348"/>
                <a:gd name="T4" fmla="*/ 249 w 182"/>
                <a:gd name="T5" fmla="*/ 475 h 348"/>
                <a:gd name="T6" fmla="*/ 152 w 182"/>
                <a:gd name="T7" fmla="*/ 419 h 348"/>
                <a:gd name="T8" fmla="*/ 152 w 182"/>
                <a:gd name="T9" fmla="*/ 348 h 348"/>
                <a:gd name="T10" fmla="*/ 152 w 182"/>
                <a:gd name="T11" fmla="*/ 295 h 348"/>
                <a:gd name="T12" fmla="*/ 144 w 182"/>
                <a:gd name="T13" fmla="*/ 253 h 348"/>
                <a:gd name="T14" fmla="*/ 114 w 182"/>
                <a:gd name="T15" fmla="*/ 204 h 348"/>
                <a:gd name="T16" fmla="*/ 0 w 182"/>
                <a:gd name="T17" fmla="*/ 139 h 348"/>
                <a:gd name="T18" fmla="*/ 0 w 182"/>
                <a:gd name="T19" fmla="*/ 0 h 3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2" h="348">
                  <a:moveTo>
                    <a:pt x="0" y="0"/>
                  </a:moveTo>
                  <a:lnTo>
                    <a:pt x="182" y="105"/>
                  </a:lnTo>
                  <a:lnTo>
                    <a:pt x="182" y="348"/>
                  </a:lnTo>
                  <a:lnTo>
                    <a:pt x="111" y="307"/>
                  </a:lnTo>
                  <a:lnTo>
                    <a:pt x="111" y="255"/>
                  </a:lnTo>
                  <a:lnTo>
                    <a:pt x="111" y="216"/>
                  </a:lnTo>
                  <a:lnTo>
                    <a:pt x="105" y="186"/>
                  </a:lnTo>
                  <a:lnTo>
                    <a:pt x="84" y="150"/>
                  </a:lnTo>
                  <a:lnTo>
                    <a:pt x="0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7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34" name="Freeform 13"/>
            <p:cNvSpPr>
              <a:spLocks noChangeArrowheads="1"/>
            </p:cNvSpPr>
            <p:nvPr/>
          </p:nvSpPr>
          <p:spPr bwMode="auto">
            <a:xfrm>
              <a:off x="1944" y="3024"/>
              <a:ext cx="300" cy="600"/>
            </a:xfrm>
            <a:custGeom>
              <a:avLst/>
              <a:gdLst>
                <a:gd name="T0" fmla="*/ 300 w 300"/>
                <a:gd name="T1" fmla="*/ 0 h 600"/>
                <a:gd name="T2" fmla="*/ 300 w 300"/>
                <a:gd name="T3" fmla="*/ 418 h 600"/>
                <a:gd name="T4" fmla="*/ 0 w 300"/>
                <a:gd name="T5" fmla="*/ 600 h 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0" h="600">
                  <a:moveTo>
                    <a:pt x="300" y="0"/>
                  </a:moveTo>
                  <a:lnTo>
                    <a:pt x="300" y="418"/>
                  </a:lnTo>
                  <a:lnTo>
                    <a:pt x="0" y="600"/>
                  </a:lnTo>
                </a:path>
              </a:pathLst>
            </a:custGeom>
            <a:noFill/>
            <a:ln w="127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35" name="Freeform 14"/>
            <p:cNvSpPr>
              <a:spLocks noChangeArrowheads="1"/>
            </p:cNvSpPr>
            <p:nvPr/>
          </p:nvSpPr>
          <p:spPr bwMode="auto">
            <a:xfrm>
              <a:off x="880" y="2753"/>
              <a:ext cx="1264" cy="750"/>
            </a:xfrm>
            <a:custGeom>
              <a:avLst/>
              <a:gdLst>
                <a:gd name="T0" fmla="*/ 1264 w 1264"/>
                <a:gd name="T1" fmla="*/ 627 h 750"/>
                <a:gd name="T2" fmla="*/ 203 w 1264"/>
                <a:gd name="T3" fmla="*/ 0 h 750"/>
                <a:gd name="T4" fmla="*/ 0 w 1264"/>
                <a:gd name="T5" fmla="*/ 116 h 750"/>
                <a:gd name="T6" fmla="*/ 77 w 1264"/>
                <a:gd name="T7" fmla="*/ 163 h 750"/>
                <a:gd name="T8" fmla="*/ 110 w 1264"/>
                <a:gd name="T9" fmla="*/ 146 h 750"/>
                <a:gd name="T10" fmla="*/ 153 w 1264"/>
                <a:gd name="T11" fmla="*/ 143 h 750"/>
                <a:gd name="T12" fmla="*/ 203 w 1264"/>
                <a:gd name="T13" fmla="*/ 150 h 750"/>
                <a:gd name="T14" fmla="*/ 243 w 1264"/>
                <a:gd name="T15" fmla="*/ 173 h 750"/>
                <a:gd name="T16" fmla="*/ 263 w 1264"/>
                <a:gd name="T17" fmla="*/ 203 h 750"/>
                <a:gd name="T18" fmla="*/ 249 w 1264"/>
                <a:gd name="T19" fmla="*/ 233 h 750"/>
                <a:gd name="T20" fmla="*/ 226 w 1264"/>
                <a:gd name="T21" fmla="*/ 258 h 750"/>
                <a:gd name="T22" fmla="*/ 426 w 1264"/>
                <a:gd name="T23" fmla="*/ 369 h 750"/>
                <a:gd name="T24" fmla="*/ 456 w 1264"/>
                <a:gd name="T25" fmla="*/ 356 h 750"/>
                <a:gd name="T26" fmla="*/ 502 w 1264"/>
                <a:gd name="T27" fmla="*/ 346 h 750"/>
                <a:gd name="T28" fmla="*/ 552 w 1264"/>
                <a:gd name="T29" fmla="*/ 343 h 750"/>
                <a:gd name="T30" fmla="*/ 612 w 1264"/>
                <a:gd name="T31" fmla="*/ 356 h 750"/>
                <a:gd name="T32" fmla="*/ 659 w 1264"/>
                <a:gd name="T33" fmla="*/ 389 h 750"/>
                <a:gd name="T34" fmla="*/ 679 w 1264"/>
                <a:gd name="T35" fmla="*/ 422 h 750"/>
                <a:gd name="T36" fmla="*/ 665 w 1264"/>
                <a:gd name="T37" fmla="*/ 462 h 750"/>
                <a:gd name="T38" fmla="*/ 632 w 1264"/>
                <a:gd name="T39" fmla="*/ 492 h 750"/>
                <a:gd name="T40" fmla="*/ 828 w 1264"/>
                <a:gd name="T41" fmla="*/ 605 h 750"/>
                <a:gd name="T42" fmla="*/ 865 w 1264"/>
                <a:gd name="T43" fmla="*/ 595 h 750"/>
                <a:gd name="T44" fmla="*/ 901 w 1264"/>
                <a:gd name="T45" fmla="*/ 589 h 750"/>
                <a:gd name="T46" fmla="*/ 941 w 1264"/>
                <a:gd name="T47" fmla="*/ 592 h 750"/>
                <a:gd name="T48" fmla="*/ 985 w 1264"/>
                <a:gd name="T49" fmla="*/ 609 h 750"/>
                <a:gd name="T50" fmla="*/ 1008 w 1264"/>
                <a:gd name="T51" fmla="*/ 625 h 750"/>
                <a:gd name="T52" fmla="*/ 1018 w 1264"/>
                <a:gd name="T53" fmla="*/ 655 h 750"/>
                <a:gd name="T54" fmla="*/ 1008 w 1264"/>
                <a:gd name="T55" fmla="*/ 682 h 750"/>
                <a:gd name="T56" fmla="*/ 982 w 1264"/>
                <a:gd name="T57" fmla="*/ 702 h 750"/>
                <a:gd name="T58" fmla="*/ 1061 w 1264"/>
                <a:gd name="T59" fmla="*/ 750 h 750"/>
                <a:gd name="T60" fmla="*/ 1264 w 1264"/>
                <a:gd name="T61" fmla="*/ 627 h 75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264" h="750">
                  <a:moveTo>
                    <a:pt x="1264" y="627"/>
                  </a:moveTo>
                  <a:lnTo>
                    <a:pt x="203" y="0"/>
                  </a:lnTo>
                  <a:lnTo>
                    <a:pt x="0" y="116"/>
                  </a:lnTo>
                  <a:lnTo>
                    <a:pt x="77" y="163"/>
                  </a:lnTo>
                  <a:lnTo>
                    <a:pt x="110" y="146"/>
                  </a:lnTo>
                  <a:cubicBezTo>
                    <a:pt x="123" y="143"/>
                    <a:pt x="138" y="142"/>
                    <a:pt x="153" y="143"/>
                  </a:cubicBezTo>
                  <a:cubicBezTo>
                    <a:pt x="168" y="144"/>
                    <a:pt x="188" y="145"/>
                    <a:pt x="203" y="150"/>
                  </a:cubicBezTo>
                  <a:cubicBezTo>
                    <a:pt x="218" y="155"/>
                    <a:pt x="233" y="164"/>
                    <a:pt x="243" y="173"/>
                  </a:cubicBezTo>
                  <a:cubicBezTo>
                    <a:pt x="253" y="182"/>
                    <a:pt x="262" y="193"/>
                    <a:pt x="263" y="203"/>
                  </a:cubicBezTo>
                  <a:cubicBezTo>
                    <a:pt x="264" y="213"/>
                    <a:pt x="255" y="224"/>
                    <a:pt x="249" y="233"/>
                  </a:cubicBezTo>
                  <a:lnTo>
                    <a:pt x="226" y="258"/>
                  </a:lnTo>
                  <a:lnTo>
                    <a:pt x="426" y="369"/>
                  </a:lnTo>
                  <a:lnTo>
                    <a:pt x="456" y="356"/>
                  </a:lnTo>
                  <a:cubicBezTo>
                    <a:pt x="469" y="352"/>
                    <a:pt x="486" y="348"/>
                    <a:pt x="502" y="346"/>
                  </a:cubicBezTo>
                  <a:cubicBezTo>
                    <a:pt x="518" y="344"/>
                    <a:pt x="534" y="341"/>
                    <a:pt x="552" y="343"/>
                  </a:cubicBezTo>
                  <a:cubicBezTo>
                    <a:pt x="570" y="345"/>
                    <a:pt x="594" y="348"/>
                    <a:pt x="612" y="356"/>
                  </a:cubicBezTo>
                  <a:cubicBezTo>
                    <a:pt x="630" y="364"/>
                    <a:pt x="648" y="378"/>
                    <a:pt x="659" y="389"/>
                  </a:cubicBezTo>
                  <a:cubicBezTo>
                    <a:pt x="670" y="400"/>
                    <a:pt x="678" y="410"/>
                    <a:pt x="679" y="422"/>
                  </a:cubicBezTo>
                  <a:cubicBezTo>
                    <a:pt x="680" y="434"/>
                    <a:pt x="673" y="450"/>
                    <a:pt x="665" y="462"/>
                  </a:cubicBezTo>
                  <a:lnTo>
                    <a:pt x="632" y="492"/>
                  </a:lnTo>
                  <a:lnTo>
                    <a:pt x="828" y="605"/>
                  </a:lnTo>
                  <a:lnTo>
                    <a:pt x="865" y="595"/>
                  </a:lnTo>
                  <a:lnTo>
                    <a:pt x="901" y="589"/>
                  </a:lnTo>
                  <a:lnTo>
                    <a:pt x="941" y="592"/>
                  </a:lnTo>
                  <a:cubicBezTo>
                    <a:pt x="955" y="595"/>
                    <a:pt x="974" y="604"/>
                    <a:pt x="985" y="609"/>
                  </a:cubicBezTo>
                  <a:lnTo>
                    <a:pt x="1008" y="625"/>
                  </a:lnTo>
                  <a:lnTo>
                    <a:pt x="1018" y="655"/>
                  </a:lnTo>
                  <a:lnTo>
                    <a:pt x="1008" y="682"/>
                  </a:lnTo>
                  <a:lnTo>
                    <a:pt x="982" y="702"/>
                  </a:lnTo>
                  <a:lnTo>
                    <a:pt x="1061" y="750"/>
                  </a:lnTo>
                  <a:lnTo>
                    <a:pt x="1264" y="627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36" name="Freeform 15"/>
            <p:cNvSpPr>
              <a:spLocks noChangeArrowheads="1"/>
            </p:cNvSpPr>
            <p:nvPr/>
          </p:nvSpPr>
          <p:spPr bwMode="auto">
            <a:xfrm>
              <a:off x="1083" y="2460"/>
              <a:ext cx="1058" cy="918"/>
            </a:xfrm>
            <a:custGeom>
              <a:avLst/>
              <a:gdLst>
                <a:gd name="T0" fmla="*/ 1301 w 954"/>
                <a:gd name="T1" fmla="*/ 768 h 828"/>
                <a:gd name="T2" fmla="*/ 1301 w 954"/>
                <a:gd name="T3" fmla="*/ 1129 h 828"/>
                <a:gd name="T4" fmla="*/ 0 w 954"/>
                <a:gd name="T5" fmla="*/ 360 h 828"/>
                <a:gd name="T6" fmla="*/ 0 w 954"/>
                <a:gd name="T7" fmla="*/ 0 h 828"/>
                <a:gd name="T8" fmla="*/ 1301 w 954"/>
                <a:gd name="T9" fmla="*/ 768 h 8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4" h="828">
                  <a:moveTo>
                    <a:pt x="954" y="564"/>
                  </a:moveTo>
                  <a:lnTo>
                    <a:pt x="954" y="828"/>
                  </a:lnTo>
                  <a:lnTo>
                    <a:pt x="0" y="264"/>
                  </a:lnTo>
                  <a:lnTo>
                    <a:pt x="0" y="0"/>
                  </a:lnTo>
                  <a:lnTo>
                    <a:pt x="954" y="564"/>
                  </a:lnTo>
                  <a:close/>
                </a:path>
              </a:pathLst>
            </a:custGeom>
            <a:solidFill>
              <a:srgbClr val="FF7C80"/>
            </a:solidFill>
            <a:ln w="12700" cap="sq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37" name="Oval 16"/>
            <p:cNvSpPr>
              <a:spLocks noChangeArrowheads="1"/>
            </p:cNvSpPr>
            <p:nvPr/>
          </p:nvSpPr>
          <p:spPr bwMode="auto">
            <a:xfrm rot="3600000">
              <a:off x="1155" y="2631"/>
              <a:ext cx="156" cy="93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50000">
                  <a:srgbClr val="FF9999"/>
                </a:gs>
                <a:gs pos="100000">
                  <a:srgbClr val="CC0000"/>
                </a:gs>
              </a:gsLst>
              <a:lin ang="0" scaled="1"/>
            </a:gradFill>
            <a:ln w="12700" cap="sq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338" name="Oval 17"/>
            <p:cNvSpPr>
              <a:spLocks noChangeArrowheads="1"/>
            </p:cNvSpPr>
            <p:nvPr/>
          </p:nvSpPr>
          <p:spPr bwMode="auto">
            <a:xfrm rot="3600000">
              <a:off x="1914" y="3077"/>
              <a:ext cx="156" cy="93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50000">
                  <a:srgbClr val="FF9999"/>
                </a:gs>
                <a:gs pos="100000">
                  <a:srgbClr val="CC0000"/>
                </a:gs>
              </a:gsLst>
              <a:lin ang="0" scaled="1"/>
            </a:gradFill>
            <a:ln w="12700" cap="sq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339" name="Line 18"/>
            <p:cNvSpPr>
              <a:spLocks noChangeShapeType="1"/>
            </p:cNvSpPr>
            <p:nvPr/>
          </p:nvSpPr>
          <p:spPr bwMode="auto">
            <a:xfrm flipH="1">
              <a:off x="1942" y="3379"/>
              <a:ext cx="199" cy="1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40" name="Line 19"/>
            <p:cNvSpPr>
              <a:spLocks noChangeShapeType="1"/>
            </p:cNvSpPr>
            <p:nvPr/>
          </p:nvSpPr>
          <p:spPr bwMode="auto">
            <a:xfrm flipH="1">
              <a:off x="875" y="2755"/>
              <a:ext cx="207" cy="118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41" name="Freeform 20"/>
            <p:cNvSpPr>
              <a:spLocks noChangeArrowheads="1"/>
            </p:cNvSpPr>
            <p:nvPr/>
          </p:nvSpPr>
          <p:spPr bwMode="auto">
            <a:xfrm>
              <a:off x="1712" y="3339"/>
              <a:ext cx="186" cy="115"/>
            </a:xfrm>
            <a:custGeom>
              <a:avLst/>
              <a:gdLst>
                <a:gd name="T0" fmla="*/ 0 w 186"/>
                <a:gd name="T1" fmla="*/ 19 h 115"/>
                <a:gd name="T2" fmla="*/ 40 w 186"/>
                <a:gd name="T3" fmla="*/ 5 h 115"/>
                <a:gd name="T4" fmla="*/ 100 w 186"/>
                <a:gd name="T5" fmla="*/ 3 h 115"/>
                <a:gd name="T6" fmla="*/ 158 w 186"/>
                <a:gd name="T7" fmla="*/ 25 h 115"/>
                <a:gd name="T8" fmla="*/ 182 w 186"/>
                <a:gd name="T9" fmla="*/ 53 h 115"/>
                <a:gd name="T10" fmla="*/ 182 w 186"/>
                <a:gd name="T11" fmla="*/ 81 h 115"/>
                <a:gd name="T12" fmla="*/ 170 w 186"/>
                <a:gd name="T13" fmla="*/ 101 h 115"/>
                <a:gd name="T14" fmla="*/ 148 w 186"/>
                <a:gd name="T15" fmla="*/ 115 h 1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6" h="115">
                  <a:moveTo>
                    <a:pt x="0" y="19"/>
                  </a:moveTo>
                  <a:cubicBezTo>
                    <a:pt x="11" y="13"/>
                    <a:pt x="23" y="8"/>
                    <a:pt x="40" y="5"/>
                  </a:cubicBezTo>
                  <a:cubicBezTo>
                    <a:pt x="57" y="2"/>
                    <a:pt x="80" y="0"/>
                    <a:pt x="100" y="3"/>
                  </a:cubicBezTo>
                  <a:cubicBezTo>
                    <a:pt x="120" y="6"/>
                    <a:pt x="144" y="17"/>
                    <a:pt x="158" y="25"/>
                  </a:cubicBezTo>
                  <a:cubicBezTo>
                    <a:pt x="172" y="33"/>
                    <a:pt x="178" y="44"/>
                    <a:pt x="182" y="53"/>
                  </a:cubicBezTo>
                  <a:cubicBezTo>
                    <a:pt x="186" y="62"/>
                    <a:pt x="184" y="73"/>
                    <a:pt x="182" y="81"/>
                  </a:cubicBezTo>
                  <a:cubicBezTo>
                    <a:pt x="180" y="89"/>
                    <a:pt x="176" y="95"/>
                    <a:pt x="170" y="101"/>
                  </a:cubicBezTo>
                  <a:cubicBezTo>
                    <a:pt x="164" y="107"/>
                    <a:pt x="156" y="111"/>
                    <a:pt x="148" y="115"/>
                  </a:cubicBezTo>
                </a:path>
              </a:pathLst>
            </a:custGeom>
            <a:noFill/>
            <a:ln w="127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42" name="Freeform 21"/>
            <p:cNvSpPr>
              <a:spLocks noChangeArrowheads="1"/>
            </p:cNvSpPr>
            <p:nvPr/>
          </p:nvSpPr>
          <p:spPr bwMode="auto">
            <a:xfrm>
              <a:off x="958" y="2897"/>
              <a:ext cx="186" cy="115"/>
            </a:xfrm>
            <a:custGeom>
              <a:avLst/>
              <a:gdLst>
                <a:gd name="T0" fmla="*/ 0 w 186"/>
                <a:gd name="T1" fmla="*/ 19 h 115"/>
                <a:gd name="T2" fmla="*/ 40 w 186"/>
                <a:gd name="T3" fmla="*/ 5 h 115"/>
                <a:gd name="T4" fmla="*/ 100 w 186"/>
                <a:gd name="T5" fmla="*/ 3 h 115"/>
                <a:gd name="T6" fmla="*/ 158 w 186"/>
                <a:gd name="T7" fmla="*/ 25 h 115"/>
                <a:gd name="T8" fmla="*/ 182 w 186"/>
                <a:gd name="T9" fmla="*/ 53 h 115"/>
                <a:gd name="T10" fmla="*/ 182 w 186"/>
                <a:gd name="T11" fmla="*/ 81 h 115"/>
                <a:gd name="T12" fmla="*/ 170 w 186"/>
                <a:gd name="T13" fmla="*/ 101 h 115"/>
                <a:gd name="T14" fmla="*/ 148 w 186"/>
                <a:gd name="T15" fmla="*/ 115 h 1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6" h="115">
                  <a:moveTo>
                    <a:pt x="0" y="19"/>
                  </a:moveTo>
                  <a:cubicBezTo>
                    <a:pt x="11" y="13"/>
                    <a:pt x="23" y="8"/>
                    <a:pt x="40" y="5"/>
                  </a:cubicBezTo>
                  <a:cubicBezTo>
                    <a:pt x="57" y="2"/>
                    <a:pt x="80" y="0"/>
                    <a:pt x="100" y="3"/>
                  </a:cubicBezTo>
                  <a:cubicBezTo>
                    <a:pt x="120" y="6"/>
                    <a:pt x="144" y="17"/>
                    <a:pt x="158" y="25"/>
                  </a:cubicBezTo>
                  <a:cubicBezTo>
                    <a:pt x="172" y="33"/>
                    <a:pt x="178" y="44"/>
                    <a:pt x="182" y="53"/>
                  </a:cubicBezTo>
                  <a:cubicBezTo>
                    <a:pt x="186" y="62"/>
                    <a:pt x="184" y="73"/>
                    <a:pt x="182" y="81"/>
                  </a:cubicBezTo>
                  <a:cubicBezTo>
                    <a:pt x="180" y="89"/>
                    <a:pt x="176" y="95"/>
                    <a:pt x="170" y="101"/>
                  </a:cubicBezTo>
                  <a:cubicBezTo>
                    <a:pt x="164" y="107"/>
                    <a:pt x="156" y="111"/>
                    <a:pt x="148" y="115"/>
                  </a:cubicBezTo>
                </a:path>
              </a:pathLst>
            </a:custGeom>
            <a:noFill/>
            <a:ln w="127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43" name="Freeform 22"/>
            <p:cNvSpPr>
              <a:spLocks noChangeArrowheads="1"/>
            </p:cNvSpPr>
            <p:nvPr/>
          </p:nvSpPr>
          <p:spPr bwMode="auto">
            <a:xfrm>
              <a:off x="1304" y="3093"/>
              <a:ext cx="258" cy="155"/>
            </a:xfrm>
            <a:custGeom>
              <a:avLst/>
              <a:gdLst>
                <a:gd name="T0" fmla="*/ 0 w 258"/>
                <a:gd name="T1" fmla="*/ 29 h 155"/>
                <a:gd name="T2" fmla="*/ 44 w 258"/>
                <a:gd name="T3" fmla="*/ 11 h 155"/>
                <a:gd name="T4" fmla="*/ 100 w 258"/>
                <a:gd name="T5" fmla="*/ 1 h 155"/>
                <a:gd name="T6" fmla="*/ 154 w 258"/>
                <a:gd name="T7" fmla="*/ 5 h 155"/>
                <a:gd name="T8" fmla="*/ 210 w 258"/>
                <a:gd name="T9" fmla="*/ 27 h 155"/>
                <a:gd name="T10" fmla="*/ 248 w 258"/>
                <a:gd name="T11" fmla="*/ 59 h 155"/>
                <a:gd name="T12" fmla="*/ 258 w 258"/>
                <a:gd name="T13" fmla="*/ 93 h 155"/>
                <a:gd name="T14" fmla="*/ 246 w 258"/>
                <a:gd name="T15" fmla="*/ 123 h 155"/>
                <a:gd name="T16" fmla="*/ 228 w 258"/>
                <a:gd name="T17" fmla="*/ 143 h 155"/>
                <a:gd name="T18" fmla="*/ 210 w 258"/>
                <a:gd name="T19" fmla="*/ 155 h 1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8" h="155">
                  <a:moveTo>
                    <a:pt x="0" y="29"/>
                  </a:moveTo>
                  <a:cubicBezTo>
                    <a:pt x="13" y="22"/>
                    <a:pt x="27" y="16"/>
                    <a:pt x="44" y="11"/>
                  </a:cubicBezTo>
                  <a:cubicBezTo>
                    <a:pt x="61" y="6"/>
                    <a:pt x="82" y="2"/>
                    <a:pt x="100" y="1"/>
                  </a:cubicBezTo>
                  <a:cubicBezTo>
                    <a:pt x="118" y="0"/>
                    <a:pt x="136" y="1"/>
                    <a:pt x="154" y="5"/>
                  </a:cubicBezTo>
                  <a:cubicBezTo>
                    <a:pt x="172" y="9"/>
                    <a:pt x="194" y="18"/>
                    <a:pt x="210" y="27"/>
                  </a:cubicBezTo>
                  <a:cubicBezTo>
                    <a:pt x="226" y="36"/>
                    <a:pt x="240" y="48"/>
                    <a:pt x="248" y="59"/>
                  </a:cubicBezTo>
                  <a:cubicBezTo>
                    <a:pt x="256" y="70"/>
                    <a:pt x="258" y="82"/>
                    <a:pt x="258" y="93"/>
                  </a:cubicBezTo>
                  <a:cubicBezTo>
                    <a:pt x="258" y="104"/>
                    <a:pt x="251" y="115"/>
                    <a:pt x="246" y="123"/>
                  </a:cubicBezTo>
                  <a:cubicBezTo>
                    <a:pt x="241" y="131"/>
                    <a:pt x="234" y="138"/>
                    <a:pt x="228" y="143"/>
                  </a:cubicBezTo>
                  <a:cubicBezTo>
                    <a:pt x="222" y="148"/>
                    <a:pt x="214" y="153"/>
                    <a:pt x="210" y="155"/>
                  </a:cubicBezTo>
                </a:path>
              </a:pathLst>
            </a:custGeom>
            <a:noFill/>
            <a:ln w="127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44" name="Freeform 23"/>
            <p:cNvSpPr>
              <a:spLocks noChangeArrowheads="1"/>
            </p:cNvSpPr>
            <p:nvPr/>
          </p:nvSpPr>
          <p:spPr bwMode="auto">
            <a:xfrm>
              <a:off x="1586" y="3456"/>
              <a:ext cx="92" cy="102"/>
            </a:xfrm>
            <a:custGeom>
              <a:avLst/>
              <a:gdLst>
                <a:gd name="T0" fmla="*/ 0 w 92"/>
                <a:gd name="T1" fmla="*/ 102 h 102"/>
                <a:gd name="T2" fmla="*/ 36 w 92"/>
                <a:gd name="T3" fmla="*/ 88 h 102"/>
                <a:gd name="T4" fmla="*/ 66 w 92"/>
                <a:gd name="T5" fmla="*/ 64 h 102"/>
                <a:gd name="T6" fmla="*/ 84 w 92"/>
                <a:gd name="T7" fmla="*/ 36 h 102"/>
                <a:gd name="T8" fmla="*/ 92 w 92"/>
                <a:gd name="T9" fmla="*/ 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102">
                  <a:moveTo>
                    <a:pt x="0" y="102"/>
                  </a:moveTo>
                  <a:cubicBezTo>
                    <a:pt x="6" y="100"/>
                    <a:pt x="25" y="94"/>
                    <a:pt x="36" y="88"/>
                  </a:cubicBezTo>
                  <a:cubicBezTo>
                    <a:pt x="47" y="82"/>
                    <a:pt x="58" y="73"/>
                    <a:pt x="66" y="64"/>
                  </a:cubicBezTo>
                  <a:cubicBezTo>
                    <a:pt x="74" y="55"/>
                    <a:pt x="80" y="47"/>
                    <a:pt x="84" y="36"/>
                  </a:cubicBezTo>
                  <a:cubicBezTo>
                    <a:pt x="88" y="25"/>
                    <a:pt x="90" y="12"/>
                    <a:pt x="92" y="0"/>
                  </a:cubicBezTo>
                </a:path>
              </a:pathLst>
            </a:custGeom>
            <a:noFill/>
            <a:ln w="127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6680" name="Freeform 24"/>
          <p:cNvSpPr>
            <a:spLocks noChangeArrowheads="1"/>
          </p:cNvSpPr>
          <p:nvPr/>
        </p:nvSpPr>
        <p:spPr bwMode="auto">
          <a:xfrm>
            <a:off x="1285875" y="2039938"/>
            <a:ext cx="1974850" cy="2800350"/>
          </a:xfrm>
          <a:custGeom>
            <a:avLst/>
            <a:gdLst>
              <a:gd name="T0" fmla="*/ 0 w 1122"/>
              <a:gd name="T1" fmla="*/ 0 h 1590"/>
              <a:gd name="T2" fmla="*/ 0 w 1122"/>
              <a:gd name="T3" fmla="*/ 2147483647 h 1590"/>
              <a:gd name="T4" fmla="*/ 2147483647 w 1122"/>
              <a:gd name="T5" fmla="*/ 2147483647 h 1590"/>
              <a:gd name="T6" fmla="*/ 2147483647 w 1122"/>
              <a:gd name="T7" fmla="*/ 2147483647 h 1590"/>
              <a:gd name="T8" fmla="*/ 0 w 1122"/>
              <a:gd name="T9" fmla="*/ 0 h 15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22" h="1590">
                <a:moveTo>
                  <a:pt x="0" y="0"/>
                </a:moveTo>
                <a:lnTo>
                  <a:pt x="0" y="942"/>
                </a:lnTo>
                <a:lnTo>
                  <a:pt x="1122" y="1590"/>
                </a:lnTo>
                <a:lnTo>
                  <a:pt x="1122" y="657"/>
                </a:lnTo>
                <a:lnTo>
                  <a:pt x="0" y="0"/>
                </a:lnTo>
                <a:close/>
              </a:path>
            </a:pathLst>
          </a:custGeom>
          <a:solidFill>
            <a:srgbClr val="66FF99">
              <a:alpha val="30196"/>
            </a:srgbClr>
          </a:solidFill>
          <a:ln w="12700" cap="sq">
            <a:solidFill>
              <a:srgbClr val="339933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132" name="Rectangle 25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1092200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CC3300"/>
                </a:solidFill>
                <a:ea typeface="宋体" pitchFamily="2" charset="-122"/>
                <a:cs typeface="Arial" charset="0"/>
              </a:rPr>
              <a:t>Hình cắt toàn phần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395413" y="4946650"/>
            <a:ext cx="1687512" cy="1169988"/>
            <a:chOff x="879" y="2882"/>
            <a:chExt cx="1063" cy="737"/>
          </a:xfrm>
        </p:grpSpPr>
        <p:sp>
          <p:nvSpPr>
            <p:cNvPr id="48292" name="Line 27"/>
            <p:cNvSpPr>
              <a:spLocks noChangeShapeType="1"/>
            </p:cNvSpPr>
            <p:nvPr/>
          </p:nvSpPr>
          <p:spPr bwMode="auto">
            <a:xfrm>
              <a:off x="1917" y="3488"/>
              <a:ext cx="23" cy="39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93" name="Line 28"/>
            <p:cNvSpPr>
              <a:spLocks noChangeShapeType="1"/>
            </p:cNvSpPr>
            <p:nvPr/>
          </p:nvSpPr>
          <p:spPr bwMode="auto">
            <a:xfrm>
              <a:off x="1880" y="3469"/>
              <a:ext cx="62" cy="106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94" name="Line 29"/>
            <p:cNvSpPr>
              <a:spLocks noChangeShapeType="1"/>
            </p:cNvSpPr>
            <p:nvPr/>
          </p:nvSpPr>
          <p:spPr bwMode="auto">
            <a:xfrm>
              <a:off x="1859" y="3480"/>
              <a:ext cx="82" cy="139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95" name="Line 30"/>
            <p:cNvSpPr>
              <a:spLocks noChangeShapeType="1"/>
            </p:cNvSpPr>
            <p:nvPr/>
          </p:nvSpPr>
          <p:spPr bwMode="auto">
            <a:xfrm>
              <a:off x="1860" y="3527"/>
              <a:ext cx="42" cy="71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96" name="Line 31"/>
            <p:cNvSpPr>
              <a:spLocks noChangeShapeType="1"/>
            </p:cNvSpPr>
            <p:nvPr/>
          </p:nvSpPr>
          <p:spPr bwMode="auto">
            <a:xfrm>
              <a:off x="1863" y="3565"/>
              <a:ext cx="7" cy="11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97" name="Line 32"/>
            <p:cNvSpPr>
              <a:spLocks noChangeShapeType="1"/>
            </p:cNvSpPr>
            <p:nvPr/>
          </p:nvSpPr>
          <p:spPr bwMode="auto">
            <a:xfrm>
              <a:off x="934" y="2901"/>
              <a:ext cx="23" cy="39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98" name="Line 33"/>
            <p:cNvSpPr>
              <a:spLocks noChangeShapeType="1"/>
            </p:cNvSpPr>
            <p:nvPr/>
          </p:nvSpPr>
          <p:spPr bwMode="auto">
            <a:xfrm>
              <a:off x="897" y="2882"/>
              <a:ext cx="62" cy="106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99" name="Line 34"/>
            <p:cNvSpPr>
              <a:spLocks noChangeShapeType="1"/>
            </p:cNvSpPr>
            <p:nvPr/>
          </p:nvSpPr>
          <p:spPr bwMode="auto">
            <a:xfrm>
              <a:off x="879" y="2896"/>
              <a:ext cx="79" cy="134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00" name="Line 35"/>
            <p:cNvSpPr>
              <a:spLocks noChangeShapeType="1"/>
            </p:cNvSpPr>
            <p:nvPr/>
          </p:nvSpPr>
          <p:spPr bwMode="auto">
            <a:xfrm>
              <a:off x="879" y="2940"/>
              <a:ext cx="42" cy="71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01" name="Line 36"/>
            <p:cNvSpPr>
              <a:spLocks noChangeShapeType="1"/>
            </p:cNvSpPr>
            <p:nvPr/>
          </p:nvSpPr>
          <p:spPr bwMode="auto">
            <a:xfrm>
              <a:off x="879" y="2976"/>
              <a:ext cx="13" cy="20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02" name="Line 37"/>
            <p:cNvSpPr>
              <a:spLocks noChangeShapeType="1"/>
            </p:cNvSpPr>
            <p:nvPr/>
          </p:nvSpPr>
          <p:spPr bwMode="auto">
            <a:xfrm>
              <a:off x="1166" y="3044"/>
              <a:ext cx="138" cy="233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03" name="Line 38"/>
            <p:cNvSpPr>
              <a:spLocks noChangeShapeType="1"/>
            </p:cNvSpPr>
            <p:nvPr/>
          </p:nvSpPr>
          <p:spPr bwMode="auto">
            <a:xfrm>
              <a:off x="1125" y="3018"/>
              <a:ext cx="178" cy="305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04" name="Line 39"/>
            <p:cNvSpPr>
              <a:spLocks noChangeShapeType="1"/>
            </p:cNvSpPr>
            <p:nvPr/>
          </p:nvSpPr>
          <p:spPr bwMode="auto">
            <a:xfrm>
              <a:off x="1104" y="3027"/>
              <a:ext cx="81" cy="138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05" name="Line 40"/>
            <p:cNvSpPr>
              <a:spLocks noChangeShapeType="1"/>
            </p:cNvSpPr>
            <p:nvPr/>
          </p:nvSpPr>
          <p:spPr bwMode="auto">
            <a:xfrm>
              <a:off x="1104" y="3071"/>
              <a:ext cx="42" cy="71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06" name="Line 41"/>
            <p:cNvSpPr>
              <a:spLocks noChangeShapeType="1"/>
            </p:cNvSpPr>
            <p:nvPr/>
          </p:nvSpPr>
          <p:spPr bwMode="auto">
            <a:xfrm>
              <a:off x="1104" y="3107"/>
              <a:ext cx="13" cy="20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07" name="Line 42"/>
            <p:cNvSpPr>
              <a:spLocks noChangeShapeType="1"/>
            </p:cNvSpPr>
            <p:nvPr/>
          </p:nvSpPr>
          <p:spPr bwMode="auto">
            <a:xfrm>
              <a:off x="1206" y="3065"/>
              <a:ext cx="98" cy="165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08" name="Line 43"/>
            <p:cNvSpPr>
              <a:spLocks noChangeShapeType="1"/>
            </p:cNvSpPr>
            <p:nvPr/>
          </p:nvSpPr>
          <p:spPr bwMode="auto">
            <a:xfrm>
              <a:off x="1248" y="3091"/>
              <a:ext cx="57" cy="96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09" name="Line 44"/>
            <p:cNvSpPr>
              <a:spLocks noChangeShapeType="1"/>
            </p:cNvSpPr>
            <p:nvPr/>
          </p:nvSpPr>
          <p:spPr bwMode="auto">
            <a:xfrm>
              <a:off x="1286" y="3112"/>
              <a:ext cx="18" cy="30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10" name="Line 45"/>
            <p:cNvSpPr>
              <a:spLocks noChangeShapeType="1"/>
            </p:cNvSpPr>
            <p:nvPr/>
          </p:nvSpPr>
          <p:spPr bwMode="auto">
            <a:xfrm>
              <a:off x="1225" y="3237"/>
              <a:ext cx="79" cy="132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11" name="Line 46"/>
            <p:cNvSpPr>
              <a:spLocks noChangeShapeType="1"/>
            </p:cNvSpPr>
            <p:nvPr/>
          </p:nvSpPr>
          <p:spPr bwMode="auto">
            <a:xfrm>
              <a:off x="1227" y="3288"/>
              <a:ext cx="52" cy="87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12" name="Line 47"/>
            <p:cNvSpPr>
              <a:spLocks noChangeShapeType="1"/>
            </p:cNvSpPr>
            <p:nvPr/>
          </p:nvSpPr>
          <p:spPr bwMode="auto">
            <a:xfrm>
              <a:off x="1226" y="3331"/>
              <a:ext cx="13" cy="22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13" name="Line 48"/>
            <p:cNvSpPr>
              <a:spLocks noChangeShapeType="1"/>
            </p:cNvSpPr>
            <p:nvPr/>
          </p:nvSpPr>
          <p:spPr bwMode="auto">
            <a:xfrm>
              <a:off x="1575" y="3282"/>
              <a:ext cx="103" cy="174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14" name="Line 49"/>
            <p:cNvSpPr>
              <a:spLocks noChangeShapeType="1"/>
            </p:cNvSpPr>
            <p:nvPr/>
          </p:nvSpPr>
          <p:spPr bwMode="auto">
            <a:xfrm>
              <a:off x="1534" y="3256"/>
              <a:ext cx="104" cy="178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15" name="Line 50"/>
            <p:cNvSpPr>
              <a:spLocks noChangeShapeType="1"/>
            </p:cNvSpPr>
            <p:nvPr/>
          </p:nvSpPr>
          <p:spPr bwMode="auto">
            <a:xfrm>
              <a:off x="1513" y="3267"/>
              <a:ext cx="91" cy="155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16" name="Line 51"/>
            <p:cNvSpPr>
              <a:spLocks noChangeShapeType="1"/>
            </p:cNvSpPr>
            <p:nvPr/>
          </p:nvSpPr>
          <p:spPr bwMode="auto">
            <a:xfrm>
              <a:off x="1513" y="3313"/>
              <a:ext cx="76" cy="128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17" name="Line 52"/>
            <p:cNvSpPr>
              <a:spLocks noChangeShapeType="1"/>
            </p:cNvSpPr>
            <p:nvPr/>
          </p:nvSpPr>
          <p:spPr bwMode="auto">
            <a:xfrm>
              <a:off x="1513" y="3363"/>
              <a:ext cx="74" cy="120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18" name="Line 53"/>
            <p:cNvSpPr>
              <a:spLocks noChangeShapeType="1"/>
            </p:cNvSpPr>
            <p:nvPr/>
          </p:nvSpPr>
          <p:spPr bwMode="auto">
            <a:xfrm>
              <a:off x="1615" y="3303"/>
              <a:ext cx="98" cy="165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19" name="Line 54"/>
            <p:cNvSpPr>
              <a:spLocks noChangeShapeType="1"/>
            </p:cNvSpPr>
            <p:nvPr/>
          </p:nvSpPr>
          <p:spPr bwMode="auto">
            <a:xfrm>
              <a:off x="1657" y="3329"/>
              <a:ext cx="56" cy="94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20" name="Line 55"/>
            <p:cNvSpPr>
              <a:spLocks noChangeShapeType="1"/>
            </p:cNvSpPr>
            <p:nvPr/>
          </p:nvSpPr>
          <p:spPr bwMode="auto">
            <a:xfrm>
              <a:off x="1695" y="3350"/>
              <a:ext cx="18" cy="30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21" name="Line 56"/>
            <p:cNvSpPr>
              <a:spLocks noChangeShapeType="1"/>
            </p:cNvSpPr>
            <p:nvPr/>
          </p:nvSpPr>
          <p:spPr bwMode="auto">
            <a:xfrm>
              <a:off x="1515" y="3413"/>
              <a:ext cx="74" cy="120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22" name="Line 57"/>
            <p:cNvSpPr>
              <a:spLocks noChangeShapeType="1"/>
            </p:cNvSpPr>
            <p:nvPr/>
          </p:nvSpPr>
          <p:spPr bwMode="auto">
            <a:xfrm>
              <a:off x="1516" y="3462"/>
              <a:ext cx="53" cy="86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23" name="Line 58"/>
            <p:cNvSpPr>
              <a:spLocks noChangeShapeType="1"/>
            </p:cNvSpPr>
            <p:nvPr/>
          </p:nvSpPr>
          <p:spPr bwMode="auto">
            <a:xfrm>
              <a:off x="1516" y="3507"/>
              <a:ext cx="10" cy="16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6715" name="Rectangle 59"/>
          <p:cNvSpPr>
            <a:spLocks noChangeArrowheads="1"/>
          </p:cNvSpPr>
          <p:nvPr/>
        </p:nvSpPr>
        <p:spPr bwMode="auto">
          <a:xfrm>
            <a:off x="508000" y="706438"/>
            <a:ext cx="8153400" cy="19812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6716" name="Text Box 60"/>
          <p:cNvSpPr txBox="1">
            <a:spLocks noChangeArrowheads="1"/>
          </p:cNvSpPr>
          <p:nvPr/>
        </p:nvSpPr>
        <p:spPr bwMode="auto">
          <a:xfrm>
            <a:off x="677863" y="639763"/>
            <a:ext cx="8035925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000">
                <a:ea typeface="宋体" pitchFamily="2" charset="-122"/>
                <a:cs typeface="Arial" charset="0"/>
              </a:rPr>
              <a:t>      Hình cắt toàn phần thường được sử dụng khi hình chiếu tương ứng </a:t>
            </a:r>
            <a:r>
              <a:rPr lang="en-US" altLang="zh-CN" sz="2000" b="1">
                <a:solidFill>
                  <a:srgbClr val="FF0000"/>
                </a:solidFill>
                <a:ea typeface="宋体" pitchFamily="2" charset="-122"/>
                <a:cs typeface="Arial" charset="0"/>
              </a:rPr>
              <a:t>không đối xứng</a:t>
            </a:r>
            <a:r>
              <a:rPr lang="en-US" altLang="zh-CN" sz="2000">
                <a:ea typeface="宋体" pitchFamily="2" charset="-122"/>
                <a:cs typeface="Arial" charset="0"/>
              </a:rPr>
              <a:t>; hoặc hình chiếu tương ứng </a:t>
            </a:r>
            <a:r>
              <a:rPr lang="en-US" altLang="zh-CN" sz="2000" b="1">
                <a:solidFill>
                  <a:srgbClr val="0000FF"/>
                </a:solidFill>
                <a:ea typeface="宋体" pitchFamily="2" charset="-122"/>
                <a:cs typeface="Arial" charset="0"/>
              </a:rPr>
              <a:t>đối xứng</a:t>
            </a:r>
            <a:r>
              <a:rPr lang="en-US" altLang="zh-CN" sz="2000">
                <a:ea typeface="宋体" pitchFamily="2" charset="-122"/>
                <a:cs typeface="Arial" charset="0"/>
              </a:rPr>
              <a:t> nhưng có </a:t>
            </a:r>
            <a:r>
              <a:rPr lang="en-US" altLang="zh-CN" sz="2000" b="1">
                <a:solidFill>
                  <a:srgbClr val="0000FF"/>
                </a:solidFill>
                <a:ea typeface="宋体" pitchFamily="2" charset="-122"/>
                <a:cs typeface="Arial" charset="0"/>
              </a:rPr>
              <a:t>đường bao đơn giản</a:t>
            </a:r>
            <a:r>
              <a:rPr lang="en-US" altLang="zh-CN" sz="2000">
                <a:ea typeface="宋体" pitchFamily="2" charset="-122"/>
                <a:cs typeface="Arial" charset="0"/>
              </a:rPr>
              <a:t>.</a:t>
            </a:r>
          </a:p>
        </p:txBody>
      </p: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4843463" y="3635375"/>
            <a:ext cx="2855912" cy="628650"/>
            <a:chOff x="3051" y="3694"/>
            <a:chExt cx="1799" cy="396"/>
          </a:xfrm>
        </p:grpSpPr>
        <p:sp>
          <p:nvSpPr>
            <p:cNvPr id="48285" name="Line 62"/>
            <p:cNvSpPr>
              <a:spLocks noChangeShapeType="1"/>
            </p:cNvSpPr>
            <p:nvPr/>
          </p:nvSpPr>
          <p:spPr bwMode="auto">
            <a:xfrm>
              <a:off x="3051" y="3702"/>
              <a:ext cx="1799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6" name="Line 63"/>
            <p:cNvSpPr>
              <a:spLocks noChangeShapeType="1"/>
            </p:cNvSpPr>
            <p:nvPr/>
          </p:nvSpPr>
          <p:spPr bwMode="auto">
            <a:xfrm>
              <a:off x="3175" y="3694"/>
              <a:ext cx="0" cy="16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7" name="Line 64"/>
            <p:cNvSpPr>
              <a:spLocks noChangeShapeType="1"/>
            </p:cNvSpPr>
            <p:nvPr/>
          </p:nvSpPr>
          <p:spPr bwMode="auto">
            <a:xfrm>
              <a:off x="3431" y="3694"/>
              <a:ext cx="0" cy="16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8" name="Line 65"/>
            <p:cNvSpPr>
              <a:spLocks noChangeShapeType="1"/>
            </p:cNvSpPr>
            <p:nvPr/>
          </p:nvSpPr>
          <p:spPr bwMode="auto">
            <a:xfrm>
              <a:off x="4462" y="3702"/>
              <a:ext cx="0" cy="16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9" name="Line 66"/>
            <p:cNvSpPr>
              <a:spLocks noChangeShapeType="1"/>
            </p:cNvSpPr>
            <p:nvPr/>
          </p:nvSpPr>
          <p:spPr bwMode="auto">
            <a:xfrm>
              <a:off x="4718" y="3702"/>
              <a:ext cx="0" cy="16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90" name="Line 67"/>
            <p:cNvSpPr>
              <a:spLocks noChangeShapeType="1"/>
            </p:cNvSpPr>
            <p:nvPr/>
          </p:nvSpPr>
          <p:spPr bwMode="auto">
            <a:xfrm>
              <a:off x="3773" y="3698"/>
              <a:ext cx="0" cy="3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91" name="Line 68"/>
            <p:cNvSpPr>
              <a:spLocks noChangeShapeType="1"/>
            </p:cNvSpPr>
            <p:nvPr/>
          </p:nvSpPr>
          <p:spPr bwMode="auto">
            <a:xfrm>
              <a:off x="4115" y="3698"/>
              <a:ext cx="0" cy="3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4675188" y="5614988"/>
            <a:ext cx="3179762" cy="0"/>
            <a:chOff x="2945" y="2268"/>
            <a:chExt cx="2003" cy="0"/>
          </a:xfrm>
        </p:grpSpPr>
        <p:sp>
          <p:nvSpPr>
            <p:cNvPr id="48276" name="Line 70"/>
            <p:cNvSpPr>
              <a:spLocks noChangeShapeType="1"/>
            </p:cNvSpPr>
            <p:nvPr/>
          </p:nvSpPr>
          <p:spPr bwMode="auto">
            <a:xfrm rot="16200000" flipV="1">
              <a:off x="3715" y="2142"/>
              <a:ext cx="0" cy="252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7" name="Line 71"/>
            <p:cNvSpPr>
              <a:spLocks noChangeShapeType="1"/>
            </p:cNvSpPr>
            <p:nvPr/>
          </p:nvSpPr>
          <p:spPr bwMode="auto">
            <a:xfrm rot="16200000" flipV="1">
              <a:off x="3948" y="2227"/>
              <a:ext cx="0" cy="82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8" name="Line 72"/>
            <p:cNvSpPr>
              <a:spLocks noChangeShapeType="1"/>
            </p:cNvSpPr>
            <p:nvPr/>
          </p:nvSpPr>
          <p:spPr bwMode="auto">
            <a:xfrm rot="16200000" flipV="1">
              <a:off x="4177" y="2142"/>
              <a:ext cx="0" cy="252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9" name="Line 73"/>
            <p:cNvSpPr>
              <a:spLocks noChangeShapeType="1"/>
            </p:cNvSpPr>
            <p:nvPr/>
          </p:nvSpPr>
          <p:spPr bwMode="auto">
            <a:xfrm rot="16200000" flipV="1">
              <a:off x="4432" y="2186"/>
              <a:ext cx="0" cy="161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0" name="Line 74"/>
            <p:cNvSpPr>
              <a:spLocks noChangeShapeType="1"/>
            </p:cNvSpPr>
            <p:nvPr/>
          </p:nvSpPr>
          <p:spPr bwMode="auto">
            <a:xfrm rot="16200000" flipV="1">
              <a:off x="4591" y="2242"/>
              <a:ext cx="0" cy="49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1" name="Line 75"/>
            <p:cNvSpPr>
              <a:spLocks noChangeShapeType="1"/>
            </p:cNvSpPr>
            <p:nvPr/>
          </p:nvSpPr>
          <p:spPr bwMode="auto">
            <a:xfrm rot="16200000" flipV="1">
              <a:off x="4809" y="2129"/>
              <a:ext cx="0" cy="278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2" name="Line 76"/>
            <p:cNvSpPr>
              <a:spLocks noChangeShapeType="1"/>
            </p:cNvSpPr>
            <p:nvPr/>
          </p:nvSpPr>
          <p:spPr bwMode="auto">
            <a:xfrm rot="16200000" flipV="1">
              <a:off x="3085" y="2126"/>
              <a:ext cx="0" cy="281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3" name="Line 77"/>
            <p:cNvSpPr>
              <a:spLocks noChangeShapeType="1"/>
            </p:cNvSpPr>
            <p:nvPr/>
          </p:nvSpPr>
          <p:spPr bwMode="auto">
            <a:xfrm rot="16200000" flipV="1">
              <a:off x="3304" y="2243"/>
              <a:ext cx="0" cy="50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4" name="Line 78"/>
            <p:cNvSpPr>
              <a:spLocks noChangeShapeType="1"/>
            </p:cNvSpPr>
            <p:nvPr/>
          </p:nvSpPr>
          <p:spPr bwMode="auto">
            <a:xfrm rot="16200000" flipV="1">
              <a:off x="3469" y="2181"/>
              <a:ext cx="0" cy="174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4843463" y="4606925"/>
            <a:ext cx="2862262" cy="1979613"/>
            <a:chOff x="3051" y="1633"/>
            <a:chExt cx="1803" cy="1247"/>
          </a:xfrm>
        </p:grpSpPr>
        <p:sp>
          <p:nvSpPr>
            <p:cNvPr id="48240" name="Rectangle 80"/>
            <p:cNvSpPr>
              <a:spLocks noChangeArrowheads="1"/>
            </p:cNvSpPr>
            <p:nvPr/>
          </p:nvSpPr>
          <p:spPr bwMode="auto">
            <a:xfrm>
              <a:off x="3055" y="1736"/>
              <a:ext cx="1799" cy="1049"/>
            </a:xfrm>
            <a:prstGeom prst="rect">
              <a:avLst/>
            </a:prstGeom>
            <a:noFill/>
            <a:ln w="381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241" name="Line 81"/>
            <p:cNvSpPr>
              <a:spLocks noChangeShapeType="1"/>
            </p:cNvSpPr>
            <p:nvPr/>
          </p:nvSpPr>
          <p:spPr bwMode="auto">
            <a:xfrm>
              <a:off x="3051" y="1918"/>
              <a:ext cx="1795" cy="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2" name="Line 82"/>
            <p:cNvSpPr>
              <a:spLocks noChangeShapeType="1"/>
            </p:cNvSpPr>
            <p:nvPr/>
          </p:nvSpPr>
          <p:spPr bwMode="auto">
            <a:xfrm flipV="1">
              <a:off x="3946" y="1856"/>
              <a:ext cx="0" cy="301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3" name="Line 83"/>
            <p:cNvSpPr>
              <a:spLocks noChangeShapeType="1"/>
            </p:cNvSpPr>
            <p:nvPr/>
          </p:nvSpPr>
          <p:spPr bwMode="auto">
            <a:xfrm flipV="1">
              <a:off x="3946" y="2224"/>
              <a:ext cx="0" cy="82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4" name="Line 84"/>
            <p:cNvSpPr>
              <a:spLocks noChangeShapeType="1"/>
            </p:cNvSpPr>
            <p:nvPr/>
          </p:nvSpPr>
          <p:spPr bwMode="auto">
            <a:xfrm flipV="1">
              <a:off x="3946" y="2368"/>
              <a:ext cx="0" cy="277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5" name="Line 85"/>
            <p:cNvSpPr>
              <a:spLocks noChangeShapeType="1"/>
            </p:cNvSpPr>
            <p:nvPr/>
          </p:nvSpPr>
          <p:spPr bwMode="auto">
            <a:xfrm flipV="1">
              <a:off x="4590" y="2029"/>
              <a:ext cx="0" cy="166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6" name="Line 86"/>
            <p:cNvSpPr>
              <a:spLocks noChangeShapeType="1"/>
            </p:cNvSpPr>
            <p:nvPr/>
          </p:nvSpPr>
          <p:spPr bwMode="auto">
            <a:xfrm flipV="1">
              <a:off x="4590" y="2240"/>
              <a:ext cx="0" cy="50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7" name="Line 87"/>
            <p:cNvSpPr>
              <a:spLocks noChangeShapeType="1"/>
            </p:cNvSpPr>
            <p:nvPr/>
          </p:nvSpPr>
          <p:spPr bwMode="auto">
            <a:xfrm flipV="1">
              <a:off x="4590" y="2323"/>
              <a:ext cx="0" cy="165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8" name="Line 88"/>
            <p:cNvSpPr>
              <a:spLocks noChangeShapeType="1"/>
            </p:cNvSpPr>
            <p:nvPr/>
          </p:nvSpPr>
          <p:spPr bwMode="auto">
            <a:xfrm flipV="1">
              <a:off x="3303" y="2025"/>
              <a:ext cx="0" cy="170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9" name="Line 89"/>
            <p:cNvSpPr>
              <a:spLocks noChangeShapeType="1"/>
            </p:cNvSpPr>
            <p:nvPr/>
          </p:nvSpPr>
          <p:spPr bwMode="auto">
            <a:xfrm flipV="1">
              <a:off x="3303" y="2240"/>
              <a:ext cx="0" cy="50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0" name="Line 90"/>
            <p:cNvSpPr>
              <a:spLocks noChangeShapeType="1"/>
            </p:cNvSpPr>
            <p:nvPr/>
          </p:nvSpPr>
          <p:spPr bwMode="auto">
            <a:xfrm flipV="1">
              <a:off x="3303" y="2323"/>
              <a:ext cx="0" cy="165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1" name="Line 91"/>
            <p:cNvSpPr>
              <a:spLocks noChangeShapeType="1"/>
            </p:cNvSpPr>
            <p:nvPr/>
          </p:nvSpPr>
          <p:spPr bwMode="auto">
            <a:xfrm>
              <a:off x="4677" y="2616"/>
              <a:ext cx="0" cy="16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2" name="Line 92"/>
            <p:cNvSpPr>
              <a:spLocks noChangeShapeType="1"/>
            </p:cNvSpPr>
            <p:nvPr/>
          </p:nvSpPr>
          <p:spPr bwMode="auto">
            <a:xfrm>
              <a:off x="4503" y="2616"/>
              <a:ext cx="0" cy="16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3" name="Line 93"/>
            <p:cNvSpPr>
              <a:spLocks noChangeShapeType="1"/>
            </p:cNvSpPr>
            <p:nvPr/>
          </p:nvSpPr>
          <p:spPr bwMode="auto">
            <a:xfrm>
              <a:off x="3216" y="2612"/>
              <a:ext cx="0" cy="16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4" name="Line 94"/>
            <p:cNvSpPr>
              <a:spLocks noChangeShapeType="1"/>
            </p:cNvSpPr>
            <p:nvPr/>
          </p:nvSpPr>
          <p:spPr bwMode="auto">
            <a:xfrm>
              <a:off x="3389" y="2612"/>
              <a:ext cx="0" cy="16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5" name="Line 95"/>
            <p:cNvSpPr>
              <a:spLocks noChangeShapeType="1"/>
            </p:cNvSpPr>
            <p:nvPr/>
          </p:nvSpPr>
          <p:spPr bwMode="auto">
            <a:xfrm flipV="1">
              <a:off x="4590" y="2521"/>
              <a:ext cx="0" cy="103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6" name="Line 96"/>
            <p:cNvSpPr>
              <a:spLocks noChangeShapeType="1"/>
            </p:cNvSpPr>
            <p:nvPr/>
          </p:nvSpPr>
          <p:spPr bwMode="auto">
            <a:xfrm flipV="1">
              <a:off x="4590" y="2670"/>
              <a:ext cx="0" cy="37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7" name="Line 97"/>
            <p:cNvSpPr>
              <a:spLocks noChangeShapeType="1"/>
            </p:cNvSpPr>
            <p:nvPr/>
          </p:nvSpPr>
          <p:spPr bwMode="auto">
            <a:xfrm flipV="1">
              <a:off x="4590" y="2752"/>
              <a:ext cx="0" cy="128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8" name="Line 98"/>
            <p:cNvSpPr>
              <a:spLocks noChangeShapeType="1"/>
            </p:cNvSpPr>
            <p:nvPr/>
          </p:nvSpPr>
          <p:spPr bwMode="auto">
            <a:xfrm flipV="1">
              <a:off x="3303" y="2521"/>
              <a:ext cx="0" cy="103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9" name="Line 99"/>
            <p:cNvSpPr>
              <a:spLocks noChangeShapeType="1"/>
            </p:cNvSpPr>
            <p:nvPr/>
          </p:nvSpPr>
          <p:spPr bwMode="auto">
            <a:xfrm flipV="1">
              <a:off x="3303" y="2670"/>
              <a:ext cx="0" cy="37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0" name="Line 100"/>
            <p:cNvSpPr>
              <a:spLocks noChangeShapeType="1"/>
            </p:cNvSpPr>
            <p:nvPr/>
          </p:nvSpPr>
          <p:spPr bwMode="auto">
            <a:xfrm flipV="1">
              <a:off x="3303" y="2752"/>
              <a:ext cx="0" cy="128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1" name="Line 101"/>
            <p:cNvSpPr>
              <a:spLocks noChangeShapeType="1"/>
            </p:cNvSpPr>
            <p:nvPr/>
          </p:nvSpPr>
          <p:spPr bwMode="auto">
            <a:xfrm flipV="1">
              <a:off x="3303" y="1633"/>
              <a:ext cx="0" cy="103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2" name="Line 102"/>
            <p:cNvSpPr>
              <a:spLocks noChangeShapeType="1"/>
            </p:cNvSpPr>
            <p:nvPr/>
          </p:nvSpPr>
          <p:spPr bwMode="auto">
            <a:xfrm flipV="1">
              <a:off x="3303" y="1782"/>
              <a:ext cx="0" cy="37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3" name="Line 103"/>
            <p:cNvSpPr>
              <a:spLocks noChangeShapeType="1"/>
            </p:cNvSpPr>
            <p:nvPr/>
          </p:nvSpPr>
          <p:spPr bwMode="auto">
            <a:xfrm flipV="1">
              <a:off x="3303" y="1864"/>
              <a:ext cx="0" cy="128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4" name="Line 104"/>
            <p:cNvSpPr>
              <a:spLocks noChangeShapeType="1"/>
            </p:cNvSpPr>
            <p:nvPr/>
          </p:nvSpPr>
          <p:spPr bwMode="auto">
            <a:xfrm flipV="1">
              <a:off x="4590" y="1641"/>
              <a:ext cx="0" cy="103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5" name="Line 105"/>
            <p:cNvSpPr>
              <a:spLocks noChangeShapeType="1"/>
            </p:cNvSpPr>
            <p:nvPr/>
          </p:nvSpPr>
          <p:spPr bwMode="auto">
            <a:xfrm flipV="1">
              <a:off x="4590" y="1790"/>
              <a:ext cx="0" cy="37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6" name="Line 106"/>
            <p:cNvSpPr>
              <a:spLocks noChangeShapeType="1"/>
            </p:cNvSpPr>
            <p:nvPr/>
          </p:nvSpPr>
          <p:spPr bwMode="auto">
            <a:xfrm flipV="1">
              <a:off x="4590" y="1873"/>
              <a:ext cx="0" cy="128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7" name="Line 107"/>
            <p:cNvSpPr>
              <a:spLocks noChangeShapeType="1"/>
            </p:cNvSpPr>
            <p:nvPr/>
          </p:nvSpPr>
          <p:spPr bwMode="auto">
            <a:xfrm>
              <a:off x="4677" y="1740"/>
              <a:ext cx="0" cy="17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8" name="Line 108"/>
            <p:cNvSpPr>
              <a:spLocks noChangeShapeType="1"/>
            </p:cNvSpPr>
            <p:nvPr/>
          </p:nvSpPr>
          <p:spPr bwMode="auto">
            <a:xfrm>
              <a:off x="4503" y="1740"/>
              <a:ext cx="0" cy="17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9" name="Line 109"/>
            <p:cNvSpPr>
              <a:spLocks noChangeShapeType="1"/>
            </p:cNvSpPr>
            <p:nvPr/>
          </p:nvSpPr>
          <p:spPr bwMode="auto">
            <a:xfrm>
              <a:off x="3216" y="1736"/>
              <a:ext cx="0" cy="17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0" name="Line 110"/>
            <p:cNvSpPr>
              <a:spLocks noChangeShapeType="1"/>
            </p:cNvSpPr>
            <p:nvPr/>
          </p:nvSpPr>
          <p:spPr bwMode="auto">
            <a:xfrm>
              <a:off x="3389" y="1736"/>
              <a:ext cx="0" cy="17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1" name="Oval 111"/>
            <p:cNvSpPr>
              <a:spLocks noChangeArrowheads="1"/>
            </p:cNvSpPr>
            <p:nvPr/>
          </p:nvSpPr>
          <p:spPr bwMode="auto">
            <a:xfrm>
              <a:off x="3769" y="2091"/>
              <a:ext cx="351" cy="351"/>
            </a:xfrm>
            <a:prstGeom prst="ellipse">
              <a:avLst/>
            </a:prstGeom>
            <a:noFill/>
            <a:ln w="381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272" name="Oval 112"/>
            <p:cNvSpPr>
              <a:spLocks noChangeArrowheads="1"/>
            </p:cNvSpPr>
            <p:nvPr/>
          </p:nvSpPr>
          <p:spPr bwMode="auto">
            <a:xfrm>
              <a:off x="3641" y="1959"/>
              <a:ext cx="611" cy="611"/>
            </a:xfrm>
            <a:prstGeom prst="ellipse">
              <a:avLst/>
            </a:prstGeom>
            <a:noFill/>
            <a:ln w="381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273" name="Oval 113"/>
            <p:cNvSpPr>
              <a:spLocks noChangeArrowheads="1"/>
            </p:cNvSpPr>
            <p:nvPr/>
          </p:nvSpPr>
          <p:spPr bwMode="auto">
            <a:xfrm>
              <a:off x="4458" y="2133"/>
              <a:ext cx="260" cy="260"/>
            </a:xfrm>
            <a:prstGeom prst="ellipse">
              <a:avLst/>
            </a:prstGeom>
            <a:noFill/>
            <a:ln w="381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274" name="Oval 114"/>
            <p:cNvSpPr>
              <a:spLocks noChangeArrowheads="1"/>
            </p:cNvSpPr>
            <p:nvPr/>
          </p:nvSpPr>
          <p:spPr bwMode="auto">
            <a:xfrm>
              <a:off x="3171" y="2133"/>
              <a:ext cx="260" cy="260"/>
            </a:xfrm>
            <a:prstGeom prst="ellipse">
              <a:avLst/>
            </a:prstGeom>
            <a:noFill/>
            <a:ln w="381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275" name="Line 115"/>
            <p:cNvSpPr>
              <a:spLocks noChangeShapeType="1"/>
            </p:cNvSpPr>
            <p:nvPr/>
          </p:nvSpPr>
          <p:spPr bwMode="auto">
            <a:xfrm>
              <a:off x="3055" y="2620"/>
              <a:ext cx="1795" cy="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16"/>
          <p:cNvGrpSpPr>
            <a:grpSpLocks/>
          </p:cNvGrpSpPr>
          <p:nvPr/>
        </p:nvGrpSpPr>
        <p:grpSpPr bwMode="auto">
          <a:xfrm>
            <a:off x="4849813" y="2847975"/>
            <a:ext cx="2890837" cy="1619250"/>
            <a:chOff x="3055" y="3198"/>
            <a:chExt cx="1821" cy="1020"/>
          </a:xfrm>
        </p:grpSpPr>
        <p:sp>
          <p:nvSpPr>
            <p:cNvPr id="48213" name="Freeform 117"/>
            <p:cNvSpPr>
              <a:spLocks noChangeArrowheads="1"/>
            </p:cNvSpPr>
            <p:nvPr/>
          </p:nvSpPr>
          <p:spPr bwMode="auto">
            <a:xfrm>
              <a:off x="3055" y="3256"/>
              <a:ext cx="1799" cy="834"/>
            </a:xfrm>
            <a:custGeom>
              <a:avLst/>
              <a:gdLst>
                <a:gd name="T0" fmla="*/ 0 w 1308"/>
                <a:gd name="T1" fmla="*/ 0 h 606"/>
                <a:gd name="T2" fmla="*/ 0 w 1308"/>
                <a:gd name="T3" fmla="*/ 1157 h 606"/>
                <a:gd name="T4" fmla="*/ 968 w 1308"/>
                <a:gd name="T5" fmla="*/ 1157 h 606"/>
                <a:gd name="T6" fmla="*/ 1077 w 1308"/>
                <a:gd name="T7" fmla="*/ 1204 h 606"/>
                <a:gd name="T8" fmla="*/ 1124 w 1308"/>
                <a:gd name="T9" fmla="*/ 1360 h 606"/>
                <a:gd name="T10" fmla="*/ 1124 w 1308"/>
                <a:gd name="T11" fmla="*/ 1580 h 606"/>
                <a:gd name="T12" fmla="*/ 2279 w 1308"/>
                <a:gd name="T13" fmla="*/ 1580 h 606"/>
                <a:gd name="T14" fmla="*/ 2279 w 1308"/>
                <a:gd name="T15" fmla="*/ 1345 h 606"/>
                <a:gd name="T16" fmla="*/ 2279 w 1308"/>
                <a:gd name="T17" fmla="*/ 1252 h 606"/>
                <a:gd name="T18" fmla="*/ 2342 w 1308"/>
                <a:gd name="T19" fmla="*/ 1173 h 606"/>
                <a:gd name="T20" fmla="*/ 2483 w 1308"/>
                <a:gd name="T21" fmla="*/ 1173 h 606"/>
                <a:gd name="T22" fmla="*/ 3403 w 1308"/>
                <a:gd name="T23" fmla="*/ 1173 h 606"/>
                <a:gd name="T24" fmla="*/ 3403 w 1308"/>
                <a:gd name="T25" fmla="*/ 15 h 606"/>
                <a:gd name="T26" fmla="*/ 0 w 1308"/>
                <a:gd name="T27" fmla="*/ 0 h 60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8" h="606">
                  <a:moveTo>
                    <a:pt x="0" y="0"/>
                  </a:moveTo>
                  <a:lnTo>
                    <a:pt x="0" y="444"/>
                  </a:lnTo>
                  <a:lnTo>
                    <a:pt x="372" y="444"/>
                  </a:lnTo>
                  <a:lnTo>
                    <a:pt x="414" y="462"/>
                  </a:lnTo>
                  <a:lnTo>
                    <a:pt x="432" y="522"/>
                  </a:lnTo>
                  <a:lnTo>
                    <a:pt x="432" y="606"/>
                  </a:lnTo>
                  <a:lnTo>
                    <a:pt x="876" y="606"/>
                  </a:lnTo>
                  <a:lnTo>
                    <a:pt x="876" y="516"/>
                  </a:lnTo>
                  <a:lnTo>
                    <a:pt x="876" y="480"/>
                  </a:lnTo>
                  <a:lnTo>
                    <a:pt x="900" y="450"/>
                  </a:lnTo>
                  <a:lnTo>
                    <a:pt x="954" y="450"/>
                  </a:lnTo>
                  <a:lnTo>
                    <a:pt x="1308" y="450"/>
                  </a:lnTo>
                  <a:lnTo>
                    <a:pt x="1308" y="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214" name="Group 118"/>
            <p:cNvGrpSpPr>
              <a:grpSpLocks/>
            </p:cNvGrpSpPr>
            <p:nvPr/>
          </p:nvGrpSpPr>
          <p:grpSpPr bwMode="auto">
            <a:xfrm>
              <a:off x="3946" y="3504"/>
              <a:ext cx="0" cy="714"/>
              <a:chOff x="3946" y="3504"/>
              <a:chExt cx="0" cy="714"/>
            </a:xfrm>
          </p:grpSpPr>
          <p:sp>
            <p:nvSpPr>
              <p:cNvPr id="48237" name="Line 119"/>
              <p:cNvSpPr>
                <a:spLocks noChangeShapeType="1"/>
              </p:cNvSpPr>
              <p:nvPr/>
            </p:nvSpPr>
            <p:spPr bwMode="auto">
              <a:xfrm flipV="1">
                <a:off x="3946" y="3504"/>
                <a:ext cx="0" cy="252"/>
              </a:xfrm>
              <a:prstGeom prst="line">
                <a:avLst/>
              </a:prstGeom>
              <a:noFill/>
              <a:ln w="1905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38" name="Line 120"/>
              <p:cNvSpPr>
                <a:spLocks noChangeShapeType="1"/>
              </p:cNvSpPr>
              <p:nvPr/>
            </p:nvSpPr>
            <p:spPr bwMode="auto">
              <a:xfrm flipV="1">
                <a:off x="3946" y="3822"/>
                <a:ext cx="0" cy="82"/>
              </a:xfrm>
              <a:prstGeom prst="line">
                <a:avLst/>
              </a:prstGeom>
              <a:noFill/>
              <a:ln w="1905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39" name="Line 121"/>
              <p:cNvSpPr>
                <a:spLocks noChangeShapeType="1"/>
              </p:cNvSpPr>
              <p:nvPr/>
            </p:nvSpPr>
            <p:spPr bwMode="auto">
              <a:xfrm flipV="1">
                <a:off x="3946" y="3966"/>
                <a:ext cx="0" cy="252"/>
              </a:xfrm>
              <a:prstGeom prst="line">
                <a:avLst/>
              </a:prstGeom>
              <a:noFill/>
              <a:ln w="1905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215" name="Line 122"/>
            <p:cNvSpPr>
              <a:spLocks noChangeShapeType="1"/>
            </p:cNvSpPr>
            <p:nvPr/>
          </p:nvSpPr>
          <p:spPr bwMode="auto">
            <a:xfrm flipV="1">
              <a:off x="4590" y="3202"/>
              <a:ext cx="0" cy="165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16" name="Line 123"/>
            <p:cNvSpPr>
              <a:spLocks noChangeShapeType="1"/>
            </p:cNvSpPr>
            <p:nvPr/>
          </p:nvSpPr>
          <p:spPr bwMode="auto">
            <a:xfrm flipV="1">
              <a:off x="4590" y="3413"/>
              <a:ext cx="0" cy="49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17" name="Line 124"/>
            <p:cNvSpPr>
              <a:spLocks noChangeShapeType="1"/>
            </p:cNvSpPr>
            <p:nvPr/>
          </p:nvSpPr>
          <p:spPr bwMode="auto">
            <a:xfrm flipV="1">
              <a:off x="4590" y="3495"/>
              <a:ext cx="0" cy="166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18" name="Line 125"/>
            <p:cNvSpPr>
              <a:spLocks noChangeShapeType="1"/>
            </p:cNvSpPr>
            <p:nvPr/>
          </p:nvSpPr>
          <p:spPr bwMode="auto">
            <a:xfrm rot="16200000" flipV="1">
              <a:off x="4432" y="3358"/>
              <a:ext cx="0" cy="161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19" name="Line 126"/>
            <p:cNvSpPr>
              <a:spLocks noChangeShapeType="1"/>
            </p:cNvSpPr>
            <p:nvPr/>
          </p:nvSpPr>
          <p:spPr bwMode="auto">
            <a:xfrm rot="16200000" flipV="1">
              <a:off x="4591" y="3414"/>
              <a:ext cx="0" cy="49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0" name="Line 127"/>
            <p:cNvSpPr>
              <a:spLocks noChangeShapeType="1"/>
            </p:cNvSpPr>
            <p:nvPr/>
          </p:nvSpPr>
          <p:spPr bwMode="auto">
            <a:xfrm rot="16200000" flipV="1">
              <a:off x="4773" y="3337"/>
              <a:ext cx="0" cy="206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1" name="Oval 128"/>
            <p:cNvSpPr>
              <a:spLocks noChangeArrowheads="1"/>
            </p:cNvSpPr>
            <p:nvPr/>
          </p:nvSpPr>
          <p:spPr bwMode="auto">
            <a:xfrm>
              <a:off x="4499" y="3347"/>
              <a:ext cx="178" cy="177"/>
            </a:xfrm>
            <a:prstGeom prst="ellipse">
              <a:avLst/>
            </a:prstGeom>
            <a:noFill/>
            <a:ln w="381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222" name="Line 129"/>
            <p:cNvSpPr>
              <a:spLocks noChangeShapeType="1"/>
            </p:cNvSpPr>
            <p:nvPr/>
          </p:nvSpPr>
          <p:spPr bwMode="auto">
            <a:xfrm flipV="1">
              <a:off x="3299" y="3198"/>
              <a:ext cx="0" cy="165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3" name="Line 130"/>
            <p:cNvSpPr>
              <a:spLocks noChangeShapeType="1"/>
            </p:cNvSpPr>
            <p:nvPr/>
          </p:nvSpPr>
          <p:spPr bwMode="auto">
            <a:xfrm flipV="1">
              <a:off x="3299" y="3409"/>
              <a:ext cx="0" cy="49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4" name="Line 131"/>
            <p:cNvSpPr>
              <a:spLocks noChangeShapeType="1"/>
            </p:cNvSpPr>
            <p:nvPr/>
          </p:nvSpPr>
          <p:spPr bwMode="auto">
            <a:xfrm flipV="1">
              <a:off x="3299" y="3491"/>
              <a:ext cx="0" cy="165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5" name="Line 132"/>
            <p:cNvSpPr>
              <a:spLocks noChangeShapeType="1"/>
            </p:cNvSpPr>
            <p:nvPr/>
          </p:nvSpPr>
          <p:spPr bwMode="auto">
            <a:xfrm rot="16200000" flipV="1">
              <a:off x="3141" y="3354"/>
              <a:ext cx="0" cy="161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6" name="Line 133"/>
            <p:cNvSpPr>
              <a:spLocks noChangeShapeType="1"/>
            </p:cNvSpPr>
            <p:nvPr/>
          </p:nvSpPr>
          <p:spPr bwMode="auto">
            <a:xfrm rot="16200000" flipV="1">
              <a:off x="3300" y="3411"/>
              <a:ext cx="0" cy="50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7" name="Line 134"/>
            <p:cNvSpPr>
              <a:spLocks noChangeShapeType="1"/>
            </p:cNvSpPr>
            <p:nvPr/>
          </p:nvSpPr>
          <p:spPr bwMode="auto">
            <a:xfrm rot="16200000" flipV="1">
              <a:off x="3481" y="3331"/>
              <a:ext cx="0" cy="207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8" name="Oval 135"/>
            <p:cNvSpPr>
              <a:spLocks noChangeArrowheads="1"/>
            </p:cNvSpPr>
            <p:nvPr/>
          </p:nvSpPr>
          <p:spPr bwMode="auto">
            <a:xfrm>
              <a:off x="3208" y="3343"/>
              <a:ext cx="177" cy="177"/>
            </a:xfrm>
            <a:prstGeom prst="ellipse">
              <a:avLst/>
            </a:prstGeom>
            <a:noFill/>
            <a:ln w="381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8229" name="Group 136"/>
            <p:cNvGrpSpPr>
              <a:grpSpLocks/>
            </p:cNvGrpSpPr>
            <p:nvPr/>
          </p:nvGrpSpPr>
          <p:grpSpPr bwMode="auto">
            <a:xfrm>
              <a:off x="4590" y="3619"/>
              <a:ext cx="0" cy="359"/>
              <a:chOff x="4590" y="3619"/>
              <a:chExt cx="0" cy="359"/>
            </a:xfrm>
          </p:grpSpPr>
          <p:sp>
            <p:nvSpPr>
              <p:cNvPr id="48234" name="Line 137"/>
              <p:cNvSpPr>
                <a:spLocks noChangeShapeType="1"/>
              </p:cNvSpPr>
              <p:nvPr/>
            </p:nvSpPr>
            <p:spPr bwMode="auto">
              <a:xfrm flipV="1">
                <a:off x="4590" y="3619"/>
                <a:ext cx="0" cy="103"/>
              </a:xfrm>
              <a:prstGeom prst="line">
                <a:avLst/>
              </a:prstGeom>
              <a:noFill/>
              <a:ln w="1905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35" name="Line 138"/>
              <p:cNvSpPr>
                <a:spLocks noChangeShapeType="1"/>
              </p:cNvSpPr>
              <p:nvPr/>
            </p:nvSpPr>
            <p:spPr bwMode="auto">
              <a:xfrm flipV="1">
                <a:off x="4590" y="3768"/>
                <a:ext cx="0" cy="37"/>
              </a:xfrm>
              <a:prstGeom prst="line">
                <a:avLst/>
              </a:prstGeom>
              <a:noFill/>
              <a:ln w="1905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36" name="Line 139"/>
              <p:cNvSpPr>
                <a:spLocks noChangeShapeType="1"/>
              </p:cNvSpPr>
              <p:nvPr/>
            </p:nvSpPr>
            <p:spPr bwMode="auto">
              <a:xfrm flipV="1">
                <a:off x="4590" y="3850"/>
                <a:ext cx="0" cy="128"/>
              </a:xfrm>
              <a:prstGeom prst="line">
                <a:avLst/>
              </a:prstGeom>
              <a:noFill/>
              <a:ln w="1905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230" name="Group 140"/>
            <p:cNvGrpSpPr>
              <a:grpSpLocks/>
            </p:cNvGrpSpPr>
            <p:nvPr/>
          </p:nvGrpSpPr>
          <p:grpSpPr bwMode="auto">
            <a:xfrm>
              <a:off x="3300" y="3607"/>
              <a:ext cx="0" cy="359"/>
              <a:chOff x="3300" y="3607"/>
              <a:chExt cx="0" cy="359"/>
            </a:xfrm>
          </p:grpSpPr>
          <p:sp>
            <p:nvSpPr>
              <p:cNvPr id="48231" name="Line 141"/>
              <p:cNvSpPr>
                <a:spLocks noChangeShapeType="1"/>
              </p:cNvSpPr>
              <p:nvPr/>
            </p:nvSpPr>
            <p:spPr bwMode="auto">
              <a:xfrm flipV="1">
                <a:off x="3300" y="3607"/>
                <a:ext cx="0" cy="103"/>
              </a:xfrm>
              <a:prstGeom prst="line">
                <a:avLst/>
              </a:prstGeom>
              <a:noFill/>
              <a:ln w="1905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32" name="Line 142"/>
              <p:cNvSpPr>
                <a:spLocks noChangeShapeType="1"/>
              </p:cNvSpPr>
              <p:nvPr/>
            </p:nvSpPr>
            <p:spPr bwMode="auto">
              <a:xfrm flipV="1">
                <a:off x="3300" y="3756"/>
                <a:ext cx="0" cy="37"/>
              </a:xfrm>
              <a:prstGeom prst="line">
                <a:avLst/>
              </a:prstGeom>
              <a:noFill/>
              <a:ln w="1905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33" name="Line 143"/>
              <p:cNvSpPr>
                <a:spLocks noChangeShapeType="1"/>
              </p:cNvSpPr>
              <p:nvPr/>
            </p:nvSpPr>
            <p:spPr bwMode="auto">
              <a:xfrm flipV="1">
                <a:off x="3300" y="3838"/>
                <a:ext cx="0" cy="128"/>
              </a:xfrm>
              <a:prstGeom prst="line">
                <a:avLst/>
              </a:prstGeom>
              <a:noFill/>
              <a:ln w="1905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" name="Group 144"/>
          <p:cNvGrpSpPr>
            <a:grpSpLocks/>
          </p:cNvGrpSpPr>
          <p:nvPr/>
        </p:nvGrpSpPr>
        <p:grpSpPr bwMode="auto">
          <a:xfrm>
            <a:off x="4843463" y="3635375"/>
            <a:ext cx="2855912" cy="628650"/>
            <a:chOff x="4329" y="3082"/>
            <a:chExt cx="1799" cy="396"/>
          </a:xfrm>
        </p:grpSpPr>
        <p:sp>
          <p:nvSpPr>
            <p:cNvPr id="48206" name="Line 145"/>
            <p:cNvSpPr>
              <a:spLocks noChangeShapeType="1"/>
            </p:cNvSpPr>
            <p:nvPr/>
          </p:nvSpPr>
          <p:spPr bwMode="auto">
            <a:xfrm>
              <a:off x="4329" y="3090"/>
              <a:ext cx="179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07" name="Line 146"/>
            <p:cNvSpPr>
              <a:spLocks noChangeShapeType="1"/>
            </p:cNvSpPr>
            <p:nvPr/>
          </p:nvSpPr>
          <p:spPr bwMode="auto">
            <a:xfrm>
              <a:off x="4453" y="3082"/>
              <a:ext cx="0" cy="16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08" name="Line 147"/>
            <p:cNvSpPr>
              <a:spLocks noChangeShapeType="1"/>
            </p:cNvSpPr>
            <p:nvPr/>
          </p:nvSpPr>
          <p:spPr bwMode="auto">
            <a:xfrm>
              <a:off x="4709" y="3082"/>
              <a:ext cx="0" cy="16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09" name="Line 148"/>
            <p:cNvSpPr>
              <a:spLocks noChangeShapeType="1"/>
            </p:cNvSpPr>
            <p:nvPr/>
          </p:nvSpPr>
          <p:spPr bwMode="auto">
            <a:xfrm>
              <a:off x="5740" y="3090"/>
              <a:ext cx="0" cy="16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10" name="Line 149"/>
            <p:cNvSpPr>
              <a:spLocks noChangeShapeType="1"/>
            </p:cNvSpPr>
            <p:nvPr/>
          </p:nvSpPr>
          <p:spPr bwMode="auto">
            <a:xfrm>
              <a:off x="5996" y="3090"/>
              <a:ext cx="0" cy="16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11" name="Line 150"/>
            <p:cNvSpPr>
              <a:spLocks noChangeShapeType="1"/>
            </p:cNvSpPr>
            <p:nvPr/>
          </p:nvSpPr>
          <p:spPr bwMode="auto">
            <a:xfrm>
              <a:off x="5051" y="3086"/>
              <a:ext cx="0" cy="3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12" name="Line 151"/>
            <p:cNvSpPr>
              <a:spLocks noChangeShapeType="1"/>
            </p:cNvSpPr>
            <p:nvPr/>
          </p:nvSpPr>
          <p:spPr bwMode="auto">
            <a:xfrm>
              <a:off x="5393" y="3086"/>
              <a:ext cx="0" cy="3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52"/>
          <p:cNvGrpSpPr>
            <a:grpSpLocks/>
          </p:cNvGrpSpPr>
          <p:nvPr/>
        </p:nvGrpSpPr>
        <p:grpSpPr bwMode="auto">
          <a:xfrm>
            <a:off x="4438650" y="5614988"/>
            <a:ext cx="3648075" cy="0"/>
            <a:chOff x="2796" y="2268"/>
            <a:chExt cx="2298" cy="0"/>
          </a:xfrm>
        </p:grpSpPr>
        <p:sp>
          <p:nvSpPr>
            <p:cNvPr id="48204" name="Line 153"/>
            <p:cNvSpPr>
              <a:spLocks noChangeShapeType="1"/>
            </p:cNvSpPr>
            <p:nvPr/>
          </p:nvSpPr>
          <p:spPr bwMode="auto">
            <a:xfrm flipH="1">
              <a:off x="2796" y="2268"/>
              <a:ext cx="162" cy="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05" name="Line 154"/>
            <p:cNvSpPr>
              <a:spLocks noChangeShapeType="1"/>
            </p:cNvSpPr>
            <p:nvPr/>
          </p:nvSpPr>
          <p:spPr bwMode="auto">
            <a:xfrm flipH="1">
              <a:off x="4932" y="2268"/>
              <a:ext cx="162" cy="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55"/>
          <p:cNvGrpSpPr>
            <a:grpSpLocks/>
          </p:cNvGrpSpPr>
          <p:nvPr/>
        </p:nvGrpSpPr>
        <p:grpSpPr bwMode="auto">
          <a:xfrm>
            <a:off x="4843463" y="3638550"/>
            <a:ext cx="2867025" cy="628650"/>
            <a:chOff x="3051" y="3696"/>
            <a:chExt cx="1806" cy="396"/>
          </a:xfrm>
        </p:grpSpPr>
        <p:sp>
          <p:nvSpPr>
            <p:cNvPr id="48184" name="Line 156"/>
            <p:cNvSpPr>
              <a:spLocks noChangeShapeType="1"/>
            </p:cNvSpPr>
            <p:nvPr/>
          </p:nvSpPr>
          <p:spPr bwMode="auto">
            <a:xfrm>
              <a:off x="4791" y="3699"/>
              <a:ext cx="63" cy="6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5" name="Line 157"/>
            <p:cNvSpPr>
              <a:spLocks noChangeShapeType="1"/>
            </p:cNvSpPr>
            <p:nvPr/>
          </p:nvSpPr>
          <p:spPr bwMode="auto">
            <a:xfrm>
              <a:off x="4716" y="3708"/>
              <a:ext cx="141" cy="14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6" name="Line 158"/>
            <p:cNvSpPr>
              <a:spLocks noChangeShapeType="1"/>
            </p:cNvSpPr>
            <p:nvPr/>
          </p:nvSpPr>
          <p:spPr bwMode="auto">
            <a:xfrm>
              <a:off x="4719" y="3798"/>
              <a:ext cx="75" cy="7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7" name="Line 159"/>
            <p:cNvSpPr>
              <a:spLocks noChangeShapeType="1"/>
            </p:cNvSpPr>
            <p:nvPr/>
          </p:nvSpPr>
          <p:spPr bwMode="auto">
            <a:xfrm>
              <a:off x="3126" y="3696"/>
              <a:ext cx="51" cy="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8" name="Line 160"/>
            <p:cNvSpPr>
              <a:spLocks noChangeShapeType="1"/>
            </p:cNvSpPr>
            <p:nvPr/>
          </p:nvSpPr>
          <p:spPr bwMode="auto">
            <a:xfrm>
              <a:off x="3051" y="3705"/>
              <a:ext cx="120" cy="1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9" name="Line 161"/>
            <p:cNvSpPr>
              <a:spLocks noChangeShapeType="1"/>
            </p:cNvSpPr>
            <p:nvPr/>
          </p:nvSpPr>
          <p:spPr bwMode="auto">
            <a:xfrm>
              <a:off x="3054" y="3795"/>
              <a:ext cx="66" cy="6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0" name="Line 162"/>
            <p:cNvSpPr>
              <a:spLocks noChangeShapeType="1"/>
            </p:cNvSpPr>
            <p:nvPr/>
          </p:nvSpPr>
          <p:spPr bwMode="auto">
            <a:xfrm>
              <a:off x="3510" y="3699"/>
              <a:ext cx="252" cy="2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1" name="Line 163"/>
            <p:cNvSpPr>
              <a:spLocks noChangeShapeType="1"/>
            </p:cNvSpPr>
            <p:nvPr/>
          </p:nvSpPr>
          <p:spPr bwMode="auto">
            <a:xfrm>
              <a:off x="3435" y="3708"/>
              <a:ext cx="339" cy="33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2" name="Line 164"/>
            <p:cNvSpPr>
              <a:spLocks noChangeShapeType="1"/>
            </p:cNvSpPr>
            <p:nvPr/>
          </p:nvSpPr>
          <p:spPr bwMode="auto">
            <a:xfrm>
              <a:off x="3438" y="3798"/>
              <a:ext cx="66" cy="6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3" name="Line 165"/>
            <p:cNvSpPr>
              <a:spLocks noChangeShapeType="1"/>
            </p:cNvSpPr>
            <p:nvPr/>
          </p:nvSpPr>
          <p:spPr bwMode="auto">
            <a:xfrm>
              <a:off x="3600" y="3705"/>
              <a:ext cx="180" cy="1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4" name="Line 166"/>
            <p:cNvSpPr>
              <a:spLocks noChangeShapeType="1"/>
            </p:cNvSpPr>
            <p:nvPr/>
          </p:nvSpPr>
          <p:spPr bwMode="auto">
            <a:xfrm>
              <a:off x="3681" y="3702"/>
              <a:ext cx="90" cy="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5" name="Line 167"/>
            <p:cNvSpPr>
              <a:spLocks noChangeShapeType="1"/>
            </p:cNvSpPr>
            <p:nvPr/>
          </p:nvSpPr>
          <p:spPr bwMode="auto">
            <a:xfrm>
              <a:off x="3648" y="4005"/>
              <a:ext cx="78" cy="7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6" name="Line 168"/>
            <p:cNvSpPr>
              <a:spLocks noChangeShapeType="1"/>
            </p:cNvSpPr>
            <p:nvPr/>
          </p:nvSpPr>
          <p:spPr bwMode="auto">
            <a:xfrm>
              <a:off x="4212" y="3705"/>
              <a:ext cx="171" cy="17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7" name="Line 169"/>
            <p:cNvSpPr>
              <a:spLocks noChangeShapeType="1"/>
            </p:cNvSpPr>
            <p:nvPr/>
          </p:nvSpPr>
          <p:spPr bwMode="auto">
            <a:xfrm>
              <a:off x="4128" y="3705"/>
              <a:ext cx="168" cy="1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8" name="Line 170"/>
            <p:cNvSpPr>
              <a:spLocks noChangeShapeType="1"/>
            </p:cNvSpPr>
            <p:nvPr/>
          </p:nvSpPr>
          <p:spPr bwMode="auto">
            <a:xfrm>
              <a:off x="4122" y="3786"/>
              <a:ext cx="135" cy="13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9" name="Line 171"/>
            <p:cNvSpPr>
              <a:spLocks noChangeShapeType="1"/>
            </p:cNvSpPr>
            <p:nvPr/>
          </p:nvSpPr>
          <p:spPr bwMode="auto">
            <a:xfrm>
              <a:off x="4293" y="3702"/>
              <a:ext cx="180" cy="1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00" name="Line 172"/>
            <p:cNvSpPr>
              <a:spLocks noChangeShapeType="1"/>
            </p:cNvSpPr>
            <p:nvPr/>
          </p:nvSpPr>
          <p:spPr bwMode="auto">
            <a:xfrm>
              <a:off x="4374" y="3699"/>
              <a:ext cx="90" cy="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01" name="Line 173"/>
            <p:cNvSpPr>
              <a:spLocks noChangeShapeType="1"/>
            </p:cNvSpPr>
            <p:nvPr/>
          </p:nvSpPr>
          <p:spPr bwMode="auto">
            <a:xfrm>
              <a:off x="4119" y="3870"/>
              <a:ext cx="135" cy="13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02" name="Line 174"/>
            <p:cNvSpPr>
              <a:spLocks noChangeShapeType="1"/>
            </p:cNvSpPr>
            <p:nvPr/>
          </p:nvSpPr>
          <p:spPr bwMode="auto">
            <a:xfrm>
              <a:off x="4116" y="3951"/>
              <a:ext cx="135" cy="13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03" name="Line 175"/>
            <p:cNvSpPr>
              <a:spLocks noChangeShapeType="1"/>
            </p:cNvSpPr>
            <p:nvPr/>
          </p:nvSpPr>
          <p:spPr bwMode="auto">
            <a:xfrm>
              <a:off x="4113" y="4032"/>
              <a:ext cx="60" cy="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76"/>
          <p:cNvGrpSpPr>
            <a:grpSpLocks/>
          </p:cNvGrpSpPr>
          <p:nvPr/>
        </p:nvGrpSpPr>
        <p:grpSpPr bwMode="auto">
          <a:xfrm>
            <a:off x="317500" y="5734050"/>
            <a:ext cx="484188" cy="1133475"/>
            <a:chOff x="231" y="3222"/>
            <a:chExt cx="305" cy="714"/>
          </a:xfrm>
        </p:grpSpPr>
        <p:sp>
          <p:nvSpPr>
            <p:cNvPr id="48181" name="AutoShape 177"/>
            <p:cNvSpPr>
              <a:spLocks noChangeArrowheads="1"/>
            </p:cNvSpPr>
            <p:nvPr/>
          </p:nvSpPr>
          <p:spPr bwMode="auto">
            <a:xfrm flipV="1">
              <a:off x="232" y="3432"/>
              <a:ext cx="304" cy="504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477647"/>
                </a:gs>
                <a:gs pos="50000">
                  <a:srgbClr val="99FF99"/>
                </a:gs>
                <a:gs pos="100000">
                  <a:srgbClr val="47764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182" name="Oval 178"/>
            <p:cNvSpPr>
              <a:spLocks noChangeArrowheads="1"/>
            </p:cNvSpPr>
            <p:nvPr/>
          </p:nvSpPr>
          <p:spPr bwMode="auto">
            <a:xfrm>
              <a:off x="231" y="3361"/>
              <a:ext cx="303" cy="136"/>
            </a:xfrm>
            <a:prstGeom prst="ellipse">
              <a:avLst/>
            </a:prstGeom>
            <a:gradFill rotWithShape="1">
              <a:gsLst>
                <a:gs pos="0">
                  <a:srgbClr val="99FF99"/>
                </a:gs>
                <a:gs pos="100000">
                  <a:srgbClr val="47764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183" name="Oval 179"/>
            <p:cNvSpPr>
              <a:spLocks noChangeArrowheads="1"/>
            </p:cNvSpPr>
            <p:nvPr/>
          </p:nvSpPr>
          <p:spPr bwMode="auto">
            <a:xfrm>
              <a:off x="275" y="3222"/>
              <a:ext cx="214" cy="21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57686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326836" name="Line 180"/>
          <p:cNvSpPr>
            <a:spLocks noChangeShapeType="1"/>
          </p:cNvSpPr>
          <p:nvPr/>
        </p:nvSpPr>
        <p:spPr bwMode="auto">
          <a:xfrm flipV="1">
            <a:off x="788988" y="5610225"/>
            <a:ext cx="346075" cy="200025"/>
          </a:xfrm>
          <a:prstGeom prst="line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181"/>
          <p:cNvGrpSpPr>
            <a:grpSpLocks/>
          </p:cNvGrpSpPr>
          <p:nvPr/>
        </p:nvGrpSpPr>
        <p:grpSpPr bwMode="auto">
          <a:xfrm>
            <a:off x="1397000" y="4924425"/>
            <a:ext cx="1690688" cy="1201738"/>
            <a:chOff x="880" y="2868"/>
            <a:chExt cx="1065" cy="757"/>
          </a:xfrm>
        </p:grpSpPr>
        <p:sp>
          <p:nvSpPr>
            <p:cNvPr id="48177" name="Freeform 182"/>
            <p:cNvSpPr>
              <a:spLocks noChangeArrowheads="1"/>
            </p:cNvSpPr>
            <p:nvPr/>
          </p:nvSpPr>
          <p:spPr bwMode="auto">
            <a:xfrm>
              <a:off x="880" y="2868"/>
              <a:ext cx="81" cy="167"/>
            </a:xfrm>
            <a:custGeom>
              <a:avLst/>
              <a:gdLst>
                <a:gd name="T0" fmla="*/ 100 w 73"/>
                <a:gd name="T1" fmla="*/ 58 h 150"/>
                <a:gd name="T2" fmla="*/ 0 w 73"/>
                <a:gd name="T3" fmla="*/ 0 h 150"/>
                <a:gd name="T4" fmla="*/ 0 w 73"/>
                <a:gd name="T5" fmla="*/ 149 h 150"/>
                <a:gd name="T6" fmla="*/ 100 w 73"/>
                <a:gd name="T7" fmla="*/ 207 h 150"/>
                <a:gd name="T8" fmla="*/ 100 w 73"/>
                <a:gd name="T9" fmla="*/ 58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150">
                  <a:moveTo>
                    <a:pt x="73" y="42"/>
                  </a:moveTo>
                  <a:lnTo>
                    <a:pt x="0" y="0"/>
                  </a:lnTo>
                  <a:lnTo>
                    <a:pt x="0" y="108"/>
                  </a:lnTo>
                  <a:lnTo>
                    <a:pt x="73" y="150"/>
                  </a:lnTo>
                  <a:lnTo>
                    <a:pt x="73" y="42"/>
                  </a:lnTo>
                  <a:close/>
                </a:path>
              </a:pathLst>
            </a:custGeom>
            <a:noFill/>
            <a:ln w="12700" cap="sq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8" name="Freeform 183"/>
            <p:cNvSpPr>
              <a:spLocks noChangeArrowheads="1"/>
            </p:cNvSpPr>
            <p:nvPr/>
          </p:nvSpPr>
          <p:spPr bwMode="auto">
            <a:xfrm>
              <a:off x="1862" y="3454"/>
              <a:ext cx="83" cy="171"/>
            </a:xfrm>
            <a:custGeom>
              <a:avLst/>
              <a:gdLst>
                <a:gd name="T0" fmla="*/ 81 w 83"/>
                <a:gd name="T1" fmla="*/ 46 h 171"/>
                <a:gd name="T2" fmla="*/ 0 w 83"/>
                <a:gd name="T3" fmla="*/ 0 h 171"/>
                <a:gd name="T4" fmla="*/ 0 w 83"/>
                <a:gd name="T5" fmla="*/ 120 h 171"/>
                <a:gd name="T6" fmla="*/ 83 w 83"/>
                <a:gd name="T7" fmla="*/ 171 h 171"/>
                <a:gd name="T8" fmla="*/ 81 w 83"/>
                <a:gd name="T9" fmla="*/ 46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" h="171">
                  <a:moveTo>
                    <a:pt x="81" y="46"/>
                  </a:moveTo>
                  <a:lnTo>
                    <a:pt x="0" y="0"/>
                  </a:lnTo>
                  <a:lnTo>
                    <a:pt x="0" y="120"/>
                  </a:lnTo>
                  <a:lnTo>
                    <a:pt x="83" y="171"/>
                  </a:lnTo>
                  <a:lnTo>
                    <a:pt x="81" y="46"/>
                  </a:lnTo>
                  <a:close/>
                </a:path>
              </a:pathLst>
            </a:custGeom>
            <a:noFill/>
            <a:ln w="12700" cap="sq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9" name="Freeform 184"/>
            <p:cNvSpPr>
              <a:spLocks noChangeArrowheads="1"/>
            </p:cNvSpPr>
            <p:nvPr/>
          </p:nvSpPr>
          <p:spPr bwMode="auto">
            <a:xfrm>
              <a:off x="1517" y="3245"/>
              <a:ext cx="197" cy="315"/>
            </a:xfrm>
            <a:custGeom>
              <a:avLst/>
              <a:gdLst>
                <a:gd name="T0" fmla="*/ 244 w 177"/>
                <a:gd name="T1" fmla="*/ 139 h 284"/>
                <a:gd name="T2" fmla="*/ 0 w 177"/>
                <a:gd name="T3" fmla="*/ 0 h 284"/>
                <a:gd name="T4" fmla="*/ 0 w 177"/>
                <a:gd name="T5" fmla="*/ 336 h 284"/>
                <a:gd name="T6" fmla="*/ 90 w 177"/>
                <a:gd name="T7" fmla="*/ 387 h 284"/>
                <a:gd name="T8" fmla="*/ 90 w 177"/>
                <a:gd name="T9" fmla="*/ 271 h 284"/>
                <a:gd name="T10" fmla="*/ 96 w 177"/>
                <a:gd name="T11" fmla="*/ 237 h 284"/>
                <a:gd name="T12" fmla="*/ 124 w 177"/>
                <a:gd name="T13" fmla="*/ 222 h 284"/>
                <a:gd name="T14" fmla="*/ 166 w 177"/>
                <a:gd name="T15" fmla="*/ 241 h 284"/>
                <a:gd name="T16" fmla="*/ 244 w 177"/>
                <a:gd name="T17" fmla="*/ 286 h 284"/>
                <a:gd name="T18" fmla="*/ 244 w 177"/>
                <a:gd name="T19" fmla="*/ 139 h 2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7" h="284">
                  <a:moveTo>
                    <a:pt x="177" y="102"/>
                  </a:moveTo>
                  <a:lnTo>
                    <a:pt x="0" y="0"/>
                  </a:lnTo>
                  <a:lnTo>
                    <a:pt x="0" y="246"/>
                  </a:lnTo>
                  <a:lnTo>
                    <a:pt x="66" y="284"/>
                  </a:lnTo>
                  <a:lnTo>
                    <a:pt x="66" y="198"/>
                  </a:lnTo>
                  <a:lnTo>
                    <a:pt x="69" y="174"/>
                  </a:lnTo>
                  <a:lnTo>
                    <a:pt x="90" y="162"/>
                  </a:lnTo>
                  <a:lnTo>
                    <a:pt x="120" y="177"/>
                  </a:lnTo>
                  <a:lnTo>
                    <a:pt x="177" y="210"/>
                  </a:lnTo>
                  <a:lnTo>
                    <a:pt x="177" y="102"/>
                  </a:lnTo>
                  <a:close/>
                </a:path>
              </a:pathLst>
            </a:custGeom>
            <a:noFill/>
            <a:ln w="12700" cap="sq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0" name="Freeform 185"/>
            <p:cNvSpPr>
              <a:spLocks noChangeArrowheads="1"/>
            </p:cNvSpPr>
            <p:nvPr/>
          </p:nvSpPr>
          <p:spPr bwMode="auto">
            <a:xfrm>
              <a:off x="1105" y="3006"/>
              <a:ext cx="202" cy="386"/>
            </a:xfrm>
            <a:custGeom>
              <a:avLst/>
              <a:gdLst>
                <a:gd name="T0" fmla="*/ 0 w 182"/>
                <a:gd name="T1" fmla="*/ 0 h 348"/>
                <a:gd name="T2" fmla="*/ 249 w 182"/>
                <a:gd name="T3" fmla="*/ 143 h 348"/>
                <a:gd name="T4" fmla="*/ 249 w 182"/>
                <a:gd name="T5" fmla="*/ 475 h 348"/>
                <a:gd name="T6" fmla="*/ 152 w 182"/>
                <a:gd name="T7" fmla="*/ 419 h 348"/>
                <a:gd name="T8" fmla="*/ 152 w 182"/>
                <a:gd name="T9" fmla="*/ 348 h 348"/>
                <a:gd name="T10" fmla="*/ 152 w 182"/>
                <a:gd name="T11" fmla="*/ 295 h 348"/>
                <a:gd name="T12" fmla="*/ 144 w 182"/>
                <a:gd name="T13" fmla="*/ 253 h 348"/>
                <a:gd name="T14" fmla="*/ 114 w 182"/>
                <a:gd name="T15" fmla="*/ 204 h 348"/>
                <a:gd name="T16" fmla="*/ 0 w 182"/>
                <a:gd name="T17" fmla="*/ 139 h 348"/>
                <a:gd name="T18" fmla="*/ 0 w 182"/>
                <a:gd name="T19" fmla="*/ 0 h 3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2" h="348">
                  <a:moveTo>
                    <a:pt x="0" y="0"/>
                  </a:moveTo>
                  <a:lnTo>
                    <a:pt x="182" y="105"/>
                  </a:lnTo>
                  <a:lnTo>
                    <a:pt x="182" y="348"/>
                  </a:lnTo>
                  <a:lnTo>
                    <a:pt x="111" y="307"/>
                  </a:lnTo>
                  <a:lnTo>
                    <a:pt x="111" y="255"/>
                  </a:lnTo>
                  <a:lnTo>
                    <a:pt x="111" y="216"/>
                  </a:lnTo>
                  <a:lnTo>
                    <a:pt x="105" y="186"/>
                  </a:lnTo>
                  <a:lnTo>
                    <a:pt x="84" y="150"/>
                  </a:lnTo>
                  <a:lnTo>
                    <a:pt x="0" y="10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86"/>
          <p:cNvGrpSpPr>
            <a:grpSpLocks/>
          </p:cNvGrpSpPr>
          <p:nvPr/>
        </p:nvGrpSpPr>
        <p:grpSpPr bwMode="auto">
          <a:xfrm>
            <a:off x="919163" y="4656138"/>
            <a:ext cx="2170112" cy="1754187"/>
            <a:chOff x="579" y="2699"/>
            <a:chExt cx="1367" cy="1105"/>
          </a:xfrm>
        </p:grpSpPr>
        <p:grpSp>
          <p:nvGrpSpPr>
            <p:cNvPr id="48167" name="Group 187"/>
            <p:cNvGrpSpPr>
              <a:grpSpLocks/>
            </p:cNvGrpSpPr>
            <p:nvPr/>
          </p:nvGrpSpPr>
          <p:grpSpPr bwMode="auto">
            <a:xfrm>
              <a:off x="579" y="2699"/>
              <a:ext cx="1367" cy="1105"/>
              <a:chOff x="579" y="2699"/>
              <a:chExt cx="1367" cy="1105"/>
            </a:xfrm>
          </p:grpSpPr>
          <p:sp>
            <p:nvSpPr>
              <p:cNvPr id="48169" name="Freeform 188"/>
              <p:cNvSpPr>
                <a:spLocks noChangeArrowheads="1"/>
              </p:cNvSpPr>
              <p:nvPr/>
            </p:nvSpPr>
            <p:spPr bwMode="auto">
              <a:xfrm>
                <a:off x="1740" y="3451"/>
                <a:ext cx="206" cy="167"/>
              </a:xfrm>
              <a:custGeom>
                <a:avLst/>
                <a:gdLst>
                  <a:gd name="T0" fmla="*/ 253 w 186"/>
                  <a:gd name="T1" fmla="*/ 58 h 150"/>
                  <a:gd name="T2" fmla="*/ 153 w 186"/>
                  <a:gd name="T3" fmla="*/ 0 h 150"/>
                  <a:gd name="T4" fmla="*/ 114 w 186"/>
                  <a:gd name="T5" fmla="*/ 21 h 150"/>
                  <a:gd name="T6" fmla="*/ 65 w 186"/>
                  <a:gd name="T7" fmla="*/ 29 h 150"/>
                  <a:gd name="T8" fmla="*/ 0 w 186"/>
                  <a:gd name="T9" fmla="*/ 29 h 150"/>
                  <a:gd name="T10" fmla="*/ 3 w 186"/>
                  <a:gd name="T11" fmla="*/ 90 h 150"/>
                  <a:gd name="T12" fmla="*/ 0 w 186"/>
                  <a:gd name="T13" fmla="*/ 207 h 150"/>
                  <a:gd name="T14" fmla="*/ 253 w 186"/>
                  <a:gd name="T15" fmla="*/ 58 h 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6" h="150">
                    <a:moveTo>
                      <a:pt x="186" y="42"/>
                    </a:moveTo>
                    <a:lnTo>
                      <a:pt x="113" y="0"/>
                    </a:lnTo>
                    <a:lnTo>
                      <a:pt x="84" y="15"/>
                    </a:lnTo>
                    <a:lnTo>
                      <a:pt x="48" y="21"/>
                    </a:lnTo>
                    <a:lnTo>
                      <a:pt x="0" y="21"/>
                    </a:lnTo>
                    <a:lnTo>
                      <a:pt x="3" y="66"/>
                    </a:lnTo>
                    <a:lnTo>
                      <a:pt x="0" y="150"/>
                    </a:lnTo>
                    <a:lnTo>
                      <a:pt x="186" y="42"/>
                    </a:lnTo>
                    <a:close/>
                  </a:path>
                </a:pathLst>
              </a:cu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0" name="Freeform 189"/>
              <p:cNvSpPr>
                <a:spLocks noChangeArrowheads="1"/>
              </p:cNvSpPr>
              <p:nvPr/>
            </p:nvSpPr>
            <p:spPr bwMode="auto">
              <a:xfrm>
                <a:off x="1640" y="3325"/>
                <a:ext cx="306" cy="476"/>
              </a:xfrm>
              <a:custGeom>
                <a:avLst/>
                <a:gdLst>
                  <a:gd name="T0" fmla="*/ 126 w 276"/>
                  <a:gd name="T1" fmla="*/ 0 h 429"/>
                  <a:gd name="T2" fmla="*/ 0 w 276"/>
                  <a:gd name="T3" fmla="*/ 70 h 429"/>
                  <a:gd name="T4" fmla="*/ 0 w 276"/>
                  <a:gd name="T5" fmla="*/ 586 h 429"/>
                  <a:gd name="T6" fmla="*/ 376 w 276"/>
                  <a:gd name="T7" fmla="*/ 369 h 429"/>
                  <a:gd name="T8" fmla="*/ 376 w 276"/>
                  <a:gd name="T9" fmla="*/ 213 h 429"/>
                  <a:gd name="T10" fmla="*/ 126 w 276"/>
                  <a:gd name="T11" fmla="*/ 361 h 429"/>
                  <a:gd name="T12" fmla="*/ 126 w 276"/>
                  <a:gd name="T13" fmla="*/ 0 h 4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76" h="429">
                    <a:moveTo>
                      <a:pt x="93" y="0"/>
                    </a:moveTo>
                    <a:lnTo>
                      <a:pt x="0" y="51"/>
                    </a:lnTo>
                    <a:lnTo>
                      <a:pt x="0" y="429"/>
                    </a:lnTo>
                    <a:lnTo>
                      <a:pt x="276" y="270"/>
                    </a:lnTo>
                    <a:lnTo>
                      <a:pt x="276" y="156"/>
                    </a:lnTo>
                    <a:lnTo>
                      <a:pt x="93" y="264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1" name="Freeform 190"/>
              <p:cNvSpPr>
                <a:spLocks noChangeArrowheads="1"/>
              </p:cNvSpPr>
              <p:nvPr/>
            </p:nvSpPr>
            <p:spPr bwMode="auto">
              <a:xfrm>
                <a:off x="579" y="2699"/>
                <a:ext cx="1164" cy="682"/>
              </a:xfrm>
              <a:custGeom>
                <a:avLst/>
                <a:gdLst>
                  <a:gd name="T0" fmla="*/ 1430 w 1050"/>
                  <a:gd name="T1" fmla="*/ 767 h 615"/>
                  <a:gd name="T2" fmla="*/ 1300 w 1050"/>
                  <a:gd name="T3" fmla="*/ 838 h 615"/>
                  <a:gd name="T4" fmla="*/ 0 w 1050"/>
                  <a:gd name="T5" fmla="*/ 78 h 615"/>
                  <a:gd name="T6" fmla="*/ 135 w 1050"/>
                  <a:gd name="T7" fmla="*/ 0 h 615"/>
                  <a:gd name="T8" fmla="*/ 1430 w 1050"/>
                  <a:gd name="T9" fmla="*/ 767 h 6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0" h="615">
                    <a:moveTo>
                      <a:pt x="1050" y="563"/>
                    </a:moveTo>
                    <a:lnTo>
                      <a:pt x="954" y="615"/>
                    </a:lnTo>
                    <a:lnTo>
                      <a:pt x="0" y="57"/>
                    </a:lnTo>
                    <a:lnTo>
                      <a:pt x="99" y="0"/>
                    </a:lnTo>
                    <a:lnTo>
                      <a:pt x="1050" y="563"/>
                    </a:lnTo>
                    <a:close/>
                  </a:path>
                </a:pathLst>
              </a:custGeom>
              <a:solidFill>
                <a:srgbClr val="FFCCCC"/>
              </a:solidFill>
              <a:ln w="12700" cap="sq">
                <a:solidFill>
                  <a:srgbClr val="CC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2" name="Freeform 191"/>
              <p:cNvSpPr>
                <a:spLocks noChangeArrowheads="1"/>
              </p:cNvSpPr>
              <p:nvPr/>
            </p:nvSpPr>
            <p:spPr bwMode="auto">
              <a:xfrm>
                <a:off x="582" y="2762"/>
                <a:ext cx="1058" cy="1042"/>
              </a:xfrm>
              <a:custGeom>
                <a:avLst/>
                <a:gdLst>
                  <a:gd name="T0" fmla="*/ 1301 w 954"/>
                  <a:gd name="T1" fmla="*/ 762 h 939"/>
                  <a:gd name="T2" fmla="*/ 0 w 954"/>
                  <a:gd name="T3" fmla="*/ 0 h 939"/>
                  <a:gd name="T4" fmla="*/ 0 w 954"/>
                  <a:gd name="T5" fmla="*/ 508 h 939"/>
                  <a:gd name="T6" fmla="*/ 1301 w 954"/>
                  <a:gd name="T7" fmla="*/ 1283 h 939"/>
                  <a:gd name="T8" fmla="*/ 1301 w 954"/>
                  <a:gd name="T9" fmla="*/ 762 h 9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4" h="939">
                    <a:moveTo>
                      <a:pt x="954" y="558"/>
                    </a:moveTo>
                    <a:lnTo>
                      <a:pt x="0" y="0"/>
                    </a:lnTo>
                    <a:lnTo>
                      <a:pt x="0" y="372"/>
                    </a:lnTo>
                    <a:lnTo>
                      <a:pt x="954" y="939"/>
                    </a:lnTo>
                    <a:lnTo>
                      <a:pt x="954" y="558"/>
                    </a:lnTo>
                    <a:close/>
                  </a:path>
                </a:pathLst>
              </a:custGeom>
              <a:solidFill>
                <a:srgbClr val="FF7C80"/>
              </a:solidFill>
              <a:ln w="12700" cap="sq">
                <a:solidFill>
                  <a:srgbClr val="CC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3" name="Oval 192"/>
              <p:cNvSpPr>
                <a:spLocks noChangeArrowheads="1"/>
              </p:cNvSpPr>
              <p:nvPr/>
            </p:nvSpPr>
            <p:spPr bwMode="auto">
              <a:xfrm rot="3600000">
                <a:off x="651" y="2920"/>
                <a:ext cx="156" cy="93"/>
              </a:xfrm>
              <a:prstGeom prst="ellipse">
                <a:avLst/>
              </a:prstGeom>
              <a:gradFill rotWithShape="1">
                <a:gsLst>
                  <a:gs pos="0">
                    <a:srgbClr val="FF5050"/>
                  </a:gs>
                  <a:gs pos="50000">
                    <a:srgbClr val="FFCCCC"/>
                  </a:gs>
                  <a:gs pos="100000">
                    <a:srgbClr val="FF5050"/>
                  </a:gs>
                </a:gsLst>
                <a:lin ang="0" scaled="1"/>
              </a:gradFill>
              <a:ln w="12700" cap="sq">
                <a:solidFill>
                  <a:srgbClr val="CC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174" name="Oval 193"/>
              <p:cNvSpPr>
                <a:spLocks noChangeArrowheads="1"/>
              </p:cNvSpPr>
              <p:nvPr/>
            </p:nvSpPr>
            <p:spPr bwMode="auto">
              <a:xfrm rot="3600000">
                <a:off x="1410" y="3366"/>
                <a:ext cx="156" cy="93"/>
              </a:xfrm>
              <a:prstGeom prst="ellipse">
                <a:avLst/>
              </a:prstGeom>
              <a:gradFill rotWithShape="1">
                <a:gsLst>
                  <a:gs pos="0">
                    <a:srgbClr val="FF5050"/>
                  </a:gs>
                  <a:gs pos="50000">
                    <a:srgbClr val="FFCCCC"/>
                  </a:gs>
                  <a:gs pos="100000">
                    <a:srgbClr val="FF5050"/>
                  </a:gs>
                </a:gsLst>
                <a:lin ang="0" scaled="1"/>
              </a:gradFill>
              <a:ln w="12700" cap="sq">
                <a:solidFill>
                  <a:srgbClr val="CC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175" name="Freeform 194"/>
              <p:cNvSpPr>
                <a:spLocks noChangeArrowheads="1"/>
              </p:cNvSpPr>
              <p:nvPr/>
            </p:nvSpPr>
            <p:spPr bwMode="auto">
              <a:xfrm>
                <a:off x="1742" y="3324"/>
                <a:ext cx="204" cy="298"/>
              </a:xfrm>
              <a:custGeom>
                <a:avLst/>
                <a:gdLst>
                  <a:gd name="T0" fmla="*/ 0 w 204"/>
                  <a:gd name="T1" fmla="*/ 0 h 298"/>
                  <a:gd name="T2" fmla="*/ 0 w 204"/>
                  <a:gd name="T3" fmla="*/ 298 h 298"/>
                  <a:gd name="T4" fmla="*/ 204 w 204"/>
                  <a:gd name="T5" fmla="*/ 174 h 29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4" h="298">
                    <a:moveTo>
                      <a:pt x="0" y="0"/>
                    </a:moveTo>
                    <a:lnTo>
                      <a:pt x="0" y="298"/>
                    </a:lnTo>
                    <a:lnTo>
                      <a:pt x="204" y="174"/>
                    </a:lnTo>
                  </a:path>
                </a:pathLst>
              </a:custGeom>
              <a:noFill/>
              <a:ln w="1270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6" name="Freeform 195"/>
              <p:cNvSpPr>
                <a:spLocks noChangeArrowheads="1"/>
              </p:cNvSpPr>
              <p:nvPr/>
            </p:nvSpPr>
            <p:spPr bwMode="auto">
              <a:xfrm>
                <a:off x="1742" y="3450"/>
                <a:ext cx="126" cy="24"/>
              </a:xfrm>
              <a:custGeom>
                <a:avLst/>
                <a:gdLst>
                  <a:gd name="T0" fmla="*/ 0 w 126"/>
                  <a:gd name="T1" fmla="*/ 22 h 24"/>
                  <a:gd name="T2" fmla="*/ 32 w 126"/>
                  <a:gd name="T3" fmla="*/ 24 h 24"/>
                  <a:gd name="T4" fmla="*/ 74 w 126"/>
                  <a:gd name="T5" fmla="*/ 22 h 24"/>
                  <a:gd name="T6" fmla="*/ 106 w 126"/>
                  <a:gd name="T7" fmla="*/ 12 h 24"/>
                  <a:gd name="T8" fmla="*/ 126 w 126"/>
                  <a:gd name="T9" fmla="*/ 0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" h="24">
                    <a:moveTo>
                      <a:pt x="0" y="22"/>
                    </a:moveTo>
                    <a:lnTo>
                      <a:pt x="32" y="24"/>
                    </a:lnTo>
                    <a:lnTo>
                      <a:pt x="74" y="22"/>
                    </a:lnTo>
                    <a:lnTo>
                      <a:pt x="106" y="12"/>
                    </a:lnTo>
                    <a:lnTo>
                      <a:pt x="126" y="0"/>
                    </a:lnTo>
                  </a:path>
                </a:pathLst>
              </a:custGeom>
              <a:noFill/>
              <a:ln w="1270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168" name="Line 196"/>
            <p:cNvSpPr>
              <a:spLocks noChangeShapeType="1"/>
            </p:cNvSpPr>
            <p:nvPr/>
          </p:nvSpPr>
          <p:spPr bwMode="auto">
            <a:xfrm flipV="1">
              <a:off x="1640" y="3624"/>
              <a:ext cx="306" cy="17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97"/>
          <p:cNvGrpSpPr>
            <a:grpSpLocks/>
          </p:cNvGrpSpPr>
          <p:nvPr/>
        </p:nvGrpSpPr>
        <p:grpSpPr bwMode="auto">
          <a:xfrm>
            <a:off x="4314825" y="5634038"/>
            <a:ext cx="409575" cy="414337"/>
            <a:chOff x="117" y="3104"/>
            <a:chExt cx="258" cy="261"/>
          </a:xfrm>
        </p:grpSpPr>
        <p:sp>
          <p:nvSpPr>
            <p:cNvPr id="48165" name="Line 198"/>
            <p:cNvSpPr>
              <a:spLocks noChangeShapeType="1"/>
            </p:cNvSpPr>
            <p:nvPr/>
          </p:nvSpPr>
          <p:spPr bwMode="auto">
            <a:xfrm flipV="1">
              <a:off x="299" y="310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6" name="Text Box 199"/>
            <p:cNvSpPr txBox="1">
              <a:spLocks noChangeArrowheads="1"/>
            </p:cNvSpPr>
            <p:nvPr/>
          </p:nvSpPr>
          <p:spPr bwMode="auto">
            <a:xfrm>
              <a:off x="117" y="3154"/>
              <a:ext cx="25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>
                  <a:ea typeface="宋体" pitchFamily="2" charset="-122"/>
                  <a:cs typeface="Arial" charset="0"/>
                </a:rPr>
                <a:t>F</a:t>
              </a:r>
              <a:endParaRPr lang="el-GR" sz="2200" b="1" baseline="-25000">
                <a:ea typeface="宋体" pitchFamily="2" charset="-122"/>
                <a:cs typeface="Arial" charset="0"/>
              </a:endParaRPr>
            </a:p>
          </p:txBody>
        </p:sp>
      </p:grpSp>
      <p:grpSp>
        <p:nvGrpSpPr>
          <p:cNvPr id="19" name="Group 200"/>
          <p:cNvGrpSpPr>
            <a:grpSpLocks/>
          </p:cNvGrpSpPr>
          <p:nvPr/>
        </p:nvGrpSpPr>
        <p:grpSpPr bwMode="auto">
          <a:xfrm>
            <a:off x="7961313" y="5630863"/>
            <a:ext cx="506412" cy="411162"/>
            <a:chOff x="2971" y="3104"/>
            <a:chExt cx="319" cy="259"/>
          </a:xfrm>
        </p:grpSpPr>
        <p:sp>
          <p:nvSpPr>
            <p:cNvPr id="48163" name="Line 201"/>
            <p:cNvSpPr>
              <a:spLocks noChangeShapeType="1"/>
            </p:cNvSpPr>
            <p:nvPr/>
          </p:nvSpPr>
          <p:spPr bwMode="auto">
            <a:xfrm flipV="1">
              <a:off x="2971" y="310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4" name="Text Box 202"/>
            <p:cNvSpPr txBox="1">
              <a:spLocks noChangeArrowheads="1"/>
            </p:cNvSpPr>
            <p:nvPr/>
          </p:nvSpPr>
          <p:spPr bwMode="auto">
            <a:xfrm>
              <a:off x="3032" y="3152"/>
              <a:ext cx="25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>
                  <a:ea typeface="宋体" pitchFamily="2" charset="-122"/>
                  <a:cs typeface="Arial" charset="0"/>
                </a:rPr>
                <a:t>F</a:t>
              </a:r>
              <a:endParaRPr lang="el-GR" sz="2200" b="1" baseline="-25000">
                <a:ea typeface="宋体" pitchFamily="2" charset="-122"/>
                <a:cs typeface="Arial" charset="0"/>
              </a:endParaRPr>
            </a:p>
          </p:txBody>
        </p:sp>
      </p:grpSp>
      <p:sp>
        <p:nvSpPr>
          <p:cNvPr id="326859" name="Text Box 203"/>
          <p:cNvSpPr txBox="1">
            <a:spLocks noChangeArrowheads="1"/>
          </p:cNvSpPr>
          <p:nvPr/>
        </p:nvSpPr>
        <p:spPr bwMode="auto">
          <a:xfrm>
            <a:off x="7937500" y="2763838"/>
            <a:ext cx="6762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b="1" u="sng">
                <a:ea typeface="宋体" pitchFamily="2" charset="-122"/>
                <a:cs typeface="Arial" charset="0"/>
              </a:rPr>
              <a:t>F-F</a:t>
            </a:r>
            <a:endParaRPr lang="el-GR" sz="2200" b="1" u="sng" baseline="-25000">
              <a:ea typeface="宋体" pitchFamily="2" charset="-122"/>
              <a:cs typeface="Arial" charset="0"/>
            </a:endParaRPr>
          </a:p>
        </p:txBody>
      </p:sp>
      <p:sp>
        <p:nvSpPr>
          <p:cNvPr id="326860" name="Line 204"/>
          <p:cNvSpPr>
            <a:spLocks noChangeShapeType="1"/>
          </p:cNvSpPr>
          <p:nvPr/>
        </p:nvSpPr>
        <p:spPr bwMode="auto">
          <a:xfrm>
            <a:off x="5676900" y="3914775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861" name="Text Box 205"/>
          <p:cNvSpPr txBox="1">
            <a:spLocks noChangeArrowheads="1"/>
          </p:cNvSpPr>
          <p:nvPr/>
        </p:nvSpPr>
        <p:spPr bwMode="auto">
          <a:xfrm>
            <a:off x="622300" y="1776413"/>
            <a:ext cx="80359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000">
                <a:ea typeface="宋体" pitchFamily="2" charset="-122"/>
                <a:cs typeface="Arial" charset="0"/>
              </a:rPr>
              <a:t>       Hình cắt toàn phần </a:t>
            </a:r>
            <a:r>
              <a:rPr lang="en-US" altLang="zh-CN" sz="2000" b="1">
                <a:solidFill>
                  <a:srgbClr val="FF0000"/>
                </a:solidFill>
                <a:ea typeface="宋体" pitchFamily="2" charset="-122"/>
                <a:cs typeface="Arial" charset="0"/>
              </a:rPr>
              <a:t>không phải ghi chú</a:t>
            </a:r>
            <a:r>
              <a:rPr lang="en-US" altLang="zh-CN" sz="2000">
                <a:ea typeface="宋体" pitchFamily="2" charset="-122"/>
                <a:cs typeface="Arial" charset="0"/>
              </a:rPr>
              <a:t> nếu mặt phẳng cắt là mặt phẳng </a:t>
            </a:r>
            <a:r>
              <a:rPr lang="en-US" altLang="zh-CN" sz="2000" b="1">
                <a:solidFill>
                  <a:srgbClr val="FF0000"/>
                </a:solidFill>
                <a:ea typeface="宋体" pitchFamily="2" charset="-122"/>
                <a:cs typeface="Arial" charset="0"/>
              </a:rPr>
              <a:t>đối xứng</a:t>
            </a:r>
            <a:r>
              <a:rPr lang="en-US" altLang="zh-CN" sz="2000">
                <a:ea typeface="宋体" pitchFamily="2" charset="-122"/>
                <a:cs typeface="Arial" charset="0"/>
              </a:rPr>
              <a:t> của vật thể.</a:t>
            </a:r>
          </a:p>
        </p:txBody>
      </p:sp>
      <p:grpSp>
        <p:nvGrpSpPr>
          <p:cNvPr id="20" name="Group 209"/>
          <p:cNvGrpSpPr>
            <a:grpSpLocks/>
          </p:cNvGrpSpPr>
          <p:nvPr/>
        </p:nvGrpSpPr>
        <p:grpSpPr bwMode="auto">
          <a:xfrm>
            <a:off x="4217988" y="5527675"/>
            <a:ext cx="509587" cy="519113"/>
            <a:chOff x="2293" y="2570"/>
            <a:chExt cx="321" cy="327"/>
          </a:xfrm>
        </p:grpSpPr>
        <p:sp>
          <p:nvSpPr>
            <p:cNvPr id="48161" name="Line 207"/>
            <p:cNvSpPr>
              <a:spLocks noChangeShapeType="1"/>
            </p:cNvSpPr>
            <p:nvPr/>
          </p:nvSpPr>
          <p:spPr bwMode="auto">
            <a:xfrm>
              <a:off x="2295" y="2570"/>
              <a:ext cx="319" cy="319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2" name="Line 208"/>
            <p:cNvSpPr>
              <a:spLocks noChangeShapeType="1"/>
            </p:cNvSpPr>
            <p:nvPr/>
          </p:nvSpPr>
          <p:spPr bwMode="auto">
            <a:xfrm flipH="1">
              <a:off x="2293" y="2578"/>
              <a:ext cx="319" cy="319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0"/>
          <p:cNvGrpSpPr>
            <a:grpSpLocks/>
          </p:cNvGrpSpPr>
          <p:nvPr/>
        </p:nvGrpSpPr>
        <p:grpSpPr bwMode="auto">
          <a:xfrm>
            <a:off x="7824788" y="5526088"/>
            <a:ext cx="509587" cy="519112"/>
            <a:chOff x="2293" y="2570"/>
            <a:chExt cx="321" cy="327"/>
          </a:xfrm>
        </p:grpSpPr>
        <p:sp>
          <p:nvSpPr>
            <p:cNvPr id="48159" name="Line 211"/>
            <p:cNvSpPr>
              <a:spLocks noChangeShapeType="1"/>
            </p:cNvSpPr>
            <p:nvPr/>
          </p:nvSpPr>
          <p:spPr bwMode="auto">
            <a:xfrm>
              <a:off x="2295" y="2570"/>
              <a:ext cx="319" cy="319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0" name="Line 212"/>
            <p:cNvSpPr>
              <a:spLocks noChangeShapeType="1"/>
            </p:cNvSpPr>
            <p:nvPr/>
          </p:nvSpPr>
          <p:spPr bwMode="auto">
            <a:xfrm flipH="1">
              <a:off x="2293" y="2578"/>
              <a:ext cx="319" cy="319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13"/>
          <p:cNvGrpSpPr>
            <a:grpSpLocks/>
          </p:cNvGrpSpPr>
          <p:nvPr/>
        </p:nvGrpSpPr>
        <p:grpSpPr bwMode="auto">
          <a:xfrm>
            <a:off x="7874000" y="2686050"/>
            <a:ext cx="509588" cy="519113"/>
            <a:chOff x="2293" y="2570"/>
            <a:chExt cx="321" cy="327"/>
          </a:xfrm>
        </p:grpSpPr>
        <p:sp>
          <p:nvSpPr>
            <p:cNvPr id="48157" name="Line 214"/>
            <p:cNvSpPr>
              <a:spLocks noChangeShapeType="1"/>
            </p:cNvSpPr>
            <p:nvPr/>
          </p:nvSpPr>
          <p:spPr bwMode="auto">
            <a:xfrm>
              <a:off x="2295" y="2570"/>
              <a:ext cx="319" cy="319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8" name="Line 215"/>
            <p:cNvSpPr>
              <a:spLocks noChangeShapeType="1"/>
            </p:cNvSpPr>
            <p:nvPr/>
          </p:nvSpPr>
          <p:spPr bwMode="auto">
            <a:xfrm flipH="1">
              <a:off x="2293" y="2578"/>
              <a:ext cx="319" cy="319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6872" name="Line 216"/>
          <p:cNvSpPr>
            <a:spLocks noChangeShapeType="1"/>
          </p:cNvSpPr>
          <p:nvPr/>
        </p:nvSpPr>
        <p:spPr bwMode="auto">
          <a:xfrm>
            <a:off x="4381500" y="5600700"/>
            <a:ext cx="3683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873" name="Line 217"/>
          <p:cNvSpPr>
            <a:spLocks noChangeShapeType="1"/>
          </p:cNvSpPr>
          <p:nvPr/>
        </p:nvSpPr>
        <p:spPr bwMode="auto">
          <a:xfrm>
            <a:off x="7797800" y="5613400"/>
            <a:ext cx="3683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6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6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6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6 L -1.11111E-6 0.2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2668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-0.08854 0.0703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4400" y="35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32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326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32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268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26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26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000"/>
                                        <p:tgtEl>
                                          <p:spTgt spid="326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2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2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80" grpId="0" animBg="1"/>
      <p:bldP spid="326680" grpId="1" animBg="1"/>
      <p:bldP spid="326715" grpId="0" animBg="1"/>
      <p:bldP spid="326716" grpId="0"/>
      <p:bldP spid="326836" grpId="0" animBg="1"/>
      <p:bldP spid="326859" grpId="0"/>
      <p:bldP spid="326859" grpId="1"/>
      <p:bldP spid="326860" grpId="0" animBg="1"/>
      <p:bldP spid="326860" grpId="1" animBg="1"/>
      <p:bldP spid="326861" grpId="0"/>
      <p:bldP spid="326872" grpId="0" animBg="1"/>
      <p:bldP spid="3268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 flipH="1">
            <a:off x="1095375" y="3994150"/>
            <a:ext cx="3382963" cy="2093913"/>
            <a:chOff x="298" y="2516"/>
            <a:chExt cx="2131" cy="1319"/>
          </a:xfrm>
        </p:grpSpPr>
        <p:sp>
          <p:nvSpPr>
            <p:cNvPr id="49269" name="Freeform 3"/>
            <p:cNvSpPr>
              <a:spLocks noChangeArrowheads="1"/>
            </p:cNvSpPr>
            <p:nvPr/>
          </p:nvSpPr>
          <p:spPr bwMode="auto">
            <a:xfrm>
              <a:off x="299" y="3375"/>
              <a:ext cx="406" cy="457"/>
            </a:xfrm>
            <a:custGeom>
              <a:avLst/>
              <a:gdLst>
                <a:gd name="T0" fmla="*/ 403 w 406"/>
                <a:gd name="T1" fmla="*/ 457 h 457"/>
                <a:gd name="T2" fmla="*/ 406 w 406"/>
                <a:gd name="T3" fmla="*/ 277 h 457"/>
                <a:gd name="T4" fmla="*/ 34 w 406"/>
                <a:gd name="T5" fmla="*/ 61 h 457"/>
                <a:gd name="T6" fmla="*/ 15 w 406"/>
                <a:gd name="T7" fmla="*/ 43 h 457"/>
                <a:gd name="T8" fmla="*/ 0 w 406"/>
                <a:gd name="T9" fmla="*/ 0 h 457"/>
                <a:gd name="T10" fmla="*/ 1 w 406"/>
                <a:gd name="T11" fmla="*/ 172 h 457"/>
                <a:gd name="T12" fmla="*/ 10 w 406"/>
                <a:gd name="T13" fmla="*/ 211 h 457"/>
                <a:gd name="T14" fmla="*/ 37 w 406"/>
                <a:gd name="T15" fmla="*/ 244 h 457"/>
                <a:gd name="T16" fmla="*/ 403 w 406"/>
                <a:gd name="T17" fmla="*/ 457 h 4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6" h="457">
                  <a:moveTo>
                    <a:pt x="403" y="457"/>
                  </a:moveTo>
                  <a:lnTo>
                    <a:pt x="406" y="277"/>
                  </a:lnTo>
                  <a:lnTo>
                    <a:pt x="34" y="61"/>
                  </a:lnTo>
                  <a:lnTo>
                    <a:pt x="15" y="43"/>
                  </a:lnTo>
                  <a:lnTo>
                    <a:pt x="0" y="0"/>
                  </a:lnTo>
                  <a:lnTo>
                    <a:pt x="1" y="172"/>
                  </a:lnTo>
                  <a:lnTo>
                    <a:pt x="10" y="211"/>
                  </a:lnTo>
                  <a:lnTo>
                    <a:pt x="37" y="244"/>
                  </a:lnTo>
                  <a:lnTo>
                    <a:pt x="403" y="457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0" name="Freeform 4"/>
            <p:cNvSpPr>
              <a:spLocks noChangeArrowheads="1"/>
            </p:cNvSpPr>
            <p:nvPr/>
          </p:nvSpPr>
          <p:spPr bwMode="auto">
            <a:xfrm>
              <a:off x="702" y="3589"/>
              <a:ext cx="111" cy="246"/>
            </a:xfrm>
            <a:custGeom>
              <a:avLst/>
              <a:gdLst>
                <a:gd name="T0" fmla="*/ 0 w 111"/>
                <a:gd name="T1" fmla="*/ 246 h 246"/>
                <a:gd name="T2" fmla="*/ 111 w 111"/>
                <a:gd name="T3" fmla="*/ 177 h 246"/>
                <a:gd name="T4" fmla="*/ 111 w 111"/>
                <a:gd name="T5" fmla="*/ 0 h 246"/>
                <a:gd name="T6" fmla="*/ 2 w 111"/>
                <a:gd name="T7" fmla="*/ 57 h 246"/>
                <a:gd name="T8" fmla="*/ 0 w 111"/>
                <a:gd name="T9" fmla="*/ 246 h 2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1" h="246">
                  <a:moveTo>
                    <a:pt x="0" y="246"/>
                  </a:moveTo>
                  <a:lnTo>
                    <a:pt x="111" y="177"/>
                  </a:lnTo>
                  <a:lnTo>
                    <a:pt x="111" y="0"/>
                  </a:lnTo>
                  <a:lnTo>
                    <a:pt x="2" y="57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FF505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1" name="Freeform 5"/>
            <p:cNvSpPr>
              <a:spLocks noChangeArrowheads="1"/>
            </p:cNvSpPr>
            <p:nvPr/>
          </p:nvSpPr>
          <p:spPr bwMode="auto">
            <a:xfrm>
              <a:off x="930" y="2794"/>
              <a:ext cx="315" cy="909"/>
            </a:xfrm>
            <a:custGeom>
              <a:avLst/>
              <a:gdLst>
                <a:gd name="T0" fmla="*/ 3 w 315"/>
                <a:gd name="T1" fmla="*/ 909 h 909"/>
                <a:gd name="T2" fmla="*/ 315 w 315"/>
                <a:gd name="T3" fmla="*/ 741 h 909"/>
                <a:gd name="T4" fmla="*/ 315 w 315"/>
                <a:gd name="T5" fmla="*/ 0 h 909"/>
                <a:gd name="T6" fmla="*/ 184 w 315"/>
                <a:gd name="T7" fmla="*/ 60 h 909"/>
                <a:gd name="T8" fmla="*/ 186 w 315"/>
                <a:gd name="T9" fmla="*/ 615 h 909"/>
                <a:gd name="T10" fmla="*/ 0 w 315"/>
                <a:gd name="T11" fmla="*/ 729 h 909"/>
                <a:gd name="T12" fmla="*/ 3 w 315"/>
                <a:gd name="T13" fmla="*/ 909 h 9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5" h="909">
                  <a:moveTo>
                    <a:pt x="3" y="909"/>
                  </a:moveTo>
                  <a:lnTo>
                    <a:pt x="315" y="741"/>
                  </a:lnTo>
                  <a:lnTo>
                    <a:pt x="315" y="0"/>
                  </a:lnTo>
                  <a:lnTo>
                    <a:pt x="184" y="60"/>
                  </a:lnTo>
                  <a:lnTo>
                    <a:pt x="186" y="615"/>
                  </a:lnTo>
                  <a:lnTo>
                    <a:pt x="0" y="729"/>
                  </a:lnTo>
                  <a:lnTo>
                    <a:pt x="3" y="909"/>
                  </a:lnTo>
                  <a:close/>
                </a:path>
              </a:pathLst>
            </a:custGeom>
            <a:solidFill>
              <a:srgbClr val="FF505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2" name="Freeform 6"/>
            <p:cNvSpPr>
              <a:spLocks noChangeArrowheads="1"/>
            </p:cNvSpPr>
            <p:nvPr/>
          </p:nvSpPr>
          <p:spPr bwMode="auto">
            <a:xfrm>
              <a:off x="299" y="2905"/>
              <a:ext cx="816" cy="743"/>
            </a:xfrm>
            <a:custGeom>
              <a:avLst/>
              <a:gdLst>
                <a:gd name="T0" fmla="*/ 505 w 816"/>
                <a:gd name="T1" fmla="*/ 687 h 743"/>
                <a:gd name="T2" fmla="*/ 401 w 816"/>
                <a:gd name="T3" fmla="*/ 743 h 743"/>
                <a:gd name="T4" fmla="*/ 31 w 816"/>
                <a:gd name="T5" fmla="*/ 531 h 743"/>
                <a:gd name="T6" fmla="*/ 16 w 816"/>
                <a:gd name="T7" fmla="*/ 513 h 743"/>
                <a:gd name="T8" fmla="*/ 3 w 816"/>
                <a:gd name="T9" fmla="*/ 485 h 743"/>
                <a:gd name="T10" fmla="*/ 3 w 816"/>
                <a:gd name="T11" fmla="*/ 444 h 743"/>
                <a:gd name="T12" fmla="*/ 22 w 816"/>
                <a:gd name="T13" fmla="*/ 402 h 743"/>
                <a:gd name="T14" fmla="*/ 70 w 816"/>
                <a:gd name="T15" fmla="*/ 369 h 743"/>
                <a:gd name="T16" fmla="*/ 712 w 816"/>
                <a:gd name="T17" fmla="*/ 0 h 743"/>
                <a:gd name="T18" fmla="*/ 709 w 816"/>
                <a:gd name="T19" fmla="*/ 342 h 743"/>
                <a:gd name="T20" fmla="*/ 718 w 816"/>
                <a:gd name="T21" fmla="*/ 396 h 743"/>
                <a:gd name="T22" fmla="*/ 739 w 816"/>
                <a:gd name="T23" fmla="*/ 444 h 743"/>
                <a:gd name="T24" fmla="*/ 778 w 816"/>
                <a:gd name="T25" fmla="*/ 483 h 743"/>
                <a:gd name="T26" fmla="*/ 816 w 816"/>
                <a:gd name="T27" fmla="*/ 507 h 743"/>
                <a:gd name="T28" fmla="*/ 631 w 816"/>
                <a:gd name="T29" fmla="*/ 617 h 743"/>
                <a:gd name="T30" fmla="*/ 601 w 816"/>
                <a:gd name="T31" fmla="*/ 603 h 743"/>
                <a:gd name="T32" fmla="*/ 552 w 816"/>
                <a:gd name="T33" fmla="*/ 596 h 743"/>
                <a:gd name="T34" fmla="*/ 510 w 816"/>
                <a:gd name="T35" fmla="*/ 609 h 743"/>
                <a:gd name="T36" fmla="*/ 484 w 816"/>
                <a:gd name="T37" fmla="*/ 630 h 743"/>
                <a:gd name="T38" fmla="*/ 478 w 816"/>
                <a:gd name="T39" fmla="*/ 653 h 743"/>
                <a:gd name="T40" fmla="*/ 490 w 816"/>
                <a:gd name="T41" fmla="*/ 675 h 743"/>
                <a:gd name="T42" fmla="*/ 505 w 816"/>
                <a:gd name="T43" fmla="*/ 687 h 74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16" h="743">
                  <a:moveTo>
                    <a:pt x="505" y="687"/>
                  </a:moveTo>
                  <a:lnTo>
                    <a:pt x="401" y="743"/>
                  </a:lnTo>
                  <a:lnTo>
                    <a:pt x="31" y="531"/>
                  </a:lnTo>
                  <a:lnTo>
                    <a:pt x="16" y="513"/>
                  </a:lnTo>
                  <a:lnTo>
                    <a:pt x="3" y="485"/>
                  </a:lnTo>
                  <a:cubicBezTo>
                    <a:pt x="1" y="474"/>
                    <a:pt x="0" y="458"/>
                    <a:pt x="3" y="444"/>
                  </a:cubicBezTo>
                  <a:cubicBezTo>
                    <a:pt x="6" y="430"/>
                    <a:pt x="11" y="414"/>
                    <a:pt x="22" y="402"/>
                  </a:cubicBezTo>
                  <a:lnTo>
                    <a:pt x="70" y="369"/>
                  </a:lnTo>
                  <a:lnTo>
                    <a:pt x="712" y="0"/>
                  </a:lnTo>
                  <a:lnTo>
                    <a:pt x="709" y="342"/>
                  </a:lnTo>
                  <a:lnTo>
                    <a:pt x="718" y="396"/>
                  </a:lnTo>
                  <a:cubicBezTo>
                    <a:pt x="723" y="413"/>
                    <a:pt x="729" y="429"/>
                    <a:pt x="739" y="444"/>
                  </a:cubicBezTo>
                  <a:cubicBezTo>
                    <a:pt x="749" y="459"/>
                    <a:pt x="765" y="473"/>
                    <a:pt x="778" y="483"/>
                  </a:cubicBezTo>
                  <a:lnTo>
                    <a:pt x="816" y="507"/>
                  </a:lnTo>
                  <a:lnTo>
                    <a:pt x="631" y="617"/>
                  </a:lnTo>
                  <a:lnTo>
                    <a:pt x="601" y="603"/>
                  </a:lnTo>
                  <a:cubicBezTo>
                    <a:pt x="588" y="600"/>
                    <a:pt x="567" y="595"/>
                    <a:pt x="552" y="596"/>
                  </a:cubicBezTo>
                  <a:cubicBezTo>
                    <a:pt x="537" y="597"/>
                    <a:pt x="521" y="603"/>
                    <a:pt x="510" y="609"/>
                  </a:cubicBezTo>
                  <a:cubicBezTo>
                    <a:pt x="499" y="615"/>
                    <a:pt x="489" y="623"/>
                    <a:pt x="484" y="630"/>
                  </a:cubicBezTo>
                  <a:cubicBezTo>
                    <a:pt x="479" y="637"/>
                    <a:pt x="477" y="646"/>
                    <a:pt x="478" y="653"/>
                  </a:cubicBezTo>
                  <a:cubicBezTo>
                    <a:pt x="479" y="660"/>
                    <a:pt x="485" y="669"/>
                    <a:pt x="490" y="675"/>
                  </a:cubicBezTo>
                  <a:lnTo>
                    <a:pt x="505" y="687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3" name="Freeform 7"/>
            <p:cNvSpPr>
              <a:spLocks noChangeArrowheads="1"/>
            </p:cNvSpPr>
            <p:nvPr/>
          </p:nvSpPr>
          <p:spPr bwMode="auto">
            <a:xfrm>
              <a:off x="775" y="3500"/>
              <a:ext cx="160" cy="205"/>
            </a:xfrm>
            <a:custGeom>
              <a:avLst/>
              <a:gdLst>
                <a:gd name="T0" fmla="*/ 160 w 160"/>
                <a:gd name="T1" fmla="*/ 203 h 205"/>
                <a:gd name="T2" fmla="*/ 133 w 160"/>
                <a:gd name="T3" fmla="*/ 191 h 205"/>
                <a:gd name="T4" fmla="*/ 101 w 160"/>
                <a:gd name="T5" fmla="*/ 187 h 205"/>
                <a:gd name="T6" fmla="*/ 71 w 160"/>
                <a:gd name="T7" fmla="*/ 188 h 205"/>
                <a:gd name="T8" fmla="*/ 52 w 160"/>
                <a:gd name="T9" fmla="*/ 194 h 205"/>
                <a:gd name="T10" fmla="*/ 37 w 160"/>
                <a:gd name="T11" fmla="*/ 205 h 205"/>
                <a:gd name="T12" fmla="*/ 37 w 160"/>
                <a:gd name="T13" fmla="*/ 89 h 205"/>
                <a:gd name="T14" fmla="*/ 14 w 160"/>
                <a:gd name="T15" fmla="*/ 82 h 205"/>
                <a:gd name="T16" fmla="*/ 1 w 160"/>
                <a:gd name="T17" fmla="*/ 58 h 205"/>
                <a:gd name="T18" fmla="*/ 7 w 160"/>
                <a:gd name="T19" fmla="*/ 31 h 205"/>
                <a:gd name="T20" fmla="*/ 38 w 160"/>
                <a:gd name="T21" fmla="*/ 13 h 205"/>
                <a:gd name="T22" fmla="*/ 76 w 160"/>
                <a:gd name="T23" fmla="*/ 1 h 205"/>
                <a:gd name="T24" fmla="*/ 124 w 160"/>
                <a:gd name="T25" fmla="*/ 8 h 205"/>
                <a:gd name="T26" fmla="*/ 154 w 160"/>
                <a:gd name="T27" fmla="*/ 20 h 205"/>
                <a:gd name="T28" fmla="*/ 160 w 160"/>
                <a:gd name="T29" fmla="*/ 203 h 2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0" h="205">
                  <a:moveTo>
                    <a:pt x="160" y="203"/>
                  </a:moveTo>
                  <a:lnTo>
                    <a:pt x="133" y="191"/>
                  </a:lnTo>
                  <a:lnTo>
                    <a:pt x="101" y="187"/>
                  </a:lnTo>
                  <a:lnTo>
                    <a:pt x="71" y="188"/>
                  </a:lnTo>
                  <a:lnTo>
                    <a:pt x="52" y="194"/>
                  </a:lnTo>
                  <a:lnTo>
                    <a:pt x="37" y="205"/>
                  </a:lnTo>
                  <a:lnTo>
                    <a:pt x="37" y="89"/>
                  </a:lnTo>
                  <a:lnTo>
                    <a:pt x="14" y="82"/>
                  </a:lnTo>
                  <a:lnTo>
                    <a:pt x="1" y="58"/>
                  </a:lnTo>
                  <a:cubicBezTo>
                    <a:pt x="0" y="50"/>
                    <a:pt x="1" y="38"/>
                    <a:pt x="7" y="31"/>
                  </a:cubicBezTo>
                  <a:cubicBezTo>
                    <a:pt x="13" y="24"/>
                    <a:pt x="27" y="18"/>
                    <a:pt x="38" y="13"/>
                  </a:cubicBezTo>
                  <a:cubicBezTo>
                    <a:pt x="49" y="8"/>
                    <a:pt x="62" y="2"/>
                    <a:pt x="76" y="1"/>
                  </a:cubicBezTo>
                  <a:cubicBezTo>
                    <a:pt x="90" y="0"/>
                    <a:pt x="111" y="5"/>
                    <a:pt x="124" y="8"/>
                  </a:cubicBezTo>
                  <a:lnTo>
                    <a:pt x="154" y="20"/>
                  </a:lnTo>
                  <a:lnTo>
                    <a:pt x="160" y="203"/>
                  </a:lnTo>
                  <a:close/>
                </a:path>
              </a:pathLst>
            </a:custGeom>
            <a:gradFill rotWithShape="1">
              <a:gsLst>
                <a:gs pos="0">
                  <a:srgbClr val="FF5050"/>
                </a:gs>
                <a:gs pos="50000">
                  <a:srgbClr val="FFCCCC"/>
                </a:gs>
                <a:gs pos="100000">
                  <a:srgbClr val="FF505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4" name="Freeform 8"/>
            <p:cNvSpPr>
              <a:spLocks noChangeArrowheads="1"/>
            </p:cNvSpPr>
            <p:nvPr/>
          </p:nvSpPr>
          <p:spPr bwMode="auto">
            <a:xfrm>
              <a:off x="1492" y="2784"/>
              <a:ext cx="366" cy="954"/>
            </a:xfrm>
            <a:custGeom>
              <a:avLst/>
              <a:gdLst>
                <a:gd name="T0" fmla="*/ 2 w 366"/>
                <a:gd name="T1" fmla="*/ 750 h 954"/>
                <a:gd name="T2" fmla="*/ 366 w 366"/>
                <a:gd name="T3" fmla="*/ 954 h 954"/>
                <a:gd name="T4" fmla="*/ 365 w 366"/>
                <a:gd name="T5" fmla="*/ 782 h 954"/>
                <a:gd name="T6" fmla="*/ 121 w 366"/>
                <a:gd name="T7" fmla="*/ 638 h 954"/>
                <a:gd name="T8" fmla="*/ 125 w 366"/>
                <a:gd name="T9" fmla="*/ 76 h 954"/>
                <a:gd name="T10" fmla="*/ 0 w 366"/>
                <a:gd name="T11" fmla="*/ 0 h 954"/>
                <a:gd name="T12" fmla="*/ 2 w 366"/>
                <a:gd name="T13" fmla="*/ 750 h 9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6" h="954">
                  <a:moveTo>
                    <a:pt x="2" y="750"/>
                  </a:moveTo>
                  <a:lnTo>
                    <a:pt x="366" y="954"/>
                  </a:lnTo>
                  <a:lnTo>
                    <a:pt x="365" y="782"/>
                  </a:lnTo>
                  <a:lnTo>
                    <a:pt x="121" y="638"/>
                  </a:lnTo>
                  <a:lnTo>
                    <a:pt x="125" y="76"/>
                  </a:lnTo>
                  <a:lnTo>
                    <a:pt x="0" y="0"/>
                  </a:lnTo>
                  <a:lnTo>
                    <a:pt x="2" y="750"/>
                  </a:lnTo>
                  <a:close/>
                </a:path>
              </a:pathLst>
            </a:cu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5" name="Freeform 9"/>
            <p:cNvSpPr>
              <a:spLocks noChangeArrowheads="1"/>
            </p:cNvSpPr>
            <p:nvPr/>
          </p:nvSpPr>
          <p:spPr bwMode="auto">
            <a:xfrm>
              <a:off x="1855" y="3179"/>
              <a:ext cx="574" cy="557"/>
            </a:xfrm>
            <a:custGeom>
              <a:avLst/>
              <a:gdLst>
                <a:gd name="T0" fmla="*/ 3 w 574"/>
                <a:gd name="T1" fmla="*/ 557 h 557"/>
                <a:gd name="T2" fmla="*/ 499 w 574"/>
                <a:gd name="T3" fmla="*/ 288 h 557"/>
                <a:gd name="T4" fmla="*/ 531 w 574"/>
                <a:gd name="T5" fmla="*/ 264 h 557"/>
                <a:gd name="T6" fmla="*/ 557 w 574"/>
                <a:gd name="T7" fmla="*/ 236 h 557"/>
                <a:gd name="T8" fmla="*/ 571 w 574"/>
                <a:gd name="T9" fmla="*/ 206 h 557"/>
                <a:gd name="T10" fmla="*/ 574 w 574"/>
                <a:gd name="T11" fmla="*/ 171 h 557"/>
                <a:gd name="T12" fmla="*/ 574 w 574"/>
                <a:gd name="T13" fmla="*/ 0 h 557"/>
                <a:gd name="T14" fmla="*/ 567 w 574"/>
                <a:gd name="T15" fmla="*/ 39 h 557"/>
                <a:gd name="T16" fmla="*/ 550 w 574"/>
                <a:gd name="T17" fmla="*/ 70 h 557"/>
                <a:gd name="T18" fmla="*/ 518 w 574"/>
                <a:gd name="T19" fmla="*/ 91 h 557"/>
                <a:gd name="T20" fmla="*/ 444 w 574"/>
                <a:gd name="T21" fmla="*/ 134 h 557"/>
                <a:gd name="T22" fmla="*/ 0 w 574"/>
                <a:gd name="T23" fmla="*/ 387 h 557"/>
                <a:gd name="T24" fmla="*/ 3 w 574"/>
                <a:gd name="T25" fmla="*/ 557 h 55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4" h="557">
                  <a:moveTo>
                    <a:pt x="3" y="557"/>
                  </a:moveTo>
                  <a:lnTo>
                    <a:pt x="499" y="288"/>
                  </a:lnTo>
                  <a:lnTo>
                    <a:pt x="531" y="264"/>
                  </a:lnTo>
                  <a:lnTo>
                    <a:pt x="557" y="236"/>
                  </a:lnTo>
                  <a:lnTo>
                    <a:pt x="571" y="206"/>
                  </a:lnTo>
                  <a:lnTo>
                    <a:pt x="574" y="171"/>
                  </a:lnTo>
                  <a:lnTo>
                    <a:pt x="574" y="0"/>
                  </a:lnTo>
                  <a:lnTo>
                    <a:pt x="567" y="39"/>
                  </a:lnTo>
                  <a:cubicBezTo>
                    <a:pt x="563" y="51"/>
                    <a:pt x="558" y="61"/>
                    <a:pt x="550" y="70"/>
                  </a:cubicBezTo>
                  <a:lnTo>
                    <a:pt x="518" y="91"/>
                  </a:lnTo>
                  <a:lnTo>
                    <a:pt x="444" y="134"/>
                  </a:lnTo>
                  <a:lnTo>
                    <a:pt x="0" y="387"/>
                  </a:lnTo>
                  <a:lnTo>
                    <a:pt x="3" y="557"/>
                  </a:ln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6" name="Freeform 10"/>
            <p:cNvSpPr>
              <a:spLocks noChangeArrowheads="1"/>
            </p:cNvSpPr>
            <p:nvPr/>
          </p:nvSpPr>
          <p:spPr bwMode="auto">
            <a:xfrm>
              <a:off x="1610" y="2714"/>
              <a:ext cx="817" cy="851"/>
            </a:xfrm>
            <a:custGeom>
              <a:avLst/>
              <a:gdLst>
                <a:gd name="T0" fmla="*/ 247 w 817"/>
                <a:gd name="T1" fmla="*/ 851 h 851"/>
                <a:gd name="T2" fmla="*/ 764 w 817"/>
                <a:gd name="T3" fmla="*/ 554 h 851"/>
                <a:gd name="T4" fmla="*/ 797 w 817"/>
                <a:gd name="T5" fmla="*/ 532 h 851"/>
                <a:gd name="T6" fmla="*/ 809 w 817"/>
                <a:gd name="T7" fmla="*/ 504 h 851"/>
                <a:gd name="T8" fmla="*/ 817 w 817"/>
                <a:gd name="T9" fmla="*/ 465 h 851"/>
                <a:gd name="T10" fmla="*/ 811 w 817"/>
                <a:gd name="T11" fmla="*/ 429 h 851"/>
                <a:gd name="T12" fmla="*/ 780 w 817"/>
                <a:gd name="T13" fmla="*/ 393 h 851"/>
                <a:gd name="T14" fmla="*/ 709 w 817"/>
                <a:gd name="T15" fmla="*/ 353 h 851"/>
                <a:gd name="T16" fmla="*/ 109 w 817"/>
                <a:gd name="T17" fmla="*/ 0 h 851"/>
                <a:gd name="T18" fmla="*/ 106 w 817"/>
                <a:gd name="T19" fmla="*/ 580 h 851"/>
                <a:gd name="T20" fmla="*/ 96 w 817"/>
                <a:gd name="T21" fmla="*/ 621 h 851"/>
                <a:gd name="T22" fmla="*/ 70 w 817"/>
                <a:gd name="T23" fmla="*/ 660 h 851"/>
                <a:gd name="T24" fmla="*/ 36 w 817"/>
                <a:gd name="T25" fmla="*/ 689 h 851"/>
                <a:gd name="T26" fmla="*/ 0 w 817"/>
                <a:gd name="T27" fmla="*/ 708 h 851"/>
                <a:gd name="T28" fmla="*/ 247 w 817"/>
                <a:gd name="T29" fmla="*/ 851 h 8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17" h="851">
                  <a:moveTo>
                    <a:pt x="247" y="851"/>
                  </a:moveTo>
                  <a:lnTo>
                    <a:pt x="764" y="554"/>
                  </a:lnTo>
                  <a:lnTo>
                    <a:pt x="797" y="532"/>
                  </a:lnTo>
                  <a:cubicBezTo>
                    <a:pt x="804" y="524"/>
                    <a:pt x="806" y="515"/>
                    <a:pt x="809" y="504"/>
                  </a:cubicBezTo>
                  <a:cubicBezTo>
                    <a:pt x="812" y="493"/>
                    <a:pt x="817" y="477"/>
                    <a:pt x="817" y="465"/>
                  </a:cubicBezTo>
                  <a:cubicBezTo>
                    <a:pt x="817" y="453"/>
                    <a:pt x="817" y="441"/>
                    <a:pt x="811" y="429"/>
                  </a:cubicBezTo>
                  <a:cubicBezTo>
                    <a:pt x="805" y="417"/>
                    <a:pt x="797" y="406"/>
                    <a:pt x="780" y="393"/>
                  </a:cubicBezTo>
                  <a:lnTo>
                    <a:pt x="709" y="353"/>
                  </a:lnTo>
                  <a:lnTo>
                    <a:pt x="109" y="0"/>
                  </a:lnTo>
                  <a:lnTo>
                    <a:pt x="106" y="580"/>
                  </a:lnTo>
                  <a:lnTo>
                    <a:pt x="96" y="621"/>
                  </a:lnTo>
                  <a:cubicBezTo>
                    <a:pt x="90" y="634"/>
                    <a:pt x="80" y="649"/>
                    <a:pt x="70" y="660"/>
                  </a:cubicBezTo>
                  <a:cubicBezTo>
                    <a:pt x="60" y="671"/>
                    <a:pt x="48" y="681"/>
                    <a:pt x="36" y="689"/>
                  </a:cubicBezTo>
                  <a:lnTo>
                    <a:pt x="0" y="708"/>
                  </a:lnTo>
                  <a:lnTo>
                    <a:pt x="247" y="851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7" name="Oval 11"/>
            <p:cNvSpPr>
              <a:spLocks noChangeArrowheads="1"/>
            </p:cNvSpPr>
            <p:nvPr/>
          </p:nvSpPr>
          <p:spPr bwMode="auto">
            <a:xfrm>
              <a:off x="1777" y="2937"/>
              <a:ext cx="183" cy="114"/>
            </a:xfrm>
            <a:prstGeom prst="ellipse">
              <a:avLst/>
            </a:prstGeom>
            <a:gradFill rotWithShape="1">
              <a:gsLst>
                <a:gs pos="0">
                  <a:srgbClr val="FF5050"/>
                </a:gs>
                <a:gs pos="50000">
                  <a:srgbClr val="FFCCCC"/>
                </a:gs>
                <a:gs pos="100000">
                  <a:srgbClr val="FF5050"/>
                </a:gs>
              </a:gsLst>
              <a:lin ang="0" scaled="1"/>
            </a:gra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278" name="Freeform 12"/>
            <p:cNvSpPr>
              <a:spLocks noChangeArrowheads="1"/>
            </p:cNvSpPr>
            <p:nvPr/>
          </p:nvSpPr>
          <p:spPr bwMode="auto">
            <a:xfrm>
              <a:off x="1008" y="2711"/>
              <a:ext cx="108" cy="698"/>
            </a:xfrm>
            <a:custGeom>
              <a:avLst/>
              <a:gdLst>
                <a:gd name="T0" fmla="*/ 108 w 108"/>
                <a:gd name="T1" fmla="*/ 698 h 698"/>
                <a:gd name="T2" fmla="*/ 108 w 108"/>
                <a:gd name="T3" fmla="*/ 147 h 698"/>
                <a:gd name="T4" fmla="*/ 70 w 108"/>
                <a:gd name="T5" fmla="*/ 123 h 698"/>
                <a:gd name="T6" fmla="*/ 43 w 108"/>
                <a:gd name="T7" fmla="*/ 92 h 698"/>
                <a:gd name="T8" fmla="*/ 21 w 108"/>
                <a:gd name="T9" fmla="*/ 60 h 698"/>
                <a:gd name="T10" fmla="*/ 9 w 108"/>
                <a:gd name="T11" fmla="*/ 32 h 698"/>
                <a:gd name="T12" fmla="*/ 3 w 108"/>
                <a:gd name="T13" fmla="*/ 0 h 698"/>
                <a:gd name="T14" fmla="*/ 0 w 108"/>
                <a:gd name="T15" fmla="*/ 531 h 698"/>
                <a:gd name="T16" fmla="*/ 7 w 108"/>
                <a:gd name="T17" fmla="*/ 581 h 698"/>
                <a:gd name="T18" fmla="*/ 22 w 108"/>
                <a:gd name="T19" fmla="*/ 629 h 698"/>
                <a:gd name="T20" fmla="*/ 46 w 108"/>
                <a:gd name="T21" fmla="*/ 658 h 698"/>
                <a:gd name="T22" fmla="*/ 82 w 108"/>
                <a:gd name="T23" fmla="*/ 686 h 698"/>
                <a:gd name="T24" fmla="*/ 108 w 108"/>
                <a:gd name="T25" fmla="*/ 698 h 6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8" h="698">
                  <a:moveTo>
                    <a:pt x="108" y="698"/>
                  </a:moveTo>
                  <a:lnTo>
                    <a:pt x="108" y="147"/>
                  </a:lnTo>
                  <a:lnTo>
                    <a:pt x="70" y="123"/>
                  </a:lnTo>
                  <a:lnTo>
                    <a:pt x="43" y="92"/>
                  </a:lnTo>
                  <a:lnTo>
                    <a:pt x="21" y="60"/>
                  </a:lnTo>
                  <a:lnTo>
                    <a:pt x="9" y="32"/>
                  </a:lnTo>
                  <a:lnTo>
                    <a:pt x="3" y="0"/>
                  </a:lnTo>
                  <a:lnTo>
                    <a:pt x="0" y="531"/>
                  </a:lnTo>
                  <a:lnTo>
                    <a:pt x="7" y="581"/>
                  </a:lnTo>
                  <a:cubicBezTo>
                    <a:pt x="11" y="597"/>
                    <a:pt x="16" y="616"/>
                    <a:pt x="22" y="629"/>
                  </a:cubicBezTo>
                  <a:cubicBezTo>
                    <a:pt x="28" y="642"/>
                    <a:pt x="36" y="649"/>
                    <a:pt x="46" y="658"/>
                  </a:cubicBezTo>
                  <a:cubicBezTo>
                    <a:pt x="56" y="667"/>
                    <a:pt x="72" y="679"/>
                    <a:pt x="82" y="686"/>
                  </a:cubicBezTo>
                  <a:lnTo>
                    <a:pt x="108" y="698"/>
                  </a:lnTo>
                  <a:close/>
                </a:path>
              </a:pathLst>
            </a:custGeom>
            <a:gradFill rotWithShape="1">
              <a:gsLst>
                <a:gs pos="0">
                  <a:srgbClr val="FF5050"/>
                </a:gs>
                <a:gs pos="100000">
                  <a:srgbClr val="FFCC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9" name="Freeform 13"/>
            <p:cNvSpPr>
              <a:spLocks noChangeArrowheads="1"/>
            </p:cNvSpPr>
            <p:nvPr/>
          </p:nvSpPr>
          <p:spPr bwMode="auto">
            <a:xfrm>
              <a:off x="1610" y="2714"/>
              <a:ext cx="108" cy="703"/>
            </a:xfrm>
            <a:custGeom>
              <a:avLst/>
              <a:gdLst>
                <a:gd name="T0" fmla="*/ 0 w 108"/>
                <a:gd name="T1" fmla="*/ 703 h 703"/>
                <a:gd name="T2" fmla="*/ 34 w 108"/>
                <a:gd name="T3" fmla="*/ 693 h 703"/>
                <a:gd name="T4" fmla="*/ 65 w 108"/>
                <a:gd name="T5" fmla="*/ 670 h 703"/>
                <a:gd name="T6" fmla="*/ 91 w 108"/>
                <a:gd name="T7" fmla="*/ 633 h 703"/>
                <a:gd name="T8" fmla="*/ 104 w 108"/>
                <a:gd name="T9" fmla="*/ 600 h 703"/>
                <a:gd name="T10" fmla="*/ 106 w 108"/>
                <a:gd name="T11" fmla="*/ 558 h 703"/>
                <a:gd name="T12" fmla="*/ 108 w 108"/>
                <a:gd name="T13" fmla="*/ 0 h 703"/>
                <a:gd name="T14" fmla="*/ 104 w 108"/>
                <a:gd name="T15" fmla="*/ 52 h 703"/>
                <a:gd name="T16" fmla="*/ 96 w 108"/>
                <a:gd name="T17" fmla="*/ 79 h 703"/>
                <a:gd name="T18" fmla="*/ 70 w 108"/>
                <a:gd name="T19" fmla="*/ 108 h 703"/>
                <a:gd name="T20" fmla="*/ 44 w 108"/>
                <a:gd name="T21" fmla="*/ 129 h 703"/>
                <a:gd name="T22" fmla="*/ 7 w 108"/>
                <a:gd name="T23" fmla="*/ 148 h 703"/>
                <a:gd name="T24" fmla="*/ 0 w 108"/>
                <a:gd name="T25" fmla="*/ 703 h 70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8" h="703">
                  <a:moveTo>
                    <a:pt x="0" y="703"/>
                  </a:moveTo>
                  <a:lnTo>
                    <a:pt x="34" y="693"/>
                  </a:lnTo>
                  <a:cubicBezTo>
                    <a:pt x="45" y="688"/>
                    <a:pt x="56" y="680"/>
                    <a:pt x="65" y="670"/>
                  </a:cubicBezTo>
                  <a:cubicBezTo>
                    <a:pt x="74" y="660"/>
                    <a:pt x="85" y="645"/>
                    <a:pt x="91" y="633"/>
                  </a:cubicBezTo>
                  <a:lnTo>
                    <a:pt x="104" y="600"/>
                  </a:lnTo>
                  <a:lnTo>
                    <a:pt x="106" y="558"/>
                  </a:lnTo>
                  <a:lnTo>
                    <a:pt x="108" y="0"/>
                  </a:lnTo>
                  <a:lnTo>
                    <a:pt x="104" y="52"/>
                  </a:lnTo>
                  <a:cubicBezTo>
                    <a:pt x="102" y="65"/>
                    <a:pt x="102" y="70"/>
                    <a:pt x="96" y="79"/>
                  </a:cubicBezTo>
                  <a:cubicBezTo>
                    <a:pt x="90" y="88"/>
                    <a:pt x="79" y="100"/>
                    <a:pt x="70" y="108"/>
                  </a:cubicBezTo>
                  <a:cubicBezTo>
                    <a:pt x="61" y="116"/>
                    <a:pt x="54" y="122"/>
                    <a:pt x="44" y="129"/>
                  </a:cubicBezTo>
                  <a:lnTo>
                    <a:pt x="7" y="148"/>
                  </a:lnTo>
                  <a:lnTo>
                    <a:pt x="0" y="703"/>
                  </a:lnTo>
                  <a:close/>
                </a:path>
              </a:pathLst>
            </a:custGeom>
            <a:gradFill rotWithShape="1">
              <a:gsLst>
                <a:gs pos="0">
                  <a:srgbClr val="FFCCCC"/>
                </a:gs>
                <a:gs pos="100000">
                  <a:srgbClr val="FF505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80" name="Freeform 14"/>
            <p:cNvSpPr>
              <a:spLocks noChangeArrowheads="1"/>
            </p:cNvSpPr>
            <p:nvPr/>
          </p:nvSpPr>
          <p:spPr bwMode="auto">
            <a:xfrm>
              <a:off x="1180" y="2615"/>
              <a:ext cx="380" cy="783"/>
            </a:xfrm>
            <a:custGeom>
              <a:avLst/>
              <a:gdLst>
                <a:gd name="T0" fmla="*/ 63 w 380"/>
                <a:gd name="T1" fmla="*/ 768 h 783"/>
                <a:gd name="T2" fmla="*/ 101 w 380"/>
                <a:gd name="T3" fmla="*/ 752 h 783"/>
                <a:gd name="T4" fmla="*/ 143 w 380"/>
                <a:gd name="T5" fmla="*/ 740 h 783"/>
                <a:gd name="T6" fmla="*/ 193 w 380"/>
                <a:gd name="T7" fmla="*/ 739 h 783"/>
                <a:gd name="T8" fmla="*/ 241 w 380"/>
                <a:gd name="T9" fmla="*/ 747 h 783"/>
                <a:gd name="T10" fmla="*/ 281 w 380"/>
                <a:gd name="T11" fmla="*/ 763 h 783"/>
                <a:gd name="T12" fmla="*/ 314 w 380"/>
                <a:gd name="T13" fmla="*/ 783 h 783"/>
                <a:gd name="T14" fmla="*/ 322 w 380"/>
                <a:gd name="T15" fmla="*/ 175 h 783"/>
                <a:gd name="T16" fmla="*/ 354 w 380"/>
                <a:gd name="T17" fmla="*/ 157 h 783"/>
                <a:gd name="T18" fmla="*/ 377 w 380"/>
                <a:gd name="T19" fmla="*/ 134 h 783"/>
                <a:gd name="T20" fmla="*/ 375 w 380"/>
                <a:gd name="T21" fmla="*/ 94 h 783"/>
                <a:gd name="T22" fmla="*/ 349 w 380"/>
                <a:gd name="T23" fmla="*/ 58 h 783"/>
                <a:gd name="T24" fmla="*/ 306 w 380"/>
                <a:gd name="T25" fmla="*/ 29 h 783"/>
                <a:gd name="T26" fmla="*/ 258 w 380"/>
                <a:gd name="T27" fmla="*/ 12 h 783"/>
                <a:gd name="T28" fmla="*/ 207 w 380"/>
                <a:gd name="T29" fmla="*/ 2 h 783"/>
                <a:gd name="T30" fmla="*/ 154 w 380"/>
                <a:gd name="T31" fmla="*/ 3 h 783"/>
                <a:gd name="T32" fmla="*/ 83 w 380"/>
                <a:gd name="T33" fmla="*/ 20 h 783"/>
                <a:gd name="T34" fmla="*/ 34 w 380"/>
                <a:gd name="T35" fmla="*/ 50 h 783"/>
                <a:gd name="T36" fmla="*/ 5 w 380"/>
                <a:gd name="T37" fmla="*/ 86 h 783"/>
                <a:gd name="T38" fmla="*/ 3 w 380"/>
                <a:gd name="T39" fmla="*/ 118 h 783"/>
                <a:gd name="T40" fmla="*/ 25 w 380"/>
                <a:gd name="T41" fmla="*/ 151 h 783"/>
                <a:gd name="T42" fmla="*/ 65 w 380"/>
                <a:gd name="T43" fmla="*/ 175 h 783"/>
                <a:gd name="T44" fmla="*/ 63 w 380"/>
                <a:gd name="T45" fmla="*/ 768 h 78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80" h="783">
                  <a:moveTo>
                    <a:pt x="63" y="768"/>
                  </a:moveTo>
                  <a:lnTo>
                    <a:pt x="101" y="752"/>
                  </a:lnTo>
                  <a:cubicBezTo>
                    <a:pt x="114" y="747"/>
                    <a:pt x="128" y="742"/>
                    <a:pt x="143" y="740"/>
                  </a:cubicBezTo>
                  <a:cubicBezTo>
                    <a:pt x="158" y="738"/>
                    <a:pt x="177" y="738"/>
                    <a:pt x="193" y="739"/>
                  </a:cubicBezTo>
                  <a:cubicBezTo>
                    <a:pt x="209" y="740"/>
                    <a:pt x="226" y="743"/>
                    <a:pt x="241" y="747"/>
                  </a:cubicBezTo>
                  <a:cubicBezTo>
                    <a:pt x="256" y="751"/>
                    <a:pt x="269" y="757"/>
                    <a:pt x="281" y="763"/>
                  </a:cubicBezTo>
                  <a:lnTo>
                    <a:pt x="314" y="783"/>
                  </a:lnTo>
                  <a:lnTo>
                    <a:pt x="322" y="175"/>
                  </a:lnTo>
                  <a:lnTo>
                    <a:pt x="354" y="157"/>
                  </a:lnTo>
                  <a:cubicBezTo>
                    <a:pt x="363" y="150"/>
                    <a:pt x="374" y="144"/>
                    <a:pt x="377" y="134"/>
                  </a:cubicBezTo>
                  <a:cubicBezTo>
                    <a:pt x="380" y="124"/>
                    <a:pt x="380" y="107"/>
                    <a:pt x="375" y="94"/>
                  </a:cubicBezTo>
                  <a:cubicBezTo>
                    <a:pt x="370" y="81"/>
                    <a:pt x="360" y="69"/>
                    <a:pt x="349" y="58"/>
                  </a:cubicBezTo>
                  <a:cubicBezTo>
                    <a:pt x="338" y="47"/>
                    <a:pt x="321" y="37"/>
                    <a:pt x="306" y="29"/>
                  </a:cubicBezTo>
                  <a:cubicBezTo>
                    <a:pt x="291" y="21"/>
                    <a:pt x="274" y="16"/>
                    <a:pt x="258" y="12"/>
                  </a:cubicBezTo>
                  <a:cubicBezTo>
                    <a:pt x="242" y="8"/>
                    <a:pt x="224" y="3"/>
                    <a:pt x="207" y="2"/>
                  </a:cubicBezTo>
                  <a:cubicBezTo>
                    <a:pt x="190" y="1"/>
                    <a:pt x="175" y="0"/>
                    <a:pt x="154" y="3"/>
                  </a:cubicBezTo>
                  <a:cubicBezTo>
                    <a:pt x="133" y="6"/>
                    <a:pt x="103" y="12"/>
                    <a:pt x="83" y="20"/>
                  </a:cubicBezTo>
                  <a:cubicBezTo>
                    <a:pt x="63" y="28"/>
                    <a:pt x="47" y="39"/>
                    <a:pt x="34" y="50"/>
                  </a:cubicBezTo>
                  <a:cubicBezTo>
                    <a:pt x="21" y="61"/>
                    <a:pt x="10" y="75"/>
                    <a:pt x="5" y="86"/>
                  </a:cubicBezTo>
                  <a:cubicBezTo>
                    <a:pt x="0" y="97"/>
                    <a:pt x="0" y="107"/>
                    <a:pt x="3" y="118"/>
                  </a:cubicBezTo>
                  <a:cubicBezTo>
                    <a:pt x="6" y="129"/>
                    <a:pt x="15" y="141"/>
                    <a:pt x="25" y="151"/>
                  </a:cubicBezTo>
                  <a:lnTo>
                    <a:pt x="65" y="175"/>
                  </a:lnTo>
                  <a:lnTo>
                    <a:pt x="63" y="768"/>
                  </a:lnTo>
                  <a:close/>
                </a:path>
              </a:pathLst>
            </a:custGeom>
            <a:gradFill rotWithShape="1">
              <a:gsLst>
                <a:gs pos="0">
                  <a:srgbClr val="FF7C80"/>
                </a:gs>
                <a:gs pos="50000">
                  <a:srgbClr val="FFFFFF"/>
                </a:gs>
                <a:gs pos="100000">
                  <a:srgbClr val="FF7C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81" name="Freeform 15"/>
            <p:cNvSpPr>
              <a:spLocks noChangeArrowheads="1"/>
            </p:cNvSpPr>
            <p:nvPr/>
          </p:nvSpPr>
          <p:spPr bwMode="auto">
            <a:xfrm>
              <a:off x="1011" y="2516"/>
              <a:ext cx="709" cy="344"/>
            </a:xfrm>
            <a:custGeom>
              <a:avLst/>
              <a:gdLst>
                <a:gd name="T0" fmla="*/ 103 w 709"/>
                <a:gd name="T1" fmla="*/ 339 h 344"/>
                <a:gd name="T2" fmla="*/ 234 w 709"/>
                <a:gd name="T3" fmla="*/ 277 h 344"/>
                <a:gd name="T4" fmla="*/ 198 w 709"/>
                <a:gd name="T5" fmla="*/ 250 h 344"/>
                <a:gd name="T6" fmla="*/ 174 w 709"/>
                <a:gd name="T7" fmla="*/ 219 h 344"/>
                <a:gd name="T8" fmla="*/ 177 w 709"/>
                <a:gd name="T9" fmla="*/ 183 h 344"/>
                <a:gd name="T10" fmla="*/ 213 w 709"/>
                <a:gd name="T11" fmla="*/ 145 h 344"/>
                <a:gd name="T12" fmla="*/ 273 w 709"/>
                <a:gd name="T13" fmla="*/ 114 h 344"/>
                <a:gd name="T14" fmla="*/ 333 w 709"/>
                <a:gd name="T15" fmla="*/ 102 h 344"/>
                <a:gd name="T16" fmla="*/ 415 w 709"/>
                <a:gd name="T17" fmla="*/ 107 h 344"/>
                <a:gd name="T18" fmla="*/ 477 w 709"/>
                <a:gd name="T19" fmla="*/ 130 h 344"/>
                <a:gd name="T20" fmla="*/ 522 w 709"/>
                <a:gd name="T21" fmla="*/ 164 h 344"/>
                <a:gd name="T22" fmla="*/ 544 w 709"/>
                <a:gd name="T23" fmla="*/ 200 h 344"/>
                <a:gd name="T24" fmla="*/ 540 w 709"/>
                <a:gd name="T25" fmla="*/ 234 h 344"/>
                <a:gd name="T26" fmla="*/ 521 w 709"/>
                <a:gd name="T27" fmla="*/ 256 h 344"/>
                <a:gd name="T28" fmla="*/ 489 w 709"/>
                <a:gd name="T29" fmla="*/ 274 h 344"/>
                <a:gd name="T30" fmla="*/ 607 w 709"/>
                <a:gd name="T31" fmla="*/ 344 h 344"/>
                <a:gd name="T32" fmla="*/ 657 w 709"/>
                <a:gd name="T33" fmla="*/ 318 h 344"/>
                <a:gd name="T34" fmla="*/ 690 w 709"/>
                <a:gd name="T35" fmla="*/ 282 h 344"/>
                <a:gd name="T36" fmla="*/ 703 w 709"/>
                <a:gd name="T37" fmla="*/ 245 h 344"/>
                <a:gd name="T38" fmla="*/ 707 w 709"/>
                <a:gd name="T39" fmla="*/ 197 h 344"/>
                <a:gd name="T40" fmla="*/ 693 w 709"/>
                <a:gd name="T41" fmla="*/ 150 h 344"/>
                <a:gd name="T42" fmla="*/ 650 w 709"/>
                <a:gd name="T43" fmla="*/ 94 h 344"/>
                <a:gd name="T44" fmla="*/ 595 w 709"/>
                <a:gd name="T45" fmla="*/ 56 h 344"/>
                <a:gd name="T46" fmla="*/ 520 w 709"/>
                <a:gd name="T47" fmla="*/ 23 h 344"/>
                <a:gd name="T48" fmla="*/ 443 w 709"/>
                <a:gd name="T49" fmla="*/ 8 h 344"/>
                <a:gd name="T50" fmla="*/ 366 w 709"/>
                <a:gd name="T51" fmla="*/ 1 h 344"/>
                <a:gd name="T52" fmla="*/ 283 w 709"/>
                <a:gd name="T53" fmla="*/ 5 h 344"/>
                <a:gd name="T54" fmla="*/ 192 w 709"/>
                <a:gd name="T55" fmla="*/ 23 h 344"/>
                <a:gd name="T56" fmla="*/ 115 w 709"/>
                <a:gd name="T57" fmla="*/ 58 h 344"/>
                <a:gd name="T58" fmla="*/ 62 w 709"/>
                <a:gd name="T59" fmla="*/ 97 h 344"/>
                <a:gd name="T60" fmla="*/ 23 w 709"/>
                <a:gd name="T61" fmla="*/ 145 h 344"/>
                <a:gd name="T62" fmla="*/ 2 w 709"/>
                <a:gd name="T63" fmla="*/ 191 h 344"/>
                <a:gd name="T64" fmla="*/ 12 w 709"/>
                <a:gd name="T65" fmla="*/ 245 h 344"/>
                <a:gd name="T66" fmla="*/ 36 w 709"/>
                <a:gd name="T67" fmla="*/ 282 h 344"/>
                <a:gd name="T68" fmla="*/ 72 w 709"/>
                <a:gd name="T69" fmla="*/ 323 h 344"/>
                <a:gd name="T70" fmla="*/ 103 w 709"/>
                <a:gd name="T71" fmla="*/ 339 h 34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09" h="344">
                  <a:moveTo>
                    <a:pt x="103" y="339"/>
                  </a:moveTo>
                  <a:lnTo>
                    <a:pt x="234" y="277"/>
                  </a:lnTo>
                  <a:lnTo>
                    <a:pt x="198" y="250"/>
                  </a:lnTo>
                  <a:lnTo>
                    <a:pt x="174" y="219"/>
                  </a:lnTo>
                  <a:cubicBezTo>
                    <a:pt x="171" y="208"/>
                    <a:pt x="171" y="195"/>
                    <a:pt x="177" y="183"/>
                  </a:cubicBezTo>
                  <a:cubicBezTo>
                    <a:pt x="183" y="171"/>
                    <a:pt x="197" y="156"/>
                    <a:pt x="213" y="145"/>
                  </a:cubicBezTo>
                  <a:cubicBezTo>
                    <a:pt x="229" y="134"/>
                    <a:pt x="253" y="121"/>
                    <a:pt x="273" y="114"/>
                  </a:cubicBezTo>
                  <a:cubicBezTo>
                    <a:pt x="293" y="107"/>
                    <a:pt x="309" y="103"/>
                    <a:pt x="333" y="102"/>
                  </a:cubicBezTo>
                  <a:cubicBezTo>
                    <a:pt x="357" y="101"/>
                    <a:pt x="391" y="102"/>
                    <a:pt x="415" y="107"/>
                  </a:cubicBezTo>
                  <a:cubicBezTo>
                    <a:pt x="439" y="112"/>
                    <a:pt x="459" y="121"/>
                    <a:pt x="477" y="130"/>
                  </a:cubicBezTo>
                  <a:cubicBezTo>
                    <a:pt x="495" y="139"/>
                    <a:pt x="511" y="152"/>
                    <a:pt x="522" y="164"/>
                  </a:cubicBezTo>
                  <a:cubicBezTo>
                    <a:pt x="533" y="176"/>
                    <a:pt x="541" y="188"/>
                    <a:pt x="544" y="200"/>
                  </a:cubicBezTo>
                  <a:cubicBezTo>
                    <a:pt x="547" y="212"/>
                    <a:pt x="544" y="225"/>
                    <a:pt x="540" y="234"/>
                  </a:cubicBezTo>
                  <a:cubicBezTo>
                    <a:pt x="536" y="243"/>
                    <a:pt x="529" y="249"/>
                    <a:pt x="521" y="256"/>
                  </a:cubicBezTo>
                  <a:lnTo>
                    <a:pt x="489" y="274"/>
                  </a:lnTo>
                  <a:lnTo>
                    <a:pt x="607" y="344"/>
                  </a:lnTo>
                  <a:lnTo>
                    <a:pt x="657" y="318"/>
                  </a:lnTo>
                  <a:cubicBezTo>
                    <a:pt x="671" y="308"/>
                    <a:pt x="682" y="294"/>
                    <a:pt x="690" y="282"/>
                  </a:cubicBezTo>
                  <a:cubicBezTo>
                    <a:pt x="698" y="270"/>
                    <a:pt x="700" y="259"/>
                    <a:pt x="703" y="245"/>
                  </a:cubicBezTo>
                  <a:cubicBezTo>
                    <a:pt x="706" y="231"/>
                    <a:pt x="709" y="213"/>
                    <a:pt x="707" y="197"/>
                  </a:cubicBezTo>
                  <a:cubicBezTo>
                    <a:pt x="705" y="181"/>
                    <a:pt x="703" y="167"/>
                    <a:pt x="693" y="150"/>
                  </a:cubicBezTo>
                  <a:cubicBezTo>
                    <a:pt x="683" y="133"/>
                    <a:pt x="666" y="110"/>
                    <a:pt x="650" y="94"/>
                  </a:cubicBezTo>
                  <a:cubicBezTo>
                    <a:pt x="634" y="78"/>
                    <a:pt x="617" y="68"/>
                    <a:pt x="595" y="56"/>
                  </a:cubicBezTo>
                  <a:cubicBezTo>
                    <a:pt x="573" y="44"/>
                    <a:pt x="545" y="31"/>
                    <a:pt x="520" y="23"/>
                  </a:cubicBezTo>
                  <a:cubicBezTo>
                    <a:pt x="495" y="15"/>
                    <a:pt x="469" y="12"/>
                    <a:pt x="443" y="8"/>
                  </a:cubicBezTo>
                  <a:cubicBezTo>
                    <a:pt x="417" y="4"/>
                    <a:pt x="393" y="2"/>
                    <a:pt x="366" y="1"/>
                  </a:cubicBezTo>
                  <a:cubicBezTo>
                    <a:pt x="339" y="0"/>
                    <a:pt x="312" y="1"/>
                    <a:pt x="283" y="5"/>
                  </a:cubicBezTo>
                  <a:cubicBezTo>
                    <a:pt x="254" y="9"/>
                    <a:pt x="220" y="14"/>
                    <a:pt x="192" y="23"/>
                  </a:cubicBezTo>
                  <a:cubicBezTo>
                    <a:pt x="164" y="32"/>
                    <a:pt x="137" y="46"/>
                    <a:pt x="115" y="58"/>
                  </a:cubicBezTo>
                  <a:cubicBezTo>
                    <a:pt x="93" y="70"/>
                    <a:pt x="77" y="83"/>
                    <a:pt x="62" y="97"/>
                  </a:cubicBezTo>
                  <a:cubicBezTo>
                    <a:pt x="47" y="111"/>
                    <a:pt x="33" y="129"/>
                    <a:pt x="23" y="145"/>
                  </a:cubicBezTo>
                  <a:cubicBezTo>
                    <a:pt x="13" y="161"/>
                    <a:pt x="4" y="174"/>
                    <a:pt x="2" y="191"/>
                  </a:cubicBezTo>
                  <a:cubicBezTo>
                    <a:pt x="0" y="208"/>
                    <a:pt x="6" y="230"/>
                    <a:pt x="12" y="245"/>
                  </a:cubicBezTo>
                  <a:cubicBezTo>
                    <a:pt x="18" y="260"/>
                    <a:pt x="26" y="269"/>
                    <a:pt x="36" y="282"/>
                  </a:cubicBezTo>
                  <a:lnTo>
                    <a:pt x="72" y="323"/>
                  </a:lnTo>
                  <a:lnTo>
                    <a:pt x="103" y="339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82" name="Freeform 16"/>
            <p:cNvSpPr>
              <a:spLocks noChangeArrowheads="1"/>
            </p:cNvSpPr>
            <p:nvPr/>
          </p:nvSpPr>
          <p:spPr bwMode="auto">
            <a:xfrm>
              <a:off x="1716" y="2712"/>
              <a:ext cx="711" cy="852"/>
            </a:xfrm>
            <a:custGeom>
              <a:avLst/>
              <a:gdLst>
                <a:gd name="T0" fmla="*/ 139 w 711"/>
                <a:gd name="T1" fmla="*/ 852 h 852"/>
                <a:gd name="T2" fmla="*/ 684 w 711"/>
                <a:gd name="T3" fmla="*/ 542 h 852"/>
                <a:gd name="T4" fmla="*/ 703 w 711"/>
                <a:gd name="T5" fmla="*/ 511 h 852"/>
                <a:gd name="T6" fmla="*/ 710 w 711"/>
                <a:gd name="T7" fmla="*/ 475 h 852"/>
                <a:gd name="T8" fmla="*/ 708 w 711"/>
                <a:gd name="T9" fmla="*/ 442 h 852"/>
                <a:gd name="T10" fmla="*/ 694 w 711"/>
                <a:gd name="T11" fmla="*/ 415 h 852"/>
                <a:gd name="T12" fmla="*/ 670 w 711"/>
                <a:gd name="T13" fmla="*/ 394 h 852"/>
                <a:gd name="T14" fmla="*/ 600 w 711"/>
                <a:gd name="T15" fmla="*/ 353 h 852"/>
                <a:gd name="T16" fmla="*/ 0 w 711"/>
                <a:gd name="T17" fmla="*/ 0 h 8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11" h="852">
                  <a:moveTo>
                    <a:pt x="139" y="852"/>
                  </a:moveTo>
                  <a:lnTo>
                    <a:pt x="684" y="542"/>
                  </a:lnTo>
                  <a:lnTo>
                    <a:pt x="703" y="511"/>
                  </a:lnTo>
                  <a:cubicBezTo>
                    <a:pt x="707" y="500"/>
                    <a:pt x="709" y="486"/>
                    <a:pt x="710" y="475"/>
                  </a:cubicBezTo>
                  <a:cubicBezTo>
                    <a:pt x="711" y="464"/>
                    <a:pt x="711" y="452"/>
                    <a:pt x="708" y="442"/>
                  </a:cubicBezTo>
                  <a:cubicBezTo>
                    <a:pt x="705" y="432"/>
                    <a:pt x="700" y="423"/>
                    <a:pt x="694" y="415"/>
                  </a:cubicBezTo>
                  <a:lnTo>
                    <a:pt x="670" y="394"/>
                  </a:lnTo>
                  <a:lnTo>
                    <a:pt x="600" y="353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83" name="Freeform 17"/>
            <p:cNvSpPr>
              <a:spLocks noChangeArrowheads="1"/>
            </p:cNvSpPr>
            <p:nvPr/>
          </p:nvSpPr>
          <p:spPr bwMode="auto">
            <a:xfrm>
              <a:off x="1858" y="3170"/>
              <a:ext cx="571" cy="564"/>
            </a:xfrm>
            <a:custGeom>
              <a:avLst/>
              <a:gdLst>
                <a:gd name="T0" fmla="*/ 0 w 571"/>
                <a:gd name="T1" fmla="*/ 564 h 564"/>
                <a:gd name="T2" fmla="*/ 501 w 571"/>
                <a:gd name="T3" fmla="*/ 293 h 564"/>
                <a:gd name="T4" fmla="*/ 542 w 571"/>
                <a:gd name="T5" fmla="*/ 260 h 564"/>
                <a:gd name="T6" fmla="*/ 566 w 571"/>
                <a:gd name="T7" fmla="*/ 226 h 564"/>
                <a:gd name="T8" fmla="*/ 571 w 571"/>
                <a:gd name="T9" fmla="*/ 197 h 564"/>
                <a:gd name="T10" fmla="*/ 571 w 571"/>
                <a:gd name="T11" fmla="*/ 0 h 5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1" h="564">
                  <a:moveTo>
                    <a:pt x="0" y="564"/>
                  </a:moveTo>
                  <a:lnTo>
                    <a:pt x="501" y="293"/>
                  </a:lnTo>
                  <a:lnTo>
                    <a:pt x="542" y="260"/>
                  </a:lnTo>
                  <a:lnTo>
                    <a:pt x="566" y="226"/>
                  </a:lnTo>
                  <a:lnTo>
                    <a:pt x="571" y="197"/>
                  </a:lnTo>
                  <a:lnTo>
                    <a:pt x="571" y="0"/>
                  </a:ln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84" name="Freeform 18"/>
            <p:cNvSpPr>
              <a:spLocks noChangeArrowheads="1"/>
            </p:cNvSpPr>
            <p:nvPr/>
          </p:nvSpPr>
          <p:spPr bwMode="auto">
            <a:xfrm>
              <a:off x="298" y="2904"/>
              <a:ext cx="710" cy="744"/>
            </a:xfrm>
            <a:custGeom>
              <a:avLst/>
              <a:gdLst>
                <a:gd name="T0" fmla="*/ 405 w 710"/>
                <a:gd name="T1" fmla="*/ 744 h 744"/>
                <a:gd name="T2" fmla="*/ 52 w 710"/>
                <a:gd name="T3" fmla="*/ 545 h 744"/>
                <a:gd name="T4" fmla="*/ 16 w 710"/>
                <a:gd name="T5" fmla="*/ 516 h 744"/>
                <a:gd name="T6" fmla="*/ 2 w 710"/>
                <a:gd name="T7" fmla="*/ 475 h 744"/>
                <a:gd name="T8" fmla="*/ 4 w 710"/>
                <a:gd name="T9" fmla="*/ 434 h 744"/>
                <a:gd name="T10" fmla="*/ 28 w 710"/>
                <a:gd name="T11" fmla="*/ 394 h 744"/>
                <a:gd name="T12" fmla="*/ 69 w 710"/>
                <a:gd name="T13" fmla="*/ 370 h 744"/>
                <a:gd name="T14" fmla="*/ 710 w 710"/>
                <a:gd name="T15" fmla="*/ 0 h 7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10" h="744">
                  <a:moveTo>
                    <a:pt x="405" y="744"/>
                  </a:moveTo>
                  <a:lnTo>
                    <a:pt x="52" y="545"/>
                  </a:lnTo>
                  <a:lnTo>
                    <a:pt x="16" y="516"/>
                  </a:lnTo>
                  <a:cubicBezTo>
                    <a:pt x="8" y="504"/>
                    <a:pt x="4" y="489"/>
                    <a:pt x="2" y="475"/>
                  </a:cubicBezTo>
                  <a:cubicBezTo>
                    <a:pt x="0" y="461"/>
                    <a:pt x="0" y="447"/>
                    <a:pt x="4" y="434"/>
                  </a:cubicBezTo>
                  <a:cubicBezTo>
                    <a:pt x="8" y="421"/>
                    <a:pt x="17" y="405"/>
                    <a:pt x="28" y="394"/>
                  </a:cubicBezTo>
                  <a:lnTo>
                    <a:pt x="69" y="370"/>
                  </a:lnTo>
                  <a:lnTo>
                    <a:pt x="710" y="0"/>
                  </a:ln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85" name="Freeform 19"/>
            <p:cNvSpPr>
              <a:spLocks noChangeArrowheads="1"/>
            </p:cNvSpPr>
            <p:nvPr/>
          </p:nvSpPr>
          <p:spPr bwMode="auto">
            <a:xfrm>
              <a:off x="300" y="3367"/>
              <a:ext cx="401" cy="463"/>
            </a:xfrm>
            <a:custGeom>
              <a:avLst/>
              <a:gdLst>
                <a:gd name="T0" fmla="*/ 401 w 401"/>
                <a:gd name="T1" fmla="*/ 463 h 463"/>
                <a:gd name="T2" fmla="*/ 36 w 401"/>
                <a:gd name="T3" fmla="*/ 252 h 463"/>
                <a:gd name="T4" fmla="*/ 10 w 401"/>
                <a:gd name="T5" fmla="*/ 223 h 463"/>
                <a:gd name="T6" fmla="*/ 0 w 401"/>
                <a:gd name="T7" fmla="*/ 173 h 463"/>
                <a:gd name="T8" fmla="*/ 0 w 401"/>
                <a:gd name="T9" fmla="*/ 0 h 4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1" h="463">
                  <a:moveTo>
                    <a:pt x="401" y="463"/>
                  </a:moveTo>
                  <a:lnTo>
                    <a:pt x="36" y="252"/>
                  </a:lnTo>
                  <a:lnTo>
                    <a:pt x="10" y="223"/>
                  </a:lnTo>
                  <a:cubicBezTo>
                    <a:pt x="4" y="210"/>
                    <a:pt x="2" y="210"/>
                    <a:pt x="0" y="173"/>
                  </a:cubicBez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86" name="Freeform 20"/>
            <p:cNvSpPr>
              <a:spLocks noChangeArrowheads="1"/>
            </p:cNvSpPr>
            <p:nvPr/>
          </p:nvSpPr>
          <p:spPr bwMode="auto">
            <a:xfrm>
              <a:off x="775" y="3501"/>
              <a:ext cx="153" cy="92"/>
            </a:xfrm>
            <a:custGeom>
              <a:avLst/>
              <a:gdLst>
                <a:gd name="T0" fmla="*/ 34 w 153"/>
                <a:gd name="T1" fmla="*/ 92 h 92"/>
                <a:gd name="T2" fmla="*/ 11 w 153"/>
                <a:gd name="T3" fmla="*/ 79 h 92"/>
                <a:gd name="T4" fmla="*/ 1 w 153"/>
                <a:gd name="T5" fmla="*/ 53 h 92"/>
                <a:gd name="T6" fmla="*/ 7 w 153"/>
                <a:gd name="T7" fmla="*/ 29 h 92"/>
                <a:gd name="T8" fmla="*/ 41 w 153"/>
                <a:gd name="T9" fmla="*/ 9 h 92"/>
                <a:gd name="T10" fmla="*/ 83 w 153"/>
                <a:gd name="T11" fmla="*/ 1 h 92"/>
                <a:gd name="T12" fmla="*/ 121 w 153"/>
                <a:gd name="T13" fmla="*/ 5 h 92"/>
                <a:gd name="T14" fmla="*/ 153 w 153"/>
                <a:gd name="T15" fmla="*/ 19 h 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3" h="92">
                  <a:moveTo>
                    <a:pt x="34" y="92"/>
                  </a:moveTo>
                  <a:cubicBezTo>
                    <a:pt x="30" y="90"/>
                    <a:pt x="16" y="85"/>
                    <a:pt x="11" y="79"/>
                  </a:cubicBezTo>
                  <a:cubicBezTo>
                    <a:pt x="6" y="73"/>
                    <a:pt x="2" y="61"/>
                    <a:pt x="1" y="53"/>
                  </a:cubicBezTo>
                  <a:cubicBezTo>
                    <a:pt x="0" y="45"/>
                    <a:pt x="0" y="36"/>
                    <a:pt x="7" y="29"/>
                  </a:cubicBezTo>
                  <a:cubicBezTo>
                    <a:pt x="14" y="22"/>
                    <a:pt x="28" y="14"/>
                    <a:pt x="41" y="9"/>
                  </a:cubicBezTo>
                  <a:cubicBezTo>
                    <a:pt x="54" y="4"/>
                    <a:pt x="70" y="2"/>
                    <a:pt x="83" y="1"/>
                  </a:cubicBezTo>
                  <a:cubicBezTo>
                    <a:pt x="96" y="0"/>
                    <a:pt x="109" y="2"/>
                    <a:pt x="121" y="5"/>
                  </a:cubicBezTo>
                  <a:cubicBezTo>
                    <a:pt x="133" y="8"/>
                    <a:pt x="143" y="13"/>
                    <a:pt x="153" y="19"/>
                  </a:cubicBez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87" name="Freeform 21"/>
            <p:cNvSpPr>
              <a:spLocks noChangeArrowheads="1"/>
            </p:cNvSpPr>
            <p:nvPr/>
          </p:nvSpPr>
          <p:spPr bwMode="auto">
            <a:xfrm>
              <a:off x="1011" y="2516"/>
              <a:ext cx="709" cy="345"/>
            </a:xfrm>
            <a:custGeom>
              <a:avLst/>
              <a:gdLst>
                <a:gd name="T0" fmla="*/ 611 w 709"/>
                <a:gd name="T1" fmla="*/ 345 h 345"/>
                <a:gd name="T2" fmla="*/ 657 w 709"/>
                <a:gd name="T3" fmla="*/ 318 h 345"/>
                <a:gd name="T4" fmla="*/ 690 w 709"/>
                <a:gd name="T5" fmla="*/ 282 h 345"/>
                <a:gd name="T6" fmla="*/ 703 w 709"/>
                <a:gd name="T7" fmla="*/ 245 h 345"/>
                <a:gd name="T8" fmla="*/ 707 w 709"/>
                <a:gd name="T9" fmla="*/ 197 h 345"/>
                <a:gd name="T10" fmla="*/ 693 w 709"/>
                <a:gd name="T11" fmla="*/ 150 h 345"/>
                <a:gd name="T12" fmla="*/ 650 w 709"/>
                <a:gd name="T13" fmla="*/ 94 h 345"/>
                <a:gd name="T14" fmla="*/ 595 w 709"/>
                <a:gd name="T15" fmla="*/ 56 h 345"/>
                <a:gd name="T16" fmla="*/ 520 w 709"/>
                <a:gd name="T17" fmla="*/ 23 h 345"/>
                <a:gd name="T18" fmla="*/ 443 w 709"/>
                <a:gd name="T19" fmla="*/ 8 h 345"/>
                <a:gd name="T20" fmla="*/ 366 w 709"/>
                <a:gd name="T21" fmla="*/ 1 h 345"/>
                <a:gd name="T22" fmla="*/ 283 w 709"/>
                <a:gd name="T23" fmla="*/ 5 h 345"/>
                <a:gd name="T24" fmla="*/ 192 w 709"/>
                <a:gd name="T25" fmla="*/ 23 h 345"/>
                <a:gd name="T26" fmla="*/ 115 w 709"/>
                <a:gd name="T27" fmla="*/ 58 h 345"/>
                <a:gd name="T28" fmla="*/ 62 w 709"/>
                <a:gd name="T29" fmla="*/ 97 h 345"/>
                <a:gd name="T30" fmla="*/ 23 w 709"/>
                <a:gd name="T31" fmla="*/ 145 h 345"/>
                <a:gd name="T32" fmla="*/ 2 w 709"/>
                <a:gd name="T33" fmla="*/ 191 h 345"/>
                <a:gd name="T34" fmla="*/ 12 w 709"/>
                <a:gd name="T35" fmla="*/ 245 h 345"/>
                <a:gd name="T36" fmla="*/ 36 w 709"/>
                <a:gd name="T37" fmla="*/ 282 h 345"/>
                <a:gd name="T38" fmla="*/ 69 w 709"/>
                <a:gd name="T39" fmla="*/ 316 h 345"/>
                <a:gd name="T40" fmla="*/ 103 w 709"/>
                <a:gd name="T41" fmla="*/ 339 h 3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9" h="345">
                  <a:moveTo>
                    <a:pt x="611" y="345"/>
                  </a:moveTo>
                  <a:lnTo>
                    <a:pt x="657" y="318"/>
                  </a:lnTo>
                  <a:cubicBezTo>
                    <a:pt x="670" y="308"/>
                    <a:pt x="682" y="294"/>
                    <a:pt x="690" y="282"/>
                  </a:cubicBezTo>
                  <a:cubicBezTo>
                    <a:pt x="698" y="270"/>
                    <a:pt x="700" y="259"/>
                    <a:pt x="703" y="245"/>
                  </a:cubicBezTo>
                  <a:cubicBezTo>
                    <a:pt x="706" y="231"/>
                    <a:pt x="709" y="213"/>
                    <a:pt x="707" y="197"/>
                  </a:cubicBezTo>
                  <a:cubicBezTo>
                    <a:pt x="705" y="181"/>
                    <a:pt x="703" y="167"/>
                    <a:pt x="693" y="150"/>
                  </a:cubicBezTo>
                  <a:cubicBezTo>
                    <a:pt x="683" y="133"/>
                    <a:pt x="666" y="110"/>
                    <a:pt x="650" y="94"/>
                  </a:cubicBezTo>
                  <a:cubicBezTo>
                    <a:pt x="634" y="78"/>
                    <a:pt x="617" y="68"/>
                    <a:pt x="595" y="56"/>
                  </a:cubicBezTo>
                  <a:cubicBezTo>
                    <a:pt x="573" y="44"/>
                    <a:pt x="545" y="31"/>
                    <a:pt x="520" y="23"/>
                  </a:cubicBezTo>
                  <a:cubicBezTo>
                    <a:pt x="495" y="15"/>
                    <a:pt x="469" y="12"/>
                    <a:pt x="443" y="8"/>
                  </a:cubicBezTo>
                  <a:cubicBezTo>
                    <a:pt x="417" y="4"/>
                    <a:pt x="393" y="2"/>
                    <a:pt x="366" y="1"/>
                  </a:cubicBezTo>
                  <a:cubicBezTo>
                    <a:pt x="339" y="0"/>
                    <a:pt x="312" y="1"/>
                    <a:pt x="283" y="5"/>
                  </a:cubicBezTo>
                  <a:cubicBezTo>
                    <a:pt x="254" y="9"/>
                    <a:pt x="220" y="14"/>
                    <a:pt x="192" y="23"/>
                  </a:cubicBezTo>
                  <a:cubicBezTo>
                    <a:pt x="164" y="32"/>
                    <a:pt x="137" y="46"/>
                    <a:pt x="115" y="58"/>
                  </a:cubicBezTo>
                  <a:cubicBezTo>
                    <a:pt x="93" y="70"/>
                    <a:pt x="77" y="83"/>
                    <a:pt x="62" y="97"/>
                  </a:cubicBezTo>
                  <a:cubicBezTo>
                    <a:pt x="47" y="111"/>
                    <a:pt x="33" y="129"/>
                    <a:pt x="23" y="145"/>
                  </a:cubicBezTo>
                  <a:cubicBezTo>
                    <a:pt x="13" y="161"/>
                    <a:pt x="4" y="174"/>
                    <a:pt x="2" y="191"/>
                  </a:cubicBezTo>
                  <a:cubicBezTo>
                    <a:pt x="0" y="208"/>
                    <a:pt x="6" y="230"/>
                    <a:pt x="12" y="245"/>
                  </a:cubicBezTo>
                  <a:cubicBezTo>
                    <a:pt x="18" y="260"/>
                    <a:pt x="27" y="270"/>
                    <a:pt x="36" y="282"/>
                  </a:cubicBezTo>
                  <a:cubicBezTo>
                    <a:pt x="45" y="294"/>
                    <a:pt x="58" y="306"/>
                    <a:pt x="69" y="316"/>
                  </a:cubicBezTo>
                  <a:lnTo>
                    <a:pt x="103" y="339"/>
                  </a:ln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88" name="Freeform 22"/>
            <p:cNvSpPr>
              <a:spLocks noChangeArrowheads="1"/>
            </p:cNvSpPr>
            <p:nvPr/>
          </p:nvSpPr>
          <p:spPr bwMode="auto">
            <a:xfrm>
              <a:off x="1184" y="2617"/>
              <a:ext cx="376" cy="181"/>
            </a:xfrm>
            <a:custGeom>
              <a:avLst/>
              <a:gdLst>
                <a:gd name="T0" fmla="*/ 63 w 376"/>
                <a:gd name="T1" fmla="*/ 176 h 181"/>
                <a:gd name="T2" fmla="*/ 27 w 376"/>
                <a:gd name="T3" fmla="*/ 149 h 181"/>
                <a:gd name="T4" fmla="*/ 3 w 376"/>
                <a:gd name="T5" fmla="*/ 118 h 181"/>
                <a:gd name="T6" fmla="*/ 6 w 376"/>
                <a:gd name="T7" fmla="*/ 82 h 181"/>
                <a:gd name="T8" fmla="*/ 42 w 376"/>
                <a:gd name="T9" fmla="*/ 44 h 181"/>
                <a:gd name="T10" fmla="*/ 102 w 376"/>
                <a:gd name="T11" fmla="*/ 13 h 181"/>
                <a:gd name="T12" fmla="*/ 162 w 376"/>
                <a:gd name="T13" fmla="*/ 1 h 181"/>
                <a:gd name="T14" fmla="*/ 244 w 376"/>
                <a:gd name="T15" fmla="*/ 6 h 181"/>
                <a:gd name="T16" fmla="*/ 306 w 376"/>
                <a:gd name="T17" fmla="*/ 29 h 181"/>
                <a:gd name="T18" fmla="*/ 351 w 376"/>
                <a:gd name="T19" fmla="*/ 63 h 181"/>
                <a:gd name="T20" fmla="*/ 373 w 376"/>
                <a:gd name="T21" fmla="*/ 99 h 181"/>
                <a:gd name="T22" fmla="*/ 369 w 376"/>
                <a:gd name="T23" fmla="*/ 133 h 181"/>
                <a:gd name="T24" fmla="*/ 350 w 376"/>
                <a:gd name="T25" fmla="*/ 155 h 181"/>
                <a:gd name="T26" fmla="*/ 316 w 376"/>
                <a:gd name="T27" fmla="*/ 181 h 1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76" h="181">
                  <a:moveTo>
                    <a:pt x="63" y="176"/>
                  </a:moveTo>
                  <a:lnTo>
                    <a:pt x="27" y="149"/>
                  </a:lnTo>
                  <a:lnTo>
                    <a:pt x="3" y="118"/>
                  </a:lnTo>
                  <a:cubicBezTo>
                    <a:pt x="0" y="107"/>
                    <a:pt x="0" y="94"/>
                    <a:pt x="6" y="82"/>
                  </a:cubicBezTo>
                  <a:cubicBezTo>
                    <a:pt x="12" y="70"/>
                    <a:pt x="26" y="55"/>
                    <a:pt x="42" y="44"/>
                  </a:cubicBezTo>
                  <a:cubicBezTo>
                    <a:pt x="58" y="33"/>
                    <a:pt x="82" y="20"/>
                    <a:pt x="102" y="13"/>
                  </a:cubicBezTo>
                  <a:cubicBezTo>
                    <a:pt x="122" y="6"/>
                    <a:pt x="138" y="2"/>
                    <a:pt x="162" y="1"/>
                  </a:cubicBezTo>
                  <a:cubicBezTo>
                    <a:pt x="186" y="0"/>
                    <a:pt x="220" y="1"/>
                    <a:pt x="244" y="6"/>
                  </a:cubicBezTo>
                  <a:cubicBezTo>
                    <a:pt x="268" y="11"/>
                    <a:pt x="288" y="20"/>
                    <a:pt x="306" y="29"/>
                  </a:cubicBezTo>
                  <a:cubicBezTo>
                    <a:pt x="324" y="38"/>
                    <a:pt x="340" y="51"/>
                    <a:pt x="351" y="63"/>
                  </a:cubicBezTo>
                  <a:cubicBezTo>
                    <a:pt x="362" y="75"/>
                    <a:pt x="370" y="87"/>
                    <a:pt x="373" y="99"/>
                  </a:cubicBezTo>
                  <a:cubicBezTo>
                    <a:pt x="376" y="111"/>
                    <a:pt x="373" y="124"/>
                    <a:pt x="369" y="133"/>
                  </a:cubicBezTo>
                  <a:cubicBezTo>
                    <a:pt x="365" y="142"/>
                    <a:pt x="359" y="147"/>
                    <a:pt x="350" y="155"/>
                  </a:cubicBezTo>
                  <a:lnTo>
                    <a:pt x="316" y="181"/>
                  </a:ln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89" name="Freeform 23"/>
            <p:cNvSpPr>
              <a:spLocks noChangeArrowheads="1"/>
            </p:cNvSpPr>
            <p:nvPr/>
          </p:nvSpPr>
          <p:spPr bwMode="auto">
            <a:xfrm>
              <a:off x="1615" y="2744"/>
              <a:ext cx="101" cy="683"/>
            </a:xfrm>
            <a:custGeom>
              <a:avLst/>
              <a:gdLst>
                <a:gd name="T0" fmla="*/ 0 w 101"/>
                <a:gd name="T1" fmla="*/ 683 h 683"/>
                <a:gd name="T2" fmla="*/ 39 w 101"/>
                <a:gd name="T3" fmla="*/ 662 h 683"/>
                <a:gd name="T4" fmla="*/ 77 w 101"/>
                <a:gd name="T5" fmla="*/ 622 h 683"/>
                <a:gd name="T6" fmla="*/ 95 w 101"/>
                <a:gd name="T7" fmla="*/ 584 h 683"/>
                <a:gd name="T8" fmla="*/ 101 w 101"/>
                <a:gd name="T9" fmla="*/ 560 h 683"/>
                <a:gd name="T10" fmla="*/ 101 w 101"/>
                <a:gd name="T11" fmla="*/ 0 h 6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1" h="683">
                  <a:moveTo>
                    <a:pt x="0" y="683"/>
                  </a:moveTo>
                  <a:lnTo>
                    <a:pt x="39" y="662"/>
                  </a:lnTo>
                  <a:cubicBezTo>
                    <a:pt x="52" y="652"/>
                    <a:pt x="68" y="635"/>
                    <a:pt x="77" y="622"/>
                  </a:cubicBezTo>
                  <a:cubicBezTo>
                    <a:pt x="86" y="609"/>
                    <a:pt x="91" y="594"/>
                    <a:pt x="95" y="584"/>
                  </a:cubicBezTo>
                  <a:lnTo>
                    <a:pt x="101" y="560"/>
                  </a:lnTo>
                  <a:lnTo>
                    <a:pt x="101" y="0"/>
                  </a:ln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90" name="Freeform 24"/>
            <p:cNvSpPr>
              <a:spLocks noChangeArrowheads="1"/>
            </p:cNvSpPr>
            <p:nvPr/>
          </p:nvSpPr>
          <p:spPr bwMode="auto">
            <a:xfrm>
              <a:off x="1012" y="2716"/>
              <a:ext cx="97" cy="692"/>
            </a:xfrm>
            <a:custGeom>
              <a:avLst/>
              <a:gdLst>
                <a:gd name="T0" fmla="*/ 97 w 97"/>
                <a:gd name="T1" fmla="*/ 692 h 692"/>
                <a:gd name="T2" fmla="*/ 62 w 97"/>
                <a:gd name="T3" fmla="*/ 664 h 692"/>
                <a:gd name="T4" fmla="*/ 28 w 97"/>
                <a:gd name="T5" fmla="*/ 630 h 692"/>
                <a:gd name="T6" fmla="*/ 6 w 97"/>
                <a:gd name="T7" fmla="*/ 584 h 692"/>
                <a:gd name="T8" fmla="*/ 0 w 97"/>
                <a:gd name="T9" fmla="*/ 560 h 692"/>
                <a:gd name="T10" fmla="*/ 0 w 97"/>
                <a:gd name="T11" fmla="*/ 0 h 6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" h="692">
                  <a:moveTo>
                    <a:pt x="97" y="692"/>
                  </a:moveTo>
                  <a:lnTo>
                    <a:pt x="62" y="664"/>
                  </a:lnTo>
                  <a:cubicBezTo>
                    <a:pt x="50" y="654"/>
                    <a:pt x="37" y="643"/>
                    <a:pt x="28" y="630"/>
                  </a:cubicBezTo>
                  <a:cubicBezTo>
                    <a:pt x="19" y="617"/>
                    <a:pt x="11" y="596"/>
                    <a:pt x="6" y="584"/>
                  </a:cubicBezTo>
                  <a:lnTo>
                    <a:pt x="0" y="56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91" name="Freeform 25"/>
            <p:cNvSpPr>
              <a:spLocks noChangeArrowheads="1"/>
            </p:cNvSpPr>
            <p:nvPr/>
          </p:nvSpPr>
          <p:spPr bwMode="auto">
            <a:xfrm>
              <a:off x="812" y="3684"/>
              <a:ext cx="126" cy="18"/>
            </a:xfrm>
            <a:custGeom>
              <a:avLst/>
              <a:gdLst>
                <a:gd name="T0" fmla="*/ 0 w 126"/>
                <a:gd name="T1" fmla="*/ 16 h 18"/>
                <a:gd name="T2" fmla="*/ 26 w 126"/>
                <a:gd name="T3" fmla="*/ 4 h 18"/>
                <a:gd name="T4" fmla="*/ 56 w 126"/>
                <a:gd name="T5" fmla="*/ 0 h 18"/>
                <a:gd name="T6" fmla="*/ 94 w 126"/>
                <a:gd name="T7" fmla="*/ 4 h 18"/>
                <a:gd name="T8" fmla="*/ 126 w 126"/>
                <a:gd name="T9" fmla="*/ 1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" h="18">
                  <a:moveTo>
                    <a:pt x="0" y="16"/>
                  </a:moveTo>
                  <a:cubicBezTo>
                    <a:pt x="4" y="14"/>
                    <a:pt x="17" y="7"/>
                    <a:pt x="26" y="4"/>
                  </a:cubicBezTo>
                  <a:cubicBezTo>
                    <a:pt x="35" y="1"/>
                    <a:pt x="45" y="0"/>
                    <a:pt x="56" y="0"/>
                  </a:cubicBezTo>
                  <a:cubicBezTo>
                    <a:pt x="67" y="0"/>
                    <a:pt x="82" y="1"/>
                    <a:pt x="94" y="4"/>
                  </a:cubicBezTo>
                  <a:cubicBezTo>
                    <a:pt x="106" y="7"/>
                    <a:pt x="116" y="12"/>
                    <a:pt x="126" y="18"/>
                  </a:cubicBez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92" name="Freeform 26"/>
            <p:cNvSpPr>
              <a:spLocks noChangeArrowheads="1"/>
            </p:cNvSpPr>
            <p:nvPr/>
          </p:nvSpPr>
          <p:spPr bwMode="auto">
            <a:xfrm>
              <a:off x="1244" y="3355"/>
              <a:ext cx="252" cy="41"/>
            </a:xfrm>
            <a:custGeom>
              <a:avLst/>
              <a:gdLst>
                <a:gd name="T0" fmla="*/ 0 w 252"/>
                <a:gd name="T1" fmla="*/ 23 h 41"/>
                <a:gd name="T2" fmla="*/ 28 w 252"/>
                <a:gd name="T3" fmla="*/ 13 h 41"/>
                <a:gd name="T4" fmla="*/ 88 w 252"/>
                <a:gd name="T5" fmla="*/ 1 h 41"/>
                <a:gd name="T6" fmla="*/ 170 w 252"/>
                <a:gd name="T7" fmla="*/ 6 h 41"/>
                <a:gd name="T8" fmla="*/ 216 w 252"/>
                <a:gd name="T9" fmla="*/ 21 h 41"/>
                <a:gd name="T10" fmla="*/ 252 w 252"/>
                <a:gd name="T11" fmla="*/ 41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2" h="41">
                  <a:moveTo>
                    <a:pt x="0" y="23"/>
                  </a:moveTo>
                  <a:cubicBezTo>
                    <a:pt x="5" y="21"/>
                    <a:pt x="13" y="17"/>
                    <a:pt x="28" y="13"/>
                  </a:cubicBezTo>
                  <a:cubicBezTo>
                    <a:pt x="43" y="9"/>
                    <a:pt x="64" y="2"/>
                    <a:pt x="88" y="1"/>
                  </a:cubicBezTo>
                  <a:cubicBezTo>
                    <a:pt x="112" y="0"/>
                    <a:pt x="149" y="3"/>
                    <a:pt x="170" y="6"/>
                  </a:cubicBezTo>
                  <a:cubicBezTo>
                    <a:pt x="191" y="9"/>
                    <a:pt x="202" y="15"/>
                    <a:pt x="216" y="21"/>
                  </a:cubicBezTo>
                  <a:cubicBezTo>
                    <a:pt x="230" y="27"/>
                    <a:pt x="245" y="37"/>
                    <a:pt x="252" y="41"/>
                  </a:cubicBez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55" name="Rectangle 27"/>
          <p:cNvSpPr>
            <a:spLocks noGrp="1" noChangeArrowheads="1"/>
          </p:cNvSpPr>
          <p:nvPr>
            <p:ph type="title"/>
          </p:nvPr>
        </p:nvSpPr>
        <p:spPr>
          <a:xfrm>
            <a:off x="457200" y="-128588"/>
            <a:ext cx="8229600" cy="1092201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CC3300"/>
                </a:solidFill>
                <a:ea typeface="宋体" pitchFamily="2" charset="-122"/>
                <a:cs typeface="Arial" charset="0"/>
              </a:rPr>
              <a:t>Hình cắt bán phần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 flipH="1">
            <a:off x="1458913" y="2152650"/>
            <a:ext cx="2678112" cy="2432050"/>
            <a:chOff x="335" y="1356"/>
            <a:chExt cx="1687" cy="1532"/>
          </a:xfrm>
        </p:grpSpPr>
        <p:sp>
          <p:nvSpPr>
            <p:cNvPr id="49267" name="Freeform 29"/>
            <p:cNvSpPr>
              <a:spLocks noChangeArrowheads="1"/>
            </p:cNvSpPr>
            <p:nvPr/>
          </p:nvSpPr>
          <p:spPr bwMode="auto">
            <a:xfrm>
              <a:off x="335" y="1359"/>
              <a:ext cx="844" cy="1490"/>
            </a:xfrm>
            <a:custGeom>
              <a:avLst/>
              <a:gdLst>
                <a:gd name="T0" fmla="*/ 0 w 844"/>
                <a:gd name="T1" fmla="*/ 1490 h 1490"/>
                <a:gd name="T2" fmla="*/ 844 w 844"/>
                <a:gd name="T3" fmla="*/ 1019 h 1490"/>
                <a:gd name="T4" fmla="*/ 841 w 844"/>
                <a:gd name="T5" fmla="*/ 0 h 1490"/>
                <a:gd name="T6" fmla="*/ 1 w 844"/>
                <a:gd name="T7" fmla="*/ 483 h 1490"/>
                <a:gd name="T8" fmla="*/ 0 w 844"/>
                <a:gd name="T9" fmla="*/ 1490 h 14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4" h="1490">
                  <a:moveTo>
                    <a:pt x="0" y="1490"/>
                  </a:moveTo>
                  <a:lnTo>
                    <a:pt x="844" y="1019"/>
                  </a:lnTo>
                  <a:lnTo>
                    <a:pt x="841" y="0"/>
                  </a:lnTo>
                  <a:lnTo>
                    <a:pt x="1" y="483"/>
                  </a:lnTo>
                  <a:lnTo>
                    <a:pt x="0" y="1490"/>
                  </a:lnTo>
                  <a:close/>
                </a:path>
              </a:pathLst>
            </a:custGeom>
            <a:solidFill>
              <a:srgbClr val="00FFFF">
                <a:alpha val="20000"/>
              </a:srgbClr>
            </a:solidFill>
            <a:ln w="12700">
              <a:solidFill>
                <a:srgbClr val="0066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68" name="Freeform 30"/>
            <p:cNvSpPr>
              <a:spLocks noChangeArrowheads="1"/>
            </p:cNvSpPr>
            <p:nvPr/>
          </p:nvSpPr>
          <p:spPr bwMode="auto">
            <a:xfrm>
              <a:off x="1176" y="1356"/>
              <a:ext cx="846" cy="1532"/>
            </a:xfrm>
            <a:custGeom>
              <a:avLst/>
              <a:gdLst>
                <a:gd name="T0" fmla="*/ 0 w 846"/>
                <a:gd name="T1" fmla="*/ 1022 h 1532"/>
                <a:gd name="T2" fmla="*/ 0 w 846"/>
                <a:gd name="T3" fmla="*/ 0 h 1532"/>
                <a:gd name="T4" fmla="*/ 846 w 846"/>
                <a:gd name="T5" fmla="*/ 489 h 1532"/>
                <a:gd name="T6" fmla="*/ 845 w 846"/>
                <a:gd name="T7" fmla="*/ 1532 h 1532"/>
                <a:gd name="T8" fmla="*/ 0 w 846"/>
                <a:gd name="T9" fmla="*/ 1022 h 15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6" h="1532">
                  <a:moveTo>
                    <a:pt x="0" y="1022"/>
                  </a:moveTo>
                  <a:lnTo>
                    <a:pt x="0" y="0"/>
                  </a:lnTo>
                  <a:lnTo>
                    <a:pt x="846" y="489"/>
                  </a:lnTo>
                  <a:lnTo>
                    <a:pt x="845" y="1532"/>
                  </a:lnTo>
                  <a:lnTo>
                    <a:pt x="0" y="1022"/>
                  </a:lnTo>
                  <a:close/>
                </a:path>
              </a:pathLst>
            </a:custGeom>
            <a:solidFill>
              <a:srgbClr val="0099CC">
                <a:alpha val="30196"/>
              </a:srgbClr>
            </a:solidFill>
            <a:ln w="12700">
              <a:solidFill>
                <a:srgbClr val="0066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447" name="Rectangle 31"/>
          <p:cNvSpPr>
            <a:spLocks noChangeArrowheads="1"/>
          </p:cNvSpPr>
          <p:nvPr/>
        </p:nvSpPr>
        <p:spPr bwMode="auto">
          <a:xfrm>
            <a:off x="311150" y="727075"/>
            <a:ext cx="8461375" cy="182562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448" name="Text Box 32"/>
          <p:cNvSpPr txBox="1">
            <a:spLocks noChangeArrowheads="1"/>
          </p:cNvSpPr>
          <p:nvPr/>
        </p:nvSpPr>
        <p:spPr bwMode="auto">
          <a:xfrm>
            <a:off x="417513" y="749300"/>
            <a:ext cx="8448675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600">
                <a:ea typeface="宋体" pitchFamily="2" charset="-122"/>
                <a:cs typeface="Arial" charset="0"/>
              </a:rPr>
              <a:t>Hình cắt bán phần là hình cắt được tạo bởi hai mặt phẳng cắt cắt qua một nửa vật thể và tưởng tượng bỏ đi ¼ vật thể đó.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77800" y="5457825"/>
            <a:ext cx="484188" cy="1133475"/>
            <a:chOff x="231" y="3222"/>
            <a:chExt cx="305" cy="714"/>
          </a:xfrm>
        </p:grpSpPr>
        <p:sp>
          <p:nvSpPr>
            <p:cNvPr id="49264" name="AutoShape 34"/>
            <p:cNvSpPr>
              <a:spLocks noChangeArrowheads="1"/>
            </p:cNvSpPr>
            <p:nvPr/>
          </p:nvSpPr>
          <p:spPr bwMode="auto">
            <a:xfrm flipV="1">
              <a:off x="232" y="3432"/>
              <a:ext cx="304" cy="504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477647"/>
                </a:gs>
                <a:gs pos="50000">
                  <a:srgbClr val="99FF99"/>
                </a:gs>
                <a:gs pos="100000">
                  <a:srgbClr val="47764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265" name="Oval 35"/>
            <p:cNvSpPr>
              <a:spLocks noChangeArrowheads="1"/>
            </p:cNvSpPr>
            <p:nvPr/>
          </p:nvSpPr>
          <p:spPr bwMode="auto">
            <a:xfrm>
              <a:off x="231" y="3361"/>
              <a:ext cx="303" cy="136"/>
            </a:xfrm>
            <a:prstGeom prst="ellipse">
              <a:avLst/>
            </a:prstGeom>
            <a:gradFill rotWithShape="1">
              <a:gsLst>
                <a:gs pos="0">
                  <a:srgbClr val="99FF99"/>
                </a:gs>
                <a:gs pos="100000">
                  <a:srgbClr val="47764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266" name="Oval 36"/>
            <p:cNvSpPr>
              <a:spLocks noChangeArrowheads="1"/>
            </p:cNvSpPr>
            <p:nvPr/>
          </p:nvSpPr>
          <p:spPr bwMode="auto">
            <a:xfrm>
              <a:off x="275" y="3222"/>
              <a:ext cx="214" cy="21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57686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316453" name="Line 37"/>
          <p:cNvSpPr>
            <a:spLocks noChangeShapeType="1"/>
          </p:cNvSpPr>
          <p:nvPr/>
        </p:nvSpPr>
        <p:spPr bwMode="auto">
          <a:xfrm flipV="1">
            <a:off x="817563" y="5626100"/>
            <a:ext cx="390525" cy="225425"/>
          </a:xfrm>
          <a:prstGeom prst="line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5765800" y="2695575"/>
            <a:ext cx="2425700" cy="1216025"/>
            <a:chOff x="3488" y="3098"/>
            <a:chExt cx="1528" cy="766"/>
          </a:xfrm>
        </p:grpSpPr>
        <p:sp>
          <p:nvSpPr>
            <p:cNvPr id="49258" name="Line 39"/>
            <p:cNvSpPr>
              <a:spLocks noChangeShapeType="1"/>
            </p:cNvSpPr>
            <p:nvPr/>
          </p:nvSpPr>
          <p:spPr bwMode="auto">
            <a:xfrm>
              <a:off x="3488" y="3560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9" name="Line 40"/>
            <p:cNvSpPr>
              <a:spLocks noChangeShapeType="1"/>
            </p:cNvSpPr>
            <p:nvPr/>
          </p:nvSpPr>
          <p:spPr bwMode="auto">
            <a:xfrm>
              <a:off x="3640" y="3560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0" name="Line 41"/>
            <p:cNvSpPr>
              <a:spLocks noChangeShapeType="1"/>
            </p:cNvSpPr>
            <p:nvPr/>
          </p:nvSpPr>
          <p:spPr bwMode="auto">
            <a:xfrm>
              <a:off x="4864" y="3560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1" name="Line 42"/>
            <p:cNvSpPr>
              <a:spLocks noChangeShapeType="1"/>
            </p:cNvSpPr>
            <p:nvPr/>
          </p:nvSpPr>
          <p:spPr bwMode="auto">
            <a:xfrm>
              <a:off x="5016" y="3560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2" name="Line 43"/>
            <p:cNvSpPr>
              <a:spLocks noChangeShapeType="1"/>
            </p:cNvSpPr>
            <p:nvPr/>
          </p:nvSpPr>
          <p:spPr bwMode="auto">
            <a:xfrm>
              <a:off x="4078" y="3098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3" name="Line 44"/>
            <p:cNvSpPr>
              <a:spLocks noChangeShapeType="1"/>
            </p:cNvSpPr>
            <p:nvPr/>
          </p:nvSpPr>
          <p:spPr bwMode="auto">
            <a:xfrm>
              <a:off x="4428" y="3098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5534025" y="4352925"/>
            <a:ext cx="2895600" cy="1600200"/>
            <a:chOff x="3342" y="1658"/>
            <a:chExt cx="1824" cy="1008"/>
          </a:xfrm>
        </p:grpSpPr>
        <p:grpSp>
          <p:nvGrpSpPr>
            <p:cNvPr id="49226" name="Group 46"/>
            <p:cNvGrpSpPr>
              <a:grpSpLocks/>
            </p:cNvGrpSpPr>
            <p:nvPr/>
          </p:nvGrpSpPr>
          <p:grpSpPr bwMode="auto">
            <a:xfrm>
              <a:off x="5049" y="1748"/>
              <a:ext cx="117" cy="814"/>
              <a:chOff x="4995" y="1692"/>
              <a:chExt cx="117" cy="814"/>
            </a:xfrm>
          </p:grpSpPr>
          <p:sp>
            <p:nvSpPr>
              <p:cNvPr id="49255" name="Arc 47"/>
              <p:cNvSpPr>
                <a:spLocks noChangeArrowheads="1"/>
              </p:cNvSpPr>
              <p:nvPr/>
            </p:nvSpPr>
            <p:spPr bwMode="auto">
              <a:xfrm>
                <a:off x="4995" y="1692"/>
                <a:ext cx="115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6" name="Arc 48"/>
              <p:cNvSpPr>
                <a:spLocks noChangeArrowheads="1"/>
              </p:cNvSpPr>
              <p:nvPr/>
            </p:nvSpPr>
            <p:spPr bwMode="auto">
              <a:xfrm flipV="1">
                <a:off x="4995" y="2391"/>
                <a:ext cx="115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7" name="Line 49"/>
              <p:cNvSpPr>
                <a:spLocks noChangeShapeType="1"/>
              </p:cNvSpPr>
              <p:nvPr/>
            </p:nvSpPr>
            <p:spPr bwMode="auto">
              <a:xfrm>
                <a:off x="5112" y="1830"/>
                <a:ext cx="0" cy="5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227" name="Group 50"/>
            <p:cNvGrpSpPr>
              <a:grpSpLocks/>
            </p:cNvGrpSpPr>
            <p:nvPr/>
          </p:nvGrpSpPr>
          <p:grpSpPr bwMode="auto">
            <a:xfrm flipH="1">
              <a:off x="3342" y="1748"/>
              <a:ext cx="117" cy="814"/>
              <a:chOff x="5091" y="1788"/>
              <a:chExt cx="117" cy="814"/>
            </a:xfrm>
          </p:grpSpPr>
          <p:sp>
            <p:nvSpPr>
              <p:cNvPr id="49252" name="Arc 51"/>
              <p:cNvSpPr>
                <a:spLocks noChangeArrowheads="1"/>
              </p:cNvSpPr>
              <p:nvPr/>
            </p:nvSpPr>
            <p:spPr bwMode="auto">
              <a:xfrm>
                <a:off x="5091" y="1788"/>
                <a:ext cx="115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3" name="Arc 52"/>
              <p:cNvSpPr>
                <a:spLocks noChangeArrowheads="1"/>
              </p:cNvSpPr>
              <p:nvPr/>
            </p:nvSpPr>
            <p:spPr bwMode="auto">
              <a:xfrm flipV="1">
                <a:off x="5091" y="2487"/>
                <a:ext cx="115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4" name="Line 53"/>
              <p:cNvSpPr>
                <a:spLocks noChangeShapeType="1"/>
              </p:cNvSpPr>
              <p:nvPr/>
            </p:nvSpPr>
            <p:spPr bwMode="auto">
              <a:xfrm>
                <a:off x="5208" y="1926"/>
                <a:ext cx="0" cy="5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228" name="Line 54"/>
            <p:cNvSpPr>
              <a:spLocks noChangeShapeType="1"/>
            </p:cNvSpPr>
            <p:nvPr/>
          </p:nvSpPr>
          <p:spPr bwMode="auto">
            <a:xfrm flipH="1">
              <a:off x="3540" y="2156"/>
              <a:ext cx="45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9" name="Line 55"/>
            <p:cNvSpPr>
              <a:spLocks noChangeShapeType="1"/>
            </p:cNvSpPr>
            <p:nvPr/>
          </p:nvSpPr>
          <p:spPr bwMode="auto">
            <a:xfrm flipH="1">
              <a:off x="3459" y="2564"/>
              <a:ext cx="1581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0" name="Line 56"/>
            <p:cNvSpPr>
              <a:spLocks noChangeShapeType="1"/>
            </p:cNvSpPr>
            <p:nvPr/>
          </p:nvSpPr>
          <p:spPr bwMode="auto">
            <a:xfrm flipH="1">
              <a:off x="3456" y="1748"/>
              <a:ext cx="1581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1" name="Oval 57"/>
            <p:cNvSpPr>
              <a:spLocks noChangeArrowheads="1"/>
            </p:cNvSpPr>
            <p:nvPr/>
          </p:nvSpPr>
          <p:spPr bwMode="auto">
            <a:xfrm>
              <a:off x="3486" y="2078"/>
              <a:ext cx="153" cy="153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232" name="Oval 58"/>
            <p:cNvSpPr>
              <a:spLocks noChangeArrowheads="1"/>
            </p:cNvSpPr>
            <p:nvPr/>
          </p:nvSpPr>
          <p:spPr bwMode="auto">
            <a:xfrm>
              <a:off x="4863" y="2078"/>
              <a:ext cx="153" cy="153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233" name="Oval 59"/>
            <p:cNvSpPr>
              <a:spLocks noChangeArrowheads="1"/>
            </p:cNvSpPr>
            <p:nvPr/>
          </p:nvSpPr>
          <p:spPr bwMode="auto">
            <a:xfrm>
              <a:off x="4077" y="1976"/>
              <a:ext cx="354" cy="354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234" name="Oval 60"/>
            <p:cNvSpPr>
              <a:spLocks noChangeArrowheads="1"/>
            </p:cNvSpPr>
            <p:nvPr/>
          </p:nvSpPr>
          <p:spPr bwMode="auto">
            <a:xfrm>
              <a:off x="3942" y="1841"/>
              <a:ext cx="624" cy="624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235" name="Line 61"/>
            <p:cNvSpPr>
              <a:spLocks noChangeShapeType="1"/>
            </p:cNvSpPr>
            <p:nvPr/>
          </p:nvSpPr>
          <p:spPr bwMode="auto">
            <a:xfrm rot="16200000" flipH="1">
              <a:off x="3539" y="2155"/>
              <a:ext cx="45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6" name="Line 62"/>
            <p:cNvSpPr>
              <a:spLocks noChangeShapeType="1"/>
            </p:cNvSpPr>
            <p:nvPr/>
          </p:nvSpPr>
          <p:spPr bwMode="auto">
            <a:xfrm>
              <a:off x="3615" y="2156"/>
              <a:ext cx="13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7" name="Line 63"/>
            <p:cNvSpPr>
              <a:spLocks noChangeShapeType="1"/>
            </p:cNvSpPr>
            <p:nvPr/>
          </p:nvSpPr>
          <p:spPr bwMode="auto">
            <a:xfrm>
              <a:off x="3375" y="2156"/>
              <a:ext cx="13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8" name="Line 64"/>
            <p:cNvSpPr>
              <a:spLocks noChangeShapeType="1"/>
            </p:cNvSpPr>
            <p:nvPr/>
          </p:nvSpPr>
          <p:spPr bwMode="auto">
            <a:xfrm rot="-5400000">
              <a:off x="3495" y="2276"/>
              <a:ext cx="13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9" name="Line 65"/>
            <p:cNvSpPr>
              <a:spLocks noChangeShapeType="1"/>
            </p:cNvSpPr>
            <p:nvPr/>
          </p:nvSpPr>
          <p:spPr bwMode="auto">
            <a:xfrm rot="-5400000">
              <a:off x="3495" y="2033"/>
              <a:ext cx="13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0" name="Line 66"/>
            <p:cNvSpPr>
              <a:spLocks noChangeShapeType="1"/>
            </p:cNvSpPr>
            <p:nvPr/>
          </p:nvSpPr>
          <p:spPr bwMode="auto">
            <a:xfrm flipH="1">
              <a:off x="4917" y="2156"/>
              <a:ext cx="45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1" name="Line 67"/>
            <p:cNvSpPr>
              <a:spLocks noChangeShapeType="1"/>
            </p:cNvSpPr>
            <p:nvPr/>
          </p:nvSpPr>
          <p:spPr bwMode="auto">
            <a:xfrm rot="16200000" flipH="1">
              <a:off x="4916" y="2155"/>
              <a:ext cx="45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2" name="Line 68"/>
            <p:cNvSpPr>
              <a:spLocks noChangeShapeType="1"/>
            </p:cNvSpPr>
            <p:nvPr/>
          </p:nvSpPr>
          <p:spPr bwMode="auto">
            <a:xfrm>
              <a:off x="4992" y="2156"/>
              <a:ext cx="13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3" name="Line 69"/>
            <p:cNvSpPr>
              <a:spLocks noChangeShapeType="1"/>
            </p:cNvSpPr>
            <p:nvPr/>
          </p:nvSpPr>
          <p:spPr bwMode="auto">
            <a:xfrm>
              <a:off x="4752" y="2156"/>
              <a:ext cx="13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4" name="Line 70"/>
            <p:cNvSpPr>
              <a:spLocks noChangeShapeType="1"/>
            </p:cNvSpPr>
            <p:nvPr/>
          </p:nvSpPr>
          <p:spPr bwMode="auto">
            <a:xfrm rot="-5400000">
              <a:off x="4872" y="2276"/>
              <a:ext cx="13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5" name="Line 71"/>
            <p:cNvSpPr>
              <a:spLocks noChangeShapeType="1"/>
            </p:cNvSpPr>
            <p:nvPr/>
          </p:nvSpPr>
          <p:spPr bwMode="auto">
            <a:xfrm rot="-5400000">
              <a:off x="4872" y="2033"/>
              <a:ext cx="13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6" name="Line 72"/>
            <p:cNvSpPr>
              <a:spLocks noChangeShapeType="1"/>
            </p:cNvSpPr>
            <p:nvPr/>
          </p:nvSpPr>
          <p:spPr bwMode="auto">
            <a:xfrm>
              <a:off x="4254" y="1658"/>
              <a:ext cx="0" cy="39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7" name="Line 73"/>
            <p:cNvSpPr>
              <a:spLocks noChangeShapeType="1"/>
            </p:cNvSpPr>
            <p:nvPr/>
          </p:nvSpPr>
          <p:spPr bwMode="auto">
            <a:xfrm>
              <a:off x="4254" y="2120"/>
              <a:ext cx="0" cy="6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8" name="Line 74"/>
            <p:cNvSpPr>
              <a:spLocks noChangeShapeType="1"/>
            </p:cNvSpPr>
            <p:nvPr/>
          </p:nvSpPr>
          <p:spPr bwMode="auto">
            <a:xfrm>
              <a:off x="4254" y="2270"/>
              <a:ext cx="0" cy="39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9" name="Line 75"/>
            <p:cNvSpPr>
              <a:spLocks noChangeShapeType="1"/>
            </p:cNvSpPr>
            <p:nvPr/>
          </p:nvSpPr>
          <p:spPr bwMode="auto">
            <a:xfrm rot="-5400000">
              <a:off x="3987" y="1967"/>
              <a:ext cx="0" cy="37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0" name="Line 76"/>
            <p:cNvSpPr>
              <a:spLocks noChangeShapeType="1"/>
            </p:cNvSpPr>
            <p:nvPr/>
          </p:nvSpPr>
          <p:spPr bwMode="auto">
            <a:xfrm rot="5400000">
              <a:off x="4254" y="2123"/>
              <a:ext cx="0" cy="6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1" name="Line 77"/>
            <p:cNvSpPr>
              <a:spLocks noChangeShapeType="1"/>
            </p:cNvSpPr>
            <p:nvPr/>
          </p:nvSpPr>
          <p:spPr bwMode="auto">
            <a:xfrm rot="-5400000">
              <a:off x="4518" y="1967"/>
              <a:ext cx="0" cy="37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78"/>
          <p:cNvGrpSpPr>
            <a:grpSpLocks/>
          </p:cNvGrpSpPr>
          <p:nvPr/>
        </p:nvGrpSpPr>
        <p:grpSpPr bwMode="auto">
          <a:xfrm>
            <a:off x="5534025" y="2524125"/>
            <a:ext cx="2895600" cy="1619250"/>
            <a:chOff x="3342" y="2990"/>
            <a:chExt cx="1824" cy="1020"/>
          </a:xfrm>
        </p:grpSpPr>
        <p:grpSp>
          <p:nvGrpSpPr>
            <p:cNvPr id="49212" name="Group 79"/>
            <p:cNvGrpSpPr>
              <a:grpSpLocks/>
            </p:cNvGrpSpPr>
            <p:nvPr/>
          </p:nvGrpSpPr>
          <p:grpSpPr bwMode="auto">
            <a:xfrm>
              <a:off x="4254" y="2990"/>
              <a:ext cx="0" cy="1008"/>
              <a:chOff x="4254" y="2990"/>
              <a:chExt cx="0" cy="1008"/>
            </a:xfrm>
          </p:grpSpPr>
          <p:sp>
            <p:nvSpPr>
              <p:cNvPr id="49223" name="Line 80"/>
              <p:cNvSpPr>
                <a:spLocks noChangeShapeType="1"/>
              </p:cNvSpPr>
              <p:nvPr/>
            </p:nvSpPr>
            <p:spPr bwMode="auto">
              <a:xfrm>
                <a:off x="4254" y="2990"/>
                <a:ext cx="0" cy="39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4" name="Line 81"/>
              <p:cNvSpPr>
                <a:spLocks noChangeShapeType="1"/>
              </p:cNvSpPr>
              <p:nvPr/>
            </p:nvSpPr>
            <p:spPr bwMode="auto">
              <a:xfrm>
                <a:off x="4254" y="3452"/>
                <a:ext cx="0" cy="6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5" name="Line 82"/>
              <p:cNvSpPr>
                <a:spLocks noChangeShapeType="1"/>
              </p:cNvSpPr>
              <p:nvPr/>
            </p:nvSpPr>
            <p:spPr bwMode="auto">
              <a:xfrm>
                <a:off x="4254" y="3602"/>
                <a:ext cx="0" cy="39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213" name="Group 83"/>
            <p:cNvGrpSpPr>
              <a:grpSpLocks/>
            </p:cNvGrpSpPr>
            <p:nvPr/>
          </p:nvGrpSpPr>
          <p:grpSpPr bwMode="auto">
            <a:xfrm>
              <a:off x="3564" y="3422"/>
              <a:ext cx="0" cy="582"/>
              <a:chOff x="3564" y="3422"/>
              <a:chExt cx="0" cy="582"/>
            </a:xfrm>
          </p:grpSpPr>
          <p:sp>
            <p:nvSpPr>
              <p:cNvPr id="49220" name="Line 84"/>
              <p:cNvSpPr>
                <a:spLocks noChangeShapeType="1"/>
              </p:cNvSpPr>
              <p:nvPr/>
            </p:nvSpPr>
            <p:spPr bwMode="auto">
              <a:xfrm>
                <a:off x="3564" y="3422"/>
                <a:ext cx="0" cy="19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1" name="Line 85"/>
              <p:cNvSpPr>
                <a:spLocks noChangeShapeType="1"/>
              </p:cNvSpPr>
              <p:nvPr/>
            </p:nvSpPr>
            <p:spPr bwMode="auto">
              <a:xfrm>
                <a:off x="3564" y="3686"/>
                <a:ext cx="0" cy="6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2" name="Line 86"/>
              <p:cNvSpPr>
                <a:spLocks noChangeShapeType="1"/>
              </p:cNvSpPr>
              <p:nvPr/>
            </p:nvSpPr>
            <p:spPr bwMode="auto">
              <a:xfrm>
                <a:off x="3564" y="3806"/>
                <a:ext cx="0" cy="19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214" name="Group 87"/>
            <p:cNvGrpSpPr>
              <a:grpSpLocks/>
            </p:cNvGrpSpPr>
            <p:nvPr/>
          </p:nvGrpSpPr>
          <p:grpSpPr bwMode="auto">
            <a:xfrm>
              <a:off x="4944" y="3428"/>
              <a:ext cx="0" cy="582"/>
              <a:chOff x="4944" y="3428"/>
              <a:chExt cx="0" cy="582"/>
            </a:xfrm>
          </p:grpSpPr>
          <p:sp>
            <p:nvSpPr>
              <p:cNvPr id="49217" name="Line 88"/>
              <p:cNvSpPr>
                <a:spLocks noChangeShapeType="1"/>
              </p:cNvSpPr>
              <p:nvPr/>
            </p:nvSpPr>
            <p:spPr bwMode="auto">
              <a:xfrm>
                <a:off x="4944" y="3428"/>
                <a:ext cx="0" cy="19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8" name="Line 89"/>
              <p:cNvSpPr>
                <a:spLocks noChangeShapeType="1"/>
              </p:cNvSpPr>
              <p:nvPr/>
            </p:nvSpPr>
            <p:spPr bwMode="auto">
              <a:xfrm>
                <a:off x="4944" y="3692"/>
                <a:ext cx="0" cy="6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9" name="Line 90"/>
              <p:cNvSpPr>
                <a:spLocks noChangeShapeType="1"/>
              </p:cNvSpPr>
              <p:nvPr/>
            </p:nvSpPr>
            <p:spPr bwMode="auto">
              <a:xfrm>
                <a:off x="4944" y="3812"/>
                <a:ext cx="0" cy="19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215" name="Freeform 91"/>
            <p:cNvSpPr>
              <a:spLocks noChangeArrowheads="1"/>
            </p:cNvSpPr>
            <p:nvPr/>
          </p:nvSpPr>
          <p:spPr bwMode="auto">
            <a:xfrm>
              <a:off x="3939" y="3099"/>
              <a:ext cx="627" cy="459"/>
            </a:xfrm>
            <a:custGeom>
              <a:avLst/>
              <a:gdLst>
                <a:gd name="T0" fmla="*/ 0 w 627"/>
                <a:gd name="T1" fmla="*/ 459 h 459"/>
                <a:gd name="T2" fmla="*/ 0 w 627"/>
                <a:gd name="T3" fmla="*/ 0 h 459"/>
                <a:gd name="T4" fmla="*/ 627 w 627"/>
                <a:gd name="T5" fmla="*/ 0 h 459"/>
                <a:gd name="T6" fmla="*/ 627 w 627"/>
                <a:gd name="T7" fmla="*/ 459 h 4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7" h="459">
                  <a:moveTo>
                    <a:pt x="0" y="459"/>
                  </a:moveTo>
                  <a:lnTo>
                    <a:pt x="0" y="0"/>
                  </a:lnTo>
                  <a:lnTo>
                    <a:pt x="627" y="0"/>
                  </a:lnTo>
                  <a:lnTo>
                    <a:pt x="627" y="459"/>
                  </a:lnTo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6" name="Freeform 92"/>
            <p:cNvSpPr>
              <a:spLocks noChangeArrowheads="1"/>
            </p:cNvSpPr>
            <p:nvPr/>
          </p:nvSpPr>
          <p:spPr bwMode="auto">
            <a:xfrm>
              <a:off x="3342" y="3558"/>
              <a:ext cx="1824" cy="306"/>
            </a:xfrm>
            <a:custGeom>
              <a:avLst/>
              <a:gdLst>
                <a:gd name="T0" fmla="*/ 594 w 1824"/>
                <a:gd name="T1" fmla="*/ 0 h 306"/>
                <a:gd name="T2" fmla="*/ 0 w 1824"/>
                <a:gd name="T3" fmla="*/ 0 h 306"/>
                <a:gd name="T4" fmla="*/ 0 w 1824"/>
                <a:gd name="T5" fmla="*/ 306 h 306"/>
                <a:gd name="T6" fmla="*/ 1824 w 1824"/>
                <a:gd name="T7" fmla="*/ 306 h 306"/>
                <a:gd name="T8" fmla="*/ 1824 w 1824"/>
                <a:gd name="T9" fmla="*/ 0 h 306"/>
                <a:gd name="T10" fmla="*/ 1224 w 1824"/>
                <a:gd name="T11" fmla="*/ 0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24" h="306">
                  <a:moveTo>
                    <a:pt x="594" y="0"/>
                  </a:moveTo>
                  <a:lnTo>
                    <a:pt x="0" y="0"/>
                  </a:lnTo>
                  <a:lnTo>
                    <a:pt x="0" y="306"/>
                  </a:lnTo>
                  <a:lnTo>
                    <a:pt x="1824" y="306"/>
                  </a:lnTo>
                  <a:lnTo>
                    <a:pt x="1824" y="0"/>
                  </a:lnTo>
                  <a:lnTo>
                    <a:pt x="1224" y="0"/>
                  </a:lnTo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509" name="Line 93"/>
          <p:cNvSpPr>
            <a:spLocks noChangeShapeType="1"/>
          </p:cNvSpPr>
          <p:nvPr/>
        </p:nvSpPr>
        <p:spPr bwMode="auto">
          <a:xfrm>
            <a:off x="6992938" y="3425825"/>
            <a:ext cx="479425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94"/>
          <p:cNvGrpSpPr>
            <a:grpSpLocks/>
          </p:cNvGrpSpPr>
          <p:nvPr/>
        </p:nvGrpSpPr>
        <p:grpSpPr bwMode="auto">
          <a:xfrm flipH="1">
            <a:off x="6965950" y="5141913"/>
            <a:ext cx="1897063" cy="1085850"/>
            <a:chOff x="3204" y="2267"/>
            <a:chExt cx="1195" cy="684"/>
          </a:xfrm>
        </p:grpSpPr>
        <p:grpSp>
          <p:nvGrpSpPr>
            <p:cNvPr id="49206" name="Group 95"/>
            <p:cNvGrpSpPr>
              <a:grpSpLocks/>
            </p:cNvGrpSpPr>
            <p:nvPr/>
          </p:nvGrpSpPr>
          <p:grpSpPr bwMode="auto">
            <a:xfrm>
              <a:off x="3204" y="2267"/>
              <a:ext cx="311" cy="1"/>
              <a:chOff x="3204" y="2267"/>
              <a:chExt cx="311" cy="1"/>
            </a:xfrm>
          </p:grpSpPr>
          <p:sp>
            <p:nvSpPr>
              <p:cNvPr id="49210" name="Line 96"/>
              <p:cNvSpPr>
                <a:spLocks noChangeShapeType="1"/>
              </p:cNvSpPr>
              <p:nvPr/>
            </p:nvSpPr>
            <p:spPr bwMode="auto">
              <a:xfrm flipH="1">
                <a:off x="3219" y="2267"/>
                <a:ext cx="29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1" name="Line 97"/>
              <p:cNvSpPr>
                <a:spLocks noChangeShapeType="1"/>
              </p:cNvSpPr>
              <p:nvPr/>
            </p:nvSpPr>
            <p:spPr bwMode="auto">
              <a:xfrm>
                <a:off x="3204" y="2268"/>
                <a:ext cx="15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207" name="Line 98"/>
            <p:cNvSpPr>
              <a:spLocks noChangeShapeType="1"/>
            </p:cNvSpPr>
            <p:nvPr/>
          </p:nvSpPr>
          <p:spPr bwMode="auto">
            <a:xfrm rot="5400000">
              <a:off x="4251" y="2764"/>
              <a:ext cx="29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8" name="Line 99"/>
            <p:cNvSpPr>
              <a:spLocks noChangeShapeType="1"/>
            </p:cNvSpPr>
            <p:nvPr/>
          </p:nvSpPr>
          <p:spPr bwMode="auto">
            <a:xfrm rot="5400000" flipH="1">
              <a:off x="4326" y="2879"/>
              <a:ext cx="14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9" name="Freeform 100"/>
            <p:cNvSpPr>
              <a:spLocks noChangeArrowheads="1"/>
            </p:cNvSpPr>
            <p:nvPr/>
          </p:nvSpPr>
          <p:spPr bwMode="auto">
            <a:xfrm>
              <a:off x="4311" y="2268"/>
              <a:ext cx="87" cy="81"/>
            </a:xfrm>
            <a:custGeom>
              <a:avLst/>
              <a:gdLst>
                <a:gd name="T0" fmla="*/ 0 w 87"/>
                <a:gd name="T1" fmla="*/ 0 h 81"/>
                <a:gd name="T2" fmla="*/ 87 w 87"/>
                <a:gd name="T3" fmla="*/ 0 h 81"/>
                <a:gd name="T4" fmla="*/ 87 w 87"/>
                <a:gd name="T5" fmla="*/ 81 h 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81">
                  <a:moveTo>
                    <a:pt x="0" y="0"/>
                  </a:moveTo>
                  <a:lnTo>
                    <a:pt x="87" y="0"/>
                  </a:lnTo>
                  <a:lnTo>
                    <a:pt x="87" y="81"/>
                  </a:lnTo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517" name="Line 101"/>
          <p:cNvSpPr>
            <a:spLocks noChangeShapeType="1"/>
          </p:cNvSpPr>
          <p:nvPr/>
        </p:nvSpPr>
        <p:spPr bwMode="auto">
          <a:xfrm>
            <a:off x="6483350" y="3425825"/>
            <a:ext cx="479425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102"/>
          <p:cNvGrpSpPr>
            <a:grpSpLocks/>
          </p:cNvGrpSpPr>
          <p:nvPr/>
        </p:nvGrpSpPr>
        <p:grpSpPr bwMode="auto">
          <a:xfrm flipH="1">
            <a:off x="2006600" y="4435475"/>
            <a:ext cx="1835150" cy="1668463"/>
            <a:chOff x="702" y="2784"/>
            <a:chExt cx="1156" cy="1051"/>
          </a:xfrm>
        </p:grpSpPr>
        <p:sp>
          <p:nvSpPr>
            <p:cNvPr id="49180" name="Freeform 103"/>
            <p:cNvSpPr>
              <a:spLocks noChangeArrowheads="1"/>
            </p:cNvSpPr>
            <p:nvPr/>
          </p:nvSpPr>
          <p:spPr bwMode="auto">
            <a:xfrm>
              <a:off x="702" y="3589"/>
              <a:ext cx="111" cy="246"/>
            </a:xfrm>
            <a:custGeom>
              <a:avLst/>
              <a:gdLst>
                <a:gd name="T0" fmla="*/ 0 w 111"/>
                <a:gd name="T1" fmla="*/ 246 h 246"/>
                <a:gd name="T2" fmla="*/ 111 w 111"/>
                <a:gd name="T3" fmla="*/ 177 h 246"/>
                <a:gd name="T4" fmla="*/ 111 w 111"/>
                <a:gd name="T5" fmla="*/ 0 h 246"/>
                <a:gd name="T6" fmla="*/ 2 w 111"/>
                <a:gd name="T7" fmla="*/ 57 h 246"/>
                <a:gd name="T8" fmla="*/ 0 w 111"/>
                <a:gd name="T9" fmla="*/ 246 h 2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1" h="246">
                  <a:moveTo>
                    <a:pt x="0" y="246"/>
                  </a:moveTo>
                  <a:lnTo>
                    <a:pt x="111" y="177"/>
                  </a:lnTo>
                  <a:lnTo>
                    <a:pt x="111" y="0"/>
                  </a:lnTo>
                  <a:lnTo>
                    <a:pt x="2" y="57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FF5050">
                <a:alpha val="50195"/>
              </a:srgbClr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Freeform 104"/>
            <p:cNvSpPr>
              <a:spLocks noChangeArrowheads="1"/>
            </p:cNvSpPr>
            <p:nvPr/>
          </p:nvSpPr>
          <p:spPr bwMode="auto">
            <a:xfrm>
              <a:off x="930" y="2794"/>
              <a:ext cx="315" cy="909"/>
            </a:xfrm>
            <a:custGeom>
              <a:avLst/>
              <a:gdLst>
                <a:gd name="T0" fmla="*/ 3 w 315"/>
                <a:gd name="T1" fmla="*/ 909 h 909"/>
                <a:gd name="T2" fmla="*/ 315 w 315"/>
                <a:gd name="T3" fmla="*/ 741 h 909"/>
                <a:gd name="T4" fmla="*/ 315 w 315"/>
                <a:gd name="T5" fmla="*/ 0 h 909"/>
                <a:gd name="T6" fmla="*/ 184 w 315"/>
                <a:gd name="T7" fmla="*/ 60 h 909"/>
                <a:gd name="T8" fmla="*/ 186 w 315"/>
                <a:gd name="T9" fmla="*/ 615 h 909"/>
                <a:gd name="T10" fmla="*/ 0 w 315"/>
                <a:gd name="T11" fmla="*/ 729 h 909"/>
                <a:gd name="T12" fmla="*/ 3 w 315"/>
                <a:gd name="T13" fmla="*/ 909 h 9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5" h="909">
                  <a:moveTo>
                    <a:pt x="3" y="909"/>
                  </a:moveTo>
                  <a:lnTo>
                    <a:pt x="315" y="741"/>
                  </a:lnTo>
                  <a:lnTo>
                    <a:pt x="315" y="0"/>
                  </a:lnTo>
                  <a:lnTo>
                    <a:pt x="184" y="60"/>
                  </a:lnTo>
                  <a:lnTo>
                    <a:pt x="186" y="615"/>
                  </a:lnTo>
                  <a:lnTo>
                    <a:pt x="0" y="729"/>
                  </a:lnTo>
                  <a:lnTo>
                    <a:pt x="3" y="909"/>
                  </a:lnTo>
                  <a:close/>
                </a:path>
              </a:pathLst>
            </a:custGeom>
            <a:solidFill>
              <a:srgbClr val="FF5050">
                <a:alpha val="50195"/>
              </a:srgbClr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2" name="Freeform 105"/>
            <p:cNvSpPr>
              <a:spLocks noChangeArrowheads="1"/>
            </p:cNvSpPr>
            <p:nvPr/>
          </p:nvSpPr>
          <p:spPr bwMode="auto">
            <a:xfrm>
              <a:off x="1492" y="2784"/>
              <a:ext cx="366" cy="954"/>
            </a:xfrm>
            <a:custGeom>
              <a:avLst/>
              <a:gdLst>
                <a:gd name="T0" fmla="*/ 2 w 366"/>
                <a:gd name="T1" fmla="*/ 750 h 954"/>
                <a:gd name="T2" fmla="*/ 366 w 366"/>
                <a:gd name="T3" fmla="*/ 954 h 954"/>
                <a:gd name="T4" fmla="*/ 365 w 366"/>
                <a:gd name="T5" fmla="*/ 782 h 954"/>
                <a:gd name="T6" fmla="*/ 121 w 366"/>
                <a:gd name="T7" fmla="*/ 638 h 954"/>
                <a:gd name="T8" fmla="*/ 125 w 366"/>
                <a:gd name="T9" fmla="*/ 76 h 954"/>
                <a:gd name="T10" fmla="*/ 0 w 366"/>
                <a:gd name="T11" fmla="*/ 0 h 954"/>
                <a:gd name="T12" fmla="*/ 2 w 366"/>
                <a:gd name="T13" fmla="*/ 750 h 9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6" h="954">
                  <a:moveTo>
                    <a:pt x="2" y="750"/>
                  </a:moveTo>
                  <a:lnTo>
                    <a:pt x="366" y="954"/>
                  </a:lnTo>
                  <a:lnTo>
                    <a:pt x="365" y="782"/>
                  </a:lnTo>
                  <a:lnTo>
                    <a:pt x="121" y="638"/>
                  </a:lnTo>
                  <a:lnTo>
                    <a:pt x="125" y="76"/>
                  </a:lnTo>
                  <a:lnTo>
                    <a:pt x="0" y="0"/>
                  </a:lnTo>
                  <a:lnTo>
                    <a:pt x="2" y="750"/>
                  </a:lnTo>
                  <a:close/>
                </a:path>
              </a:pathLst>
            </a:custGeom>
            <a:solidFill>
              <a:srgbClr val="FF7C80">
                <a:alpha val="50195"/>
              </a:srgbClr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183" name="Group 106"/>
            <p:cNvGrpSpPr>
              <a:grpSpLocks/>
            </p:cNvGrpSpPr>
            <p:nvPr/>
          </p:nvGrpSpPr>
          <p:grpSpPr bwMode="auto">
            <a:xfrm>
              <a:off x="704" y="2804"/>
              <a:ext cx="1147" cy="1015"/>
              <a:chOff x="704" y="2798"/>
              <a:chExt cx="1147" cy="1015"/>
            </a:xfrm>
          </p:grpSpPr>
          <p:sp>
            <p:nvSpPr>
              <p:cNvPr id="49184" name="Line 107"/>
              <p:cNvSpPr>
                <a:spLocks noChangeShapeType="1"/>
              </p:cNvSpPr>
              <p:nvPr/>
            </p:nvSpPr>
            <p:spPr bwMode="auto">
              <a:xfrm flipH="1">
                <a:off x="704" y="3633"/>
                <a:ext cx="34" cy="129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5" name="Line 108"/>
              <p:cNvSpPr>
                <a:spLocks noChangeShapeType="1"/>
              </p:cNvSpPr>
              <p:nvPr/>
            </p:nvSpPr>
            <p:spPr bwMode="auto">
              <a:xfrm flipH="1">
                <a:off x="733" y="3603"/>
                <a:ext cx="56" cy="210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6" name="Line 109"/>
              <p:cNvSpPr>
                <a:spLocks noChangeShapeType="1"/>
              </p:cNvSpPr>
              <p:nvPr/>
            </p:nvSpPr>
            <p:spPr bwMode="auto">
              <a:xfrm flipH="1">
                <a:off x="787" y="3679"/>
                <a:ext cx="26" cy="98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7" name="Line 110"/>
              <p:cNvSpPr>
                <a:spLocks noChangeShapeType="1"/>
              </p:cNvSpPr>
              <p:nvPr/>
            </p:nvSpPr>
            <p:spPr bwMode="auto">
              <a:xfrm flipH="1">
                <a:off x="1121" y="2838"/>
                <a:ext cx="34" cy="129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8" name="Line 111"/>
              <p:cNvSpPr>
                <a:spLocks noChangeShapeType="1"/>
              </p:cNvSpPr>
              <p:nvPr/>
            </p:nvSpPr>
            <p:spPr bwMode="auto">
              <a:xfrm flipH="1">
                <a:off x="1120" y="2814"/>
                <a:ext cx="86" cy="323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9" name="Line 112"/>
              <p:cNvSpPr>
                <a:spLocks noChangeShapeType="1"/>
              </p:cNvSpPr>
              <p:nvPr/>
            </p:nvSpPr>
            <p:spPr bwMode="auto">
              <a:xfrm flipH="1">
                <a:off x="1117" y="2844"/>
                <a:ext cx="128" cy="482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0" name="Line 113"/>
              <p:cNvSpPr>
                <a:spLocks noChangeShapeType="1"/>
              </p:cNvSpPr>
              <p:nvPr/>
            </p:nvSpPr>
            <p:spPr bwMode="auto">
              <a:xfrm flipH="1">
                <a:off x="1086" y="2988"/>
                <a:ext cx="165" cy="623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1" name="Line 114"/>
              <p:cNvSpPr>
                <a:spLocks noChangeShapeType="1"/>
              </p:cNvSpPr>
              <p:nvPr/>
            </p:nvSpPr>
            <p:spPr bwMode="auto">
              <a:xfrm flipH="1">
                <a:off x="1032" y="3430"/>
                <a:ext cx="54" cy="204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2" name="Line 115"/>
              <p:cNvSpPr>
                <a:spLocks noChangeShapeType="1"/>
              </p:cNvSpPr>
              <p:nvPr/>
            </p:nvSpPr>
            <p:spPr bwMode="auto">
              <a:xfrm flipH="1">
                <a:off x="975" y="3463"/>
                <a:ext cx="54" cy="204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3" name="Line 116"/>
              <p:cNvSpPr>
                <a:spLocks noChangeShapeType="1"/>
              </p:cNvSpPr>
              <p:nvPr/>
            </p:nvSpPr>
            <p:spPr bwMode="auto">
              <a:xfrm flipH="1">
                <a:off x="930" y="3494"/>
                <a:ext cx="42" cy="159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4" name="Line 117"/>
              <p:cNvSpPr>
                <a:spLocks noChangeShapeType="1"/>
              </p:cNvSpPr>
              <p:nvPr/>
            </p:nvSpPr>
            <p:spPr bwMode="auto">
              <a:xfrm flipH="1">
                <a:off x="1146" y="3186"/>
                <a:ext cx="102" cy="385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5" name="Line 118"/>
              <p:cNvSpPr>
                <a:spLocks noChangeShapeType="1"/>
              </p:cNvSpPr>
              <p:nvPr/>
            </p:nvSpPr>
            <p:spPr bwMode="auto">
              <a:xfrm flipH="1">
                <a:off x="1206" y="3411"/>
                <a:ext cx="34" cy="130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6" name="Line 119"/>
              <p:cNvSpPr>
                <a:spLocks noChangeShapeType="1"/>
              </p:cNvSpPr>
              <p:nvPr/>
            </p:nvSpPr>
            <p:spPr bwMode="auto">
              <a:xfrm>
                <a:off x="1494" y="3408"/>
                <a:ext cx="38" cy="141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7" name="Line 120"/>
              <p:cNvSpPr>
                <a:spLocks noChangeShapeType="1"/>
              </p:cNvSpPr>
              <p:nvPr/>
            </p:nvSpPr>
            <p:spPr bwMode="auto">
              <a:xfrm>
                <a:off x="1494" y="3240"/>
                <a:ext cx="102" cy="356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8" name="Line 121"/>
              <p:cNvSpPr>
                <a:spLocks noChangeShapeType="1"/>
              </p:cNvSpPr>
              <p:nvPr/>
            </p:nvSpPr>
            <p:spPr bwMode="auto">
              <a:xfrm>
                <a:off x="1497" y="3072"/>
                <a:ext cx="158" cy="554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9" name="Line 122"/>
              <p:cNvSpPr>
                <a:spLocks noChangeShapeType="1"/>
              </p:cNvSpPr>
              <p:nvPr/>
            </p:nvSpPr>
            <p:spPr bwMode="auto">
              <a:xfrm>
                <a:off x="1657" y="3452"/>
                <a:ext cx="59" cy="207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0" name="Line 123"/>
              <p:cNvSpPr>
                <a:spLocks noChangeShapeType="1"/>
              </p:cNvSpPr>
              <p:nvPr/>
            </p:nvSpPr>
            <p:spPr bwMode="auto">
              <a:xfrm>
                <a:off x="1720" y="3488"/>
                <a:ext cx="59" cy="207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1" name="Line 124"/>
              <p:cNvSpPr>
                <a:spLocks noChangeShapeType="1"/>
              </p:cNvSpPr>
              <p:nvPr/>
            </p:nvSpPr>
            <p:spPr bwMode="auto">
              <a:xfrm>
                <a:off x="1783" y="3524"/>
                <a:ext cx="59" cy="207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2" name="Line 125"/>
              <p:cNvSpPr>
                <a:spLocks noChangeShapeType="1"/>
              </p:cNvSpPr>
              <p:nvPr/>
            </p:nvSpPr>
            <p:spPr bwMode="auto">
              <a:xfrm>
                <a:off x="1498" y="2906"/>
                <a:ext cx="103" cy="363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3" name="Line 126"/>
              <p:cNvSpPr>
                <a:spLocks noChangeShapeType="1"/>
              </p:cNvSpPr>
              <p:nvPr/>
            </p:nvSpPr>
            <p:spPr bwMode="auto">
              <a:xfrm>
                <a:off x="1513" y="2798"/>
                <a:ext cx="103" cy="363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4" name="Line 127"/>
              <p:cNvSpPr>
                <a:spLocks noChangeShapeType="1"/>
              </p:cNvSpPr>
              <p:nvPr/>
            </p:nvSpPr>
            <p:spPr bwMode="auto">
              <a:xfrm>
                <a:off x="1843" y="3560"/>
                <a:ext cx="8" cy="28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5" name="Line 128"/>
              <p:cNvSpPr>
                <a:spLocks noChangeShapeType="1"/>
              </p:cNvSpPr>
              <p:nvPr/>
            </p:nvSpPr>
            <p:spPr bwMode="auto">
              <a:xfrm>
                <a:off x="1576" y="2831"/>
                <a:ext cx="43" cy="152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" name="Group 129"/>
          <p:cNvGrpSpPr>
            <a:grpSpLocks/>
          </p:cNvGrpSpPr>
          <p:nvPr/>
        </p:nvGrpSpPr>
        <p:grpSpPr bwMode="auto">
          <a:xfrm flipH="1">
            <a:off x="2000250" y="4419600"/>
            <a:ext cx="1847850" cy="2033588"/>
            <a:chOff x="698" y="2784"/>
            <a:chExt cx="1164" cy="1281"/>
          </a:xfrm>
        </p:grpSpPr>
        <p:sp>
          <p:nvSpPr>
            <p:cNvPr id="49169" name="Freeform 130"/>
            <p:cNvSpPr>
              <a:spLocks noChangeArrowheads="1"/>
            </p:cNvSpPr>
            <p:nvPr/>
          </p:nvSpPr>
          <p:spPr bwMode="auto">
            <a:xfrm>
              <a:off x="704" y="3558"/>
              <a:ext cx="1158" cy="507"/>
            </a:xfrm>
            <a:custGeom>
              <a:avLst/>
              <a:gdLst>
                <a:gd name="T0" fmla="*/ 0 w 1158"/>
                <a:gd name="T1" fmla="*/ 274 h 507"/>
                <a:gd name="T2" fmla="*/ 326 w 1158"/>
                <a:gd name="T3" fmla="*/ 460 h 507"/>
                <a:gd name="T4" fmla="*/ 366 w 1158"/>
                <a:gd name="T5" fmla="*/ 478 h 507"/>
                <a:gd name="T6" fmla="*/ 420 w 1158"/>
                <a:gd name="T7" fmla="*/ 494 h 507"/>
                <a:gd name="T8" fmla="*/ 486 w 1158"/>
                <a:gd name="T9" fmla="*/ 506 h 507"/>
                <a:gd name="T10" fmla="*/ 560 w 1158"/>
                <a:gd name="T11" fmla="*/ 500 h 507"/>
                <a:gd name="T12" fmla="*/ 622 w 1158"/>
                <a:gd name="T13" fmla="*/ 482 h 507"/>
                <a:gd name="T14" fmla="*/ 690 w 1158"/>
                <a:gd name="T15" fmla="*/ 444 h 507"/>
                <a:gd name="T16" fmla="*/ 1158 w 1158"/>
                <a:gd name="T17" fmla="*/ 174 h 507"/>
                <a:gd name="T18" fmla="*/ 1152 w 1158"/>
                <a:gd name="T19" fmla="*/ 0 h 507"/>
                <a:gd name="T20" fmla="*/ 686 w 1158"/>
                <a:gd name="T21" fmla="*/ 266 h 507"/>
                <a:gd name="T22" fmla="*/ 646 w 1158"/>
                <a:gd name="T23" fmla="*/ 288 h 507"/>
                <a:gd name="T24" fmla="*/ 578 w 1158"/>
                <a:gd name="T25" fmla="*/ 314 h 507"/>
                <a:gd name="T26" fmla="*/ 512 w 1158"/>
                <a:gd name="T27" fmla="*/ 324 h 507"/>
                <a:gd name="T28" fmla="*/ 452 w 1158"/>
                <a:gd name="T29" fmla="*/ 320 h 507"/>
                <a:gd name="T30" fmla="*/ 388 w 1158"/>
                <a:gd name="T31" fmla="*/ 308 h 507"/>
                <a:gd name="T32" fmla="*/ 322 w 1158"/>
                <a:gd name="T33" fmla="*/ 280 h 507"/>
                <a:gd name="T34" fmla="*/ 0 w 1158"/>
                <a:gd name="T35" fmla="*/ 82 h 507"/>
                <a:gd name="T36" fmla="*/ 0 w 1158"/>
                <a:gd name="T37" fmla="*/ 274 h 50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8" h="507">
                  <a:moveTo>
                    <a:pt x="0" y="274"/>
                  </a:moveTo>
                  <a:lnTo>
                    <a:pt x="326" y="460"/>
                  </a:lnTo>
                  <a:lnTo>
                    <a:pt x="366" y="478"/>
                  </a:lnTo>
                  <a:cubicBezTo>
                    <a:pt x="382" y="484"/>
                    <a:pt x="400" y="489"/>
                    <a:pt x="420" y="494"/>
                  </a:cubicBezTo>
                  <a:cubicBezTo>
                    <a:pt x="440" y="499"/>
                    <a:pt x="463" y="505"/>
                    <a:pt x="486" y="506"/>
                  </a:cubicBezTo>
                  <a:cubicBezTo>
                    <a:pt x="509" y="507"/>
                    <a:pt x="537" y="504"/>
                    <a:pt x="560" y="500"/>
                  </a:cubicBezTo>
                  <a:cubicBezTo>
                    <a:pt x="583" y="496"/>
                    <a:pt x="600" y="491"/>
                    <a:pt x="622" y="482"/>
                  </a:cubicBezTo>
                  <a:lnTo>
                    <a:pt x="690" y="444"/>
                  </a:lnTo>
                  <a:lnTo>
                    <a:pt x="1158" y="174"/>
                  </a:lnTo>
                  <a:lnTo>
                    <a:pt x="1152" y="0"/>
                  </a:lnTo>
                  <a:lnTo>
                    <a:pt x="686" y="266"/>
                  </a:lnTo>
                  <a:lnTo>
                    <a:pt x="646" y="288"/>
                  </a:lnTo>
                  <a:cubicBezTo>
                    <a:pt x="628" y="296"/>
                    <a:pt x="600" y="308"/>
                    <a:pt x="578" y="314"/>
                  </a:cubicBezTo>
                  <a:cubicBezTo>
                    <a:pt x="556" y="320"/>
                    <a:pt x="533" y="323"/>
                    <a:pt x="512" y="324"/>
                  </a:cubicBezTo>
                  <a:cubicBezTo>
                    <a:pt x="491" y="325"/>
                    <a:pt x="473" y="323"/>
                    <a:pt x="452" y="320"/>
                  </a:cubicBezTo>
                  <a:cubicBezTo>
                    <a:pt x="431" y="317"/>
                    <a:pt x="410" y="315"/>
                    <a:pt x="388" y="308"/>
                  </a:cubicBezTo>
                  <a:lnTo>
                    <a:pt x="322" y="280"/>
                  </a:lnTo>
                  <a:lnTo>
                    <a:pt x="0" y="82"/>
                  </a:lnTo>
                  <a:lnTo>
                    <a:pt x="0" y="274"/>
                  </a:lnTo>
                  <a:close/>
                </a:path>
              </a:pathLst>
            </a:custGeom>
            <a:gradFill rotWithShape="1">
              <a:gsLst>
                <a:gs pos="0">
                  <a:srgbClr val="FF9999"/>
                </a:gs>
                <a:gs pos="100000">
                  <a:srgbClr val="FF505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0" name="Freeform 131"/>
            <p:cNvSpPr>
              <a:spLocks noChangeArrowheads="1"/>
            </p:cNvSpPr>
            <p:nvPr/>
          </p:nvSpPr>
          <p:spPr bwMode="auto">
            <a:xfrm>
              <a:off x="704" y="3412"/>
              <a:ext cx="1152" cy="476"/>
            </a:xfrm>
            <a:custGeom>
              <a:avLst/>
              <a:gdLst>
                <a:gd name="T0" fmla="*/ 0 w 1152"/>
                <a:gd name="T1" fmla="*/ 230 h 476"/>
                <a:gd name="T2" fmla="*/ 324 w 1152"/>
                <a:gd name="T3" fmla="*/ 430 h 476"/>
                <a:gd name="T4" fmla="*/ 382 w 1152"/>
                <a:gd name="T5" fmla="*/ 456 h 476"/>
                <a:gd name="T6" fmla="*/ 442 w 1152"/>
                <a:gd name="T7" fmla="*/ 468 h 476"/>
                <a:gd name="T8" fmla="*/ 504 w 1152"/>
                <a:gd name="T9" fmla="*/ 476 h 476"/>
                <a:gd name="T10" fmla="*/ 566 w 1152"/>
                <a:gd name="T11" fmla="*/ 468 h 476"/>
                <a:gd name="T12" fmla="*/ 616 w 1152"/>
                <a:gd name="T13" fmla="*/ 452 h 476"/>
                <a:gd name="T14" fmla="*/ 662 w 1152"/>
                <a:gd name="T15" fmla="*/ 430 h 476"/>
                <a:gd name="T16" fmla="*/ 1152 w 1152"/>
                <a:gd name="T17" fmla="*/ 148 h 476"/>
                <a:gd name="T18" fmla="*/ 906 w 1152"/>
                <a:gd name="T19" fmla="*/ 8 h 476"/>
                <a:gd name="T20" fmla="*/ 850 w 1152"/>
                <a:gd name="T21" fmla="*/ 36 h 476"/>
                <a:gd name="T22" fmla="*/ 794 w 1152"/>
                <a:gd name="T23" fmla="*/ 52 h 476"/>
                <a:gd name="T24" fmla="*/ 726 w 1152"/>
                <a:gd name="T25" fmla="*/ 66 h 476"/>
                <a:gd name="T26" fmla="*/ 654 w 1152"/>
                <a:gd name="T27" fmla="*/ 66 h 476"/>
                <a:gd name="T28" fmla="*/ 582 w 1152"/>
                <a:gd name="T29" fmla="*/ 60 h 476"/>
                <a:gd name="T30" fmla="*/ 518 w 1152"/>
                <a:gd name="T31" fmla="*/ 46 h 476"/>
                <a:gd name="T32" fmla="*/ 464 w 1152"/>
                <a:gd name="T33" fmla="*/ 30 h 476"/>
                <a:gd name="T34" fmla="*/ 412 w 1152"/>
                <a:gd name="T35" fmla="*/ 0 h 476"/>
                <a:gd name="T36" fmla="*/ 228 w 1152"/>
                <a:gd name="T37" fmla="*/ 108 h 476"/>
                <a:gd name="T38" fmla="*/ 246 w 1152"/>
                <a:gd name="T39" fmla="*/ 128 h 476"/>
                <a:gd name="T40" fmla="*/ 252 w 1152"/>
                <a:gd name="T41" fmla="*/ 148 h 476"/>
                <a:gd name="T42" fmla="*/ 244 w 1152"/>
                <a:gd name="T43" fmla="*/ 170 h 476"/>
                <a:gd name="T44" fmla="*/ 228 w 1152"/>
                <a:gd name="T45" fmla="*/ 184 h 476"/>
                <a:gd name="T46" fmla="*/ 212 w 1152"/>
                <a:gd name="T47" fmla="*/ 192 h 476"/>
                <a:gd name="T48" fmla="*/ 182 w 1152"/>
                <a:gd name="T49" fmla="*/ 198 h 476"/>
                <a:gd name="T50" fmla="*/ 152 w 1152"/>
                <a:gd name="T51" fmla="*/ 196 h 476"/>
                <a:gd name="T52" fmla="*/ 122 w 1152"/>
                <a:gd name="T53" fmla="*/ 186 h 476"/>
                <a:gd name="T54" fmla="*/ 100 w 1152"/>
                <a:gd name="T55" fmla="*/ 176 h 476"/>
                <a:gd name="T56" fmla="*/ 0 w 1152"/>
                <a:gd name="T57" fmla="*/ 230 h 4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152" h="476">
                  <a:moveTo>
                    <a:pt x="0" y="230"/>
                  </a:moveTo>
                  <a:lnTo>
                    <a:pt x="324" y="430"/>
                  </a:lnTo>
                  <a:lnTo>
                    <a:pt x="382" y="456"/>
                  </a:lnTo>
                  <a:lnTo>
                    <a:pt x="442" y="468"/>
                  </a:lnTo>
                  <a:lnTo>
                    <a:pt x="504" y="476"/>
                  </a:lnTo>
                  <a:lnTo>
                    <a:pt x="566" y="468"/>
                  </a:lnTo>
                  <a:lnTo>
                    <a:pt x="616" y="452"/>
                  </a:lnTo>
                  <a:lnTo>
                    <a:pt x="662" y="430"/>
                  </a:lnTo>
                  <a:lnTo>
                    <a:pt x="1152" y="148"/>
                  </a:lnTo>
                  <a:lnTo>
                    <a:pt x="906" y="8"/>
                  </a:lnTo>
                  <a:lnTo>
                    <a:pt x="850" y="36"/>
                  </a:lnTo>
                  <a:cubicBezTo>
                    <a:pt x="831" y="43"/>
                    <a:pt x="815" y="47"/>
                    <a:pt x="794" y="52"/>
                  </a:cubicBezTo>
                  <a:cubicBezTo>
                    <a:pt x="773" y="57"/>
                    <a:pt x="749" y="64"/>
                    <a:pt x="726" y="66"/>
                  </a:cubicBezTo>
                  <a:cubicBezTo>
                    <a:pt x="703" y="68"/>
                    <a:pt x="678" y="67"/>
                    <a:pt x="654" y="66"/>
                  </a:cubicBezTo>
                  <a:cubicBezTo>
                    <a:pt x="630" y="65"/>
                    <a:pt x="605" y="63"/>
                    <a:pt x="582" y="60"/>
                  </a:cubicBezTo>
                  <a:cubicBezTo>
                    <a:pt x="559" y="57"/>
                    <a:pt x="538" y="51"/>
                    <a:pt x="518" y="46"/>
                  </a:cubicBezTo>
                  <a:lnTo>
                    <a:pt x="464" y="30"/>
                  </a:lnTo>
                  <a:lnTo>
                    <a:pt x="412" y="0"/>
                  </a:lnTo>
                  <a:lnTo>
                    <a:pt x="228" y="108"/>
                  </a:lnTo>
                  <a:lnTo>
                    <a:pt x="246" y="128"/>
                  </a:lnTo>
                  <a:lnTo>
                    <a:pt x="252" y="148"/>
                  </a:lnTo>
                  <a:cubicBezTo>
                    <a:pt x="252" y="155"/>
                    <a:pt x="248" y="164"/>
                    <a:pt x="244" y="170"/>
                  </a:cubicBezTo>
                  <a:cubicBezTo>
                    <a:pt x="242" y="175"/>
                    <a:pt x="233" y="180"/>
                    <a:pt x="228" y="184"/>
                  </a:cubicBezTo>
                  <a:cubicBezTo>
                    <a:pt x="223" y="188"/>
                    <a:pt x="220" y="190"/>
                    <a:pt x="212" y="192"/>
                  </a:cubicBezTo>
                  <a:cubicBezTo>
                    <a:pt x="204" y="194"/>
                    <a:pt x="192" y="197"/>
                    <a:pt x="182" y="198"/>
                  </a:cubicBezTo>
                  <a:lnTo>
                    <a:pt x="152" y="196"/>
                  </a:lnTo>
                  <a:lnTo>
                    <a:pt x="122" y="186"/>
                  </a:lnTo>
                  <a:lnTo>
                    <a:pt x="100" y="176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1" name="Freeform 132"/>
            <p:cNvSpPr>
              <a:spLocks noChangeArrowheads="1"/>
            </p:cNvSpPr>
            <p:nvPr/>
          </p:nvSpPr>
          <p:spPr bwMode="auto">
            <a:xfrm>
              <a:off x="930" y="3522"/>
              <a:ext cx="26" cy="78"/>
            </a:xfrm>
            <a:custGeom>
              <a:avLst/>
              <a:gdLst>
                <a:gd name="T0" fmla="*/ 0 w 26"/>
                <a:gd name="T1" fmla="*/ 0 h 78"/>
                <a:gd name="T2" fmla="*/ 0 w 26"/>
                <a:gd name="T3" fmla="*/ 78 h 78"/>
                <a:gd name="T4" fmla="*/ 20 w 26"/>
                <a:gd name="T5" fmla="*/ 62 h 78"/>
                <a:gd name="T6" fmla="*/ 26 w 26"/>
                <a:gd name="T7" fmla="*/ 36 h 78"/>
                <a:gd name="T8" fmla="*/ 20 w 26"/>
                <a:gd name="T9" fmla="*/ 16 h 78"/>
                <a:gd name="T10" fmla="*/ 12 w 26"/>
                <a:gd name="T11" fmla="*/ 6 h 78"/>
                <a:gd name="T12" fmla="*/ 0 w 26"/>
                <a:gd name="T13" fmla="*/ 0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78">
                  <a:moveTo>
                    <a:pt x="0" y="0"/>
                  </a:moveTo>
                  <a:lnTo>
                    <a:pt x="0" y="78"/>
                  </a:lnTo>
                  <a:lnTo>
                    <a:pt x="20" y="62"/>
                  </a:lnTo>
                  <a:lnTo>
                    <a:pt x="26" y="36"/>
                  </a:lnTo>
                  <a:lnTo>
                    <a:pt x="20" y="16"/>
                  </a:lnTo>
                  <a:lnTo>
                    <a:pt x="1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2" name="Freeform 133"/>
            <p:cNvSpPr>
              <a:spLocks noChangeArrowheads="1"/>
            </p:cNvSpPr>
            <p:nvPr/>
          </p:nvSpPr>
          <p:spPr bwMode="auto">
            <a:xfrm>
              <a:off x="1112" y="2856"/>
              <a:ext cx="510" cy="622"/>
            </a:xfrm>
            <a:custGeom>
              <a:avLst/>
              <a:gdLst>
                <a:gd name="T0" fmla="*/ 0 w 510"/>
                <a:gd name="T1" fmla="*/ 552 h 622"/>
                <a:gd name="T2" fmla="*/ 4 w 510"/>
                <a:gd name="T3" fmla="*/ 0 h 622"/>
                <a:gd name="T4" fmla="*/ 66 w 510"/>
                <a:gd name="T5" fmla="*/ 24 h 622"/>
                <a:gd name="T6" fmla="*/ 130 w 510"/>
                <a:gd name="T7" fmla="*/ 44 h 622"/>
                <a:gd name="T8" fmla="*/ 190 w 510"/>
                <a:gd name="T9" fmla="*/ 54 h 622"/>
                <a:gd name="T10" fmla="*/ 270 w 510"/>
                <a:gd name="T11" fmla="*/ 58 h 622"/>
                <a:gd name="T12" fmla="*/ 350 w 510"/>
                <a:gd name="T13" fmla="*/ 54 h 622"/>
                <a:gd name="T14" fmla="*/ 422 w 510"/>
                <a:gd name="T15" fmla="*/ 44 h 622"/>
                <a:gd name="T16" fmla="*/ 478 w 510"/>
                <a:gd name="T17" fmla="*/ 24 h 622"/>
                <a:gd name="T18" fmla="*/ 510 w 510"/>
                <a:gd name="T19" fmla="*/ 4 h 622"/>
                <a:gd name="T20" fmla="*/ 502 w 510"/>
                <a:gd name="T21" fmla="*/ 566 h 622"/>
                <a:gd name="T22" fmla="*/ 458 w 510"/>
                <a:gd name="T23" fmla="*/ 586 h 622"/>
                <a:gd name="T24" fmla="*/ 410 w 510"/>
                <a:gd name="T25" fmla="*/ 602 h 622"/>
                <a:gd name="T26" fmla="*/ 362 w 510"/>
                <a:gd name="T27" fmla="*/ 616 h 622"/>
                <a:gd name="T28" fmla="*/ 298 w 510"/>
                <a:gd name="T29" fmla="*/ 622 h 622"/>
                <a:gd name="T30" fmla="*/ 232 w 510"/>
                <a:gd name="T31" fmla="*/ 620 h 622"/>
                <a:gd name="T32" fmla="*/ 168 w 510"/>
                <a:gd name="T33" fmla="*/ 614 h 622"/>
                <a:gd name="T34" fmla="*/ 116 w 510"/>
                <a:gd name="T35" fmla="*/ 600 h 622"/>
                <a:gd name="T36" fmla="*/ 60 w 510"/>
                <a:gd name="T37" fmla="*/ 584 h 622"/>
                <a:gd name="T38" fmla="*/ 20 w 510"/>
                <a:gd name="T39" fmla="*/ 570 h 622"/>
                <a:gd name="T40" fmla="*/ 0 w 510"/>
                <a:gd name="T41" fmla="*/ 552 h 62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10" h="622">
                  <a:moveTo>
                    <a:pt x="0" y="552"/>
                  </a:moveTo>
                  <a:lnTo>
                    <a:pt x="4" y="0"/>
                  </a:lnTo>
                  <a:lnTo>
                    <a:pt x="66" y="24"/>
                  </a:lnTo>
                  <a:lnTo>
                    <a:pt x="130" y="44"/>
                  </a:lnTo>
                  <a:lnTo>
                    <a:pt x="190" y="54"/>
                  </a:lnTo>
                  <a:lnTo>
                    <a:pt x="270" y="58"/>
                  </a:lnTo>
                  <a:lnTo>
                    <a:pt x="350" y="54"/>
                  </a:lnTo>
                  <a:lnTo>
                    <a:pt x="422" y="44"/>
                  </a:lnTo>
                  <a:lnTo>
                    <a:pt x="478" y="24"/>
                  </a:lnTo>
                  <a:lnTo>
                    <a:pt x="510" y="4"/>
                  </a:lnTo>
                  <a:lnTo>
                    <a:pt x="502" y="566"/>
                  </a:lnTo>
                  <a:lnTo>
                    <a:pt x="458" y="586"/>
                  </a:lnTo>
                  <a:lnTo>
                    <a:pt x="410" y="602"/>
                  </a:lnTo>
                  <a:lnTo>
                    <a:pt x="362" y="616"/>
                  </a:lnTo>
                  <a:lnTo>
                    <a:pt x="298" y="622"/>
                  </a:lnTo>
                  <a:lnTo>
                    <a:pt x="232" y="620"/>
                  </a:lnTo>
                  <a:lnTo>
                    <a:pt x="168" y="614"/>
                  </a:lnTo>
                  <a:lnTo>
                    <a:pt x="116" y="600"/>
                  </a:lnTo>
                  <a:lnTo>
                    <a:pt x="60" y="584"/>
                  </a:lnTo>
                  <a:lnTo>
                    <a:pt x="20" y="570"/>
                  </a:lnTo>
                  <a:lnTo>
                    <a:pt x="0" y="552"/>
                  </a:lnTo>
                  <a:close/>
                </a:path>
              </a:pathLst>
            </a:custGeom>
            <a:gradFill rotWithShape="1">
              <a:gsLst>
                <a:gs pos="0">
                  <a:srgbClr val="FFCCCC"/>
                </a:gs>
                <a:gs pos="50000">
                  <a:srgbClr val="FFFFFF"/>
                </a:gs>
                <a:gs pos="100000">
                  <a:srgbClr val="FFCC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3" name="Freeform 134"/>
            <p:cNvSpPr>
              <a:spLocks noChangeArrowheads="1"/>
            </p:cNvSpPr>
            <p:nvPr/>
          </p:nvSpPr>
          <p:spPr bwMode="auto">
            <a:xfrm>
              <a:off x="1114" y="2784"/>
              <a:ext cx="510" cy="136"/>
            </a:xfrm>
            <a:custGeom>
              <a:avLst/>
              <a:gdLst>
                <a:gd name="T0" fmla="*/ 0 w 510"/>
                <a:gd name="T1" fmla="*/ 72 h 136"/>
                <a:gd name="T2" fmla="*/ 122 w 510"/>
                <a:gd name="T3" fmla="*/ 0 h 136"/>
                <a:gd name="T4" fmla="*/ 156 w 510"/>
                <a:gd name="T5" fmla="*/ 18 h 136"/>
                <a:gd name="T6" fmla="*/ 190 w 510"/>
                <a:gd name="T7" fmla="*/ 26 h 136"/>
                <a:gd name="T8" fmla="*/ 240 w 510"/>
                <a:gd name="T9" fmla="*/ 36 h 136"/>
                <a:gd name="T10" fmla="*/ 294 w 510"/>
                <a:gd name="T11" fmla="*/ 36 h 136"/>
                <a:gd name="T12" fmla="*/ 348 w 510"/>
                <a:gd name="T13" fmla="*/ 24 h 136"/>
                <a:gd name="T14" fmla="*/ 394 w 510"/>
                <a:gd name="T15" fmla="*/ 4 h 136"/>
                <a:gd name="T16" fmla="*/ 510 w 510"/>
                <a:gd name="T17" fmla="*/ 74 h 136"/>
                <a:gd name="T18" fmla="*/ 474 w 510"/>
                <a:gd name="T19" fmla="*/ 98 h 136"/>
                <a:gd name="T20" fmla="*/ 434 w 510"/>
                <a:gd name="T21" fmla="*/ 116 h 136"/>
                <a:gd name="T22" fmla="*/ 392 w 510"/>
                <a:gd name="T23" fmla="*/ 124 h 136"/>
                <a:gd name="T24" fmla="*/ 340 w 510"/>
                <a:gd name="T25" fmla="*/ 132 h 136"/>
                <a:gd name="T26" fmla="*/ 286 w 510"/>
                <a:gd name="T27" fmla="*/ 136 h 136"/>
                <a:gd name="T28" fmla="*/ 220 w 510"/>
                <a:gd name="T29" fmla="*/ 134 h 136"/>
                <a:gd name="T30" fmla="*/ 158 w 510"/>
                <a:gd name="T31" fmla="*/ 130 h 136"/>
                <a:gd name="T32" fmla="*/ 112 w 510"/>
                <a:gd name="T33" fmla="*/ 118 h 136"/>
                <a:gd name="T34" fmla="*/ 70 w 510"/>
                <a:gd name="T35" fmla="*/ 108 h 136"/>
                <a:gd name="T36" fmla="*/ 34 w 510"/>
                <a:gd name="T37" fmla="*/ 90 h 136"/>
                <a:gd name="T38" fmla="*/ 0 w 510"/>
                <a:gd name="T39" fmla="*/ 72 h 1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10" h="136">
                  <a:moveTo>
                    <a:pt x="0" y="72"/>
                  </a:moveTo>
                  <a:lnTo>
                    <a:pt x="122" y="0"/>
                  </a:lnTo>
                  <a:lnTo>
                    <a:pt x="156" y="18"/>
                  </a:lnTo>
                  <a:cubicBezTo>
                    <a:pt x="167" y="22"/>
                    <a:pt x="176" y="23"/>
                    <a:pt x="190" y="26"/>
                  </a:cubicBezTo>
                  <a:cubicBezTo>
                    <a:pt x="204" y="29"/>
                    <a:pt x="223" y="34"/>
                    <a:pt x="240" y="36"/>
                  </a:cubicBezTo>
                  <a:cubicBezTo>
                    <a:pt x="257" y="38"/>
                    <a:pt x="276" y="38"/>
                    <a:pt x="294" y="36"/>
                  </a:cubicBezTo>
                  <a:cubicBezTo>
                    <a:pt x="312" y="34"/>
                    <a:pt x="331" y="29"/>
                    <a:pt x="348" y="24"/>
                  </a:cubicBezTo>
                  <a:lnTo>
                    <a:pt x="394" y="4"/>
                  </a:lnTo>
                  <a:lnTo>
                    <a:pt x="510" y="74"/>
                  </a:lnTo>
                  <a:lnTo>
                    <a:pt x="474" y="98"/>
                  </a:lnTo>
                  <a:cubicBezTo>
                    <a:pt x="461" y="105"/>
                    <a:pt x="448" y="112"/>
                    <a:pt x="434" y="116"/>
                  </a:cubicBezTo>
                  <a:cubicBezTo>
                    <a:pt x="420" y="120"/>
                    <a:pt x="408" y="121"/>
                    <a:pt x="392" y="124"/>
                  </a:cubicBezTo>
                  <a:cubicBezTo>
                    <a:pt x="376" y="127"/>
                    <a:pt x="358" y="130"/>
                    <a:pt x="340" y="132"/>
                  </a:cubicBezTo>
                  <a:lnTo>
                    <a:pt x="286" y="136"/>
                  </a:lnTo>
                  <a:cubicBezTo>
                    <a:pt x="266" y="136"/>
                    <a:pt x="241" y="135"/>
                    <a:pt x="220" y="134"/>
                  </a:cubicBezTo>
                  <a:cubicBezTo>
                    <a:pt x="199" y="133"/>
                    <a:pt x="176" y="133"/>
                    <a:pt x="158" y="130"/>
                  </a:cubicBezTo>
                  <a:cubicBezTo>
                    <a:pt x="140" y="127"/>
                    <a:pt x="127" y="122"/>
                    <a:pt x="112" y="118"/>
                  </a:cubicBezTo>
                  <a:cubicBezTo>
                    <a:pt x="97" y="114"/>
                    <a:pt x="83" y="113"/>
                    <a:pt x="70" y="108"/>
                  </a:cubicBezTo>
                  <a:cubicBezTo>
                    <a:pt x="57" y="103"/>
                    <a:pt x="46" y="96"/>
                    <a:pt x="34" y="90"/>
                  </a:cubicBezTo>
                  <a:lnTo>
                    <a:pt x="0" y="72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4" name="Freeform 135"/>
            <p:cNvSpPr>
              <a:spLocks noChangeArrowheads="1"/>
            </p:cNvSpPr>
            <p:nvPr/>
          </p:nvSpPr>
          <p:spPr bwMode="auto">
            <a:xfrm>
              <a:off x="1116" y="2858"/>
              <a:ext cx="510" cy="67"/>
            </a:xfrm>
            <a:custGeom>
              <a:avLst/>
              <a:gdLst>
                <a:gd name="T0" fmla="*/ 510 w 510"/>
                <a:gd name="T1" fmla="*/ 2 h 67"/>
                <a:gd name="T2" fmla="*/ 474 w 510"/>
                <a:gd name="T3" fmla="*/ 26 h 67"/>
                <a:gd name="T4" fmla="*/ 434 w 510"/>
                <a:gd name="T5" fmla="*/ 44 h 67"/>
                <a:gd name="T6" fmla="*/ 390 w 510"/>
                <a:gd name="T7" fmla="*/ 54 h 67"/>
                <a:gd name="T8" fmla="*/ 340 w 510"/>
                <a:gd name="T9" fmla="*/ 60 h 67"/>
                <a:gd name="T10" fmla="*/ 286 w 510"/>
                <a:gd name="T11" fmla="*/ 64 h 67"/>
                <a:gd name="T12" fmla="*/ 220 w 510"/>
                <a:gd name="T13" fmla="*/ 66 h 67"/>
                <a:gd name="T14" fmla="*/ 158 w 510"/>
                <a:gd name="T15" fmla="*/ 58 h 67"/>
                <a:gd name="T16" fmla="*/ 112 w 510"/>
                <a:gd name="T17" fmla="*/ 50 h 67"/>
                <a:gd name="T18" fmla="*/ 70 w 510"/>
                <a:gd name="T19" fmla="*/ 36 h 67"/>
                <a:gd name="T20" fmla="*/ 34 w 510"/>
                <a:gd name="T21" fmla="*/ 18 h 67"/>
                <a:gd name="T22" fmla="*/ 0 w 510"/>
                <a:gd name="T23" fmla="*/ 0 h 6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10" h="67">
                  <a:moveTo>
                    <a:pt x="510" y="2"/>
                  </a:moveTo>
                  <a:lnTo>
                    <a:pt x="474" y="26"/>
                  </a:lnTo>
                  <a:cubicBezTo>
                    <a:pt x="461" y="33"/>
                    <a:pt x="448" y="39"/>
                    <a:pt x="434" y="44"/>
                  </a:cubicBezTo>
                  <a:cubicBezTo>
                    <a:pt x="420" y="49"/>
                    <a:pt x="406" y="51"/>
                    <a:pt x="390" y="54"/>
                  </a:cubicBezTo>
                  <a:cubicBezTo>
                    <a:pt x="374" y="57"/>
                    <a:pt x="357" y="58"/>
                    <a:pt x="340" y="60"/>
                  </a:cubicBezTo>
                  <a:lnTo>
                    <a:pt x="286" y="64"/>
                  </a:lnTo>
                  <a:cubicBezTo>
                    <a:pt x="266" y="65"/>
                    <a:pt x="241" y="67"/>
                    <a:pt x="220" y="66"/>
                  </a:cubicBezTo>
                  <a:cubicBezTo>
                    <a:pt x="199" y="65"/>
                    <a:pt x="176" y="61"/>
                    <a:pt x="158" y="58"/>
                  </a:cubicBezTo>
                  <a:cubicBezTo>
                    <a:pt x="140" y="55"/>
                    <a:pt x="127" y="54"/>
                    <a:pt x="112" y="50"/>
                  </a:cubicBezTo>
                  <a:cubicBezTo>
                    <a:pt x="97" y="46"/>
                    <a:pt x="83" y="41"/>
                    <a:pt x="70" y="36"/>
                  </a:cubicBezTo>
                  <a:cubicBezTo>
                    <a:pt x="57" y="31"/>
                    <a:pt x="46" y="24"/>
                    <a:pt x="34" y="18"/>
                  </a:cubicBez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Freeform 136"/>
            <p:cNvSpPr>
              <a:spLocks noChangeArrowheads="1"/>
            </p:cNvSpPr>
            <p:nvPr/>
          </p:nvSpPr>
          <p:spPr bwMode="auto">
            <a:xfrm>
              <a:off x="1234" y="2788"/>
              <a:ext cx="272" cy="38"/>
            </a:xfrm>
            <a:custGeom>
              <a:avLst/>
              <a:gdLst>
                <a:gd name="T0" fmla="*/ 0 w 272"/>
                <a:gd name="T1" fmla="*/ 0 h 38"/>
                <a:gd name="T2" fmla="*/ 34 w 272"/>
                <a:gd name="T3" fmla="*/ 18 h 38"/>
                <a:gd name="T4" fmla="*/ 68 w 272"/>
                <a:gd name="T5" fmla="*/ 26 h 38"/>
                <a:gd name="T6" fmla="*/ 118 w 272"/>
                <a:gd name="T7" fmla="*/ 36 h 38"/>
                <a:gd name="T8" fmla="*/ 172 w 272"/>
                <a:gd name="T9" fmla="*/ 36 h 38"/>
                <a:gd name="T10" fmla="*/ 226 w 272"/>
                <a:gd name="T11" fmla="*/ 24 h 38"/>
                <a:gd name="T12" fmla="*/ 272 w 272"/>
                <a:gd name="T13" fmla="*/ 4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2" h="38">
                  <a:moveTo>
                    <a:pt x="0" y="0"/>
                  </a:moveTo>
                  <a:lnTo>
                    <a:pt x="34" y="18"/>
                  </a:lnTo>
                  <a:cubicBezTo>
                    <a:pt x="45" y="22"/>
                    <a:pt x="54" y="23"/>
                    <a:pt x="68" y="26"/>
                  </a:cubicBezTo>
                  <a:cubicBezTo>
                    <a:pt x="82" y="29"/>
                    <a:pt x="101" y="34"/>
                    <a:pt x="118" y="36"/>
                  </a:cubicBezTo>
                  <a:cubicBezTo>
                    <a:pt x="135" y="38"/>
                    <a:pt x="154" y="38"/>
                    <a:pt x="172" y="36"/>
                  </a:cubicBezTo>
                  <a:cubicBezTo>
                    <a:pt x="190" y="34"/>
                    <a:pt x="209" y="29"/>
                    <a:pt x="226" y="24"/>
                  </a:cubicBezTo>
                  <a:lnTo>
                    <a:pt x="272" y="4"/>
                  </a:ln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6" name="Freeform 137"/>
            <p:cNvSpPr>
              <a:spLocks noChangeArrowheads="1"/>
            </p:cNvSpPr>
            <p:nvPr/>
          </p:nvSpPr>
          <p:spPr bwMode="auto">
            <a:xfrm>
              <a:off x="1104" y="3408"/>
              <a:ext cx="521" cy="69"/>
            </a:xfrm>
            <a:custGeom>
              <a:avLst/>
              <a:gdLst>
                <a:gd name="T0" fmla="*/ 521 w 521"/>
                <a:gd name="T1" fmla="*/ 12 h 69"/>
                <a:gd name="T2" fmla="*/ 478 w 521"/>
                <a:gd name="T3" fmla="*/ 34 h 69"/>
                <a:gd name="T4" fmla="*/ 438 w 521"/>
                <a:gd name="T5" fmla="*/ 46 h 69"/>
                <a:gd name="T6" fmla="*/ 394 w 521"/>
                <a:gd name="T7" fmla="*/ 56 h 69"/>
                <a:gd name="T8" fmla="*/ 344 w 521"/>
                <a:gd name="T9" fmla="*/ 62 h 69"/>
                <a:gd name="T10" fmla="*/ 290 w 521"/>
                <a:gd name="T11" fmla="*/ 66 h 69"/>
                <a:gd name="T12" fmla="*/ 224 w 521"/>
                <a:gd name="T13" fmla="*/ 68 h 69"/>
                <a:gd name="T14" fmla="*/ 162 w 521"/>
                <a:gd name="T15" fmla="*/ 60 h 69"/>
                <a:gd name="T16" fmla="*/ 116 w 521"/>
                <a:gd name="T17" fmla="*/ 52 h 69"/>
                <a:gd name="T18" fmla="*/ 74 w 521"/>
                <a:gd name="T19" fmla="*/ 38 h 69"/>
                <a:gd name="T20" fmla="*/ 38 w 521"/>
                <a:gd name="T21" fmla="*/ 20 h 69"/>
                <a:gd name="T22" fmla="*/ 0 w 521"/>
                <a:gd name="T23" fmla="*/ 0 h 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21" h="69">
                  <a:moveTo>
                    <a:pt x="521" y="12"/>
                  </a:moveTo>
                  <a:lnTo>
                    <a:pt x="478" y="34"/>
                  </a:lnTo>
                  <a:cubicBezTo>
                    <a:pt x="464" y="40"/>
                    <a:pt x="452" y="42"/>
                    <a:pt x="438" y="46"/>
                  </a:cubicBezTo>
                  <a:cubicBezTo>
                    <a:pt x="424" y="50"/>
                    <a:pt x="410" y="53"/>
                    <a:pt x="394" y="56"/>
                  </a:cubicBezTo>
                  <a:cubicBezTo>
                    <a:pt x="378" y="59"/>
                    <a:pt x="361" y="60"/>
                    <a:pt x="344" y="62"/>
                  </a:cubicBezTo>
                  <a:lnTo>
                    <a:pt x="290" y="66"/>
                  </a:lnTo>
                  <a:cubicBezTo>
                    <a:pt x="270" y="67"/>
                    <a:pt x="245" y="69"/>
                    <a:pt x="224" y="68"/>
                  </a:cubicBezTo>
                  <a:cubicBezTo>
                    <a:pt x="203" y="67"/>
                    <a:pt x="180" y="63"/>
                    <a:pt x="162" y="60"/>
                  </a:cubicBezTo>
                  <a:cubicBezTo>
                    <a:pt x="144" y="57"/>
                    <a:pt x="131" y="56"/>
                    <a:pt x="116" y="52"/>
                  </a:cubicBezTo>
                  <a:cubicBezTo>
                    <a:pt x="101" y="48"/>
                    <a:pt x="87" y="43"/>
                    <a:pt x="74" y="38"/>
                  </a:cubicBezTo>
                  <a:cubicBezTo>
                    <a:pt x="61" y="33"/>
                    <a:pt x="50" y="26"/>
                    <a:pt x="38" y="20"/>
                  </a:cubicBez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7" name="Freeform 138"/>
            <p:cNvSpPr>
              <a:spLocks noChangeArrowheads="1"/>
            </p:cNvSpPr>
            <p:nvPr/>
          </p:nvSpPr>
          <p:spPr bwMode="auto">
            <a:xfrm>
              <a:off x="800" y="3518"/>
              <a:ext cx="153" cy="91"/>
            </a:xfrm>
            <a:custGeom>
              <a:avLst/>
              <a:gdLst>
                <a:gd name="T0" fmla="*/ 124 w 153"/>
                <a:gd name="T1" fmla="*/ 0 h 91"/>
                <a:gd name="T2" fmla="*/ 142 w 153"/>
                <a:gd name="T3" fmla="*/ 12 h 91"/>
                <a:gd name="T4" fmla="*/ 152 w 153"/>
                <a:gd name="T5" fmla="*/ 38 h 91"/>
                <a:gd name="T6" fmla="*/ 146 w 153"/>
                <a:gd name="T7" fmla="*/ 62 h 91"/>
                <a:gd name="T8" fmla="*/ 112 w 153"/>
                <a:gd name="T9" fmla="*/ 82 h 91"/>
                <a:gd name="T10" fmla="*/ 70 w 153"/>
                <a:gd name="T11" fmla="*/ 90 h 91"/>
                <a:gd name="T12" fmla="*/ 32 w 153"/>
                <a:gd name="T13" fmla="*/ 86 h 91"/>
                <a:gd name="T14" fmla="*/ 0 w 153"/>
                <a:gd name="T15" fmla="*/ 72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3" h="91">
                  <a:moveTo>
                    <a:pt x="124" y="0"/>
                  </a:moveTo>
                  <a:cubicBezTo>
                    <a:pt x="128" y="2"/>
                    <a:pt x="137" y="6"/>
                    <a:pt x="142" y="12"/>
                  </a:cubicBezTo>
                  <a:cubicBezTo>
                    <a:pt x="147" y="18"/>
                    <a:pt x="151" y="30"/>
                    <a:pt x="152" y="38"/>
                  </a:cubicBezTo>
                  <a:cubicBezTo>
                    <a:pt x="153" y="46"/>
                    <a:pt x="153" y="55"/>
                    <a:pt x="146" y="62"/>
                  </a:cubicBezTo>
                  <a:cubicBezTo>
                    <a:pt x="139" y="69"/>
                    <a:pt x="125" y="77"/>
                    <a:pt x="112" y="82"/>
                  </a:cubicBezTo>
                  <a:cubicBezTo>
                    <a:pt x="99" y="87"/>
                    <a:pt x="83" y="89"/>
                    <a:pt x="70" y="90"/>
                  </a:cubicBezTo>
                  <a:cubicBezTo>
                    <a:pt x="57" y="91"/>
                    <a:pt x="44" y="89"/>
                    <a:pt x="32" y="86"/>
                  </a:cubicBezTo>
                  <a:cubicBezTo>
                    <a:pt x="20" y="83"/>
                    <a:pt x="10" y="78"/>
                    <a:pt x="0" y="72"/>
                  </a:cubicBez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Freeform 139"/>
            <p:cNvSpPr>
              <a:spLocks noChangeArrowheads="1"/>
            </p:cNvSpPr>
            <p:nvPr/>
          </p:nvSpPr>
          <p:spPr bwMode="auto">
            <a:xfrm>
              <a:off x="703" y="3564"/>
              <a:ext cx="1155" cy="321"/>
            </a:xfrm>
            <a:custGeom>
              <a:avLst/>
              <a:gdLst>
                <a:gd name="T0" fmla="*/ 1155 w 1155"/>
                <a:gd name="T1" fmla="*/ 0 h 321"/>
                <a:gd name="T2" fmla="*/ 685 w 1155"/>
                <a:gd name="T3" fmla="*/ 262 h 321"/>
                <a:gd name="T4" fmla="*/ 645 w 1155"/>
                <a:gd name="T5" fmla="*/ 284 h 321"/>
                <a:gd name="T6" fmla="*/ 577 w 1155"/>
                <a:gd name="T7" fmla="*/ 310 h 321"/>
                <a:gd name="T8" fmla="*/ 511 w 1155"/>
                <a:gd name="T9" fmla="*/ 320 h 321"/>
                <a:gd name="T10" fmla="*/ 451 w 1155"/>
                <a:gd name="T11" fmla="*/ 316 h 321"/>
                <a:gd name="T12" fmla="*/ 387 w 1155"/>
                <a:gd name="T13" fmla="*/ 304 h 321"/>
                <a:gd name="T14" fmla="*/ 321 w 1155"/>
                <a:gd name="T15" fmla="*/ 276 h 321"/>
                <a:gd name="T16" fmla="*/ 0 w 1155"/>
                <a:gd name="T17" fmla="*/ 84 h 3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55" h="321">
                  <a:moveTo>
                    <a:pt x="1155" y="0"/>
                  </a:moveTo>
                  <a:lnTo>
                    <a:pt x="685" y="262"/>
                  </a:lnTo>
                  <a:lnTo>
                    <a:pt x="645" y="284"/>
                  </a:lnTo>
                  <a:cubicBezTo>
                    <a:pt x="627" y="292"/>
                    <a:pt x="599" y="304"/>
                    <a:pt x="577" y="310"/>
                  </a:cubicBezTo>
                  <a:cubicBezTo>
                    <a:pt x="555" y="316"/>
                    <a:pt x="532" y="319"/>
                    <a:pt x="511" y="320"/>
                  </a:cubicBezTo>
                  <a:cubicBezTo>
                    <a:pt x="490" y="321"/>
                    <a:pt x="472" y="319"/>
                    <a:pt x="451" y="316"/>
                  </a:cubicBezTo>
                  <a:cubicBezTo>
                    <a:pt x="430" y="313"/>
                    <a:pt x="409" y="311"/>
                    <a:pt x="387" y="304"/>
                  </a:cubicBezTo>
                  <a:lnTo>
                    <a:pt x="321" y="276"/>
                  </a:lnTo>
                  <a:lnTo>
                    <a:pt x="0" y="84"/>
                  </a:ln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Freeform 140"/>
            <p:cNvSpPr>
              <a:spLocks noChangeArrowheads="1"/>
            </p:cNvSpPr>
            <p:nvPr/>
          </p:nvSpPr>
          <p:spPr bwMode="auto">
            <a:xfrm>
              <a:off x="698" y="3734"/>
              <a:ext cx="1164" cy="325"/>
            </a:xfrm>
            <a:custGeom>
              <a:avLst/>
              <a:gdLst>
                <a:gd name="T0" fmla="*/ 1164 w 1164"/>
                <a:gd name="T1" fmla="*/ 0 h 325"/>
                <a:gd name="T2" fmla="*/ 698 w 1164"/>
                <a:gd name="T3" fmla="*/ 266 h 325"/>
                <a:gd name="T4" fmla="*/ 658 w 1164"/>
                <a:gd name="T5" fmla="*/ 288 h 325"/>
                <a:gd name="T6" fmla="*/ 590 w 1164"/>
                <a:gd name="T7" fmla="*/ 314 h 325"/>
                <a:gd name="T8" fmla="*/ 524 w 1164"/>
                <a:gd name="T9" fmla="*/ 324 h 325"/>
                <a:gd name="T10" fmla="*/ 464 w 1164"/>
                <a:gd name="T11" fmla="*/ 320 h 325"/>
                <a:gd name="T12" fmla="*/ 400 w 1164"/>
                <a:gd name="T13" fmla="*/ 308 h 325"/>
                <a:gd name="T14" fmla="*/ 334 w 1164"/>
                <a:gd name="T15" fmla="*/ 280 h 325"/>
                <a:gd name="T16" fmla="*/ 0 w 1164"/>
                <a:gd name="T17" fmla="*/ 94 h 3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64" h="325">
                  <a:moveTo>
                    <a:pt x="1164" y="0"/>
                  </a:moveTo>
                  <a:lnTo>
                    <a:pt x="698" y="266"/>
                  </a:lnTo>
                  <a:lnTo>
                    <a:pt x="658" y="288"/>
                  </a:lnTo>
                  <a:cubicBezTo>
                    <a:pt x="640" y="296"/>
                    <a:pt x="612" y="308"/>
                    <a:pt x="590" y="314"/>
                  </a:cubicBezTo>
                  <a:cubicBezTo>
                    <a:pt x="568" y="320"/>
                    <a:pt x="545" y="323"/>
                    <a:pt x="524" y="324"/>
                  </a:cubicBezTo>
                  <a:cubicBezTo>
                    <a:pt x="503" y="325"/>
                    <a:pt x="485" y="323"/>
                    <a:pt x="464" y="320"/>
                  </a:cubicBezTo>
                  <a:cubicBezTo>
                    <a:pt x="443" y="317"/>
                    <a:pt x="422" y="315"/>
                    <a:pt x="400" y="308"/>
                  </a:cubicBezTo>
                  <a:lnTo>
                    <a:pt x="334" y="280"/>
                  </a:lnTo>
                  <a:lnTo>
                    <a:pt x="0" y="94"/>
                  </a:ln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6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6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6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6 L -3.88889E-6 0.2583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12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-7.40741E-7 L 0.10313 0.0819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1000"/>
                                        <p:tgtEl>
                                          <p:spTgt spid="31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47" grpId="0" animBg="1"/>
      <p:bldP spid="316448" grpId="0"/>
      <p:bldP spid="316453" grpId="0" animBg="1"/>
      <p:bldP spid="316509" grpId="0" animBg="1"/>
      <p:bldP spid="3165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>
            <a:grpSpLocks/>
          </p:cNvGrpSpPr>
          <p:nvPr/>
        </p:nvGrpSpPr>
        <p:grpSpPr bwMode="auto">
          <a:xfrm flipH="1">
            <a:off x="5757863" y="3267075"/>
            <a:ext cx="933450" cy="1216025"/>
            <a:chOff x="4572" y="3210"/>
            <a:chExt cx="588" cy="766"/>
          </a:xfrm>
        </p:grpSpPr>
        <p:sp>
          <p:nvSpPr>
            <p:cNvPr id="50334" name="Line 28"/>
            <p:cNvSpPr>
              <a:spLocks noChangeShapeType="1"/>
            </p:cNvSpPr>
            <p:nvPr/>
          </p:nvSpPr>
          <p:spPr bwMode="auto">
            <a:xfrm>
              <a:off x="5008" y="3672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35" name="Line 29"/>
            <p:cNvSpPr>
              <a:spLocks noChangeShapeType="1"/>
            </p:cNvSpPr>
            <p:nvPr/>
          </p:nvSpPr>
          <p:spPr bwMode="auto">
            <a:xfrm>
              <a:off x="5160" y="3672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36" name="Line 30"/>
            <p:cNvSpPr>
              <a:spLocks noChangeShapeType="1"/>
            </p:cNvSpPr>
            <p:nvPr/>
          </p:nvSpPr>
          <p:spPr bwMode="auto">
            <a:xfrm>
              <a:off x="4572" y="3210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179" name="Group 31"/>
          <p:cNvGrpSpPr>
            <a:grpSpLocks/>
          </p:cNvGrpSpPr>
          <p:nvPr/>
        </p:nvGrpSpPr>
        <p:grpSpPr bwMode="auto">
          <a:xfrm>
            <a:off x="5534025" y="4724400"/>
            <a:ext cx="2895600" cy="1600200"/>
            <a:chOff x="3342" y="1658"/>
            <a:chExt cx="1824" cy="1008"/>
          </a:xfrm>
        </p:grpSpPr>
        <p:grpSp>
          <p:nvGrpSpPr>
            <p:cNvPr id="50302" name="Group 32"/>
            <p:cNvGrpSpPr>
              <a:grpSpLocks/>
            </p:cNvGrpSpPr>
            <p:nvPr/>
          </p:nvGrpSpPr>
          <p:grpSpPr bwMode="auto">
            <a:xfrm>
              <a:off x="5049" y="1748"/>
              <a:ext cx="117" cy="814"/>
              <a:chOff x="4995" y="1692"/>
              <a:chExt cx="117" cy="814"/>
            </a:xfrm>
          </p:grpSpPr>
          <p:sp>
            <p:nvSpPr>
              <p:cNvPr id="50331" name="Arc 33"/>
              <p:cNvSpPr>
                <a:spLocks noChangeArrowheads="1"/>
              </p:cNvSpPr>
              <p:nvPr/>
            </p:nvSpPr>
            <p:spPr bwMode="auto">
              <a:xfrm>
                <a:off x="4995" y="1692"/>
                <a:ext cx="115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32" name="Arc 34"/>
              <p:cNvSpPr>
                <a:spLocks noChangeArrowheads="1"/>
              </p:cNvSpPr>
              <p:nvPr/>
            </p:nvSpPr>
            <p:spPr bwMode="auto">
              <a:xfrm flipV="1">
                <a:off x="4995" y="2391"/>
                <a:ext cx="115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33" name="Line 35"/>
              <p:cNvSpPr>
                <a:spLocks noChangeShapeType="1"/>
              </p:cNvSpPr>
              <p:nvPr/>
            </p:nvSpPr>
            <p:spPr bwMode="auto">
              <a:xfrm>
                <a:off x="5112" y="1830"/>
                <a:ext cx="0" cy="5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0303" name="Group 36"/>
            <p:cNvGrpSpPr>
              <a:grpSpLocks/>
            </p:cNvGrpSpPr>
            <p:nvPr/>
          </p:nvGrpSpPr>
          <p:grpSpPr bwMode="auto">
            <a:xfrm flipH="1">
              <a:off x="3342" y="1748"/>
              <a:ext cx="117" cy="814"/>
              <a:chOff x="5091" y="1788"/>
              <a:chExt cx="117" cy="814"/>
            </a:xfrm>
          </p:grpSpPr>
          <p:sp>
            <p:nvSpPr>
              <p:cNvPr id="50328" name="Arc 37"/>
              <p:cNvSpPr>
                <a:spLocks noChangeArrowheads="1"/>
              </p:cNvSpPr>
              <p:nvPr/>
            </p:nvSpPr>
            <p:spPr bwMode="auto">
              <a:xfrm>
                <a:off x="5091" y="1788"/>
                <a:ext cx="115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29" name="Arc 38"/>
              <p:cNvSpPr>
                <a:spLocks noChangeArrowheads="1"/>
              </p:cNvSpPr>
              <p:nvPr/>
            </p:nvSpPr>
            <p:spPr bwMode="auto">
              <a:xfrm flipV="1">
                <a:off x="5091" y="2487"/>
                <a:ext cx="115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30" name="Line 39"/>
              <p:cNvSpPr>
                <a:spLocks noChangeShapeType="1"/>
              </p:cNvSpPr>
              <p:nvPr/>
            </p:nvSpPr>
            <p:spPr bwMode="auto">
              <a:xfrm>
                <a:off x="5208" y="1926"/>
                <a:ext cx="0" cy="5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304" name="Line 40"/>
            <p:cNvSpPr>
              <a:spLocks noChangeShapeType="1"/>
            </p:cNvSpPr>
            <p:nvPr/>
          </p:nvSpPr>
          <p:spPr bwMode="auto">
            <a:xfrm flipH="1">
              <a:off x="3540" y="2156"/>
              <a:ext cx="45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05" name="Line 41"/>
            <p:cNvSpPr>
              <a:spLocks noChangeShapeType="1"/>
            </p:cNvSpPr>
            <p:nvPr/>
          </p:nvSpPr>
          <p:spPr bwMode="auto">
            <a:xfrm flipH="1">
              <a:off x="3459" y="2564"/>
              <a:ext cx="1581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06" name="Line 42"/>
            <p:cNvSpPr>
              <a:spLocks noChangeShapeType="1"/>
            </p:cNvSpPr>
            <p:nvPr/>
          </p:nvSpPr>
          <p:spPr bwMode="auto">
            <a:xfrm flipH="1">
              <a:off x="3456" y="1748"/>
              <a:ext cx="1581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07" name="Oval 43"/>
            <p:cNvSpPr>
              <a:spLocks noChangeArrowheads="1"/>
            </p:cNvSpPr>
            <p:nvPr/>
          </p:nvSpPr>
          <p:spPr bwMode="auto">
            <a:xfrm>
              <a:off x="3486" y="2078"/>
              <a:ext cx="153" cy="153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308" name="Oval 44"/>
            <p:cNvSpPr>
              <a:spLocks noChangeArrowheads="1"/>
            </p:cNvSpPr>
            <p:nvPr/>
          </p:nvSpPr>
          <p:spPr bwMode="auto">
            <a:xfrm>
              <a:off x="4863" y="2078"/>
              <a:ext cx="153" cy="153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309" name="Oval 45"/>
            <p:cNvSpPr>
              <a:spLocks noChangeArrowheads="1"/>
            </p:cNvSpPr>
            <p:nvPr/>
          </p:nvSpPr>
          <p:spPr bwMode="auto">
            <a:xfrm>
              <a:off x="4077" y="1976"/>
              <a:ext cx="354" cy="354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310" name="Oval 46"/>
            <p:cNvSpPr>
              <a:spLocks noChangeArrowheads="1"/>
            </p:cNvSpPr>
            <p:nvPr/>
          </p:nvSpPr>
          <p:spPr bwMode="auto">
            <a:xfrm>
              <a:off x="3942" y="1841"/>
              <a:ext cx="624" cy="624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311" name="Line 47"/>
            <p:cNvSpPr>
              <a:spLocks noChangeShapeType="1"/>
            </p:cNvSpPr>
            <p:nvPr/>
          </p:nvSpPr>
          <p:spPr bwMode="auto">
            <a:xfrm rot="16200000" flipH="1">
              <a:off x="3539" y="2155"/>
              <a:ext cx="45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12" name="Line 48"/>
            <p:cNvSpPr>
              <a:spLocks noChangeShapeType="1"/>
            </p:cNvSpPr>
            <p:nvPr/>
          </p:nvSpPr>
          <p:spPr bwMode="auto">
            <a:xfrm>
              <a:off x="3615" y="2156"/>
              <a:ext cx="13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13" name="Line 49"/>
            <p:cNvSpPr>
              <a:spLocks noChangeShapeType="1"/>
            </p:cNvSpPr>
            <p:nvPr/>
          </p:nvSpPr>
          <p:spPr bwMode="auto">
            <a:xfrm>
              <a:off x="3375" y="2156"/>
              <a:ext cx="13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14" name="Line 50"/>
            <p:cNvSpPr>
              <a:spLocks noChangeShapeType="1"/>
            </p:cNvSpPr>
            <p:nvPr/>
          </p:nvSpPr>
          <p:spPr bwMode="auto">
            <a:xfrm rot="-5400000">
              <a:off x="3495" y="2276"/>
              <a:ext cx="13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15" name="Line 51"/>
            <p:cNvSpPr>
              <a:spLocks noChangeShapeType="1"/>
            </p:cNvSpPr>
            <p:nvPr/>
          </p:nvSpPr>
          <p:spPr bwMode="auto">
            <a:xfrm rot="-5400000">
              <a:off x="3495" y="2033"/>
              <a:ext cx="13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16" name="Line 52"/>
            <p:cNvSpPr>
              <a:spLocks noChangeShapeType="1"/>
            </p:cNvSpPr>
            <p:nvPr/>
          </p:nvSpPr>
          <p:spPr bwMode="auto">
            <a:xfrm flipH="1">
              <a:off x="4917" y="2156"/>
              <a:ext cx="45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17" name="Line 53"/>
            <p:cNvSpPr>
              <a:spLocks noChangeShapeType="1"/>
            </p:cNvSpPr>
            <p:nvPr/>
          </p:nvSpPr>
          <p:spPr bwMode="auto">
            <a:xfrm rot="16200000" flipH="1">
              <a:off x="4916" y="2155"/>
              <a:ext cx="45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18" name="Line 54"/>
            <p:cNvSpPr>
              <a:spLocks noChangeShapeType="1"/>
            </p:cNvSpPr>
            <p:nvPr/>
          </p:nvSpPr>
          <p:spPr bwMode="auto">
            <a:xfrm>
              <a:off x="4992" y="2156"/>
              <a:ext cx="13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19" name="Line 55"/>
            <p:cNvSpPr>
              <a:spLocks noChangeShapeType="1"/>
            </p:cNvSpPr>
            <p:nvPr/>
          </p:nvSpPr>
          <p:spPr bwMode="auto">
            <a:xfrm>
              <a:off x="4752" y="2156"/>
              <a:ext cx="13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20" name="Line 56"/>
            <p:cNvSpPr>
              <a:spLocks noChangeShapeType="1"/>
            </p:cNvSpPr>
            <p:nvPr/>
          </p:nvSpPr>
          <p:spPr bwMode="auto">
            <a:xfrm rot="-5400000">
              <a:off x="4872" y="2276"/>
              <a:ext cx="13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21" name="Line 57"/>
            <p:cNvSpPr>
              <a:spLocks noChangeShapeType="1"/>
            </p:cNvSpPr>
            <p:nvPr/>
          </p:nvSpPr>
          <p:spPr bwMode="auto">
            <a:xfrm rot="-5400000">
              <a:off x="4872" y="2033"/>
              <a:ext cx="13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22" name="Line 58"/>
            <p:cNvSpPr>
              <a:spLocks noChangeShapeType="1"/>
            </p:cNvSpPr>
            <p:nvPr/>
          </p:nvSpPr>
          <p:spPr bwMode="auto">
            <a:xfrm>
              <a:off x="4254" y="1658"/>
              <a:ext cx="0" cy="39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23" name="Line 59"/>
            <p:cNvSpPr>
              <a:spLocks noChangeShapeType="1"/>
            </p:cNvSpPr>
            <p:nvPr/>
          </p:nvSpPr>
          <p:spPr bwMode="auto">
            <a:xfrm>
              <a:off x="4254" y="2120"/>
              <a:ext cx="0" cy="6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24" name="Line 60"/>
            <p:cNvSpPr>
              <a:spLocks noChangeShapeType="1"/>
            </p:cNvSpPr>
            <p:nvPr/>
          </p:nvSpPr>
          <p:spPr bwMode="auto">
            <a:xfrm>
              <a:off x="4254" y="2270"/>
              <a:ext cx="0" cy="39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25" name="Line 61"/>
            <p:cNvSpPr>
              <a:spLocks noChangeShapeType="1"/>
            </p:cNvSpPr>
            <p:nvPr/>
          </p:nvSpPr>
          <p:spPr bwMode="auto">
            <a:xfrm rot="-5400000">
              <a:off x="3987" y="1967"/>
              <a:ext cx="0" cy="37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26" name="Line 62"/>
            <p:cNvSpPr>
              <a:spLocks noChangeShapeType="1"/>
            </p:cNvSpPr>
            <p:nvPr/>
          </p:nvSpPr>
          <p:spPr bwMode="auto">
            <a:xfrm rot="5400000">
              <a:off x="4254" y="2123"/>
              <a:ext cx="0" cy="6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27" name="Line 63"/>
            <p:cNvSpPr>
              <a:spLocks noChangeShapeType="1"/>
            </p:cNvSpPr>
            <p:nvPr/>
          </p:nvSpPr>
          <p:spPr bwMode="auto">
            <a:xfrm rot="-5400000">
              <a:off x="4518" y="1967"/>
              <a:ext cx="0" cy="37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180" name="Group 64"/>
          <p:cNvGrpSpPr>
            <a:grpSpLocks/>
          </p:cNvGrpSpPr>
          <p:nvPr/>
        </p:nvGrpSpPr>
        <p:grpSpPr bwMode="auto">
          <a:xfrm>
            <a:off x="8077200" y="3790950"/>
            <a:ext cx="0" cy="923925"/>
            <a:chOff x="4944" y="3428"/>
            <a:chExt cx="0" cy="582"/>
          </a:xfrm>
        </p:grpSpPr>
        <p:sp>
          <p:nvSpPr>
            <p:cNvPr id="50299" name="Line 65"/>
            <p:cNvSpPr>
              <a:spLocks noChangeShapeType="1"/>
            </p:cNvSpPr>
            <p:nvPr/>
          </p:nvSpPr>
          <p:spPr bwMode="auto">
            <a:xfrm>
              <a:off x="4944" y="3428"/>
              <a:ext cx="0" cy="19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00" name="Line 66"/>
            <p:cNvSpPr>
              <a:spLocks noChangeShapeType="1"/>
            </p:cNvSpPr>
            <p:nvPr/>
          </p:nvSpPr>
          <p:spPr bwMode="auto">
            <a:xfrm>
              <a:off x="4944" y="3692"/>
              <a:ext cx="0" cy="6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01" name="Line 67"/>
            <p:cNvSpPr>
              <a:spLocks noChangeShapeType="1"/>
            </p:cNvSpPr>
            <p:nvPr/>
          </p:nvSpPr>
          <p:spPr bwMode="auto">
            <a:xfrm>
              <a:off x="4944" y="3812"/>
              <a:ext cx="0" cy="19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181" name="Group 68"/>
          <p:cNvGrpSpPr>
            <a:grpSpLocks/>
          </p:cNvGrpSpPr>
          <p:nvPr/>
        </p:nvGrpSpPr>
        <p:grpSpPr bwMode="auto">
          <a:xfrm>
            <a:off x="5534025" y="3095625"/>
            <a:ext cx="2895600" cy="1609725"/>
            <a:chOff x="3486" y="3102"/>
            <a:chExt cx="1824" cy="1014"/>
          </a:xfrm>
        </p:grpSpPr>
        <p:grpSp>
          <p:nvGrpSpPr>
            <p:cNvPr id="50289" name="Group 69"/>
            <p:cNvGrpSpPr>
              <a:grpSpLocks/>
            </p:cNvGrpSpPr>
            <p:nvPr/>
          </p:nvGrpSpPr>
          <p:grpSpPr bwMode="auto">
            <a:xfrm>
              <a:off x="4398" y="3102"/>
              <a:ext cx="0" cy="1008"/>
              <a:chOff x="4254" y="2990"/>
              <a:chExt cx="0" cy="1008"/>
            </a:xfrm>
          </p:grpSpPr>
          <p:sp>
            <p:nvSpPr>
              <p:cNvPr id="50296" name="Line 70"/>
              <p:cNvSpPr>
                <a:spLocks noChangeShapeType="1"/>
              </p:cNvSpPr>
              <p:nvPr/>
            </p:nvSpPr>
            <p:spPr bwMode="auto">
              <a:xfrm>
                <a:off x="4254" y="2990"/>
                <a:ext cx="0" cy="39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97" name="Line 71"/>
              <p:cNvSpPr>
                <a:spLocks noChangeShapeType="1"/>
              </p:cNvSpPr>
              <p:nvPr/>
            </p:nvSpPr>
            <p:spPr bwMode="auto">
              <a:xfrm>
                <a:off x="4254" y="3452"/>
                <a:ext cx="0" cy="6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98" name="Line 72"/>
              <p:cNvSpPr>
                <a:spLocks noChangeShapeType="1"/>
              </p:cNvSpPr>
              <p:nvPr/>
            </p:nvSpPr>
            <p:spPr bwMode="auto">
              <a:xfrm>
                <a:off x="4254" y="3602"/>
                <a:ext cx="0" cy="39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0290" name="Group 73"/>
            <p:cNvGrpSpPr>
              <a:grpSpLocks/>
            </p:cNvGrpSpPr>
            <p:nvPr/>
          </p:nvGrpSpPr>
          <p:grpSpPr bwMode="auto">
            <a:xfrm>
              <a:off x="3708" y="3534"/>
              <a:ext cx="0" cy="582"/>
              <a:chOff x="3564" y="3422"/>
              <a:chExt cx="0" cy="582"/>
            </a:xfrm>
          </p:grpSpPr>
          <p:sp>
            <p:nvSpPr>
              <p:cNvPr id="50293" name="Line 74"/>
              <p:cNvSpPr>
                <a:spLocks noChangeShapeType="1"/>
              </p:cNvSpPr>
              <p:nvPr/>
            </p:nvSpPr>
            <p:spPr bwMode="auto">
              <a:xfrm>
                <a:off x="3564" y="3422"/>
                <a:ext cx="0" cy="19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94" name="Line 75"/>
              <p:cNvSpPr>
                <a:spLocks noChangeShapeType="1"/>
              </p:cNvSpPr>
              <p:nvPr/>
            </p:nvSpPr>
            <p:spPr bwMode="auto">
              <a:xfrm>
                <a:off x="3564" y="3686"/>
                <a:ext cx="0" cy="6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95" name="Line 76"/>
              <p:cNvSpPr>
                <a:spLocks noChangeShapeType="1"/>
              </p:cNvSpPr>
              <p:nvPr/>
            </p:nvSpPr>
            <p:spPr bwMode="auto">
              <a:xfrm>
                <a:off x="3564" y="3806"/>
                <a:ext cx="0" cy="19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291" name="Freeform 77"/>
            <p:cNvSpPr>
              <a:spLocks noChangeArrowheads="1"/>
            </p:cNvSpPr>
            <p:nvPr/>
          </p:nvSpPr>
          <p:spPr bwMode="auto">
            <a:xfrm>
              <a:off x="4083" y="3211"/>
              <a:ext cx="627" cy="459"/>
            </a:xfrm>
            <a:custGeom>
              <a:avLst/>
              <a:gdLst>
                <a:gd name="T0" fmla="*/ 0 w 627"/>
                <a:gd name="T1" fmla="*/ 459 h 459"/>
                <a:gd name="T2" fmla="*/ 0 w 627"/>
                <a:gd name="T3" fmla="*/ 0 h 459"/>
                <a:gd name="T4" fmla="*/ 627 w 627"/>
                <a:gd name="T5" fmla="*/ 0 h 459"/>
                <a:gd name="T6" fmla="*/ 627 w 627"/>
                <a:gd name="T7" fmla="*/ 459 h 4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7" h="459">
                  <a:moveTo>
                    <a:pt x="0" y="459"/>
                  </a:moveTo>
                  <a:lnTo>
                    <a:pt x="0" y="0"/>
                  </a:lnTo>
                  <a:lnTo>
                    <a:pt x="627" y="0"/>
                  </a:lnTo>
                  <a:lnTo>
                    <a:pt x="627" y="459"/>
                  </a:lnTo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92" name="Freeform 78"/>
            <p:cNvSpPr>
              <a:spLocks noChangeArrowheads="1"/>
            </p:cNvSpPr>
            <p:nvPr/>
          </p:nvSpPr>
          <p:spPr bwMode="auto">
            <a:xfrm>
              <a:off x="3486" y="3670"/>
              <a:ext cx="1824" cy="306"/>
            </a:xfrm>
            <a:custGeom>
              <a:avLst/>
              <a:gdLst>
                <a:gd name="T0" fmla="*/ 594 w 1824"/>
                <a:gd name="T1" fmla="*/ 0 h 306"/>
                <a:gd name="T2" fmla="*/ 0 w 1824"/>
                <a:gd name="T3" fmla="*/ 0 h 306"/>
                <a:gd name="T4" fmla="*/ 0 w 1824"/>
                <a:gd name="T5" fmla="*/ 306 h 306"/>
                <a:gd name="T6" fmla="*/ 1824 w 1824"/>
                <a:gd name="T7" fmla="*/ 306 h 306"/>
                <a:gd name="T8" fmla="*/ 1824 w 1824"/>
                <a:gd name="T9" fmla="*/ 0 h 306"/>
                <a:gd name="T10" fmla="*/ 1224 w 1824"/>
                <a:gd name="T11" fmla="*/ 0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24" h="306">
                  <a:moveTo>
                    <a:pt x="594" y="0"/>
                  </a:moveTo>
                  <a:lnTo>
                    <a:pt x="0" y="0"/>
                  </a:lnTo>
                  <a:lnTo>
                    <a:pt x="0" y="306"/>
                  </a:lnTo>
                  <a:lnTo>
                    <a:pt x="1824" y="306"/>
                  </a:lnTo>
                  <a:lnTo>
                    <a:pt x="1824" y="0"/>
                  </a:lnTo>
                  <a:lnTo>
                    <a:pt x="1224" y="0"/>
                  </a:lnTo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19" name="Rectangle 79"/>
          <p:cNvSpPr>
            <a:spLocks noChangeArrowheads="1"/>
          </p:cNvSpPr>
          <p:nvPr/>
        </p:nvSpPr>
        <p:spPr bwMode="auto">
          <a:xfrm>
            <a:off x="184150" y="660400"/>
            <a:ext cx="8613775" cy="231616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83" name="Rectangle 80"/>
          <p:cNvSpPr>
            <a:spLocks noChangeArrowheads="1"/>
          </p:cNvSpPr>
          <p:nvPr/>
        </p:nvSpPr>
        <p:spPr bwMode="auto">
          <a:xfrm>
            <a:off x="457200" y="-171450"/>
            <a:ext cx="82296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CC3300"/>
                </a:solidFill>
                <a:ea typeface="宋体" pitchFamily="2" charset="-122"/>
                <a:cs typeface="Times New Roman" pitchFamily="18" charset="0"/>
              </a:rPr>
              <a:t>Hình cắt bán phần</a:t>
            </a:r>
          </a:p>
        </p:txBody>
      </p:sp>
      <p:grpSp>
        <p:nvGrpSpPr>
          <p:cNvPr id="50184" name="Group 81"/>
          <p:cNvGrpSpPr>
            <a:grpSpLocks/>
          </p:cNvGrpSpPr>
          <p:nvPr/>
        </p:nvGrpSpPr>
        <p:grpSpPr bwMode="auto">
          <a:xfrm flipH="1">
            <a:off x="6978650" y="5513388"/>
            <a:ext cx="1897063" cy="1085850"/>
            <a:chOff x="3204" y="2267"/>
            <a:chExt cx="1195" cy="684"/>
          </a:xfrm>
        </p:grpSpPr>
        <p:grpSp>
          <p:nvGrpSpPr>
            <p:cNvPr id="50283" name="Group 82"/>
            <p:cNvGrpSpPr>
              <a:grpSpLocks/>
            </p:cNvGrpSpPr>
            <p:nvPr/>
          </p:nvGrpSpPr>
          <p:grpSpPr bwMode="auto">
            <a:xfrm>
              <a:off x="3204" y="2267"/>
              <a:ext cx="311" cy="1"/>
              <a:chOff x="3204" y="2267"/>
              <a:chExt cx="311" cy="1"/>
            </a:xfrm>
          </p:grpSpPr>
          <p:sp>
            <p:nvSpPr>
              <p:cNvPr id="50287" name="Line 83"/>
              <p:cNvSpPr>
                <a:spLocks noChangeShapeType="1"/>
              </p:cNvSpPr>
              <p:nvPr/>
            </p:nvSpPr>
            <p:spPr bwMode="auto">
              <a:xfrm flipH="1">
                <a:off x="3219" y="2267"/>
                <a:ext cx="29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88" name="Line 84"/>
              <p:cNvSpPr>
                <a:spLocks noChangeShapeType="1"/>
              </p:cNvSpPr>
              <p:nvPr/>
            </p:nvSpPr>
            <p:spPr bwMode="auto">
              <a:xfrm>
                <a:off x="3204" y="2268"/>
                <a:ext cx="15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284" name="Line 85"/>
            <p:cNvSpPr>
              <a:spLocks noChangeShapeType="1"/>
            </p:cNvSpPr>
            <p:nvPr/>
          </p:nvSpPr>
          <p:spPr bwMode="auto">
            <a:xfrm rot="5400000">
              <a:off x="4251" y="2764"/>
              <a:ext cx="29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85" name="Line 86"/>
            <p:cNvSpPr>
              <a:spLocks noChangeShapeType="1"/>
            </p:cNvSpPr>
            <p:nvPr/>
          </p:nvSpPr>
          <p:spPr bwMode="auto">
            <a:xfrm rot="5400000" flipH="1">
              <a:off x="4326" y="2879"/>
              <a:ext cx="14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86" name="Freeform 87"/>
            <p:cNvSpPr>
              <a:spLocks noChangeArrowheads="1"/>
            </p:cNvSpPr>
            <p:nvPr/>
          </p:nvSpPr>
          <p:spPr bwMode="auto">
            <a:xfrm>
              <a:off x="4311" y="2268"/>
              <a:ext cx="87" cy="81"/>
            </a:xfrm>
            <a:custGeom>
              <a:avLst/>
              <a:gdLst>
                <a:gd name="T0" fmla="*/ 0 w 87"/>
                <a:gd name="T1" fmla="*/ 0 h 81"/>
                <a:gd name="T2" fmla="*/ 87 w 87"/>
                <a:gd name="T3" fmla="*/ 0 h 81"/>
                <a:gd name="T4" fmla="*/ 87 w 87"/>
                <a:gd name="T5" fmla="*/ 81 h 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81">
                  <a:moveTo>
                    <a:pt x="0" y="0"/>
                  </a:moveTo>
                  <a:lnTo>
                    <a:pt x="87" y="0"/>
                  </a:lnTo>
                  <a:lnTo>
                    <a:pt x="87" y="81"/>
                  </a:lnTo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85" name="Line 90"/>
          <p:cNvSpPr>
            <a:spLocks noChangeShapeType="1"/>
          </p:cNvSpPr>
          <p:nvPr/>
        </p:nvSpPr>
        <p:spPr bwMode="auto">
          <a:xfrm flipH="1">
            <a:off x="8191500" y="4000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6" name="Line 91"/>
          <p:cNvSpPr>
            <a:spLocks noChangeShapeType="1"/>
          </p:cNvSpPr>
          <p:nvPr/>
        </p:nvSpPr>
        <p:spPr bwMode="auto">
          <a:xfrm flipH="1">
            <a:off x="7950200" y="4000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7" name="Line 92"/>
          <p:cNvSpPr>
            <a:spLocks noChangeShapeType="1"/>
          </p:cNvSpPr>
          <p:nvPr/>
        </p:nvSpPr>
        <p:spPr bwMode="auto">
          <a:xfrm flipH="1">
            <a:off x="7254875" y="3267075"/>
            <a:ext cx="0" cy="12065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3" name="Line 93"/>
          <p:cNvSpPr>
            <a:spLocks noChangeShapeType="1"/>
          </p:cNvSpPr>
          <p:nvPr/>
        </p:nvSpPr>
        <p:spPr bwMode="auto">
          <a:xfrm flipH="1">
            <a:off x="6988175" y="3997325"/>
            <a:ext cx="479425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" name="Group 94"/>
          <p:cNvGrpSpPr>
            <a:grpSpLocks/>
          </p:cNvGrpSpPr>
          <p:nvPr/>
        </p:nvGrpSpPr>
        <p:grpSpPr bwMode="auto">
          <a:xfrm>
            <a:off x="409575" y="701675"/>
            <a:ext cx="8634413" cy="823913"/>
            <a:chOff x="202" y="588"/>
            <a:chExt cx="5439" cy="519"/>
          </a:xfrm>
        </p:grpSpPr>
        <p:sp>
          <p:nvSpPr>
            <p:cNvPr id="50281" name="Text Box 95"/>
            <p:cNvSpPr txBox="1">
              <a:spLocks noChangeArrowheads="1"/>
            </p:cNvSpPr>
            <p:nvPr/>
          </p:nvSpPr>
          <p:spPr bwMode="auto">
            <a:xfrm>
              <a:off x="424" y="588"/>
              <a:ext cx="5217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zh-CN" sz="2200">
                  <a:ea typeface="宋体" pitchFamily="2" charset="-122"/>
                  <a:cs typeface="Arial" charset="0"/>
                </a:rPr>
                <a:t>Lấy </a:t>
              </a:r>
              <a:r>
                <a:rPr lang="en-US" altLang="zh-CN" sz="2200" b="1" i="1">
                  <a:solidFill>
                    <a:srgbClr val="FF0000"/>
                  </a:solidFill>
                  <a:ea typeface="宋体" pitchFamily="2" charset="-122"/>
                  <a:cs typeface="Arial" charset="0"/>
                </a:rPr>
                <a:t>trục đối xứng</a:t>
              </a:r>
              <a:r>
                <a:rPr lang="en-US" altLang="zh-CN" sz="2200">
                  <a:ea typeface="宋体" pitchFamily="2" charset="-122"/>
                  <a:cs typeface="Arial" charset="0"/>
                </a:rPr>
                <a:t> làm đường phân cách giữa phần hình chiếu và phần hình cắt.</a:t>
              </a:r>
              <a:r>
                <a:rPr lang="en-US" altLang="zh-CN" sz="2600">
                  <a:ea typeface="宋体" pitchFamily="2" charset="-122"/>
                  <a:cs typeface="Arial" charset="0"/>
                </a:rPr>
                <a:t> </a:t>
              </a:r>
            </a:p>
          </p:txBody>
        </p:sp>
        <p:sp>
          <p:nvSpPr>
            <p:cNvPr id="50282" name="Rectangle 96"/>
            <p:cNvSpPr>
              <a:spLocks noChangeArrowheads="1"/>
            </p:cNvSpPr>
            <p:nvPr/>
          </p:nvSpPr>
          <p:spPr bwMode="auto">
            <a:xfrm>
              <a:off x="202" y="743"/>
              <a:ext cx="144" cy="1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dist="107763" dir="2700000" algn="ctr" rotWithShape="0">
                <a:srgbClr val="C0C0C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" name="Group 97"/>
          <p:cNvGrpSpPr>
            <a:grpSpLocks/>
          </p:cNvGrpSpPr>
          <p:nvPr/>
        </p:nvGrpSpPr>
        <p:grpSpPr bwMode="auto">
          <a:xfrm flipH="1">
            <a:off x="7251700" y="3267075"/>
            <a:ext cx="936625" cy="1216025"/>
            <a:chOff x="2728" y="2778"/>
            <a:chExt cx="590" cy="766"/>
          </a:xfrm>
        </p:grpSpPr>
        <p:sp>
          <p:nvSpPr>
            <p:cNvPr id="50278" name="Line 98"/>
            <p:cNvSpPr>
              <a:spLocks noChangeShapeType="1"/>
            </p:cNvSpPr>
            <p:nvPr/>
          </p:nvSpPr>
          <p:spPr bwMode="auto">
            <a:xfrm>
              <a:off x="2728" y="3240"/>
              <a:ext cx="0" cy="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79" name="Line 99"/>
            <p:cNvSpPr>
              <a:spLocks noChangeShapeType="1"/>
            </p:cNvSpPr>
            <p:nvPr/>
          </p:nvSpPr>
          <p:spPr bwMode="auto">
            <a:xfrm>
              <a:off x="2880" y="3240"/>
              <a:ext cx="0" cy="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80" name="Line 100"/>
            <p:cNvSpPr>
              <a:spLocks noChangeShapeType="1"/>
            </p:cNvSpPr>
            <p:nvPr/>
          </p:nvSpPr>
          <p:spPr bwMode="auto">
            <a:xfrm>
              <a:off x="3318" y="2778"/>
              <a:ext cx="0" cy="7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06"/>
          <p:cNvGrpSpPr>
            <a:grpSpLocks/>
          </p:cNvGrpSpPr>
          <p:nvPr/>
        </p:nvGrpSpPr>
        <p:grpSpPr bwMode="auto">
          <a:xfrm>
            <a:off x="473075" y="2227263"/>
            <a:ext cx="8232775" cy="762000"/>
            <a:chOff x="202" y="1412"/>
            <a:chExt cx="5558" cy="480"/>
          </a:xfrm>
        </p:grpSpPr>
        <p:sp>
          <p:nvSpPr>
            <p:cNvPr id="50276" name="Text Box 107"/>
            <p:cNvSpPr txBox="1">
              <a:spLocks noChangeArrowheads="1"/>
            </p:cNvSpPr>
            <p:nvPr/>
          </p:nvSpPr>
          <p:spPr bwMode="auto">
            <a:xfrm>
              <a:off x="424" y="1412"/>
              <a:ext cx="533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zh-CN" sz="2200" b="1" i="1">
                  <a:solidFill>
                    <a:srgbClr val="0000FF"/>
                  </a:solidFill>
                  <a:ea typeface="宋体" pitchFamily="2" charset="-122"/>
                  <a:cs typeface="Arial" charset="0"/>
                </a:rPr>
                <a:t>Những nét khuất</a:t>
              </a:r>
              <a:r>
                <a:rPr lang="en-US" altLang="zh-CN" sz="2200">
                  <a:ea typeface="宋体" pitchFamily="2" charset="-122"/>
                  <a:cs typeface="Arial" charset="0"/>
                </a:rPr>
                <a:t> bên phần hình chiếu mà đã được thể</a:t>
              </a:r>
            </a:p>
            <a:p>
              <a:pPr eaLnBrk="1" hangingPunct="1"/>
              <a:r>
                <a:rPr lang="en-US" altLang="zh-CN" sz="2200">
                  <a:ea typeface="宋体" pitchFamily="2" charset="-122"/>
                  <a:cs typeface="Arial" charset="0"/>
                </a:rPr>
                <a:t> hiện là </a:t>
              </a:r>
              <a:r>
                <a:rPr lang="en-US" altLang="zh-CN" sz="2200" b="1" i="1">
                  <a:solidFill>
                    <a:srgbClr val="FF0000"/>
                  </a:solidFill>
                  <a:ea typeface="宋体" pitchFamily="2" charset="-122"/>
                  <a:cs typeface="Arial" charset="0"/>
                </a:rPr>
                <a:t>nét thấy</a:t>
              </a:r>
              <a:r>
                <a:rPr lang="en-US" altLang="zh-CN" sz="2200">
                  <a:ea typeface="宋体" pitchFamily="2" charset="-122"/>
                  <a:cs typeface="Arial" charset="0"/>
                </a:rPr>
                <a:t> bên phần hình cắt tương ứng thì bỏ đi. </a:t>
              </a:r>
            </a:p>
          </p:txBody>
        </p:sp>
        <p:sp>
          <p:nvSpPr>
            <p:cNvPr id="50277" name="Rectangle 108"/>
            <p:cNvSpPr>
              <a:spLocks noChangeArrowheads="1"/>
            </p:cNvSpPr>
            <p:nvPr/>
          </p:nvSpPr>
          <p:spPr bwMode="auto">
            <a:xfrm>
              <a:off x="202" y="1511"/>
              <a:ext cx="144" cy="1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dist="107763" dir="2700000" algn="ctr" rotWithShape="0">
                <a:srgbClr val="C0C0C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109"/>
          <p:cNvGrpSpPr>
            <a:grpSpLocks/>
          </p:cNvGrpSpPr>
          <p:nvPr/>
        </p:nvGrpSpPr>
        <p:grpSpPr bwMode="auto">
          <a:xfrm flipH="1">
            <a:off x="7248525" y="3262313"/>
            <a:ext cx="1171575" cy="1223962"/>
            <a:chOff x="3486" y="3207"/>
            <a:chExt cx="738" cy="771"/>
          </a:xfrm>
        </p:grpSpPr>
        <p:sp>
          <p:nvSpPr>
            <p:cNvPr id="50257" name="Line 110"/>
            <p:cNvSpPr>
              <a:spLocks noChangeShapeType="1"/>
            </p:cNvSpPr>
            <p:nvPr/>
          </p:nvSpPr>
          <p:spPr bwMode="auto">
            <a:xfrm>
              <a:off x="3501" y="3669"/>
              <a:ext cx="135" cy="13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258" name="Group 111"/>
            <p:cNvGrpSpPr>
              <a:grpSpLocks/>
            </p:cNvGrpSpPr>
            <p:nvPr/>
          </p:nvGrpSpPr>
          <p:grpSpPr bwMode="auto">
            <a:xfrm>
              <a:off x="3486" y="3207"/>
              <a:ext cx="738" cy="771"/>
              <a:chOff x="3486" y="3207"/>
              <a:chExt cx="738" cy="771"/>
            </a:xfrm>
          </p:grpSpPr>
          <p:sp>
            <p:nvSpPr>
              <p:cNvPr id="50259" name="Line 112"/>
              <p:cNvSpPr>
                <a:spLocks noChangeShapeType="1"/>
              </p:cNvSpPr>
              <p:nvPr/>
            </p:nvSpPr>
            <p:spPr bwMode="auto">
              <a:xfrm>
                <a:off x="4149" y="3207"/>
                <a:ext cx="75" cy="75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60" name="Line 113"/>
              <p:cNvSpPr>
                <a:spLocks noChangeShapeType="1"/>
              </p:cNvSpPr>
              <p:nvPr/>
            </p:nvSpPr>
            <p:spPr bwMode="auto">
              <a:xfrm>
                <a:off x="4086" y="3234"/>
                <a:ext cx="135" cy="135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61" name="Line 114"/>
              <p:cNvSpPr>
                <a:spLocks noChangeShapeType="1"/>
              </p:cNvSpPr>
              <p:nvPr/>
            </p:nvSpPr>
            <p:spPr bwMode="auto">
              <a:xfrm>
                <a:off x="4086" y="3327"/>
                <a:ext cx="135" cy="135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62" name="Line 115"/>
              <p:cNvSpPr>
                <a:spLocks noChangeShapeType="1"/>
              </p:cNvSpPr>
              <p:nvPr/>
            </p:nvSpPr>
            <p:spPr bwMode="auto">
              <a:xfrm>
                <a:off x="4083" y="3414"/>
                <a:ext cx="135" cy="135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63" name="Line 116"/>
              <p:cNvSpPr>
                <a:spLocks noChangeShapeType="1"/>
              </p:cNvSpPr>
              <p:nvPr/>
            </p:nvSpPr>
            <p:spPr bwMode="auto">
              <a:xfrm>
                <a:off x="4083" y="3504"/>
                <a:ext cx="135" cy="135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64" name="Line 117"/>
              <p:cNvSpPr>
                <a:spLocks noChangeShapeType="1"/>
              </p:cNvSpPr>
              <p:nvPr/>
            </p:nvSpPr>
            <p:spPr bwMode="auto">
              <a:xfrm>
                <a:off x="4086" y="3597"/>
                <a:ext cx="135" cy="135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65" name="Line 118"/>
              <p:cNvSpPr>
                <a:spLocks noChangeShapeType="1"/>
              </p:cNvSpPr>
              <p:nvPr/>
            </p:nvSpPr>
            <p:spPr bwMode="auto">
              <a:xfrm>
                <a:off x="4068" y="3672"/>
                <a:ext cx="156" cy="1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66" name="Line 119"/>
              <p:cNvSpPr>
                <a:spLocks noChangeShapeType="1"/>
              </p:cNvSpPr>
              <p:nvPr/>
            </p:nvSpPr>
            <p:spPr bwMode="auto">
              <a:xfrm>
                <a:off x="3972" y="3666"/>
                <a:ext cx="252" cy="25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67" name="Line 120"/>
              <p:cNvSpPr>
                <a:spLocks noChangeShapeType="1"/>
              </p:cNvSpPr>
              <p:nvPr/>
            </p:nvSpPr>
            <p:spPr bwMode="auto">
              <a:xfrm>
                <a:off x="3885" y="3672"/>
                <a:ext cx="303" cy="30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68" name="Line 121"/>
              <p:cNvSpPr>
                <a:spLocks noChangeShapeType="1"/>
              </p:cNvSpPr>
              <p:nvPr/>
            </p:nvSpPr>
            <p:spPr bwMode="auto">
              <a:xfrm>
                <a:off x="3795" y="3675"/>
                <a:ext cx="303" cy="30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69" name="Line 122"/>
              <p:cNvSpPr>
                <a:spLocks noChangeShapeType="1"/>
              </p:cNvSpPr>
              <p:nvPr/>
            </p:nvSpPr>
            <p:spPr bwMode="auto">
              <a:xfrm>
                <a:off x="3780" y="3753"/>
                <a:ext cx="222" cy="22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70" name="Line 123"/>
              <p:cNvSpPr>
                <a:spLocks noChangeShapeType="1"/>
              </p:cNvSpPr>
              <p:nvPr/>
            </p:nvSpPr>
            <p:spPr bwMode="auto">
              <a:xfrm>
                <a:off x="3780" y="3852"/>
                <a:ext cx="123" cy="12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71" name="Line 124"/>
              <p:cNvSpPr>
                <a:spLocks noChangeShapeType="1"/>
              </p:cNvSpPr>
              <p:nvPr/>
            </p:nvSpPr>
            <p:spPr bwMode="auto">
              <a:xfrm>
                <a:off x="3783" y="3939"/>
                <a:ext cx="33" cy="3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72" name="Line 125"/>
              <p:cNvSpPr>
                <a:spLocks noChangeShapeType="1"/>
              </p:cNvSpPr>
              <p:nvPr/>
            </p:nvSpPr>
            <p:spPr bwMode="auto">
              <a:xfrm>
                <a:off x="3486" y="3747"/>
                <a:ext cx="144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73" name="Line 126"/>
              <p:cNvSpPr>
                <a:spLocks noChangeShapeType="1"/>
              </p:cNvSpPr>
              <p:nvPr/>
            </p:nvSpPr>
            <p:spPr bwMode="auto">
              <a:xfrm>
                <a:off x="3486" y="3846"/>
                <a:ext cx="123" cy="12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74" name="Line 127"/>
              <p:cNvSpPr>
                <a:spLocks noChangeShapeType="1"/>
              </p:cNvSpPr>
              <p:nvPr/>
            </p:nvSpPr>
            <p:spPr bwMode="auto">
              <a:xfrm>
                <a:off x="3489" y="3933"/>
                <a:ext cx="33" cy="3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75" name="Line 128"/>
              <p:cNvSpPr>
                <a:spLocks noChangeShapeType="1"/>
              </p:cNvSpPr>
              <p:nvPr/>
            </p:nvSpPr>
            <p:spPr bwMode="auto">
              <a:xfrm>
                <a:off x="3588" y="3669"/>
                <a:ext cx="42" cy="4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0193" name="Line 159"/>
          <p:cNvSpPr>
            <a:spLocks noChangeShapeType="1"/>
          </p:cNvSpPr>
          <p:nvPr/>
        </p:nvSpPr>
        <p:spPr bwMode="auto">
          <a:xfrm>
            <a:off x="6483350" y="3997325"/>
            <a:ext cx="479425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194" name="Group 160"/>
          <p:cNvGrpSpPr>
            <a:grpSpLocks/>
          </p:cNvGrpSpPr>
          <p:nvPr/>
        </p:nvGrpSpPr>
        <p:grpSpPr bwMode="auto">
          <a:xfrm flipH="1">
            <a:off x="1095375" y="3994150"/>
            <a:ext cx="3382963" cy="2093913"/>
            <a:chOff x="298" y="2516"/>
            <a:chExt cx="2131" cy="1319"/>
          </a:xfrm>
        </p:grpSpPr>
        <p:sp>
          <p:nvSpPr>
            <p:cNvPr id="50233" name="Freeform 161"/>
            <p:cNvSpPr>
              <a:spLocks noChangeArrowheads="1"/>
            </p:cNvSpPr>
            <p:nvPr/>
          </p:nvSpPr>
          <p:spPr bwMode="auto">
            <a:xfrm>
              <a:off x="299" y="3375"/>
              <a:ext cx="406" cy="457"/>
            </a:xfrm>
            <a:custGeom>
              <a:avLst/>
              <a:gdLst>
                <a:gd name="T0" fmla="*/ 403 w 406"/>
                <a:gd name="T1" fmla="*/ 457 h 457"/>
                <a:gd name="T2" fmla="*/ 406 w 406"/>
                <a:gd name="T3" fmla="*/ 277 h 457"/>
                <a:gd name="T4" fmla="*/ 34 w 406"/>
                <a:gd name="T5" fmla="*/ 61 h 457"/>
                <a:gd name="T6" fmla="*/ 15 w 406"/>
                <a:gd name="T7" fmla="*/ 43 h 457"/>
                <a:gd name="T8" fmla="*/ 0 w 406"/>
                <a:gd name="T9" fmla="*/ 0 h 457"/>
                <a:gd name="T10" fmla="*/ 1 w 406"/>
                <a:gd name="T11" fmla="*/ 172 h 457"/>
                <a:gd name="T12" fmla="*/ 10 w 406"/>
                <a:gd name="T13" fmla="*/ 211 h 457"/>
                <a:gd name="T14" fmla="*/ 37 w 406"/>
                <a:gd name="T15" fmla="*/ 244 h 457"/>
                <a:gd name="T16" fmla="*/ 403 w 406"/>
                <a:gd name="T17" fmla="*/ 457 h 4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6" h="457">
                  <a:moveTo>
                    <a:pt x="403" y="457"/>
                  </a:moveTo>
                  <a:lnTo>
                    <a:pt x="406" y="277"/>
                  </a:lnTo>
                  <a:lnTo>
                    <a:pt x="34" y="61"/>
                  </a:lnTo>
                  <a:lnTo>
                    <a:pt x="15" y="43"/>
                  </a:lnTo>
                  <a:lnTo>
                    <a:pt x="0" y="0"/>
                  </a:lnTo>
                  <a:lnTo>
                    <a:pt x="1" y="172"/>
                  </a:lnTo>
                  <a:lnTo>
                    <a:pt x="10" y="211"/>
                  </a:lnTo>
                  <a:lnTo>
                    <a:pt x="37" y="244"/>
                  </a:lnTo>
                  <a:lnTo>
                    <a:pt x="403" y="457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4" name="Freeform 162"/>
            <p:cNvSpPr>
              <a:spLocks noChangeArrowheads="1"/>
            </p:cNvSpPr>
            <p:nvPr/>
          </p:nvSpPr>
          <p:spPr bwMode="auto">
            <a:xfrm>
              <a:off x="702" y="3589"/>
              <a:ext cx="111" cy="246"/>
            </a:xfrm>
            <a:custGeom>
              <a:avLst/>
              <a:gdLst>
                <a:gd name="T0" fmla="*/ 0 w 111"/>
                <a:gd name="T1" fmla="*/ 246 h 246"/>
                <a:gd name="T2" fmla="*/ 111 w 111"/>
                <a:gd name="T3" fmla="*/ 177 h 246"/>
                <a:gd name="T4" fmla="*/ 111 w 111"/>
                <a:gd name="T5" fmla="*/ 0 h 246"/>
                <a:gd name="T6" fmla="*/ 2 w 111"/>
                <a:gd name="T7" fmla="*/ 57 h 246"/>
                <a:gd name="T8" fmla="*/ 0 w 111"/>
                <a:gd name="T9" fmla="*/ 246 h 2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1" h="246">
                  <a:moveTo>
                    <a:pt x="0" y="246"/>
                  </a:moveTo>
                  <a:lnTo>
                    <a:pt x="111" y="177"/>
                  </a:lnTo>
                  <a:lnTo>
                    <a:pt x="111" y="0"/>
                  </a:lnTo>
                  <a:lnTo>
                    <a:pt x="2" y="57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FF505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5" name="Freeform 163"/>
            <p:cNvSpPr>
              <a:spLocks noChangeArrowheads="1"/>
            </p:cNvSpPr>
            <p:nvPr/>
          </p:nvSpPr>
          <p:spPr bwMode="auto">
            <a:xfrm>
              <a:off x="930" y="2794"/>
              <a:ext cx="315" cy="909"/>
            </a:xfrm>
            <a:custGeom>
              <a:avLst/>
              <a:gdLst>
                <a:gd name="T0" fmla="*/ 3 w 315"/>
                <a:gd name="T1" fmla="*/ 909 h 909"/>
                <a:gd name="T2" fmla="*/ 315 w 315"/>
                <a:gd name="T3" fmla="*/ 741 h 909"/>
                <a:gd name="T4" fmla="*/ 315 w 315"/>
                <a:gd name="T5" fmla="*/ 0 h 909"/>
                <a:gd name="T6" fmla="*/ 184 w 315"/>
                <a:gd name="T7" fmla="*/ 60 h 909"/>
                <a:gd name="T8" fmla="*/ 186 w 315"/>
                <a:gd name="T9" fmla="*/ 615 h 909"/>
                <a:gd name="T10" fmla="*/ 0 w 315"/>
                <a:gd name="T11" fmla="*/ 729 h 909"/>
                <a:gd name="T12" fmla="*/ 3 w 315"/>
                <a:gd name="T13" fmla="*/ 909 h 9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5" h="909">
                  <a:moveTo>
                    <a:pt x="3" y="909"/>
                  </a:moveTo>
                  <a:lnTo>
                    <a:pt x="315" y="741"/>
                  </a:lnTo>
                  <a:lnTo>
                    <a:pt x="315" y="0"/>
                  </a:lnTo>
                  <a:lnTo>
                    <a:pt x="184" y="60"/>
                  </a:lnTo>
                  <a:lnTo>
                    <a:pt x="186" y="615"/>
                  </a:lnTo>
                  <a:lnTo>
                    <a:pt x="0" y="729"/>
                  </a:lnTo>
                  <a:lnTo>
                    <a:pt x="3" y="909"/>
                  </a:lnTo>
                  <a:close/>
                </a:path>
              </a:pathLst>
            </a:custGeom>
            <a:solidFill>
              <a:srgbClr val="FF505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6" name="Freeform 164"/>
            <p:cNvSpPr>
              <a:spLocks noChangeArrowheads="1"/>
            </p:cNvSpPr>
            <p:nvPr/>
          </p:nvSpPr>
          <p:spPr bwMode="auto">
            <a:xfrm>
              <a:off x="299" y="2905"/>
              <a:ext cx="816" cy="743"/>
            </a:xfrm>
            <a:custGeom>
              <a:avLst/>
              <a:gdLst>
                <a:gd name="T0" fmla="*/ 505 w 816"/>
                <a:gd name="T1" fmla="*/ 687 h 743"/>
                <a:gd name="T2" fmla="*/ 401 w 816"/>
                <a:gd name="T3" fmla="*/ 743 h 743"/>
                <a:gd name="T4" fmla="*/ 31 w 816"/>
                <a:gd name="T5" fmla="*/ 531 h 743"/>
                <a:gd name="T6" fmla="*/ 16 w 816"/>
                <a:gd name="T7" fmla="*/ 513 h 743"/>
                <a:gd name="T8" fmla="*/ 3 w 816"/>
                <a:gd name="T9" fmla="*/ 485 h 743"/>
                <a:gd name="T10" fmla="*/ 3 w 816"/>
                <a:gd name="T11" fmla="*/ 444 h 743"/>
                <a:gd name="T12" fmla="*/ 22 w 816"/>
                <a:gd name="T13" fmla="*/ 402 h 743"/>
                <a:gd name="T14" fmla="*/ 70 w 816"/>
                <a:gd name="T15" fmla="*/ 369 h 743"/>
                <a:gd name="T16" fmla="*/ 712 w 816"/>
                <a:gd name="T17" fmla="*/ 0 h 743"/>
                <a:gd name="T18" fmla="*/ 709 w 816"/>
                <a:gd name="T19" fmla="*/ 342 h 743"/>
                <a:gd name="T20" fmla="*/ 718 w 816"/>
                <a:gd name="T21" fmla="*/ 396 h 743"/>
                <a:gd name="T22" fmla="*/ 739 w 816"/>
                <a:gd name="T23" fmla="*/ 444 h 743"/>
                <a:gd name="T24" fmla="*/ 778 w 816"/>
                <a:gd name="T25" fmla="*/ 483 h 743"/>
                <a:gd name="T26" fmla="*/ 816 w 816"/>
                <a:gd name="T27" fmla="*/ 507 h 743"/>
                <a:gd name="T28" fmla="*/ 631 w 816"/>
                <a:gd name="T29" fmla="*/ 617 h 743"/>
                <a:gd name="T30" fmla="*/ 601 w 816"/>
                <a:gd name="T31" fmla="*/ 603 h 743"/>
                <a:gd name="T32" fmla="*/ 552 w 816"/>
                <a:gd name="T33" fmla="*/ 596 h 743"/>
                <a:gd name="T34" fmla="*/ 510 w 816"/>
                <a:gd name="T35" fmla="*/ 609 h 743"/>
                <a:gd name="T36" fmla="*/ 484 w 816"/>
                <a:gd name="T37" fmla="*/ 630 h 743"/>
                <a:gd name="T38" fmla="*/ 478 w 816"/>
                <a:gd name="T39" fmla="*/ 653 h 743"/>
                <a:gd name="T40" fmla="*/ 490 w 816"/>
                <a:gd name="T41" fmla="*/ 675 h 743"/>
                <a:gd name="T42" fmla="*/ 505 w 816"/>
                <a:gd name="T43" fmla="*/ 687 h 74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16" h="743">
                  <a:moveTo>
                    <a:pt x="505" y="687"/>
                  </a:moveTo>
                  <a:lnTo>
                    <a:pt x="401" y="743"/>
                  </a:lnTo>
                  <a:lnTo>
                    <a:pt x="31" y="531"/>
                  </a:lnTo>
                  <a:lnTo>
                    <a:pt x="16" y="513"/>
                  </a:lnTo>
                  <a:lnTo>
                    <a:pt x="3" y="485"/>
                  </a:lnTo>
                  <a:cubicBezTo>
                    <a:pt x="1" y="474"/>
                    <a:pt x="0" y="458"/>
                    <a:pt x="3" y="444"/>
                  </a:cubicBezTo>
                  <a:cubicBezTo>
                    <a:pt x="6" y="430"/>
                    <a:pt x="11" y="414"/>
                    <a:pt x="22" y="402"/>
                  </a:cubicBezTo>
                  <a:lnTo>
                    <a:pt x="70" y="369"/>
                  </a:lnTo>
                  <a:lnTo>
                    <a:pt x="712" y="0"/>
                  </a:lnTo>
                  <a:lnTo>
                    <a:pt x="709" y="342"/>
                  </a:lnTo>
                  <a:lnTo>
                    <a:pt x="718" y="396"/>
                  </a:lnTo>
                  <a:cubicBezTo>
                    <a:pt x="723" y="413"/>
                    <a:pt x="729" y="429"/>
                    <a:pt x="739" y="444"/>
                  </a:cubicBezTo>
                  <a:cubicBezTo>
                    <a:pt x="749" y="459"/>
                    <a:pt x="765" y="473"/>
                    <a:pt x="778" y="483"/>
                  </a:cubicBezTo>
                  <a:lnTo>
                    <a:pt x="816" y="507"/>
                  </a:lnTo>
                  <a:lnTo>
                    <a:pt x="631" y="617"/>
                  </a:lnTo>
                  <a:lnTo>
                    <a:pt x="601" y="603"/>
                  </a:lnTo>
                  <a:cubicBezTo>
                    <a:pt x="588" y="600"/>
                    <a:pt x="567" y="595"/>
                    <a:pt x="552" y="596"/>
                  </a:cubicBezTo>
                  <a:cubicBezTo>
                    <a:pt x="537" y="597"/>
                    <a:pt x="521" y="603"/>
                    <a:pt x="510" y="609"/>
                  </a:cubicBezTo>
                  <a:cubicBezTo>
                    <a:pt x="499" y="615"/>
                    <a:pt x="489" y="623"/>
                    <a:pt x="484" y="630"/>
                  </a:cubicBezTo>
                  <a:cubicBezTo>
                    <a:pt x="479" y="637"/>
                    <a:pt x="477" y="646"/>
                    <a:pt x="478" y="653"/>
                  </a:cubicBezTo>
                  <a:cubicBezTo>
                    <a:pt x="479" y="660"/>
                    <a:pt x="485" y="669"/>
                    <a:pt x="490" y="675"/>
                  </a:cubicBezTo>
                  <a:lnTo>
                    <a:pt x="505" y="687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7" name="Freeform 165"/>
            <p:cNvSpPr>
              <a:spLocks noChangeArrowheads="1"/>
            </p:cNvSpPr>
            <p:nvPr/>
          </p:nvSpPr>
          <p:spPr bwMode="auto">
            <a:xfrm>
              <a:off x="775" y="3500"/>
              <a:ext cx="160" cy="205"/>
            </a:xfrm>
            <a:custGeom>
              <a:avLst/>
              <a:gdLst>
                <a:gd name="T0" fmla="*/ 160 w 160"/>
                <a:gd name="T1" fmla="*/ 203 h 205"/>
                <a:gd name="T2" fmla="*/ 133 w 160"/>
                <a:gd name="T3" fmla="*/ 191 h 205"/>
                <a:gd name="T4" fmla="*/ 101 w 160"/>
                <a:gd name="T5" fmla="*/ 187 h 205"/>
                <a:gd name="T6" fmla="*/ 71 w 160"/>
                <a:gd name="T7" fmla="*/ 188 h 205"/>
                <a:gd name="T8" fmla="*/ 52 w 160"/>
                <a:gd name="T9" fmla="*/ 194 h 205"/>
                <a:gd name="T10" fmla="*/ 37 w 160"/>
                <a:gd name="T11" fmla="*/ 205 h 205"/>
                <a:gd name="T12" fmla="*/ 37 w 160"/>
                <a:gd name="T13" fmla="*/ 89 h 205"/>
                <a:gd name="T14" fmla="*/ 14 w 160"/>
                <a:gd name="T15" fmla="*/ 82 h 205"/>
                <a:gd name="T16" fmla="*/ 1 w 160"/>
                <a:gd name="T17" fmla="*/ 58 h 205"/>
                <a:gd name="T18" fmla="*/ 7 w 160"/>
                <a:gd name="T19" fmla="*/ 31 h 205"/>
                <a:gd name="T20" fmla="*/ 38 w 160"/>
                <a:gd name="T21" fmla="*/ 13 h 205"/>
                <a:gd name="T22" fmla="*/ 76 w 160"/>
                <a:gd name="T23" fmla="*/ 1 h 205"/>
                <a:gd name="T24" fmla="*/ 124 w 160"/>
                <a:gd name="T25" fmla="*/ 8 h 205"/>
                <a:gd name="T26" fmla="*/ 154 w 160"/>
                <a:gd name="T27" fmla="*/ 20 h 205"/>
                <a:gd name="T28" fmla="*/ 160 w 160"/>
                <a:gd name="T29" fmla="*/ 203 h 2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0" h="205">
                  <a:moveTo>
                    <a:pt x="160" y="203"/>
                  </a:moveTo>
                  <a:lnTo>
                    <a:pt x="133" y="191"/>
                  </a:lnTo>
                  <a:lnTo>
                    <a:pt x="101" y="187"/>
                  </a:lnTo>
                  <a:lnTo>
                    <a:pt x="71" y="188"/>
                  </a:lnTo>
                  <a:lnTo>
                    <a:pt x="52" y="194"/>
                  </a:lnTo>
                  <a:lnTo>
                    <a:pt x="37" y="205"/>
                  </a:lnTo>
                  <a:lnTo>
                    <a:pt x="37" y="89"/>
                  </a:lnTo>
                  <a:lnTo>
                    <a:pt x="14" y="82"/>
                  </a:lnTo>
                  <a:lnTo>
                    <a:pt x="1" y="58"/>
                  </a:lnTo>
                  <a:cubicBezTo>
                    <a:pt x="0" y="50"/>
                    <a:pt x="1" y="38"/>
                    <a:pt x="7" y="31"/>
                  </a:cubicBezTo>
                  <a:cubicBezTo>
                    <a:pt x="13" y="24"/>
                    <a:pt x="27" y="18"/>
                    <a:pt x="38" y="13"/>
                  </a:cubicBezTo>
                  <a:cubicBezTo>
                    <a:pt x="49" y="8"/>
                    <a:pt x="62" y="2"/>
                    <a:pt x="76" y="1"/>
                  </a:cubicBezTo>
                  <a:cubicBezTo>
                    <a:pt x="90" y="0"/>
                    <a:pt x="111" y="5"/>
                    <a:pt x="124" y="8"/>
                  </a:cubicBezTo>
                  <a:lnTo>
                    <a:pt x="154" y="20"/>
                  </a:lnTo>
                  <a:lnTo>
                    <a:pt x="160" y="203"/>
                  </a:lnTo>
                  <a:close/>
                </a:path>
              </a:pathLst>
            </a:custGeom>
            <a:gradFill rotWithShape="1">
              <a:gsLst>
                <a:gs pos="0">
                  <a:srgbClr val="FF5050"/>
                </a:gs>
                <a:gs pos="50000">
                  <a:srgbClr val="FFCCCC"/>
                </a:gs>
                <a:gs pos="100000">
                  <a:srgbClr val="FF505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8" name="Freeform 166"/>
            <p:cNvSpPr>
              <a:spLocks noChangeArrowheads="1"/>
            </p:cNvSpPr>
            <p:nvPr/>
          </p:nvSpPr>
          <p:spPr bwMode="auto">
            <a:xfrm>
              <a:off x="1492" y="2784"/>
              <a:ext cx="366" cy="954"/>
            </a:xfrm>
            <a:custGeom>
              <a:avLst/>
              <a:gdLst>
                <a:gd name="T0" fmla="*/ 2 w 366"/>
                <a:gd name="T1" fmla="*/ 750 h 954"/>
                <a:gd name="T2" fmla="*/ 366 w 366"/>
                <a:gd name="T3" fmla="*/ 954 h 954"/>
                <a:gd name="T4" fmla="*/ 365 w 366"/>
                <a:gd name="T5" fmla="*/ 782 h 954"/>
                <a:gd name="T6" fmla="*/ 121 w 366"/>
                <a:gd name="T7" fmla="*/ 638 h 954"/>
                <a:gd name="T8" fmla="*/ 125 w 366"/>
                <a:gd name="T9" fmla="*/ 76 h 954"/>
                <a:gd name="T10" fmla="*/ 0 w 366"/>
                <a:gd name="T11" fmla="*/ 0 h 954"/>
                <a:gd name="T12" fmla="*/ 2 w 366"/>
                <a:gd name="T13" fmla="*/ 750 h 9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6" h="954">
                  <a:moveTo>
                    <a:pt x="2" y="750"/>
                  </a:moveTo>
                  <a:lnTo>
                    <a:pt x="366" y="954"/>
                  </a:lnTo>
                  <a:lnTo>
                    <a:pt x="365" y="782"/>
                  </a:lnTo>
                  <a:lnTo>
                    <a:pt x="121" y="638"/>
                  </a:lnTo>
                  <a:lnTo>
                    <a:pt x="125" y="76"/>
                  </a:lnTo>
                  <a:lnTo>
                    <a:pt x="0" y="0"/>
                  </a:lnTo>
                  <a:lnTo>
                    <a:pt x="2" y="750"/>
                  </a:lnTo>
                  <a:close/>
                </a:path>
              </a:pathLst>
            </a:cu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9" name="Freeform 167"/>
            <p:cNvSpPr>
              <a:spLocks noChangeArrowheads="1"/>
            </p:cNvSpPr>
            <p:nvPr/>
          </p:nvSpPr>
          <p:spPr bwMode="auto">
            <a:xfrm>
              <a:off x="1855" y="3179"/>
              <a:ext cx="574" cy="557"/>
            </a:xfrm>
            <a:custGeom>
              <a:avLst/>
              <a:gdLst>
                <a:gd name="T0" fmla="*/ 3 w 574"/>
                <a:gd name="T1" fmla="*/ 557 h 557"/>
                <a:gd name="T2" fmla="*/ 499 w 574"/>
                <a:gd name="T3" fmla="*/ 288 h 557"/>
                <a:gd name="T4" fmla="*/ 531 w 574"/>
                <a:gd name="T5" fmla="*/ 264 h 557"/>
                <a:gd name="T6" fmla="*/ 557 w 574"/>
                <a:gd name="T7" fmla="*/ 236 h 557"/>
                <a:gd name="T8" fmla="*/ 571 w 574"/>
                <a:gd name="T9" fmla="*/ 206 h 557"/>
                <a:gd name="T10" fmla="*/ 574 w 574"/>
                <a:gd name="T11" fmla="*/ 171 h 557"/>
                <a:gd name="T12" fmla="*/ 574 w 574"/>
                <a:gd name="T13" fmla="*/ 0 h 557"/>
                <a:gd name="T14" fmla="*/ 567 w 574"/>
                <a:gd name="T15" fmla="*/ 39 h 557"/>
                <a:gd name="T16" fmla="*/ 550 w 574"/>
                <a:gd name="T17" fmla="*/ 70 h 557"/>
                <a:gd name="T18" fmla="*/ 518 w 574"/>
                <a:gd name="T19" fmla="*/ 91 h 557"/>
                <a:gd name="T20" fmla="*/ 444 w 574"/>
                <a:gd name="T21" fmla="*/ 134 h 557"/>
                <a:gd name="T22" fmla="*/ 0 w 574"/>
                <a:gd name="T23" fmla="*/ 387 h 557"/>
                <a:gd name="T24" fmla="*/ 3 w 574"/>
                <a:gd name="T25" fmla="*/ 557 h 55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4" h="557">
                  <a:moveTo>
                    <a:pt x="3" y="557"/>
                  </a:moveTo>
                  <a:lnTo>
                    <a:pt x="499" y="288"/>
                  </a:lnTo>
                  <a:lnTo>
                    <a:pt x="531" y="264"/>
                  </a:lnTo>
                  <a:lnTo>
                    <a:pt x="557" y="236"/>
                  </a:lnTo>
                  <a:lnTo>
                    <a:pt x="571" y="206"/>
                  </a:lnTo>
                  <a:lnTo>
                    <a:pt x="574" y="171"/>
                  </a:lnTo>
                  <a:lnTo>
                    <a:pt x="574" y="0"/>
                  </a:lnTo>
                  <a:lnTo>
                    <a:pt x="567" y="39"/>
                  </a:lnTo>
                  <a:cubicBezTo>
                    <a:pt x="563" y="51"/>
                    <a:pt x="558" y="61"/>
                    <a:pt x="550" y="70"/>
                  </a:cubicBezTo>
                  <a:lnTo>
                    <a:pt x="518" y="91"/>
                  </a:lnTo>
                  <a:lnTo>
                    <a:pt x="444" y="134"/>
                  </a:lnTo>
                  <a:lnTo>
                    <a:pt x="0" y="387"/>
                  </a:lnTo>
                  <a:lnTo>
                    <a:pt x="3" y="557"/>
                  </a:ln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0" name="Freeform 168"/>
            <p:cNvSpPr>
              <a:spLocks noChangeArrowheads="1"/>
            </p:cNvSpPr>
            <p:nvPr/>
          </p:nvSpPr>
          <p:spPr bwMode="auto">
            <a:xfrm>
              <a:off x="1610" y="2714"/>
              <a:ext cx="817" cy="851"/>
            </a:xfrm>
            <a:custGeom>
              <a:avLst/>
              <a:gdLst>
                <a:gd name="T0" fmla="*/ 247 w 817"/>
                <a:gd name="T1" fmla="*/ 851 h 851"/>
                <a:gd name="T2" fmla="*/ 764 w 817"/>
                <a:gd name="T3" fmla="*/ 554 h 851"/>
                <a:gd name="T4" fmla="*/ 797 w 817"/>
                <a:gd name="T5" fmla="*/ 532 h 851"/>
                <a:gd name="T6" fmla="*/ 809 w 817"/>
                <a:gd name="T7" fmla="*/ 504 h 851"/>
                <a:gd name="T8" fmla="*/ 817 w 817"/>
                <a:gd name="T9" fmla="*/ 465 h 851"/>
                <a:gd name="T10" fmla="*/ 811 w 817"/>
                <a:gd name="T11" fmla="*/ 429 h 851"/>
                <a:gd name="T12" fmla="*/ 780 w 817"/>
                <a:gd name="T13" fmla="*/ 393 h 851"/>
                <a:gd name="T14" fmla="*/ 709 w 817"/>
                <a:gd name="T15" fmla="*/ 353 h 851"/>
                <a:gd name="T16" fmla="*/ 109 w 817"/>
                <a:gd name="T17" fmla="*/ 0 h 851"/>
                <a:gd name="T18" fmla="*/ 106 w 817"/>
                <a:gd name="T19" fmla="*/ 580 h 851"/>
                <a:gd name="T20" fmla="*/ 96 w 817"/>
                <a:gd name="T21" fmla="*/ 621 h 851"/>
                <a:gd name="T22" fmla="*/ 70 w 817"/>
                <a:gd name="T23" fmla="*/ 660 h 851"/>
                <a:gd name="T24" fmla="*/ 36 w 817"/>
                <a:gd name="T25" fmla="*/ 689 h 851"/>
                <a:gd name="T26" fmla="*/ 0 w 817"/>
                <a:gd name="T27" fmla="*/ 708 h 851"/>
                <a:gd name="T28" fmla="*/ 247 w 817"/>
                <a:gd name="T29" fmla="*/ 851 h 8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17" h="851">
                  <a:moveTo>
                    <a:pt x="247" y="851"/>
                  </a:moveTo>
                  <a:lnTo>
                    <a:pt x="764" y="554"/>
                  </a:lnTo>
                  <a:lnTo>
                    <a:pt x="797" y="532"/>
                  </a:lnTo>
                  <a:cubicBezTo>
                    <a:pt x="804" y="524"/>
                    <a:pt x="806" y="515"/>
                    <a:pt x="809" y="504"/>
                  </a:cubicBezTo>
                  <a:cubicBezTo>
                    <a:pt x="812" y="493"/>
                    <a:pt x="817" y="477"/>
                    <a:pt x="817" y="465"/>
                  </a:cubicBezTo>
                  <a:cubicBezTo>
                    <a:pt x="817" y="453"/>
                    <a:pt x="817" y="441"/>
                    <a:pt x="811" y="429"/>
                  </a:cubicBezTo>
                  <a:cubicBezTo>
                    <a:pt x="805" y="417"/>
                    <a:pt x="797" y="406"/>
                    <a:pt x="780" y="393"/>
                  </a:cubicBezTo>
                  <a:lnTo>
                    <a:pt x="709" y="353"/>
                  </a:lnTo>
                  <a:lnTo>
                    <a:pt x="109" y="0"/>
                  </a:lnTo>
                  <a:lnTo>
                    <a:pt x="106" y="580"/>
                  </a:lnTo>
                  <a:lnTo>
                    <a:pt x="96" y="621"/>
                  </a:lnTo>
                  <a:cubicBezTo>
                    <a:pt x="90" y="634"/>
                    <a:pt x="80" y="649"/>
                    <a:pt x="70" y="660"/>
                  </a:cubicBezTo>
                  <a:cubicBezTo>
                    <a:pt x="60" y="671"/>
                    <a:pt x="48" y="681"/>
                    <a:pt x="36" y="689"/>
                  </a:cubicBezTo>
                  <a:lnTo>
                    <a:pt x="0" y="708"/>
                  </a:lnTo>
                  <a:lnTo>
                    <a:pt x="247" y="851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1" name="Oval 169"/>
            <p:cNvSpPr>
              <a:spLocks noChangeArrowheads="1"/>
            </p:cNvSpPr>
            <p:nvPr/>
          </p:nvSpPr>
          <p:spPr bwMode="auto">
            <a:xfrm>
              <a:off x="1777" y="2937"/>
              <a:ext cx="183" cy="114"/>
            </a:xfrm>
            <a:prstGeom prst="ellipse">
              <a:avLst/>
            </a:prstGeom>
            <a:gradFill rotWithShape="1">
              <a:gsLst>
                <a:gs pos="0">
                  <a:srgbClr val="FF5050"/>
                </a:gs>
                <a:gs pos="50000">
                  <a:srgbClr val="FFCCCC"/>
                </a:gs>
                <a:gs pos="100000">
                  <a:srgbClr val="FF5050"/>
                </a:gs>
              </a:gsLst>
              <a:lin ang="0" scaled="1"/>
            </a:gra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242" name="Freeform 170"/>
            <p:cNvSpPr>
              <a:spLocks noChangeArrowheads="1"/>
            </p:cNvSpPr>
            <p:nvPr/>
          </p:nvSpPr>
          <p:spPr bwMode="auto">
            <a:xfrm>
              <a:off x="1008" y="2711"/>
              <a:ext cx="108" cy="698"/>
            </a:xfrm>
            <a:custGeom>
              <a:avLst/>
              <a:gdLst>
                <a:gd name="T0" fmla="*/ 108 w 108"/>
                <a:gd name="T1" fmla="*/ 698 h 698"/>
                <a:gd name="T2" fmla="*/ 108 w 108"/>
                <a:gd name="T3" fmla="*/ 147 h 698"/>
                <a:gd name="T4" fmla="*/ 70 w 108"/>
                <a:gd name="T5" fmla="*/ 123 h 698"/>
                <a:gd name="T6" fmla="*/ 43 w 108"/>
                <a:gd name="T7" fmla="*/ 92 h 698"/>
                <a:gd name="T8" fmla="*/ 21 w 108"/>
                <a:gd name="T9" fmla="*/ 60 h 698"/>
                <a:gd name="T10" fmla="*/ 9 w 108"/>
                <a:gd name="T11" fmla="*/ 32 h 698"/>
                <a:gd name="T12" fmla="*/ 3 w 108"/>
                <a:gd name="T13" fmla="*/ 0 h 698"/>
                <a:gd name="T14" fmla="*/ 0 w 108"/>
                <a:gd name="T15" fmla="*/ 531 h 698"/>
                <a:gd name="T16" fmla="*/ 7 w 108"/>
                <a:gd name="T17" fmla="*/ 581 h 698"/>
                <a:gd name="T18" fmla="*/ 22 w 108"/>
                <a:gd name="T19" fmla="*/ 629 h 698"/>
                <a:gd name="T20" fmla="*/ 46 w 108"/>
                <a:gd name="T21" fmla="*/ 658 h 698"/>
                <a:gd name="T22" fmla="*/ 82 w 108"/>
                <a:gd name="T23" fmla="*/ 686 h 698"/>
                <a:gd name="T24" fmla="*/ 108 w 108"/>
                <a:gd name="T25" fmla="*/ 698 h 6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8" h="698">
                  <a:moveTo>
                    <a:pt x="108" y="698"/>
                  </a:moveTo>
                  <a:lnTo>
                    <a:pt x="108" y="147"/>
                  </a:lnTo>
                  <a:lnTo>
                    <a:pt x="70" y="123"/>
                  </a:lnTo>
                  <a:lnTo>
                    <a:pt x="43" y="92"/>
                  </a:lnTo>
                  <a:lnTo>
                    <a:pt x="21" y="60"/>
                  </a:lnTo>
                  <a:lnTo>
                    <a:pt x="9" y="32"/>
                  </a:lnTo>
                  <a:lnTo>
                    <a:pt x="3" y="0"/>
                  </a:lnTo>
                  <a:lnTo>
                    <a:pt x="0" y="531"/>
                  </a:lnTo>
                  <a:lnTo>
                    <a:pt x="7" y="581"/>
                  </a:lnTo>
                  <a:cubicBezTo>
                    <a:pt x="11" y="597"/>
                    <a:pt x="16" y="616"/>
                    <a:pt x="22" y="629"/>
                  </a:cubicBezTo>
                  <a:cubicBezTo>
                    <a:pt x="28" y="642"/>
                    <a:pt x="36" y="649"/>
                    <a:pt x="46" y="658"/>
                  </a:cubicBezTo>
                  <a:cubicBezTo>
                    <a:pt x="56" y="667"/>
                    <a:pt x="72" y="679"/>
                    <a:pt x="82" y="686"/>
                  </a:cubicBezTo>
                  <a:lnTo>
                    <a:pt x="108" y="698"/>
                  </a:lnTo>
                  <a:close/>
                </a:path>
              </a:pathLst>
            </a:custGeom>
            <a:gradFill rotWithShape="1">
              <a:gsLst>
                <a:gs pos="0">
                  <a:srgbClr val="FF5050"/>
                </a:gs>
                <a:gs pos="100000">
                  <a:srgbClr val="FFCC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3" name="Freeform 171"/>
            <p:cNvSpPr>
              <a:spLocks noChangeArrowheads="1"/>
            </p:cNvSpPr>
            <p:nvPr/>
          </p:nvSpPr>
          <p:spPr bwMode="auto">
            <a:xfrm>
              <a:off x="1610" y="2714"/>
              <a:ext cx="108" cy="703"/>
            </a:xfrm>
            <a:custGeom>
              <a:avLst/>
              <a:gdLst>
                <a:gd name="T0" fmla="*/ 0 w 108"/>
                <a:gd name="T1" fmla="*/ 703 h 703"/>
                <a:gd name="T2" fmla="*/ 34 w 108"/>
                <a:gd name="T3" fmla="*/ 693 h 703"/>
                <a:gd name="T4" fmla="*/ 65 w 108"/>
                <a:gd name="T5" fmla="*/ 670 h 703"/>
                <a:gd name="T6" fmla="*/ 91 w 108"/>
                <a:gd name="T7" fmla="*/ 633 h 703"/>
                <a:gd name="T8" fmla="*/ 104 w 108"/>
                <a:gd name="T9" fmla="*/ 600 h 703"/>
                <a:gd name="T10" fmla="*/ 106 w 108"/>
                <a:gd name="T11" fmla="*/ 558 h 703"/>
                <a:gd name="T12" fmla="*/ 108 w 108"/>
                <a:gd name="T13" fmla="*/ 0 h 703"/>
                <a:gd name="T14" fmla="*/ 104 w 108"/>
                <a:gd name="T15" fmla="*/ 52 h 703"/>
                <a:gd name="T16" fmla="*/ 96 w 108"/>
                <a:gd name="T17" fmla="*/ 79 h 703"/>
                <a:gd name="T18" fmla="*/ 70 w 108"/>
                <a:gd name="T19" fmla="*/ 108 h 703"/>
                <a:gd name="T20" fmla="*/ 44 w 108"/>
                <a:gd name="T21" fmla="*/ 129 h 703"/>
                <a:gd name="T22" fmla="*/ 7 w 108"/>
                <a:gd name="T23" fmla="*/ 148 h 703"/>
                <a:gd name="T24" fmla="*/ 0 w 108"/>
                <a:gd name="T25" fmla="*/ 703 h 70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8" h="703">
                  <a:moveTo>
                    <a:pt x="0" y="703"/>
                  </a:moveTo>
                  <a:lnTo>
                    <a:pt x="34" y="693"/>
                  </a:lnTo>
                  <a:cubicBezTo>
                    <a:pt x="45" y="688"/>
                    <a:pt x="56" y="680"/>
                    <a:pt x="65" y="670"/>
                  </a:cubicBezTo>
                  <a:cubicBezTo>
                    <a:pt x="74" y="660"/>
                    <a:pt x="85" y="645"/>
                    <a:pt x="91" y="633"/>
                  </a:cubicBezTo>
                  <a:lnTo>
                    <a:pt x="104" y="600"/>
                  </a:lnTo>
                  <a:lnTo>
                    <a:pt x="106" y="558"/>
                  </a:lnTo>
                  <a:lnTo>
                    <a:pt x="108" y="0"/>
                  </a:lnTo>
                  <a:lnTo>
                    <a:pt x="104" y="52"/>
                  </a:lnTo>
                  <a:cubicBezTo>
                    <a:pt x="102" y="65"/>
                    <a:pt x="102" y="70"/>
                    <a:pt x="96" y="79"/>
                  </a:cubicBezTo>
                  <a:cubicBezTo>
                    <a:pt x="90" y="88"/>
                    <a:pt x="79" y="100"/>
                    <a:pt x="70" y="108"/>
                  </a:cubicBezTo>
                  <a:cubicBezTo>
                    <a:pt x="61" y="116"/>
                    <a:pt x="54" y="122"/>
                    <a:pt x="44" y="129"/>
                  </a:cubicBezTo>
                  <a:lnTo>
                    <a:pt x="7" y="148"/>
                  </a:lnTo>
                  <a:lnTo>
                    <a:pt x="0" y="703"/>
                  </a:lnTo>
                  <a:close/>
                </a:path>
              </a:pathLst>
            </a:custGeom>
            <a:gradFill rotWithShape="1">
              <a:gsLst>
                <a:gs pos="0">
                  <a:srgbClr val="FFCCCC"/>
                </a:gs>
                <a:gs pos="100000">
                  <a:srgbClr val="FF505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4" name="Freeform 172"/>
            <p:cNvSpPr>
              <a:spLocks noChangeArrowheads="1"/>
            </p:cNvSpPr>
            <p:nvPr/>
          </p:nvSpPr>
          <p:spPr bwMode="auto">
            <a:xfrm>
              <a:off x="1180" y="2615"/>
              <a:ext cx="380" cy="783"/>
            </a:xfrm>
            <a:custGeom>
              <a:avLst/>
              <a:gdLst>
                <a:gd name="T0" fmla="*/ 63 w 380"/>
                <a:gd name="T1" fmla="*/ 768 h 783"/>
                <a:gd name="T2" fmla="*/ 101 w 380"/>
                <a:gd name="T3" fmla="*/ 752 h 783"/>
                <a:gd name="T4" fmla="*/ 143 w 380"/>
                <a:gd name="T5" fmla="*/ 740 h 783"/>
                <a:gd name="T6" fmla="*/ 193 w 380"/>
                <a:gd name="T7" fmla="*/ 739 h 783"/>
                <a:gd name="T8" fmla="*/ 241 w 380"/>
                <a:gd name="T9" fmla="*/ 747 h 783"/>
                <a:gd name="T10" fmla="*/ 281 w 380"/>
                <a:gd name="T11" fmla="*/ 763 h 783"/>
                <a:gd name="T12" fmla="*/ 314 w 380"/>
                <a:gd name="T13" fmla="*/ 783 h 783"/>
                <a:gd name="T14" fmla="*/ 322 w 380"/>
                <a:gd name="T15" fmla="*/ 175 h 783"/>
                <a:gd name="T16" fmla="*/ 354 w 380"/>
                <a:gd name="T17" fmla="*/ 157 h 783"/>
                <a:gd name="T18" fmla="*/ 377 w 380"/>
                <a:gd name="T19" fmla="*/ 134 h 783"/>
                <a:gd name="T20" fmla="*/ 375 w 380"/>
                <a:gd name="T21" fmla="*/ 94 h 783"/>
                <a:gd name="T22" fmla="*/ 349 w 380"/>
                <a:gd name="T23" fmla="*/ 58 h 783"/>
                <a:gd name="T24" fmla="*/ 306 w 380"/>
                <a:gd name="T25" fmla="*/ 29 h 783"/>
                <a:gd name="T26" fmla="*/ 258 w 380"/>
                <a:gd name="T27" fmla="*/ 12 h 783"/>
                <a:gd name="T28" fmla="*/ 207 w 380"/>
                <a:gd name="T29" fmla="*/ 2 h 783"/>
                <a:gd name="T30" fmla="*/ 154 w 380"/>
                <a:gd name="T31" fmla="*/ 3 h 783"/>
                <a:gd name="T32" fmla="*/ 83 w 380"/>
                <a:gd name="T33" fmla="*/ 20 h 783"/>
                <a:gd name="T34" fmla="*/ 34 w 380"/>
                <a:gd name="T35" fmla="*/ 50 h 783"/>
                <a:gd name="T36" fmla="*/ 5 w 380"/>
                <a:gd name="T37" fmla="*/ 86 h 783"/>
                <a:gd name="T38" fmla="*/ 3 w 380"/>
                <a:gd name="T39" fmla="*/ 118 h 783"/>
                <a:gd name="T40" fmla="*/ 25 w 380"/>
                <a:gd name="T41" fmla="*/ 151 h 783"/>
                <a:gd name="T42" fmla="*/ 65 w 380"/>
                <a:gd name="T43" fmla="*/ 175 h 783"/>
                <a:gd name="T44" fmla="*/ 63 w 380"/>
                <a:gd name="T45" fmla="*/ 768 h 78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80" h="783">
                  <a:moveTo>
                    <a:pt x="63" y="768"/>
                  </a:moveTo>
                  <a:lnTo>
                    <a:pt x="101" y="752"/>
                  </a:lnTo>
                  <a:cubicBezTo>
                    <a:pt x="114" y="747"/>
                    <a:pt x="128" y="742"/>
                    <a:pt x="143" y="740"/>
                  </a:cubicBezTo>
                  <a:cubicBezTo>
                    <a:pt x="158" y="738"/>
                    <a:pt x="177" y="738"/>
                    <a:pt x="193" y="739"/>
                  </a:cubicBezTo>
                  <a:cubicBezTo>
                    <a:pt x="209" y="740"/>
                    <a:pt x="226" y="743"/>
                    <a:pt x="241" y="747"/>
                  </a:cubicBezTo>
                  <a:cubicBezTo>
                    <a:pt x="256" y="751"/>
                    <a:pt x="269" y="757"/>
                    <a:pt x="281" y="763"/>
                  </a:cubicBezTo>
                  <a:lnTo>
                    <a:pt x="314" y="783"/>
                  </a:lnTo>
                  <a:lnTo>
                    <a:pt x="322" y="175"/>
                  </a:lnTo>
                  <a:lnTo>
                    <a:pt x="354" y="157"/>
                  </a:lnTo>
                  <a:cubicBezTo>
                    <a:pt x="363" y="150"/>
                    <a:pt x="374" y="144"/>
                    <a:pt x="377" y="134"/>
                  </a:cubicBezTo>
                  <a:cubicBezTo>
                    <a:pt x="380" y="124"/>
                    <a:pt x="380" y="107"/>
                    <a:pt x="375" y="94"/>
                  </a:cubicBezTo>
                  <a:cubicBezTo>
                    <a:pt x="370" y="81"/>
                    <a:pt x="360" y="69"/>
                    <a:pt x="349" y="58"/>
                  </a:cubicBezTo>
                  <a:cubicBezTo>
                    <a:pt x="338" y="47"/>
                    <a:pt x="321" y="37"/>
                    <a:pt x="306" y="29"/>
                  </a:cubicBezTo>
                  <a:cubicBezTo>
                    <a:pt x="291" y="21"/>
                    <a:pt x="274" y="16"/>
                    <a:pt x="258" y="12"/>
                  </a:cubicBezTo>
                  <a:cubicBezTo>
                    <a:pt x="242" y="8"/>
                    <a:pt x="224" y="3"/>
                    <a:pt x="207" y="2"/>
                  </a:cubicBezTo>
                  <a:cubicBezTo>
                    <a:pt x="190" y="1"/>
                    <a:pt x="175" y="0"/>
                    <a:pt x="154" y="3"/>
                  </a:cubicBezTo>
                  <a:cubicBezTo>
                    <a:pt x="133" y="6"/>
                    <a:pt x="103" y="12"/>
                    <a:pt x="83" y="20"/>
                  </a:cubicBezTo>
                  <a:cubicBezTo>
                    <a:pt x="63" y="28"/>
                    <a:pt x="47" y="39"/>
                    <a:pt x="34" y="50"/>
                  </a:cubicBezTo>
                  <a:cubicBezTo>
                    <a:pt x="21" y="61"/>
                    <a:pt x="10" y="75"/>
                    <a:pt x="5" y="86"/>
                  </a:cubicBezTo>
                  <a:cubicBezTo>
                    <a:pt x="0" y="97"/>
                    <a:pt x="0" y="107"/>
                    <a:pt x="3" y="118"/>
                  </a:cubicBezTo>
                  <a:cubicBezTo>
                    <a:pt x="6" y="129"/>
                    <a:pt x="15" y="141"/>
                    <a:pt x="25" y="151"/>
                  </a:cubicBezTo>
                  <a:lnTo>
                    <a:pt x="65" y="175"/>
                  </a:lnTo>
                  <a:lnTo>
                    <a:pt x="63" y="768"/>
                  </a:lnTo>
                  <a:close/>
                </a:path>
              </a:pathLst>
            </a:custGeom>
            <a:gradFill rotWithShape="1">
              <a:gsLst>
                <a:gs pos="0">
                  <a:srgbClr val="FF7C80"/>
                </a:gs>
                <a:gs pos="50000">
                  <a:srgbClr val="FFFFFF"/>
                </a:gs>
                <a:gs pos="100000">
                  <a:srgbClr val="FF7C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5" name="Freeform 173"/>
            <p:cNvSpPr>
              <a:spLocks noChangeArrowheads="1"/>
            </p:cNvSpPr>
            <p:nvPr/>
          </p:nvSpPr>
          <p:spPr bwMode="auto">
            <a:xfrm>
              <a:off x="1011" y="2516"/>
              <a:ext cx="709" cy="344"/>
            </a:xfrm>
            <a:custGeom>
              <a:avLst/>
              <a:gdLst>
                <a:gd name="T0" fmla="*/ 103 w 709"/>
                <a:gd name="T1" fmla="*/ 339 h 344"/>
                <a:gd name="T2" fmla="*/ 234 w 709"/>
                <a:gd name="T3" fmla="*/ 277 h 344"/>
                <a:gd name="T4" fmla="*/ 198 w 709"/>
                <a:gd name="T5" fmla="*/ 250 h 344"/>
                <a:gd name="T6" fmla="*/ 174 w 709"/>
                <a:gd name="T7" fmla="*/ 219 h 344"/>
                <a:gd name="T8" fmla="*/ 177 w 709"/>
                <a:gd name="T9" fmla="*/ 183 h 344"/>
                <a:gd name="T10" fmla="*/ 213 w 709"/>
                <a:gd name="T11" fmla="*/ 145 h 344"/>
                <a:gd name="T12" fmla="*/ 273 w 709"/>
                <a:gd name="T13" fmla="*/ 114 h 344"/>
                <a:gd name="T14" fmla="*/ 333 w 709"/>
                <a:gd name="T15" fmla="*/ 102 h 344"/>
                <a:gd name="T16" fmla="*/ 415 w 709"/>
                <a:gd name="T17" fmla="*/ 107 h 344"/>
                <a:gd name="T18" fmla="*/ 477 w 709"/>
                <a:gd name="T19" fmla="*/ 130 h 344"/>
                <a:gd name="T20" fmla="*/ 522 w 709"/>
                <a:gd name="T21" fmla="*/ 164 h 344"/>
                <a:gd name="T22" fmla="*/ 544 w 709"/>
                <a:gd name="T23" fmla="*/ 200 h 344"/>
                <a:gd name="T24" fmla="*/ 540 w 709"/>
                <a:gd name="T25" fmla="*/ 234 h 344"/>
                <a:gd name="T26" fmla="*/ 521 w 709"/>
                <a:gd name="T27" fmla="*/ 256 h 344"/>
                <a:gd name="T28" fmla="*/ 489 w 709"/>
                <a:gd name="T29" fmla="*/ 274 h 344"/>
                <a:gd name="T30" fmla="*/ 607 w 709"/>
                <a:gd name="T31" fmla="*/ 344 h 344"/>
                <a:gd name="T32" fmla="*/ 657 w 709"/>
                <a:gd name="T33" fmla="*/ 318 h 344"/>
                <a:gd name="T34" fmla="*/ 690 w 709"/>
                <a:gd name="T35" fmla="*/ 282 h 344"/>
                <a:gd name="T36" fmla="*/ 703 w 709"/>
                <a:gd name="T37" fmla="*/ 245 h 344"/>
                <a:gd name="T38" fmla="*/ 707 w 709"/>
                <a:gd name="T39" fmla="*/ 197 h 344"/>
                <a:gd name="T40" fmla="*/ 693 w 709"/>
                <a:gd name="T41" fmla="*/ 150 h 344"/>
                <a:gd name="T42" fmla="*/ 650 w 709"/>
                <a:gd name="T43" fmla="*/ 94 h 344"/>
                <a:gd name="T44" fmla="*/ 595 w 709"/>
                <a:gd name="T45" fmla="*/ 56 h 344"/>
                <a:gd name="T46" fmla="*/ 520 w 709"/>
                <a:gd name="T47" fmla="*/ 23 h 344"/>
                <a:gd name="T48" fmla="*/ 443 w 709"/>
                <a:gd name="T49" fmla="*/ 8 h 344"/>
                <a:gd name="T50" fmla="*/ 366 w 709"/>
                <a:gd name="T51" fmla="*/ 1 h 344"/>
                <a:gd name="T52" fmla="*/ 283 w 709"/>
                <a:gd name="T53" fmla="*/ 5 h 344"/>
                <a:gd name="T54" fmla="*/ 192 w 709"/>
                <a:gd name="T55" fmla="*/ 23 h 344"/>
                <a:gd name="T56" fmla="*/ 115 w 709"/>
                <a:gd name="T57" fmla="*/ 58 h 344"/>
                <a:gd name="T58" fmla="*/ 62 w 709"/>
                <a:gd name="T59" fmla="*/ 97 h 344"/>
                <a:gd name="T60" fmla="*/ 23 w 709"/>
                <a:gd name="T61" fmla="*/ 145 h 344"/>
                <a:gd name="T62" fmla="*/ 2 w 709"/>
                <a:gd name="T63" fmla="*/ 191 h 344"/>
                <a:gd name="T64" fmla="*/ 12 w 709"/>
                <a:gd name="T65" fmla="*/ 245 h 344"/>
                <a:gd name="T66" fmla="*/ 36 w 709"/>
                <a:gd name="T67" fmla="*/ 282 h 344"/>
                <a:gd name="T68" fmla="*/ 72 w 709"/>
                <a:gd name="T69" fmla="*/ 323 h 344"/>
                <a:gd name="T70" fmla="*/ 103 w 709"/>
                <a:gd name="T71" fmla="*/ 339 h 34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09" h="344">
                  <a:moveTo>
                    <a:pt x="103" y="339"/>
                  </a:moveTo>
                  <a:lnTo>
                    <a:pt x="234" y="277"/>
                  </a:lnTo>
                  <a:lnTo>
                    <a:pt x="198" y="250"/>
                  </a:lnTo>
                  <a:lnTo>
                    <a:pt x="174" y="219"/>
                  </a:lnTo>
                  <a:cubicBezTo>
                    <a:pt x="171" y="208"/>
                    <a:pt x="171" y="195"/>
                    <a:pt x="177" y="183"/>
                  </a:cubicBezTo>
                  <a:cubicBezTo>
                    <a:pt x="183" y="171"/>
                    <a:pt x="197" y="156"/>
                    <a:pt x="213" y="145"/>
                  </a:cubicBezTo>
                  <a:cubicBezTo>
                    <a:pt x="229" y="134"/>
                    <a:pt x="253" y="121"/>
                    <a:pt x="273" y="114"/>
                  </a:cubicBezTo>
                  <a:cubicBezTo>
                    <a:pt x="293" y="107"/>
                    <a:pt x="309" y="103"/>
                    <a:pt x="333" y="102"/>
                  </a:cubicBezTo>
                  <a:cubicBezTo>
                    <a:pt x="357" y="101"/>
                    <a:pt x="391" y="102"/>
                    <a:pt x="415" y="107"/>
                  </a:cubicBezTo>
                  <a:cubicBezTo>
                    <a:pt x="439" y="112"/>
                    <a:pt x="459" y="121"/>
                    <a:pt x="477" y="130"/>
                  </a:cubicBezTo>
                  <a:cubicBezTo>
                    <a:pt x="495" y="139"/>
                    <a:pt x="511" y="152"/>
                    <a:pt x="522" y="164"/>
                  </a:cubicBezTo>
                  <a:cubicBezTo>
                    <a:pt x="533" y="176"/>
                    <a:pt x="541" y="188"/>
                    <a:pt x="544" y="200"/>
                  </a:cubicBezTo>
                  <a:cubicBezTo>
                    <a:pt x="547" y="212"/>
                    <a:pt x="544" y="225"/>
                    <a:pt x="540" y="234"/>
                  </a:cubicBezTo>
                  <a:cubicBezTo>
                    <a:pt x="536" y="243"/>
                    <a:pt x="529" y="249"/>
                    <a:pt x="521" y="256"/>
                  </a:cubicBezTo>
                  <a:lnTo>
                    <a:pt x="489" y="274"/>
                  </a:lnTo>
                  <a:lnTo>
                    <a:pt x="607" y="344"/>
                  </a:lnTo>
                  <a:lnTo>
                    <a:pt x="657" y="318"/>
                  </a:lnTo>
                  <a:cubicBezTo>
                    <a:pt x="671" y="308"/>
                    <a:pt x="682" y="294"/>
                    <a:pt x="690" y="282"/>
                  </a:cubicBezTo>
                  <a:cubicBezTo>
                    <a:pt x="698" y="270"/>
                    <a:pt x="700" y="259"/>
                    <a:pt x="703" y="245"/>
                  </a:cubicBezTo>
                  <a:cubicBezTo>
                    <a:pt x="706" y="231"/>
                    <a:pt x="709" y="213"/>
                    <a:pt x="707" y="197"/>
                  </a:cubicBezTo>
                  <a:cubicBezTo>
                    <a:pt x="705" y="181"/>
                    <a:pt x="703" y="167"/>
                    <a:pt x="693" y="150"/>
                  </a:cubicBezTo>
                  <a:cubicBezTo>
                    <a:pt x="683" y="133"/>
                    <a:pt x="666" y="110"/>
                    <a:pt x="650" y="94"/>
                  </a:cubicBezTo>
                  <a:cubicBezTo>
                    <a:pt x="634" y="78"/>
                    <a:pt x="617" y="68"/>
                    <a:pt x="595" y="56"/>
                  </a:cubicBezTo>
                  <a:cubicBezTo>
                    <a:pt x="573" y="44"/>
                    <a:pt x="545" y="31"/>
                    <a:pt x="520" y="23"/>
                  </a:cubicBezTo>
                  <a:cubicBezTo>
                    <a:pt x="495" y="15"/>
                    <a:pt x="469" y="12"/>
                    <a:pt x="443" y="8"/>
                  </a:cubicBezTo>
                  <a:cubicBezTo>
                    <a:pt x="417" y="4"/>
                    <a:pt x="393" y="2"/>
                    <a:pt x="366" y="1"/>
                  </a:cubicBezTo>
                  <a:cubicBezTo>
                    <a:pt x="339" y="0"/>
                    <a:pt x="312" y="1"/>
                    <a:pt x="283" y="5"/>
                  </a:cubicBezTo>
                  <a:cubicBezTo>
                    <a:pt x="254" y="9"/>
                    <a:pt x="220" y="14"/>
                    <a:pt x="192" y="23"/>
                  </a:cubicBezTo>
                  <a:cubicBezTo>
                    <a:pt x="164" y="32"/>
                    <a:pt x="137" y="46"/>
                    <a:pt x="115" y="58"/>
                  </a:cubicBezTo>
                  <a:cubicBezTo>
                    <a:pt x="93" y="70"/>
                    <a:pt x="77" y="83"/>
                    <a:pt x="62" y="97"/>
                  </a:cubicBezTo>
                  <a:cubicBezTo>
                    <a:pt x="47" y="111"/>
                    <a:pt x="33" y="129"/>
                    <a:pt x="23" y="145"/>
                  </a:cubicBezTo>
                  <a:cubicBezTo>
                    <a:pt x="13" y="161"/>
                    <a:pt x="4" y="174"/>
                    <a:pt x="2" y="191"/>
                  </a:cubicBezTo>
                  <a:cubicBezTo>
                    <a:pt x="0" y="208"/>
                    <a:pt x="6" y="230"/>
                    <a:pt x="12" y="245"/>
                  </a:cubicBezTo>
                  <a:cubicBezTo>
                    <a:pt x="18" y="260"/>
                    <a:pt x="26" y="269"/>
                    <a:pt x="36" y="282"/>
                  </a:cubicBezTo>
                  <a:lnTo>
                    <a:pt x="72" y="323"/>
                  </a:lnTo>
                  <a:lnTo>
                    <a:pt x="103" y="339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6" name="Freeform 174"/>
            <p:cNvSpPr>
              <a:spLocks noChangeArrowheads="1"/>
            </p:cNvSpPr>
            <p:nvPr/>
          </p:nvSpPr>
          <p:spPr bwMode="auto">
            <a:xfrm>
              <a:off x="1716" y="2712"/>
              <a:ext cx="711" cy="852"/>
            </a:xfrm>
            <a:custGeom>
              <a:avLst/>
              <a:gdLst>
                <a:gd name="T0" fmla="*/ 139 w 711"/>
                <a:gd name="T1" fmla="*/ 852 h 852"/>
                <a:gd name="T2" fmla="*/ 684 w 711"/>
                <a:gd name="T3" fmla="*/ 542 h 852"/>
                <a:gd name="T4" fmla="*/ 703 w 711"/>
                <a:gd name="T5" fmla="*/ 511 h 852"/>
                <a:gd name="T6" fmla="*/ 710 w 711"/>
                <a:gd name="T7" fmla="*/ 475 h 852"/>
                <a:gd name="T8" fmla="*/ 708 w 711"/>
                <a:gd name="T9" fmla="*/ 442 h 852"/>
                <a:gd name="T10" fmla="*/ 694 w 711"/>
                <a:gd name="T11" fmla="*/ 415 h 852"/>
                <a:gd name="T12" fmla="*/ 670 w 711"/>
                <a:gd name="T13" fmla="*/ 394 h 852"/>
                <a:gd name="T14" fmla="*/ 600 w 711"/>
                <a:gd name="T15" fmla="*/ 353 h 852"/>
                <a:gd name="T16" fmla="*/ 0 w 711"/>
                <a:gd name="T17" fmla="*/ 0 h 8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11" h="852">
                  <a:moveTo>
                    <a:pt x="139" y="852"/>
                  </a:moveTo>
                  <a:lnTo>
                    <a:pt x="684" y="542"/>
                  </a:lnTo>
                  <a:lnTo>
                    <a:pt x="703" y="511"/>
                  </a:lnTo>
                  <a:cubicBezTo>
                    <a:pt x="707" y="500"/>
                    <a:pt x="709" y="486"/>
                    <a:pt x="710" y="475"/>
                  </a:cubicBezTo>
                  <a:cubicBezTo>
                    <a:pt x="711" y="464"/>
                    <a:pt x="711" y="452"/>
                    <a:pt x="708" y="442"/>
                  </a:cubicBezTo>
                  <a:cubicBezTo>
                    <a:pt x="705" y="432"/>
                    <a:pt x="700" y="423"/>
                    <a:pt x="694" y="415"/>
                  </a:cubicBezTo>
                  <a:lnTo>
                    <a:pt x="670" y="394"/>
                  </a:lnTo>
                  <a:lnTo>
                    <a:pt x="600" y="353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7" name="Freeform 175"/>
            <p:cNvSpPr>
              <a:spLocks noChangeArrowheads="1"/>
            </p:cNvSpPr>
            <p:nvPr/>
          </p:nvSpPr>
          <p:spPr bwMode="auto">
            <a:xfrm>
              <a:off x="1858" y="3170"/>
              <a:ext cx="571" cy="564"/>
            </a:xfrm>
            <a:custGeom>
              <a:avLst/>
              <a:gdLst>
                <a:gd name="T0" fmla="*/ 0 w 571"/>
                <a:gd name="T1" fmla="*/ 564 h 564"/>
                <a:gd name="T2" fmla="*/ 501 w 571"/>
                <a:gd name="T3" fmla="*/ 293 h 564"/>
                <a:gd name="T4" fmla="*/ 542 w 571"/>
                <a:gd name="T5" fmla="*/ 260 h 564"/>
                <a:gd name="T6" fmla="*/ 566 w 571"/>
                <a:gd name="T7" fmla="*/ 226 h 564"/>
                <a:gd name="T8" fmla="*/ 571 w 571"/>
                <a:gd name="T9" fmla="*/ 197 h 564"/>
                <a:gd name="T10" fmla="*/ 571 w 571"/>
                <a:gd name="T11" fmla="*/ 0 h 5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1" h="564">
                  <a:moveTo>
                    <a:pt x="0" y="564"/>
                  </a:moveTo>
                  <a:lnTo>
                    <a:pt x="501" y="293"/>
                  </a:lnTo>
                  <a:lnTo>
                    <a:pt x="542" y="260"/>
                  </a:lnTo>
                  <a:lnTo>
                    <a:pt x="566" y="226"/>
                  </a:lnTo>
                  <a:lnTo>
                    <a:pt x="571" y="197"/>
                  </a:lnTo>
                  <a:lnTo>
                    <a:pt x="571" y="0"/>
                  </a:ln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8" name="Freeform 176"/>
            <p:cNvSpPr>
              <a:spLocks noChangeArrowheads="1"/>
            </p:cNvSpPr>
            <p:nvPr/>
          </p:nvSpPr>
          <p:spPr bwMode="auto">
            <a:xfrm>
              <a:off x="298" y="2904"/>
              <a:ext cx="710" cy="744"/>
            </a:xfrm>
            <a:custGeom>
              <a:avLst/>
              <a:gdLst>
                <a:gd name="T0" fmla="*/ 405 w 710"/>
                <a:gd name="T1" fmla="*/ 744 h 744"/>
                <a:gd name="T2" fmla="*/ 52 w 710"/>
                <a:gd name="T3" fmla="*/ 545 h 744"/>
                <a:gd name="T4" fmla="*/ 16 w 710"/>
                <a:gd name="T5" fmla="*/ 516 h 744"/>
                <a:gd name="T6" fmla="*/ 2 w 710"/>
                <a:gd name="T7" fmla="*/ 475 h 744"/>
                <a:gd name="T8" fmla="*/ 4 w 710"/>
                <a:gd name="T9" fmla="*/ 434 h 744"/>
                <a:gd name="T10" fmla="*/ 28 w 710"/>
                <a:gd name="T11" fmla="*/ 394 h 744"/>
                <a:gd name="T12" fmla="*/ 69 w 710"/>
                <a:gd name="T13" fmla="*/ 370 h 744"/>
                <a:gd name="T14" fmla="*/ 710 w 710"/>
                <a:gd name="T15" fmla="*/ 0 h 7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10" h="744">
                  <a:moveTo>
                    <a:pt x="405" y="744"/>
                  </a:moveTo>
                  <a:lnTo>
                    <a:pt x="52" y="545"/>
                  </a:lnTo>
                  <a:lnTo>
                    <a:pt x="16" y="516"/>
                  </a:lnTo>
                  <a:cubicBezTo>
                    <a:pt x="8" y="504"/>
                    <a:pt x="4" y="489"/>
                    <a:pt x="2" y="475"/>
                  </a:cubicBezTo>
                  <a:cubicBezTo>
                    <a:pt x="0" y="461"/>
                    <a:pt x="0" y="447"/>
                    <a:pt x="4" y="434"/>
                  </a:cubicBezTo>
                  <a:cubicBezTo>
                    <a:pt x="8" y="421"/>
                    <a:pt x="17" y="405"/>
                    <a:pt x="28" y="394"/>
                  </a:cubicBezTo>
                  <a:lnTo>
                    <a:pt x="69" y="370"/>
                  </a:lnTo>
                  <a:lnTo>
                    <a:pt x="710" y="0"/>
                  </a:ln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9" name="Freeform 177"/>
            <p:cNvSpPr>
              <a:spLocks noChangeArrowheads="1"/>
            </p:cNvSpPr>
            <p:nvPr/>
          </p:nvSpPr>
          <p:spPr bwMode="auto">
            <a:xfrm>
              <a:off x="300" y="3367"/>
              <a:ext cx="401" cy="463"/>
            </a:xfrm>
            <a:custGeom>
              <a:avLst/>
              <a:gdLst>
                <a:gd name="T0" fmla="*/ 401 w 401"/>
                <a:gd name="T1" fmla="*/ 463 h 463"/>
                <a:gd name="T2" fmla="*/ 36 w 401"/>
                <a:gd name="T3" fmla="*/ 252 h 463"/>
                <a:gd name="T4" fmla="*/ 10 w 401"/>
                <a:gd name="T5" fmla="*/ 223 h 463"/>
                <a:gd name="T6" fmla="*/ 0 w 401"/>
                <a:gd name="T7" fmla="*/ 173 h 463"/>
                <a:gd name="T8" fmla="*/ 0 w 401"/>
                <a:gd name="T9" fmla="*/ 0 h 4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1" h="463">
                  <a:moveTo>
                    <a:pt x="401" y="463"/>
                  </a:moveTo>
                  <a:lnTo>
                    <a:pt x="36" y="252"/>
                  </a:lnTo>
                  <a:lnTo>
                    <a:pt x="10" y="223"/>
                  </a:lnTo>
                  <a:cubicBezTo>
                    <a:pt x="4" y="210"/>
                    <a:pt x="2" y="210"/>
                    <a:pt x="0" y="173"/>
                  </a:cubicBez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50" name="Freeform 178"/>
            <p:cNvSpPr>
              <a:spLocks noChangeArrowheads="1"/>
            </p:cNvSpPr>
            <p:nvPr/>
          </p:nvSpPr>
          <p:spPr bwMode="auto">
            <a:xfrm>
              <a:off x="775" y="3501"/>
              <a:ext cx="153" cy="92"/>
            </a:xfrm>
            <a:custGeom>
              <a:avLst/>
              <a:gdLst>
                <a:gd name="T0" fmla="*/ 34 w 153"/>
                <a:gd name="T1" fmla="*/ 92 h 92"/>
                <a:gd name="T2" fmla="*/ 11 w 153"/>
                <a:gd name="T3" fmla="*/ 79 h 92"/>
                <a:gd name="T4" fmla="*/ 1 w 153"/>
                <a:gd name="T5" fmla="*/ 53 h 92"/>
                <a:gd name="T6" fmla="*/ 7 w 153"/>
                <a:gd name="T7" fmla="*/ 29 h 92"/>
                <a:gd name="T8" fmla="*/ 41 w 153"/>
                <a:gd name="T9" fmla="*/ 9 h 92"/>
                <a:gd name="T10" fmla="*/ 83 w 153"/>
                <a:gd name="T11" fmla="*/ 1 h 92"/>
                <a:gd name="T12" fmla="*/ 121 w 153"/>
                <a:gd name="T13" fmla="*/ 5 h 92"/>
                <a:gd name="T14" fmla="*/ 153 w 153"/>
                <a:gd name="T15" fmla="*/ 19 h 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3" h="92">
                  <a:moveTo>
                    <a:pt x="34" y="92"/>
                  </a:moveTo>
                  <a:cubicBezTo>
                    <a:pt x="30" y="90"/>
                    <a:pt x="16" y="85"/>
                    <a:pt x="11" y="79"/>
                  </a:cubicBezTo>
                  <a:cubicBezTo>
                    <a:pt x="6" y="73"/>
                    <a:pt x="2" y="61"/>
                    <a:pt x="1" y="53"/>
                  </a:cubicBezTo>
                  <a:cubicBezTo>
                    <a:pt x="0" y="45"/>
                    <a:pt x="0" y="36"/>
                    <a:pt x="7" y="29"/>
                  </a:cubicBezTo>
                  <a:cubicBezTo>
                    <a:pt x="14" y="22"/>
                    <a:pt x="28" y="14"/>
                    <a:pt x="41" y="9"/>
                  </a:cubicBezTo>
                  <a:cubicBezTo>
                    <a:pt x="54" y="4"/>
                    <a:pt x="70" y="2"/>
                    <a:pt x="83" y="1"/>
                  </a:cubicBezTo>
                  <a:cubicBezTo>
                    <a:pt x="96" y="0"/>
                    <a:pt x="109" y="2"/>
                    <a:pt x="121" y="5"/>
                  </a:cubicBezTo>
                  <a:cubicBezTo>
                    <a:pt x="133" y="8"/>
                    <a:pt x="143" y="13"/>
                    <a:pt x="153" y="19"/>
                  </a:cubicBez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51" name="Freeform 179"/>
            <p:cNvSpPr>
              <a:spLocks noChangeArrowheads="1"/>
            </p:cNvSpPr>
            <p:nvPr/>
          </p:nvSpPr>
          <p:spPr bwMode="auto">
            <a:xfrm>
              <a:off x="1011" y="2516"/>
              <a:ext cx="709" cy="345"/>
            </a:xfrm>
            <a:custGeom>
              <a:avLst/>
              <a:gdLst>
                <a:gd name="T0" fmla="*/ 611 w 709"/>
                <a:gd name="T1" fmla="*/ 345 h 345"/>
                <a:gd name="T2" fmla="*/ 657 w 709"/>
                <a:gd name="T3" fmla="*/ 318 h 345"/>
                <a:gd name="T4" fmla="*/ 690 w 709"/>
                <a:gd name="T5" fmla="*/ 282 h 345"/>
                <a:gd name="T6" fmla="*/ 703 w 709"/>
                <a:gd name="T7" fmla="*/ 245 h 345"/>
                <a:gd name="T8" fmla="*/ 707 w 709"/>
                <a:gd name="T9" fmla="*/ 197 h 345"/>
                <a:gd name="T10" fmla="*/ 693 w 709"/>
                <a:gd name="T11" fmla="*/ 150 h 345"/>
                <a:gd name="T12" fmla="*/ 650 w 709"/>
                <a:gd name="T13" fmla="*/ 94 h 345"/>
                <a:gd name="T14" fmla="*/ 595 w 709"/>
                <a:gd name="T15" fmla="*/ 56 h 345"/>
                <a:gd name="T16" fmla="*/ 520 w 709"/>
                <a:gd name="T17" fmla="*/ 23 h 345"/>
                <a:gd name="T18" fmla="*/ 443 w 709"/>
                <a:gd name="T19" fmla="*/ 8 h 345"/>
                <a:gd name="T20" fmla="*/ 366 w 709"/>
                <a:gd name="T21" fmla="*/ 1 h 345"/>
                <a:gd name="T22" fmla="*/ 283 w 709"/>
                <a:gd name="T23" fmla="*/ 5 h 345"/>
                <a:gd name="T24" fmla="*/ 192 w 709"/>
                <a:gd name="T25" fmla="*/ 23 h 345"/>
                <a:gd name="T26" fmla="*/ 115 w 709"/>
                <a:gd name="T27" fmla="*/ 58 h 345"/>
                <a:gd name="T28" fmla="*/ 62 w 709"/>
                <a:gd name="T29" fmla="*/ 97 h 345"/>
                <a:gd name="T30" fmla="*/ 23 w 709"/>
                <a:gd name="T31" fmla="*/ 145 h 345"/>
                <a:gd name="T32" fmla="*/ 2 w 709"/>
                <a:gd name="T33" fmla="*/ 191 h 345"/>
                <a:gd name="T34" fmla="*/ 12 w 709"/>
                <a:gd name="T35" fmla="*/ 245 h 345"/>
                <a:gd name="T36" fmla="*/ 36 w 709"/>
                <a:gd name="T37" fmla="*/ 282 h 345"/>
                <a:gd name="T38" fmla="*/ 69 w 709"/>
                <a:gd name="T39" fmla="*/ 316 h 345"/>
                <a:gd name="T40" fmla="*/ 103 w 709"/>
                <a:gd name="T41" fmla="*/ 339 h 3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9" h="345">
                  <a:moveTo>
                    <a:pt x="611" y="345"/>
                  </a:moveTo>
                  <a:lnTo>
                    <a:pt x="657" y="318"/>
                  </a:lnTo>
                  <a:cubicBezTo>
                    <a:pt x="670" y="308"/>
                    <a:pt x="682" y="294"/>
                    <a:pt x="690" y="282"/>
                  </a:cubicBezTo>
                  <a:cubicBezTo>
                    <a:pt x="698" y="270"/>
                    <a:pt x="700" y="259"/>
                    <a:pt x="703" y="245"/>
                  </a:cubicBezTo>
                  <a:cubicBezTo>
                    <a:pt x="706" y="231"/>
                    <a:pt x="709" y="213"/>
                    <a:pt x="707" y="197"/>
                  </a:cubicBezTo>
                  <a:cubicBezTo>
                    <a:pt x="705" y="181"/>
                    <a:pt x="703" y="167"/>
                    <a:pt x="693" y="150"/>
                  </a:cubicBezTo>
                  <a:cubicBezTo>
                    <a:pt x="683" y="133"/>
                    <a:pt x="666" y="110"/>
                    <a:pt x="650" y="94"/>
                  </a:cubicBezTo>
                  <a:cubicBezTo>
                    <a:pt x="634" y="78"/>
                    <a:pt x="617" y="68"/>
                    <a:pt x="595" y="56"/>
                  </a:cubicBezTo>
                  <a:cubicBezTo>
                    <a:pt x="573" y="44"/>
                    <a:pt x="545" y="31"/>
                    <a:pt x="520" y="23"/>
                  </a:cubicBezTo>
                  <a:cubicBezTo>
                    <a:pt x="495" y="15"/>
                    <a:pt x="469" y="12"/>
                    <a:pt x="443" y="8"/>
                  </a:cubicBezTo>
                  <a:cubicBezTo>
                    <a:pt x="417" y="4"/>
                    <a:pt x="393" y="2"/>
                    <a:pt x="366" y="1"/>
                  </a:cubicBezTo>
                  <a:cubicBezTo>
                    <a:pt x="339" y="0"/>
                    <a:pt x="312" y="1"/>
                    <a:pt x="283" y="5"/>
                  </a:cubicBezTo>
                  <a:cubicBezTo>
                    <a:pt x="254" y="9"/>
                    <a:pt x="220" y="14"/>
                    <a:pt x="192" y="23"/>
                  </a:cubicBezTo>
                  <a:cubicBezTo>
                    <a:pt x="164" y="32"/>
                    <a:pt x="137" y="46"/>
                    <a:pt x="115" y="58"/>
                  </a:cubicBezTo>
                  <a:cubicBezTo>
                    <a:pt x="93" y="70"/>
                    <a:pt x="77" y="83"/>
                    <a:pt x="62" y="97"/>
                  </a:cubicBezTo>
                  <a:cubicBezTo>
                    <a:pt x="47" y="111"/>
                    <a:pt x="33" y="129"/>
                    <a:pt x="23" y="145"/>
                  </a:cubicBezTo>
                  <a:cubicBezTo>
                    <a:pt x="13" y="161"/>
                    <a:pt x="4" y="174"/>
                    <a:pt x="2" y="191"/>
                  </a:cubicBezTo>
                  <a:cubicBezTo>
                    <a:pt x="0" y="208"/>
                    <a:pt x="6" y="230"/>
                    <a:pt x="12" y="245"/>
                  </a:cubicBezTo>
                  <a:cubicBezTo>
                    <a:pt x="18" y="260"/>
                    <a:pt x="27" y="270"/>
                    <a:pt x="36" y="282"/>
                  </a:cubicBezTo>
                  <a:cubicBezTo>
                    <a:pt x="45" y="294"/>
                    <a:pt x="58" y="306"/>
                    <a:pt x="69" y="316"/>
                  </a:cubicBezTo>
                  <a:lnTo>
                    <a:pt x="103" y="339"/>
                  </a:ln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52" name="Freeform 180"/>
            <p:cNvSpPr>
              <a:spLocks noChangeArrowheads="1"/>
            </p:cNvSpPr>
            <p:nvPr/>
          </p:nvSpPr>
          <p:spPr bwMode="auto">
            <a:xfrm>
              <a:off x="1184" y="2617"/>
              <a:ext cx="376" cy="181"/>
            </a:xfrm>
            <a:custGeom>
              <a:avLst/>
              <a:gdLst>
                <a:gd name="T0" fmla="*/ 63 w 376"/>
                <a:gd name="T1" fmla="*/ 176 h 181"/>
                <a:gd name="T2" fmla="*/ 27 w 376"/>
                <a:gd name="T3" fmla="*/ 149 h 181"/>
                <a:gd name="T4" fmla="*/ 3 w 376"/>
                <a:gd name="T5" fmla="*/ 118 h 181"/>
                <a:gd name="T6" fmla="*/ 6 w 376"/>
                <a:gd name="T7" fmla="*/ 82 h 181"/>
                <a:gd name="T8" fmla="*/ 42 w 376"/>
                <a:gd name="T9" fmla="*/ 44 h 181"/>
                <a:gd name="T10" fmla="*/ 102 w 376"/>
                <a:gd name="T11" fmla="*/ 13 h 181"/>
                <a:gd name="T12" fmla="*/ 162 w 376"/>
                <a:gd name="T13" fmla="*/ 1 h 181"/>
                <a:gd name="T14" fmla="*/ 244 w 376"/>
                <a:gd name="T15" fmla="*/ 6 h 181"/>
                <a:gd name="T16" fmla="*/ 306 w 376"/>
                <a:gd name="T17" fmla="*/ 29 h 181"/>
                <a:gd name="T18" fmla="*/ 351 w 376"/>
                <a:gd name="T19" fmla="*/ 63 h 181"/>
                <a:gd name="T20" fmla="*/ 373 w 376"/>
                <a:gd name="T21" fmla="*/ 99 h 181"/>
                <a:gd name="T22" fmla="*/ 369 w 376"/>
                <a:gd name="T23" fmla="*/ 133 h 181"/>
                <a:gd name="T24" fmla="*/ 350 w 376"/>
                <a:gd name="T25" fmla="*/ 155 h 181"/>
                <a:gd name="T26" fmla="*/ 316 w 376"/>
                <a:gd name="T27" fmla="*/ 181 h 1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76" h="181">
                  <a:moveTo>
                    <a:pt x="63" y="176"/>
                  </a:moveTo>
                  <a:lnTo>
                    <a:pt x="27" y="149"/>
                  </a:lnTo>
                  <a:lnTo>
                    <a:pt x="3" y="118"/>
                  </a:lnTo>
                  <a:cubicBezTo>
                    <a:pt x="0" y="107"/>
                    <a:pt x="0" y="94"/>
                    <a:pt x="6" y="82"/>
                  </a:cubicBezTo>
                  <a:cubicBezTo>
                    <a:pt x="12" y="70"/>
                    <a:pt x="26" y="55"/>
                    <a:pt x="42" y="44"/>
                  </a:cubicBezTo>
                  <a:cubicBezTo>
                    <a:pt x="58" y="33"/>
                    <a:pt x="82" y="20"/>
                    <a:pt x="102" y="13"/>
                  </a:cubicBezTo>
                  <a:cubicBezTo>
                    <a:pt x="122" y="6"/>
                    <a:pt x="138" y="2"/>
                    <a:pt x="162" y="1"/>
                  </a:cubicBezTo>
                  <a:cubicBezTo>
                    <a:pt x="186" y="0"/>
                    <a:pt x="220" y="1"/>
                    <a:pt x="244" y="6"/>
                  </a:cubicBezTo>
                  <a:cubicBezTo>
                    <a:pt x="268" y="11"/>
                    <a:pt x="288" y="20"/>
                    <a:pt x="306" y="29"/>
                  </a:cubicBezTo>
                  <a:cubicBezTo>
                    <a:pt x="324" y="38"/>
                    <a:pt x="340" y="51"/>
                    <a:pt x="351" y="63"/>
                  </a:cubicBezTo>
                  <a:cubicBezTo>
                    <a:pt x="362" y="75"/>
                    <a:pt x="370" y="87"/>
                    <a:pt x="373" y="99"/>
                  </a:cubicBezTo>
                  <a:cubicBezTo>
                    <a:pt x="376" y="111"/>
                    <a:pt x="373" y="124"/>
                    <a:pt x="369" y="133"/>
                  </a:cubicBezTo>
                  <a:cubicBezTo>
                    <a:pt x="365" y="142"/>
                    <a:pt x="359" y="147"/>
                    <a:pt x="350" y="155"/>
                  </a:cubicBezTo>
                  <a:lnTo>
                    <a:pt x="316" y="181"/>
                  </a:ln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53" name="Freeform 181"/>
            <p:cNvSpPr>
              <a:spLocks noChangeArrowheads="1"/>
            </p:cNvSpPr>
            <p:nvPr/>
          </p:nvSpPr>
          <p:spPr bwMode="auto">
            <a:xfrm>
              <a:off x="1615" y="2744"/>
              <a:ext cx="101" cy="683"/>
            </a:xfrm>
            <a:custGeom>
              <a:avLst/>
              <a:gdLst>
                <a:gd name="T0" fmla="*/ 0 w 101"/>
                <a:gd name="T1" fmla="*/ 683 h 683"/>
                <a:gd name="T2" fmla="*/ 39 w 101"/>
                <a:gd name="T3" fmla="*/ 662 h 683"/>
                <a:gd name="T4" fmla="*/ 77 w 101"/>
                <a:gd name="T5" fmla="*/ 622 h 683"/>
                <a:gd name="T6" fmla="*/ 95 w 101"/>
                <a:gd name="T7" fmla="*/ 584 h 683"/>
                <a:gd name="T8" fmla="*/ 101 w 101"/>
                <a:gd name="T9" fmla="*/ 560 h 683"/>
                <a:gd name="T10" fmla="*/ 101 w 101"/>
                <a:gd name="T11" fmla="*/ 0 h 6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1" h="683">
                  <a:moveTo>
                    <a:pt x="0" y="683"/>
                  </a:moveTo>
                  <a:lnTo>
                    <a:pt x="39" y="662"/>
                  </a:lnTo>
                  <a:cubicBezTo>
                    <a:pt x="52" y="652"/>
                    <a:pt x="68" y="635"/>
                    <a:pt x="77" y="622"/>
                  </a:cubicBezTo>
                  <a:cubicBezTo>
                    <a:pt x="86" y="609"/>
                    <a:pt x="91" y="594"/>
                    <a:pt x="95" y="584"/>
                  </a:cubicBezTo>
                  <a:lnTo>
                    <a:pt x="101" y="560"/>
                  </a:lnTo>
                  <a:lnTo>
                    <a:pt x="101" y="0"/>
                  </a:ln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54" name="Freeform 182"/>
            <p:cNvSpPr>
              <a:spLocks noChangeArrowheads="1"/>
            </p:cNvSpPr>
            <p:nvPr/>
          </p:nvSpPr>
          <p:spPr bwMode="auto">
            <a:xfrm>
              <a:off x="1012" y="2716"/>
              <a:ext cx="97" cy="692"/>
            </a:xfrm>
            <a:custGeom>
              <a:avLst/>
              <a:gdLst>
                <a:gd name="T0" fmla="*/ 97 w 97"/>
                <a:gd name="T1" fmla="*/ 692 h 692"/>
                <a:gd name="T2" fmla="*/ 62 w 97"/>
                <a:gd name="T3" fmla="*/ 664 h 692"/>
                <a:gd name="T4" fmla="*/ 28 w 97"/>
                <a:gd name="T5" fmla="*/ 630 h 692"/>
                <a:gd name="T6" fmla="*/ 6 w 97"/>
                <a:gd name="T7" fmla="*/ 584 h 692"/>
                <a:gd name="T8" fmla="*/ 0 w 97"/>
                <a:gd name="T9" fmla="*/ 560 h 692"/>
                <a:gd name="T10" fmla="*/ 0 w 97"/>
                <a:gd name="T11" fmla="*/ 0 h 6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" h="692">
                  <a:moveTo>
                    <a:pt x="97" y="692"/>
                  </a:moveTo>
                  <a:lnTo>
                    <a:pt x="62" y="664"/>
                  </a:lnTo>
                  <a:cubicBezTo>
                    <a:pt x="50" y="654"/>
                    <a:pt x="37" y="643"/>
                    <a:pt x="28" y="630"/>
                  </a:cubicBezTo>
                  <a:cubicBezTo>
                    <a:pt x="19" y="617"/>
                    <a:pt x="11" y="596"/>
                    <a:pt x="6" y="584"/>
                  </a:cubicBezTo>
                  <a:lnTo>
                    <a:pt x="0" y="56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55" name="Freeform 183"/>
            <p:cNvSpPr>
              <a:spLocks noChangeArrowheads="1"/>
            </p:cNvSpPr>
            <p:nvPr/>
          </p:nvSpPr>
          <p:spPr bwMode="auto">
            <a:xfrm>
              <a:off x="812" y="3684"/>
              <a:ext cx="126" cy="18"/>
            </a:xfrm>
            <a:custGeom>
              <a:avLst/>
              <a:gdLst>
                <a:gd name="T0" fmla="*/ 0 w 126"/>
                <a:gd name="T1" fmla="*/ 16 h 18"/>
                <a:gd name="T2" fmla="*/ 26 w 126"/>
                <a:gd name="T3" fmla="*/ 4 h 18"/>
                <a:gd name="T4" fmla="*/ 56 w 126"/>
                <a:gd name="T5" fmla="*/ 0 h 18"/>
                <a:gd name="T6" fmla="*/ 94 w 126"/>
                <a:gd name="T7" fmla="*/ 4 h 18"/>
                <a:gd name="T8" fmla="*/ 126 w 126"/>
                <a:gd name="T9" fmla="*/ 1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" h="18">
                  <a:moveTo>
                    <a:pt x="0" y="16"/>
                  </a:moveTo>
                  <a:cubicBezTo>
                    <a:pt x="4" y="14"/>
                    <a:pt x="17" y="7"/>
                    <a:pt x="26" y="4"/>
                  </a:cubicBezTo>
                  <a:cubicBezTo>
                    <a:pt x="35" y="1"/>
                    <a:pt x="45" y="0"/>
                    <a:pt x="56" y="0"/>
                  </a:cubicBezTo>
                  <a:cubicBezTo>
                    <a:pt x="67" y="0"/>
                    <a:pt x="82" y="1"/>
                    <a:pt x="94" y="4"/>
                  </a:cubicBezTo>
                  <a:cubicBezTo>
                    <a:pt x="106" y="7"/>
                    <a:pt x="116" y="12"/>
                    <a:pt x="126" y="18"/>
                  </a:cubicBez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56" name="Freeform 184"/>
            <p:cNvSpPr>
              <a:spLocks noChangeArrowheads="1"/>
            </p:cNvSpPr>
            <p:nvPr/>
          </p:nvSpPr>
          <p:spPr bwMode="auto">
            <a:xfrm>
              <a:off x="1244" y="3355"/>
              <a:ext cx="252" cy="41"/>
            </a:xfrm>
            <a:custGeom>
              <a:avLst/>
              <a:gdLst>
                <a:gd name="T0" fmla="*/ 0 w 252"/>
                <a:gd name="T1" fmla="*/ 23 h 41"/>
                <a:gd name="T2" fmla="*/ 28 w 252"/>
                <a:gd name="T3" fmla="*/ 13 h 41"/>
                <a:gd name="T4" fmla="*/ 88 w 252"/>
                <a:gd name="T5" fmla="*/ 1 h 41"/>
                <a:gd name="T6" fmla="*/ 170 w 252"/>
                <a:gd name="T7" fmla="*/ 6 h 41"/>
                <a:gd name="T8" fmla="*/ 216 w 252"/>
                <a:gd name="T9" fmla="*/ 21 h 41"/>
                <a:gd name="T10" fmla="*/ 252 w 252"/>
                <a:gd name="T11" fmla="*/ 41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2" h="41">
                  <a:moveTo>
                    <a:pt x="0" y="23"/>
                  </a:moveTo>
                  <a:cubicBezTo>
                    <a:pt x="5" y="21"/>
                    <a:pt x="13" y="17"/>
                    <a:pt x="28" y="13"/>
                  </a:cubicBezTo>
                  <a:cubicBezTo>
                    <a:pt x="43" y="9"/>
                    <a:pt x="64" y="2"/>
                    <a:pt x="88" y="1"/>
                  </a:cubicBezTo>
                  <a:cubicBezTo>
                    <a:pt x="112" y="0"/>
                    <a:pt x="149" y="3"/>
                    <a:pt x="170" y="6"/>
                  </a:cubicBezTo>
                  <a:cubicBezTo>
                    <a:pt x="191" y="9"/>
                    <a:pt x="202" y="15"/>
                    <a:pt x="216" y="21"/>
                  </a:cubicBezTo>
                  <a:cubicBezTo>
                    <a:pt x="230" y="27"/>
                    <a:pt x="245" y="37"/>
                    <a:pt x="252" y="41"/>
                  </a:cubicBez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195" name="Group 185"/>
          <p:cNvGrpSpPr>
            <a:grpSpLocks/>
          </p:cNvGrpSpPr>
          <p:nvPr/>
        </p:nvGrpSpPr>
        <p:grpSpPr bwMode="auto">
          <a:xfrm flipH="1">
            <a:off x="1458913" y="3943350"/>
            <a:ext cx="2678112" cy="2432050"/>
            <a:chOff x="335" y="1356"/>
            <a:chExt cx="1687" cy="1532"/>
          </a:xfrm>
        </p:grpSpPr>
        <p:sp>
          <p:nvSpPr>
            <p:cNvPr id="50231" name="Freeform 186"/>
            <p:cNvSpPr>
              <a:spLocks noChangeArrowheads="1"/>
            </p:cNvSpPr>
            <p:nvPr/>
          </p:nvSpPr>
          <p:spPr bwMode="auto">
            <a:xfrm>
              <a:off x="335" y="1359"/>
              <a:ext cx="844" cy="1490"/>
            </a:xfrm>
            <a:custGeom>
              <a:avLst/>
              <a:gdLst>
                <a:gd name="T0" fmla="*/ 0 w 844"/>
                <a:gd name="T1" fmla="*/ 1490 h 1490"/>
                <a:gd name="T2" fmla="*/ 844 w 844"/>
                <a:gd name="T3" fmla="*/ 1019 h 1490"/>
                <a:gd name="T4" fmla="*/ 841 w 844"/>
                <a:gd name="T5" fmla="*/ 0 h 1490"/>
                <a:gd name="T6" fmla="*/ 1 w 844"/>
                <a:gd name="T7" fmla="*/ 483 h 1490"/>
                <a:gd name="T8" fmla="*/ 0 w 844"/>
                <a:gd name="T9" fmla="*/ 1490 h 14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4" h="1490">
                  <a:moveTo>
                    <a:pt x="0" y="1490"/>
                  </a:moveTo>
                  <a:lnTo>
                    <a:pt x="844" y="1019"/>
                  </a:lnTo>
                  <a:lnTo>
                    <a:pt x="841" y="0"/>
                  </a:lnTo>
                  <a:lnTo>
                    <a:pt x="1" y="483"/>
                  </a:lnTo>
                  <a:lnTo>
                    <a:pt x="0" y="1490"/>
                  </a:lnTo>
                  <a:close/>
                </a:path>
              </a:pathLst>
            </a:custGeom>
            <a:solidFill>
              <a:srgbClr val="00FFFF">
                <a:alpha val="20000"/>
              </a:srgbClr>
            </a:solidFill>
            <a:ln w="12700">
              <a:solidFill>
                <a:srgbClr val="0066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2" name="Freeform 187"/>
            <p:cNvSpPr>
              <a:spLocks noChangeArrowheads="1"/>
            </p:cNvSpPr>
            <p:nvPr/>
          </p:nvSpPr>
          <p:spPr bwMode="auto">
            <a:xfrm>
              <a:off x="1176" y="1356"/>
              <a:ext cx="846" cy="1532"/>
            </a:xfrm>
            <a:custGeom>
              <a:avLst/>
              <a:gdLst>
                <a:gd name="T0" fmla="*/ 0 w 846"/>
                <a:gd name="T1" fmla="*/ 1022 h 1532"/>
                <a:gd name="T2" fmla="*/ 0 w 846"/>
                <a:gd name="T3" fmla="*/ 0 h 1532"/>
                <a:gd name="T4" fmla="*/ 846 w 846"/>
                <a:gd name="T5" fmla="*/ 489 h 1532"/>
                <a:gd name="T6" fmla="*/ 845 w 846"/>
                <a:gd name="T7" fmla="*/ 1532 h 1532"/>
                <a:gd name="T8" fmla="*/ 0 w 846"/>
                <a:gd name="T9" fmla="*/ 1022 h 15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6" h="1532">
                  <a:moveTo>
                    <a:pt x="0" y="1022"/>
                  </a:moveTo>
                  <a:lnTo>
                    <a:pt x="0" y="0"/>
                  </a:lnTo>
                  <a:lnTo>
                    <a:pt x="846" y="489"/>
                  </a:lnTo>
                  <a:lnTo>
                    <a:pt x="845" y="1532"/>
                  </a:lnTo>
                  <a:lnTo>
                    <a:pt x="0" y="1022"/>
                  </a:lnTo>
                  <a:close/>
                </a:path>
              </a:pathLst>
            </a:custGeom>
            <a:solidFill>
              <a:srgbClr val="0099CC">
                <a:alpha val="30196"/>
              </a:srgbClr>
            </a:solidFill>
            <a:ln w="12700">
              <a:solidFill>
                <a:srgbClr val="0066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196" name="Group 188"/>
          <p:cNvGrpSpPr>
            <a:grpSpLocks/>
          </p:cNvGrpSpPr>
          <p:nvPr/>
        </p:nvGrpSpPr>
        <p:grpSpPr bwMode="auto">
          <a:xfrm>
            <a:off x="177800" y="5457825"/>
            <a:ext cx="484188" cy="1133475"/>
            <a:chOff x="231" y="3222"/>
            <a:chExt cx="305" cy="714"/>
          </a:xfrm>
        </p:grpSpPr>
        <p:sp>
          <p:nvSpPr>
            <p:cNvPr id="50228" name="AutoShape 189"/>
            <p:cNvSpPr>
              <a:spLocks noChangeArrowheads="1"/>
            </p:cNvSpPr>
            <p:nvPr/>
          </p:nvSpPr>
          <p:spPr bwMode="auto">
            <a:xfrm flipV="1">
              <a:off x="232" y="3432"/>
              <a:ext cx="304" cy="504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477647"/>
                </a:gs>
                <a:gs pos="50000">
                  <a:srgbClr val="99FF99"/>
                </a:gs>
                <a:gs pos="100000">
                  <a:srgbClr val="47764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229" name="Oval 190"/>
            <p:cNvSpPr>
              <a:spLocks noChangeArrowheads="1"/>
            </p:cNvSpPr>
            <p:nvPr/>
          </p:nvSpPr>
          <p:spPr bwMode="auto">
            <a:xfrm>
              <a:off x="231" y="3361"/>
              <a:ext cx="303" cy="136"/>
            </a:xfrm>
            <a:prstGeom prst="ellipse">
              <a:avLst/>
            </a:prstGeom>
            <a:gradFill rotWithShape="1">
              <a:gsLst>
                <a:gs pos="0">
                  <a:srgbClr val="99FF99"/>
                </a:gs>
                <a:gs pos="100000">
                  <a:srgbClr val="47764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230" name="Oval 191"/>
            <p:cNvSpPr>
              <a:spLocks noChangeArrowheads="1"/>
            </p:cNvSpPr>
            <p:nvPr/>
          </p:nvSpPr>
          <p:spPr bwMode="auto">
            <a:xfrm>
              <a:off x="275" y="3222"/>
              <a:ext cx="214" cy="21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57686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50197" name="Line 192"/>
          <p:cNvSpPr>
            <a:spLocks noChangeShapeType="1"/>
          </p:cNvSpPr>
          <p:nvPr/>
        </p:nvSpPr>
        <p:spPr bwMode="auto">
          <a:xfrm flipV="1">
            <a:off x="817563" y="5626100"/>
            <a:ext cx="390525" cy="225425"/>
          </a:xfrm>
          <a:prstGeom prst="line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198" name="Group 193"/>
          <p:cNvGrpSpPr>
            <a:grpSpLocks/>
          </p:cNvGrpSpPr>
          <p:nvPr/>
        </p:nvGrpSpPr>
        <p:grpSpPr bwMode="auto">
          <a:xfrm flipH="1">
            <a:off x="2006600" y="4435475"/>
            <a:ext cx="1835150" cy="1668463"/>
            <a:chOff x="702" y="2784"/>
            <a:chExt cx="1156" cy="1051"/>
          </a:xfrm>
        </p:grpSpPr>
        <p:sp>
          <p:nvSpPr>
            <p:cNvPr id="50202" name="Freeform 194"/>
            <p:cNvSpPr>
              <a:spLocks noChangeArrowheads="1"/>
            </p:cNvSpPr>
            <p:nvPr/>
          </p:nvSpPr>
          <p:spPr bwMode="auto">
            <a:xfrm>
              <a:off x="702" y="3589"/>
              <a:ext cx="111" cy="246"/>
            </a:xfrm>
            <a:custGeom>
              <a:avLst/>
              <a:gdLst>
                <a:gd name="T0" fmla="*/ 0 w 111"/>
                <a:gd name="T1" fmla="*/ 246 h 246"/>
                <a:gd name="T2" fmla="*/ 111 w 111"/>
                <a:gd name="T3" fmla="*/ 177 h 246"/>
                <a:gd name="T4" fmla="*/ 111 w 111"/>
                <a:gd name="T5" fmla="*/ 0 h 246"/>
                <a:gd name="T6" fmla="*/ 2 w 111"/>
                <a:gd name="T7" fmla="*/ 57 h 246"/>
                <a:gd name="T8" fmla="*/ 0 w 111"/>
                <a:gd name="T9" fmla="*/ 246 h 2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1" h="246">
                  <a:moveTo>
                    <a:pt x="0" y="246"/>
                  </a:moveTo>
                  <a:lnTo>
                    <a:pt x="111" y="177"/>
                  </a:lnTo>
                  <a:lnTo>
                    <a:pt x="111" y="0"/>
                  </a:lnTo>
                  <a:lnTo>
                    <a:pt x="2" y="57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FF5050">
                <a:alpha val="50195"/>
              </a:srgbClr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3" name="Freeform 195"/>
            <p:cNvSpPr>
              <a:spLocks noChangeArrowheads="1"/>
            </p:cNvSpPr>
            <p:nvPr/>
          </p:nvSpPr>
          <p:spPr bwMode="auto">
            <a:xfrm>
              <a:off x="930" y="2794"/>
              <a:ext cx="315" cy="909"/>
            </a:xfrm>
            <a:custGeom>
              <a:avLst/>
              <a:gdLst>
                <a:gd name="T0" fmla="*/ 3 w 315"/>
                <a:gd name="T1" fmla="*/ 909 h 909"/>
                <a:gd name="T2" fmla="*/ 315 w 315"/>
                <a:gd name="T3" fmla="*/ 741 h 909"/>
                <a:gd name="T4" fmla="*/ 315 w 315"/>
                <a:gd name="T5" fmla="*/ 0 h 909"/>
                <a:gd name="T6" fmla="*/ 184 w 315"/>
                <a:gd name="T7" fmla="*/ 60 h 909"/>
                <a:gd name="T8" fmla="*/ 186 w 315"/>
                <a:gd name="T9" fmla="*/ 615 h 909"/>
                <a:gd name="T10" fmla="*/ 0 w 315"/>
                <a:gd name="T11" fmla="*/ 729 h 909"/>
                <a:gd name="T12" fmla="*/ 3 w 315"/>
                <a:gd name="T13" fmla="*/ 909 h 9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5" h="909">
                  <a:moveTo>
                    <a:pt x="3" y="909"/>
                  </a:moveTo>
                  <a:lnTo>
                    <a:pt x="315" y="741"/>
                  </a:lnTo>
                  <a:lnTo>
                    <a:pt x="315" y="0"/>
                  </a:lnTo>
                  <a:lnTo>
                    <a:pt x="184" y="60"/>
                  </a:lnTo>
                  <a:lnTo>
                    <a:pt x="186" y="615"/>
                  </a:lnTo>
                  <a:lnTo>
                    <a:pt x="0" y="729"/>
                  </a:lnTo>
                  <a:lnTo>
                    <a:pt x="3" y="909"/>
                  </a:lnTo>
                  <a:close/>
                </a:path>
              </a:pathLst>
            </a:custGeom>
            <a:solidFill>
              <a:srgbClr val="FF5050">
                <a:alpha val="50195"/>
              </a:srgbClr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4" name="Freeform 196"/>
            <p:cNvSpPr>
              <a:spLocks noChangeArrowheads="1"/>
            </p:cNvSpPr>
            <p:nvPr/>
          </p:nvSpPr>
          <p:spPr bwMode="auto">
            <a:xfrm>
              <a:off x="1492" y="2784"/>
              <a:ext cx="366" cy="954"/>
            </a:xfrm>
            <a:custGeom>
              <a:avLst/>
              <a:gdLst>
                <a:gd name="T0" fmla="*/ 2 w 366"/>
                <a:gd name="T1" fmla="*/ 750 h 954"/>
                <a:gd name="T2" fmla="*/ 366 w 366"/>
                <a:gd name="T3" fmla="*/ 954 h 954"/>
                <a:gd name="T4" fmla="*/ 365 w 366"/>
                <a:gd name="T5" fmla="*/ 782 h 954"/>
                <a:gd name="T6" fmla="*/ 121 w 366"/>
                <a:gd name="T7" fmla="*/ 638 h 954"/>
                <a:gd name="T8" fmla="*/ 125 w 366"/>
                <a:gd name="T9" fmla="*/ 76 h 954"/>
                <a:gd name="T10" fmla="*/ 0 w 366"/>
                <a:gd name="T11" fmla="*/ 0 h 954"/>
                <a:gd name="T12" fmla="*/ 2 w 366"/>
                <a:gd name="T13" fmla="*/ 750 h 9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6" h="954">
                  <a:moveTo>
                    <a:pt x="2" y="750"/>
                  </a:moveTo>
                  <a:lnTo>
                    <a:pt x="366" y="954"/>
                  </a:lnTo>
                  <a:lnTo>
                    <a:pt x="365" y="782"/>
                  </a:lnTo>
                  <a:lnTo>
                    <a:pt x="121" y="638"/>
                  </a:lnTo>
                  <a:lnTo>
                    <a:pt x="125" y="76"/>
                  </a:lnTo>
                  <a:lnTo>
                    <a:pt x="0" y="0"/>
                  </a:lnTo>
                  <a:lnTo>
                    <a:pt x="2" y="750"/>
                  </a:lnTo>
                  <a:close/>
                </a:path>
              </a:pathLst>
            </a:custGeom>
            <a:solidFill>
              <a:srgbClr val="FF7C80">
                <a:alpha val="50195"/>
              </a:srgbClr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205" name="Group 197"/>
            <p:cNvGrpSpPr>
              <a:grpSpLocks/>
            </p:cNvGrpSpPr>
            <p:nvPr/>
          </p:nvGrpSpPr>
          <p:grpSpPr bwMode="auto">
            <a:xfrm>
              <a:off x="704" y="2804"/>
              <a:ext cx="1147" cy="1015"/>
              <a:chOff x="704" y="2798"/>
              <a:chExt cx="1147" cy="1015"/>
            </a:xfrm>
          </p:grpSpPr>
          <p:sp>
            <p:nvSpPr>
              <p:cNvPr id="50206" name="Line 198"/>
              <p:cNvSpPr>
                <a:spLocks noChangeShapeType="1"/>
              </p:cNvSpPr>
              <p:nvPr/>
            </p:nvSpPr>
            <p:spPr bwMode="auto">
              <a:xfrm flipH="1">
                <a:off x="704" y="3633"/>
                <a:ext cx="34" cy="129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07" name="Line 199"/>
              <p:cNvSpPr>
                <a:spLocks noChangeShapeType="1"/>
              </p:cNvSpPr>
              <p:nvPr/>
            </p:nvSpPr>
            <p:spPr bwMode="auto">
              <a:xfrm flipH="1">
                <a:off x="733" y="3603"/>
                <a:ext cx="56" cy="210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08" name="Line 200"/>
              <p:cNvSpPr>
                <a:spLocks noChangeShapeType="1"/>
              </p:cNvSpPr>
              <p:nvPr/>
            </p:nvSpPr>
            <p:spPr bwMode="auto">
              <a:xfrm flipH="1">
                <a:off x="787" y="3679"/>
                <a:ext cx="26" cy="98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09" name="Line 201"/>
              <p:cNvSpPr>
                <a:spLocks noChangeShapeType="1"/>
              </p:cNvSpPr>
              <p:nvPr/>
            </p:nvSpPr>
            <p:spPr bwMode="auto">
              <a:xfrm flipH="1">
                <a:off x="1121" y="2838"/>
                <a:ext cx="34" cy="129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0" name="Line 202"/>
              <p:cNvSpPr>
                <a:spLocks noChangeShapeType="1"/>
              </p:cNvSpPr>
              <p:nvPr/>
            </p:nvSpPr>
            <p:spPr bwMode="auto">
              <a:xfrm flipH="1">
                <a:off x="1120" y="2814"/>
                <a:ext cx="86" cy="323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1" name="Line 203"/>
              <p:cNvSpPr>
                <a:spLocks noChangeShapeType="1"/>
              </p:cNvSpPr>
              <p:nvPr/>
            </p:nvSpPr>
            <p:spPr bwMode="auto">
              <a:xfrm flipH="1">
                <a:off x="1117" y="2844"/>
                <a:ext cx="128" cy="482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2" name="Line 204"/>
              <p:cNvSpPr>
                <a:spLocks noChangeShapeType="1"/>
              </p:cNvSpPr>
              <p:nvPr/>
            </p:nvSpPr>
            <p:spPr bwMode="auto">
              <a:xfrm flipH="1">
                <a:off x="1086" y="2988"/>
                <a:ext cx="165" cy="623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3" name="Line 205"/>
              <p:cNvSpPr>
                <a:spLocks noChangeShapeType="1"/>
              </p:cNvSpPr>
              <p:nvPr/>
            </p:nvSpPr>
            <p:spPr bwMode="auto">
              <a:xfrm flipH="1">
                <a:off x="1032" y="3430"/>
                <a:ext cx="54" cy="204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4" name="Line 206"/>
              <p:cNvSpPr>
                <a:spLocks noChangeShapeType="1"/>
              </p:cNvSpPr>
              <p:nvPr/>
            </p:nvSpPr>
            <p:spPr bwMode="auto">
              <a:xfrm flipH="1">
                <a:off x="975" y="3463"/>
                <a:ext cx="54" cy="204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5" name="Line 207"/>
              <p:cNvSpPr>
                <a:spLocks noChangeShapeType="1"/>
              </p:cNvSpPr>
              <p:nvPr/>
            </p:nvSpPr>
            <p:spPr bwMode="auto">
              <a:xfrm flipH="1">
                <a:off x="930" y="3494"/>
                <a:ext cx="42" cy="159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6" name="Line 208"/>
              <p:cNvSpPr>
                <a:spLocks noChangeShapeType="1"/>
              </p:cNvSpPr>
              <p:nvPr/>
            </p:nvSpPr>
            <p:spPr bwMode="auto">
              <a:xfrm flipH="1">
                <a:off x="1146" y="3186"/>
                <a:ext cx="102" cy="385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7" name="Line 209"/>
              <p:cNvSpPr>
                <a:spLocks noChangeShapeType="1"/>
              </p:cNvSpPr>
              <p:nvPr/>
            </p:nvSpPr>
            <p:spPr bwMode="auto">
              <a:xfrm flipH="1">
                <a:off x="1206" y="3411"/>
                <a:ext cx="34" cy="130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8" name="Line 210"/>
              <p:cNvSpPr>
                <a:spLocks noChangeShapeType="1"/>
              </p:cNvSpPr>
              <p:nvPr/>
            </p:nvSpPr>
            <p:spPr bwMode="auto">
              <a:xfrm>
                <a:off x="1494" y="3408"/>
                <a:ext cx="38" cy="141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9" name="Line 211"/>
              <p:cNvSpPr>
                <a:spLocks noChangeShapeType="1"/>
              </p:cNvSpPr>
              <p:nvPr/>
            </p:nvSpPr>
            <p:spPr bwMode="auto">
              <a:xfrm>
                <a:off x="1494" y="3240"/>
                <a:ext cx="102" cy="356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0" name="Line 212"/>
              <p:cNvSpPr>
                <a:spLocks noChangeShapeType="1"/>
              </p:cNvSpPr>
              <p:nvPr/>
            </p:nvSpPr>
            <p:spPr bwMode="auto">
              <a:xfrm>
                <a:off x="1497" y="3072"/>
                <a:ext cx="158" cy="554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1" name="Line 213"/>
              <p:cNvSpPr>
                <a:spLocks noChangeShapeType="1"/>
              </p:cNvSpPr>
              <p:nvPr/>
            </p:nvSpPr>
            <p:spPr bwMode="auto">
              <a:xfrm>
                <a:off x="1657" y="3452"/>
                <a:ext cx="59" cy="207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2" name="Line 214"/>
              <p:cNvSpPr>
                <a:spLocks noChangeShapeType="1"/>
              </p:cNvSpPr>
              <p:nvPr/>
            </p:nvSpPr>
            <p:spPr bwMode="auto">
              <a:xfrm>
                <a:off x="1720" y="3488"/>
                <a:ext cx="59" cy="207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3" name="Line 215"/>
              <p:cNvSpPr>
                <a:spLocks noChangeShapeType="1"/>
              </p:cNvSpPr>
              <p:nvPr/>
            </p:nvSpPr>
            <p:spPr bwMode="auto">
              <a:xfrm>
                <a:off x="1783" y="3524"/>
                <a:ext cx="59" cy="207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4" name="Line 216"/>
              <p:cNvSpPr>
                <a:spLocks noChangeShapeType="1"/>
              </p:cNvSpPr>
              <p:nvPr/>
            </p:nvSpPr>
            <p:spPr bwMode="auto">
              <a:xfrm>
                <a:off x="1498" y="2906"/>
                <a:ext cx="103" cy="363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5" name="Line 217"/>
              <p:cNvSpPr>
                <a:spLocks noChangeShapeType="1"/>
              </p:cNvSpPr>
              <p:nvPr/>
            </p:nvSpPr>
            <p:spPr bwMode="auto">
              <a:xfrm>
                <a:off x="1513" y="2798"/>
                <a:ext cx="103" cy="363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6" name="Line 218"/>
              <p:cNvSpPr>
                <a:spLocks noChangeShapeType="1"/>
              </p:cNvSpPr>
              <p:nvPr/>
            </p:nvSpPr>
            <p:spPr bwMode="auto">
              <a:xfrm>
                <a:off x="1843" y="3560"/>
                <a:ext cx="8" cy="28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7" name="Line 219"/>
              <p:cNvSpPr>
                <a:spLocks noChangeShapeType="1"/>
              </p:cNvSpPr>
              <p:nvPr/>
            </p:nvSpPr>
            <p:spPr bwMode="auto">
              <a:xfrm>
                <a:off x="1576" y="2831"/>
                <a:ext cx="43" cy="152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" name="Group 232"/>
          <p:cNvGrpSpPr>
            <a:grpSpLocks/>
          </p:cNvGrpSpPr>
          <p:nvPr/>
        </p:nvGrpSpPr>
        <p:grpSpPr bwMode="auto">
          <a:xfrm>
            <a:off x="447675" y="1468438"/>
            <a:ext cx="8634413" cy="823912"/>
            <a:chOff x="202" y="588"/>
            <a:chExt cx="5439" cy="519"/>
          </a:xfrm>
        </p:grpSpPr>
        <p:sp>
          <p:nvSpPr>
            <p:cNvPr id="50200" name="Text Box 233"/>
            <p:cNvSpPr txBox="1">
              <a:spLocks noChangeArrowheads="1"/>
            </p:cNvSpPr>
            <p:nvPr/>
          </p:nvSpPr>
          <p:spPr bwMode="auto">
            <a:xfrm>
              <a:off x="424" y="588"/>
              <a:ext cx="5217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zh-CN" sz="2200">
                  <a:ea typeface="宋体" pitchFamily="2" charset="-122"/>
                  <a:cs typeface="Arial" charset="0"/>
                </a:rPr>
                <a:t>Nửa hình cắt thường được đặt ở </a:t>
              </a:r>
              <a:r>
                <a:rPr lang="en-US" altLang="zh-CN" sz="2200" b="1" i="1">
                  <a:solidFill>
                    <a:srgbClr val="FF0000"/>
                  </a:solidFill>
                  <a:ea typeface="宋体" pitchFamily="2" charset="-122"/>
                  <a:cs typeface="Arial" charset="0"/>
                </a:rPr>
                <a:t>bên phải</a:t>
              </a:r>
              <a:r>
                <a:rPr lang="en-US" altLang="zh-CN" sz="2200">
                  <a:ea typeface="宋体" pitchFamily="2" charset="-122"/>
                  <a:cs typeface="Arial" charset="0"/>
                </a:rPr>
                <a:t> của trục đối xứng thẳng đứng</a:t>
              </a:r>
              <a:r>
                <a:rPr lang="en-US" altLang="zh-CN" sz="2600">
                  <a:ea typeface="宋体" pitchFamily="2" charset="-122"/>
                  <a:cs typeface="Arial" charset="0"/>
                </a:rPr>
                <a:t> </a:t>
              </a:r>
            </a:p>
          </p:txBody>
        </p:sp>
        <p:sp>
          <p:nvSpPr>
            <p:cNvPr id="50201" name="Rectangle 234"/>
            <p:cNvSpPr>
              <a:spLocks noChangeArrowheads="1"/>
            </p:cNvSpPr>
            <p:nvPr/>
          </p:nvSpPr>
          <p:spPr bwMode="auto">
            <a:xfrm>
              <a:off x="202" y="743"/>
              <a:ext cx="144" cy="1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dist="107763" dir="2700000" algn="ctr" rotWithShape="0">
                <a:srgbClr val="C0C0C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317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9" grpId="0" animBg="1"/>
      <p:bldP spid="3175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 flipH="1">
            <a:off x="5757863" y="3367088"/>
            <a:ext cx="933450" cy="1216025"/>
            <a:chOff x="4572" y="3210"/>
            <a:chExt cx="588" cy="766"/>
          </a:xfrm>
        </p:grpSpPr>
        <p:sp>
          <p:nvSpPr>
            <p:cNvPr id="51357" name="Line 3"/>
            <p:cNvSpPr>
              <a:spLocks noChangeShapeType="1"/>
            </p:cNvSpPr>
            <p:nvPr/>
          </p:nvSpPr>
          <p:spPr bwMode="auto">
            <a:xfrm>
              <a:off x="5008" y="3672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8" name="Line 4"/>
            <p:cNvSpPr>
              <a:spLocks noChangeShapeType="1"/>
            </p:cNvSpPr>
            <p:nvPr/>
          </p:nvSpPr>
          <p:spPr bwMode="auto">
            <a:xfrm>
              <a:off x="5160" y="3672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9" name="Line 5"/>
            <p:cNvSpPr>
              <a:spLocks noChangeShapeType="1"/>
            </p:cNvSpPr>
            <p:nvPr/>
          </p:nvSpPr>
          <p:spPr bwMode="auto">
            <a:xfrm>
              <a:off x="4572" y="3210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03" name="Group 7"/>
          <p:cNvGrpSpPr>
            <a:grpSpLocks/>
          </p:cNvGrpSpPr>
          <p:nvPr/>
        </p:nvGrpSpPr>
        <p:grpSpPr bwMode="auto">
          <a:xfrm>
            <a:off x="8243888" y="4967288"/>
            <a:ext cx="185737" cy="1292225"/>
            <a:chOff x="4995" y="1692"/>
            <a:chExt cx="117" cy="814"/>
          </a:xfrm>
        </p:grpSpPr>
        <p:sp>
          <p:nvSpPr>
            <p:cNvPr id="51354" name="Arc 8"/>
            <p:cNvSpPr>
              <a:spLocks noChangeArrowheads="1"/>
            </p:cNvSpPr>
            <p:nvPr/>
          </p:nvSpPr>
          <p:spPr bwMode="auto">
            <a:xfrm>
              <a:off x="4995" y="1692"/>
              <a:ext cx="115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5" name="Arc 9"/>
            <p:cNvSpPr>
              <a:spLocks noChangeArrowheads="1"/>
            </p:cNvSpPr>
            <p:nvPr/>
          </p:nvSpPr>
          <p:spPr bwMode="auto">
            <a:xfrm flipV="1">
              <a:off x="4995" y="2391"/>
              <a:ext cx="115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6" name="Line 10"/>
            <p:cNvSpPr>
              <a:spLocks noChangeShapeType="1"/>
            </p:cNvSpPr>
            <p:nvPr/>
          </p:nvSpPr>
          <p:spPr bwMode="auto">
            <a:xfrm>
              <a:off x="5112" y="1830"/>
              <a:ext cx="0" cy="5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04" name="Group 11"/>
          <p:cNvGrpSpPr>
            <a:grpSpLocks/>
          </p:cNvGrpSpPr>
          <p:nvPr/>
        </p:nvGrpSpPr>
        <p:grpSpPr bwMode="auto">
          <a:xfrm flipH="1">
            <a:off x="5534025" y="4967288"/>
            <a:ext cx="185738" cy="1292225"/>
            <a:chOff x="5091" y="1788"/>
            <a:chExt cx="117" cy="814"/>
          </a:xfrm>
        </p:grpSpPr>
        <p:sp>
          <p:nvSpPr>
            <p:cNvPr id="51351" name="Arc 12"/>
            <p:cNvSpPr>
              <a:spLocks noChangeArrowheads="1"/>
            </p:cNvSpPr>
            <p:nvPr/>
          </p:nvSpPr>
          <p:spPr bwMode="auto">
            <a:xfrm>
              <a:off x="5091" y="1788"/>
              <a:ext cx="115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2" name="Arc 13"/>
            <p:cNvSpPr>
              <a:spLocks noChangeArrowheads="1"/>
            </p:cNvSpPr>
            <p:nvPr/>
          </p:nvSpPr>
          <p:spPr bwMode="auto">
            <a:xfrm flipV="1">
              <a:off x="5091" y="2487"/>
              <a:ext cx="115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3" name="Line 14"/>
            <p:cNvSpPr>
              <a:spLocks noChangeShapeType="1"/>
            </p:cNvSpPr>
            <p:nvPr/>
          </p:nvSpPr>
          <p:spPr bwMode="auto">
            <a:xfrm>
              <a:off x="5208" y="1926"/>
              <a:ext cx="0" cy="5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05" name="Line 15"/>
          <p:cNvSpPr>
            <a:spLocks noChangeShapeType="1"/>
          </p:cNvSpPr>
          <p:nvPr/>
        </p:nvSpPr>
        <p:spPr bwMode="auto">
          <a:xfrm flipH="1">
            <a:off x="5848350" y="5614988"/>
            <a:ext cx="71438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6" name="Line 16"/>
          <p:cNvSpPr>
            <a:spLocks noChangeShapeType="1"/>
          </p:cNvSpPr>
          <p:nvPr/>
        </p:nvSpPr>
        <p:spPr bwMode="auto">
          <a:xfrm flipH="1">
            <a:off x="5719763" y="6262688"/>
            <a:ext cx="2509837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7" name="Line 17"/>
          <p:cNvSpPr>
            <a:spLocks noChangeShapeType="1"/>
          </p:cNvSpPr>
          <p:nvPr/>
        </p:nvSpPr>
        <p:spPr bwMode="auto">
          <a:xfrm flipH="1">
            <a:off x="5715000" y="4967288"/>
            <a:ext cx="2509838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8" name="Oval 18"/>
          <p:cNvSpPr>
            <a:spLocks noChangeArrowheads="1"/>
          </p:cNvSpPr>
          <p:nvPr/>
        </p:nvSpPr>
        <p:spPr bwMode="auto">
          <a:xfrm>
            <a:off x="5762625" y="5491163"/>
            <a:ext cx="242888" cy="242887"/>
          </a:xfrm>
          <a:prstGeom prst="ellips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09" name="Oval 19"/>
          <p:cNvSpPr>
            <a:spLocks noChangeArrowheads="1"/>
          </p:cNvSpPr>
          <p:nvPr/>
        </p:nvSpPr>
        <p:spPr bwMode="auto">
          <a:xfrm>
            <a:off x="7948613" y="5491163"/>
            <a:ext cx="242887" cy="242887"/>
          </a:xfrm>
          <a:prstGeom prst="ellips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10" name="Oval 21"/>
          <p:cNvSpPr>
            <a:spLocks noChangeArrowheads="1"/>
          </p:cNvSpPr>
          <p:nvPr/>
        </p:nvSpPr>
        <p:spPr bwMode="auto">
          <a:xfrm>
            <a:off x="6486525" y="5114925"/>
            <a:ext cx="990600" cy="990600"/>
          </a:xfrm>
          <a:prstGeom prst="ellips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11" name="Line 22"/>
          <p:cNvSpPr>
            <a:spLocks noChangeShapeType="1"/>
          </p:cNvSpPr>
          <p:nvPr/>
        </p:nvSpPr>
        <p:spPr bwMode="auto">
          <a:xfrm rot="16200000" flipH="1">
            <a:off x="5848350" y="5613401"/>
            <a:ext cx="73025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2" name="Line 23"/>
          <p:cNvSpPr>
            <a:spLocks noChangeShapeType="1"/>
          </p:cNvSpPr>
          <p:nvPr/>
        </p:nvSpPr>
        <p:spPr bwMode="auto">
          <a:xfrm>
            <a:off x="5967413" y="5614988"/>
            <a:ext cx="219075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3" name="Line 24"/>
          <p:cNvSpPr>
            <a:spLocks noChangeShapeType="1"/>
          </p:cNvSpPr>
          <p:nvPr/>
        </p:nvSpPr>
        <p:spPr bwMode="auto">
          <a:xfrm>
            <a:off x="5586413" y="5614988"/>
            <a:ext cx="219075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4" name="Line 25"/>
          <p:cNvSpPr>
            <a:spLocks noChangeShapeType="1"/>
          </p:cNvSpPr>
          <p:nvPr/>
        </p:nvSpPr>
        <p:spPr bwMode="auto">
          <a:xfrm rot="-5400000">
            <a:off x="5776912" y="5805488"/>
            <a:ext cx="219075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Line 26"/>
          <p:cNvSpPr>
            <a:spLocks noChangeShapeType="1"/>
          </p:cNvSpPr>
          <p:nvPr/>
        </p:nvSpPr>
        <p:spPr bwMode="auto">
          <a:xfrm rot="-5400000">
            <a:off x="5776912" y="5419726"/>
            <a:ext cx="219075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Line 27"/>
          <p:cNvSpPr>
            <a:spLocks noChangeShapeType="1"/>
          </p:cNvSpPr>
          <p:nvPr/>
        </p:nvSpPr>
        <p:spPr bwMode="auto">
          <a:xfrm flipH="1">
            <a:off x="8034338" y="5614988"/>
            <a:ext cx="714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Line 28"/>
          <p:cNvSpPr>
            <a:spLocks noChangeShapeType="1"/>
          </p:cNvSpPr>
          <p:nvPr/>
        </p:nvSpPr>
        <p:spPr bwMode="auto">
          <a:xfrm rot="16200000" flipH="1">
            <a:off x="8033544" y="5612607"/>
            <a:ext cx="714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Line 29"/>
          <p:cNvSpPr>
            <a:spLocks noChangeShapeType="1"/>
          </p:cNvSpPr>
          <p:nvPr/>
        </p:nvSpPr>
        <p:spPr bwMode="auto">
          <a:xfrm>
            <a:off x="8153400" y="5614988"/>
            <a:ext cx="219075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9" name="Line 30"/>
          <p:cNvSpPr>
            <a:spLocks noChangeShapeType="1"/>
          </p:cNvSpPr>
          <p:nvPr/>
        </p:nvSpPr>
        <p:spPr bwMode="auto">
          <a:xfrm>
            <a:off x="7772400" y="5614988"/>
            <a:ext cx="219075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0" name="Line 31"/>
          <p:cNvSpPr>
            <a:spLocks noChangeShapeType="1"/>
          </p:cNvSpPr>
          <p:nvPr/>
        </p:nvSpPr>
        <p:spPr bwMode="auto">
          <a:xfrm rot="-5400000">
            <a:off x="7962900" y="5805488"/>
            <a:ext cx="219075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1" name="Line 32"/>
          <p:cNvSpPr>
            <a:spLocks noChangeShapeType="1"/>
          </p:cNvSpPr>
          <p:nvPr/>
        </p:nvSpPr>
        <p:spPr bwMode="auto">
          <a:xfrm rot="-5400000">
            <a:off x="7962900" y="5419726"/>
            <a:ext cx="219075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2" name="Line 33"/>
          <p:cNvSpPr>
            <a:spLocks noChangeShapeType="1"/>
          </p:cNvSpPr>
          <p:nvPr/>
        </p:nvSpPr>
        <p:spPr bwMode="auto">
          <a:xfrm>
            <a:off x="6981825" y="4824413"/>
            <a:ext cx="0" cy="62865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3" name="Line 34"/>
          <p:cNvSpPr>
            <a:spLocks noChangeShapeType="1"/>
          </p:cNvSpPr>
          <p:nvPr/>
        </p:nvSpPr>
        <p:spPr bwMode="auto">
          <a:xfrm>
            <a:off x="6981825" y="5557838"/>
            <a:ext cx="0" cy="1047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4" name="Line 35"/>
          <p:cNvSpPr>
            <a:spLocks noChangeShapeType="1"/>
          </p:cNvSpPr>
          <p:nvPr/>
        </p:nvSpPr>
        <p:spPr bwMode="auto">
          <a:xfrm>
            <a:off x="6981825" y="5795963"/>
            <a:ext cx="0" cy="62865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5" name="Line 36"/>
          <p:cNvSpPr>
            <a:spLocks noChangeShapeType="1"/>
          </p:cNvSpPr>
          <p:nvPr/>
        </p:nvSpPr>
        <p:spPr bwMode="auto">
          <a:xfrm rot="-5400000">
            <a:off x="6557963" y="5314950"/>
            <a:ext cx="0" cy="6000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6" name="Line 37"/>
          <p:cNvSpPr>
            <a:spLocks noChangeShapeType="1"/>
          </p:cNvSpPr>
          <p:nvPr/>
        </p:nvSpPr>
        <p:spPr bwMode="auto">
          <a:xfrm rot="5400000">
            <a:off x="6981826" y="5562600"/>
            <a:ext cx="0" cy="1047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7" name="Line 38"/>
          <p:cNvSpPr>
            <a:spLocks noChangeShapeType="1"/>
          </p:cNvSpPr>
          <p:nvPr/>
        </p:nvSpPr>
        <p:spPr bwMode="auto">
          <a:xfrm rot="-5400000">
            <a:off x="7400926" y="5314950"/>
            <a:ext cx="0" cy="60007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28" name="Group 39"/>
          <p:cNvGrpSpPr>
            <a:grpSpLocks/>
          </p:cNvGrpSpPr>
          <p:nvPr/>
        </p:nvGrpSpPr>
        <p:grpSpPr bwMode="auto">
          <a:xfrm>
            <a:off x="8077200" y="3890963"/>
            <a:ext cx="0" cy="923925"/>
            <a:chOff x="4944" y="3428"/>
            <a:chExt cx="0" cy="582"/>
          </a:xfrm>
        </p:grpSpPr>
        <p:sp>
          <p:nvSpPr>
            <p:cNvPr id="51348" name="Line 40"/>
            <p:cNvSpPr>
              <a:spLocks noChangeShapeType="1"/>
            </p:cNvSpPr>
            <p:nvPr/>
          </p:nvSpPr>
          <p:spPr bwMode="auto">
            <a:xfrm>
              <a:off x="4944" y="3428"/>
              <a:ext cx="0" cy="19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9" name="Line 41"/>
            <p:cNvSpPr>
              <a:spLocks noChangeShapeType="1"/>
            </p:cNvSpPr>
            <p:nvPr/>
          </p:nvSpPr>
          <p:spPr bwMode="auto">
            <a:xfrm>
              <a:off x="4944" y="3692"/>
              <a:ext cx="0" cy="6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0" name="Line 42"/>
            <p:cNvSpPr>
              <a:spLocks noChangeShapeType="1"/>
            </p:cNvSpPr>
            <p:nvPr/>
          </p:nvSpPr>
          <p:spPr bwMode="auto">
            <a:xfrm>
              <a:off x="4944" y="3812"/>
              <a:ext cx="0" cy="19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29" name="Group 48"/>
          <p:cNvGrpSpPr>
            <a:grpSpLocks/>
          </p:cNvGrpSpPr>
          <p:nvPr/>
        </p:nvGrpSpPr>
        <p:grpSpPr bwMode="auto">
          <a:xfrm>
            <a:off x="5886450" y="3881438"/>
            <a:ext cx="0" cy="923925"/>
            <a:chOff x="3564" y="3422"/>
            <a:chExt cx="0" cy="582"/>
          </a:xfrm>
        </p:grpSpPr>
        <p:sp>
          <p:nvSpPr>
            <p:cNvPr id="51345" name="Line 49"/>
            <p:cNvSpPr>
              <a:spLocks noChangeShapeType="1"/>
            </p:cNvSpPr>
            <p:nvPr/>
          </p:nvSpPr>
          <p:spPr bwMode="auto">
            <a:xfrm>
              <a:off x="3564" y="3422"/>
              <a:ext cx="0" cy="19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6" name="Line 50"/>
            <p:cNvSpPr>
              <a:spLocks noChangeShapeType="1"/>
            </p:cNvSpPr>
            <p:nvPr/>
          </p:nvSpPr>
          <p:spPr bwMode="auto">
            <a:xfrm>
              <a:off x="3564" y="3686"/>
              <a:ext cx="0" cy="6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7" name="Line 51"/>
            <p:cNvSpPr>
              <a:spLocks noChangeShapeType="1"/>
            </p:cNvSpPr>
            <p:nvPr/>
          </p:nvSpPr>
          <p:spPr bwMode="auto">
            <a:xfrm>
              <a:off x="3564" y="3806"/>
              <a:ext cx="0" cy="19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30" name="Freeform 52"/>
          <p:cNvSpPr>
            <a:spLocks noChangeArrowheads="1"/>
          </p:cNvSpPr>
          <p:nvPr/>
        </p:nvSpPr>
        <p:spPr bwMode="auto">
          <a:xfrm>
            <a:off x="6481763" y="3368675"/>
            <a:ext cx="995362" cy="728663"/>
          </a:xfrm>
          <a:custGeom>
            <a:avLst/>
            <a:gdLst>
              <a:gd name="T0" fmla="*/ 0 w 627"/>
              <a:gd name="T1" fmla="*/ 2147483647 h 459"/>
              <a:gd name="T2" fmla="*/ 0 w 627"/>
              <a:gd name="T3" fmla="*/ 0 h 459"/>
              <a:gd name="T4" fmla="*/ 2147483647 w 627"/>
              <a:gd name="T5" fmla="*/ 0 h 459"/>
              <a:gd name="T6" fmla="*/ 2147483647 w 627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27" h="459">
                <a:moveTo>
                  <a:pt x="0" y="459"/>
                </a:moveTo>
                <a:lnTo>
                  <a:pt x="0" y="0"/>
                </a:lnTo>
                <a:lnTo>
                  <a:pt x="627" y="0"/>
                </a:lnTo>
                <a:lnTo>
                  <a:pt x="627" y="459"/>
                </a:lnTo>
              </a:path>
            </a:pathLst>
          </a:cu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1" name="Freeform 53"/>
          <p:cNvSpPr>
            <a:spLocks noChangeArrowheads="1"/>
          </p:cNvSpPr>
          <p:nvPr/>
        </p:nvSpPr>
        <p:spPr bwMode="auto">
          <a:xfrm>
            <a:off x="5534025" y="4097338"/>
            <a:ext cx="2895600" cy="485775"/>
          </a:xfrm>
          <a:custGeom>
            <a:avLst/>
            <a:gdLst>
              <a:gd name="T0" fmla="*/ 2147483647 w 1824"/>
              <a:gd name="T1" fmla="*/ 0 h 306"/>
              <a:gd name="T2" fmla="*/ 0 w 1824"/>
              <a:gd name="T3" fmla="*/ 0 h 306"/>
              <a:gd name="T4" fmla="*/ 0 w 1824"/>
              <a:gd name="T5" fmla="*/ 2147483647 h 306"/>
              <a:gd name="T6" fmla="*/ 2147483647 w 1824"/>
              <a:gd name="T7" fmla="*/ 2147483647 h 306"/>
              <a:gd name="T8" fmla="*/ 2147483647 w 1824"/>
              <a:gd name="T9" fmla="*/ 0 h 306"/>
              <a:gd name="T10" fmla="*/ 2147483647 w 1824"/>
              <a:gd name="T11" fmla="*/ 0 h 3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24" h="306">
                <a:moveTo>
                  <a:pt x="594" y="0"/>
                </a:moveTo>
                <a:lnTo>
                  <a:pt x="0" y="0"/>
                </a:lnTo>
                <a:lnTo>
                  <a:pt x="0" y="306"/>
                </a:lnTo>
                <a:lnTo>
                  <a:pt x="1824" y="306"/>
                </a:lnTo>
                <a:lnTo>
                  <a:pt x="1824" y="0"/>
                </a:lnTo>
                <a:lnTo>
                  <a:pt x="1224" y="0"/>
                </a:lnTo>
              </a:path>
            </a:pathLst>
          </a:cu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62" name="Rectangle 54"/>
          <p:cNvSpPr>
            <a:spLocks noChangeArrowheads="1"/>
          </p:cNvSpPr>
          <p:nvPr/>
        </p:nvSpPr>
        <p:spPr bwMode="auto">
          <a:xfrm>
            <a:off x="184150" y="660400"/>
            <a:ext cx="8613775" cy="247015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3" name="Rectangle 55"/>
          <p:cNvSpPr>
            <a:spLocks noChangeArrowheads="1"/>
          </p:cNvSpPr>
          <p:nvPr/>
        </p:nvSpPr>
        <p:spPr bwMode="auto">
          <a:xfrm>
            <a:off x="457200" y="-171450"/>
            <a:ext cx="82296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CC3300"/>
                </a:solidFill>
                <a:ea typeface="宋体" pitchFamily="2" charset="-122"/>
                <a:cs typeface="Times New Roman" pitchFamily="18" charset="0"/>
              </a:rPr>
              <a:t>Hình cắt bán phần</a:t>
            </a:r>
          </a:p>
        </p:txBody>
      </p:sp>
      <p:grpSp>
        <p:nvGrpSpPr>
          <p:cNvPr id="51234" name="Group 56"/>
          <p:cNvGrpSpPr>
            <a:grpSpLocks/>
          </p:cNvGrpSpPr>
          <p:nvPr/>
        </p:nvGrpSpPr>
        <p:grpSpPr bwMode="auto">
          <a:xfrm flipH="1">
            <a:off x="6978650" y="5613400"/>
            <a:ext cx="1897063" cy="1085850"/>
            <a:chOff x="3204" y="2267"/>
            <a:chExt cx="1195" cy="684"/>
          </a:xfrm>
        </p:grpSpPr>
        <p:grpSp>
          <p:nvGrpSpPr>
            <p:cNvPr id="51339" name="Group 57"/>
            <p:cNvGrpSpPr>
              <a:grpSpLocks/>
            </p:cNvGrpSpPr>
            <p:nvPr/>
          </p:nvGrpSpPr>
          <p:grpSpPr bwMode="auto">
            <a:xfrm>
              <a:off x="3204" y="2267"/>
              <a:ext cx="311" cy="1"/>
              <a:chOff x="3204" y="2267"/>
              <a:chExt cx="311" cy="1"/>
            </a:xfrm>
          </p:grpSpPr>
          <p:sp>
            <p:nvSpPr>
              <p:cNvPr id="51343" name="Line 58"/>
              <p:cNvSpPr>
                <a:spLocks noChangeShapeType="1"/>
              </p:cNvSpPr>
              <p:nvPr/>
            </p:nvSpPr>
            <p:spPr bwMode="auto">
              <a:xfrm flipH="1">
                <a:off x="3219" y="2267"/>
                <a:ext cx="29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44" name="Line 59"/>
              <p:cNvSpPr>
                <a:spLocks noChangeShapeType="1"/>
              </p:cNvSpPr>
              <p:nvPr/>
            </p:nvSpPr>
            <p:spPr bwMode="auto">
              <a:xfrm>
                <a:off x="3204" y="2268"/>
                <a:ext cx="15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340" name="Line 60"/>
            <p:cNvSpPr>
              <a:spLocks noChangeShapeType="1"/>
            </p:cNvSpPr>
            <p:nvPr/>
          </p:nvSpPr>
          <p:spPr bwMode="auto">
            <a:xfrm rot="5400000">
              <a:off x="4251" y="2764"/>
              <a:ext cx="29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1" name="Line 61"/>
            <p:cNvSpPr>
              <a:spLocks noChangeShapeType="1"/>
            </p:cNvSpPr>
            <p:nvPr/>
          </p:nvSpPr>
          <p:spPr bwMode="auto">
            <a:xfrm rot="5400000" flipH="1">
              <a:off x="4326" y="2879"/>
              <a:ext cx="14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2" name="Freeform 62"/>
            <p:cNvSpPr>
              <a:spLocks noChangeArrowheads="1"/>
            </p:cNvSpPr>
            <p:nvPr/>
          </p:nvSpPr>
          <p:spPr bwMode="auto">
            <a:xfrm>
              <a:off x="4311" y="2268"/>
              <a:ext cx="87" cy="81"/>
            </a:xfrm>
            <a:custGeom>
              <a:avLst/>
              <a:gdLst>
                <a:gd name="T0" fmla="*/ 0 w 87"/>
                <a:gd name="T1" fmla="*/ 0 h 81"/>
                <a:gd name="T2" fmla="*/ 87 w 87"/>
                <a:gd name="T3" fmla="*/ 0 h 81"/>
                <a:gd name="T4" fmla="*/ 87 w 87"/>
                <a:gd name="T5" fmla="*/ 81 h 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81">
                  <a:moveTo>
                    <a:pt x="0" y="0"/>
                  </a:moveTo>
                  <a:lnTo>
                    <a:pt x="87" y="0"/>
                  </a:lnTo>
                  <a:lnTo>
                    <a:pt x="87" y="81"/>
                  </a:lnTo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35" name="Line 63"/>
          <p:cNvSpPr>
            <a:spLocks noChangeShapeType="1"/>
          </p:cNvSpPr>
          <p:nvPr/>
        </p:nvSpPr>
        <p:spPr bwMode="auto">
          <a:xfrm flipH="1">
            <a:off x="8191500" y="41005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6" name="Line 64"/>
          <p:cNvSpPr>
            <a:spLocks noChangeShapeType="1"/>
          </p:cNvSpPr>
          <p:nvPr/>
        </p:nvSpPr>
        <p:spPr bwMode="auto">
          <a:xfrm flipH="1">
            <a:off x="7950200" y="41005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7" name="Line 65"/>
          <p:cNvSpPr>
            <a:spLocks noChangeShapeType="1"/>
          </p:cNvSpPr>
          <p:nvPr/>
        </p:nvSpPr>
        <p:spPr bwMode="auto">
          <a:xfrm flipH="1">
            <a:off x="7254875" y="3367088"/>
            <a:ext cx="0" cy="12065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74" name="Line 66"/>
          <p:cNvSpPr>
            <a:spLocks noChangeShapeType="1"/>
          </p:cNvSpPr>
          <p:nvPr/>
        </p:nvSpPr>
        <p:spPr bwMode="auto">
          <a:xfrm flipH="1">
            <a:off x="6988175" y="4097338"/>
            <a:ext cx="479425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409575" y="1130300"/>
            <a:ext cx="8634413" cy="823913"/>
            <a:chOff x="202" y="588"/>
            <a:chExt cx="5439" cy="519"/>
          </a:xfrm>
        </p:grpSpPr>
        <p:sp>
          <p:nvSpPr>
            <p:cNvPr id="51337" name="Text Box 68"/>
            <p:cNvSpPr txBox="1">
              <a:spLocks noChangeArrowheads="1"/>
            </p:cNvSpPr>
            <p:nvPr/>
          </p:nvSpPr>
          <p:spPr bwMode="auto">
            <a:xfrm>
              <a:off x="424" y="588"/>
              <a:ext cx="5217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zh-CN" sz="2200">
                  <a:ea typeface="宋体" pitchFamily="2" charset="-122"/>
                  <a:cs typeface="Arial" charset="0"/>
                </a:rPr>
                <a:t>     Hình cắt bán phần thường sử dụng khi hình chiếu tương </a:t>
              </a:r>
            </a:p>
            <a:p>
              <a:pPr eaLnBrk="1" hangingPunct="1"/>
              <a:r>
                <a:rPr lang="en-US" altLang="zh-CN" sz="2200">
                  <a:ea typeface="宋体" pitchFamily="2" charset="-122"/>
                  <a:cs typeface="Arial" charset="0"/>
                </a:rPr>
                <a:t>ứng </a:t>
              </a:r>
              <a:r>
                <a:rPr lang="en-US" altLang="zh-CN" sz="2200" b="1" i="1">
                  <a:solidFill>
                    <a:srgbClr val="FF0000"/>
                  </a:solidFill>
                  <a:ea typeface="宋体" pitchFamily="2" charset="-122"/>
                  <a:cs typeface="Arial" charset="0"/>
                </a:rPr>
                <a:t>đối xứng</a:t>
              </a:r>
              <a:r>
                <a:rPr lang="en-US" altLang="zh-CN" sz="2200">
                  <a:ea typeface="宋体" pitchFamily="2" charset="-122"/>
                  <a:cs typeface="Arial" charset="0"/>
                </a:rPr>
                <a:t>.</a:t>
              </a:r>
              <a:r>
                <a:rPr lang="en-US" altLang="zh-CN" sz="2600">
                  <a:ea typeface="宋体" pitchFamily="2" charset="-122"/>
                  <a:cs typeface="Arial" charset="0"/>
                </a:rPr>
                <a:t> </a:t>
              </a:r>
            </a:p>
          </p:txBody>
        </p:sp>
        <p:sp>
          <p:nvSpPr>
            <p:cNvPr id="51338" name="Rectangle 69"/>
            <p:cNvSpPr>
              <a:spLocks noChangeArrowheads="1"/>
            </p:cNvSpPr>
            <p:nvPr/>
          </p:nvSpPr>
          <p:spPr bwMode="auto">
            <a:xfrm>
              <a:off x="202" y="743"/>
              <a:ext cx="144" cy="1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dist="107763" dir="2700000" algn="ctr" rotWithShape="0">
                <a:srgbClr val="C0C0C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70"/>
          <p:cNvGrpSpPr>
            <a:grpSpLocks/>
          </p:cNvGrpSpPr>
          <p:nvPr/>
        </p:nvGrpSpPr>
        <p:grpSpPr bwMode="auto">
          <a:xfrm flipH="1">
            <a:off x="7251700" y="3367088"/>
            <a:ext cx="936625" cy="1216025"/>
            <a:chOff x="2728" y="2778"/>
            <a:chExt cx="590" cy="766"/>
          </a:xfrm>
        </p:grpSpPr>
        <p:sp>
          <p:nvSpPr>
            <p:cNvPr id="51334" name="Line 71"/>
            <p:cNvSpPr>
              <a:spLocks noChangeShapeType="1"/>
            </p:cNvSpPr>
            <p:nvPr/>
          </p:nvSpPr>
          <p:spPr bwMode="auto">
            <a:xfrm>
              <a:off x="2728" y="3240"/>
              <a:ext cx="0" cy="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5" name="Line 72"/>
            <p:cNvSpPr>
              <a:spLocks noChangeShapeType="1"/>
            </p:cNvSpPr>
            <p:nvPr/>
          </p:nvSpPr>
          <p:spPr bwMode="auto">
            <a:xfrm>
              <a:off x="2880" y="3240"/>
              <a:ext cx="0" cy="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6" name="Line 73"/>
            <p:cNvSpPr>
              <a:spLocks noChangeShapeType="1"/>
            </p:cNvSpPr>
            <p:nvPr/>
          </p:nvSpPr>
          <p:spPr bwMode="auto">
            <a:xfrm>
              <a:off x="3318" y="2778"/>
              <a:ext cx="0" cy="7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77"/>
          <p:cNvGrpSpPr>
            <a:grpSpLocks/>
          </p:cNvGrpSpPr>
          <p:nvPr/>
        </p:nvGrpSpPr>
        <p:grpSpPr bwMode="auto">
          <a:xfrm flipH="1">
            <a:off x="7248525" y="3362325"/>
            <a:ext cx="1171575" cy="1223963"/>
            <a:chOff x="3486" y="3207"/>
            <a:chExt cx="738" cy="771"/>
          </a:xfrm>
        </p:grpSpPr>
        <p:sp>
          <p:nvSpPr>
            <p:cNvPr id="51315" name="Line 78"/>
            <p:cNvSpPr>
              <a:spLocks noChangeShapeType="1"/>
            </p:cNvSpPr>
            <p:nvPr/>
          </p:nvSpPr>
          <p:spPr bwMode="auto">
            <a:xfrm>
              <a:off x="3501" y="3669"/>
              <a:ext cx="135" cy="13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316" name="Group 79"/>
            <p:cNvGrpSpPr>
              <a:grpSpLocks/>
            </p:cNvGrpSpPr>
            <p:nvPr/>
          </p:nvGrpSpPr>
          <p:grpSpPr bwMode="auto">
            <a:xfrm>
              <a:off x="3486" y="3207"/>
              <a:ext cx="738" cy="771"/>
              <a:chOff x="3486" y="3207"/>
              <a:chExt cx="738" cy="771"/>
            </a:xfrm>
          </p:grpSpPr>
          <p:sp>
            <p:nvSpPr>
              <p:cNvPr id="51317" name="Line 80"/>
              <p:cNvSpPr>
                <a:spLocks noChangeShapeType="1"/>
              </p:cNvSpPr>
              <p:nvPr/>
            </p:nvSpPr>
            <p:spPr bwMode="auto">
              <a:xfrm>
                <a:off x="4149" y="3207"/>
                <a:ext cx="75" cy="75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18" name="Line 81"/>
              <p:cNvSpPr>
                <a:spLocks noChangeShapeType="1"/>
              </p:cNvSpPr>
              <p:nvPr/>
            </p:nvSpPr>
            <p:spPr bwMode="auto">
              <a:xfrm>
                <a:off x="4086" y="3234"/>
                <a:ext cx="135" cy="135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19" name="Line 82"/>
              <p:cNvSpPr>
                <a:spLocks noChangeShapeType="1"/>
              </p:cNvSpPr>
              <p:nvPr/>
            </p:nvSpPr>
            <p:spPr bwMode="auto">
              <a:xfrm>
                <a:off x="4086" y="3327"/>
                <a:ext cx="135" cy="135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20" name="Line 83"/>
              <p:cNvSpPr>
                <a:spLocks noChangeShapeType="1"/>
              </p:cNvSpPr>
              <p:nvPr/>
            </p:nvSpPr>
            <p:spPr bwMode="auto">
              <a:xfrm>
                <a:off x="4083" y="3414"/>
                <a:ext cx="135" cy="135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21" name="Line 84"/>
              <p:cNvSpPr>
                <a:spLocks noChangeShapeType="1"/>
              </p:cNvSpPr>
              <p:nvPr/>
            </p:nvSpPr>
            <p:spPr bwMode="auto">
              <a:xfrm>
                <a:off x="4083" y="3504"/>
                <a:ext cx="135" cy="135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22" name="Line 85"/>
              <p:cNvSpPr>
                <a:spLocks noChangeShapeType="1"/>
              </p:cNvSpPr>
              <p:nvPr/>
            </p:nvSpPr>
            <p:spPr bwMode="auto">
              <a:xfrm>
                <a:off x="4086" y="3597"/>
                <a:ext cx="135" cy="135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23" name="Line 86"/>
              <p:cNvSpPr>
                <a:spLocks noChangeShapeType="1"/>
              </p:cNvSpPr>
              <p:nvPr/>
            </p:nvSpPr>
            <p:spPr bwMode="auto">
              <a:xfrm>
                <a:off x="4068" y="3672"/>
                <a:ext cx="156" cy="1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24" name="Line 87"/>
              <p:cNvSpPr>
                <a:spLocks noChangeShapeType="1"/>
              </p:cNvSpPr>
              <p:nvPr/>
            </p:nvSpPr>
            <p:spPr bwMode="auto">
              <a:xfrm>
                <a:off x="3972" y="3666"/>
                <a:ext cx="252" cy="25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25" name="Line 88"/>
              <p:cNvSpPr>
                <a:spLocks noChangeShapeType="1"/>
              </p:cNvSpPr>
              <p:nvPr/>
            </p:nvSpPr>
            <p:spPr bwMode="auto">
              <a:xfrm>
                <a:off x="3885" y="3672"/>
                <a:ext cx="303" cy="30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26" name="Line 89"/>
              <p:cNvSpPr>
                <a:spLocks noChangeShapeType="1"/>
              </p:cNvSpPr>
              <p:nvPr/>
            </p:nvSpPr>
            <p:spPr bwMode="auto">
              <a:xfrm>
                <a:off x="3795" y="3675"/>
                <a:ext cx="303" cy="30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27" name="Line 90"/>
              <p:cNvSpPr>
                <a:spLocks noChangeShapeType="1"/>
              </p:cNvSpPr>
              <p:nvPr/>
            </p:nvSpPr>
            <p:spPr bwMode="auto">
              <a:xfrm>
                <a:off x="3780" y="3753"/>
                <a:ext cx="222" cy="22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28" name="Line 91"/>
              <p:cNvSpPr>
                <a:spLocks noChangeShapeType="1"/>
              </p:cNvSpPr>
              <p:nvPr/>
            </p:nvSpPr>
            <p:spPr bwMode="auto">
              <a:xfrm>
                <a:off x="3780" y="3852"/>
                <a:ext cx="123" cy="12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29" name="Line 92"/>
              <p:cNvSpPr>
                <a:spLocks noChangeShapeType="1"/>
              </p:cNvSpPr>
              <p:nvPr/>
            </p:nvSpPr>
            <p:spPr bwMode="auto">
              <a:xfrm>
                <a:off x="3783" y="3939"/>
                <a:ext cx="33" cy="3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30" name="Line 93"/>
              <p:cNvSpPr>
                <a:spLocks noChangeShapeType="1"/>
              </p:cNvSpPr>
              <p:nvPr/>
            </p:nvSpPr>
            <p:spPr bwMode="auto">
              <a:xfrm>
                <a:off x="3486" y="3747"/>
                <a:ext cx="144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31" name="Line 94"/>
              <p:cNvSpPr>
                <a:spLocks noChangeShapeType="1"/>
              </p:cNvSpPr>
              <p:nvPr/>
            </p:nvSpPr>
            <p:spPr bwMode="auto">
              <a:xfrm>
                <a:off x="3486" y="3846"/>
                <a:ext cx="123" cy="12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32" name="Line 95"/>
              <p:cNvSpPr>
                <a:spLocks noChangeShapeType="1"/>
              </p:cNvSpPr>
              <p:nvPr/>
            </p:nvSpPr>
            <p:spPr bwMode="auto">
              <a:xfrm>
                <a:off x="3489" y="3933"/>
                <a:ext cx="33" cy="3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33" name="Line 96"/>
              <p:cNvSpPr>
                <a:spLocks noChangeShapeType="1"/>
              </p:cNvSpPr>
              <p:nvPr/>
            </p:nvSpPr>
            <p:spPr bwMode="auto">
              <a:xfrm>
                <a:off x="3588" y="3669"/>
                <a:ext cx="42" cy="4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242" name="Line 97"/>
          <p:cNvSpPr>
            <a:spLocks noChangeShapeType="1"/>
          </p:cNvSpPr>
          <p:nvPr/>
        </p:nvSpPr>
        <p:spPr bwMode="auto">
          <a:xfrm>
            <a:off x="6483350" y="4097338"/>
            <a:ext cx="479425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43" name="Group 126"/>
          <p:cNvGrpSpPr>
            <a:grpSpLocks/>
          </p:cNvGrpSpPr>
          <p:nvPr/>
        </p:nvGrpSpPr>
        <p:grpSpPr bwMode="auto">
          <a:xfrm>
            <a:off x="177800" y="5457825"/>
            <a:ext cx="484188" cy="1133475"/>
            <a:chOff x="231" y="3222"/>
            <a:chExt cx="305" cy="714"/>
          </a:xfrm>
        </p:grpSpPr>
        <p:sp>
          <p:nvSpPr>
            <p:cNvPr id="51312" name="AutoShape 127"/>
            <p:cNvSpPr>
              <a:spLocks noChangeArrowheads="1"/>
            </p:cNvSpPr>
            <p:nvPr/>
          </p:nvSpPr>
          <p:spPr bwMode="auto">
            <a:xfrm flipV="1">
              <a:off x="232" y="3432"/>
              <a:ext cx="304" cy="504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477647"/>
                </a:gs>
                <a:gs pos="50000">
                  <a:srgbClr val="99FF99"/>
                </a:gs>
                <a:gs pos="100000">
                  <a:srgbClr val="47764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313" name="Oval 128"/>
            <p:cNvSpPr>
              <a:spLocks noChangeArrowheads="1"/>
            </p:cNvSpPr>
            <p:nvPr/>
          </p:nvSpPr>
          <p:spPr bwMode="auto">
            <a:xfrm>
              <a:off x="231" y="3361"/>
              <a:ext cx="303" cy="136"/>
            </a:xfrm>
            <a:prstGeom prst="ellipse">
              <a:avLst/>
            </a:prstGeom>
            <a:gradFill rotWithShape="1">
              <a:gsLst>
                <a:gs pos="0">
                  <a:srgbClr val="99FF99"/>
                </a:gs>
                <a:gs pos="100000">
                  <a:srgbClr val="47764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314" name="Oval 129"/>
            <p:cNvSpPr>
              <a:spLocks noChangeArrowheads="1"/>
            </p:cNvSpPr>
            <p:nvPr/>
          </p:nvSpPr>
          <p:spPr bwMode="auto">
            <a:xfrm>
              <a:off x="275" y="3222"/>
              <a:ext cx="214" cy="21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57686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51244" name="Line 130"/>
          <p:cNvSpPr>
            <a:spLocks noChangeShapeType="1"/>
          </p:cNvSpPr>
          <p:nvPr/>
        </p:nvSpPr>
        <p:spPr bwMode="auto">
          <a:xfrm flipV="1">
            <a:off x="817563" y="5626100"/>
            <a:ext cx="390525" cy="225425"/>
          </a:xfrm>
          <a:prstGeom prst="line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" name="Group 158"/>
          <p:cNvGrpSpPr>
            <a:grpSpLocks/>
          </p:cNvGrpSpPr>
          <p:nvPr/>
        </p:nvGrpSpPr>
        <p:grpSpPr bwMode="auto">
          <a:xfrm>
            <a:off x="419100" y="2039938"/>
            <a:ext cx="8634413" cy="1096962"/>
            <a:chOff x="202" y="588"/>
            <a:chExt cx="5439" cy="525"/>
          </a:xfrm>
        </p:grpSpPr>
        <p:sp>
          <p:nvSpPr>
            <p:cNvPr id="51310" name="Text Box 159"/>
            <p:cNvSpPr txBox="1">
              <a:spLocks noChangeArrowheads="1"/>
            </p:cNvSpPr>
            <p:nvPr/>
          </p:nvSpPr>
          <p:spPr bwMode="auto">
            <a:xfrm>
              <a:off x="424" y="588"/>
              <a:ext cx="5217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zh-CN" sz="2200">
                  <a:ea typeface="宋体" pitchFamily="2" charset="-122"/>
                  <a:cs typeface="Times New Roman" pitchFamily="18" charset="0"/>
                </a:rPr>
                <a:t>Đường phân cách giữa phần hình chiếu và phần hình cắt là </a:t>
              </a:r>
            </a:p>
            <a:p>
              <a:pPr eaLnBrk="1" hangingPunct="1"/>
              <a:r>
                <a:rPr lang="en-US" altLang="zh-CN" sz="2200" b="1" i="1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nét lượn sóng</a:t>
              </a:r>
              <a:r>
                <a:rPr lang="en-US" altLang="zh-CN" sz="2200">
                  <a:ea typeface="宋体" pitchFamily="2" charset="-122"/>
                  <a:cs typeface="Times New Roman" pitchFamily="18" charset="0"/>
                </a:rPr>
                <a:t> nếu vật thể không đối xứng hoặc có một nét </a:t>
              </a:r>
            </a:p>
            <a:p>
              <a:pPr eaLnBrk="1" hangingPunct="1"/>
              <a:r>
                <a:rPr lang="en-US" altLang="zh-CN" sz="2200">
                  <a:ea typeface="宋体" pitchFamily="2" charset="-122"/>
                  <a:cs typeface="Times New Roman" pitchFamily="18" charset="0"/>
                </a:rPr>
                <a:t>nào đó trùng với trục đối xứng</a:t>
              </a:r>
              <a:endParaRPr lang="en-US" altLang="zh-CN" sz="2600">
                <a:ea typeface="宋体" pitchFamily="2" charset="-122"/>
                <a:cs typeface="Arial" charset="0"/>
              </a:endParaRPr>
            </a:p>
          </p:txBody>
        </p:sp>
        <p:sp>
          <p:nvSpPr>
            <p:cNvPr id="51311" name="Rectangle 160"/>
            <p:cNvSpPr>
              <a:spLocks noChangeArrowheads="1"/>
            </p:cNvSpPr>
            <p:nvPr/>
          </p:nvSpPr>
          <p:spPr bwMode="auto">
            <a:xfrm>
              <a:off x="202" y="743"/>
              <a:ext cx="144" cy="1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dist="107763" dir="2700000" algn="ctr" rotWithShape="0">
                <a:srgbClr val="C0C0C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1246" name="Freeform 217"/>
          <p:cNvSpPr>
            <a:spLocks noChangeArrowheads="1"/>
          </p:cNvSpPr>
          <p:nvPr/>
        </p:nvSpPr>
        <p:spPr bwMode="auto">
          <a:xfrm flipH="1">
            <a:off x="3832225" y="5357813"/>
            <a:ext cx="644525" cy="725487"/>
          </a:xfrm>
          <a:custGeom>
            <a:avLst/>
            <a:gdLst>
              <a:gd name="T0" fmla="*/ 2147483647 w 406"/>
              <a:gd name="T1" fmla="*/ 2147483647 h 457"/>
              <a:gd name="T2" fmla="*/ 2147483647 w 406"/>
              <a:gd name="T3" fmla="*/ 2147483647 h 457"/>
              <a:gd name="T4" fmla="*/ 2147483647 w 406"/>
              <a:gd name="T5" fmla="*/ 2147483647 h 457"/>
              <a:gd name="T6" fmla="*/ 2147483647 w 406"/>
              <a:gd name="T7" fmla="*/ 2147483647 h 457"/>
              <a:gd name="T8" fmla="*/ 0 w 406"/>
              <a:gd name="T9" fmla="*/ 0 h 457"/>
              <a:gd name="T10" fmla="*/ 2147483647 w 406"/>
              <a:gd name="T11" fmla="*/ 2147483647 h 457"/>
              <a:gd name="T12" fmla="*/ 2147483647 w 406"/>
              <a:gd name="T13" fmla="*/ 2147483647 h 457"/>
              <a:gd name="T14" fmla="*/ 2147483647 w 406"/>
              <a:gd name="T15" fmla="*/ 2147483647 h 457"/>
              <a:gd name="T16" fmla="*/ 2147483647 w 406"/>
              <a:gd name="T17" fmla="*/ 2147483647 h 4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06" h="457">
                <a:moveTo>
                  <a:pt x="403" y="457"/>
                </a:moveTo>
                <a:lnTo>
                  <a:pt x="406" y="277"/>
                </a:lnTo>
                <a:lnTo>
                  <a:pt x="34" y="61"/>
                </a:lnTo>
                <a:lnTo>
                  <a:pt x="15" y="43"/>
                </a:lnTo>
                <a:lnTo>
                  <a:pt x="0" y="0"/>
                </a:lnTo>
                <a:lnTo>
                  <a:pt x="1" y="172"/>
                </a:lnTo>
                <a:lnTo>
                  <a:pt x="10" y="211"/>
                </a:lnTo>
                <a:lnTo>
                  <a:pt x="37" y="244"/>
                </a:lnTo>
                <a:lnTo>
                  <a:pt x="403" y="457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7" name="Freeform 218"/>
          <p:cNvSpPr>
            <a:spLocks noChangeArrowheads="1"/>
          </p:cNvSpPr>
          <p:nvPr/>
        </p:nvSpPr>
        <p:spPr bwMode="auto">
          <a:xfrm flipH="1">
            <a:off x="3660775" y="5697538"/>
            <a:ext cx="176213" cy="390525"/>
          </a:xfrm>
          <a:custGeom>
            <a:avLst/>
            <a:gdLst>
              <a:gd name="T0" fmla="*/ 0 w 111"/>
              <a:gd name="T1" fmla="*/ 2147483647 h 246"/>
              <a:gd name="T2" fmla="*/ 2147483647 w 111"/>
              <a:gd name="T3" fmla="*/ 2147483647 h 246"/>
              <a:gd name="T4" fmla="*/ 2147483647 w 111"/>
              <a:gd name="T5" fmla="*/ 0 h 246"/>
              <a:gd name="T6" fmla="*/ 2147483647 w 111"/>
              <a:gd name="T7" fmla="*/ 2147483647 h 246"/>
              <a:gd name="T8" fmla="*/ 0 w 111"/>
              <a:gd name="T9" fmla="*/ 2147483647 h 2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" h="246">
                <a:moveTo>
                  <a:pt x="0" y="246"/>
                </a:moveTo>
                <a:lnTo>
                  <a:pt x="111" y="177"/>
                </a:lnTo>
                <a:lnTo>
                  <a:pt x="111" y="0"/>
                </a:lnTo>
                <a:lnTo>
                  <a:pt x="2" y="57"/>
                </a:lnTo>
                <a:lnTo>
                  <a:pt x="0" y="246"/>
                </a:lnTo>
                <a:close/>
              </a:path>
            </a:pathLst>
          </a:custGeom>
          <a:solidFill>
            <a:srgbClr val="FF5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8" name="Freeform 219"/>
          <p:cNvSpPr>
            <a:spLocks noChangeArrowheads="1"/>
          </p:cNvSpPr>
          <p:nvPr/>
        </p:nvSpPr>
        <p:spPr bwMode="auto">
          <a:xfrm flipH="1">
            <a:off x="2974975" y="4435475"/>
            <a:ext cx="500063" cy="1443038"/>
          </a:xfrm>
          <a:custGeom>
            <a:avLst/>
            <a:gdLst>
              <a:gd name="T0" fmla="*/ 2147483647 w 315"/>
              <a:gd name="T1" fmla="*/ 2147483647 h 909"/>
              <a:gd name="T2" fmla="*/ 2147483647 w 315"/>
              <a:gd name="T3" fmla="*/ 2147483647 h 909"/>
              <a:gd name="T4" fmla="*/ 2147483647 w 315"/>
              <a:gd name="T5" fmla="*/ 0 h 909"/>
              <a:gd name="T6" fmla="*/ 2147483647 w 315"/>
              <a:gd name="T7" fmla="*/ 2147483647 h 909"/>
              <a:gd name="T8" fmla="*/ 2147483647 w 315"/>
              <a:gd name="T9" fmla="*/ 2147483647 h 909"/>
              <a:gd name="T10" fmla="*/ 0 w 315"/>
              <a:gd name="T11" fmla="*/ 2147483647 h 909"/>
              <a:gd name="T12" fmla="*/ 2147483647 w 315"/>
              <a:gd name="T13" fmla="*/ 2147483647 h 90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15" h="909">
                <a:moveTo>
                  <a:pt x="3" y="909"/>
                </a:moveTo>
                <a:lnTo>
                  <a:pt x="315" y="741"/>
                </a:lnTo>
                <a:lnTo>
                  <a:pt x="315" y="0"/>
                </a:lnTo>
                <a:lnTo>
                  <a:pt x="184" y="60"/>
                </a:lnTo>
                <a:lnTo>
                  <a:pt x="186" y="615"/>
                </a:lnTo>
                <a:lnTo>
                  <a:pt x="0" y="729"/>
                </a:lnTo>
                <a:lnTo>
                  <a:pt x="3" y="909"/>
                </a:lnTo>
                <a:close/>
              </a:path>
            </a:pathLst>
          </a:custGeom>
          <a:solidFill>
            <a:srgbClr val="FF5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9" name="Freeform 220"/>
          <p:cNvSpPr>
            <a:spLocks noChangeArrowheads="1"/>
          </p:cNvSpPr>
          <p:nvPr/>
        </p:nvSpPr>
        <p:spPr bwMode="auto">
          <a:xfrm flipH="1">
            <a:off x="3181350" y="4611688"/>
            <a:ext cx="1295400" cy="1179512"/>
          </a:xfrm>
          <a:custGeom>
            <a:avLst/>
            <a:gdLst>
              <a:gd name="T0" fmla="*/ 2147483647 w 816"/>
              <a:gd name="T1" fmla="*/ 2147483647 h 743"/>
              <a:gd name="T2" fmla="*/ 2147483647 w 816"/>
              <a:gd name="T3" fmla="*/ 2147483647 h 743"/>
              <a:gd name="T4" fmla="*/ 2147483647 w 816"/>
              <a:gd name="T5" fmla="*/ 2147483647 h 743"/>
              <a:gd name="T6" fmla="*/ 2147483647 w 816"/>
              <a:gd name="T7" fmla="*/ 2147483647 h 743"/>
              <a:gd name="T8" fmla="*/ 2147483647 w 816"/>
              <a:gd name="T9" fmla="*/ 2147483647 h 743"/>
              <a:gd name="T10" fmla="*/ 2147483647 w 816"/>
              <a:gd name="T11" fmla="*/ 2147483647 h 743"/>
              <a:gd name="T12" fmla="*/ 2147483647 w 816"/>
              <a:gd name="T13" fmla="*/ 2147483647 h 743"/>
              <a:gd name="T14" fmla="*/ 2147483647 w 816"/>
              <a:gd name="T15" fmla="*/ 2147483647 h 743"/>
              <a:gd name="T16" fmla="*/ 2147483647 w 816"/>
              <a:gd name="T17" fmla="*/ 0 h 743"/>
              <a:gd name="T18" fmla="*/ 2147483647 w 816"/>
              <a:gd name="T19" fmla="*/ 2147483647 h 743"/>
              <a:gd name="T20" fmla="*/ 2147483647 w 816"/>
              <a:gd name="T21" fmla="*/ 2147483647 h 743"/>
              <a:gd name="T22" fmla="*/ 2147483647 w 816"/>
              <a:gd name="T23" fmla="*/ 2147483647 h 743"/>
              <a:gd name="T24" fmla="*/ 2147483647 w 816"/>
              <a:gd name="T25" fmla="*/ 2147483647 h 743"/>
              <a:gd name="T26" fmla="*/ 2147483647 w 816"/>
              <a:gd name="T27" fmla="*/ 2147483647 h 743"/>
              <a:gd name="T28" fmla="*/ 2147483647 w 816"/>
              <a:gd name="T29" fmla="*/ 2147483647 h 743"/>
              <a:gd name="T30" fmla="*/ 2147483647 w 816"/>
              <a:gd name="T31" fmla="*/ 2147483647 h 743"/>
              <a:gd name="T32" fmla="*/ 2147483647 w 816"/>
              <a:gd name="T33" fmla="*/ 2147483647 h 743"/>
              <a:gd name="T34" fmla="*/ 2147483647 w 816"/>
              <a:gd name="T35" fmla="*/ 2147483647 h 743"/>
              <a:gd name="T36" fmla="*/ 2147483647 w 816"/>
              <a:gd name="T37" fmla="*/ 2147483647 h 743"/>
              <a:gd name="T38" fmla="*/ 2147483647 w 816"/>
              <a:gd name="T39" fmla="*/ 2147483647 h 743"/>
              <a:gd name="T40" fmla="*/ 2147483647 w 816"/>
              <a:gd name="T41" fmla="*/ 2147483647 h 743"/>
              <a:gd name="T42" fmla="*/ 2147483647 w 816"/>
              <a:gd name="T43" fmla="*/ 2147483647 h 74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816" h="743">
                <a:moveTo>
                  <a:pt x="505" y="687"/>
                </a:moveTo>
                <a:lnTo>
                  <a:pt x="401" y="743"/>
                </a:lnTo>
                <a:lnTo>
                  <a:pt x="31" y="531"/>
                </a:lnTo>
                <a:lnTo>
                  <a:pt x="16" y="513"/>
                </a:lnTo>
                <a:lnTo>
                  <a:pt x="3" y="485"/>
                </a:lnTo>
                <a:cubicBezTo>
                  <a:pt x="1" y="474"/>
                  <a:pt x="0" y="458"/>
                  <a:pt x="3" y="444"/>
                </a:cubicBezTo>
                <a:cubicBezTo>
                  <a:pt x="6" y="430"/>
                  <a:pt x="11" y="414"/>
                  <a:pt x="22" y="402"/>
                </a:cubicBezTo>
                <a:lnTo>
                  <a:pt x="70" y="369"/>
                </a:lnTo>
                <a:lnTo>
                  <a:pt x="712" y="0"/>
                </a:lnTo>
                <a:lnTo>
                  <a:pt x="709" y="342"/>
                </a:lnTo>
                <a:lnTo>
                  <a:pt x="718" y="396"/>
                </a:lnTo>
                <a:cubicBezTo>
                  <a:pt x="723" y="413"/>
                  <a:pt x="729" y="429"/>
                  <a:pt x="739" y="444"/>
                </a:cubicBezTo>
                <a:cubicBezTo>
                  <a:pt x="749" y="459"/>
                  <a:pt x="765" y="473"/>
                  <a:pt x="778" y="483"/>
                </a:cubicBezTo>
                <a:lnTo>
                  <a:pt x="816" y="507"/>
                </a:lnTo>
                <a:lnTo>
                  <a:pt x="631" y="617"/>
                </a:lnTo>
                <a:lnTo>
                  <a:pt x="601" y="603"/>
                </a:lnTo>
                <a:cubicBezTo>
                  <a:pt x="588" y="600"/>
                  <a:pt x="567" y="595"/>
                  <a:pt x="552" y="596"/>
                </a:cubicBezTo>
                <a:cubicBezTo>
                  <a:pt x="537" y="597"/>
                  <a:pt x="521" y="603"/>
                  <a:pt x="510" y="609"/>
                </a:cubicBezTo>
                <a:cubicBezTo>
                  <a:pt x="499" y="615"/>
                  <a:pt x="489" y="623"/>
                  <a:pt x="484" y="630"/>
                </a:cubicBezTo>
                <a:cubicBezTo>
                  <a:pt x="479" y="637"/>
                  <a:pt x="477" y="646"/>
                  <a:pt x="478" y="653"/>
                </a:cubicBezTo>
                <a:cubicBezTo>
                  <a:pt x="479" y="660"/>
                  <a:pt x="485" y="669"/>
                  <a:pt x="490" y="675"/>
                </a:cubicBezTo>
                <a:lnTo>
                  <a:pt x="505" y="687"/>
                </a:lnTo>
                <a:close/>
              </a:path>
            </a:pathLst>
          </a:cu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0" name="Freeform 221"/>
          <p:cNvSpPr>
            <a:spLocks noChangeArrowheads="1"/>
          </p:cNvSpPr>
          <p:nvPr/>
        </p:nvSpPr>
        <p:spPr bwMode="auto">
          <a:xfrm flipH="1">
            <a:off x="3467100" y="5556250"/>
            <a:ext cx="254000" cy="325438"/>
          </a:xfrm>
          <a:custGeom>
            <a:avLst/>
            <a:gdLst>
              <a:gd name="T0" fmla="*/ 2147483647 w 160"/>
              <a:gd name="T1" fmla="*/ 2147483647 h 205"/>
              <a:gd name="T2" fmla="*/ 2147483647 w 160"/>
              <a:gd name="T3" fmla="*/ 2147483647 h 205"/>
              <a:gd name="T4" fmla="*/ 2147483647 w 160"/>
              <a:gd name="T5" fmla="*/ 2147483647 h 205"/>
              <a:gd name="T6" fmla="*/ 2147483647 w 160"/>
              <a:gd name="T7" fmla="*/ 2147483647 h 205"/>
              <a:gd name="T8" fmla="*/ 2147483647 w 160"/>
              <a:gd name="T9" fmla="*/ 2147483647 h 205"/>
              <a:gd name="T10" fmla="*/ 2147483647 w 160"/>
              <a:gd name="T11" fmla="*/ 2147483647 h 205"/>
              <a:gd name="T12" fmla="*/ 2147483647 w 160"/>
              <a:gd name="T13" fmla="*/ 2147483647 h 205"/>
              <a:gd name="T14" fmla="*/ 2147483647 w 160"/>
              <a:gd name="T15" fmla="*/ 2147483647 h 205"/>
              <a:gd name="T16" fmla="*/ 2147483647 w 160"/>
              <a:gd name="T17" fmla="*/ 2147483647 h 205"/>
              <a:gd name="T18" fmla="*/ 2147483647 w 160"/>
              <a:gd name="T19" fmla="*/ 2147483647 h 205"/>
              <a:gd name="T20" fmla="*/ 2147483647 w 160"/>
              <a:gd name="T21" fmla="*/ 2147483647 h 205"/>
              <a:gd name="T22" fmla="*/ 2147483647 w 160"/>
              <a:gd name="T23" fmla="*/ 2147483647 h 205"/>
              <a:gd name="T24" fmla="*/ 2147483647 w 160"/>
              <a:gd name="T25" fmla="*/ 2147483647 h 205"/>
              <a:gd name="T26" fmla="*/ 2147483647 w 160"/>
              <a:gd name="T27" fmla="*/ 2147483647 h 205"/>
              <a:gd name="T28" fmla="*/ 2147483647 w 160"/>
              <a:gd name="T29" fmla="*/ 2147483647 h 2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60" h="205">
                <a:moveTo>
                  <a:pt x="160" y="203"/>
                </a:moveTo>
                <a:lnTo>
                  <a:pt x="133" y="191"/>
                </a:lnTo>
                <a:lnTo>
                  <a:pt x="101" y="187"/>
                </a:lnTo>
                <a:lnTo>
                  <a:pt x="71" y="188"/>
                </a:lnTo>
                <a:lnTo>
                  <a:pt x="52" y="194"/>
                </a:lnTo>
                <a:lnTo>
                  <a:pt x="37" y="205"/>
                </a:lnTo>
                <a:lnTo>
                  <a:pt x="37" y="89"/>
                </a:lnTo>
                <a:lnTo>
                  <a:pt x="14" y="82"/>
                </a:lnTo>
                <a:lnTo>
                  <a:pt x="1" y="58"/>
                </a:lnTo>
                <a:cubicBezTo>
                  <a:pt x="0" y="50"/>
                  <a:pt x="1" y="38"/>
                  <a:pt x="7" y="31"/>
                </a:cubicBezTo>
                <a:cubicBezTo>
                  <a:pt x="13" y="24"/>
                  <a:pt x="27" y="18"/>
                  <a:pt x="38" y="13"/>
                </a:cubicBezTo>
                <a:cubicBezTo>
                  <a:pt x="49" y="8"/>
                  <a:pt x="62" y="2"/>
                  <a:pt x="76" y="1"/>
                </a:cubicBezTo>
                <a:cubicBezTo>
                  <a:pt x="90" y="0"/>
                  <a:pt x="111" y="5"/>
                  <a:pt x="124" y="8"/>
                </a:cubicBezTo>
                <a:lnTo>
                  <a:pt x="154" y="20"/>
                </a:lnTo>
                <a:lnTo>
                  <a:pt x="160" y="203"/>
                </a:lnTo>
                <a:close/>
              </a:path>
            </a:pathLst>
          </a:custGeom>
          <a:gradFill rotWithShape="1">
            <a:gsLst>
              <a:gs pos="0">
                <a:srgbClr val="FF5050"/>
              </a:gs>
              <a:gs pos="50000">
                <a:srgbClr val="FFCCCC"/>
              </a:gs>
              <a:gs pos="100000">
                <a:srgbClr val="FF505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1" name="Freeform 222"/>
          <p:cNvSpPr>
            <a:spLocks noChangeArrowheads="1"/>
          </p:cNvSpPr>
          <p:nvPr/>
        </p:nvSpPr>
        <p:spPr bwMode="auto">
          <a:xfrm flipH="1">
            <a:off x="2001838" y="4419600"/>
            <a:ext cx="581025" cy="1514475"/>
          </a:xfrm>
          <a:custGeom>
            <a:avLst/>
            <a:gdLst>
              <a:gd name="T0" fmla="*/ 2147483647 w 366"/>
              <a:gd name="T1" fmla="*/ 2147483647 h 954"/>
              <a:gd name="T2" fmla="*/ 2147483647 w 366"/>
              <a:gd name="T3" fmla="*/ 2147483647 h 954"/>
              <a:gd name="T4" fmla="*/ 2147483647 w 366"/>
              <a:gd name="T5" fmla="*/ 2147483647 h 954"/>
              <a:gd name="T6" fmla="*/ 2147483647 w 366"/>
              <a:gd name="T7" fmla="*/ 2147483647 h 954"/>
              <a:gd name="T8" fmla="*/ 2147483647 w 366"/>
              <a:gd name="T9" fmla="*/ 2147483647 h 954"/>
              <a:gd name="T10" fmla="*/ 0 w 366"/>
              <a:gd name="T11" fmla="*/ 0 h 954"/>
              <a:gd name="T12" fmla="*/ 2147483647 w 366"/>
              <a:gd name="T13" fmla="*/ 2147483647 h 9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66" h="954">
                <a:moveTo>
                  <a:pt x="2" y="750"/>
                </a:moveTo>
                <a:lnTo>
                  <a:pt x="366" y="954"/>
                </a:lnTo>
                <a:lnTo>
                  <a:pt x="365" y="782"/>
                </a:lnTo>
                <a:lnTo>
                  <a:pt x="121" y="638"/>
                </a:lnTo>
                <a:lnTo>
                  <a:pt x="125" y="76"/>
                </a:lnTo>
                <a:lnTo>
                  <a:pt x="0" y="0"/>
                </a:lnTo>
                <a:lnTo>
                  <a:pt x="2" y="750"/>
                </a:lnTo>
                <a:close/>
              </a:path>
            </a:pathLst>
          </a:custGeom>
          <a:solidFill>
            <a:srgbClr val="FF7C8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2" name="Freeform 223"/>
          <p:cNvSpPr>
            <a:spLocks noChangeArrowheads="1"/>
          </p:cNvSpPr>
          <p:nvPr/>
        </p:nvSpPr>
        <p:spPr bwMode="auto">
          <a:xfrm flipH="1">
            <a:off x="1095375" y="5046663"/>
            <a:ext cx="911225" cy="884237"/>
          </a:xfrm>
          <a:custGeom>
            <a:avLst/>
            <a:gdLst>
              <a:gd name="T0" fmla="*/ 2147483647 w 574"/>
              <a:gd name="T1" fmla="*/ 2147483647 h 557"/>
              <a:gd name="T2" fmla="*/ 2147483647 w 574"/>
              <a:gd name="T3" fmla="*/ 2147483647 h 557"/>
              <a:gd name="T4" fmla="*/ 2147483647 w 574"/>
              <a:gd name="T5" fmla="*/ 2147483647 h 557"/>
              <a:gd name="T6" fmla="*/ 2147483647 w 574"/>
              <a:gd name="T7" fmla="*/ 2147483647 h 557"/>
              <a:gd name="T8" fmla="*/ 2147483647 w 574"/>
              <a:gd name="T9" fmla="*/ 2147483647 h 557"/>
              <a:gd name="T10" fmla="*/ 2147483647 w 574"/>
              <a:gd name="T11" fmla="*/ 2147483647 h 557"/>
              <a:gd name="T12" fmla="*/ 2147483647 w 574"/>
              <a:gd name="T13" fmla="*/ 0 h 557"/>
              <a:gd name="T14" fmla="*/ 2147483647 w 574"/>
              <a:gd name="T15" fmla="*/ 2147483647 h 557"/>
              <a:gd name="T16" fmla="*/ 2147483647 w 574"/>
              <a:gd name="T17" fmla="*/ 2147483647 h 557"/>
              <a:gd name="T18" fmla="*/ 2147483647 w 574"/>
              <a:gd name="T19" fmla="*/ 2147483647 h 557"/>
              <a:gd name="T20" fmla="*/ 2147483647 w 574"/>
              <a:gd name="T21" fmla="*/ 2147483647 h 557"/>
              <a:gd name="T22" fmla="*/ 0 w 574"/>
              <a:gd name="T23" fmla="*/ 2147483647 h 557"/>
              <a:gd name="T24" fmla="*/ 2147483647 w 574"/>
              <a:gd name="T25" fmla="*/ 2147483647 h 55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74" h="557">
                <a:moveTo>
                  <a:pt x="3" y="557"/>
                </a:moveTo>
                <a:lnTo>
                  <a:pt x="499" y="288"/>
                </a:lnTo>
                <a:lnTo>
                  <a:pt x="531" y="264"/>
                </a:lnTo>
                <a:lnTo>
                  <a:pt x="557" y="236"/>
                </a:lnTo>
                <a:lnTo>
                  <a:pt x="571" y="206"/>
                </a:lnTo>
                <a:lnTo>
                  <a:pt x="574" y="171"/>
                </a:lnTo>
                <a:lnTo>
                  <a:pt x="574" y="0"/>
                </a:lnTo>
                <a:lnTo>
                  <a:pt x="567" y="39"/>
                </a:lnTo>
                <a:cubicBezTo>
                  <a:pt x="563" y="51"/>
                  <a:pt x="558" y="61"/>
                  <a:pt x="550" y="70"/>
                </a:cubicBezTo>
                <a:lnTo>
                  <a:pt x="518" y="91"/>
                </a:lnTo>
                <a:lnTo>
                  <a:pt x="444" y="134"/>
                </a:lnTo>
                <a:lnTo>
                  <a:pt x="0" y="387"/>
                </a:lnTo>
                <a:lnTo>
                  <a:pt x="3" y="557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3" name="Freeform 224"/>
          <p:cNvSpPr>
            <a:spLocks noChangeArrowheads="1"/>
          </p:cNvSpPr>
          <p:nvPr/>
        </p:nvSpPr>
        <p:spPr bwMode="auto">
          <a:xfrm flipH="1">
            <a:off x="1098550" y="4308475"/>
            <a:ext cx="1296988" cy="1350963"/>
          </a:xfrm>
          <a:custGeom>
            <a:avLst/>
            <a:gdLst>
              <a:gd name="T0" fmla="*/ 2147483647 w 817"/>
              <a:gd name="T1" fmla="*/ 2147483647 h 851"/>
              <a:gd name="T2" fmla="*/ 2147483647 w 817"/>
              <a:gd name="T3" fmla="*/ 2147483647 h 851"/>
              <a:gd name="T4" fmla="*/ 2147483647 w 817"/>
              <a:gd name="T5" fmla="*/ 2147483647 h 851"/>
              <a:gd name="T6" fmla="*/ 2147483647 w 817"/>
              <a:gd name="T7" fmla="*/ 2147483647 h 851"/>
              <a:gd name="T8" fmla="*/ 2147483647 w 817"/>
              <a:gd name="T9" fmla="*/ 2147483647 h 851"/>
              <a:gd name="T10" fmla="*/ 2147483647 w 817"/>
              <a:gd name="T11" fmla="*/ 2147483647 h 851"/>
              <a:gd name="T12" fmla="*/ 2147483647 w 817"/>
              <a:gd name="T13" fmla="*/ 2147483647 h 851"/>
              <a:gd name="T14" fmla="*/ 2147483647 w 817"/>
              <a:gd name="T15" fmla="*/ 2147483647 h 851"/>
              <a:gd name="T16" fmla="*/ 2147483647 w 817"/>
              <a:gd name="T17" fmla="*/ 0 h 851"/>
              <a:gd name="T18" fmla="*/ 2147483647 w 817"/>
              <a:gd name="T19" fmla="*/ 2147483647 h 851"/>
              <a:gd name="T20" fmla="*/ 2147483647 w 817"/>
              <a:gd name="T21" fmla="*/ 2147483647 h 851"/>
              <a:gd name="T22" fmla="*/ 2147483647 w 817"/>
              <a:gd name="T23" fmla="*/ 2147483647 h 851"/>
              <a:gd name="T24" fmla="*/ 2147483647 w 817"/>
              <a:gd name="T25" fmla="*/ 2147483647 h 851"/>
              <a:gd name="T26" fmla="*/ 0 w 817"/>
              <a:gd name="T27" fmla="*/ 2147483647 h 851"/>
              <a:gd name="T28" fmla="*/ 2147483647 w 817"/>
              <a:gd name="T29" fmla="*/ 2147483647 h 8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817" h="851">
                <a:moveTo>
                  <a:pt x="247" y="851"/>
                </a:moveTo>
                <a:lnTo>
                  <a:pt x="764" y="554"/>
                </a:lnTo>
                <a:lnTo>
                  <a:pt x="797" y="532"/>
                </a:lnTo>
                <a:cubicBezTo>
                  <a:pt x="804" y="524"/>
                  <a:pt x="806" y="515"/>
                  <a:pt x="809" y="504"/>
                </a:cubicBezTo>
                <a:cubicBezTo>
                  <a:pt x="812" y="493"/>
                  <a:pt x="817" y="477"/>
                  <a:pt x="817" y="465"/>
                </a:cubicBezTo>
                <a:cubicBezTo>
                  <a:pt x="817" y="453"/>
                  <a:pt x="817" y="441"/>
                  <a:pt x="811" y="429"/>
                </a:cubicBezTo>
                <a:cubicBezTo>
                  <a:pt x="805" y="417"/>
                  <a:pt x="797" y="406"/>
                  <a:pt x="780" y="393"/>
                </a:cubicBezTo>
                <a:lnTo>
                  <a:pt x="709" y="353"/>
                </a:lnTo>
                <a:lnTo>
                  <a:pt x="109" y="0"/>
                </a:lnTo>
                <a:lnTo>
                  <a:pt x="106" y="580"/>
                </a:lnTo>
                <a:lnTo>
                  <a:pt x="96" y="621"/>
                </a:lnTo>
                <a:cubicBezTo>
                  <a:pt x="90" y="634"/>
                  <a:pt x="80" y="649"/>
                  <a:pt x="70" y="660"/>
                </a:cubicBezTo>
                <a:cubicBezTo>
                  <a:pt x="60" y="671"/>
                  <a:pt x="48" y="681"/>
                  <a:pt x="36" y="689"/>
                </a:cubicBezTo>
                <a:lnTo>
                  <a:pt x="0" y="708"/>
                </a:lnTo>
                <a:lnTo>
                  <a:pt x="247" y="851"/>
                </a:lnTo>
                <a:close/>
              </a:path>
            </a:pathLst>
          </a:cu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4" name="Oval 225"/>
          <p:cNvSpPr>
            <a:spLocks noChangeArrowheads="1"/>
          </p:cNvSpPr>
          <p:nvPr/>
        </p:nvSpPr>
        <p:spPr bwMode="auto">
          <a:xfrm flipH="1">
            <a:off x="1839913" y="4662488"/>
            <a:ext cx="290512" cy="180975"/>
          </a:xfrm>
          <a:prstGeom prst="ellipse">
            <a:avLst/>
          </a:prstGeom>
          <a:gradFill rotWithShape="1">
            <a:gsLst>
              <a:gs pos="0">
                <a:srgbClr val="FF5050"/>
              </a:gs>
              <a:gs pos="50000">
                <a:srgbClr val="FFCCCC"/>
              </a:gs>
              <a:gs pos="100000">
                <a:srgbClr val="FF5050"/>
              </a:gs>
            </a:gsLst>
            <a:lin ang="0" scaled="1"/>
          </a:gra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55" name="Freeform 226"/>
          <p:cNvSpPr>
            <a:spLocks noChangeArrowheads="1"/>
          </p:cNvSpPr>
          <p:nvPr/>
        </p:nvSpPr>
        <p:spPr bwMode="auto">
          <a:xfrm flipH="1">
            <a:off x="3179763" y="4303713"/>
            <a:ext cx="171450" cy="1108075"/>
          </a:xfrm>
          <a:custGeom>
            <a:avLst/>
            <a:gdLst>
              <a:gd name="T0" fmla="*/ 2147483647 w 108"/>
              <a:gd name="T1" fmla="*/ 2147483647 h 698"/>
              <a:gd name="T2" fmla="*/ 2147483647 w 108"/>
              <a:gd name="T3" fmla="*/ 2147483647 h 698"/>
              <a:gd name="T4" fmla="*/ 2147483647 w 108"/>
              <a:gd name="T5" fmla="*/ 2147483647 h 698"/>
              <a:gd name="T6" fmla="*/ 2147483647 w 108"/>
              <a:gd name="T7" fmla="*/ 2147483647 h 698"/>
              <a:gd name="T8" fmla="*/ 2147483647 w 108"/>
              <a:gd name="T9" fmla="*/ 2147483647 h 698"/>
              <a:gd name="T10" fmla="*/ 2147483647 w 108"/>
              <a:gd name="T11" fmla="*/ 2147483647 h 698"/>
              <a:gd name="T12" fmla="*/ 2147483647 w 108"/>
              <a:gd name="T13" fmla="*/ 0 h 698"/>
              <a:gd name="T14" fmla="*/ 0 w 108"/>
              <a:gd name="T15" fmla="*/ 2147483647 h 698"/>
              <a:gd name="T16" fmla="*/ 2147483647 w 108"/>
              <a:gd name="T17" fmla="*/ 2147483647 h 698"/>
              <a:gd name="T18" fmla="*/ 2147483647 w 108"/>
              <a:gd name="T19" fmla="*/ 2147483647 h 698"/>
              <a:gd name="T20" fmla="*/ 2147483647 w 108"/>
              <a:gd name="T21" fmla="*/ 2147483647 h 698"/>
              <a:gd name="T22" fmla="*/ 2147483647 w 108"/>
              <a:gd name="T23" fmla="*/ 2147483647 h 698"/>
              <a:gd name="T24" fmla="*/ 2147483647 w 108"/>
              <a:gd name="T25" fmla="*/ 2147483647 h 69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8" h="698">
                <a:moveTo>
                  <a:pt x="108" y="698"/>
                </a:moveTo>
                <a:lnTo>
                  <a:pt x="108" y="147"/>
                </a:lnTo>
                <a:lnTo>
                  <a:pt x="70" y="123"/>
                </a:lnTo>
                <a:lnTo>
                  <a:pt x="43" y="92"/>
                </a:lnTo>
                <a:lnTo>
                  <a:pt x="21" y="60"/>
                </a:lnTo>
                <a:lnTo>
                  <a:pt x="9" y="32"/>
                </a:lnTo>
                <a:lnTo>
                  <a:pt x="3" y="0"/>
                </a:lnTo>
                <a:lnTo>
                  <a:pt x="0" y="531"/>
                </a:lnTo>
                <a:lnTo>
                  <a:pt x="7" y="581"/>
                </a:lnTo>
                <a:cubicBezTo>
                  <a:pt x="11" y="597"/>
                  <a:pt x="16" y="616"/>
                  <a:pt x="22" y="629"/>
                </a:cubicBezTo>
                <a:cubicBezTo>
                  <a:pt x="28" y="642"/>
                  <a:pt x="36" y="649"/>
                  <a:pt x="46" y="658"/>
                </a:cubicBezTo>
                <a:cubicBezTo>
                  <a:pt x="56" y="667"/>
                  <a:pt x="72" y="679"/>
                  <a:pt x="82" y="686"/>
                </a:cubicBezTo>
                <a:lnTo>
                  <a:pt x="108" y="698"/>
                </a:lnTo>
                <a:close/>
              </a:path>
            </a:pathLst>
          </a:custGeom>
          <a:gradFill rotWithShape="1">
            <a:gsLst>
              <a:gs pos="0">
                <a:srgbClr val="FF5050"/>
              </a:gs>
              <a:gs pos="100000">
                <a:srgbClr val="FFCC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6" name="Freeform 227"/>
          <p:cNvSpPr>
            <a:spLocks noChangeArrowheads="1"/>
          </p:cNvSpPr>
          <p:nvPr/>
        </p:nvSpPr>
        <p:spPr bwMode="auto">
          <a:xfrm flipH="1">
            <a:off x="2224088" y="4308475"/>
            <a:ext cx="171450" cy="1116013"/>
          </a:xfrm>
          <a:custGeom>
            <a:avLst/>
            <a:gdLst>
              <a:gd name="T0" fmla="*/ 0 w 108"/>
              <a:gd name="T1" fmla="*/ 2147483647 h 703"/>
              <a:gd name="T2" fmla="*/ 2147483647 w 108"/>
              <a:gd name="T3" fmla="*/ 2147483647 h 703"/>
              <a:gd name="T4" fmla="*/ 2147483647 w 108"/>
              <a:gd name="T5" fmla="*/ 2147483647 h 703"/>
              <a:gd name="T6" fmla="*/ 2147483647 w 108"/>
              <a:gd name="T7" fmla="*/ 2147483647 h 703"/>
              <a:gd name="T8" fmla="*/ 2147483647 w 108"/>
              <a:gd name="T9" fmla="*/ 2147483647 h 703"/>
              <a:gd name="T10" fmla="*/ 2147483647 w 108"/>
              <a:gd name="T11" fmla="*/ 2147483647 h 703"/>
              <a:gd name="T12" fmla="*/ 2147483647 w 108"/>
              <a:gd name="T13" fmla="*/ 0 h 703"/>
              <a:gd name="T14" fmla="*/ 2147483647 w 108"/>
              <a:gd name="T15" fmla="*/ 2147483647 h 703"/>
              <a:gd name="T16" fmla="*/ 2147483647 w 108"/>
              <a:gd name="T17" fmla="*/ 2147483647 h 703"/>
              <a:gd name="T18" fmla="*/ 2147483647 w 108"/>
              <a:gd name="T19" fmla="*/ 2147483647 h 703"/>
              <a:gd name="T20" fmla="*/ 2147483647 w 108"/>
              <a:gd name="T21" fmla="*/ 2147483647 h 703"/>
              <a:gd name="T22" fmla="*/ 2147483647 w 108"/>
              <a:gd name="T23" fmla="*/ 2147483647 h 703"/>
              <a:gd name="T24" fmla="*/ 0 w 108"/>
              <a:gd name="T25" fmla="*/ 2147483647 h 7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8" h="703">
                <a:moveTo>
                  <a:pt x="0" y="703"/>
                </a:moveTo>
                <a:lnTo>
                  <a:pt x="34" y="693"/>
                </a:lnTo>
                <a:cubicBezTo>
                  <a:pt x="45" y="688"/>
                  <a:pt x="56" y="680"/>
                  <a:pt x="65" y="670"/>
                </a:cubicBezTo>
                <a:cubicBezTo>
                  <a:pt x="74" y="660"/>
                  <a:pt x="85" y="645"/>
                  <a:pt x="91" y="633"/>
                </a:cubicBezTo>
                <a:lnTo>
                  <a:pt x="104" y="600"/>
                </a:lnTo>
                <a:lnTo>
                  <a:pt x="106" y="558"/>
                </a:lnTo>
                <a:lnTo>
                  <a:pt x="108" y="0"/>
                </a:lnTo>
                <a:lnTo>
                  <a:pt x="104" y="52"/>
                </a:lnTo>
                <a:cubicBezTo>
                  <a:pt x="102" y="65"/>
                  <a:pt x="102" y="70"/>
                  <a:pt x="96" y="79"/>
                </a:cubicBezTo>
                <a:cubicBezTo>
                  <a:pt x="90" y="88"/>
                  <a:pt x="79" y="100"/>
                  <a:pt x="70" y="108"/>
                </a:cubicBezTo>
                <a:cubicBezTo>
                  <a:pt x="61" y="116"/>
                  <a:pt x="54" y="122"/>
                  <a:pt x="44" y="129"/>
                </a:cubicBezTo>
                <a:lnTo>
                  <a:pt x="7" y="148"/>
                </a:lnTo>
                <a:lnTo>
                  <a:pt x="0" y="703"/>
                </a:lnTo>
                <a:close/>
              </a:path>
            </a:pathLst>
          </a:custGeom>
          <a:gradFill rotWithShape="1">
            <a:gsLst>
              <a:gs pos="0">
                <a:srgbClr val="FFCCCC"/>
              </a:gs>
              <a:gs pos="100000">
                <a:srgbClr val="FF505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7" name="Freeform 229"/>
          <p:cNvSpPr>
            <a:spLocks noChangeArrowheads="1"/>
          </p:cNvSpPr>
          <p:nvPr/>
        </p:nvSpPr>
        <p:spPr bwMode="auto">
          <a:xfrm flipH="1">
            <a:off x="2220913" y="3994150"/>
            <a:ext cx="1125537" cy="546100"/>
          </a:xfrm>
          <a:custGeom>
            <a:avLst/>
            <a:gdLst>
              <a:gd name="T0" fmla="*/ 2147483647 w 709"/>
              <a:gd name="T1" fmla="*/ 2147483647 h 344"/>
              <a:gd name="T2" fmla="*/ 2147483647 w 709"/>
              <a:gd name="T3" fmla="*/ 2147483647 h 344"/>
              <a:gd name="T4" fmla="*/ 2147483647 w 709"/>
              <a:gd name="T5" fmla="*/ 2147483647 h 344"/>
              <a:gd name="T6" fmla="*/ 2147483647 w 709"/>
              <a:gd name="T7" fmla="*/ 2147483647 h 344"/>
              <a:gd name="T8" fmla="*/ 2147483647 w 709"/>
              <a:gd name="T9" fmla="*/ 2147483647 h 344"/>
              <a:gd name="T10" fmla="*/ 2147483647 w 709"/>
              <a:gd name="T11" fmla="*/ 2147483647 h 344"/>
              <a:gd name="T12" fmla="*/ 2147483647 w 709"/>
              <a:gd name="T13" fmla="*/ 2147483647 h 344"/>
              <a:gd name="T14" fmla="*/ 2147483647 w 709"/>
              <a:gd name="T15" fmla="*/ 2147483647 h 344"/>
              <a:gd name="T16" fmla="*/ 2147483647 w 709"/>
              <a:gd name="T17" fmla="*/ 2147483647 h 344"/>
              <a:gd name="T18" fmla="*/ 2147483647 w 709"/>
              <a:gd name="T19" fmla="*/ 2147483647 h 344"/>
              <a:gd name="T20" fmla="*/ 2147483647 w 709"/>
              <a:gd name="T21" fmla="*/ 2147483647 h 344"/>
              <a:gd name="T22" fmla="*/ 2147483647 w 709"/>
              <a:gd name="T23" fmla="*/ 2147483647 h 344"/>
              <a:gd name="T24" fmla="*/ 2147483647 w 709"/>
              <a:gd name="T25" fmla="*/ 2147483647 h 344"/>
              <a:gd name="T26" fmla="*/ 2147483647 w 709"/>
              <a:gd name="T27" fmla="*/ 2147483647 h 344"/>
              <a:gd name="T28" fmla="*/ 2147483647 w 709"/>
              <a:gd name="T29" fmla="*/ 2147483647 h 344"/>
              <a:gd name="T30" fmla="*/ 2147483647 w 709"/>
              <a:gd name="T31" fmla="*/ 2147483647 h 344"/>
              <a:gd name="T32" fmla="*/ 2147483647 w 709"/>
              <a:gd name="T33" fmla="*/ 2147483647 h 344"/>
              <a:gd name="T34" fmla="*/ 2147483647 w 709"/>
              <a:gd name="T35" fmla="*/ 2147483647 h 344"/>
              <a:gd name="T36" fmla="*/ 2147483647 w 709"/>
              <a:gd name="T37" fmla="*/ 2147483647 h 344"/>
              <a:gd name="T38" fmla="*/ 2147483647 w 709"/>
              <a:gd name="T39" fmla="*/ 2147483647 h 344"/>
              <a:gd name="T40" fmla="*/ 2147483647 w 709"/>
              <a:gd name="T41" fmla="*/ 2147483647 h 344"/>
              <a:gd name="T42" fmla="*/ 2147483647 w 709"/>
              <a:gd name="T43" fmla="*/ 2147483647 h 344"/>
              <a:gd name="T44" fmla="*/ 2147483647 w 709"/>
              <a:gd name="T45" fmla="*/ 2147483647 h 344"/>
              <a:gd name="T46" fmla="*/ 2147483647 w 709"/>
              <a:gd name="T47" fmla="*/ 2147483647 h 344"/>
              <a:gd name="T48" fmla="*/ 2147483647 w 709"/>
              <a:gd name="T49" fmla="*/ 2147483647 h 344"/>
              <a:gd name="T50" fmla="*/ 2147483647 w 709"/>
              <a:gd name="T51" fmla="*/ 2147483647 h 344"/>
              <a:gd name="T52" fmla="*/ 2147483647 w 709"/>
              <a:gd name="T53" fmla="*/ 2147483647 h 344"/>
              <a:gd name="T54" fmla="*/ 2147483647 w 709"/>
              <a:gd name="T55" fmla="*/ 2147483647 h 344"/>
              <a:gd name="T56" fmla="*/ 2147483647 w 709"/>
              <a:gd name="T57" fmla="*/ 2147483647 h 344"/>
              <a:gd name="T58" fmla="*/ 2147483647 w 709"/>
              <a:gd name="T59" fmla="*/ 2147483647 h 344"/>
              <a:gd name="T60" fmla="*/ 2147483647 w 709"/>
              <a:gd name="T61" fmla="*/ 2147483647 h 344"/>
              <a:gd name="T62" fmla="*/ 2147483647 w 709"/>
              <a:gd name="T63" fmla="*/ 2147483647 h 344"/>
              <a:gd name="T64" fmla="*/ 2147483647 w 709"/>
              <a:gd name="T65" fmla="*/ 2147483647 h 344"/>
              <a:gd name="T66" fmla="*/ 2147483647 w 709"/>
              <a:gd name="T67" fmla="*/ 2147483647 h 344"/>
              <a:gd name="T68" fmla="*/ 2147483647 w 709"/>
              <a:gd name="T69" fmla="*/ 2147483647 h 344"/>
              <a:gd name="T70" fmla="*/ 2147483647 w 709"/>
              <a:gd name="T71" fmla="*/ 2147483647 h 3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09" h="344">
                <a:moveTo>
                  <a:pt x="103" y="339"/>
                </a:moveTo>
                <a:lnTo>
                  <a:pt x="234" y="277"/>
                </a:lnTo>
                <a:lnTo>
                  <a:pt x="198" y="250"/>
                </a:lnTo>
                <a:lnTo>
                  <a:pt x="174" y="219"/>
                </a:lnTo>
                <a:cubicBezTo>
                  <a:pt x="171" y="208"/>
                  <a:pt x="171" y="195"/>
                  <a:pt x="177" y="183"/>
                </a:cubicBezTo>
                <a:cubicBezTo>
                  <a:pt x="183" y="171"/>
                  <a:pt x="197" y="156"/>
                  <a:pt x="213" y="145"/>
                </a:cubicBezTo>
                <a:cubicBezTo>
                  <a:pt x="229" y="134"/>
                  <a:pt x="253" y="121"/>
                  <a:pt x="273" y="114"/>
                </a:cubicBezTo>
                <a:cubicBezTo>
                  <a:pt x="293" y="107"/>
                  <a:pt x="309" y="103"/>
                  <a:pt x="333" y="102"/>
                </a:cubicBezTo>
                <a:cubicBezTo>
                  <a:pt x="357" y="101"/>
                  <a:pt x="391" y="102"/>
                  <a:pt x="415" y="107"/>
                </a:cubicBezTo>
                <a:cubicBezTo>
                  <a:pt x="439" y="112"/>
                  <a:pt x="459" y="121"/>
                  <a:pt x="477" y="130"/>
                </a:cubicBezTo>
                <a:cubicBezTo>
                  <a:pt x="495" y="139"/>
                  <a:pt x="511" y="152"/>
                  <a:pt x="522" y="164"/>
                </a:cubicBezTo>
                <a:cubicBezTo>
                  <a:pt x="533" y="176"/>
                  <a:pt x="541" y="188"/>
                  <a:pt x="544" y="200"/>
                </a:cubicBezTo>
                <a:cubicBezTo>
                  <a:pt x="547" y="212"/>
                  <a:pt x="544" y="225"/>
                  <a:pt x="540" y="234"/>
                </a:cubicBezTo>
                <a:cubicBezTo>
                  <a:pt x="536" y="243"/>
                  <a:pt x="529" y="249"/>
                  <a:pt x="521" y="256"/>
                </a:cubicBezTo>
                <a:lnTo>
                  <a:pt x="489" y="274"/>
                </a:lnTo>
                <a:lnTo>
                  <a:pt x="607" y="344"/>
                </a:lnTo>
                <a:lnTo>
                  <a:pt x="657" y="318"/>
                </a:lnTo>
                <a:cubicBezTo>
                  <a:pt x="671" y="308"/>
                  <a:pt x="682" y="294"/>
                  <a:pt x="690" y="282"/>
                </a:cubicBezTo>
                <a:cubicBezTo>
                  <a:pt x="698" y="270"/>
                  <a:pt x="700" y="259"/>
                  <a:pt x="703" y="245"/>
                </a:cubicBezTo>
                <a:cubicBezTo>
                  <a:pt x="706" y="231"/>
                  <a:pt x="709" y="213"/>
                  <a:pt x="707" y="197"/>
                </a:cubicBezTo>
                <a:cubicBezTo>
                  <a:pt x="705" y="181"/>
                  <a:pt x="703" y="167"/>
                  <a:pt x="693" y="150"/>
                </a:cubicBezTo>
                <a:cubicBezTo>
                  <a:pt x="683" y="133"/>
                  <a:pt x="666" y="110"/>
                  <a:pt x="650" y="94"/>
                </a:cubicBezTo>
                <a:cubicBezTo>
                  <a:pt x="634" y="78"/>
                  <a:pt x="617" y="68"/>
                  <a:pt x="595" y="56"/>
                </a:cubicBezTo>
                <a:cubicBezTo>
                  <a:pt x="573" y="44"/>
                  <a:pt x="545" y="31"/>
                  <a:pt x="520" y="23"/>
                </a:cubicBezTo>
                <a:cubicBezTo>
                  <a:pt x="495" y="15"/>
                  <a:pt x="469" y="12"/>
                  <a:pt x="443" y="8"/>
                </a:cubicBezTo>
                <a:cubicBezTo>
                  <a:pt x="417" y="4"/>
                  <a:pt x="393" y="2"/>
                  <a:pt x="366" y="1"/>
                </a:cubicBezTo>
                <a:cubicBezTo>
                  <a:pt x="339" y="0"/>
                  <a:pt x="312" y="1"/>
                  <a:pt x="283" y="5"/>
                </a:cubicBezTo>
                <a:cubicBezTo>
                  <a:pt x="254" y="9"/>
                  <a:pt x="220" y="14"/>
                  <a:pt x="192" y="23"/>
                </a:cubicBezTo>
                <a:cubicBezTo>
                  <a:pt x="164" y="32"/>
                  <a:pt x="137" y="46"/>
                  <a:pt x="115" y="58"/>
                </a:cubicBezTo>
                <a:cubicBezTo>
                  <a:pt x="93" y="70"/>
                  <a:pt x="77" y="83"/>
                  <a:pt x="62" y="97"/>
                </a:cubicBezTo>
                <a:cubicBezTo>
                  <a:pt x="47" y="111"/>
                  <a:pt x="33" y="129"/>
                  <a:pt x="23" y="145"/>
                </a:cubicBezTo>
                <a:cubicBezTo>
                  <a:pt x="13" y="161"/>
                  <a:pt x="4" y="174"/>
                  <a:pt x="2" y="191"/>
                </a:cubicBezTo>
                <a:cubicBezTo>
                  <a:pt x="0" y="208"/>
                  <a:pt x="6" y="230"/>
                  <a:pt x="12" y="245"/>
                </a:cubicBezTo>
                <a:cubicBezTo>
                  <a:pt x="18" y="260"/>
                  <a:pt x="26" y="269"/>
                  <a:pt x="36" y="282"/>
                </a:cubicBezTo>
                <a:lnTo>
                  <a:pt x="72" y="323"/>
                </a:lnTo>
                <a:lnTo>
                  <a:pt x="103" y="339"/>
                </a:lnTo>
                <a:close/>
              </a:path>
            </a:pathLst>
          </a:cu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8" name="Freeform 230"/>
          <p:cNvSpPr>
            <a:spLocks noChangeArrowheads="1"/>
          </p:cNvSpPr>
          <p:nvPr/>
        </p:nvSpPr>
        <p:spPr bwMode="auto">
          <a:xfrm flipH="1">
            <a:off x="1098550" y="4305300"/>
            <a:ext cx="1128713" cy="1352550"/>
          </a:xfrm>
          <a:custGeom>
            <a:avLst/>
            <a:gdLst>
              <a:gd name="T0" fmla="*/ 2147483647 w 711"/>
              <a:gd name="T1" fmla="*/ 2147483647 h 852"/>
              <a:gd name="T2" fmla="*/ 2147483647 w 711"/>
              <a:gd name="T3" fmla="*/ 2147483647 h 852"/>
              <a:gd name="T4" fmla="*/ 2147483647 w 711"/>
              <a:gd name="T5" fmla="*/ 2147483647 h 852"/>
              <a:gd name="T6" fmla="*/ 2147483647 w 711"/>
              <a:gd name="T7" fmla="*/ 2147483647 h 852"/>
              <a:gd name="T8" fmla="*/ 2147483647 w 711"/>
              <a:gd name="T9" fmla="*/ 2147483647 h 852"/>
              <a:gd name="T10" fmla="*/ 2147483647 w 711"/>
              <a:gd name="T11" fmla="*/ 2147483647 h 852"/>
              <a:gd name="T12" fmla="*/ 2147483647 w 711"/>
              <a:gd name="T13" fmla="*/ 2147483647 h 852"/>
              <a:gd name="T14" fmla="*/ 2147483647 w 711"/>
              <a:gd name="T15" fmla="*/ 2147483647 h 852"/>
              <a:gd name="T16" fmla="*/ 0 w 711"/>
              <a:gd name="T17" fmla="*/ 0 h 8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11" h="852">
                <a:moveTo>
                  <a:pt x="139" y="852"/>
                </a:moveTo>
                <a:lnTo>
                  <a:pt x="684" y="542"/>
                </a:lnTo>
                <a:lnTo>
                  <a:pt x="703" y="511"/>
                </a:lnTo>
                <a:cubicBezTo>
                  <a:pt x="707" y="500"/>
                  <a:pt x="709" y="486"/>
                  <a:pt x="710" y="475"/>
                </a:cubicBezTo>
                <a:cubicBezTo>
                  <a:pt x="711" y="464"/>
                  <a:pt x="711" y="452"/>
                  <a:pt x="708" y="442"/>
                </a:cubicBezTo>
                <a:cubicBezTo>
                  <a:pt x="705" y="432"/>
                  <a:pt x="700" y="423"/>
                  <a:pt x="694" y="415"/>
                </a:cubicBezTo>
                <a:lnTo>
                  <a:pt x="670" y="394"/>
                </a:lnTo>
                <a:lnTo>
                  <a:pt x="600" y="353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9" name="Freeform 231"/>
          <p:cNvSpPr>
            <a:spLocks noChangeArrowheads="1"/>
          </p:cNvSpPr>
          <p:nvPr/>
        </p:nvSpPr>
        <p:spPr bwMode="auto">
          <a:xfrm flipH="1">
            <a:off x="1095375" y="5032375"/>
            <a:ext cx="906463" cy="895350"/>
          </a:xfrm>
          <a:custGeom>
            <a:avLst/>
            <a:gdLst>
              <a:gd name="T0" fmla="*/ 0 w 571"/>
              <a:gd name="T1" fmla="*/ 2147483647 h 564"/>
              <a:gd name="T2" fmla="*/ 2147483647 w 571"/>
              <a:gd name="T3" fmla="*/ 2147483647 h 564"/>
              <a:gd name="T4" fmla="*/ 2147483647 w 571"/>
              <a:gd name="T5" fmla="*/ 2147483647 h 564"/>
              <a:gd name="T6" fmla="*/ 2147483647 w 571"/>
              <a:gd name="T7" fmla="*/ 2147483647 h 564"/>
              <a:gd name="T8" fmla="*/ 2147483647 w 571"/>
              <a:gd name="T9" fmla="*/ 2147483647 h 564"/>
              <a:gd name="T10" fmla="*/ 2147483647 w 571"/>
              <a:gd name="T11" fmla="*/ 0 h 5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1" h="564">
                <a:moveTo>
                  <a:pt x="0" y="564"/>
                </a:moveTo>
                <a:lnTo>
                  <a:pt x="501" y="293"/>
                </a:lnTo>
                <a:lnTo>
                  <a:pt x="542" y="260"/>
                </a:lnTo>
                <a:lnTo>
                  <a:pt x="566" y="226"/>
                </a:lnTo>
                <a:lnTo>
                  <a:pt x="571" y="197"/>
                </a:lnTo>
                <a:lnTo>
                  <a:pt x="571" y="0"/>
                </a:lnTo>
              </a:path>
            </a:pathLst>
          </a:cu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0" name="Freeform 232"/>
          <p:cNvSpPr>
            <a:spLocks noChangeArrowheads="1"/>
          </p:cNvSpPr>
          <p:nvPr/>
        </p:nvSpPr>
        <p:spPr bwMode="auto">
          <a:xfrm flipH="1">
            <a:off x="3351213" y="4610100"/>
            <a:ext cx="1127125" cy="1181100"/>
          </a:xfrm>
          <a:custGeom>
            <a:avLst/>
            <a:gdLst>
              <a:gd name="T0" fmla="*/ 2147483647 w 710"/>
              <a:gd name="T1" fmla="*/ 2147483647 h 744"/>
              <a:gd name="T2" fmla="*/ 2147483647 w 710"/>
              <a:gd name="T3" fmla="*/ 2147483647 h 744"/>
              <a:gd name="T4" fmla="*/ 2147483647 w 710"/>
              <a:gd name="T5" fmla="*/ 2147483647 h 744"/>
              <a:gd name="T6" fmla="*/ 2147483647 w 710"/>
              <a:gd name="T7" fmla="*/ 2147483647 h 744"/>
              <a:gd name="T8" fmla="*/ 2147483647 w 710"/>
              <a:gd name="T9" fmla="*/ 2147483647 h 744"/>
              <a:gd name="T10" fmla="*/ 2147483647 w 710"/>
              <a:gd name="T11" fmla="*/ 2147483647 h 744"/>
              <a:gd name="T12" fmla="*/ 2147483647 w 710"/>
              <a:gd name="T13" fmla="*/ 2147483647 h 744"/>
              <a:gd name="T14" fmla="*/ 2147483647 w 710"/>
              <a:gd name="T15" fmla="*/ 0 h 7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10" h="744">
                <a:moveTo>
                  <a:pt x="405" y="744"/>
                </a:moveTo>
                <a:lnTo>
                  <a:pt x="52" y="545"/>
                </a:lnTo>
                <a:lnTo>
                  <a:pt x="16" y="516"/>
                </a:lnTo>
                <a:cubicBezTo>
                  <a:pt x="8" y="504"/>
                  <a:pt x="4" y="489"/>
                  <a:pt x="2" y="475"/>
                </a:cubicBezTo>
                <a:cubicBezTo>
                  <a:pt x="0" y="461"/>
                  <a:pt x="0" y="447"/>
                  <a:pt x="4" y="434"/>
                </a:cubicBezTo>
                <a:cubicBezTo>
                  <a:pt x="8" y="421"/>
                  <a:pt x="17" y="405"/>
                  <a:pt x="28" y="394"/>
                </a:cubicBezTo>
                <a:lnTo>
                  <a:pt x="69" y="370"/>
                </a:lnTo>
                <a:lnTo>
                  <a:pt x="710" y="0"/>
                </a:lnTo>
              </a:path>
            </a:pathLst>
          </a:cu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1" name="Freeform 233"/>
          <p:cNvSpPr>
            <a:spLocks noChangeArrowheads="1"/>
          </p:cNvSpPr>
          <p:nvPr/>
        </p:nvSpPr>
        <p:spPr bwMode="auto">
          <a:xfrm flipH="1">
            <a:off x="3838575" y="5345113"/>
            <a:ext cx="636588" cy="735012"/>
          </a:xfrm>
          <a:custGeom>
            <a:avLst/>
            <a:gdLst>
              <a:gd name="T0" fmla="*/ 2147483647 w 401"/>
              <a:gd name="T1" fmla="*/ 2147483647 h 463"/>
              <a:gd name="T2" fmla="*/ 2147483647 w 401"/>
              <a:gd name="T3" fmla="*/ 2147483647 h 463"/>
              <a:gd name="T4" fmla="*/ 2147483647 w 401"/>
              <a:gd name="T5" fmla="*/ 2147483647 h 463"/>
              <a:gd name="T6" fmla="*/ 0 w 401"/>
              <a:gd name="T7" fmla="*/ 2147483647 h 463"/>
              <a:gd name="T8" fmla="*/ 0 w 401"/>
              <a:gd name="T9" fmla="*/ 0 h 4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" h="463">
                <a:moveTo>
                  <a:pt x="401" y="463"/>
                </a:moveTo>
                <a:lnTo>
                  <a:pt x="36" y="252"/>
                </a:lnTo>
                <a:lnTo>
                  <a:pt x="10" y="223"/>
                </a:lnTo>
                <a:cubicBezTo>
                  <a:pt x="4" y="210"/>
                  <a:pt x="2" y="210"/>
                  <a:pt x="0" y="173"/>
                </a:cubicBezTo>
                <a:lnTo>
                  <a:pt x="0" y="0"/>
                </a:lnTo>
              </a:path>
            </a:pathLst>
          </a:cu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2" name="Freeform 234"/>
          <p:cNvSpPr>
            <a:spLocks noChangeArrowheads="1"/>
          </p:cNvSpPr>
          <p:nvPr/>
        </p:nvSpPr>
        <p:spPr bwMode="auto">
          <a:xfrm flipH="1">
            <a:off x="3478213" y="5557838"/>
            <a:ext cx="242887" cy="146050"/>
          </a:xfrm>
          <a:custGeom>
            <a:avLst/>
            <a:gdLst>
              <a:gd name="T0" fmla="*/ 2147483647 w 153"/>
              <a:gd name="T1" fmla="*/ 2147483647 h 92"/>
              <a:gd name="T2" fmla="*/ 2147483647 w 153"/>
              <a:gd name="T3" fmla="*/ 2147483647 h 92"/>
              <a:gd name="T4" fmla="*/ 2147483647 w 153"/>
              <a:gd name="T5" fmla="*/ 2147483647 h 92"/>
              <a:gd name="T6" fmla="*/ 2147483647 w 153"/>
              <a:gd name="T7" fmla="*/ 2147483647 h 92"/>
              <a:gd name="T8" fmla="*/ 2147483647 w 153"/>
              <a:gd name="T9" fmla="*/ 2147483647 h 92"/>
              <a:gd name="T10" fmla="*/ 2147483647 w 153"/>
              <a:gd name="T11" fmla="*/ 2147483647 h 92"/>
              <a:gd name="T12" fmla="*/ 2147483647 w 153"/>
              <a:gd name="T13" fmla="*/ 2147483647 h 92"/>
              <a:gd name="T14" fmla="*/ 2147483647 w 153"/>
              <a:gd name="T15" fmla="*/ 2147483647 h 9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3" h="92">
                <a:moveTo>
                  <a:pt x="34" y="92"/>
                </a:moveTo>
                <a:cubicBezTo>
                  <a:pt x="30" y="90"/>
                  <a:pt x="16" y="85"/>
                  <a:pt x="11" y="79"/>
                </a:cubicBezTo>
                <a:cubicBezTo>
                  <a:pt x="6" y="73"/>
                  <a:pt x="2" y="61"/>
                  <a:pt x="1" y="53"/>
                </a:cubicBezTo>
                <a:cubicBezTo>
                  <a:pt x="0" y="45"/>
                  <a:pt x="0" y="36"/>
                  <a:pt x="7" y="29"/>
                </a:cubicBezTo>
                <a:cubicBezTo>
                  <a:pt x="14" y="22"/>
                  <a:pt x="28" y="14"/>
                  <a:pt x="41" y="9"/>
                </a:cubicBezTo>
                <a:cubicBezTo>
                  <a:pt x="54" y="4"/>
                  <a:pt x="70" y="2"/>
                  <a:pt x="83" y="1"/>
                </a:cubicBezTo>
                <a:cubicBezTo>
                  <a:pt x="96" y="0"/>
                  <a:pt x="109" y="2"/>
                  <a:pt x="121" y="5"/>
                </a:cubicBezTo>
                <a:cubicBezTo>
                  <a:pt x="133" y="8"/>
                  <a:pt x="143" y="13"/>
                  <a:pt x="153" y="19"/>
                </a:cubicBezTo>
              </a:path>
            </a:pathLst>
          </a:cu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3" name="Freeform 235"/>
          <p:cNvSpPr>
            <a:spLocks noChangeArrowheads="1"/>
          </p:cNvSpPr>
          <p:nvPr/>
        </p:nvSpPr>
        <p:spPr bwMode="auto">
          <a:xfrm flipH="1">
            <a:off x="2220913" y="3994150"/>
            <a:ext cx="1125537" cy="547688"/>
          </a:xfrm>
          <a:custGeom>
            <a:avLst/>
            <a:gdLst>
              <a:gd name="T0" fmla="*/ 2147483647 w 709"/>
              <a:gd name="T1" fmla="*/ 2147483647 h 345"/>
              <a:gd name="T2" fmla="*/ 2147483647 w 709"/>
              <a:gd name="T3" fmla="*/ 2147483647 h 345"/>
              <a:gd name="T4" fmla="*/ 2147483647 w 709"/>
              <a:gd name="T5" fmla="*/ 2147483647 h 345"/>
              <a:gd name="T6" fmla="*/ 2147483647 w 709"/>
              <a:gd name="T7" fmla="*/ 2147483647 h 345"/>
              <a:gd name="T8" fmla="*/ 2147483647 w 709"/>
              <a:gd name="T9" fmla="*/ 2147483647 h 345"/>
              <a:gd name="T10" fmla="*/ 2147483647 w 709"/>
              <a:gd name="T11" fmla="*/ 2147483647 h 345"/>
              <a:gd name="T12" fmla="*/ 2147483647 w 709"/>
              <a:gd name="T13" fmla="*/ 2147483647 h 345"/>
              <a:gd name="T14" fmla="*/ 2147483647 w 709"/>
              <a:gd name="T15" fmla="*/ 2147483647 h 345"/>
              <a:gd name="T16" fmla="*/ 2147483647 w 709"/>
              <a:gd name="T17" fmla="*/ 2147483647 h 345"/>
              <a:gd name="T18" fmla="*/ 2147483647 w 709"/>
              <a:gd name="T19" fmla="*/ 2147483647 h 345"/>
              <a:gd name="T20" fmla="*/ 2147483647 w 709"/>
              <a:gd name="T21" fmla="*/ 2147483647 h 345"/>
              <a:gd name="T22" fmla="*/ 2147483647 w 709"/>
              <a:gd name="T23" fmla="*/ 2147483647 h 345"/>
              <a:gd name="T24" fmla="*/ 2147483647 w 709"/>
              <a:gd name="T25" fmla="*/ 2147483647 h 345"/>
              <a:gd name="T26" fmla="*/ 2147483647 w 709"/>
              <a:gd name="T27" fmla="*/ 2147483647 h 345"/>
              <a:gd name="T28" fmla="*/ 2147483647 w 709"/>
              <a:gd name="T29" fmla="*/ 2147483647 h 345"/>
              <a:gd name="T30" fmla="*/ 2147483647 w 709"/>
              <a:gd name="T31" fmla="*/ 2147483647 h 345"/>
              <a:gd name="T32" fmla="*/ 2147483647 w 709"/>
              <a:gd name="T33" fmla="*/ 2147483647 h 345"/>
              <a:gd name="T34" fmla="*/ 2147483647 w 709"/>
              <a:gd name="T35" fmla="*/ 2147483647 h 345"/>
              <a:gd name="T36" fmla="*/ 2147483647 w 709"/>
              <a:gd name="T37" fmla="*/ 2147483647 h 345"/>
              <a:gd name="T38" fmla="*/ 2147483647 w 709"/>
              <a:gd name="T39" fmla="*/ 2147483647 h 345"/>
              <a:gd name="T40" fmla="*/ 2147483647 w 709"/>
              <a:gd name="T41" fmla="*/ 2147483647 h 3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709" h="345">
                <a:moveTo>
                  <a:pt x="611" y="345"/>
                </a:moveTo>
                <a:lnTo>
                  <a:pt x="657" y="318"/>
                </a:lnTo>
                <a:cubicBezTo>
                  <a:pt x="670" y="308"/>
                  <a:pt x="682" y="294"/>
                  <a:pt x="690" y="282"/>
                </a:cubicBezTo>
                <a:cubicBezTo>
                  <a:pt x="698" y="270"/>
                  <a:pt x="700" y="259"/>
                  <a:pt x="703" y="245"/>
                </a:cubicBezTo>
                <a:cubicBezTo>
                  <a:pt x="706" y="231"/>
                  <a:pt x="709" y="213"/>
                  <a:pt x="707" y="197"/>
                </a:cubicBezTo>
                <a:cubicBezTo>
                  <a:pt x="705" y="181"/>
                  <a:pt x="703" y="167"/>
                  <a:pt x="693" y="150"/>
                </a:cubicBezTo>
                <a:cubicBezTo>
                  <a:pt x="683" y="133"/>
                  <a:pt x="666" y="110"/>
                  <a:pt x="650" y="94"/>
                </a:cubicBezTo>
                <a:cubicBezTo>
                  <a:pt x="634" y="78"/>
                  <a:pt x="617" y="68"/>
                  <a:pt x="595" y="56"/>
                </a:cubicBezTo>
                <a:cubicBezTo>
                  <a:pt x="573" y="44"/>
                  <a:pt x="545" y="31"/>
                  <a:pt x="520" y="23"/>
                </a:cubicBezTo>
                <a:cubicBezTo>
                  <a:pt x="495" y="15"/>
                  <a:pt x="469" y="12"/>
                  <a:pt x="443" y="8"/>
                </a:cubicBezTo>
                <a:cubicBezTo>
                  <a:pt x="417" y="4"/>
                  <a:pt x="393" y="2"/>
                  <a:pt x="366" y="1"/>
                </a:cubicBezTo>
                <a:cubicBezTo>
                  <a:pt x="339" y="0"/>
                  <a:pt x="312" y="1"/>
                  <a:pt x="283" y="5"/>
                </a:cubicBezTo>
                <a:cubicBezTo>
                  <a:pt x="254" y="9"/>
                  <a:pt x="220" y="14"/>
                  <a:pt x="192" y="23"/>
                </a:cubicBezTo>
                <a:cubicBezTo>
                  <a:pt x="164" y="32"/>
                  <a:pt x="137" y="46"/>
                  <a:pt x="115" y="58"/>
                </a:cubicBezTo>
                <a:cubicBezTo>
                  <a:pt x="93" y="70"/>
                  <a:pt x="77" y="83"/>
                  <a:pt x="62" y="97"/>
                </a:cubicBezTo>
                <a:cubicBezTo>
                  <a:pt x="47" y="111"/>
                  <a:pt x="33" y="129"/>
                  <a:pt x="23" y="145"/>
                </a:cubicBezTo>
                <a:cubicBezTo>
                  <a:pt x="13" y="161"/>
                  <a:pt x="4" y="174"/>
                  <a:pt x="2" y="191"/>
                </a:cubicBezTo>
                <a:cubicBezTo>
                  <a:pt x="0" y="208"/>
                  <a:pt x="6" y="230"/>
                  <a:pt x="12" y="245"/>
                </a:cubicBezTo>
                <a:cubicBezTo>
                  <a:pt x="18" y="260"/>
                  <a:pt x="27" y="270"/>
                  <a:pt x="36" y="282"/>
                </a:cubicBezTo>
                <a:cubicBezTo>
                  <a:pt x="45" y="294"/>
                  <a:pt x="58" y="306"/>
                  <a:pt x="69" y="316"/>
                </a:cubicBezTo>
                <a:lnTo>
                  <a:pt x="103" y="339"/>
                </a:lnTo>
              </a:path>
            </a:pathLst>
          </a:cu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4" name="Freeform 237"/>
          <p:cNvSpPr>
            <a:spLocks noChangeArrowheads="1"/>
          </p:cNvSpPr>
          <p:nvPr/>
        </p:nvSpPr>
        <p:spPr bwMode="auto">
          <a:xfrm flipH="1">
            <a:off x="2227263" y="4356100"/>
            <a:ext cx="160337" cy="1084263"/>
          </a:xfrm>
          <a:custGeom>
            <a:avLst/>
            <a:gdLst>
              <a:gd name="T0" fmla="*/ 0 w 101"/>
              <a:gd name="T1" fmla="*/ 2147483647 h 683"/>
              <a:gd name="T2" fmla="*/ 2147483647 w 101"/>
              <a:gd name="T3" fmla="*/ 2147483647 h 683"/>
              <a:gd name="T4" fmla="*/ 2147483647 w 101"/>
              <a:gd name="T5" fmla="*/ 2147483647 h 683"/>
              <a:gd name="T6" fmla="*/ 2147483647 w 101"/>
              <a:gd name="T7" fmla="*/ 2147483647 h 683"/>
              <a:gd name="T8" fmla="*/ 2147483647 w 101"/>
              <a:gd name="T9" fmla="*/ 2147483647 h 683"/>
              <a:gd name="T10" fmla="*/ 2147483647 w 101"/>
              <a:gd name="T11" fmla="*/ 0 h 6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1" h="683">
                <a:moveTo>
                  <a:pt x="0" y="683"/>
                </a:moveTo>
                <a:lnTo>
                  <a:pt x="39" y="662"/>
                </a:lnTo>
                <a:cubicBezTo>
                  <a:pt x="52" y="652"/>
                  <a:pt x="68" y="635"/>
                  <a:pt x="77" y="622"/>
                </a:cubicBezTo>
                <a:cubicBezTo>
                  <a:pt x="86" y="609"/>
                  <a:pt x="91" y="594"/>
                  <a:pt x="95" y="584"/>
                </a:cubicBezTo>
                <a:lnTo>
                  <a:pt x="101" y="560"/>
                </a:lnTo>
                <a:lnTo>
                  <a:pt x="101" y="0"/>
                </a:lnTo>
              </a:path>
            </a:pathLst>
          </a:cu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5" name="Freeform 238"/>
          <p:cNvSpPr>
            <a:spLocks noChangeArrowheads="1"/>
          </p:cNvSpPr>
          <p:nvPr/>
        </p:nvSpPr>
        <p:spPr bwMode="auto">
          <a:xfrm flipH="1">
            <a:off x="3190875" y="4311650"/>
            <a:ext cx="153988" cy="1098550"/>
          </a:xfrm>
          <a:custGeom>
            <a:avLst/>
            <a:gdLst>
              <a:gd name="T0" fmla="*/ 2147483647 w 97"/>
              <a:gd name="T1" fmla="*/ 2147483647 h 692"/>
              <a:gd name="T2" fmla="*/ 2147483647 w 97"/>
              <a:gd name="T3" fmla="*/ 2147483647 h 692"/>
              <a:gd name="T4" fmla="*/ 2147483647 w 97"/>
              <a:gd name="T5" fmla="*/ 2147483647 h 692"/>
              <a:gd name="T6" fmla="*/ 2147483647 w 97"/>
              <a:gd name="T7" fmla="*/ 2147483647 h 692"/>
              <a:gd name="T8" fmla="*/ 0 w 97"/>
              <a:gd name="T9" fmla="*/ 2147483647 h 692"/>
              <a:gd name="T10" fmla="*/ 0 w 97"/>
              <a:gd name="T11" fmla="*/ 0 h 6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7" h="692">
                <a:moveTo>
                  <a:pt x="97" y="692"/>
                </a:moveTo>
                <a:lnTo>
                  <a:pt x="62" y="664"/>
                </a:lnTo>
                <a:cubicBezTo>
                  <a:pt x="50" y="654"/>
                  <a:pt x="37" y="643"/>
                  <a:pt x="28" y="630"/>
                </a:cubicBezTo>
                <a:cubicBezTo>
                  <a:pt x="19" y="617"/>
                  <a:pt x="11" y="596"/>
                  <a:pt x="6" y="584"/>
                </a:cubicBezTo>
                <a:lnTo>
                  <a:pt x="0" y="56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6" name="Freeform 239"/>
          <p:cNvSpPr>
            <a:spLocks noChangeArrowheads="1"/>
          </p:cNvSpPr>
          <p:nvPr/>
        </p:nvSpPr>
        <p:spPr bwMode="auto">
          <a:xfrm flipH="1">
            <a:off x="3462338" y="5848350"/>
            <a:ext cx="200025" cy="28575"/>
          </a:xfrm>
          <a:custGeom>
            <a:avLst/>
            <a:gdLst>
              <a:gd name="T0" fmla="*/ 0 w 126"/>
              <a:gd name="T1" fmla="*/ 2147483647 h 18"/>
              <a:gd name="T2" fmla="*/ 2147483647 w 126"/>
              <a:gd name="T3" fmla="*/ 2147483647 h 18"/>
              <a:gd name="T4" fmla="*/ 2147483647 w 126"/>
              <a:gd name="T5" fmla="*/ 0 h 18"/>
              <a:gd name="T6" fmla="*/ 2147483647 w 126"/>
              <a:gd name="T7" fmla="*/ 2147483647 h 18"/>
              <a:gd name="T8" fmla="*/ 2147483647 w 126"/>
              <a:gd name="T9" fmla="*/ 2147483647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" h="18">
                <a:moveTo>
                  <a:pt x="0" y="16"/>
                </a:moveTo>
                <a:cubicBezTo>
                  <a:pt x="4" y="14"/>
                  <a:pt x="17" y="7"/>
                  <a:pt x="26" y="4"/>
                </a:cubicBezTo>
                <a:cubicBezTo>
                  <a:pt x="35" y="1"/>
                  <a:pt x="45" y="0"/>
                  <a:pt x="56" y="0"/>
                </a:cubicBezTo>
                <a:cubicBezTo>
                  <a:pt x="67" y="0"/>
                  <a:pt x="82" y="1"/>
                  <a:pt x="94" y="4"/>
                </a:cubicBezTo>
                <a:cubicBezTo>
                  <a:pt x="106" y="7"/>
                  <a:pt x="116" y="12"/>
                  <a:pt x="126" y="18"/>
                </a:cubicBezTo>
              </a:path>
            </a:pathLst>
          </a:cu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67" name="Group 244"/>
          <p:cNvGrpSpPr>
            <a:grpSpLocks/>
          </p:cNvGrpSpPr>
          <p:nvPr/>
        </p:nvGrpSpPr>
        <p:grpSpPr bwMode="auto">
          <a:xfrm flipH="1">
            <a:off x="2006600" y="4435475"/>
            <a:ext cx="1835150" cy="1668463"/>
            <a:chOff x="702" y="2784"/>
            <a:chExt cx="1156" cy="1051"/>
          </a:xfrm>
        </p:grpSpPr>
        <p:sp>
          <p:nvSpPr>
            <p:cNvPr id="51284" name="Freeform 245"/>
            <p:cNvSpPr>
              <a:spLocks noChangeArrowheads="1"/>
            </p:cNvSpPr>
            <p:nvPr/>
          </p:nvSpPr>
          <p:spPr bwMode="auto">
            <a:xfrm>
              <a:off x="702" y="3589"/>
              <a:ext cx="111" cy="246"/>
            </a:xfrm>
            <a:custGeom>
              <a:avLst/>
              <a:gdLst>
                <a:gd name="T0" fmla="*/ 0 w 111"/>
                <a:gd name="T1" fmla="*/ 246 h 246"/>
                <a:gd name="T2" fmla="*/ 111 w 111"/>
                <a:gd name="T3" fmla="*/ 177 h 246"/>
                <a:gd name="T4" fmla="*/ 111 w 111"/>
                <a:gd name="T5" fmla="*/ 0 h 246"/>
                <a:gd name="T6" fmla="*/ 2 w 111"/>
                <a:gd name="T7" fmla="*/ 57 h 246"/>
                <a:gd name="T8" fmla="*/ 0 w 111"/>
                <a:gd name="T9" fmla="*/ 246 h 2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1" h="246">
                  <a:moveTo>
                    <a:pt x="0" y="246"/>
                  </a:moveTo>
                  <a:lnTo>
                    <a:pt x="111" y="177"/>
                  </a:lnTo>
                  <a:lnTo>
                    <a:pt x="111" y="0"/>
                  </a:lnTo>
                  <a:lnTo>
                    <a:pt x="2" y="57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FF5050">
                <a:alpha val="50195"/>
              </a:srgbClr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85" name="Freeform 246"/>
            <p:cNvSpPr>
              <a:spLocks noChangeArrowheads="1"/>
            </p:cNvSpPr>
            <p:nvPr/>
          </p:nvSpPr>
          <p:spPr bwMode="auto">
            <a:xfrm>
              <a:off x="930" y="2794"/>
              <a:ext cx="315" cy="909"/>
            </a:xfrm>
            <a:custGeom>
              <a:avLst/>
              <a:gdLst>
                <a:gd name="T0" fmla="*/ 3 w 315"/>
                <a:gd name="T1" fmla="*/ 909 h 909"/>
                <a:gd name="T2" fmla="*/ 315 w 315"/>
                <a:gd name="T3" fmla="*/ 741 h 909"/>
                <a:gd name="T4" fmla="*/ 315 w 315"/>
                <a:gd name="T5" fmla="*/ 0 h 909"/>
                <a:gd name="T6" fmla="*/ 184 w 315"/>
                <a:gd name="T7" fmla="*/ 60 h 909"/>
                <a:gd name="T8" fmla="*/ 186 w 315"/>
                <a:gd name="T9" fmla="*/ 615 h 909"/>
                <a:gd name="T10" fmla="*/ 0 w 315"/>
                <a:gd name="T11" fmla="*/ 729 h 909"/>
                <a:gd name="T12" fmla="*/ 3 w 315"/>
                <a:gd name="T13" fmla="*/ 909 h 9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5" h="909">
                  <a:moveTo>
                    <a:pt x="3" y="909"/>
                  </a:moveTo>
                  <a:lnTo>
                    <a:pt x="315" y="741"/>
                  </a:lnTo>
                  <a:lnTo>
                    <a:pt x="315" y="0"/>
                  </a:lnTo>
                  <a:lnTo>
                    <a:pt x="184" y="60"/>
                  </a:lnTo>
                  <a:lnTo>
                    <a:pt x="186" y="615"/>
                  </a:lnTo>
                  <a:lnTo>
                    <a:pt x="0" y="729"/>
                  </a:lnTo>
                  <a:lnTo>
                    <a:pt x="3" y="909"/>
                  </a:lnTo>
                  <a:close/>
                </a:path>
              </a:pathLst>
            </a:custGeom>
            <a:solidFill>
              <a:srgbClr val="FF5050">
                <a:alpha val="50195"/>
              </a:srgbClr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86" name="Freeform 247"/>
            <p:cNvSpPr>
              <a:spLocks noChangeArrowheads="1"/>
            </p:cNvSpPr>
            <p:nvPr/>
          </p:nvSpPr>
          <p:spPr bwMode="auto">
            <a:xfrm>
              <a:off x="1492" y="2784"/>
              <a:ext cx="366" cy="954"/>
            </a:xfrm>
            <a:custGeom>
              <a:avLst/>
              <a:gdLst>
                <a:gd name="T0" fmla="*/ 2 w 366"/>
                <a:gd name="T1" fmla="*/ 750 h 954"/>
                <a:gd name="T2" fmla="*/ 366 w 366"/>
                <a:gd name="T3" fmla="*/ 954 h 954"/>
                <a:gd name="T4" fmla="*/ 365 w 366"/>
                <a:gd name="T5" fmla="*/ 782 h 954"/>
                <a:gd name="T6" fmla="*/ 121 w 366"/>
                <a:gd name="T7" fmla="*/ 638 h 954"/>
                <a:gd name="T8" fmla="*/ 125 w 366"/>
                <a:gd name="T9" fmla="*/ 76 h 954"/>
                <a:gd name="T10" fmla="*/ 0 w 366"/>
                <a:gd name="T11" fmla="*/ 0 h 954"/>
                <a:gd name="T12" fmla="*/ 2 w 366"/>
                <a:gd name="T13" fmla="*/ 750 h 9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6" h="954">
                  <a:moveTo>
                    <a:pt x="2" y="750"/>
                  </a:moveTo>
                  <a:lnTo>
                    <a:pt x="366" y="954"/>
                  </a:lnTo>
                  <a:lnTo>
                    <a:pt x="365" y="782"/>
                  </a:lnTo>
                  <a:lnTo>
                    <a:pt x="121" y="638"/>
                  </a:lnTo>
                  <a:lnTo>
                    <a:pt x="125" y="76"/>
                  </a:lnTo>
                  <a:lnTo>
                    <a:pt x="0" y="0"/>
                  </a:lnTo>
                  <a:lnTo>
                    <a:pt x="2" y="750"/>
                  </a:lnTo>
                  <a:close/>
                </a:path>
              </a:pathLst>
            </a:custGeom>
            <a:solidFill>
              <a:srgbClr val="FF7C80">
                <a:alpha val="50195"/>
              </a:srgbClr>
            </a:solidFill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287" name="Group 248"/>
            <p:cNvGrpSpPr>
              <a:grpSpLocks/>
            </p:cNvGrpSpPr>
            <p:nvPr/>
          </p:nvGrpSpPr>
          <p:grpSpPr bwMode="auto">
            <a:xfrm>
              <a:off x="704" y="2804"/>
              <a:ext cx="1147" cy="1015"/>
              <a:chOff x="704" y="2798"/>
              <a:chExt cx="1147" cy="1015"/>
            </a:xfrm>
          </p:grpSpPr>
          <p:sp>
            <p:nvSpPr>
              <p:cNvPr id="51288" name="Line 249"/>
              <p:cNvSpPr>
                <a:spLocks noChangeShapeType="1"/>
              </p:cNvSpPr>
              <p:nvPr/>
            </p:nvSpPr>
            <p:spPr bwMode="auto">
              <a:xfrm flipH="1">
                <a:off x="704" y="3633"/>
                <a:ext cx="34" cy="129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89" name="Line 250"/>
              <p:cNvSpPr>
                <a:spLocks noChangeShapeType="1"/>
              </p:cNvSpPr>
              <p:nvPr/>
            </p:nvSpPr>
            <p:spPr bwMode="auto">
              <a:xfrm flipH="1">
                <a:off x="733" y="3603"/>
                <a:ext cx="56" cy="210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90" name="Line 251"/>
              <p:cNvSpPr>
                <a:spLocks noChangeShapeType="1"/>
              </p:cNvSpPr>
              <p:nvPr/>
            </p:nvSpPr>
            <p:spPr bwMode="auto">
              <a:xfrm flipH="1">
                <a:off x="787" y="3679"/>
                <a:ext cx="26" cy="98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91" name="Line 252"/>
              <p:cNvSpPr>
                <a:spLocks noChangeShapeType="1"/>
              </p:cNvSpPr>
              <p:nvPr/>
            </p:nvSpPr>
            <p:spPr bwMode="auto">
              <a:xfrm flipH="1">
                <a:off x="1121" y="2838"/>
                <a:ext cx="34" cy="129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92" name="Line 253"/>
              <p:cNvSpPr>
                <a:spLocks noChangeShapeType="1"/>
              </p:cNvSpPr>
              <p:nvPr/>
            </p:nvSpPr>
            <p:spPr bwMode="auto">
              <a:xfrm flipH="1">
                <a:off x="1120" y="2814"/>
                <a:ext cx="86" cy="323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93" name="Line 254"/>
              <p:cNvSpPr>
                <a:spLocks noChangeShapeType="1"/>
              </p:cNvSpPr>
              <p:nvPr/>
            </p:nvSpPr>
            <p:spPr bwMode="auto">
              <a:xfrm flipH="1">
                <a:off x="1117" y="2844"/>
                <a:ext cx="128" cy="482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94" name="Line 255"/>
              <p:cNvSpPr>
                <a:spLocks noChangeShapeType="1"/>
              </p:cNvSpPr>
              <p:nvPr/>
            </p:nvSpPr>
            <p:spPr bwMode="auto">
              <a:xfrm flipH="1">
                <a:off x="1086" y="2988"/>
                <a:ext cx="165" cy="623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95" name="Line 256"/>
              <p:cNvSpPr>
                <a:spLocks noChangeShapeType="1"/>
              </p:cNvSpPr>
              <p:nvPr/>
            </p:nvSpPr>
            <p:spPr bwMode="auto">
              <a:xfrm flipH="1">
                <a:off x="1032" y="3430"/>
                <a:ext cx="54" cy="204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96" name="Line 257"/>
              <p:cNvSpPr>
                <a:spLocks noChangeShapeType="1"/>
              </p:cNvSpPr>
              <p:nvPr/>
            </p:nvSpPr>
            <p:spPr bwMode="auto">
              <a:xfrm flipH="1">
                <a:off x="975" y="3463"/>
                <a:ext cx="54" cy="204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97" name="Line 258"/>
              <p:cNvSpPr>
                <a:spLocks noChangeShapeType="1"/>
              </p:cNvSpPr>
              <p:nvPr/>
            </p:nvSpPr>
            <p:spPr bwMode="auto">
              <a:xfrm flipH="1">
                <a:off x="930" y="3494"/>
                <a:ext cx="42" cy="159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98" name="Line 259"/>
              <p:cNvSpPr>
                <a:spLocks noChangeShapeType="1"/>
              </p:cNvSpPr>
              <p:nvPr/>
            </p:nvSpPr>
            <p:spPr bwMode="auto">
              <a:xfrm flipH="1">
                <a:off x="1146" y="3186"/>
                <a:ext cx="102" cy="385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99" name="Line 260"/>
              <p:cNvSpPr>
                <a:spLocks noChangeShapeType="1"/>
              </p:cNvSpPr>
              <p:nvPr/>
            </p:nvSpPr>
            <p:spPr bwMode="auto">
              <a:xfrm flipH="1">
                <a:off x="1206" y="3411"/>
                <a:ext cx="34" cy="130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00" name="Line 261"/>
              <p:cNvSpPr>
                <a:spLocks noChangeShapeType="1"/>
              </p:cNvSpPr>
              <p:nvPr/>
            </p:nvSpPr>
            <p:spPr bwMode="auto">
              <a:xfrm>
                <a:off x="1494" y="3408"/>
                <a:ext cx="38" cy="141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01" name="Line 262"/>
              <p:cNvSpPr>
                <a:spLocks noChangeShapeType="1"/>
              </p:cNvSpPr>
              <p:nvPr/>
            </p:nvSpPr>
            <p:spPr bwMode="auto">
              <a:xfrm>
                <a:off x="1494" y="3240"/>
                <a:ext cx="102" cy="356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02" name="Line 263"/>
              <p:cNvSpPr>
                <a:spLocks noChangeShapeType="1"/>
              </p:cNvSpPr>
              <p:nvPr/>
            </p:nvSpPr>
            <p:spPr bwMode="auto">
              <a:xfrm>
                <a:off x="1497" y="3072"/>
                <a:ext cx="158" cy="554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03" name="Line 264"/>
              <p:cNvSpPr>
                <a:spLocks noChangeShapeType="1"/>
              </p:cNvSpPr>
              <p:nvPr/>
            </p:nvSpPr>
            <p:spPr bwMode="auto">
              <a:xfrm>
                <a:off x="1657" y="3452"/>
                <a:ext cx="59" cy="207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04" name="Line 265"/>
              <p:cNvSpPr>
                <a:spLocks noChangeShapeType="1"/>
              </p:cNvSpPr>
              <p:nvPr/>
            </p:nvSpPr>
            <p:spPr bwMode="auto">
              <a:xfrm>
                <a:off x="1720" y="3488"/>
                <a:ext cx="59" cy="207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05" name="Line 266"/>
              <p:cNvSpPr>
                <a:spLocks noChangeShapeType="1"/>
              </p:cNvSpPr>
              <p:nvPr/>
            </p:nvSpPr>
            <p:spPr bwMode="auto">
              <a:xfrm>
                <a:off x="1783" y="3524"/>
                <a:ext cx="59" cy="207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06" name="Line 267"/>
              <p:cNvSpPr>
                <a:spLocks noChangeShapeType="1"/>
              </p:cNvSpPr>
              <p:nvPr/>
            </p:nvSpPr>
            <p:spPr bwMode="auto">
              <a:xfrm>
                <a:off x="1498" y="2906"/>
                <a:ext cx="103" cy="363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07" name="Line 268"/>
              <p:cNvSpPr>
                <a:spLocks noChangeShapeType="1"/>
              </p:cNvSpPr>
              <p:nvPr/>
            </p:nvSpPr>
            <p:spPr bwMode="auto">
              <a:xfrm>
                <a:off x="1513" y="2798"/>
                <a:ext cx="103" cy="363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08" name="Line 269"/>
              <p:cNvSpPr>
                <a:spLocks noChangeShapeType="1"/>
              </p:cNvSpPr>
              <p:nvPr/>
            </p:nvSpPr>
            <p:spPr bwMode="auto">
              <a:xfrm>
                <a:off x="1843" y="3560"/>
                <a:ext cx="8" cy="28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09" name="Line 270"/>
              <p:cNvSpPr>
                <a:spLocks noChangeShapeType="1"/>
              </p:cNvSpPr>
              <p:nvPr/>
            </p:nvSpPr>
            <p:spPr bwMode="auto">
              <a:xfrm>
                <a:off x="1576" y="2831"/>
                <a:ext cx="43" cy="152"/>
              </a:xfrm>
              <a:prstGeom prst="line">
                <a:avLst/>
              </a:prstGeom>
              <a:noFill/>
              <a:ln w="6350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268" name="Freeform 292"/>
          <p:cNvSpPr>
            <a:spLocks noChangeArrowheads="1"/>
          </p:cNvSpPr>
          <p:nvPr/>
        </p:nvSpPr>
        <p:spPr bwMode="auto">
          <a:xfrm>
            <a:off x="2386013" y="4098925"/>
            <a:ext cx="787400" cy="342900"/>
          </a:xfrm>
          <a:custGeom>
            <a:avLst/>
            <a:gdLst>
              <a:gd name="T0" fmla="*/ 2147483647 w 496"/>
              <a:gd name="T1" fmla="*/ 2147483647 h 216"/>
              <a:gd name="T2" fmla="*/ 0 w 496"/>
              <a:gd name="T3" fmla="*/ 2147483647 h 216"/>
              <a:gd name="T4" fmla="*/ 2147483647 w 496"/>
              <a:gd name="T5" fmla="*/ 0 h 216"/>
              <a:gd name="T6" fmla="*/ 2147483647 w 496"/>
              <a:gd name="T7" fmla="*/ 2147483647 h 216"/>
              <a:gd name="T8" fmla="*/ 2147483647 w 496"/>
              <a:gd name="T9" fmla="*/ 2147483647 h 2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6" h="216">
                <a:moveTo>
                  <a:pt x="129" y="216"/>
                </a:moveTo>
                <a:lnTo>
                  <a:pt x="0" y="144"/>
                </a:lnTo>
                <a:lnTo>
                  <a:pt x="248" y="0"/>
                </a:lnTo>
                <a:lnTo>
                  <a:pt x="496" y="136"/>
                </a:lnTo>
                <a:lnTo>
                  <a:pt x="378" y="214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9" name="Freeform 296"/>
          <p:cNvSpPr>
            <a:spLocks noChangeArrowheads="1"/>
          </p:cNvSpPr>
          <p:nvPr/>
        </p:nvSpPr>
        <p:spPr bwMode="auto">
          <a:xfrm>
            <a:off x="2381250" y="4114800"/>
            <a:ext cx="396875" cy="1263650"/>
          </a:xfrm>
          <a:custGeom>
            <a:avLst/>
            <a:gdLst>
              <a:gd name="T0" fmla="*/ 2147483647 w 250"/>
              <a:gd name="T1" fmla="*/ 0 h 796"/>
              <a:gd name="T2" fmla="*/ 2147483647 w 250"/>
              <a:gd name="T3" fmla="*/ 2147483647 h 796"/>
              <a:gd name="T4" fmla="*/ 2147483647 w 250"/>
              <a:gd name="T5" fmla="*/ 2147483647 h 796"/>
              <a:gd name="T6" fmla="*/ 2147483647 w 250"/>
              <a:gd name="T7" fmla="*/ 2147483647 h 796"/>
              <a:gd name="T8" fmla="*/ 0 w 250"/>
              <a:gd name="T9" fmla="*/ 2147483647 h 796"/>
              <a:gd name="T10" fmla="*/ 2147483647 w 250"/>
              <a:gd name="T11" fmla="*/ 0 h 7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0" h="796">
                <a:moveTo>
                  <a:pt x="250" y="0"/>
                </a:moveTo>
                <a:lnTo>
                  <a:pt x="250" y="722"/>
                </a:lnTo>
                <a:lnTo>
                  <a:pt x="134" y="796"/>
                </a:lnTo>
                <a:lnTo>
                  <a:pt x="130" y="206"/>
                </a:lnTo>
                <a:lnTo>
                  <a:pt x="0" y="138"/>
                </a:lnTo>
                <a:lnTo>
                  <a:pt x="250" y="0"/>
                </a:lnTo>
                <a:close/>
              </a:path>
            </a:pathLst>
          </a:custGeom>
          <a:gradFill rotWithShape="1">
            <a:gsLst>
              <a:gs pos="0">
                <a:srgbClr val="922E2E"/>
              </a:gs>
              <a:gs pos="100000">
                <a:srgbClr val="FF5050">
                  <a:alpha val="28998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0" name="Freeform 297"/>
          <p:cNvSpPr>
            <a:spLocks noChangeArrowheads="1"/>
          </p:cNvSpPr>
          <p:nvPr/>
        </p:nvSpPr>
        <p:spPr bwMode="auto">
          <a:xfrm>
            <a:off x="2768600" y="4105275"/>
            <a:ext cx="396875" cy="1270000"/>
          </a:xfrm>
          <a:custGeom>
            <a:avLst/>
            <a:gdLst>
              <a:gd name="T0" fmla="*/ 0 w 250"/>
              <a:gd name="T1" fmla="*/ 0 h 800"/>
              <a:gd name="T2" fmla="*/ 0 w 250"/>
              <a:gd name="T3" fmla="*/ 2147483647 h 800"/>
              <a:gd name="T4" fmla="*/ 2147483647 w 250"/>
              <a:gd name="T5" fmla="*/ 2147483647 h 800"/>
              <a:gd name="T6" fmla="*/ 2147483647 w 250"/>
              <a:gd name="T7" fmla="*/ 2147483647 h 800"/>
              <a:gd name="T8" fmla="*/ 2147483647 w 250"/>
              <a:gd name="T9" fmla="*/ 2147483647 h 800"/>
              <a:gd name="T10" fmla="*/ 0 w 250"/>
              <a:gd name="T11" fmla="*/ 0 h 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0" h="800">
                <a:moveTo>
                  <a:pt x="0" y="0"/>
                </a:moveTo>
                <a:lnTo>
                  <a:pt x="0" y="730"/>
                </a:lnTo>
                <a:lnTo>
                  <a:pt x="130" y="800"/>
                </a:lnTo>
                <a:lnTo>
                  <a:pt x="126" y="214"/>
                </a:lnTo>
                <a:lnTo>
                  <a:pt x="250" y="13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922E2E"/>
              </a:gs>
              <a:gs pos="100000">
                <a:srgbClr val="FF5050">
                  <a:alpha val="28998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1" name="Freeform 298"/>
          <p:cNvSpPr>
            <a:spLocks noChangeArrowheads="1"/>
          </p:cNvSpPr>
          <p:nvPr/>
        </p:nvSpPr>
        <p:spPr bwMode="auto">
          <a:xfrm>
            <a:off x="2587625" y="5264150"/>
            <a:ext cx="379413" cy="107950"/>
          </a:xfrm>
          <a:custGeom>
            <a:avLst/>
            <a:gdLst>
              <a:gd name="T0" fmla="*/ 0 w 239"/>
              <a:gd name="T1" fmla="*/ 2147483647 h 68"/>
              <a:gd name="T2" fmla="*/ 2147483647 w 239"/>
              <a:gd name="T3" fmla="*/ 0 h 68"/>
              <a:gd name="T4" fmla="*/ 2147483647 w 239"/>
              <a:gd name="T5" fmla="*/ 2147483647 h 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9" h="68">
                <a:moveTo>
                  <a:pt x="0" y="68"/>
                </a:moveTo>
                <a:lnTo>
                  <a:pt x="115" y="0"/>
                </a:lnTo>
                <a:lnTo>
                  <a:pt x="239" y="67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2" name="Line 299"/>
          <p:cNvSpPr>
            <a:spLocks noChangeShapeType="1"/>
          </p:cNvSpPr>
          <p:nvPr/>
        </p:nvSpPr>
        <p:spPr bwMode="auto">
          <a:xfrm flipV="1">
            <a:off x="2768600" y="4105275"/>
            <a:ext cx="0" cy="11652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73" name="Group 300"/>
          <p:cNvGrpSpPr>
            <a:grpSpLocks/>
          </p:cNvGrpSpPr>
          <p:nvPr/>
        </p:nvGrpSpPr>
        <p:grpSpPr bwMode="auto">
          <a:xfrm flipH="1">
            <a:off x="1484313" y="3908425"/>
            <a:ext cx="2678112" cy="2432050"/>
            <a:chOff x="335" y="1356"/>
            <a:chExt cx="1687" cy="1532"/>
          </a:xfrm>
        </p:grpSpPr>
        <p:sp>
          <p:nvSpPr>
            <p:cNvPr id="51282" name="Freeform 301"/>
            <p:cNvSpPr>
              <a:spLocks noChangeArrowheads="1"/>
            </p:cNvSpPr>
            <p:nvPr/>
          </p:nvSpPr>
          <p:spPr bwMode="auto">
            <a:xfrm>
              <a:off x="335" y="1359"/>
              <a:ext cx="844" cy="1490"/>
            </a:xfrm>
            <a:custGeom>
              <a:avLst/>
              <a:gdLst>
                <a:gd name="T0" fmla="*/ 0 w 844"/>
                <a:gd name="T1" fmla="*/ 1490 h 1490"/>
                <a:gd name="T2" fmla="*/ 844 w 844"/>
                <a:gd name="T3" fmla="*/ 1019 h 1490"/>
                <a:gd name="T4" fmla="*/ 841 w 844"/>
                <a:gd name="T5" fmla="*/ 0 h 1490"/>
                <a:gd name="T6" fmla="*/ 1 w 844"/>
                <a:gd name="T7" fmla="*/ 483 h 1490"/>
                <a:gd name="T8" fmla="*/ 0 w 844"/>
                <a:gd name="T9" fmla="*/ 1490 h 14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4" h="1490">
                  <a:moveTo>
                    <a:pt x="0" y="1490"/>
                  </a:moveTo>
                  <a:lnTo>
                    <a:pt x="844" y="1019"/>
                  </a:lnTo>
                  <a:lnTo>
                    <a:pt x="841" y="0"/>
                  </a:lnTo>
                  <a:lnTo>
                    <a:pt x="1" y="483"/>
                  </a:lnTo>
                  <a:lnTo>
                    <a:pt x="0" y="1490"/>
                  </a:lnTo>
                  <a:close/>
                </a:path>
              </a:pathLst>
            </a:custGeom>
            <a:solidFill>
              <a:srgbClr val="00FFFF">
                <a:alpha val="20000"/>
              </a:srgbClr>
            </a:solidFill>
            <a:ln w="12700">
              <a:solidFill>
                <a:srgbClr val="0066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83" name="Freeform 302"/>
            <p:cNvSpPr>
              <a:spLocks noChangeArrowheads="1"/>
            </p:cNvSpPr>
            <p:nvPr/>
          </p:nvSpPr>
          <p:spPr bwMode="auto">
            <a:xfrm>
              <a:off x="1176" y="1356"/>
              <a:ext cx="846" cy="1532"/>
            </a:xfrm>
            <a:custGeom>
              <a:avLst/>
              <a:gdLst>
                <a:gd name="T0" fmla="*/ 0 w 846"/>
                <a:gd name="T1" fmla="*/ 1022 h 1532"/>
                <a:gd name="T2" fmla="*/ 0 w 846"/>
                <a:gd name="T3" fmla="*/ 0 h 1532"/>
                <a:gd name="T4" fmla="*/ 846 w 846"/>
                <a:gd name="T5" fmla="*/ 489 h 1532"/>
                <a:gd name="T6" fmla="*/ 845 w 846"/>
                <a:gd name="T7" fmla="*/ 1532 h 1532"/>
                <a:gd name="T8" fmla="*/ 0 w 846"/>
                <a:gd name="T9" fmla="*/ 1022 h 15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6" h="1532">
                  <a:moveTo>
                    <a:pt x="0" y="1022"/>
                  </a:moveTo>
                  <a:lnTo>
                    <a:pt x="0" y="0"/>
                  </a:lnTo>
                  <a:lnTo>
                    <a:pt x="846" y="489"/>
                  </a:lnTo>
                  <a:lnTo>
                    <a:pt x="845" y="1532"/>
                  </a:lnTo>
                  <a:lnTo>
                    <a:pt x="0" y="1022"/>
                  </a:lnTo>
                  <a:close/>
                </a:path>
              </a:pathLst>
            </a:custGeom>
            <a:solidFill>
              <a:srgbClr val="0099CC">
                <a:alpha val="30196"/>
              </a:srgbClr>
            </a:solidFill>
            <a:ln w="12700">
              <a:solidFill>
                <a:srgbClr val="0066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74" name="Line 307"/>
          <p:cNvSpPr>
            <a:spLocks noChangeShapeType="1"/>
          </p:cNvSpPr>
          <p:nvPr/>
        </p:nvSpPr>
        <p:spPr bwMode="auto">
          <a:xfrm flipH="1">
            <a:off x="6983413" y="3392488"/>
            <a:ext cx="0" cy="12065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5" name="Rectangle 308"/>
          <p:cNvSpPr>
            <a:spLocks noChangeArrowheads="1"/>
          </p:cNvSpPr>
          <p:nvPr/>
        </p:nvSpPr>
        <p:spPr bwMode="auto">
          <a:xfrm rot="2700000">
            <a:off x="6778625" y="5411788"/>
            <a:ext cx="407987" cy="4079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4917" name="Line 309"/>
          <p:cNvSpPr>
            <a:spLocks noChangeShapeType="1"/>
          </p:cNvSpPr>
          <p:nvPr/>
        </p:nvSpPr>
        <p:spPr bwMode="auto">
          <a:xfrm>
            <a:off x="2781300" y="4114800"/>
            <a:ext cx="0" cy="11557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918" name="Line 310"/>
          <p:cNvSpPr>
            <a:spLocks noChangeShapeType="1"/>
          </p:cNvSpPr>
          <p:nvPr/>
        </p:nvSpPr>
        <p:spPr bwMode="auto">
          <a:xfrm flipH="1">
            <a:off x="6983413" y="3392488"/>
            <a:ext cx="0" cy="1206500"/>
          </a:xfrm>
          <a:prstGeom prst="line">
            <a:avLst/>
          </a:prstGeom>
          <a:noFill/>
          <a:ln w="19050">
            <a:solidFill>
              <a:srgbClr val="CC0000"/>
            </a:solidFill>
            <a:prstDash val="lg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920" name="Line 312"/>
          <p:cNvSpPr>
            <a:spLocks noChangeShapeType="1"/>
          </p:cNvSpPr>
          <p:nvPr/>
        </p:nvSpPr>
        <p:spPr bwMode="auto">
          <a:xfrm flipH="1">
            <a:off x="6837363" y="4095750"/>
            <a:ext cx="136525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922" name="Line 314"/>
          <p:cNvSpPr>
            <a:spLocks noChangeShapeType="1"/>
          </p:cNvSpPr>
          <p:nvPr/>
        </p:nvSpPr>
        <p:spPr bwMode="auto">
          <a:xfrm>
            <a:off x="6986588" y="3376613"/>
            <a:ext cx="0" cy="1209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923" name="Freeform 315"/>
          <p:cNvSpPr>
            <a:spLocks noChangeArrowheads="1"/>
          </p:cNvSpPr>
          <p:nvPr/>
        </p:nvSpPr>
        <p:spPr bwMode="auto">
          <a:xfrm>
            <a:off x="6784975" y="3376613"/>
            <a:ext cx="211138" cy="1206500"/>
          </a:xfrm>
          <a:custGeom>
            <a:avLst/>
            <a:gdLst>
              <a:gd name="T0" fmla="*/ 2147483647 w 133"/>
              <a:gd name="T1" fmla="*/ 0 h 760"/>
              <a:gd name="T2" fmla="*/ 2147483647 w 133"/>
              <a:gd name="T3" fmla="*/ 2147483647 h 760"/>
              <a:gd name="T4" fmla="*/ 2147483647 w 133"/>
              <a:gd name="T5" fmla="*/ 2147483647 h 760"/>
              <a:gd name="T6" fmla="*/ 2147483647 w 133"/>
              <a:gd name="T7" fmla="*/ 2147483647 h 760"/>
              <a:gd name="T8" fmla="*/ 2147483647 w 133"/>
              <a:gd name="T9" fmla="*/ 2147483647 h 760"/>
              <a:gd name="T10" fmla="*/ 2147483647 w 133"/>
              <a:gd name="T11" fmla="*/ 2147483647 h 7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3" h="760">
                <a:moveTo>
                  <a:pt x="116" y="0"/>
                </a:moveTo>
                <a:cubicBezTo>
                  <a:pt x="67" y="55"/>
                  <a:pt x="17" y="111"/>
                  <a:pt x="8" y="163"/>
                </a:cubicBezTo>
                <a:cubicBezTo>
                  <a:pt x="0" y="214"/>
                  <a:pt x="63" y="252"/>
                  <a:pt x="67" y="310"/>
                </a:cubicBezTo>
                <a:cubicBezTo>
                  <a:pt x="70" y="368"/>
                  <a:pt x="24" y="453"/>
                  <a:pt x="25" y="512"/>
                </a:cubicBezTo>
                <a:cubicBezTo>
                  <a:pt x="26" y="571"/>
                  <a:pt x="52" y="621"/>
                  <a:pt x="70" y="662"/>
                </a:cubicBezTo>
                <a:cubicBezTo>
                  <a:pt x="88" y="703"/>
                  <a:pt x="120" y="740"/>
                  <a:pt x="133" y="760"/>
                </a:cubicBezTo>
              </a:path>
            </a:pathLst>
          </a:cu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924" name="Text Box 316"/>
          <p:cNvSpPr txBox="1">
            <a:spLocks noChangeArrowheads="1"/>
          </p:cNvSpPr>
          <p:nvPr/>
        </p:nvSpPr>
        <p:spPr bwMode="auto">
          <a:xfrm>
            <a:off x="395288" y="685800"/>
            <a:ext cx="16732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ea typeface="宋体" pitchFamily="2" charset="-122"/>
                <a:cs typeface="Arial" charset="0"/>
              </a:rPr>
              <a:t>Chú ý:</a:t>
            </a:r>
            <a:endParaRPr lang="el-GR" sz="2800" b="1" baseline="-25000">
              <a:solidFill>
                <a:srgbClr val="FF0000"/>
              </a:solidFill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2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324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2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32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2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32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000"/>
                                        <p:tgtEl>
                                          <p:spTgt spid="32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32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2000"/>
                                        <p:tgtEl>
                                          <p:spTgt spid="32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2000"/>
                                        <p:tgtEl>
                                          <p:spTgt spid="32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62" grpId="0" animBg="1"/>
      <p:bldP spid="324674" grpId="0" animBg="1"/>
      <p:bldP spid="324917" grpId="0" animBg="1"/>
      <p:bldP spid="324917" grpId="1" animBg="1"/>
      <p:bldP spid="324918" grpId="0" animBg="1"/>
      <p:bldP spid="324918" grpId="1" animBg="1"/>
      <p:bldP spid="324920" grpId="0" animBg="1"/>
      <p:bldP spid="324922" grpId="0" animBg="1"/>
      <p:bldP spid="324923" grpId="0" animBg="1"/>
      <p:bldP spid="324923" grpId="1" animBg="1"/>
      <p:bldP spid="3249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52525" y="4057650"/>
            <a:ext cx="3305175" cy="1846263"/>
            <a:chOff x="816" y="2556"/>
            <a:chExt cx="2082" cy="1163"/>
          </a:xfrm>
        </p:grpSpPr>
        <p:sp>
          <p:nvSpPr>
            <p:cNvPr id="52457" name="Freeform 3"/>
            <p:cNvSpPr>
              <a:spLocks noChangeArrowheads="1"/>
            </p:cNvSpPr>
            <p:nvPr/>
          </p:nvSpPr>
          <p:spPr bwMode="auto">
            <a:xfrm>
              <a:off x="816" y="2558"/>
              <a:ext cx="854" cy="517"/>
            </a:xfrm>
            <a:custGeom>
              <a:avLst/>
              <a:gdLst>
                <a:gd name="T0" fmla="*/ 0 w 854"/>
                <a:gd name="T1" fmla="*/ 321 h 517"/>
                <a:gd name="T2" fmla="*/ 137 w 854"/>
                <a:gd name="T3" fmla="*/ 397 h 517"/>
                <a:gd name="T4" fmla="*/ 167 w 854"/>
                <a:gd name="T5" fmla="*/ 386 h 517"/>
                <a:gd name="T6" fmla="*/ 211 w 854"/>
                <a:gd name="T7" fmla="*/ 376 h 517"/>
                <a:gd name="T8" fmla="*/ 261 w 854"/>
                <a:gd name="T9" fmla="*/ 382 h 517"/>
                <a:gd name="T10" fmla="*/ 282 w 854"/>
                <a:gd name="T11" fmla="*/ 388 h 517"/>
                <a:gd name="T12" fmla="*/ 305 w 854"/>
                <a:gd name="T13" fmla="*/ 414 h 517"/>
                <a:gd name="T14" fmla="*/ 311 w 854"/>
                <a:gd name="T15" fmla="*/ 438 h 517"/>
                <a:gd name="T16" fmla="*/ 300 w 854"/>
                <a:gd name="T17" fmla="*/ 459 h 517"/>
                <a:gd name="T18" fmla="*/ 277 w 854"/>
                <a:gd name="T19" fmla="*/ 479 h 517"/>
                <a:gd name="T20" fmla="*/ 352 w 854"/>
                <a:gd name="T21" fmla="*/ 517 h 517"/>
                <a:gd name="T22" fmla="*/ 559 w 854"/>
                <a:gd name="T23" fmla="*/ 397 h 517"/>
                <a:gd name="T24" fmla="*/ 658 w 854"/>
                <a:gd name="T25" fmla="*/ 453 h 517"/>
                <a:gd name="T26" fmla="*/ 658 w 854"/>
                <a:gd name="T27" fmla="*/ 206 h 517"/>
                <a:gd name="T28" fmla="*/ 700 w 854"/>
                <a:gd name="T29" fmla="*/ 189 h 517"/>
                <a:gd name="T30" fmla="*/ 749 w 854"/>
                <a:gd name="T31" fmla="*/ 175 h 517"/>
                <a:gd name="T32" fmla="*/ 800 w 854"/>
                <a:gd name="T33" fmla="*/ 168 h 517"/>
                <a:gd name="T34" fmla="*/ 854 w 854"/>
                <a:gd name="T35" fmla="*/ 167 h 517"/>
                <a:gd name="T36" fmla="*/ 555 w 854"/>
                <a:gd name="T37" fmla="*/ 0 h 517"/>
                <a:gd name="T38" fmla="*/ 0 w 854"/>
                <a:gd name="T39" fmla="*/ 321 h 51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54" h="517">
                  <a:moveTo>
                    <a:pt x="0" y="321"/>
                  </a:moveTo>
                  <a:lnTo>
                    <a:pt x="137" y="397"/>
                  </a:lnTo>
                  <a:lnTo>
                    <a:pt x="167" y="386"/>
                  </a:lnTo>
                  <a:cubicBezTo>
                    <a:pt x="179" y="382"/>
                    <a:pt x="195" y="376"/>
                    <a:pt x="211" y="376"/>
                  </a:cubicBezTo>
                  <a:cubicBezTo>
                    <a:pt x="227" y="376"/>
                    <a:pt x="249" y="380"/>
                    <a:pt x="261" y="382"/>
                  </a:cubicBezTo>
                  <a:cubicBezTo>
                    <a:pt x="273" y="384"/>
                    <a:pt x="275" y="383"/>
                    <a:pt x="282" y="388"/>
                  </a:cubicBezTo>
                  <a:lnTo>
                    <a:pt x="305" y="414"/>
                  </a:lnTo>
                  <a:cubicBezTo>
                    <a:pt x="310" y="422"/>
                    <a:pt x="312" y="431"/>
                    <a:pt x="311" y="438"/>
                  </a:cubicBezTo>
                  <a:cubicBezTo>
                    <a:pt x="310" y="445"/>
                    <a:pt x="306" y="452"/>
                    <a:pt x="300" y="459"/>
                  </a:cubicBezTo>
                  <a:lnTo>
                    <a:pt x="277" y="479"/>
                  </a:lnTo>
                  <a:lnTo>
                    <a:pt x="352" y="517"/>
                  </a:lnTo>
                  <a:lnTo>
                    <a:pt x="559" y="397"/>
                  </a:lnTo>
                  <a:lnTo>
                    <a:pt x="658" y="453"/>
                  </a:lnTo>
                  <a:lnTo>
                    <a:pt x="658" y="206"/>
                  </a:lnTo>
                  <a:lnTo>
                    <a:pt x="700" y="189"/>
                  </a:lnTo>
                  <a:lnTo>
                    <a:pt x="749" y="175"/>
                  </a:lnTo>
                  <a:lnTo>
                    <a:pt x="800" y="168"/>
                  </a:lnTo>
                  <a:lnTo>
                    <a:pt x="854" y="167"/>
                  </a:lnTo>
                  <a:lnTo>
                    <a:pt x="555" y="0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66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58" name="Freeform 4"/>
            <p:cNvSpPr>
              <a:spLocks noChangeArrowheads="1"/>
            </p:cNvSpPr>
            <p:nvPr/>
          </p:nvSpPr>
          <p:spPr bwMode="auto">
            <a:xfrm>
              <a:off x="1822" y="2849"/>
              <a:ext cx="1076" cy="654"/>
            </a:xfrm>
            <a:custGeom>
              <a:avLst/>
              <a:gdLst>
                <a:gd name="T0" fmla="*/ 0 w 879"/>
                <a:gd name="T1" fmla="*/ 534 h 534"/>
                <a:gd name="T2" fmla="*/ 186 w 879"/>
                <a:gd name="T3" fmla="*/ 636 h 534"/>
                <a:gd name="T4" fmla="*/ 477 w 879"/>
                <a:gd name="T5" fmla="*/ 474 h 534"/>
                <a:gd name="T6" fmla="*/ 562 w 879"/>
                <a:gd name="T7" fmla="*/ 514 h 534"/>
                <a:gd name="T8" fmla="*/ 608 w 879"/>
                <a:gd name="T9" fmla="*/ 498 h 534"/>
                <a:gd name="T10" fmla="*/ 654 w 879"/>
                <a:gd name="T11" fmla="*/ 490 h 534"/>
                <a:gd name="T12" fmla="*/ 703 w 879"/>
                <a:gd name="T13" fmla="*/ 492 h 534"/>
                <a:gd name="T14" fmla="*/ 748 w 879"/>
                <a:gd name="T15" fmla="*/ 501 h 534"/>
                <a:gd name="T16" fmla="*/ 791 w 879"/>
                <a:gd name="T17" fmla="*/ 523 h 534"/>
                <a:gd name="T18" fmla="*/ 1171 w 879"/>
                <a:gd name="T19" fmla="*/ 741 h 534"/>
                <a:gd name="T20" fmla="*/ 1217 w 879"/>
                <a:gd name="T21" fmla="*/ 774 h 534"/>
                <a:gd name="T22" fmla="*/ 1238 w 879"/>
                <a:gd name="T23" fmla="*/ 807 h 534"/>
                <a:gd name="T24" fmla="*/ 1233 w 879"/>
                <a:gd name="T25" fmla="*/ 834 h 534"/>
                <a:gd name="T26" fmla="*/ 1195 w 879"/>
                <a:gd name="T27" fmla="*/ 872 h 534"/>
                <a:gd name="T28" fmla="*/ 1407 w 879"/>
                <a:gd name="T29" fmla="*/ 981 h 534"/>
                <a:gd name="T30" fmla="*/ 1612 w 879"/>
                <a:gd name="T31" fmla="*/ 861 h 534"/>
                <a:gd name="T32" fmla="*/ 105 w 879"/>
                <a:gd name="T33" fmla="*/ 0 h 534"/>
                <a:gd name="T34" fmla="*/ 114 w 879"/>
                <a:gd name="T35" fmla="*/ 58 h 534"/>
                <a:gd name="T36" fmla="*/ 114 w 879"/>
                <a:gd name="T37" fmla="*/ 419 h 534"/>
                <a:gd name="T38" fmla="*/ 98 w 879"/>
                <a:gd name="T39" fmla="*/ 459 h 534"/>
                <a:gd name="T40" fmla="*/ 71 w 879"/>
                <a:gd name="T41" fmla="*/ 492 h 534"/>
                <a:gd name="T42" fmla="*/ 42 w 879"/>
                <a:gd name="T43" fmla="*/ 518 h 534"/>
                <a:gd name="T44" fmla="*/ 0 w 879"/>
                <a:gd name="T45" fmla="*/ 534 h 53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79" h="534">
                  <a:moveTo>
                    <a:pt x="0" y="291"/>
                  </a:moveTo>
                  <a:lnTo>
                    <a:pt x="101" y="346"/>
                  </a:lnTo>
                  <a:lnTo>
                    <a:pt x="261" y="258"/>
                  </a:lnTo>
                  <a:lnTo>
                    <a:pt x="306" y="280"/>
                  </a:lnTo>
                  <a:lnTo>
                    <a:pt x="332" y="271"/>
                  </a:lnTo>
                  <a:lnTo>
                    <a:pt x="356" y="267"/>
                  </a:lnTo>
                  <a:lnTo>
                    <a:pt x="383" y="268"/>
                  </a:lnTo>
                  <a:lnTo>
                    <a:pt x="408" y="273"/>
                  </a:lnTo>
                  <a:lnTo>
                    <a:pt x="431" y="285"/>
                  </a:lnTo>
                  <a:lnTo>
                    <a:pt x="639" y="403"/>
                  </a:lnTo>
                  <a:lnTo>
                    <a:pt x="663" y="421"/>
                  </a:lnTo>
                  <a:lnTo>
                    <a:pt x="675" y="439"/>
                  </a:lnTo>
                  <a:lnTo>
                    <a:pt x="672" y="454"/>
                  </a:lnTo>
                  <a:lnTo>
                    <a:pt x="651" y="474"/>
                  </a:lnTo>
                  <a:lnTo>
                    <a:pt x="767" y="534"/>
                  </a:lnTo>
                  <a:lnTo>
                    <a:pt x="879" y="469"/>
                  </a:lnTo>
                  <a:lnTo>
                    <a:pt x="57" y="0"/>
                  </a:lnTo>
                  <a:lnTo>
                    <a:pt x="62" y="31"/>
                  </a:lnTo>
                  <a:lnTo>
                    <a:pt x="62" y="228"/>
                  </a:lnTo>
                  <a:lnTo>
                    <a:pt x="53" y="250"/>
                  </a:lnTo>
                  <a:lnTo>
                    <a:pt x="38" y="268"/>
                  </a:lnTo>
                  <a:lnTo>
                    <a:pt x="23" y="282"/>
                  </a:lnTo>
                  <a:lnTo>
                    <a:pt x="0" y="291"/>
                  </a:lnTo>
                  <a:close/>
                </a:path>
              </a:pathLst>
            </a:custGeom>
            <a:solidFill>
              <a:srgbClr val="66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59" name="Freeform 5"/>
            <p:cNvSpPr>
              <a:spLocks noChangeArrowheads="1"/>
            </p:cNvSpPr>
            <p:nvPr/>
          </p:nvSpPr>
          <p:spPr bwMode="auto">
            <a:xfrm>
              <a:off x="1548" y="2783"/>
              <a:ext cx="252" cy="133"/>
            </a:xfrm>
            <a:custGeom>
              <a:avLst/>
              <a:gdLst>
                <a:gd name="T0" fmla="*/ 1 w 252"/>
                <a:gd name="T1" fmla="*/ 22 h 133"/>
                <a:gd name="T2" fmla="*/ 0 w 252"/>
                <a:gd name="T3" fmla="*/ 111 h 133"/>
                <a:gd name="T4" fmla="*/ 21 w 252"/>
                <a:gd name="T5" fmla="*/ 100 h 133"/>
                <a:gd name="T6" fmla="*/ 46 w 252"/>
                <a:gd name="T7" fmla="*/ 92 h 133"/>
                <a:gd name="T8" fmla="*/ 82 w 252"/>
                <a:gd name="T9" fmla="*/ 86 h 133"/>
                <a:gd name="T10" fmla="*/ 111 w 252"/>
                <a:gd name="T11" fmla="*/ 86 h 133"/>
                <a:gd name="T12" fmla="*/ 142 w 252"/>
                <a:gd name="T13" fmla="*/ 90 h 133"/>
                <a:gd name="T14" fmla="*/ 171 w 252"/>
                <a:gd name="T15" fmla="*/ 97 h 133"/>
                <a:gd name="T16" fmla="*/ 196 w 252"/>
                <a:gd name="T17" fmla="*/ 111 h 133"/>
                <a:gd name="T18" fmla="*/ 214 w 252"/>
                <a:gd name="T19" fmla="*/ 122 h 133"/>
                <a:gd name="T20" fmla="*/ 223 w 252"/>
                <a:gd name="T21" fmla="*/ 133 h 133"/>
                <a:gd name="T22" fmla="*/ 247 w 252"/>
                <a:gd name="T23" fmla="*/ 107 h 133"/>
                <a:gd name="T24" fmla="*/ 252 w 252"/>
                <a:gd name="T25" fmla="*/ 78 h 133"/>
                <a:gd name="T26" fmla="*/ 241 w 252"/>
                <a:gd name="T27" fmla="*/ 52 h 133"/>
                <a:gd name="T28" fmla="*/ 221 w 252"/>
                <a:gd name="T29" fmla="*/ 31 h 133"/>
                <a:gd name="T30" fmla="*/ 190 w 252"/>
                <a:gd name="T31" fmla="*/ 15 h 133"/>
                <a:gd name="T32" fmla="*/ 159 w 252"/>
                <a:gd name="T33" fmla="*/ 5 h 133"/>
                <a:gd name="T34" fmla="*/ 133 w 252"/>
                <a:gd name="T35" fmla="*/ 1 h 133"/>
                <a:gd name="T36" fmla="*/ 104 w 252"/>
                <a:gd name="T37" fmla="*/ 0 h 133"/>
                <a:gd name="T38" fmla="*/ 72 w 252"/>
                <a:gd name="T39" fmla="*/ 1 h 133"/>
                <a:gd name="T40" fmla="*/ 35 w 252"/>
                <a:gd name="T41" fmla="*/ 11 h 133"/>
                <a:gd name="T42" fmla="*/ 1 w 252"/>
                <a:gd name="T43" fmla="*/ 22 h 13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52" h="133">
                  <a:moveTo>
                    <a:pt x="1" y="22"/>
                  </a:moveTo>
                  <a:lnTo>
                    <a:pt x="0" y="111"/>
                  </a:lnTo>
                  <a:lnTo>
                    <a:pt x="21" y="100"/>
                  </a:lnTo>
                  <a:lnTo>
                    <a:pt x="46" y="92"/>
                  </a:lnTo>
                  <a:lnTo>
                    <a:pt x="82" y="86"/>
                  </a:lnTo>
                  <a:lnTo>
                    <a:pt x="111" y="86"/>
                  </a:lnTo>
                  <a:lnTo>
                    <a:pt x="142" y="90"/>
                  </a:lnTo>
                  <a:lnTo>
                    <a:pt x="171" y="97"/>
                  </a:lnTo>
                  <a:lnTo>
                    <a:pt x="196" y="111"/>
                  </a:lnTo>
                  <a:lnTo>
                    <a:pt x="214" y="122"/>
                  </a:lnTo>
                  <a:lnTo>
                    <a:pt x="223" y="133"/>
                  </a:lnTo>
                  <a:lnTo>
                    <a:pt x="247" y="107"/>
                  </a:lnTo>
                  <a:lnTo>
                    <a:pt x="252" y="78"/>
                  </a:lnTo>
                  <a:lnTo>
                    <a:pt x="241" y="52"/>
                  </a:lnTo>
                  <a:lnTo>
                    <a:pt x="221" y="31"/>
                  </a:lnTo>
                  <a:lnTo>
                    <a:pt x="190" y="15"/>
                  </a:lnTo>
                  <a:lnTo>
                    <a:pt x="159" y="5"/>
                  </a:lnTo>
                  <a:lnTo>
                    <a:pt x="133" y="1"/>
                  </a:lnTo>
                  <a:lnTo>
                    <a:pt x="104" y="0"/>
                  </a:lnTo>
                  <a:lnTo>
                    <a:pt x="72" y="1"/>
                  </a:lnTo>
                  <a:lnTo>
                    <a:pt x="35" y="11"/>
                  </a:lnTo>
                  <a:lnTo>
                    <a:pt x="1" y="22"/>
                  </a:lnTo>
                  <a:close/>
                </a:path>
              </a:pathLst>
            </a:custGeom>
            <a:gradFill rotWithShape="1">
              <a:gsLst>
                <a:gs pos="0">
                  <a:srgbClr val="9EE79E"/>
                </a:gs>
                <a:gs pos="100000">
                  <a:srgbClr val="33CC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60" name="Freeform 6"/>
            <p:cNvSpPr>
              <a:spLocks noChangeArrowheads="1"/>
            </p:cNvSpPr>
            <p:nvPr/>
          </p:nvSpPr>
          <p:spPr bwMode="auto">
            <a:xfrm>
              <a:off x="1547" y="2868"/>
              <a:ext cx="223" cy="141"/>
            </a:xfrm>
            <a:custGeom>
              <a:avLst/>
              <a:gdLst>
                <a:gd name="T0" fmla="*/ 0 w 223"/>
                <a:gd name="T1" fmla="*/ 23 h 141"/>
                <a:gd name="T2" fmla="*/ 55 w 223"/>
                <a:gd name="T3" fmla="*/ 56 h 141"/>
                <a:gd name="T4" fmla="*/ 69 w 223"/>
                <a:gd name="T5" fmla="*/ 48 h 141"/>
                <a:gd name="T6" fmla="*/ 98 w 223"/>
                <a:gd name="T7" fmla="*/ 44 h 141"/>
                <a:gd name="T8" fmla="*/ 124 w 223"/>
                <a:gd name="T9" fmla="*/ 44 h 141"/>
                <a:gd name="T10" fmla="*/ 150 w 223"/>
                <a:gd name="T11" fmla="*/ 49 h 141"/>
                <a:gd name="T12" fmla="*/ 172 w 223"/>
                <a:gd name="T13" fmla="*/ 63 h 141"/>
                <a:gd name="T14" fmla="*/ 179 w 223"/>
                <a:gd name="T15" fmla="*/ 81 h 141"/>
                <a:gd name="T16" fmla="*/ 172 w 223"/>
                <a:gd name="T17" fmla="*/ 101 h 141"/>
                <a:gd name="T18" fmla="*/ 152 w 223"/>
                <a:gd name="T19" fmla="*/ 115 h 141"/>
                <a:gd name="T20" fmla="*/ 203 w 223"/>
                <a:gd name="T21" fmla="*/ 141 h 141"/>
                <a:gd name="T22" fmla="*/ 203 w 223"/>
                <a:gd name="T23" fmla="*/ 60 h 141"/>
                <a:gd name="T24" fmla="*/ 223 w 223"/>
                <a:gd name="T25" fmla="*/ 49 h 141"/>
                <a:gd name="T26" fmla="*/ 207 w 223"/>
                <a:gd name="T27" fmla="*/ 31 h 141"/>
                <a:gd name="T28" fmla="*/ 189 w 223"/>
                <a:gd name="T29" fmla="*/ 20 h 141"/>
                <a:gd name="T30" fmla="*/ 160 w 223"/>
                <a:gd name="T31" fmla="*/ 7 h 141"/>
                <a:gd name="T32" fmla="*/ 120 w 223"/>
                <a:gd name="T33" fmla="*/ 0 h 141"/>
                <a:gd name="T34" fmla="*/ 73 w 223"/>
                <a:gd name="T35" fmla="*/ 4 h 141"/>
                <a:gd name="T36" fmla="*/ 46 w 223"/>
                <a:gd name="T37" fmla="*/ 6 h 141"/>
                <a:gd name="T38" fmla="*/ 18 w 223"/>
                <a:gd name="T39" fmla="*/ 15 h 141"/>
                <a:gd name="T40" fmla="*/ 0 w 223"/>
                <a:gd name="T41" fmla="*/ 23 h 14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23" h="141">
                  <a:moveTo>
                    <a:pt x="0" y="23"/>
                  </a:moveTo>
                  <a:lnTo>
                    <a:pt x="55" y="56"/>
                  </a:lnTo>
                  <a:lnTo>
                    <a:pt x="69" y="48"/>
                  </a:lnTo>
                  <a:cubicBezTo>
                    <a:pt x="76" y="45"/>
                    <a:pt x="90" y="44"/>
                    <a:pt x="98" y="44"/>
                  </a:cubicBezTo>
                  <a:cubicBezTo>
                    <a:pt x="107" y="44"/>
                    <a:pt x="116" y="43"/>
                    <a:pt x="124" y="44"/>
                  </a:cubicBezTo>
                  <a:cubicBezTo>
                    <a:pt x="133" y="45"/>
                    <a:pt x="142" y="47"/>
                    <a:pt x="150" y="49"/>
                  </a:cubicBezTo>
                  <a:cubicBezTo>
                    <a:pt x="157" y="51"/>
                    <a:pt x="167" y="58"/>
                    <a:pt x="172" y="63"/>
                  </a:cubicBezTo>
                  <a:cubicBezTo>
                    <a:pt x="177" y="67"/>
                    <a:pt x="179" y="75"/>
                    <a:pt x="179" y="81"/>
                  </a:cubicBezTo>
                  <a:cubicBezTo>
                    <a:pt x="179" y="87"/>
                    <a:pt x="177" y="94"/>
                    <a:pt x="172" y="101"/>
                  </a:cubicBezTo>
                  <a:lnTo>
                    <a:pt x="152" y="115"/>
                  </a:lnTo>
                  <a:lnTo>
                    <a:pt x="203" y="141"/>
                  </a:lnTo>
                  <a:lnTo>
                    <a:pt x="203" y="60"/>
                  </a:lnTo>
                  <a:lnTo>
                    <a:pt x="223" y="49"/>
                  </a:lnTo>
                  <a:lnTo>
                    <a:pt x="207" y="31"/>
                  </a:lnTo>
                  <a:lnTo>
                    <a:pt x="189" y="20"/>
                  </a:lnTo>
                  <a:lnTo>
                    <a:pt x="160" y="7"/>
                  </a:lnTo>
                  <a:lnTo>
                    <a:pt x="120" y="0"/>
                  </a:lnTo>
                  <a:lnTo>
                    <a:pt x="73" y="4"/>
                  </a:lnTo>
                  <a:lnTo>
                    <a:pt x="46" y="6"/>
                  </a:lnTo>
                  <a:lnTo>
                    <a:pt x="18" y="1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66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61" name="Freeform 7"/>
            <p:cNvSpPr>
              <a:spLocks noChangeArrowheads="1"/>
            </p:cNvSpPr>
            <p:nvPr/>
          </p:nvSpPr>
          <p:spPr bwMode="auto">
            <a:xfrm>
              <a:off x="1815" y="2873"/>
              <a:ext cx="84" cy="340"/>
            </a:xfrm>
            <a:custGeom>
              <a:avLst/>
              <a:gdLst>
                <a:gd name="T0" fmla="*/ 0 w 84"/>
                <a:gd name="T1" fmla="*/ 340 h 340"/>
                <a:gd name="T2" fmla="*/ 36 w 84"/>
                <a:gd name="T3" fmla="*/ 321 h 340"/>
                <a:gd name="T4" fmla="*/ 64 w 84"/>
                <a:gd name="T5" fmla="*/ 293 h 340"/>
                <a:gd name="T6" fmla="*/ 80 w 84"/>
                <a:gd name="T7" fmla="*/ 263 h 340"/>
                <a:gd name="T8" fmla="*/ 84 w 84"/>
                <a:gd name="T9" fmla="*/ 216 h 340"/>
                <a:gd name="T10" fmla="*/ 80 w 84"/>
                <a:gd name="T11" fmla="*/ 0 h 340"/>
                <a:gd name="T12" fmla="*/ 73 w 84"/>
                <a:gd name="T13" fmla="*/ 32 h 340"/>
                <a:gd name="T14" fmla="*/ 61 w 84"/>
                <a:gd name="T15" fmla="*/ 48 h 340"/>
                <a:gd name="T16" fmla="*/ 39 w 84"/>
                <a:gd name="T17" fmla="*/ 68 h 340"/>
                <a:gd name="T18" fmla="*/ 24 w 84"/>
                <a:gd name="T19" fmla="*/ 83 h 340"/>
                <a:gd name="T20" fmla="*/ 5 w 84"/>
                <a:gd name="T21" fmla="*/ 92 h 340"/>
                <a:gd name="T22" fmla="*/ 0 w 84"/>
                <a:gd name="T23" fmla="*/ 340 h 3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4" h="340">
                  <a:moveTo>
                    <a:pt x="0" y="340"/>
                  </a:moveTo>
                  <a:lnTo>
                    <a:pt x="36" y="321"/>
                  </a:lnTo>
                  <a:lnTo>
                    <a:pt x="64" y="293"/>
                  </a:lnTo>
                  <a:lnTo>
                    <a:pt x="80" y="263"/>
                  </a:lnTo>
                  <a:lnTo>
                    <a:pt x="84" y="216"/>
                  </a:lnTo>
                  <a:lnTo>
                    <a:pt x="80" y="0"/>
                  </a:lnTo>
                  <a:lnTo>
                    <a:pt x="73" y="32"/>
                  </a:lnTo>
                  <a:lnTo>
                    <a:pt x="61" y="48"/>
                  </a:lnTo>
                  <a:lnTo>
                    <a:pt x="39" y="68"/>
                  </a:lnTo>
                  <a:lnTo>
                    <a:pt x="24" y="83"/>
                  </a:lnTo>
                  <a:lnTo>
                    <a:pt x="5" y="92"/>
                  </a:lnTo>
                  <a:lnTo>
                    <a:pt x="0" y="340"/>
                  </a:lnTo>
                  <a:close/>
                </a:path>
              </a:pathLst>
            </a:custGeom>
            <a:gradFill rotWithShape="1">
              <a:gsLst>
                <a:gs pos="0">
                  <a:srgbClr val="008000"/>
                </a:gs>
                <a:gs pos="100000">
                  <a:srgbClr val="33CC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62" name="Freeform 8"/>
            <p:cNvSpPr>
              <a:spLocks noChangeArrowheads="1"/>
            </p:cNvSpPr>
            <p:nvPr/>
          </p:nvSpPr>
          <p:spPr bwMode="auto">
            <a:xfrm>
              <a:off x="2196" y="3174"/>
              <a:ext cx="455" cy="386"/>
            </a:xfrm>
            <a:custGeom>
              <a:avLst/>
              <a:gdLst>
                <a:gd name="T0" fmla="*/ 0 w 371"/>
                <a:gd name="T1" fmla="*/ 26 h 315"/>
                <a:gd name="T2" fmla="*/ 0 w 371"/>
                <a:gd name="T3" fmla="*/ 335 h 315"/>
                <a:gd name="T4" fmla="*/ 49 w 371"/>
                <a:gd name="T5" fmla="*/ 319 h 315"/>
                <a:gd name="T6" fmla="*/ 99 w 371"/>
                <a:gd name="T7" fmla="*/ 312 h 315"/>
                <a:gd name="T8" fmla="*/ 161 w 371"/>
                <a:gd name="T9" fmla="*/ 319 h 315"/>
                <a:gd name="T10" fmla="*/ 220 w 371"/>
                <a:gd name="T11" fmla="*/ 346 h 315"/>
                <a:gd name="T12" fmla="*/ 630 w 371"/>
                <a:gd name="T13" fmla="*/ 580 h 315"/>
                <a:gd name="T14" fmla="*/ 635 w 371"/>
                <a:gd name="T15" fmla="*/ 381 h 315"/>
                <a:gd name="T16" fmla="*/ 662 w 371"/>
                <a:gd name="T17" fmla="*/ 359 h 315"/>
                <a:gd name="T18" fmla="*/ 684 w 371"/>
                <a:gd name="T19" fmla="*/ 332 h 315"/>
                <a:gd name="T20" fmla="*/ 670 w 371"/>
                <a:gd name="T21" fmla="*/ 301 h 315"/>
                <a:gd name="T22" fmla="*/ 635 w 371"/>
                <a:gd name="T23" fmla="*/ 268 h 315"/>
                <a:gd name="T24" fmla="*/ 596 w 371"/>
                <a:gd name="T25" fmla="*/ 241 h 315"/>
                <a:gd name="T26" fmla="*/ 186 w 371"/>
                <a:gd name="T27" fmla="*/ 11 h 315"/>
                <a:gd name="T28" fmla="*/ 137 w 371"/>
                <a:gd name="T29" fmla="*/ 0 h 315"/>
                <a:gd name="T30" fmla="*/ 88 w 371"/>
                <a:gd name="T31" fmla="*/ 0 h 315"/>
                <a:gd name="T32" fmla="*/ 42 w 371"/>
                <a:gd name="T33" fmla="*/ 11 h 315"/>
                <a:gd name="T34" fmla="*/ 0 w 371"/>
                <a:gd name="T35" fmla="*/ 26 h 31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71" h="315">
                  <a:moveTo>
                    <a:pt x="0" y="14"/>
                  </a:moveTo>
                  <a:lnTo>
                    <a:pt x="0" y="182"/>
                  </a:lnTo>
                  <a:lnTo>
                    <a:pt x="27" y="173"/>
                  </a:lnTo>
                  <a:lnTo>
                    <a:pt x="54" y="170"/>
                  </a:lnTo>
                  <a:lnTo>
                    <a:pt x="87" y="173"/>
                  </a:lnTo>
                  <a:lnTo>
                    <a:pt x="119" y="188"/>
                  </a:lnTo>
                  <a:lnTo>
                    <a:pt x="342" y="315"/>
                  </a:lnTo>
                  <a:lnTo>
                    <a:pt x="344" y="207"/>
                  </a:lnTo>
                  <a:lnTo>
                    <a:pt x="359" y="195"/>
                  </a:lnTo>
                  <a:lnTo>
                    <a:pt x="371" y="180"/>
                  </a:lnTo>
                  <a:lnTo>
                    <a:pt x="363" y="164"/>
                  </a:lnTo>
                  <a:lnTo>
                    <a:pt x="344" y="146"/>
                  </a:lnTo>
                  <a:lnTo>
                    <a:pt x="323" y="131"/>
                  </a:lnTo>
                  <a:lnTo>
                    <a:pt x="101" y="6"/>
                  </a:lnTo>
                  <a:lnTo>
                    <a:pt x="74" y="0"/>
                  </a:lnTo>
                  <a:lnTo>
                    <a:pt x="48" y="0"/>
                  </a:lnTo>
                  <a:lnTo>
                    <a:pt x="23" y="6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rgbClr val="6DE26D"/>
                </a:gs>
                <a:gs pos="100000">
                  <a:srgbClr val="00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63" name="Freeform 9"/>
            <p:cNvSpPr>
              <a:spLocks noChangeArrowheads="1"/>
            </p:cNvSpPr>
            <p:nvPr/>
          </p:nvSpPr>
          <p:spPr bwMode="auto">
            <a:xfrm>
              <a:off x="954" y="2934"/>
              <a:ext cx="173" cy="413"/>
            </a:xfrm>
            <a:custGeom>
              <a:avLst/>
              <a:gdLst>
                <a:gd name="T0" fmla="*/ 0 w 173"/>
                <a:gd name="T1" fmla="*/ 18 h 413"/>
                <a:gd name="T2" fmla="*/ 0 w 173"/>
                <a:gd name="T3" fmla="*/ 408 h 413"/>
                <a:gd name="T4" fmla="*/ 33 w 173"/>
                <a:gd name="T5" fmla="*/ 397 h 413"/>
                <a:gd name="T6" fmla="*/ 67 w 173"/>
                <a:gd name="T7" fmla="*/ 393 h 413"/>
                <a:gd name="T8" fmla="*/ 97 w 173"/>
                <a:gd name="T9" fmla="*/ 395 h 413"/>
                <a:gd name="T10" fmla="*/ 119 w 173"/>
                <a:gd name="T11" fmla="*/ 402 h 413"/>
                <a:gd name="T12" fmla="*/ 143 w 173"/>
                <a:gd name="T13" fmla="*/ 413 h 413"/>
                <a:gd name="T14" fmla="*/ 137 w 173"/>
                <a:gd name="T15" fmla="*/ 99 h 413"/>
                <a:gd name="T16" fmla="*/ 162 w 173"/>
                <a:gd name="T17" fmla="*/ 84 h 413"/>
                <a:gd name="T18" fmla="*/ 173 w 173"/>
                <a:gd name="T19" fmla="*/ 60 h 413"/>
                <a:gd name="T20" fmla="*/ 167 w 173"/>
                <a:gd name="T21" fmla="*/ 35 h 413"/>
                <a:gd name="T22" fmla="*/ 151 w 173"/>
                <a:gd name="T23" fmla="*/ 18 h 413"/>
                <a:gd name="T24" fmla="*/ 114 w 173"/>
                <a:gd name="T25" fmla="*/ 1 h 413"/>
                <a:gd name="T26" fmla="*/ 81 w 173"/>
                <a:gd name="T27" fmla="*/ 0 h 413"/>
                <a:gd name="T28" fmla="*/ 40 w 173"/>
                <a:gd name="T29" fmla="*/ 4 h 413"/>
                <a:gd name="T30" fmla="*/ 18 w 173"/>
                <a:gd name="T31" fmla="*/ 11 h 413"/>
                <a:gd name="T32" fmla="*/ 0 w 173"/>
                <a:gd name="T33" fmla="*/ 18 h 4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3" h="413">
                  <a:moveTo>
                    <a:pt x="0" y="18"/>
                  </a:moveTo>
                  <a:lnTo>
                    <a:pt x="0" y="408"/>
                  </a:lnTo>
                  <a:lnTo>
                    <a:pt x="33" y="397"/>
                  </a:lnTo>
                  <a:lnTo>
                    <a:pt x="67" y="393"/>
                  </a:lnTo>
                  <a:lnTo>
                    <a:pt x="97" y="395"/>
                  </a:lnTo>
                  <a:lnTo>
                    <a:pt x="119" y="402"/>
                  </a:lnTo>
                  <a:lnTo>
                    <a:pt x="143" y="413"/>
                  </a:lnTo>
                  <a:lnTo>
                    <a:pt x="137" y="99"/>
                  </a:lnTo>
                  <a:lnTo>
                    <a:pt x="162" y="84"/>
                  </a:lnTo>
                  <a:lnTo>
                    <a:pt x="173" y="60"/>
                  </a:lnTo>
                  <a:lnTo>
                    <a:pt x="167" y="35"/>
                  </a:lnTo>
                  <a:lnTo>
                    <a:pt x="151" y="18"/>
                  </a:lnTo>
                  <a:lnTo>
                    <a:pt x="114" y="1"/>
                  </a:lnTo>
                  <a:lnTo>
                    <a:pt x="81" y="0"/>
                  </a:lnTo>
                  <a:lnTo>
                    <a:pt x="40" y="4"/>
                  </a:lnTo>
                  <a:lnTo>
                    <a:pt x="18" y="11"/>
                  </a:lnTo>
                  <a:lnTo>
                    <a:pt x="0" y="18"/>
                  </a:lnTo>
                  <a:close/>
                </a:path>
              </a:pathLst>
            </a:custGeom>
            <a:gradFill rotWithShape="1">
              <a:gsLst>
                <a:gs pos="0">
                  <a:srgbClr val="93E993"/>
                </a:gs>
                <a:gs pos="100000">
                  <a:srgbClr val="00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64" name="Freeform 10"/>
            <p:cNvSpPr>
              <a:spLocks noChangeArrowheads="1"/>
            </p:cNvSpPr>
            <p:nvPr/>
          </p:nvSpPr>
          <p:spPr bwMode="auto">
            <a:xfrm>
              <a:off x="1598" y="2909"/>
              <a:ext cx="128" cy="566"/>
            </a:xfrm>
            <a:custGeom>
              <a:avLst/>
              <a:gdLst>
                <a:gd name="T0" fmla="*/ 0 w 105"/>
                <a:gd name="T1" fmla="*/ 839 h 462"/>
                <a:gd name="T2" fmla="*/ 0 w 105"/>
                <a:gd name="T3" fmla="*/ 16 h 462"/>
                <a:gd name="T4" fmla="*/ 41 w 105"/>
                <a:gd name="T5" fmla="*/ 2 h 462"/>
                <a:gd name="T6" fmla="*/ 84 w 105"/>
                <a:gd name="T7" fmla="*/ 0 h 462"/>
                <a:gd name="T8" fmla="*/ 129 w 105"/>
                <a:gd name="T9" fmla="*/ 2 h 462"/>
                <a:gd name="T10" fmla="*/ 167 w 105"/>
                <a:gd name="T11" fmla="*/ 16 h 462"/>
                <a:gd name="T12" fmla="*/ 190 w 105"/>
                <a:gd name="T13" fmla="*/ 42 h 462"/>
                <a:gd name="T14" fmla="*/ 190 w 105"/>
                <a:gd name="T15" fmla="*/ 66 h 462"/>
                <a:gd name="T16" fmla="*/ 174 w 105"/>
                <a:gd name="T17" fmla="*/ 88 h 462"/>
                <a:gd name="T18" fmla="*/ 150 w 105"/>
                <a:gd name="T19" fmla="*/ 105 h 462"/>
                <a:gd name="T20" fmla="*/ 150 w 105"/>
                <a:gd name="T21" fmla="*/ 849 h 462"/>
                <a:gd name="T22" fmla="*/ 140 w 105"/>
                <a:gd name="T23" fmla="*/ 833 h 462"/>
                <a:gd name="T24" fmla="*/ 102 w 105"/>
                <a:gd name="T25" fmla="*/ 820 h 462"/>
                <a:gd name="T26" fmla="*/ 76 w 105"/>
                <a:gd name="T27" fmla="*/ 816 h 462"/>
                <a:gd name="T28" fmla="*/ 41 w 105"/>
                <a:gd name="T29" fmla="*/ 820 h 462"/>
                <a:gd name="T30" fmla="*/ 16 w 105"/>
                <a:gd name="T31" fmla="*/ 827 h 462"/>
                <a:gd name="T32" fmla="*/ 0 w 105"/>
                <a:gd name="T33" fmla="*/ 839 h 4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5" h="462">
                  <a:moveTo>
                    <a:pt x="0" y="456"/>
                  </a:moveTo>
                  <a:lnTo>
                    <a:pt x="0" y="9"/>
                  </a:lnTo>
                  <a:lnTo>
                    <a:pt x="23" y="2"/>
                  </a:lnTo>
                  <a:lnTo>
                    <a:pt x="47" y="0"/>
                  </a:lnTo>
                  <a:lnTo>
                    <a:pt x="71" y="2"/>
                  </a:lnTo>
                  <a:lnTo>
                    <a:pt x="92" y="9"/>
                  </a:lnTo>
                  <a:lnTo>
                    <a:pt x="105" y="23"/>
                  </a:lnTo>
                  <a:lnTo>
                    <a:pt x="105" y="36"/>
                  </a:lnTo>
                  <a:lnTo>
                    <a:pt x="96" y="48"/>
                  </a:lnTo>
                  <a:lnTo>
                    <a:pt x="83" y="57"/>
                  </a:lnTo>
                  <a:lnTo>
                    <a:pt x="83" y="462"/>
                  </a:lnTo>
                  <a:lnTo>
                    <a:pt x="77" y="453"/>
                  </a:lnTo>
                  <a:lnTo>
                    <a:pt x="57" y="446"/>
                  </a:lnTo>
                  <a:lnTo>
                    <a:pt x="42" y="444"/>
                  </a:lnTo>
                  <a:lnTo>
                    <a:pt x="23" y="446"/>
                  </a:lnTo>
                  <a:lnTo>
                    <a:pt x="9" y="450"/>
                  </a:lnTo>
                  <a:lnTo>
                    <a:pt x="0" y="456"/>
                  </a:lnTo>
                  <a:close/>
                </a:path>
              </a:pathLst>
            </a:custGeom>
            <a:gradFill rotWithShape="1">
              <a:gsLst>
                <a:gs pos="0">
                  <a:srgbClr val="93E993"/>
                </a:gs>
                <a:gs pos="100000">
                  <a:srgbClr val="00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65" name="Freeform 11"/>
            <p:cNvSpPr>
              <a:spLocks noChangeArrowheads="1"/>
            </p:cNvSpPr>
            <p:nvPr/>
          </p:nvSpPr>
          <p:spPr bwMode="auto">
            <a:xfrm>
              <a:off x="818" y="2875"/>
              <a:ext cx="137" cy="467"/>
            </a:xfrm>
            <a:custGeom>
              <a:avLst/>
              <a:gdLst>
                <a:gd name="T0" fmla="*/ 199 w 112"/>
                <a:gd name="T1" fmla="*/ 701 h 381"/>
                <a:gd name="T2" fmla="*/ 206 w 112"/>
                <a:gd name="T3" fmla="*/ 113 h 381"/>
                <a:gd name="T4" fmla="*/ 0 w 112"/>
                <a:gd name="T5" fmla="*/ 0 h 381"/>
                <a:gd name="T6" fmla="*/ 1 w 112"/>
                <a:gd name="T7" fmla="*/ 597 h 381"/>
                <a:gd name="T8" fmla="*/ 199 w 112"/>
                <a:gd name="T9" fmla="*/ 701 h 3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2" h="381">
                  <a:moveTo>
                    <a:pt x="109" y="381"/>
                  </a:moveTo>
                  <a:lnTo>
                    <a:pt x="112" y="61"/>
                  </a:lnTo>
                  <a:lnTo>
                    <a:pt x="0" y="0"/>
                  </a:lnTo>
                  <a:lnTo>
                    <a:pt x="1" y="324"/>
                  </a:lnTo>
                  <a:lnTo>
                    <a:pt x="109" y="381"/>
                  </a:lnTo>
                  <a:close/>
                </a:path>
              </a:pathLst>
            </a:custGeom>
            <a:solidFill>
              <a:srgbClr val="99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66" name="Freeform 12"/>
            <p:cNvSpPr>
              <a:spLocks noChangeArrowheads="1"/>
            </p:cNvSpPr>
            <p:nvPr/>
          </p:nvSpPr>
          <p:spPr bwMode="auto">
            <a:xfrm>
              <a:off x="1089" y="3033"/>
              <a:ext cx="78" cy="428"/>
            </a:xfrm>
            <a:custGeom>
              <a:avLst/>
              <a:gdLst>
                <a:gd name="T0" fmla="*/ 6 w 63"/>
                <a:gd name="T1" fmla="*/ 589 h 349"/>
                <a:gd name="T2" fmla="*/ 116 w 63"/>
                <a:gd name="T3" fmla="*/ 644 h 349"/>
                <a:gd name="T4" fmla="*/ 120 w 63"/>
                <a:gd name="T5" fmla="*/ 58 h 349"/>
                <a:gd name="T6" fmla="*/ 0 w 63"/>
                <a:gd name="T7" fmla="*/ 0 h 349"/>
                <a:gd name="T8" fmla="*/ 6 w 63"/>
                <a:gd name="T9" fmla="*/ 589 h 3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349">
                  <a:moveTo>
                    <a:pt x="3" y="319"/>
                  </a:moveTo>
                  <a:lnTo>
                    <a:pt x="61" y="349"/>
                  </a:lnTo>
                  <a:lnTo>
                    <a:pt x="63" y="31"/>
                  </a:lnTo>
                  <a:lnTo>
                    <a:pt x="0" y="0"/>
                  </a:lnTo>
                  <a:lnTo>
                    <a:pt x="3" y="319"/>
                  </a:lnTo>
                  <a:close/>
                </a:path>
              </a:pathLst>
            </a:custGeom>
            <a:solidFill>
              <a:srgbClr val="99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67" name="Freeform 13"/>
            <p:cNvSpPr>
              <a:spLocks noChangeArrowheads="1"/>
            </p:cNvSpPr>
            <p:nvPr/>
          </p:nvSpPr>
          <p:spPr bwMode="auto">
            <a:xfrm>
              <a:off x="1167" y="2952"/>
              <a:ext cx="209" cy="509"/>
            </a:xfrm>
            <a:custGeom>
              <a:avLst/>
              <a:gdLst>
                <a:gd name="T0" fmla="*/ 0 w 171"/>
                <a:gd name="T1" fmla="*/ 765 h 415"/>
                <a:gd name="T2" fmla="*/ 312 w 171"/>
                <a:gd name="T3" fmla="*/ 580 h 415"/>
                <a:gd name="T4" fmla="*/ 309 w 171"/>
                <a:gd name="T5" fmla="*/ 0 h 415"/>
                <a:gd name="T6" fmla="*/ 1 w 171"/>
                <a:gd name="T7" fmla="*/ 185 h 415"/>
                <a:gd name="T8" fmla="*/ 0 w 171"/>
                <a:gd name="T9" fmla="*/ 765 h 4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1" h="415">
                  <a:moveTo>
                    <a:pt x="0" y="415"/>
                  </a:moveTo>
                  <a:lnTo>
                    <a:pt x="171" y="315"/>
                  </a:lnTo>
                  <a:lnTo>
                    <a:pt x="169" y="0"/>
                  </a:lnTo>
                  <a:lnTo>
                    <a:pt x="1" y="100"/>
                  </a:lnTo>
                  <a:lnTo>
                    <a:pt x="0" y="415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68" name="Freeform 14"/>
            <p:cNvSpPr>
              <a:spLocks noChangeArrowheads="1"/>
            </p:cNvSpPr>
            <p:nvPr/>
          </p:nvSpPr>
          <p:spPr bwMode="auto">
            <a:xfrm>
              <a:off x="1699" y="2927"/>
              <a:ext cx="246" cy="687"/>
            </a:xfrm>
            <a:custGeom>
              <a:avLst/>
              <a:gdLst>
                <a:gd name="T0" fmla="*/ 1 w 201"/>
                <a:gd name="T1" fmla="*/ 894 h 561"/>
                <a:gd name="T2" fmla="*/ 244 w 201"/>
                <a:gd name="T3" fmla="*/ 1030 h 561"/>
                <a:gd name="T4" fmla="*/ 244 w 201"/>
                <a:gd name="T5" fmla="*/ 757 h 561"/>
                <a:gd name="T6" fmla="*/ 368 w 201"/>
                <a:gd name="T7" fmla="*/ 828 h 561"/>
                <a:gd name="T8" fmla="*/ 368 w 201"/>
                <a:gd name="T9" fmla="*/ 514 h 561"/>
                <a:gd name="T10" fmla="*/ 173 w 201"/>
                <a:gd name="T11" fmla="*/ 414 h 561"/>
                <a:gd name="T12" fmla="*/ 181 w 201"/>
                <a:gd name="T13" fmla="*/ 58 h 561"/>
                <a:gd name="T14" fmla="*/ 76 w 201"/>
                <a:gd name="T15" fmla="*/ 0 h 561"/>
                <a:gd name="T16" fmla="*/ 76 w 201"/>
                <a:gd name="T17" fmla="*/ 122 h 561"/>
                <a:gd name="T18" fmla="*/ 0 w 201"/>
                <a:gd name="T19" fmla="*/ 80 h 561"/>
                <a:gd name="T20" fmla="*/ 1 w 201"/>
                <a:gd name="T21" fmla="*/ 894 h 5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1" h="561">
                  <a:moveTo>
                    <a:pt x="1" y="487"/>
                  </a:moveTo>
                  <a:lnTo>
                    <a:pt x="133" y="561"/>
                  </a:lnTo>
                  <a:lnTo>
                    <a:pt x="133" y="412"/>
                  </a:lnTo>
                  <a:lnTo>
                    <a:pt x="201" y="451"/>
                  </a:lnTo>
                  <a:lnTo>
                    <a:pt x="201" y="280"/>
                  </a:lnTo>
                  <a:lnTo>
                    <a:pt x="94" y="225"/>
                  </a:lnTo>
                  <a:lnTo>
                    <a:pt x="99" y="31"/>
                  </a:lnTo>
                  <a:lnTo>
                    <a:pt x="42" y="0"/>
                  </a:lnTo>
                  <a:lnTo>
                    <a:pt x="42" y="67"/>
                  </a:lnTo>
                  <a:lnTo>
                    <a:pt x="0" y="43"/>
                  </a:lnTo>
                  <a:lnTo>
                    <a:pt x="1" y="487"/>
                  </a:lnTo>
                  <a:close/>
                </a:path>
              </a:pathLst>
            </a:custGeom>
            <a:solidFill>
              <a:srgbClr val="99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69" name="Freeform 15"/>
            <p:cNvSpPr>
              <a:spLocks noChangeArrowheads="1"/>
            </p:cNvSpPr>
            <p:nvPr/>
          </p:nvSpPr>
          <p:spPr bwMode="auto">
            <a:xfrm>
              <a:off x="1945" y="3165"/>
              <a:ext cx="199" cy="313"/>
            </a:xfrm>
            <a:custGeom>
              <a:avLst/>
              <a:gdLst>
                <a:gd name="T0" fmla="*/ 0 w 162"/>
                <a:gd name="T1" fmla="*/ 471 h 255"/>
                <a:gd name="T2" fmla="*/ 297 w 162"/>
                <a:gd name="T3" fmla="*/ 307 h 255"/>
                <a:gd name="T4" fmla="*/ 300 w 162"/>
                <a:gd name="T5" fmla="*/ 0 h 255"/>
                <a:gd name="T6" fmla="*/ 0 w 162"/>
                <a:gd name="T7" fmla="*/ 161 h 255"/>
                <a:gd name="T8" fmla="*/ 0 w 162"/>
                <a:gd name="T9" fmla="*/ 471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2" h="255">
                  <a:moveTo>
                    <a:pt x="0" y="255"/>
                  </a:moveTo>
                  <a:lnTo>
                    <a:pt x="160" y="166"/>
                  </a:lnTo>
                  <a:lnTo>
                    <a:pt x="162" y="0"/>
                  </a:lnTo>
                  <a:lnTo>
                    <a:pt x="0" y="87"/>
                  </a:lnTo>
                  <a:lnTo>
                    <a:pt x="0" y="255"/>
                  </a:lnTo>
                  <a:close/>
                </a:path>
              </a:pathLst>
            </a:custGeom>
            <a:solidFill>
              <a:srgbClr val="00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70" name="Freeform 16"/>
            <p:cNvSpPr>
              <a:spLocks noChangeArrowheads="1"/>
            </p:cNvSpPr>
            <p:nvPr/>
          </p:nvSpPr>
          <p:spPr bwMode="auto">
            <a:xfrm>
              <a:off x="2144" y="3165"/>
              <a:ext cx="52" cy="233"/>
            </a:xfrm>
            <a:custGeom>
              <a:avLst/>
              <a:gdLst>
                <a:gd name="T0" fmla="*/ 0 w 43"/>
                <a:gd name="T1" fmla="*/ 310 h 190"/>
                <a:gd name="T2" fmla="*/ 76 w 43"/>
                <a:gd name="T3" fmla="*/ 351 h 190"/>
                <a:gd name="T4" fmla="*/ 76 w 43"/>
                <a:gd name="T5" fmla="*/ 40 h 190"/>
                <a:gd name="T6" fmla="*/ 0 w 43"/>
                <a:gd name="T7" fmla="*/ 0 h 190"/>
                <a:gd name="T8" fmla="*/ 0 w 43"/>
                <a:gd name="T9" fmla="*/ 310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190">
                  <a:moveTo>
                    <a:pt x="0" y="168"/>
                  </a:moveTo>
                  <a:lnTo>
                    <a:pt x="43" y="190"/>
                  </a:lnTo>
                  <a:lnTo>
                    <a:pt x="43" y="22"/>
                  </a:lnTo>
                  <a:lnTo>
                    <a:pt x="0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99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71" name="Freeform 17"/>
            <p:cNvSpPr>
              <a:spLocks noChangeArrowheads="1"/>
            </p:cNvSpPr>
            <p:nvPr/>
          </p:nvSpPr>
          <p:spPr bwMode="auto">
            <a:xfrm>
              <a:off x="2614" y="3426"/>
              <a:ext cx="144" cy="293"/>
            </a:xfrm>
            <a:custGeom>
              <a:avLst/>
              <a:gdLst>
                <a:gd name="T0" fmla="*/ 1 w 118"/>
                <a:gd name="T1" fmla="*/ 0 h 239"/>
                <a:gd name="T2" fmla="*/ 0 w 118"/>
                <a:gd name="T3" fmla="*/ 320 h 239"/>
                <a:gd name="T4" fmla="*/ 201 w 118"/>
                <a:gd name="T5" fmla="*/ 440 h 239"/>
                <a:gd name="T6" fmla="*/ 215 w 118"/>
                <a:gd name="T7" fmla="*/ 113 h 239"/>
                <a:gd name="T8" fmla="*/ 1 w 118"/>
                <a:gd name="T9" fmla="*/ 0 h 2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8" h="239">
                  <a:moveTo>
                    <a:pt x="1" y="0"/>
                  </a:moveTo>
                  <a:lnTo>
                    <a:pt x="0" y="174"/>
                  </a:lnTo>
                  <a:lnTo>
                    <a:pt x="111" y="239"/>
                  </a:lnTo>
                  <a:lnTo>
                    <a:pt x="118" y="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9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72" name="Freeform 18"/>
            <p:cNvSpPr>
              <a:spLocks noChangeArrowheads="1"/>
            </p:cNvSpPr>
            <p:nvPr/>
          </p:nvSpPr>
          <p:spPr bwMode="auto">
            <a:xfrm>
              <a:off x="2751" y="3420"/>
              <a:ext cx="147" cy="298"/>
            </a:xfrm>
            <a:custGeom>
              <a:avLst/>
              <a:gdLst>
                <a:gd name="T0" fmla="*/ 0 w 120"/>
                <a:gd name="T1" fmla="*/ 448 h 243"/>
                <a:gd name="T2" fmla="*/ 221 w 120"/>
                <a:gd name="T3" fmla="*/ 310 h 243"/>
                <a:gd name="T4" fmla="*/ 221 w 120"/>
                <a:gd name="T5" fmla="*/ 0 h 243"/>
                <a:gd name="T6" fmla="*/ 9 w 120"/>
                <a:gd name="T7" fmla="*/ 128 h 243"/>
                <a:gd name="T8" fmla="*/ 0 w 120"/>
                <a:gd name="T9" fmla="*/ 448 h 2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" h="243">
                  <a:moveTo>
                    <a:pt x="0" y="243"/>
                  </a:moveTo>
                  <a:lnTo>
                    <a:pt x="120" y="168"/>
                  </a:lnTo>
                  <a:lnTo>
                    <a:pt x="120" y="0"/>
                  </a:lnTo>
                  <a:lnTo>
                    <a:pt x="5" y="69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73" name="Freeform 19"/>
            <p:cNvSpPr>
              <a:spLocks noChangeArrowheads="1"/>
            </p:cNvSpPr>
            <p:nvPr/>
          </p:nvSpPr>
          <p:spPr bwMode="auto">
            <a:xfrm>
              <a:off x="1862" y="3369"/>
              <a:ext cx="374" cy="245"/>
            </a:xfrm>
            <a:custGeom>
              <a:avLst/>
              <a:gdLst>
                <a:gd name="T0" fmla="*/ 0 w 305"/>
                <a:gd name="T1" fmla="*/ 368 h 200"/>
                <a:gd name="T2" fmla="*/ 0 w 305"/>
                <a:gd name="T3" fmla="*/ 88 h 200"/>
                <a:gd name="T4" fmla="*/ 128 w 305"/>
                <a:gd name="T5" fmla="*/ 164 h 200"/>
                <a:gd name="T6" fmla="*/ 414 w 305"/>
                <a:gd name="T7" fmla="*/ 0 h 200"/>
                <a:gd name="T8" fmla="*/ 504 w 305"/>
                <a:gd name="T9" fmla="*/ 42 h 200"/>
                <a:gd name="T10" fmla="*/ 563 w 305"/>
                <a:gd name="T11" fmla="*/ 22 h 200"/>
                <a:gd name="T12" fmla="*/ 563 w 305"/>
                <a:gd name="T13" fmla="*/ 81 h 200"/>
                <a:gd name="T14" fmla="*/ 0 w 305"/>
                <a:gd name="T15" fmla="*/ 368 h 2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5" h="200">
                  <a:moveTo>
                    <a:pt x="0" y="200"/>
                  </a:moveTo>
                  <a:lnTo>
                    <a:pt x="0" y="48"/>
                  </a:lnTo>
                  <a:lnTo>
                    <a:pt x="69" y="89"/>
                  </a:lnTo>
                  <a:lnTo>
                    <a:pt x="225" y="0"/>
                  </a:lnTo>
                  <a:lnTo>
                    <a:pt x="273" y="23"/>
                  </a:lnTo>
                  <a:lnTo>
                    <a:pt x="305" y="12"/>
                  </a:lnTo>
                  <a:lnTo>
                    <a:pt x="305" y="44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74" name="Oval 20"/>
            <p:cNvSpPr>
              <a:spLocks noChangeArrowheads="1"/>
            </p:cNvSpPr>
            <p:nvPr/>
          </p:nvSpPr>
          <p:spPr bwMode="auto">
            <a:xfrm>
              <a:off x="1336" y="2698"/>
              <a:ext cx="207" cy="116"/>
            </a:xfrm>
            <a:prstGeom prst="ellipse">
              <a:avLst/>
            </a:prstGeom>
            <a:gradFill rotWithShape="1">
              <a:gsLst>
                <a:gs pos="0">
                  <a:srgbClr val="A9EEA9"/>
                </a:gs>
                <a:gs pos="100000">
                  <a:srgbClr val="00CC00"/>
                </a:gs>
              </a:gsLst>
              <a:lin ang="0" scaled="1"/>
            </a:gradFill>
            <a:ln w="1270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475" name="Freeform 21"/>
            <p:cNvSpPr>
              <a:spLocks noChangeArrowheads="1"/>
            </p:cNvSpPr>
            <p:nvPr/>
          </p:nvSpPr>
          <p:spPr bwMode="auto">
            <a:xfrm>
              <a:off x="1467" y="2725"/>
              <a:ext cx="431" cy="242"/>
            </a:xfrm>
            <a:custGeom>
              <a:avLst/>
              <a:gdLst>
                <a:gd name="T0" fmla="*/ 0 w 431"/>
                <a:gd name="T1" fmla="*/ 38 h 242"/>
                <a:gd name="T2" fmla="*/ 79 w 431"/>
                <a:gd name="T3" fmla="*/ 82 h 242"/>
                <a:gd name="T4" fmla="*/ 111 w 431"/>
                <a:gd name="T5" fmla="*/ 70 h 242"/>
                <a:gd name="T6" fmla="*/ 156 w 431"/>
                <a:gd name="T7" fmla="*/ 60 h 242"/>
                <a:gd name="T8" fmla="*/ 208 w 431"/>
                <a:gd name="T9" fmla="*/ 60 h 242"/>
                <a:gd name="T10" fmla="*/ 252 w 431"/>
                <a:gd name="T11" fmla="*/ 67 h 242"/>
                <a:gd name="T12" fmla="*/ 291 w 431"/>
                <a:gd name="T13" fmla="*/ 86 h 242"/>
                <a:gd name="T14" fmla="*/ 315 w 431"/>
                <a:gd name="T15" fmla="*/ 103 h 242"/>
                <a:gd name="T16" fmla="*/ 332 w 431"/>
                <a:gd name="T17" fmla="*/ 128 h 242"/>
                <a:gd name="T18" fmla="*/ 333 w 431"/>
                <a:gd name="T19" fmla="*/ 155 h 242"/>
                <a:gd name="T20" fmla="*/ 321 w 431"/>
                <a:gd name="T21" fmla="*/ 177 h 242"/>
                <a:gd name="T22" fmla="*/ 306 w 431"/>
                <a:gd name="T23" fmla="*/ 191 h 242"/>
                <a:gd name="T24" fmla="*/ 285 w 431"/>
                <a:gd name="T25" fmla="*/ 205 h 242"/>
                <a:gd name="T26" fmla="*/ 354 w 431"/>
                <a:gd name="T27" fmla="*/ 242 h 242"/>
                <a:gd name="T28" fmla="*/ 388 w 431"/>
                <a:gd name="T29" fmla="*/ 216 h 242"/>
                <a:gd name="T30" fmla="*/ 410 w 431"/>
                <a:gd name="T31" fmla="*/ 192 h 242"/>
                <a:gd name="T32" fmla="*/ 425 w 431"/>
                <a:gd name="T33" fmla="*/ 170 h 242"/>
                <a:gd name="T34" fmla="*/ 431 w 431"/>
                <a:gd name="T35" fmla="*/ 139 h 242"/>
                <a:gd name="T36" fmla="*/ 418 w 431"/>
                <a:gd name="T37" fmla="*/ 95 h 242"/>
                <a:gd name="T38" fmla="*/ 388 w 431"/>
                <a:gd name="T39" fmla="*/ 67 h 242"/>
                <a:gd name="T40" fmla="*/ 355 w 431"/>
                <a:gd name="T41" fmla="*/ 44 h 242"/>
                <a:gd name="T42" fmla="*/ 317 w 431"/>
                <a:gd name="T43" fmla="*/ 26 h 242"/>
                <a:gd name="T44" fmla="*/ 270 w 431"/>
                <a:gd name="T45" fmla="*/ 11 h 242"/>
                <a:gd name="T46" fmla="*/ 236 w 431"/>
                <a:gd name="T47" fmla="*/ 5 h 242"/>
                <a:gd name="T48" fmla="*/ 189 w 431"/>
                <a:gd name="T49" fmla="*/ 0 h 242"/>
                <a:gd name="T50" fmla="*/ 127 w 431"/>
                <a:gd name="T51" fmla="*/ 4 h 242"/>
                <a:gd name="T52" fmla="*/ 96 w 431"/>
                <a:gd name="T53" fmla="*/ 9 h 242"/>
                <a:gd name="T54" fmla="*/ 63 w 431"/>
                <a:gd name="T55" fmla="*/ 16 h 242"/>
                <a:gd name="T56" fmla="*/ 35 w 431"/>
                <a:gd name="T57" fmla="*/ 23 h 242"/>
                <a:gd name="T58" fmla="*/ 0 w 431"/>
                <a:gd name="T59" fmla="*/ 38 h 2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1" h="242">
                  <a:moveTo>
                    <a:pt x="0" y="38"/>
                  </a:moveTo>
                  <a:lnTo>
                    <a:pt x="79" y="82"/>
                  </a:lnTo>
                  <a:lnTo>
                    <a:pt x="111" y="70"/>
                  </a:lnTo>
                  <a:cubicBezTo>
                    <a:pt x="123" y="66"/>
                    <a:pt x="140" y="61"/>
                    <a:pt x="156" y="60"/>
                  </a:cubicBezTo>
                  <a:cubicBezTo>
                    <a:pt x="172" y="59"/>
                    <a:pt x="192" y="59"/>
                    <a:pt x="208" y="60"/>
                  </a:cubicBezTo>
                  <a:cubicBezTo>
                    <a:pt x="224" y="61"/>
                    <a:pt x="239" y="64"/>
                    <a:pt x="252" y="67"/>
                  </a:cubicBezTo>
                  <a:cubicBezTo>
                    <a:pt x="265" y="71"/>
                    <a:pt x="281" y="79"/>
                    <a:pt x="291" y="86"/>
                  </a:cubicBezTo>
                  <a:lnTo>
                    <a:pt x="315" y="103"/>
                  </a:lnTo>
                  <a:cubicBezTo>
                    <a:pt x="321" y="110"/>
                    <a:pt x="329" y="120"/>
                    <a:pt x="332" y="128"/>
                  </a:cubicBezTo>
                  <a:lnTo>
                    <a:pt x="333" y="155"/>
                  </a:lnTo>
                  <a:lnTo>
                    <a:pt x="321" y="177"/>
                  </a:lnTo>
                  <a:lnTo>
                    <a:pt x="306" y="191"/>
                  </a:lnTo>
                  <a:lnTo>
                    <a:pt x="285" y="205"/>
                  </a:lnTo>
                  <a:lnTo>
                    <a:pt x="354" y="242"/>
                  </a:lnTo>
                  <a:lnTo>
                    <a:pt x="388" y="216"/>
                  </a:lnTo>
                  <a:lnTo>
                    <a:pt x="410" y="192"/>
                  </a:lnTo>
                  <a:lnTo>
                    <a:pt x="425" y="170"/>
                  </a:lnTo>
                  <a:lnTo>
                    <a:pt x="431" y="139"/>
                  </a:lnTo>
                  <a:cubicBezTo>
                    <a:pt x="430" y="127"/>
                    <a:pt x="425" y="108"/>
                    <a:pt x="418" y="95"/>
                  </a:cubicBezTo>
                  <a:cubicBezTo>
                    <a:pt x="410" y="83"/>
                    <a:pt x="398" y="76"/>
                    <a:pt x="388" y="67"/>
                  </a:cubicBezTo>
                  <a:cubicBezTo>
                    <a:pt x="378" y="59"/>
                    <a:pt x="367" y="51"/>
                    <a:pt x="355" y="44"/>
                  </a:cubicBezTo>
                  <a:cubicBezTo>
                    <a:pt x="343" y="37"/>
                    <a:pt x="330" y="31"/>
                    <a:pt x="317" y="26"/>
                  </a:cubicBezTo>
                  <a:cubicBezTo>
                    <a:pt x="303" y="21"/>
                    <a:pt x="284" y="15"/>
                    <a:pt x="270" y="11"/>
                  </a:cubicBezTo>
                  <a:lnTo>
                    <a:pt x="236" y="5"/>
                  </a:lnTo>
                  <a:lnTo>
                    <a:pt x="189" y="0"/>
                  </a:lnTo>
                  <a:lnTo>
                    <a:pt x="127" y="4"/>
                  </a:lnTo>
                  <a:lnTo>
                    <a:pt x="96" y="9"/>
                  </a:lnTo>
                  <a:lnTo>
                    <a:pt x="63" y="16"/>
                  </a:lnTo>
                  <a:lnTo>
                    <a:pt x="35" y="23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66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76" name="Freeform 22"/>
            <p:cNvSpPr>
              <a:spLocks noChangeArrowheads="1"/>
            </p:cNvSpPr>
            <p:nvPr/>
          </p:nvSpPr>
          <p:spPr bwMode="auto">
            <a:xfrm>
              <a:off x="1374" y="2766"/>
              <a:ext cx="224" cy="701"/>
            </a:xfrm>
            <a:custGeom>
              <a:avLst/>
              <a:gdLst>
                <a:gd name="T0" fmla="*/ 0 w 183"/>
                <a:gd name="T1" fmla="*/ 859 h 572"/>
                <a:gd name="T2" fmla="*/ 335 w 183"/>
                <a:gd name="T3" fmla="*/ 1053 h 572"/>
                <a:gd name="T4" fmla="*/ 335 w 183"/>
                <a:gd name="T5" fmla="*/ 232 h 572"/>
                <a:gd name="T6" fmla="*/ 262 w 183"/>
                <a:gd name="T7" fmla="*/ 194 h 572"/>
                <a:gd name="T8" fmla="*/ 262 w 183"/>
                <a:gd name="T9" fmla="*/ 59 h 572"/>
                <a:gd name="T10" fmla="*/ 148 w 183"/>
                <a:gd name="T11" fmla="*/ 0 h 572"/>
                <a:gd name="T12" fmla="*/ 148 w 183"/>
                <a:gd name="T13" fmla="*/ 369 h 572"/>
                <a:gd name="T14" fmla="*/ 0 w 183"/>
                <a:gd name="T15" fmla="*/ 279 h 572"/>
                <a:gd name="T16" fmla="*/ 0 w 183"/>
                <a:gd name="T17" fmla="*/ 859 h 5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3" h="572">
                  <a:moveTo>
                    <a:pt x="0" y="467"/>
                  </a:moveTo>
                  <a:lnTo>
                    <a:pt x="183" y="572"/>
                  </a:lnTo>
                  <a:lnTo>
                    <a:pt x="183" y="126"/>
                  </a:lnTo>
                  <a:lnTo>
                    <a:pt x="143" y="105"/>
                  </a:lnTo>
                  <a:lnTo>
                    <a:pt x="143" y="32"/>
                  </a:lnTo>
                  <a:lnTo>
                    <a:pt x="81" y="0"/>
                  </a:lnTo>
                  <a:lnTo>
                    <a:pt x="81" y="201"/>
                  </a:lnTo>
                  <a:lnTo>
                    <a:pt x="0" y="152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rgbClr val="99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77" name="Freeform 23"/>
            <p:cNvSpPr>
              <a:spLocks noChangeArrowheads="1"/>
            </p:cNvSpPr>
            <p:nvPr/>
          </p:nvSpPr>
          <p:spPr bwMode="auto">
            <a:xfrm>
              <a:off x="818" y="2556"/>
              <a:ext cx="854" cy="322"/>
            </a:xfrm>
            <a:custGeom>
              <a:avLst/>
              <a:gdLst>
                <a:gd name="T0" fmla="*/ 0 w 854"/>
                <a:gd name="T1" fmla="*/ 322 h 322"/>
                <a:gd name="T2" fmla="*/ 550 w 854"/>
                <a:gd name="T3" fmla="*/ 0 h 322"/>
                <a:gd name="T4" fmla="*/ 854 w 854"/>
                <a:gd name="T5" fmla="*/ 172 h 3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54" h="322">
                  <a:moveTo>
                    <a:pt x="0" y="322"/>
                  </a:moveTo>
                  <a:lnTo>
                    <a:pt x="550" y="0"/>
                  </a:lnTo>
                  <a:lnTo>
                    <a:pt x="854" y="172"/>
                  </a:lnTo>
                </a:path>
              </a:pathLst>
            </a:custGeom>
            <a:noFill/>
            <a:ln w="127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78" name="Freeform 24"/>
            <p:cNvSpPr>
              <a:spLocks noChangeArrowheads="1"/>
            </p:cNvSpPr>
            <p:nvPr/>
          </p:nvSpPr>
          <p:spPr bwMode="auto">
            <a:xfrm>
              <a:off x="1894" y="2850"/>
              <a:ext cx="1002" cy="652"/>
            </a:xfrm>
            <a:custGeom>
              <a:avLst/>
              <a:gdLst>
                <a:gd name="T0" fmla="*/ 0 w 1002"/>
                <a:gd name="T1" fmla="*/ 0 h 652"/>
                <a:gd name="T2" fmla="*/ 1002 w 1002"/>
                <a:gd name="T3" fmla="*/ 572 h 652"/>
                <a:gd name="T4" fmla="*/ 862 w 1002"/>
                <a:gd name="T5" fmla="*/ 652 h 6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02" h="652">
                  <a:moveTo>
                    <a:pt x="0" y="0"/>
                  </a:moveTo>
                  <a:lnTo>
                    <a:pt x="1002" y="572"/>
                  </a:lnTo>
                  <a:lnTo>
                    <a:pt x="862" y="652"/>
                  </a:lnTo>
                </a:path>
              </a:pathLst>
            </a:custGeom>
            <a:noFill/>
            <a:ln w="127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79" name="Freeform 25"/>
            <p:cNvSpPr>
              <a:spLocks noChangeArrowheads="1"/>
            </p:cNvSpPr>
            <p:nvPr/>
          </p:nvSpPr>
          <p:spPr bwMode="auto">
            <a:xfrm>
              <a:off x="2196" y="3172"/>
              <a:ext cx="453" cy="256"/>
            </a:xfrm>
            <a:custGeom>
              <a:avLst/>
              <a:gdLst>
                <a:gd name="T0" fmla="*/ 0 w 453"/>
                <a:gd name="T1" fmla="*/ 19 h 256"/>
                <a:gd name="T2" fmla="*/ 33 w 453"/>
                <a:gd name="T3" fmla="*/ 8 h 256"/>
                <a:gd name="T4" fmla="*/ 66 w 453"/>
                <a:gd name="T5" fmla="*/ 1 h 256"/>
                <a:gd name="T6" fmla="*/ 98 w 453"/>
                <a:gd name="T7" fmla="*/ 2 h 256"/>
                <a:gd name="T8" fmla="*/ 129 w 453"/>
                <a:gd name="T9" fmla="*/ 11 h 256"/>
                <a:gd name="T10" fmla="*/ 398 w 453"/>
                <a:gd name="T11" fmla="*/ 163 h 256"/>
                <a:gd name="T12" fmla="*/ 431 w 453"/>
                <a:gd name="T13" fmla="*/ 188 h 256"/>
                <a:gd name="T14" fmla="*/ 447 w 453"/>
                <a:gd name="T15" fmla="*/ 203 h 256"/>
                <a:gd name="T16" fmla="*/ 452 w 453"/>
                <a:gd name="T17" fmla="*/ 221 h 256"/>
                <a:gd name="T18" fmla="*/ 443 w 453"/>
                <a:gd name="T19" fmla="*/ 241 h 256"/>
                <a:gd name="T20" fmla="*/ 422 w 453"/>
                <a:gd name="T21" fmla="*/ 256 h 25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53" h="256">
                  <a:moveTo>
                    <a:pt x="0" y="19"/>
                  </a:moveTo>
                  <a:lnTo>
                    <a:pt x="33" y="8"/>
                  </a:lnTo>
                  <a:cubicBezTo>
                    <a:pt x="44" y="5"/>
                    <a:pt x="55" y="2"/>
                    <a:pt x="66" y="1"/>
                  </a:cubicBezTo>
                  <a:cubicBezTo>
                    <a:pt x="77" y="0"/>
                    <a:pt x="88" y="0"/>
                    <a:pt x="98" y="2"/>
                  </a:cubicBezTo>
                  <a:lnTo>
                    <a:pt x="129" y="11"/>
                  </a:lnTo>
                  <a:lnTo>
                    <a:pt x="398" y="163"/>
                  </a:lnTo>
                  <a:lnTo>
                    <a:pt x="431" y="188"/>
                  </a:lnTo>
                  <a:cubicBezTo>
                    <a:pt x="439" y="195"/>
                    <a:pt x="444" y="198"/>
                    <a:pt x="447" y="203"/>
                  </a:cubicBezTo>
                  <a:cubicBezTo>
                    <a:pt x="450" y="208"/>
                    <a:pt x="453" y="215"/>
                    <a:pt x="452" y="221"/>
                  </a:cubicBezTo>
                  <a:cubicBezTo>
                    <a:pt x="451" y="227"/>
                    <a:pt x="448" y="235"/>
                    <a:pt x="443" y="241"/>
                  </a:cubicBezTo>
                  <a:lnTo>
                    <a:pt x="422" y="256"/>
                  </a:lnTo>
                </a:path>
              </a:pathLst>
            </a:custGeom>
            <a:noFill/>
            <a:ln w="127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80" name="Freeform 26"/>
            <p:cNvSpPr>
              <a:spLocks noChangeArrowheads="1"/>
            </p:cNvSpPr>
            <p:nvPr/>
          </p:nvSpPr>
          <p:spPr bwMode="auto">
            <a:xfrm>
              <a:off x="2194" y="3380"/>
              <a:ext cx="421" cy="177"/>
            </a:xfrm>
            <a:custGeom>
              <a:avLst/>
              <a:gdLst>
                <a:gd name="T0" fmla="*/ 0 w 421"/>
                <a:gd name="T1" fmla="*/ 19 h 177"/>
                <a:gd name="T2" fmla="*/ 33 w 421"/>
                <a:gd name="T3" fmla="*/ 8 h 177"/>
                <a:gd name="T4" fmla="*/ 66 w 421"/>
                <a:gd name="T5" fmla="*/ 1 h 177"/>
                <a:gd name="T6" fmla="*/ 98 w 421"/>
                <a:gd name="T7" fmla="*/ 2 h 177"/>
                <a:gd name="T8" fmla="*/ 129 w 421"/>
                <a:gd name="T9" fmla="*/ 11 h 177"/>
                <a:gd name="T10" fmla="*/ 421 w 421"/>
                <a:gd name="T11" fmla="*/ 177 h 1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1" h="177">
                  <a:moveTo>
                    <a:pt x="0" y="19"/>
                  </a:moveTo>
                  <a:lnTo>
                    <a:pt x="33" y="8"/>
                  </a:lnTo>
                  <a:cubicBezTo>
                    <a:pt x="44" y="5"/>
                    <a:pt x="55" y="2"/>
                    <a:pt x="66" y="1"/>
                  </a:cubicBezTo>
                  <a:cubicBezTo>
                    <a:pt x="77" y="0"/>
                    <a:pt x="88" y="0"/>
                    <a:pt x="98" y="2"/>
                  </a:cubicBezTo>
                  <a:lnTo>
                    <a:pt x="129" y="11"/>
                  </a:lnTo>
                  <a:lnTo>
                    <a:pt x="421" y="177"/>
                  </a:lnTo>
                </a:path>
              </a:pathLst>
            </a:custGeom>
            <a:noFill/>
            <a:ln w="127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81" name="Freeform 27"/>
            <p:cNvSpPr>
              <a:spLocks noChangeArrowheads="1"/>
            </p:cNvSpPr>
            <p:nvPr/>
          </p:nvSpPr>
          <p:spPr bwMode="auto">
            <a:xfrm>
              <a:off x="2750" y="3420"/>
              <a:ext cx="147" cy="299"/>
            </a:xfrm>
            <a:custGeom>
              <a:avLst/>
              <a:gdLst>
                <a:gd name="T0" fmla="*/ 147 w 147"/>
                <a:gd name="T1" fmla="*/ 0 h 299"/>
                <a:gd name="T2" fmla="*/ 147 w 147"/>
                <a:gd name="T3" fmla="*/ 206 h 299"/>
                <a:gd name="T4" fmla="*/ 0 w 147"/>
                <a:gd name="T5" fmla="*/ 299 h 2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7" h="299">
                  <a:moveTo>
                    <a:pt x="147" y="0"/>
                  </a:moveTo>
                  <a:lnTo>
                    <a:pt x="147" y="206"/>
                  </a:lnTo>
                  <a:lnTo>
                    <a:pt x="0" y="299"/>
                  </a:lnTo>
                </a:path>
              </a:pathLst>
            </a:custGeom>
            <a:noFill/>
            <a:ln w="127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82" name="Freeform 28"/>
            <p:cNvSpPr>
              <a:spLocks noChangeArrowheads="1"/>
            </p:cNvSpPr>
            <p:nvPr/>
          </p:nvSpPr>
          <p:spPr bwMode="auto">
            <a:xfrm>
              <a:off x="1466" y="2725"/>
              <a:ext cx="430" cy="241"/>
            </a:xfrm>
            <a:custGeom>
              <a:avLst/>
              <a:gdLst>
                <a:gd name="T0" fmla="*/ 0 w 430"/>
                <a:gd name="T1" fmla="*/ 37 h 241"/>
                <a:gd name="T2" fmla="*/ 36 w 430"/>
                <a:gd name="T3" fmla="*/ 19 h 241"/>
                <a:gd name="T4" fmla="*/ 81 w 430"/>
                <a:gd name="T5" fmla="*/ 8 h 241"/>
                <a:gd name="T6" fmla="*/ 139 w 430"/>
                <a:gd name="T7" fmla="*/ 1 h 241"/>
                <a:gd name="T8" fmla="*/ 205 w 430"/>
                <a:gd name="T9" fmla="*/ 1 h 241"/>
                <a:gd name="T10" fmla="*/ 268 w 430"/>
                <a:gd name="T11" fmla="*/ 10 h 241"/>
                <a:gd name="T12" fmla="*/ 336 w 430"/>
                <a:gd name="T13" fmla="*/ 34 h 241"/>
                <a:gd name="T14" fmla="*/ 390 w 430"/>
                <a:gd name="T15" fmla="*/ 65 h 241"/>
                <a:gd name="T16" fmla="*/ 421 w 430"/>
                <a:gd name="T17" fmla="*/ 100 h 241"/>
                <a:gd name="T18" fmla="*/ 430 w 430"/>
                <a:gd name="T19" fmla="*/ 146 h 241"/>
                <a:gd name="T20" fmla="*/ 418 w 430"/>
                <a:gd name="T21" fmla="*/ 185 h 241"/>
                <a:gd name="T22" fmla="*/ 394 w 430"/>
                <a:gd name="T23" fmla="*/ 211 h 241"/>
                <a:gd name="T24" fmla="*/ 372 w 430"/>
                <a:gd name="T25" fmla="*/ 229 h 241"/>
                <a:gd name="T26" fmla="*/ 354 w 430"/>
                <a:gd name="T27" fmla="*/ 241 h 24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0" h="241">
                  <a:moveTo>
                    <a:pt x="0" y="37"/>
                  </a:moveTo>
                  <a:cubicBezTo>
                    <a:pt x="6" y="34"/>
                    <a:pt x="23" y="24"/>
                    <a:pt x="36" y="19"/>
                  </a:cubicBezTo>
                  <a:cubicBezTo>
                    <a:pt x="49" y="14"/>
                    <a:pt x="64" y="11"/>
                    <a:pt x="81" y="8"/>
                  </a:cubicBezTo>
                  <a:cubicBezTo>
                    <a:pt x="98" y="5"/>
                    <a:pt x="118" y="2"/>
                    <a:pt x="139" y="1"/>
                  </a:cubicBezTo>
                  <a:cubicBezTo>
                    <a:pt x="160" y="0"/>
                    <a:pt x="184" y="0"/>
                    <a:pt x="205" y="1"/>
                  </a:cubicBezTo>
                  <a:cubicBezTo>
                    <a:pt x="226" y="2"/>
                    <a:pt x="246" y="5"/>
                    <a:pt x="268" y="10"/>
                  </a:cubicBezTo>
                  <a:cubicBezTo>
                    <a:pt x="290" y="15"/>
                    <a:pt x="316" y="25"/>
                    <a:pt x="336" y="34"/>
                  </a:cubicBezTo>
                  <a:cubicBezTo>
                    <a:pt x="356" y="43"/>
                    <a:pt x="376" y="54"/>
                    <a:pt x="390" y="65"/>
                  </a:cubicBezTo>
                  <a:cubicBezTo>
                    <a:pt x="404" y="76"/>
                    <a:pt x="414" y="87"/>
                    <a:pt x="421" y="100"/>
                  </a:cubicBezTo>
                  <a:cubicBezTo>
                    <a:pt x="428" y="113"/>
                    <a:pt x="430" y="132"/>
                    <a:pt x="430" y="146"/>
                  </a:cubicBezTo>
                  <a:cubicBezTo>
                    <a:pt x="430" y="160"/>
                    <a:pt x="424" y="174"/>
                    <a:pt x="418" y="185"/>
                  </a:cubicBezTo>
                  <a:cubicBezTo>
                    <a:pt x="412" y="196"/>
                    <a:pt x="402" y="204"/>
                    <a:pt x="394" y="211"/>
                  </a:cubicBezTo>
                  <a:cubicBezTo>
                    <a:pt x="386" y="218"/>
                    <a:pt x="379" y="224"/>
                    <a:pt x="372" y="229"/>
                  </a:cubicBezTo>
                  <a:cubicBezTo>
                    <a:pt x="365" y="234"/>
                    <a:pt x="359" y="237"/>
                    <a:pt x="354" y="241"/>
                  </a:cubicBezTo>
                </a:path>
              </a:pathLst>
            </a:custGeom>
            <a:noFill/>
            <a:ln w="127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83" name="Freeform 29"/>
            <p:cNvSpPr>
              <a:spLocks noChangeArrowheads="1"/>
            </p:cNvSpPr>
            <p:nvPr/>
          </p:nvSpPr>
          <p:spPr bwMode="auto">
            <a:xfrm>
              <a:off x="1547" y="2783"/>
              <a:ext cx="254" cy="145"/>
            </a:xfrm>
            <a:custGeom>
              <a:avLst/>
              <a:gdLst>
                <a:gd name="T0" fmla="*/ 0 w 254"/>
                <a:gd name="T1" fmla="*/ 21 h 145"/>
                <a:gd name="T2" fmla="*/ 37 w 254"/>
                <a:gd name="T3" fmla="*/ 7 h 145"/>
                <a:gd name="T4" fmla="*/ 85 w 254"/>
                <a:gd name="T5" fmla="*/ 1 h 145"/>
                <a:gd name="T6" fmla="*/ 141 w 254"/>
                <a:gd name="T7" fmla="*/ 3 h 145"/>
                <a:gd name="T8" fmla="*/ 195 w 254"/>
                <a:gd name="T9" fmla="*/ 16 h 145"/>
                <a:gd name="T10" fmla="*/ 232 w 254"/>
                <a:gd name="T11" fmla="*/ 42 h 145"/>
                <a:gd name="T12" fmla="*/ 249 w 254"/>
                <a:gd name="T13" fmla="*/ 67 h 145"/>
                <a:gd name="T14" fmla="*/ 252 w 254"/>
                <a:gd name="T15" fmla="*/ 99 h 145"/>
                <a:gd name="T16" fmla="*/ 237 w 254"/>
                <a:gd name="T17" fmla="*/ 123 h 145"/>
                <a:gd name="T18" fmla="*/ 205 w 254"/>
                <a:gd name="T19" fmla="*/ 145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4" h="145">
                  <a:moveTo>
                    <a:pt x="0" y="21"/>
                  </a:moveTo>
                  <a:cubicBezTo>
                    <a:pt x="6" y="19"/>
                    <a:pt x="23" y="10"/>
                    <a:pt x="37" y="7"/>
                  </a:cubicBezTo>
                  <a:cubicBezTo>
                    <a:pt x="51" y="4"/>
                    <a:pt x="68" y="2"/>
                    <a:pt x="85" y="1"/>
                  </a:cubicBezTo>
                  <a:cubicBezTo>
                    <a:pt x="102" y="0"/>
                    <a:pt x="123" y="1"/>
                    <a:pt x="141" y="3"/>
                  </a:cubicBezTo>
                  <a:cubicBezTo>
                    <a:pt x="159" y="5"/>
                    <a:pt x="180" y="10"/>
                    <a:pt x="195" y="16"/>
                  </a:cubicBezTo>
                  <a:cubicBezTo>
                    <a:pt x="210" y="22"/>
                    <a:pt x="223" y="34"/>
                    <a:pt x="232" y="42"/>
                  </a:cubicBezTo>
                  <a:cubicBezTo>
                    <a:pt x="241" y="50"/>
                    <a:pt x="246" y="58"/>
                    <a:pt x="249" y="67"/>
                  </a:cubicBezTo>
                  <a:cubicBezTo>
                    <a:pt x="252" y="76"/>
                    <a:pt x="254" y="90"/>
                    <a:pt x="252" y="99"/>
                  </a:cubicBezTo>
                  <a:cubicBezTo>
                    <a:pt x="250" y="108"/>
                    <a:pt x="245" y="115"/>
                    <a:pt x="237" y="123"/>
                  </a:cubicBezTo>
                  <a:cubicBezTo>
                    <a:pt x="229" y="131"/>
                    <a:pt x="212" y="141"/>
                    <a:pt x="205" y="145"/>
                  </a:cubicBezTo>
                </a:path>
              </a:pathLst>
            </a:custGeom>
            <a:noFill/>
            <a:ln w="127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84" name="Freeform 30"/>
            <p:cNvSpPr>
              <a:spLocks noChangeArrowheads="1"/>
            </p:cNvSpPr>
            <p:nvPr/>
          </p:nvSpPr>
          <p:spPr bwMode="auto">
            <a:xfrm>
              <a:off x="1548" y="2868"/>
              <a:ext cx="221" cy="50"/>
            </a:xfrm>
            <a:custGeom>
              <a:avLst/>
              <a:gdLst>
                <a:gd name="T0" fmla="*/ 0 w 221"/>
                <a:gd name="T1" fmla="*/ 24 h 50"/>
                <a:gd name="T2" fmla="*/ 32 w 221"/>
                <a:gd name="T3" fmla="*/ 11 h 50"/>
                <a:gd name="T4" fmla="*/ 56 w 221"/>
                <a:gd name="T5" fmla="*/ 5 h 50"/>
                <a:gd name="T6" fmla="*/ 98 w 221"/>
                <a:gd name="T7" fmla="*/ 0 h 50"/>
                <a:gd name="T8" fmla="*/ 143 w 221"/>
                <a:gd name="T9" fmla="*/ 3 h 50"/>
                <a:gd name="T10" fmla="*/ 186 w 221"/>
                <a:gd name="T11" fmla="*/ 18 h 50"/>
                <a:gd name="T12" fmla="*/ 203 w 221"/>
                <a:gd name="T13" fmla="*/ 29 h 50"/>
                <a:gd name="T14" fmla="*/ 213 w 221"/>
                <a:gd name="T15" fmla="*/ 38 h 50"/>
                <a:gd name="T16" fmla="*/ 221 w 221"/>
                <a:gd name="T17" fmla="*/ 50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1" h="50">
                  <a:moveTo>
                    <a:pt x="0" y="24"/>
                  </a:moveTo>
                  <a:cubicBezTo>
                    <a:pt x="5" y="22"/>
                    <a:pt x="23" y="14"/>
                    <a:pt x="32" y="11"/>
                  </a:cubicBezTo>
                  <a:cubicBezTo>
                    <a:pt x="41" y="8"/>
                    <a:pt x="45" y="7"/>
                    <a:pt x="56" y="5"/>
                  </a:cubicBezTo>
                  <a:cubicBezTo>
                    <a:pt x="67" y="3"/>
                    <a:pt x="84" y="0"/>
                    <a:pt x="98" y="0"/>
                  </a:cubicBezTo>
                  <a:cubicBezTo>
                    <a:pt x="112" y="0"/>
                    <a:pt x="128" y="0"/>
                    <a:pt x="143" y="3"/>
                  </a:cubicBezTo>
                  <a:cubicBezTo>
                    <a:pt x="158" y="6"/>
                    <a:pt x="176" y="14"/>
                    <a:pt x="186" y="18"/>
                  </a:cubicBezTo>
                  <a:cubicBezTo>
                    <a:pt x="196" y="22"/>
                    <a:pt x="198" y="26"/>
                    <a:pt x="203" y="29"/>
                  </a:cubicBezTo>
                  <a:cubicBezTo>
                    <a:pt x="208" y="32"/>
                    <a:pt x="210" y="34"/>
                    <a:pt x="213" y="38"/>
                  </a:cubicBezTo>
                  <a:cubicBezTo>
                    <a:pt x="216" y="42"/>
                    <a:pt x="218" y="46"/>
                    <a:pt x="221" y="50"/>
                  </a:cubicBezTo>
                </a:path>
              </a:pathLst>
            </a:custGeom>
            <a:noFill/>
            <a:ln w="127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85" name="Freeform 31"/>
            <p:cNvSpPr>
              <a:spLocks noChangeArrowheads="1"/>
            </p:cNvSpPr>
            <p:nvPr/>
          </p:nvSpPr>
          <p:spPr bwMode="auto">
            <a:xfrm>
              <a:off x="1598" y="2910"/>
              <a:ext cx="127" cy="71"/>
            </a:xfrm>
            <a:custGeom>
              <a:avLst/>
              <a:gdLst>
                <a:gd name="T0" fmla="*/ 0 w 127"/>
                <a:gd name="T1" fmla="*/ 11 h 71"/>
                <a:gd name="T2" fmla="*/ 22 w 127"/>
                <a:gd name="T3" fmla="*/ 2 h 71"/>
                <a:gd name="T4" fmla="*/ 58 w 127"/>
                <a:gd name="T5" fmla="*/ 0 h 71"/>
                <a:gd name="T6" fmla="*/ 84 w 127"/>
                <a:gd name="T7" fmla="*/ 2 h 71"/>
                <a:gd name="T8" fmla="*/ 106 w 127"/>
                <a:gd name="T9" fmla="*/ 9 h 71"/>
                <a:gd name="T10" fmla="*/ 121 w 127"/>
                <a:gd name="T11" fmla="*/ 18 h 71"/>
                <a:gd name="T12" fmla="*/ 127 w 127"/>
                <a:gd name="T13" fmla="*/ 35 h 71"/>
                <a:gd name="T14" fmla="*/ 123 w 127"/>
                <a:gd name="T15" fmla="*/ 54 h 71"/>
                <a:gd name="T16" fmla="*/ 103 w 127"/>
                <a:gd name="T17" fmla="*/ 71 h 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7" h="71">
                  <a:moveTo>
                    <a:pt x="0" y="11"/>
                  </a:moveTo>
                  <a:cubicBezTo>
                    <a:pt x="6" y="7"/>
                    <a:pt x="12" y="4"/>
                    <a:pt x="22" y="2"/>
                  </a:cubicBezTo>
                  <a:cubicBezTo>
                    <a:pt x="32" y="0"/>
                    <a:pt x="48" y="0"/>
                    <a:pt x="58" y="0"/>
                  </a:cubicBezTo>
                  <a:cubicBezTo>
                    <a:pt x="68" y="0"/>
                    <a:pt x="76" y="0"/>
                    <a:pt x="84" y="2"/>
                  </a:cubicBezTo>
                  <a:cubicBezTo>
                    <a:pt x="92" y="4"/>
                    <a:pt x="100" y="6"/>
                    <a:pt x="106" y="9"/>
                  </a:cubicBezTo>
                  <a:cubicBezTo>
                    <a:pt x="112" y="12"/>
                    <a:pt x="118" y="14"/>
                    <a:pt x="121" y="18"/>
                  </a:cubicBezTo>
                  <a:cubicBezTo>
                    <a:pt x="124" y="22"/>
                    <a:pt x="127" y="29"/>
                    <a:pt x="127" y="35"/>
                  </a:cubicBezTo>
                  <a:cubicBezTo>
                    <a:pt x="127" y="41"/>
                    <a:pt x="127" y="48"/>
                    <a:pt x="123" y="54"/>
                  </a:cubicBezTo>
                  <a:cubicBezTo>
                    <a:pt x="119" y="60"/>
                    <a:pt x="107" y="68"/>
                    <a:pt x="103" y="71"/>
                  </a:cubicBezTo>
                </a:path>
              </a:pathLst>
            </a:custGeom>
            <a:noFill/>
            <a:ln w="127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86" name="Freeform 32"/>
            <p:cNvSpPr>
              <a:spLocks noChangeArrowheads="1"/>
            </p:cNvSpPr>
            <p:nvPr/>
          </p:nvSpPr>
          <p:spPr bwMode="auto">
            <a:xfrm>
              <a:off x="956" y="2933"/>
              <a:ext cx="170" cy="100"/>
            </a:xfrm>
            <a:custGeom>
              <a:avLst/>
              <a:gdLst>
                <a:gd name="T0" fmla="*/ 0 w 170"/>
                <a:gd name="T1" fmla="*/ 21 h 100"/>
                <a:gd name="T2" fmla="*/ 31 w 170"/>
                <a:gd name="T3" fmla="*/ 7 h 100"/>
                <a:gd name="T4" fmla="*/ 67 w 170"/>
                <a:gd name="T5" fmla="*/ 1 h 100"/>
                <a:gd name="T6" fmla="*/ 109 w 170"/>
                <a:gd name="T7" fmla="*/ 3 h 100"/>
                <a:gd name="T8" fmla="*/ 145 w 170"/>
                <a:gd name="T9" fmla="*/ 18 h 100"/>
                <a:gd name="T10" fmla="*/ 163 w 170"/>
                <a:gd name="T11" fmla="*/ 36 h 100"/>
                <a:gd name="T12" fmla="*/ 169 w 170"/>
                <a:gd name="T13" fmla="*/ 57 h 100"/>
                <a:gd name="T14" fmla="*/ 160 w 170"/>
                <a:gd name="T15" fmla="*/ 84 h 100"/>
                <a:gd name="T16" fmla="*/ 136 w 170"/>
                <a:gd name="T17" fmla="*/ 100 h 1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0" h="100">
                  <a:moveTo>
                    <a:pt x="0" y="21"/>
                  </a:moveTo>
                  <a:cubicBezTo>
                    <a:pt x="10" y="15"/>
                    <a:pt x="20" y="10"/>
                    <a:pt x="31" y="7"/>
                  </a:cubicBezTo>
                  <a:cubicBezTo>
                    <a:pt x="42" y="4"/>
                    <a:pt x="54" y="2"/>
                    <a:pt x="67" y="1"/>
                  </a:cubicBezTo>
                  <a:cubicBezTo>
                    <a:pt x="80" y="0"/>
                    <a:pt x="96" y="0"/>
                    <a:pt x="109" y="3"/>
                  </a:cubicBezTo>
                  <a:cubicBezTo>
                    <a:pt x="122" y="6"/>
                    <a:pt x="136" y="13"/>
                    <a:pt x="145" y="18"/>
                  </a:cubicBezTo>
                  <a:cubicBezTo>
                    <a:pt x="154" y="23"/>
                    <a:pt x="159" y="29"/>
                    <a:pt x="163" y="36"/>
                  </a:cubicBezTo>
                  <a:cubicBezTo>
                    <a:pt x="167" y="43"/>
                    <a:pt x="170" y="49"/>
                    <a:pt x="169" y="57"/>
                  </a:cubicBezTo>
                  <a:cubicBezTo>
                    <a:pt x="168" y="65"/>
                    <a:pt x="166" y="77"/>
                    <a:pt x="160" y="84"/>
                  </a:cubicBezTo>
                  <a:cubicBezTo>
                    <a:pt x="154" y="91"/>
                    <a:pt x="141" y="97"/>
                    <a:pt x="136" y="100"/>
                  </a:cubicBezTo>
                </a:path>
              </a:pathLst>
            </a:custGeom>
            <a:noFill/>
            <a:ln w="127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87" name="Freeform 33"/>
            <p:cNvSpPr>
              <a:spLocks noChangeArrowheads="1"/>
            </p:cNvSpPr>
            <p:nvPr/>
          </p:nvSpPr>
          <p:spPr bwMode="auto">
            <a:xfrm>
              <a:off x="1826" y="2861"/>
              <a:ext cx="72" cy="349"/>
            </a:xfrm>
            <a:custGeom>
              <a:avLst/>
              <a:gdLst>
                <a:gd name="T0" fmla="*/ 72 w 72"/>
                <a:gd name="T1" fmla="*/ 0 h 349"/>
                <a:gd name="T2" fmla="*/ 72 w 72"/>
                <a:gd name="T3" fmla="*/ 247 h 349"/>
                <a:gd name="T4" fmla="*/ 69 w 72"/>
                <a:gd name="T5" fmla="*/ 276 h 349"/>
                <a:gd name="T6" fmla="*/ 57 w 72"/>
                <a:gd name="T7" fmla="*/ 304 h 349"/>
                <a:gd name="T8" fmla="*/ 34 w 72"/>
                <a:gd name="T9" fmla="*/ 328 h 349"/>
                <a:gd name="T10" fmla="*/ 0 w 72"/>
                <a:gd name="T11" fmla="*/ 349 h 3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" h="349">
                  <a:moveTo>
                    <a:pt x="72" y="0"/>
                  </a:moveTo>
                  <a:lnTo>
                    <a:pt x="72" y="247"/>
                  </a:lnTo>
                  <a:lnTo>
                    <a:pt x="69" y="276"/>
                  </a:lnTo>
                  <a:lnTo>
                    <a:pt x="57" y="304"/>
                  </a:lnTo>
                  <a:lnTo>
                    <a:pt x="34" y="328"/>
                  </a:lnTo>
                  <a:lnTo>
                    <a:pt x="0" y="349"/>
                  </a:lnTo>
                </a:path>
              </a:pathLst>
            </a:custGeom>
            <a:noFill/>
            <a:ln w="127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5408613" y="2446338"/>
            <a:ext cx="2733675" cy="995362"/>
            <a:chOff x="3375" y="3384"/>
            <a:chExt cx="1722" cy="627"/>
          </a:xfrm>
        </p:grpSpPr>
        <p:sp>
          <p:nvSpPr>
            <p:cNvPr id="52450" name="Line 35"/>
            <p:cNvSpPr>
              <a:spLocks noChangeShapeType="1"/>
            </p:cNvSpPr>
            <p:nvPr/>
          </p:nvSpPr>
          <p:spPr bwMode="auto">
            <a:xfrm>
              <a:off x="3375" y="3636"/>
              <a:ext cx="0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51" name="Line 36"/>
            <p:cNvSpPr>
              <a:spLocks noChangeShapeType="1"/>
            </p:cNvSpPr>
            <p:nvPr/>
          </p:nvSpPr>
          <p:spPr bwMode="auto">
            <a:xfrm>
              <a:off x="3555" y="3633"/>
              <a:ext cx="0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52" name="Line 37"/>
            <p:cNvSpPr>
              <a:spLocks noChangeShapeType="1"/>
            </p:cNvSpPr>
            <p:nvPr/>
          </p:nvSpPr>
          <p:spPr bwMode="auto">
            <a:xfrm>
              <a:off x="4554" y="3633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53" name="Line 38"/>
            <p:cNvSpPr>
              <a:spLocks noChangeShapeType="1"/>
            </p:cNvSpPr>
            <p:nvPr/>
          </p:nvSpPr>
          <p:spPr bwMode="auto">
            <a:xfrm>
              <a:off x="5097" y="3633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54" name="Line 39"/>
            <p:cNvSpPr>
              <a:spLocks noChangeShapeType="1"/>
            </p:cNvSpPr>
            <p:nvPr/>
          </p:nvSpPr>
          <p:spPr bwMode="auto">
            <a:xfrm>
              <a:off x="3963" y="3507"/>
              <a:ext cx="0" cy="5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55" name="Line 40"/>
            <p:cNvSpPr>
              <a:spLocks noChangeShapeType="1"/>
            </p:cNvSpPr>
            <p:nvPr/>
          </p:nvSpPr>
          <p:spPr bwMode="auto">
            <a:xfrm>
              <a:off x="4143" y="3507"/>
              <a:ext cx="0" cy="5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56" name="Freeform 41"/>
            <p:cNvSpPr>
              <a:spLocks noChangeArrowheads="1"/>
            </p:cNvSpPr>
            <p:nvPr/>
          </p:nvSpPr>
          <p:spPr bwMode="auto">
            <a:xfrm>
              <a:off x="3888" y="3384"/>
              <a:ext cx="327" cy="123"/>
            </a:xfrm>
            <a:custGeom>
              <a:avLst/>
              <a:gdLst>
                <a:gd name="T0" fmla="*/ 0 w 327"/>
                <a:gd name="T1" fmla="*/ 0 h 123"/>
                <a:gd name="T2" fmla="*/ 0 w 327"/>
                <a:gd name="T3" fmla="*/ 123 h 123"/>
                <a:gd name="T4" fmla="*/ 327 w 327"/>
                <a:gd name="T5" fmla="*/ 123 h 123"/>
                <a:gd name="T6" fmla="*/ 327 w 327"/>
                <a:gd name="T7" fmla="*/ 0 h 1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7" h="123">
                  <a:moveTo>
                    <a:pt x="0" y="0"/>
                  </a:moveTo>
                  <a:lnTo>
                    <a:pt x="0" y="123"/>
                  </a:lnTo>
                  <a:lnTo>
                    <a:pt x="327" y="123"/>
                  </a:lnTo>
                  <a:lnTo>
                    <a:pt x="327" y="0"/>
                  </a:lnTo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28" name="Rectangle 4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92200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CC3300"/>
                </a:solidFill>
                <a:ea typeface="宋体" pitchFamily="2" charset="-122"/>
                <a:cs typeface="Arial" charset="0"/>
              </a:rPr>
              <a:t>Hình cắt bậc</a:t>
            </a: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1076325" y="2197100"/>
            <a:ext cx="3292475" cy="2725738"/>
            <a:chOff x="3264" y="919"/>
            <a:chExt cx="1694" cy="1402"/>
          </a:xfrm>
        </p:grpSpPr>
        <p:sp>
          <p:nvSpPr>
            <p:cNvPr id="52445" name="Freeform 44"/>
            <p:cNvSpPr>
              <a:spLocks noChangeArrowheads="1"/>
            </p:cNvSpPr>
            <p:nvPr/>
          </p:nvSpPr>
          <p:spPr bwMode="auto">
            <a:xfrm>
              <a:off x="3264" y="919"/>
              <a:ext cx="331" cy="1015"/>
            </a:xfrm>
            <a:custGeom>
              <a:avLst/>
              <a:gdLst>
                <a:gd name="T0" fmla="*/ 2 w 331"/>
                <a:gd name="T1" fmla="*/ 826 h 1015"/>
                <a:gd name="T2" fmla="*/ 331 w 331"/>
                <a:gd name="T3" fmla="*/ 1015 h 1015"/>
                <a:gd name="T4" fmla="*/ 331 w 331"/>
                <a:gd name="T5" fmla="*/ 185 h 1015"/>
                <a:gd name="T6" fmla="*/ 0 w 331"/>
                <a:gd name="T7" fmla="*/ 0 h 1015"/>
                <a:gd name="T8" fmla="*/ 2 w 331"/>
                <a:gd name="T9" fmla="*/ 826 h 10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1" h="1015">
                  <a:moveTo>
                    <a:pt x="2" y="826"/>
                  </a:moveTo>
                  <a:lnTo>
                    <a:pt x="331" y="1015"/>
                  </a:lnTo>
                  <a:lnTo>
                    <a:pt x="331" y="185"/>
                  </a:lnTo>
                  <a:lnTo>
                    <a:pt x="0" y="0"/>
                  </a:lnTo>
                  <a:lnTo>
                    <a:pt x="2" y="826"/>
                  </a:lnTo>
                  <a:close/>
                </a:path>
              </a:pathLst>
            </a:custGeom>
            <a:solidFill>
              <a:srgbClr val="FF9999">
                <a:alpha val="39999"/>
              </a:srgbClr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46" name="Freeform 45"/>
            <p:cNvSpPr>
              <a:spLocks noChangeArrowheads="1"/>
            </p:cNvSpPr>
            <p:nvPr/>
          </p:nvSpPr>
          <p:spPr bwMode="auto">
            <a:xfrm>
              <a:off x="3595" y="1010"/>
              <a:ext cx="173" cy="927"/>
            </a:xfrm>
            <a:custGeom>
              <a:avLst/>
              <a:gdLst>
                <a:gd name="T0" fmla="*/ 0 w 173"/>
                <a:gd name="T1" fmla="*/ 927 h 927"/>
                <a:gd name="T2" fmla="*/ 173 w 173"/>
                <a:gd name="T3" fmla="*/ 824 h 927"/>
                <a:gd name="T4" fmla="*/ 173 w 173"/>
                <a:gd name="T5" fmla="*/ 0 h 927"/>
                <a:gd name="T6" fmla="*/ 0 w 173"/>
                <a:gd name="T7" fmla="*/ 92 h 927"/>
                <a:gd name="T8" fmla="*/ 0 w 173"/>
                <a:gd name="T9" fmla="*/ 927 h 9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" h="927">
                  <a:moveTo>
                    <a:pt x="0" y="927"/>
                  </a:moveTo>
                  <a:lnTo>
                    <a:pt x="173" y="824"/>
                  </a:lnTo>
                  <a:lnTo>
                    <a:pt x="173" y="0"/>
                  </a:lnTo>
                  <a:lnTo>
                    <a:pt x="0" y="92"/>
                  </a:lnTo>
                  <a:lnTo>
                    <a:pt x="0" y="927"/>
                  </a:lnTo>
                  <a:close/>
                </a:path>
              </a:pathLst>
            </a:custGeom>
            <a:solidFill>
              <a:srgbClr val="FF5050">
                <a:alpha val="50195"/>
              </a:srgbClr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47" name="Freeform 46"/>
            <p:cNvSpPr>
              <a:spLocks noChangeArrowheads="1"/>
            </p:cNvSpPr>
            <p:nvPr/>
          </p:nvSpPr>
          <p:spPr bwMode="auto">
            <a:xfrm>
              <a:off x="3766" y="1008"/>
              <a:ext cx="463" cy="1087"/>
            </a:xfrm>
            <a:custGeom>
              <a:avLst/>
              <a:gdLst>
                <a:gd name="T0" fmla="*/ 0 w 463"/>
                <a:gd name="T1" fmla="*/ 828 h 1087"/>
                <a:gd name="T2" fmla="*/ 463 w 463"/>
                <a:gd name="T3" fmla="*/ 1087 h 1087"/>
                <a:gd name="T4" fmla="*/ 463 w 463"/>
                <a:gd name="T5" fmla="*/ 264 h 1087"/>
                <a:gd name="T6" fmla="*/ 2 w 463"/>
                <a:gd name="T7" fmla="*/ 0 h 1087"/>
                <a:gd name="T8" fmla="*/ 0 w 463"/>
                <a:gd name="T9" fmla="*/ 828 h 10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3" h="1087">
                  <a:moveTo>
                    <a:pt x="0" y="828"/>
                  </a:moveTo>
                  <a:lnTo>
                    <a:pt x="463" y="1087"/>
                  </a:lnTo>
                  <a:lnTo>
                    <a:pt x="463" y="264"/>
                  </a:lnTo>
                  <a:lnTo>
                    <a:pt x="2" y="0"/>
                  </a:lnTo>
                  <a:lnTo>
                    <a:pt x="0" y="828"/>
                  </a:lnTo>
                  <a:close/>
                </a:path>
              </a:pathLst>
            </a:custGeom>
            <a:solidFill>
              <a:srgbClr val="FF9999">
                <a:alpha val="39999"/>
              </a:srgbClr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48" name="Freeform 47"/>
            <p:cNvSpPr>
              <a:spLocks noChangeArrowheads="1"/>
            </p:cNvSpPr>
            <p:nvPr/>
          </p:nvSpPr>
          <p:spPr bwMode="auto">
            <a:xfrm>
              <a:off x="4229" y="1183"/>
              <a:ext cx="165" cy="917"/>
            </a:xfrm>
            <a:custGeom>
              <a:avLst/>
              <a:gdLst>
                <a:gd name="T0" fmla="*/ 0 w 165"/>
                <a:gd name="T1" fmla="*/ 917 h 917"/>
                <a:gd name="T2" fmla="*/ 165 w 165"/>
                <a:gd name="T3" fmla="*/ 823 h 917"/>
                <a:gd name="T4" fmla="*/ 165 w 165"/>
                <a:gd name="T5" fmla="*/ 0 h 917"/>
                <a:gd name="T6" fmla="*/ 0 w 165"/>
                <a:gd name="T7" fmla="*/ 84 h 917"/>
                <a:gd name="T8" fmla="*/ 0 w 165"/>
                <a:gd name="T9" fmla="*/ 917 h 9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5" h="917">
                  <a:moveTo>
                    <a:pt x="0" y="917"/>
                  </a:moveTo>
                  <a:lnTo>
                    <a:pt x="165" y="823"/>
                  </a:lnTo>
                  <a:lnTo>
                    <a:pt x="165" y="0"/>
                  </a:lnTo>
                  <a:lnTo>
                    <a:pt x="0" y="84"/>
                  </a:lnTo>
                  <a:lnTo>
                    <a:pt x="0" y="917"/>
                  </a:lnTo>
                  <a:close/>
                </a:path>
              </a:pathLst>
            </a:custGeom>
            <a:solidFill>
              <a:srgbClr val="FF5050">
                <a:alpha val="50195"/>
              </a:srgbClr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49" name="Freeform 48"/>
            <p:cNvSpPr>
              <a:spLocks noChangeArrowheads="1"/>
            </p:cNvSpPr>
            <p:nvPr/>
          </p:nvSpPr>
          <p:spPr bwMode="auto">
            <a:xfrm>
              <a:off x="4394" y="1183"/>
              <a:ext cx="564" cy="1138"/>
            </a:xfrm>
            <a:custGeom>
              <a:avLst/>
              <a:gdLst>
                <a:gd name="T0" fmla="*/ 0 w 564"/>
                <a:gd name="T1" fmla="*/ 826 h 1138"/>
                <a:gd name="T2" fmla="*/ 0 w 564"/>
                <a:gd name="T3" fmla="*/ 0 h 1138"/>
                <a:gd name="T4" fmla="*/ 564 w 564"/>
                <a:gd name="T5" fmla="*/ 317 h 1138"/>
                <a:gd name="T6" fmla="*/ 564 w 564"/>
                <a:gd name="T7" fmla="*/ 1138 h 1138"/>
                <a:gd name="T8" fmla="*/ 0 w 564"/>
                <a:gd name="T9" fmla="*/ 826 h 1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4" h="1138">
                  <a:moveTo>
                    <a:pt x="0" y="826"/>
                  </a:moveTo>
                  <a:lnTo>
                    <a:pt x="0" y="0"/>
                  </a:lnTo>
                  <a:lnTo>
                    <a:pt x="564" y="317"/>
                  </a:lnTo>
                  <a:lnTo>
                    <a:pt x="564" y="1138"/>
                  </a:lnTo>
                  <a:lnTo>
                    <a:pt x="0" y="826"/>
                  </a:lnTo>
                  <a:close/>
                </a:path>
              </a:pathLst>
            </a:custGeom>
            <a:solidFill>
              <a:srgbClr val="FF9999">
                <a:alpha val="39999"/>
              </a:srgbClr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5194300" y="4022725"/>
            <a:ext cx="3262313" cy="1743075"/>
            <a:chOff x="3240" y="1938"/>
            <a:chExt cx="2055" cy="1098"/>
          </a:xfrm>
        </p:grpSpPr>
        <p:sp>
          <p:nvSpPr>
            <p:cNvPr id="52400" name="Rectangle 50"/>
            <p:cNvSpPr>
              <a:spLocks noChangeArrowheads="1"/>
            </p:cNvSpPr>
            <p:nvPr/>
          </p:nvSpPr>
          <p:spPr bwMode="auto">
            <a:xfrm>
              <a:off x="3240" y="1950"/>
              <a:ext cx="1980" cy="1080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401" name="Oval 51"/>
            <p:cNvSpPr>
              <a:spLocks noChangeArrowheads="1"/>
            </p:cNvSpPr>
            <p:nvPr/>
          </p:nvSpPr>
          <p:spPr bwMode="auto">
            <a:xfrm>
              <a:off x="3798" y="2238"/>
              <a:ext cx="510" cy="510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402" name="Oval 52"/>
            <p:cNvSpPr>
              <a:spLocks noChangeArrowheads="1"/>
            </p:cNvSpPr>
            <p:nvPr/>
          </p:nvSpPr>
          <p:spPr bwMode="auto">
            <a:xfrm>
              <a:off x="3888" y="2328"/>
              <a:ext cx="330" cy="330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403" name="Oval 53"/>
            <p:cNvSpPr>
              <a:spLocks noChangeArrowheads="1"/>
            </p:cNvSpPr>
            <p:nvPr/>
          </p:nvSpPr>
          <p:spPr bwMode="auto">
            <a:xfrm>
              <a:off x="3378" y="2094"/>
              <a:ext cx="180" cy="180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404" name="Oval 54"/>
            <p:cNvSpPr>
              <a:spLocks noChangeArrowheads="1"/>
            </p:cNvSpPr>
            <p:nvPr/>
          </p:nvSpPr>
          <p:spPr bwMode="auto">
            <a:xfrm>
              <a:off x="3378" y="2730"/>
              <a:ext cx="180" cy="180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405" name="Arc 55"/>
            <p:cNvSpPr>
              <a:spLocks noChangeArrowheads="1"/>
            </p:cNvSpPr>
            <p:nvPr/>
          </p:nvSpPr>
          <p:spPr bwMode="auto">
            <a:xfrm>
              <a:off x="4992" y="2196"/>
              <a:ext cx="104" cy="192"/>
            </a:xfrm>
            <a:custGeom>
              <a:avLst/>
              <a:gdLst>
                <a:gd name="T0" fmla="*/ 0 w 23396"/>
                <a:gd name="T1" fmla="*/ 0 h 43200"/>
                <a:gd name="T2" fmla="*/ 0 w 23396"/>
                <a:gd name="T3" fmla="*/ 0 h 43200"/>
                <a:gd name="T4" fmla="*/ 0 w 23396"/>
                <a:gd name="T5" fmla="*/ 0 h 43200"/>
                <a:gd name="T6" fmla="*/ 0 w 23396"/>
                <a:gd name="T7" fmla="*/ 0 h 43200"/>
                <a:gd name="T8" fmla="*/ 0 w 23396"/>
                <a:gd name="T9" fmla="*/ 0 h 43200"/>
                <a:gd name="T10" fmla="*/ 0 w 23396"/>
                <a:gd name="T11" fmla="*/ 0 h 43200"/>
                <a:gd name="T12" fmla="*/ 0 w 23396"/>
                <a:gd name="T13" fmla="*/ 0 h 43200"/>
                <a:gd name="T14" fmla="*/ 0 w 23396"/>
                <a:gd name="T15" fmla="*/ 0 h 43200"/>
                <a:gd name="T16" fmla="*/ 0 w 23396"/>
                <a:gd name="T17" fmla="*/ 0 h 43200"/>
                <a:gd name="T18" fmla="*/ 0 w 23396"/>
                <a:gd name="T19" fmla="*/ 0 h 43200"/>
                <a:gd name="T20" fmla="*/ 0 w 23396"/>
                <a:gd name="T21" fmla="*/ 0 h 43200"/>
                <a:gd name="T22" fmla="*/ 0 w 23396"/>
                <a:gd name="T23" fmla="*/ 0 h 432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396" h="43200" fill="none">
                  <a:moveTo>
                    <a:pt x="452" y="41"/>
                  </a:moveTo>
                  <a:cubicBezTo>
                    <a:pt x="900" y="13"/>
                    <a:pt x="1348" y="-1"/>
                    <a:pt x="1796" y="0"/>
                  </a:cubicBezTo>
                  <a:cubicBezTo>
                    <a:pt x="13725" y="0"/>
                    <a:pt x="23396" y="9670"/>
                    <a:pt x="23396" y="21600"/>
                  </a:cubicBezTo>
                  <a:cubicBezTo>
                    <a:pt x="23396" y="33529"/>
                    <a:pt x="13725" y="43200"/>
                    <a:pt x="1796" y="43200"/>
                  </a:cubicBezTo>
                  <a:cubicBezTo>
                    <a:pt x="1196" y="43200"/>
                    <a:pt x="597" y="43175"/>
                    <a:pt x="-1" y="43125"/>
                  </a:cubicBezTo>
                </a:path>
                <a:path w="23396" h="43200" stroke="0">
                  <a:moveTo>
                    <a:pt x="452" y="41"/>
                  </a:moveTo>
                  <a:cubicBezTo>
                    <a:pt x="900" y="13"/>
                    <a:pt x="1348" y="-1"/>
                    <a:pt x="1796" y="0"/>
                  </a:cubicBezTo>
                  <a:cubicBezTo>
                    <a:pt x="13725" y="0"/>
                    <a:pt x="23396" y="9670"/>
                    <a:pt x="23396" y="21600"/>
                  </a:cubicBezTo>
                  <a:cubicBezTo>
                    <a:pt x="23396" y="33529"/>
                    <a:pt x="13725" y="43200"/>
                    <a:pt x="1796" y="43200"/>
                  </a:cubicBezTo>
                  <a:cubicBezTo>
                    <a:pt x="1196" y="43200"/>
                    <a:pt x="597" y="43175"/>
                    <a:pt x="-1" y="43125"/>
                  </a:cubicBezTo>
                  <a:lnTo>
                    <a:pt x="1796" y="21600"/>
                  </a:lnTo>
                  <a:lnTo>
                    <a:pt x="452" y="41"/>
                  </a:lnTo>
                  <a:close/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06" name="Arc 56"/>
            <p:cNvSpPr>
              <a:spLocks noChangeArrowheads="1"/>
            </p:cNvSpPr>
            <p:nvPr/>
          </p:nvSpPr>
          <p:spPr bwMode="auto">
            <a:xfrm flipH="1">
              <a:off x="4554" y="2196"/>
              <a:ext cx="104" cy="192"/>
            </a:xfrm>
            <a:custGeom>
              <a:avLst/>
              <a:gdLst>
                <a:gd name="T0" fmla="*/ 0 w 23396"/>
                <a:gd name="T1" fmla="*/ 0 h 43200"/>
                <a:gd name="T2" fmla="*/ 0 w 23396"/>
                <a:gd name="T3" fmla="*/ 0 h 43200"/>
                <a:gd name="T4" fmla="*/ 0 w 23396"/>
                <a:gd name="T5" fmla="*/ 0 h 43200"/>
                <a:gd name="T6" fmla="*/ 0 w 23396"/>
                <a:gd name="T7" fmla="*/ 0 h 43200"/>
                <a:gd name="T8" fmla="*/ 0 w 23396"/>
                <a:gd name="T9" fmla="*/ 0 h 43200"/>
                <a:gd name="T10" fmla="*/ 0 w 23396"/>
                <a:gd name="T11" fmla="*/ 0 h 43200"/>
                <a:gd name="T12" fmla="*/ 0 w 23396"/>
                <a:gd name="T13" fmla="*/ 0 h 43200"/>
                <a:gd name="T14" fmla="*/ 0 w 23396"/>
                <a:gd name="T15" fmla="*/ 0 h 43200"/>
                <a:gd name="T16" fmla="*/ 0 w 23396"/>
                <a:gd name="T17" fmla="*/ 0 h 43200"/>
                <a:gd name="T18" fmla="*/ 0 w 23396"/>
                <a:gd name="T19" fmla="*/ 0 h 43200"/>
                <a:gd name="T20" fmla="*/ 0 w 23396"/>
                <a:gd name="T21" fmla="*/ 0 h 43200"/>
                <a:gd name="T22" fmla="*/ 0 w 23396"/>
                <a:gd name="T23" fmla="*/ 0 h 432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396" h="43200" fill="none">
                  <a:moveTo>
                    <a:pt x="452" y="41"/>
                  </a:moveTo>
                  <a:cubicBezTo>
                    <a:pt x="900" y="13"/>
                    <a:pt x="1348" y="-1"/>
                    <a:pt x="1796" y="0"/>
                  </a:cubicBezTo>
                  <a:cubicBezTo>
                    <a:pt x="13725" y="0"/>
                    <a:pt x="23396" y="9670"/>
                    <a:pt x="23396" y="21600"/>
                  </a:cubicBezTo>
                  <a:cubicBezTo>
                    <a:pt x="23396" y="33529"/>
                    <a:pt x="13725" y="43200"/>
                    <a:pt x="1796" y="43200"/>
                  </a:cubicBezTo>
                  <a:cubicBezTo>
                    <a:pt x="1196" y="43200"/>
                    <a:pt x="597" y="43175"/>
                    <a:pt x="-1" y="43125"/>
                  </a:cubicBezTo>
                </a:path>
                <a:path w="23396" h="43200" stroke="0">
                  <a:moveTo>
                    <a:pt x="452" y="41"/>
                  </a:moveTo>
                  <a:cubicBezTo>
                    <a:pt x="900" y="13"/>
                    <a:pt x="1348" y="-1"/>
                    <a:pt x="1796" y="0"/>
                  </a:cubicBezTo>
                  <a:cubicBezTo>
                    <a:pt x="13725" y="0"/>
                    <a:pt x="23396" y="9670"/>
                    <a:pt x="23396" y="21600"/>
                  </a:cubicBezTo>
                  <a:cubicBezTo>
                    <a:pt x="23396" y="33529"/>
                    <a:pt x="13725" y="43200"/>
                    <a:pt x="1796" y="43200"/>
                  </a:cubicBezTo>
                  <a:cubicBezTo>
                    <a:pt x="1196" y="43200"/>
                    <a:pt x="597" y="43175"/>
                    <a:pt x="-1" y="43125"/>
                  </a:cubicBezTo>
                  <a:lnTo>
                    <a:pt x="1796" y="21600"/>
                  </a:lnTo>
                  <a:lnTo>
                    <a:pt x="452" y="41"/>
                  </a:lnTo>
                  <a:close/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07" name="Line 57"/>
            <p:cNvSpPr>
              <a:spLocks noChangeShapeType="1"/>
            </p:cNvSpPr>
            <p:nvPr/>
          </p:nvSpPr>
          <p:spPr bwMode="auto">
            <a:xfrm flipH="1">
              <a:off x="4662" y="2388"/>
              <a:ext cx="32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08" name="Line 58"/>
            <p:cNvSpPr>
              <a:spLocks noChangeShapeType="1"/>
            </p:cNvSpPr>
            <p:nvPr/>
          </p:nvSpPr>
          <p:spPr bwMode="auto">
            <a:xfrm flipH="1">
              <a:off x="4662" y="2196"/>
              <a:ext cx="32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409" name="Group 59"/>
            <p:cNvGrpSpPr>
              <a:grpSpLocks/>
            </p:cNvGrpSpPr>
            <p:nvPr/>
          </p:nvGrpSpPr>
          <p:grpSpPr bwMode="auto">
            <a:xfrm>
              <a:off x="4980" y="2274"/>
              <a:ext cx="36" cy="36"/>
              <a:chOff x="4860" y="2316"/>
              <a:chExt cx="36" cy="36"/>
            </a:xfrm>
          </p:grpSpPr>
          <p:sp>
            <p:nvSpPr>
              <p:cNvPr id="52443" name="Line 60"/>
              <p:cNvSpPr>
                <a:spLocks noChangeShapeType="1"/>
              </p:cNvSpPr>
              <p:nvPr/>
            </p:nvSpPr>
            <p:spPr bwMode="auto">
              <a:xfrm>
                <a:off x="4878" y="2316"/>
                <a:ext cx="0" cy="3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44" name="Line 61"/>
              <p:cNvSpPr>
                <a:spLocks noChangeShapeType="1"/>
              </p:cNvSpPr>
              <p:nvPr/>
            </p:nvSpPr>
            <p:spPr bwMode="auto">
              <a:xfrm>
                <a:off x="4860" y="2334"/>
                <a:ext cx="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410" name="Group 62"/>
            <p:cNvGrpSpPr>
              <a:grpSpLocks/>
            </p:cNvGrpSpPr>
            <p:nvPr/>
          </p:nvGrpSpPr>
          <p:grpSpPr bwMode="auto">
            <a:xfrm>
              <a:off x="4638" y="2274"/>
              <a:ext cx="36" cy="36"/>
              <a:chOff x="4860" y="2316"/>
              <a:chExt cx="36" cy="36"/>
            </a:xfrm>
          </p:grpSpPr>
          <p:sp>
            <p:nvSpPr>
              <p:cNvPr id="52441" name="Line 63"/>
              <p:cNvSpPr>
                <a:spLocks noChangeShapeType="1"/>
              </p:cNvSpPr>
              <p:nvPr/>
            </p:nvSpPr>
            <p:spPr bwMode="auto">
              <a:xfrm>
                <a:off x="4878" y="2316"/>
                <a:ext cx="0" cy="3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42" name="Line 64"/>
              <p:cNvSpPr>
                <a:spLocks noChangeShapeType="1"/>
              </p:cNvSpPr>
              <p:nvPr/>
            </p:nvSpPr>
            <p:spPr bwMode="auto">
              <a:xfrm>
                <a:off x="4860" y="2334"/>
                <a:ext cx="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411" name="Line 65"/>
            <p:cNvSpPr>
              <a:spLocks noChangeShapeType="1"/>
            </p:cNvSpPr>
            <p:nvPr/>
          </p:nvSpPr>
          <p:spPr bwMode="auto">
            <a:xfrm>
              <a:off x="4713" y="2292"/>
              <a:ext cx="23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12" name="Line 66"/>
            <p:cNvSpPr>
              <a:spLocks noChangeShapeType="1"/>
            </p:cNvSpPr>
            <p:nvPr/>
          </p:nvSpPr>
          <p:spPr bwMode="auto">
            <a:xfrm>
              <a:off x="5052" y="2292"/>
              <a:ext cx="24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13" name="Line 67"/>
            <p:cNvSpPr>
              <a:spLocks noChangeShapeType="1"/>
            </p:cNvSpPr>
            <p:nvPr/>
          </p:nvSpPr>
          <p:spPr bwMode="auto">
            <a:xfrm>
              <a:off x="4452" y="2292"/>
              <a:ext cx="15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14" name="Line 68"/>
            <p:cNvSpPr>
              <a:spLocks noChangeShapeType="1"/>
            </p:cNvSpPr>
            <p:nvPr/>
          </p:nvSpPr>
          <p:spPr bwMode="auto">
            <a:xfrm rot="-5400000">
              <a:off x="4577" y="2162"/>
              <a:ext cx="15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15" name="Line 69"/>
            <p:cNvSpPr>
              <a:spLocks noChangeShapeType="1"/>
            </p:cNvSpPr>
            <p:nvPr/>
          </p:nvSpPr>
          <p:spPr bwMode="auto">
            <a:xfrm rot="-5400000">
              <a:off x="4577" y="2417"/>
              <a:ext cx="15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16" name="Line 70"/>
            <p:cNvSpPr>
              <a:spLocks noChangeShapeType="1"/>
            </p:cNvSpPr>
            <p:nvPr/>
          </p:nvSpPr>
          <p:spPr bwMode="auto">
            <a:xfrm rot="-5400000">
              <a:off x="4919" y="2162"/>
              <a:ext cx="15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17" name="Line 71"/>
            <p:cNvSpPr>
              <a:spLocks noChangeShapeType="1"/>
            </p:cNvSpPr>
            <p:nvPr/>
          </p:nvSpPr>
          <p:spPr bwMode="auto">
            <a:xfrm rot="-5400000">
              <a:off x="4919" y="2417"/>
              <a:ext cx="15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418" name="Group 72"/>
            <p:cNvGrpSpPr>
              <a:grpSpLocks/>
            </p:cNvGrpSpPr>
            <p:nvPr/>
          </p:nvGrpSpPr>
          <p:grpSpPr bwMode="auto">
            <a:xfrm>
              <a:off x="4038" y="2478"/>
              <a:ext cx="36" cy="36"/>
              <a:chOff x="4860" y="2316"/>
              <a:chExt cx="36" cy="36"/>
            </a:xfrm>
          </p:grpSpPr>
          <p:sp>
            <p:nvSpPr>
              <p:cNvPr id="52439" name="Line 73"/>
              <p:cNvSpPr>
                <a:spLocks noChangeShapeType="1"/>
              </p:cNvSpPr>
              <p:nvPr/>
            </p:nvSpPr>
            <p:spPr bwMode="auto">
              <a:xfrm>
                <a:off x="4878" y="2316"/>
                <a:ext cx="0" cy="3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40" name="Line 74"/>
              <p:cNvSpPr>
                <a:spLocks noChangeShapeType="1"/>
              </p:cNvSpPr>
              <p:nvPr/>
            </p:nvSpPr>
            <p:spPr bwMode="auto">
              <a:xfrm>
                <a:off x="4860" y="2334"/>
                <a:ext cx="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419" name="Line 75"/>
            <p:cNvSpPr>
              <a:spLocks noChangeShapeType="1"/>
            </p:cNvSpPr>
            <p:nvPr/>
          </p:nvSpPr>
          <p:spPr bwMode="auto">
            <a:xfrm>
              <a:off x="3723" y="2496"/>
              <a:ext cx="279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20" name="Line 76"/>
            <p:cNvSpPr>
              <a:spLocks noChangeShapeType="1"/>
            </p:cNvSpPr>
            <p:nvPr/>
          </p:nvSpPr>
          <p:spPr bwMode="auto">
            <a:xfrm>
              <a:off x="4110" y="2496"/>
              <a:ext cx="285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21" name="Line 77"/>
            <p:cNvSpPr>
              <a:spLocks noChangeShapeType="1"/>
            </p:cNvSpPr>
            <p:nvPr/>
          </p:nvSpPr>
          <p:spPr bwMode="auto">
            <a:xfrm rot="-5400000">
              <a:off x="3917" y="2306"/>
              <a:ext cx="27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22" name="Line 78"/>
            <p:cNvSpPr>
              <a:spLocks noChangeShapeType="1"/>
            </p:cNvSpPr>
            <p:nvPr/>
          </p:nvSpPr>
          <p:spPr bwMode="auto">
            <a:xfrm rot="-5400000">
              <a:off x="3914" y="2684"/>
              <a:ext cx="279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23" name="Oval 79"/>
            <p:cNvSpPr>
              <a:spLocks noChangeArrowheads="1"/>
            </p:cNvSpPr>
            <p:nvPr/>
          </p:nvSpPr>
          <p:spPr bwMode="auto">
            <a:xfrm>
              <a:off x="3963" y="2403"/>
              <a:ext cx="180" cy="180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2424" name="Group 80"/>
            <p:cNvGrpSpPr>
              <a:grpSpLocks/>
            </p:cNvGrpSpPr>
            <p:nvPr/>
          </p:nvGrpSpPr>
          <p:grpSpPr bwMode="auto">
            <a:xfrm>
              <a:off x="3450" y="2169"/>
              <a:ext cx="36" cy="36"/>
              <a:chOff x="4860" y="2316"/>
              <a:chExt cx="36" cy="36"/>
            </a:xfrm>
          </p:grpSpPr>
          <p:sp>
            <p:nvSpPr>
              <p:cNvPr id="52437" name="Line 81"/>
              <p:cNvSpPr>
                <a:spLocks noChangeShapeType="1"/>
              </p:cNvSpPr>
              <p:nvPr/>
            </p:nvSpPr>
            <p:spPr bwMode="auto">
              <a:xfrm>
                <a:off x="4878" y="2316"/>
                <a:ext cx="0" cy="3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38" name="Line 82"/>
              <p:cNvSpPr>
                <a:spLocks noChangeShapeType="1"/>
              </p:cNvSpPr>
              <p:nvPr/>
            </p:nvSpPr>
            <p:spPr bwMode="auto">
              <a:xfrm>
                <a:off x="4860" y="2334"/>
                <a:ext cx="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425" name="Line 83"/>
            <p:cNvSpPr>
              <a:spLocks noChangeShapeType="1"/>
            </p:cNvSpPr>
            <p:nvPr/>
          </p:nvSpPr>
          <p:spPr bwMode="auto">
            <a:xfrm>
              <a:off x="3264" y="2187"/>
              <a:ext cx="15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26" name="Line 84"/>
            <p:cNvSpPr>
              <a:spLocks noChangeShapeType="1"/>
            </p:cNvSpPr>
            <p:nvPr/>
          </p:nvSpPr>
          <p:spPr bwMode="auto">
            <a:xfrm rot="-5400000">
              <a:off x="3389" y="2057"/>
              <a:ext cx="15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27" name="Line 85"/>
            <p:cNvSpPr>
              <a:spLocks noChangeShapeType="1"/>
            </p:cNvSpPr>
            <p:nvPr/>
          </p:nvSpPr>
          <p:spPr bwMode="auto">
            <a:xfrm rot="-5400000">
              <a:off x="3389" y="2312"/>
              <a:ext cx="15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28" name="Line 86"/>
            <p:cNvSpPr>
              <a:spLocks noChangeShapeType="1"/>
            </p:cNvSpPr>
            <p:nvPr/>
          </p:nvSpPr>
          <p:spPr bwMode="auto">
            <a:xfrm>
              <a:off x="3519" y="2187"/>
              <a:ext cx="15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429" name="Group 87"/>
            <p:cNvGrpSpPr>
              <a:grpSpLocks/>
            </p:cNvGrpSpPr>
            <p:nvPr/>
          </p:nvGrpSpPr>
          <p:grpSpPr bwMode="auto">
            <a:xfrm>
              <a:off x="3453" y="2805"/>
              <a:ext cx="36" cy="36"/>
              <a:chOff x="4860" y="2316"/>
              <a:chExt cx="36" cy="36"/>
            </a:xfrm>
          </p:grpSpPr>
          <p:sp>
            <p:nvSpPr>
              <p:cNvPr id="52435" name="Line 88"/>
              <p:cNvSpPr>
                <a:spLocks noChangeShapeType="1"/>
              </p:cNvSpPr>
              <p:nvPr/>
            </p:nvSpPr>
            <p:spPr bwMode="auto">
              <a:xfrm>
                <a:off x="4878" y="2316"/>
                <a:ext cx="0" cy="3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36" name="Line 89"/>
              <p:cNvSpPr>
                <a:spLocks noChangeShapeType="1"/>
              </p:cNvSpPr>
              <p:nvPr/>
            </p:nvSpPr>
            <p:spPr bwMode="auto">
              <a:xfrm>
                <a:off x="4860" y="2334"/>
                <a:ext cx="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430" name="Line 90"/>
            <p:cNvSpPr>
              <a:spLocks noChangeShapeType="1"/>
            </p:cNvSpPr>
            <p:nvPr/>
          </p:nvSpPr>
          <p:spPr bwMode="auto">
            <a:xfrm>
              <a:off x="3267" y="2823"/>
              <a:ext cx="15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1" name="Line 91"/>
            <p:cNvSpPr>
              <a:spLocks noChangeShapeType="1"/>
            </p:cNvSpPr>
            <p:nvPr/>
          </p:nvSpPr>
          <p:spPr bwMode="auto">
            <a:xfrm rot="-5400000">
              <a:off x="3392" y="2693"/>
              <a:ext cx="15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2" name="Line 92"/>
            <p:cNvSpPr>
              <a:spLocks noChangeShapeType="1"/>
            </p:cNvSpPr>
            <p:nvPr/>
          </p:nvSpPr>
          <p:spPr bwMode="auto">
            <a:xfrm rot="-5400000">
              <a:off x="3392" y="2948"/>
              <a:ext cx="15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3" name="Line 93"/>
            <p:cNvSpPr>
              <a:spLocks noChangeShapeType="1"/>
            </p:cNvSpPr>
            <p:nvPr/>
          </p:nvSpPr>
          <p:spPr bwMode="auto">
            <a:xfrm>
              <a:off x="3522" y="2823"/>
              <a:ext cx="15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4" name="Line 94"/>
            <p:cNvSpPr>
              <a:spLocks noChangeShapeType="1"/>
            </p:cNvSpPr>
            <p:nvPr/>
          </p:nvSpPr>
          <p:spPr bwMode="auto">
            <a:xfrm flipV="1">
              <a:off x="4368" y="1938"/>
              <a:ext cx="0" cy="10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95"/>
          <p:cNvGrpSpPr>
            <a:grpSpLocks/>
          </p:cNvGrpSpPr>
          <p:nvPr/>
        </p:nvGrpSpPr>
        <p:grpSpPr bwMode="auto">
          <a:xfrm>
            <a:off x="5549900" y="2709863"/>
            <a:ext cx="1588" cy="881062"/>
            <a:chOff x="3464" y="3550"/>
            <a:chExt cx="1" cy="555"/>
          </a:xfrm>
        </p:grpSpPr>
        <p:sp>
          <p:nvSpPr>
            <p:cNvPr id="52397" name="Line 96"/>
            <p:cNvSpPr>
              <a:spLocks noChangeShapeType="1"/>
            </p:cNvSpPr>
            <p:nvPr/>
          </p:nvSpPr>
          <p:spPr bwMode="auto">
            <a:xfrm>
              <a:off x="3465" y="3816"/>
              <a:ext cx="0" cy="3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98" name="Line 97"/>
            <p:cNvSpPr>
              <a:spLocks noChangeShapeType="1"/>
            </p:cNvSpPr>
            <p:nvPr/>
          </p:nvSpPr>
          <p:spPr bwMode="auto">
            <a:xfrm rot="-5400000">
              <a:off x="3353" y="3659"/>
              <a:ext cx="219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99" name="Line 98"/>
            <p:cNvSpPr>
              <a:spLocks noChangeShapeType="1"/>
            </p:cNvSpPr>
            <p:nvPr/>
          </p:nvSpPr>
          <p:spPr bwMode="auto">
            <a:xfrm rot="-5400000">
              <a:off x="3356" y="3998"/>
              <a:ext cx="21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7440613" y="2643188"/>
            <a:ext cx="1587" cy="666750"/>
            <a:chOff x="4631" y="3520"/>
            <a:chExt cx="1" cy="420"/>
          </a:xfrm>
        </p:grpSpPr>
        <p:sp>
          <p:nvSpPr>
            <p:cNvPr id="52394" name="Line 100"/>
            <p:cNvSpPr>
              <a:spLocks noChangeShapeType="1"/>
            </p:cNvSpPr>
            <p:nvPr/>
          </p:nvSpPr>
          <p:spPr bwMode="auto">
            <a:xfrm>
              <a:off x="4632" y="3732"/>
              <a:ext cx="0" cy="3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95" name="Line 101"/>
            <p:cNvSpPr>
              <a:spLocks noChangeShapeType="1"/>
            </p:cNvSpPr>
            <p:nvPr/>
          </p:nvSpPr>
          <p:spPr bwMode="auto">
            <a:xfrm rot="-5400000">
              <a:off x="4544" y="3605"/>
              <a:ext cx="1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96" name="Line 102"/>
            <p:cNvSpPr>
              <a:spLocks noChangeShapeType="1"/>
            </p:cNvSpPr>
            <p:nvPr/>
          </p:nvSpPr>
          <p:spPr bwMode="auto">
            <a:xfrm rot="-5400000">
              <a:off x="4562" y="3872"/>
              <a:ext cx="135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03"/>
          <p:cNvGrpSpPr>
            <a:grpSpLocks/>
          </p:cNvGrpSpPr>
          <p:nvPr/>
        </p:nvGrpSpPr>
        <p:grpSpPr bwMode="auto">
          <a:xfrm>
            <a:off x="7983538" y="2638425"/>
            <a:ext cx="1587" cy="666750"/>
            <a:chOff x="4631" y="3520"/>
            <a:chExt cx="1" cy="420"/>
          </a:xfrm>
        </p:grpSpPr>
        <p:sp>
          <p:nvSpPr>
            <p:cNvPr id="52391" name="Line 104"/>
            <p:cNvSpPr>
              <a:spLocks noChangeShapeType="1"/>
            </p:cNvSpPr>
            <p:nvPr/>
          </p:nvSpPr>
          <p:spPr bwMode="auto">
            <a:xfrm>
              <a:off x="4632" y="3732"/>
              <a:ext cx="0" cy="3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92" name="Line 105"/>
            <p:cNvSpPr>
              <a:spLocks noChangeShapeType="1"/>
            </p:cNvSpPr>
            <p:nvPr/>
          </p:nvSpPr>
          <p:spPr bwMode="auto">
            <a:xfrm rot="-5400000">
              <a:off x="4544" y="3605"/>
              <a:ext cx="1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93" name="Line 106"/>
            <p:cNvSpPr>
              <a:spLocks noChangeShapeType="1"/>
            </p:cNvSpPr>
            <p:nvPr/>
          </p:nvSpPr>
          <p:spPr bwMode="auto">
            <a:xfrm rot="-5400000">
              <a:off x="4562" y="3872"/>
              <a:ext cx="135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07"/>
          <p:cNvGrpSpPr>
            <a:grpSpLocks/>
          </p:cNvGrpSpPr>
          <p:nvPr/>
        </p:nvGrpSpPr>
        <p:grpSpPr bwMode="auto">
          <a:xfrm>
            <a:off x="6442075" y="2233613"/>
            <a:ext cx="90488" cy="1438275"/>
            <a:chOff x="4026" y="3250"/>
            <a:chExt cx="57" cy="906"/>
          </a:xfrm>
        </p:grpSpPr>
        <p:grpSp>
          <p:nvGrpSpPr>
            <p:cNvPr id="52382" name="Group 108"/>
            <p:cNvGrpSpPr>
              <a:grpSpLocks/>
            </p:cNvGrpSpPr>
            <p:nvPr/>
          </p:nvGrpSpPr>
          <p:grpSpPr bwMode="auto">
            <a:xfrm>
              <a:off x="4055" y="3250"/>
              <a:ext cx="1" cy="906"/>
              <a:chOff x="4055" y="3250"/>
              <a:chExt cx="1" cy="906"/>
            </a:xfrm>
          </p:grpSpPr>
          <p:sp>
            <p:nvSpPr>
              <p:cNvPr id="52384" name="Line 109"/>
              <p:cNvSpPr>
                <a:spLocks noChangeShapeType="1"/>
              </p:cNvSpPr>
              <p:nvPr/>
            </p:nvSpPr>
            <p:spPr bwMode="auto">
              <a:xfrm>
                <a:off x="4056" y="3462"/>
                <a:ext cx="0" cy="3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85" name="Line 110"/>
              <p:cNvSpPr>
                <a:spLocks noChangeShapeType="1"/>
              </p:cNvSpPr>
              <p:nvPr/>
            </p:nvSpPr>
            <p:spPr bwMode="auto">
              <a:xfrm rot="-5400000">
                <a:off x="3968" y="3335"/>
                <a:ext cx="17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86" name="Line 111"/>
              <p:cNvSpPr>
                <a:spLocks noChangeShapeType="1"/>
              </p:cNvSpPr>
              <p:nvPr/>
            </p:nvSpPr>
            <p:spPr bwMode="auto">
              <a:xfrm rot="-5400000">
                <a:off x="3986" y="3602"/>
                <a:ext cx="135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87" name="Line 112"/>
              <p:cNvSpPr>
                <a:spLocks noChangeShapeType="1"/>
              </p:cNvSpPr>
              <p:nvPr/>
            </p:nvSpPr>
            <p:spPr bwMode="auto">
              <a:xfrm>
                <a:off x="4056" y="3708"/>
                <a:ext cx="0" cy="3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88" name="Line 113"/>
              <p:cNvSpPr>
                <a:spLocks noChangeShapeType="1"/>
              </p:cNvSpPr>
              <p:nvPr/>
            </p:nvSpPr>
            <p:spPr bwMode="auto">
              <a:xfrm rot="-5400000">
                <a:off x="3986" y="3848"/>
                <a:ext cx="135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89" name="Line 114"/>
              <p:cNvSpPr>
                <a:spLocks noChangeShapeType="1"/>
              </p:cNvSpPr>
              <p:nvPr/>
            </p:nvSpPr>
            <p:spPr bwMode="auto">
              <a:xfrm>
                <a:off x="4056" y="3948"/>
                <a:ext cx="0" cy="3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90" name="Line 115"/>
              <p:cNvSpPr>
                <a:spLocks noChangeShapeType="1"/>
              </p:cNvSpPr>
              <p:nvPr/>
            </p:nvSpPr>
            <p:spPr bwMode="auto">
              <a:xfrm rot="-5400000">
                <a:off x="3986" y="4088"/>
                <a:ext cx="135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383" name="Line 116"/>
            <p:cNvSpPr>
              <a:spLocks noChangeShapeType="1"/>
            </p:cNvSpPr>
            <p:nvPr/>
          </p:nvSpPr>
          <p:spPr bwMode="auto">
            <a:xfrm>
              <a:off x="4026" y="3507"/>
              <a:ext cx="5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17"/>
          <p:cNvGrpSpPr>
            <a:grpSpLocks/>
          </p:cNvGrpSpPr>
          <p:nvPr/>
        </p:nvGrpSpPr>
        <p:grpSpPr bwMode="auto">
          <a:xfrm>
            <a:off x="5408613" y="2441575"/>
            <a:ext cx="2733675" cy="1066800"/>
            <a:chOff x="3375" y="3381"/>
            <a:chExt cx="1722" cy="672"/>
          </a:xfrm>
        </p:grpSpPr>
        <p:sp>
          <p:nvSpPr>
            <p:cNvPr id="52370" name="Line 118"/>
            <p:cNvSpPr>
              <a:spLocks noChangeShapeType="1"/>
            </p:cNvSpPr>
            <p:nvPr/>
          </p:nvSpPr>
          <p:spPr bwMode="auto">
            <a:xfrm>
              <a:off x="3375" y="3636"/>
              <a:ext cx="0" cy="4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71" name="Line 119"/>
            <p:cNvSpPr>
              <a:spLocks noChangeShapeType="1"/>
            </p:cNvSpPr>
            <p:nvPr/>
          </p:nvSpPr>
          <p:spPr bwMode="auto">
            <a:xfrm>
              <a:off x="3555" y="3633"/>
              <a:ext cx="0" cy="4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72" name="Line 120"/>
            <p:cNvSpPr>
              <a:spLocks noChangeShapeType="1"/>
            </p:cNvSpPr>
            <p:nvPr/>
          </p:nvSpPr>
          <p:spPr bwMode="auto">
            <a:xfrm>
              <a:off x="4554" y="3633"/>
              <a:ext cx="0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73" name="Line 121"/>
            <p:cNvSpPr>
              <a:spLocks noChangeShapeType="1"/>
            </p:cNvSpPr>
            <p:nvPr/>
          </p:nvSpPr>
          <p:spPr bwMode="auto">
            <a:xfrm>
              <a:off x="5097" y="3633"/>
              <a:ext cx="0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74" name="Line 122"/>
            <p:cNvSpPr>
              <a:spLocks noChangeShapeType="1"/>
            </p:cNvSpPr>
            <p:nvPr/>
          </p:nvSpPr>
          <p:spPr bwMode="auto">
            <a:xfrm>
              <a:off x="3963" y="3507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75" name="Line 123"/>
            <p:cNvSpPr>
              <a:spLocks noChangeShapeType="1"/>
            </p:cNvSpPr>
            <p:nvPr/>
          </p:nvSpPr>
          <p:spPr bwMode="auto">
            <a:xfrm>
              <a:off x="4143" y="3507"/>
              <a:ext cx="0" cy="5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76" name="Line 124"/>
            <p:cNvSpPr>
              <a:spLocks noChangeShapeType="1"/>
            </p:cNvSpPr>
            <p:nvPr/>
          </p:nvSpPr>
          <p:spPr bwMode="auto">
            <a:xfrm>
              <a:off x="3939" y="3507"/>
              <a:ext cx="5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77" name="Line 125"/>
            <p:cNvSpPr>
              <a:spLocks noChangeShapeType="1"/>
            </p:cNvSpPr>
            <p:nvPr/>
          </p:nvSpPr>
          <p:spPr bwMode="auto">
            <a:xfrm>
              <a:off x="4110" y="3507"/>
              <a:ext cx="5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78" name="Freeform 126"/>
            <p:cNvSpPr>
              <a:spLocks noChangeArrowheads="1"/>
            </p:cNvSpPr>
            <p:nvPr/>
          </p:nvSpPr>
          <p:spPr bwMode="auto">
            <a:xfrm>
              <a:off x="4194" y="3471"/>
              <a:ext cx="21" cy="36"/>
            </a:xfrm>
            <a:custGeom>
              <a:avLst/>
              <a:gdLst>
                <a:gd name="T0" fmla="*/ 0 w 21"/>
                <a:gd name="T1" fmla="*/ 36 h 36"/>
                <a:gd name="T2" fmla="*/ 21 w 21"/>
                <a:gd name="T3" fmla="*/ 36 h 36"/>
                <a:gd name="T4" fmla="*/ 21 w 21"/>
                <a:gd name="T5" fmla="*/ 0 h 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36">
                  <a:moveTo>
                    <a:pt x="0" y="36"/>
                  </a:moveTo>
                  <a:lnTo>
                    <a:pt x="21" y="36"/>
                  </a:lnTo>
                  <a:lnTo>
                    <a:pt x="21" y="0"/>
                  </a:lnTo>
                </a:path>
              </a:pathLst>
            </a:cu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79" name="Freeform 127"/>
            <p:cNvSpPr>
              <a:spLocks noChangeArrowheads="1"/>
            </p:cNvSpPr>
            <p:nvPr/>
          </p:nvSpPr>
          <p:spPr bwMode="auto">
            <a:xfrm flipH="1">
              <a:off x="3888" y="3471"/>
              <a:ext cx="21" cy="36"/>
            </a:xfrm>
            <a:custGeom>
              <a:avLst/>
              <a:gdLst>
                <a:gd name="T0" fmla="*/ 0 w 21"/>
                <a:gd name="T1" fmla="*/ 36 h 36"/>
                <a:gd name="T2" fmla="*/ 21 w 21"/>
                <a:gd name="T3" fmla="*/ 36 h 36"/>
                <a:gd name="T4" fmla="*/ 21 w 21"/>
                <a:gd name="T5" fmla="*/ 0 h 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36">
                  <a:moveTo>
                    <a:pt x="0" y="36"/>
                  </a:moveTo>
                  <a:lnTo>
                    <a:pt x="21" y="36"/>
                  </a:lnTo>
                  <a:lnTo>
                    <a:pt x="21" y="0"/>
                  </a:lnTo>
                </a:path>
              </a:pathLst>
            </a:cu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80" name="Line 128"/>
            <p:cNvSpPr>
              <a:spLocks noChangeShapeType="1"/>
            </p:cNvSpPr>
            <p:nvPr/>
          </p:nvSpPr>
          <p:spPr bwMode="auto">
            <a:xfrm flipV="1">
              <a:off x="3888" y="3381"/>
              <a:ext cx="0" cy="5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81" name="Line 129"/>
            <p:cNvSpPr>
              <a:spLocks noChangeShapeType="1"/>
            </p:cNvSpPr>
            <p:nvPr/>
          </p:nvSpPr>
          <p:spPr bwMode="auto">
            <a:xfrm flipV="1">
              <a:off x="4215" y="3384"/>
              <a:ext cx="0" cy="5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8594" name="Freeform 130"/>
          <p:cNvSpPr>
            <a:spLocks noChangeArrowheads="1"/>
          </p:cNvSpPr>
          <p:nvPr/>
        </p:nvSpPr>
        <p:spPr bwMode="auto">
          <a:xfrm>
            <a:off x="5194300" y="2446338"/>
            <a:ext cx="3143250" cy="1000125"/>
          </a:xfrm>
          <a:custGeom>
            <a:avLst/>
            <a:gdLst>
              <a:gd name="T0" fmla="*/ 2147483647 w 1980"/>
              <a:gd name="T1" fmla="*/ 0 h 630"/>
              <a:gd name="T2" fmla="*/ 2147483647 w 1980"/>
              <a:gd name="T3" fmla="*/ 2147483647 h 630"/>
              <a:gd name="T4" fmla="*/ 0 w 1980"/>
              <a:gd name="T5" fmla="*/ 2147483647 h 630"/>
              <a:gd name="T6" fmla="*/ 0 w 1980"/>
              <a:gd name="T7" fmla="*/ 2147483647 h 630"/>
              <a:gd name="T8" fmla="*/ 2147483647 w 1980"/>
              <a:gd name="T9" fmla="*/ 2147483647 h 630"/>
              <a:gd name="T10" fmla="*/ 2147483647 w 1980"/>
              <a:gd name="T11" fmla="*/ 2147483647 h 630"/>
              <a:gd name="T12" fmla="*/ 2147483647 w 1980"/>
              <a:gd name="T13" fmla="*/ 2147483647 h 630"/>
              <a:gd name="T14" fmla="*/ 2147483647 w 1980"/>
              <a:gd name="T15" fmla="*/ 2147483647 h 630"/>
              <a:gd name="T16" fmla="*/ 2147483647 w 1980"/>
              <a:gd name="T17" fmla="*/ 2147483647 h 630"/>
              <a:gd name="T18" fmla="*/ 2147483647 w 1980"/>
              <a:gd name="T19" fmla="*/ 0 h 630"/>
              <a:gd name="T20" fmla="*/ 2147483647 w 1980"/>
              <a:gd name="T21" fmla="*/ 0 h 63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80" h="630">
                <a:moveTo>
                  <a:pt x="558" y="0"/>
                </a:moveTo>
                <a:lnTo>
                  <a:pt x="558" y="252"/>
                </a:lnTo>
                <a:lnTo>
                  <a:pt x="0" y="252"/>
                </a:lnTo>
                <a:lnTo>
                  <a:pt x="0" y="630"/>
                </a:lnTo>
                <a:lnTo>
                  <a:pt x="1128" y="627"/>
                </a:lnTo>
                <a:lnTo>
                  <a:pt x="1128" y="450"/>
                </a:lnTo>
                <a:lnTo>
                  <a:pt x="1980" y="450"/>
                </a:lnTo>
                <a:lnTo>
                  <a:pt x="1980" y="252"/>
                </a:lnTo>
                <a:lnTo>
                  <a:pt x="1068" y="252"/>
                </a:lnTo>
                <a:lnTo>
                  <a:pt x="1068" y="0"/>
                </a:lnTo>
                <a:lnTo>
                  <a:pt x="558" y="0"/>
                </a:lnTo>
                <a:close/>
              </a:path>
            </a:pathLst>
          </a:cu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95" name="Line 131"/>
          <p:cNvSpPr>
            <a:spLocks noChangeShapeType="1"/>
          </p:cNvSpPr>
          <p:nvPr/>
        </p:nvSpPr>
        <p:spPr bwMode="auto">
          <a:xfrm>
            <a:off x="6080125" y="2846388"/>
            <a:ext cx="809625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96" name="Rectangle 132"/>
          <p:cNvSpPr>
            <a:spLocks noChangeArrowheads="1"/>
          </p:cNvSpPr>
          <p:nvPr/>
        </p:nvSpPr>
        <p:spPr bwMode="auto">
          <a:xfrm>
            <a:off x="508000" y="927100"/>
            <a:ext cx="8153400" cy="12065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597" name="Text Box 133"/>
          <p:cNvSpPr txBox="1">
            <a:spLocks noChangeArrowheads="1"/>
          </p:cNvSpPr>
          <p:nvPr/>
        </p:nvSpPr>
        <p:spPr bwMode="auto">
          <a:xfrm>
            <a:off x="633413" y="866775"/>
            <a:ext cx="82105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>
                <a:solidFill>
                  <a:srgbClr val="FF0000"/>
                </a:solidFill>
                <a:ea typeface="宋体" pitchFamily="2" charset="-122"/>
                <a:cs typeface="Arial" charset="0"/>
              </a:rPr>
              <a:t>Hình cắt bậc</a:t>
            </a:r>
            <a:r>
              <a:rPr lang="en-US" altLang="zh-CN" sz="2800">
                <a:ea typeface="宋体" pitchFamily="2" charset="-122"/>
                <a:cs typeface="Arial" charset="0"/>
              </a:rPr>
              <a:t> là hình cắt được tạo bởi </a:t>
            </a:r>
            <a:r>
              <a:rPr lang="en-US" altLang="zh-CN" sz="2800" b="1" i="1">
                <a:solidFill>
                  <a:srgbClr val="3333CC"/>
                </a:solidFill>
                <a:ea typeface="宋体" pitchFamily="2" charset="-122"/>
                <a:cs typeface="Arial" charset="0"/>
              </a:rPr>
              <a:t>các mặt phẳng cắt</a:t>
            </a:r>
            <a:r>
              <a:rPr lang="en-US" altLang="zh-CN" sz="2800">
                <a:ea typeface="宋体" pitchFamily="2" charset="-122"/>
                <a:cs typeface="Arial" charset="0"/>
              </a:rPr>
              <a:t> đặt </a:t>
            </a:r>
            <a:r>
              <a:rPr lang="en-US" altLang="zh-CN" sz="2800" b="1" i="1">
                <a:solidFill>
                  <a:srgbClr val="3333CC"/>
                </a:solidFill>
                <a:ea typeface="宋体" pitchFamily="2" charset="-122"/>
                <a:cs typeface="Arial" charset="0"/>
              </a:rPr>
              <a:t>song song</a:t>
            </a:r>
            <a:r>
              <a:rPr lang="en-US" altLang="zh-CN" sz="2800">
                <a:ea typeface="宋体" pitchFamily="2" charset="-122"/>
                <a:cs typeface="Arial" charset="0"/>
              </a:rPr>
              <a:t> với nhau tạo thành bậc. </a:t>
            </a:r>
          </a:p>
        </p:txBody>
      </p:sp>
      <p:grpSp>
        <p:nvGrpSpPr>
          <p:cNvPr id="17" name="Group 134"/>
          <p:cNvGrpSpPr>
            <a:grpSpLocks/>
          </p:cNvGrpSpPr>
          <p:nvPr/>
        </p:nvGrpSpPr>
        <p:grpSpPr bwMode="auto">
          <a:xfrm>
            <a:off x="5184775" y="2441575"/>
            <a:ext cx="3157538" cy="1004888"/>
            <a:chOff x="3234" y="3381"/>
            <a:chExt cx="1989" cy="633"/>
          </a:xfrm>
        </p:grpSpPr>
        <p:grpSp>
          <p:nvGrpSpPr>
            <p:cNvPr id="52334" name="Group 135"/>
            <p:cNvGrpSpPr>
              <a:grpSpLocks/>
            </p:cNvGrpSpPr>
            <p:nvPr/>
          </p:nvGrpSpPr>
          <p:grpSpPr bwMode="auto">
            <a:xfrm>
              <a:off x="4143" y="3381"/>
              <a:ext cx="414" cy="630"/>
              <a:chOff x="4143" y="3381"/>
              <a:chExt cx="414" cy="630"/>
            </a:xfrm>
          </p:grpSpPr>
          <p:sp>
            <p:nvSpPr>
              <p:cNvPr id="52357" name="Line 136"/>
              <p:cNvSpPr>
                <a:spLocks noChangeShapeType="1"/>
              </p:cNvSpPr>
              <p:nvPr/>
            </p:nvSpPr>
            <p:spPr bwMode="auto">
              <a:xfrm>
                <a:off x="4248" y="3381"/>
                <a:ext cx="60" cy="6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58" name="Line 137"/>
              <p:cNvSpPr>
                <a:spLocks noChangeShapeType="1"/>
              </p:cNvSpPr>
              <p:nvPr/>
            </p:nvSpPr>
            <p:spPr bwMode="auto">
              <a:xfrm>
                <a:off x="4218" y="3429"/>
                <a:ext cx="90" cy="9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59" name="Line 138"/>
              <p:cNvSpPr>
                <a:spLocks noChangeShapeType="1"/>
              </p:cNvSpPr>
              <p:nvPr/>
            </p:nvSpPr>
            <p:spPr bwMode="auto">
              <a:xfrm>
                <a:off x="4212" y="3501"/>
                <a:ext cx="90" cy="9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60" name="Line 139"/>
              <p:cNvSpPr>
                <a:spLocks noChangeShapeType="1"/>
              </p:cNvSpPr>
              <p:nvPr/>
            </p:nvSpPr>
            <p:spPr bwMode="auto">
              <a:xfrm>
                <a:off x="4149" y="3516"/>
                <a:ext cx="318" cy="31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61" name="Line 140"/>
              <p:cNvSpPr>
                <a:spLocks noChangeShapeType="1"/>
              </p:cNvSpPr>
              <p:nvPr/>
            </p:nvSpPr>
            <p:spPr bwMode="auto">
              <a:xfrm>
                <a:off x="4350" y="3636"/>
                <a:ext cx="198" cy="19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62" name="Line 141"/>
              <p:cNvSpPr>
                <a:spLocks noChangeShapeType="1"/>
              </p:cNvSpPr>
              <p:nvPr/>
            </p:nvSpPr>
            <p:spPr bwMode="auto">
              <a:xfrm>
                <a:off x="4431" y="3636"/>
                <a:ext cx="126" cy="12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63" name="Line 142"/>
              <p:cNvSpPr>
                <a:spLocks noChangeShapeType="1"/>
              </p:cNvSpPr>
              <p:nvPr/>
            </p:nvSpPr>
            <p:spPr bwMode="auto">
              <a:xfrm>
                <a:off x="4509" y="3636"/>
                <a:ext cx="42" cy="4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64" name="Line 143"/>
              <p:cNvSpPr>
                <a:spLocks noChangeShapeType="1"/>
              </p:cNvSpPr>
              <p:nvPr/>
            </p:nvSpPr>
            <p:spPr bwMode="auto">
              <a:xfrm>
                <a:off x="4143" y="3588"/>
                <a:ext cx="243" cy="24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65" name="Line 144"/>
              <p:cNvSpPr>
                <a:spLocks noChangeShapeType="1"/>
              </p:cNvSpPr>
              <p:nvPr/>
            </p:nvSpPr>
            <p:spPr bwMode="auto">
              <a:xfrm>
                <a:off x="4149" y="3675"/>
                <a:ext cx="216" cy="21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66" name="Line 145"/>
              <p:cNvSpPr>
                <a:spLocks noChangeShapeType="1"/>
              </p:cNvSpPr>
              <p:nvPr/>
            </p:nvSpPr>
            <p:spPr bwMode="auto">
              <a:xfrm>
                <a:off x="4143" y="3750"/>
                <a:ext cx="225" cy="225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67" name="Line 146"/>
              <p:cNvSpPr>
                <a:spLocks noChangeShapeType="1"/>
              </p:cNvSpPr>
              <p:nvPr/>
            </p:nvSpPr>
            <p:spPr bwMode="auto">
              <a:xfrm>
                <a:off x="4143" y="3834"/>
                <a:ext cx="177" cy="17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68" name="Line 147"/>
              <p:cNvSpPr>
                <a:spLocks noChangeShapeType="1"/>
              </p:cNvSpPr>
              <p:nvPr/>
            </p:nvSpPr>
            <p:spPr bwMode="auto">
              <a:xfrm>
                <a:off x="4146" y="3918"/>
                <a:ext cx="93" cy="9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69" name="Line 148"/>
              <p:cNvSpPr>
                <a:spLocks noChangeShapeType="1"/>
              </p:cNvSpPr>
              <p:nvPr/>
            </p:nvSpPr>
            <p:spPr bwMode="auto">
              <a:xfrm>
                <a:off x="4146" y="3981"/>
                <a:ext cx="30" cy="3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335" name="Line 149"/>
            <p:cNvSpPr>
              <a:spLocks noChangeShapeType="1"/>
            </p:cNvSpPr>
            <p:nvPr/>
          </p:nvSpPr>
          <p:spPr bwMode="auto">
            <a:xfrm>
              <a:off x="3699" y="3642"/>
              <a:ext cx="261" cy="2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6" name="Line 150"/>
            <p:cNvSpPr>
              <a:spLocks noChangeShapeType="1"/>
            </p:cNvSpPr>
            <p:nvPr/>
          </p:nvSpPr>
          <p:spPr bwMode="auto">
            <a:xfrm>
              <a:off x="3780" y="3642"/>
              <a:ext cx="183" cy="18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7" name="Line 151"/>
            <p:cNvSpPr>
              <a:spLocks noChangeShapeType="1"/>
            </p:cNvSpPr>
            <p:nvPr/>
          </p:nvSpPr>
          <p:spPr bwMode="auto">
            <a:xfrm>
              <a:off x="3795" y="3576"/>
              <a:ext cx="168" cy="1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8" name="Line 152"/>
            <p:cNvSpPr>
              <a:spLocks noChangeShapeType="1"/>
            </p:cNvSpPr>
            <p:nvPr/>
          </p:nvSpPr>
          <p:spPr bwMode="auto">
            <a:xfrm>
              <a:off x="3792" y="3495"/>
              <a:ext cx="174" cy="17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9" name="Line 153"/>
            <p:cNvSpPr>
              <a:spLocks noChangeShapeType="1"/>
            </p:cNvSpPr>
            <p:nvPr/>
          </p:nvSpPr>
          <p:spPr bwMode="auto">
            <a:xfrm>
              <a:off x="3621" y="3642"/>
              <a:ext cx="333" cy="33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40" name="Line 154"/>
            <p:cNvSpPr>
              <a:spLocks noChangeShapeType="1"/>
            </p:cNvSpPr>
            <p:nvPr/>
          </p:nvSpPr>
          <p:spPr bwMode="auto">
            <a:xfrm>
              <a:off x="3558" y="3660"/>
              <a:ext cx="345" cy="34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41" name="Line 155"/>
            <p:cNvSpPr>
              <a:spLocks noChangeShapeType="1"/>
            </p:cNvSpPr>
            <p:nvPr/>
          </p:nvSpPr>
          <p:spPr bwMode="auto">
            <a:xfrm>
              <a:off x="3558" y="3741"/>
              <a:ext cx="273" cy="2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42" name="Line 156"/>
            <p:cNvSpPr>
              <a:spLocks noChangeShapeType="1"/>
            </p:cNvSpPr>
            <p:nvPr/>
          </p:nvSpPr>
          <p:spPr bwMode="auto">
            <a:xfrm>
              <a:off x="3558" y="3825"/>
              <a:ext cx="177" cy="17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43" name="Line 157"/>
            <p:cNvSpPr>
              <a:spLocks noChangeShapeType="1"/>
            </p:cNvSpPr>
            <p:nvPr/>
          </p:nvSpPr>
          <p:spPr bwMode="auto">
            <a:xfrm>
              <a:off x="3561" y="3909"/>
              <a:ext cx="93" cy="9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44" name="Line 158"/>
            <p:cNvSpPr>
              <a:spLocks noChangeShapeType="1"/>
            </p:cNvSpPr>
            <p:nvPr/>
          </p:nvSpPr>
          <p:spPr bwMode="auto">
            <a:xfrm>
              <a:off x="3561" y="3972"/>
              <a:ext cx="30" cy="3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45" name="Line 159"/>
            <p:cNvSpPr>
              <a:spLocks noChangeShapeType="1"/>
            </p:cNvSpPr>
            <p:nvPr/>
          </p:nvSpPr>
          <p:spPr bwMode="auto">
            <a:xfrm>
              <a:off x="3795" y="3417"/>
              <a:ext cx="168" cy="1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46" name="Line 160"/>
            <p:cNvSpPr>
              <a:spLocks noChangeShapeType="1"/>
            </p:cNvSpPr>
            <p:nvPr/>
          </p:nvSpPr>
          <p:spPr bwMode="auto">
            <a:xfrm>
              <a:off x="3852" y="3387"/>
              <a:ext cx="27" cy="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47" name="Line 161"/>
            <p:cNvSpPr>
              <a:spLocks noChangeShapeType="1"/>
            </p:cNvSpPr>
            <p:nvPr/>
          </p:nvSpPr>
          <p:spPr bwMode="auto">
            <a:xfrm>
              <a:off x="5109" y="3639"/>
              <a:ext cx="111" cy="1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48" name="Line 162"/>
            <p:cNvSpPr>
              <a:spLocks noChangeShapeType="1"/>
            </p:cNvSpPr>
            <p:nvPr/>
          </p:nvSpPr>
          <p:spPr bwMode="auto">
            <a:xfrm>
              <a:off x="5103" y="3714"/>
              <a:ext cx="117" cy="1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49" name="Line 163"/>
            <p:cNvSpPr>
              <a:spLocks noChangeShapeType="1"/>
            </p:cNvSpPr>
            <p:nvPr/>
          </p:nvSpPr>
          <p:spPr bwMode="auto">
            <a:xfrm>
              <a:off x="5106" y="3792"/>
              <a:ext cx="30" cy="3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50" name="Line 164"/>
            <p:cNvSpPr>
              <a:spLocks noChangeShapeType="1"/>
            </p:cNvSpPr>
            <p:nvPr/>
          </p:nvSpPr>
          <p:spPr bwMode="auto">
            <a:xfrm>
              <a:off x="5181" y="3636"/>
              <a:ext cx="42" cy="4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51" name="Line 165"/>
            <p:cNvSpPr>
              <a:spLocks noChangeShapeType="1"/>
            </p:cNvSpPr>
            <p:nvPr/>
          </p:nvSpPr>
          <p:spPr bwMode="auto">
            <a:xfrm>
              <a:off x="3249" y="3822"/>
              <a:ext cx="120" cy="1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52" name="Line 166"/>
            <p:cNvSpPr>
              <a:spLocks noChangeShapeType="1"/>
            </p:cNvSpPr>
            <p:nvPr/>
          </p:nvSpPr>
          <p:spPr bwMode="auto">
            <a:xfrm>
              <a:off x="3243" y="3897"/>
              <a:ext cx="117" cy="1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53" name="Line 167"/>
            <p:cNvSpPr>
              <a:spLocks noChangeShapeType="1"/>
            </p:cNvSpPr>
            <p:nvPr/>
          </p:nvSpPr>
          <p:spPr bwMode="auto">
            <a:xfrm>
              <a:off x="3246" y="3975"/>
              <a:ext cx="30" cy="3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54" name="Line 168"/>
            <p:cNvSpPr>
              <a:spLocks noChangeShapeType="1"/>
            </p:cNvSpPr>
            <p:nvPr/>
          </p:nvSpPr>
          <p:spPr bwMode="auto">
            <a:xfrm>
              <a:off x="3234" y="3729"/>
              <a:ext cx="138" cy="13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55" name="Line 169"/>
            <p:cNvSpPr>
              <a:spLocks noChangeShapeType="1"/>
            </p:cNvSpPr>
            <p:nvPr/>
          </p:nvSpPr>
          <p:spPr bwMode="auto">
            <a:xfrm>
              <a:off x="3240" y="3657"/>
              <a:ext cx="138" cy="13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56" name="Line 170"/>
            <p:cNvSpPr>
              <a:spLocks noChangeShapeType="1"/>
            </p:cNvSpPr>
            <p:nvPr/>
          </p:nvSpPr>
          <p:spPr bwMode="auto">
            <a:xfrm>
              <a:off x="3294" y="3633"/>
              <a:ext cx="84" cy="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71"/>
          <p:cNvGrpSpPr>
            <a:grpSpLocks/>
          </p:cNvGrpSpPr>
          <p:nvPr/>
        </p:nvGrpSpPr>
        <p:grpSpPr bwMode="auto">
          <a:xfrm>
            <a:off x="4775200" y="4584700"/>
            <a:ext cx="4019550" cy="842963"/>
            <a:chOff x="2976" y="2292"/>
            <a:chExt cx="2532" cy="531"/>
          </a:xfrm>
        </p:grpSpPr>
        <p:sp>
          <p:nvSpPr>
            <p:cNvPr id="52324" name="Line 172"/>
            <p:cNvSpPr>
              <a:spLocks noChangeShapeType="1"/>
            </p:cNvSpPr>
            <p:nvPr/>
          </p:nvSpPr>
          <p:spPr bwMode="auto">
            <a:xfrm flipH="1">
              <a:off x="3042" y="2823"/>
              <a:ext cx="22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5" name="Line 173"/>
            <p:cNvSpPr>
              <a:spLocks noChangeShapeType="1"/>
            </p:cNvSpPr>
            <p:nvPr/>
          </p:nvSpPr>
          <p:spPr bwMode="auto">
            <a:xfrm flipH="1">
              <a:off x="2976" y="2823"/>
              <a:ext cx="16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6" name="Freeform 174"/>
            <p:cNvSpPr>
              <a:spLocks noChangeArrowheads="1"/>
            </p:cNvSpPr>
            <p:nvPr/>
          </p:nvSpPr>
          <p:spPr bwMode="auto">
            <a:xfrm>
              <a:off x="3630" y="2766"/>
              <a:ext cx="51" cy="57"/>
            </a:xfrm>
            <a:custGeom>
              <a:avLst/>
              <a:gdLst>
                <a:gd name="T0" fmla="*/ 0 w 51"/>
                <a:gd name="T1" fmla="*/ 57 h 57"/>
                <a:gd name="T2" fmla="*/ 51 w 51"/>
                <a:gd name="T3" fmla="*/ 57 h 57"/>
                <a:gd name="T4" fmla="*/ 51 w 51"/>
                <a:gd name="T5" fmla="*/ 0 h 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" h="57">
                  <a:moveTo>
                    <a:pt x="0" y="57"/>
                  </a:moveTo>
                  <a:lnTo>
                    <a:pt x="51" y="57"/>
                  </a:lnTo>
                  <a:lnTo>
                    <a:pt x="51" y="0"/>
                  </a:lnTo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7" name="Freeform 175"/>
            <p:cNvSpPr>
              <a:spLocks noChangeArrowheads="1"/>
            </p:cNvSpPr>
            <p:nvPr/>
          </p:nvSpPr>
          <p:spPr bwMode="auto">
            <a:xfrm rot="10800000">
              <a:off x="3681" y="2496"/>
              <a:ext cx="51" cy="57"/>
            </a:xfrm>
            <a:custGeom>
              <a:avLst/>
              <a:gdLst>
                <a:gd name="T0" fmla="*/ 0 w 51"/>
                <a:gd name="T1" fmla="*/ 57 h 57"/>
                <a:gd name="T2" fmla="*/ 51 w 51"/>
                <a:gd name="T3" fmla="*/ 57 h 57"/>
                <a:gd name="T4" fmla="*/ 51 w 51"/>
                <a:gd name="T5" fmla="*/ 0 h 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" h="57">
                  <a:moveTo>
                    <a:pt x="0" y="57"/>
                  </a:moveTo>
                  <a:lnTo>
                    <a:pt x="51" y="57"/>
                  </a:lnTo>
                  <a:lnTo>
                    <a:pt x="51" y="0"/>
                  </a:lnTo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8" name="Line 176"/>
            <p:cNvSpPr>
              <a:spLocks noChangeShapeType="1"/>
            </p:cNvSpPr>
            <p:nvPr/>
          </p:nvSpPr>
          <p:spPr bwMode="auto">
            <a:xfrm>
              <a:off x="3681" y="2556"/>
              <a:ext cx="0" cy="20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9" name="Freeform 177"/>
            <p:cNvSpPr>
              <a:spLocks noChangeArrowheads="1"/>
            </p:cNvSpPr>
            <p:nvPr/>
          </p:nvSpPr>
          <p:spPr bwMode="auto">
            <a:xfrm>
              <a:off x="4392" y="2439"/>
              <a:ext cx="51" cy="57"/>
            </a:xfrm>
            <a:custGeom>
              <a:avLst/>
              <a:gdLst>
                <a:gd name="T0" fmla="*/ 0 w 51"/>
                <a:gd name="T1" fmla="*/ 57 h 57"/>
                <a:gd name="T2" fmla="*/ 51 w 51"/>
                <a:gd name="T3" fmla="*/ 57 h 57"/>
                <a:gd name="T4" fmla="*/ 51 w 51"/>
                <a:gd name="T5" fmla="*/ 0 h 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" h="57">
                  <a:moveTo>
                    <a:pt x="0" y="57"/>
                  </a:moveTo>
                  <a:lnTo>
                    <a:pt x="51" y="57"/>
                  </a:lnTo>
                  <a:lnTo>
                    <a:pt x="51" y="0"/>
                  </a:lnTo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0" name="Freeform 178"/>
            <p:cNvSpPr>
              <a:spLocks noChangeArrowheads="1"/>
            </p:cNvSpPr>
            <p:nvPr/>
          </p:nvSpPr>
          <p:spPr bwMode="auto">
            <a:xfrm rot="10800000">
              <a:off x="4443" y="2292"/>
              <a:ext cx="51" cy="57"/>
            </a:xfrm>
            <a:custGeom>
              <a:avLst/>
              <a:gdLst>
                <a:gd name="T0" fmla="*/ 0 w 51"/>
                <a:gd name="T1" fmla="*/ 57 h 57"/>
                <a:gd name="T2" fmla="*/ 51 w 51"/>
                <a:gd name="T3" fmla="*/ 57 h 57"/>
                <a:gd name="T4" fmla="*/ 51 w 51"/>
                <a:gd name="T5" fmla="*/ 0 h 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" h="57">
                  <a:moveTo>
                    <a:pt x="0" y="57"/>
                  </a:moveTo>
                  <a:lnTo>
                    <a:pt x="51" y="57"/>
                  </a:lnTo>
                  <a:lnTo>
                    <a:pt x="51" y="0"/>
                  </a:lnTo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1" name="Line 179"/>
            <p:cNvSpPr>
              <a:spLocks noChangeShapeType="1"/>
            </p:cNvSpPr>
            <p:nvPr/>
          </p:nvSpPr>
          <p:spPr bwMode="auto">
            <a:xfrm>
              <a:off x="4443" y="2316"/>
              <a:ext cx="0" cy="12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2" name="Line 180"/>
            <p:cNvSpPr>
              <a:spLocks noChangeShapeType="1"/>
            </p:cNvSpPr>
            <p:nvPr/>
          </p:nvSpPr>
          <p:spPr bwMode="auto">
            <a:xfrm flipH="1">
              <a:off x="5178" y="2292"/>
              <a:ext cx="22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3" name="Line 181"/>
            <p:cNvSpPr>
              <a:spLocks noChangeShapeType="1"/>
            </p:cNvSpPr>
            <p:nvPr/>
          </p:nvSpPr>
          <p:spPr bwMode="auto">
            <a:xfrm flipH="1">
              <a:off x="5340" y="2292"/>
              <a:ext cx="16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8646" name="Line 182"/>
          <p:cNvSpPr>
            <a:spLocks noChangeShapeType="1"/>
          </p:cNvSpPr>
          <p:nvPr/>
        </p:nvSpPr>
        <p:spPr bwMode="auto">
          <a:xfrm>
            <a:off x="5886450" y="3433763"/>
            <a:ext cx="0" cy="1495425"/>
          </a:xfrm>
          <a:prstGeom prst="line">
            <a:avLst/>
          </a:prstGeom>
          <a:noFill/>
          <a:ln w="9525" cap="sq">
            <a:solidFill>
              <a:srgbClr val="FF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47" name="Line 183"/>
          <p:cNvSpPr>
            <a:spLocks noChangeShapeType="1"/>
          </p:cNvSpPr>
          <p:nvPr/>
        </p:nvSpPr>
        <p:spPr bwMode="auto">
          <a:xfrm>
            <a:off x="7105650" y="3160713"/>
            <a:ext cx="0" cy="1397000"/>
          </a:xfrm>
          <a:prstGeom prst="line">
            <a:avLst/>
          </a:prstGeom>
          <a:noFill/>
          <a:ln w="9525" cap="sq">
            <a:solidFill>
              <a:srgbClr val="FF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48" name="Line 184"/>
          <p:cNvSpPr>
            <a:spLocks noChangeShapeType="1"/>
          </p:cNvSpPr>
          <p:nvPr/>
        </p:nvSpPr>
        <p:spPr bwMode="auto">
          <a:xfrm>
            <a:off x="5886450" y="2843213"/>
            <a:ext cx="0" cy="600075"/>
          </a:xfrm>
          <a:prstGeom prst="line">
            <a:avLst/>
          </a:prstGeom>
          <a:noFill/>
          <a:ln w="3810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49" name="Line 185"/>
          <p:cNvSpPr>
            <a:spLocks noChangeShapeType="1"/>
          </p:cNvSpPr>
          <p:nvPr/>
        </p:nvSpPr>
        <p:spPr bwMode="auto">
          <a:xfrm>
            <a:off x="7105650" y="2847975"/>
            <a:ext cx="0" cy="304800"/>
          </a:xfrm>
          <a:prstGeom prst="line">
            <a:avLst/>
          </a:prstGeom>
          <a:noFill/>
          <a:ln w="3810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186"/>
          <p:cNvGrpSpPr>
            <a:grpSpLocks/>
          </p:cNvGrpSpPr>
          <p:nvPr/>
        </p:nvGrpSpPr>
        <p:grpSpPr bwMode="auto">
          <a:xfrm>
            <a:off x="280988" y="5624513"/>
            <a:ext cx="484187" cy="1133475"/>
            <a:chOff x="231" y="3222"/>
            <a:chExt cx="305" cy="714"/>
          </a:xfrm>
        </p:grpSpPr>
        <p:sp>
          <p:nvSpPr>
            <p:cNvPr id="52321" name="AutoShape 187"/>
            <p:cNvSpPr>
              <a:spLocks noChangeArrowheads="1"/>
            </p:cNvSpPr>
            <p:nvPr/>
          </p:nvSpPr>
          <p:spPr bwMode="auto">
            <a:xfrm flipV="1">
              <a:off x="232" y="3432"/>
              <a:ext cx="304" cy="504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477647"/>
                </a:gs>
                <a:gs pos="50000">
                  <a:srgbClr val="99FF99"/>
                </a:gs>
                <a:gs pos="100000">
                  <a:srgbClr val="47764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322" name="Oval 188"/>
            <p:cNvSpPr>
              <a:spLocks noChangeArrowheads="1"/>
            </p:cNvSpPr>
            <p:nvPr/>
          </p:nvSpPr>
          <p:spPr bwMode="auto">
            <a:xfrm>
              <a:off x="231" y="3361"/>
              <a:ext cx="303" cy="136"/>
            </a:xfrm>
            <a:prstGeom prst="ellipse">
              <a:avLst/>
            </a:prstGeom>
            <a:gradFill rotWithShape="1">
              <a:gsLst>
                <a:gs pos="0">
                  <a:srgbClr val="99FF99"/>
                </a:gs>
                <a:gs pos="100000">
                  <a:srgbClr val="47764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323" name="Oval 189"/>
            <p:cNvSpPr>
              <a:spLocks noChangeArrowheads="1"/>
            </p:cNvSpPr>
            <p:nvPr/>
          </p:nvSpPr>
          <p:spPr bwMode="auto">
            <a:xfrm>
              <a:off x="275" y="3222"/>
              <a:ext cx="214" cy="21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57686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318654" name="Line 190"/>
          <p:cNvSpPr>
            <a:spLocks noChangeShapeType="1"/>
          </p:cNvSpPr>
          <p:nvPr/>
        </p:nvSpPr>
        <p:spPr bwMode="auto">
          <a:xfrm flipV="1">
            <a:off x="752475" y="5500688"/>
            <a:ext cx="346075" cy="200025"/>
          </a:xfrm>
          <a:prstGeom prst="line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55" name="Text Box 191"/>
          <p:cNvSpPr txBox="1">
            <a:spLocks noChangeArrowheads="1"/>
          </p:cNvSpPr>
          <p:nvPr/>
        </p:nvSpPr>
        <p:spPr bwMode="auto">
          <a:xfrm>
            <a:off x="5191125" y="5938838"/>
            <a:ext cx="3214688" cy="822325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  <a:ea typeface="宋体" pitchFamily="2" charset="-122"/>
                <a:cs typeface="Angsana New" pitchFamily="18" charset="-34"/>
              </a:rPr>
              <a:t>Không vẽ vết của mặt </a:t>
            </a: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  <a:ea typeface="宋体" pitchFamily="2" charset="-122"/>
                <a:cs typeface="Angsana New" pitchFamily="18" charset="-34"/>
              </a:rPr>
              <a:t>phẳng cắt chuyển tiếp.</a:t>
            </a:r>
            <a:endParaRPr lang="th-TH" sz="2400">
              <a:solidFill>
                <a:schemeClr val="bg1"/>
              </a:solidFill>
              <a:ea typeface="宋体" pitchFamily="2" charset="-122"/>
              <a:cs typeface="Angsana New" pitchFamily="18" charset="-34"/>
            </a:endParaRPr>
          </a:p>
        </p:txBody>
      </p:sp>
      <p:grpSp>
        <p:nvGrpSpPr>
          <p:cNvPr id="21" name="Group 192"/>
          <p:cNvGrpSpPr>
            <a:grpSpLocks/>
          </p:cNvGrpSpPr>
          <p:nvPr/>
        </p:nvGrpSpPr>
        <p:grpSpPr bwMode="auto">
          <a:xfrm>
            <a:off x="1154113" y="4391025"/>
            <a:ext cx="3081337" cy="1512888"/>
            <a:chOff x="817" y="2766"/>
            <a:chExt cx="1941" cy="953"/>
          </a:xfrm>
        </p:grpSpPr>
        <p:sp>
          <p:nvSpPr>
            <p:cNvPr id="52284" name="Freeform 193"/>
            <p:cNvSpPr>
              <a:spLocks noChangeArrowheads="1"/>
            </p:cNvSpPr>
            <p:nvPr/>
          </p:nvSpPr>
          <p:spPr bwMode="auto">
            <a:xfrm>
              <a:off x="818" y="2875"/>
              <a:ext cx="137" cy="467"/>
            </a:xfrm>
            <a:custGeom>
              <a:avLst/>
              <a:gdLst>
                <a:gd name="T0" fmla="*/ 199 w 112"/>
                <a:gd name="T1" fmla="*/ 701 h 381"/>
                <a:gd name="T2" fmla="*/ 206 w 112"/>
                <a:gd name="T3" fmla="*/ 113 h 381"/>
                <a:gd name="T4" fmla="*/ 0 w 112"/>
                <a:gd name="T5" fmla="*/ 0 h 381"/>
                <a:gd name="T6" fmla="*/ 1 w 112"/>
                <a:gd name="T7" fmla="*/ 597 h 381"/>
                <a:gd name="T8" fmla="*/ 199 w 112"/>
                <a:gd name="T9" fmla="*/ 701 h 3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2" h="381">
                  <a:moveTo>
                    <a:pt x="109" y="381"/>
                  </a:moveTo>
                  <a:lnTo>
                    <a:pt x="112" y="61"/>
                  </a:lnTo>
                  <a:lnTo>
                    <a:pt x="0" y="0"/>
                  </a:lnTo>
                  <a:lnTo>
                    <a:pt x="1" y="324"/>
                  </a:lnTo>
                  <a:lnTo>
                    <a:pt x="109" y="381"/>
                  </a:lnTo>
                  <a:close/>
                </a:path>
              </a:pathLst>
            </a:custGeom>
            <a:noFill/>
            <a:ln w="1905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85" name="Freeform 194"/>
            <p:cNvSpPr>
              <a:spLocks noChangeArrowheads="1"/>
            </p:cNvSpPr>
            <p:nvPr/>
          </p:nvSpPr>
          <p:spPr bwMode="auto">
            <a:xfrm>
              <a:off x="1089" y="3033"/>
              <a:ext cx="78" cy="428"/>
            </a:xfrm>
            <a:custGeom>
              <a:avLst/>
              <a:gdLst>
                <a:gd name="T0" fmla="*/ 6 w 63"/>
                <a:gd name="T1" fmla="*/ 589 h 349"/>
                <a:gd name="T2" fmla="*/ 116 w 63"/>
                <a:gd name="T3" fmla="*/ 644 h 349"/>
                <a:gd name="T4" fmla="*/ 120 w 63"/>
                <a:gd name="T5" fmla="*/ 58 h 349"/>
                <a:gd name="T6" fmla="*/ 0 w 63"/>
                <a:gd name="T7" fmla="*/ 0 h 349"/>
                <a:gd name="T8" fmla="*/ 6 w 63"/>
                <a:gd name="T9" fmla="*/ 589 h 3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349">
                  <a:moveTo>
                    <a:pt x="3" y="319"/>
                  </a:moveTo>
                  <a:lnTo>
                    <a:pt x="61" y="349"/>
                  </a:lnTo>
                  <a:lnTo>
                    <a:pt x="63" y="31"/>
                  </a:lnTo>
                  <a:lnTo>
                    <a:pt x="0" y="0"/>
                  </a:lnTo>
                  <a:lnTo>
                    <a:pt x="3" y="319"/>
                  </a:lnTo>
                  <a:close/>
                </a:path>
              </a:pathLst>
            </a:custGeom>
            <a:noFill/>
            <a:ln w="1905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86" name="Freeform 195"/>
            <p:cNvSpPr>
              <a:spLocks noChangeArrowheads="1"/>
            </p:cNvSpPr>
            <p:nvPr/>
          </p:nvSpPr>
          <p:spPr bwMode="auto">
            <a:xfrm>
              <a:off x="1699" y="2927"/>
              <a:ext cx="246" cy="687"/>
            </a:xfrm>
            <a:custGeom>
              <a:avLst/>
              <a:gdLst>
                <a:gd name="T0" fmla="*/ 1 w 201"/>
                <a:gd name="T1" fmla="*/ 894 h 561"/>
                <a:gd name="T2" fmla="*/ 244 w 201"/>
                <a:gd name="T3" fmla="*/ 1030 h 561"/>
                <a:gd name="T4" fmla="*/ 244 w 201"/>
                <a:gd name="T5" fmla="*/ 757 h 561"/>
                <a:gd name="T6" fmla="*/ 368 w 201"/>
                <a:gd name="T7" fmla="*/ 828 h 561"/>
                <a:gd name="T8" fmla="*/ 368 w 201"/>
                <a:gd name="T9" fmla="*/ 514 h 561"/>
                <a:gd name="T10" fmla="*/ 173 w 201"/>
                <a:gd name="T11" fmla="*/ 414 h 561"/>
                <a:gd name="T12" fmla="*/ 181 w 201"/>
                <a:gd name="T13" fmla="*/ 58 h 561"/>
                <a:gd name="T14" fmla="*/ 76 w 201"/>
                <a:gd name="T15" fmla="*/ 0 h 561"/>
                <a:gd name="T16" fmla="*/ 76 w 201"/>
                <a:gd name="T17" fmla="*/ 122 h 561"/>
                <a:gd name="T18" fmla="*/ 0 w 201"/>
                <a:gd name="T19" fmla="*/ 80 h 561"/>
                <a:gd name="T20" fmla="*/ 1 w 201"/>
                <a:gd name="T21" fmla="*/ 894 h 5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1" h="561">
                  <a:moveTo>
                    <a:pt x="1" y="487"/>
                  </a:moveTo>
                  <a:lnTo>
                    <a:pt x="133" y="561"/>
                  </a:lnTo>
                  <a:lnTo>
                    <a:pt x="133" y="412"/>
                  </a:lnTo>
                  <a:lnTo>
                    <a:pt x="201" y="451"/>
                  </a:lnTo>
                  <a:lnTo>
                    <a:pt x="201" y="280"/>
                  </a:lnTo>
                  <a:lnTo>
                    <a:pt x="94" y="225"/>
                  </a:lnTo>
                  <a:lnTo>
                    <a:pt x="99" y="31"/>
                  </a:lnTo>
                  <a:lnTo>
                    <a:pt x="42" y="0"/>
                  </a:lnTo>
                  <a:lnTo>
                    <a:pt x="42" y="67"/>
                  </a:lnTo>
                  <a:lnTo>
                    <a:pt x="0" y="43"/>
                  </a:lnTo>
                  <a:lnTo>
                    <a:pt x="1" y="487"/>
                  </a:lnTo>
                  <a:close/>
                </a:path>
              </a:pathLst>
            </a:custGeom>
            <a:noFill/>
            <a:ln w="1905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87" name="Freeform 196"/>
            <p:cNvSpPr>
              <a:spLocks noChangeArrowheads="1"/>
            </p:cNvSpPr>
            <p:nvPr/>
          </p:nvSpPr>
          <p:spPr bwMode="auto">
            <a:xfrm>
              <a:off x="2144" y="3165"/>
              <a:ext cx="52" cy="233"/>
            </a:xfrm>
            <a:custGeom>
              <a:avLst/>
              <a:gdLst>
                <a:gd name="T0" fmla="*/ 0 w 43"/>
                <a:gd name="T1" fmla="*/ 310 h 190"/>
                <a:gd name="T2" fmla="*/ 76 w 43"/>
                <a:gd name="T3" fmla="*/ 351 h 190"/>
                <a:gd name="T4" fmla="*/ 76 w 43"/>
                <a:gd name="T5" fmla="*/ 40 h 190"/>
                <a:gd name="T6" fmla="*/ 0 w 43"/>
                <a:gd name="T7" fmla="*/ 0 h 190"/>
                <a:gd name="T8" fmla="*/ 0 w 43"/>
                <a:gd name="T9" fmla="*/ 310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190">
                  <a:moveTo>
                    <a:pt x="0" y="168"/>
                  </a:moveTo>
                  <a:lnTo>
                    <a:pt x="43" y="190"/>
                  </a:lnTo>
                  <a:lnTo>
                    <a:pt x="43" y="22"/>
                  </a:lnTo>
                  <a:lnTo>
                    <a:pt x="0" y="0"/>
                  </a:lnTo>
                  <a:lnTo>
                    <a:pt x="0" y="168"/>
                  </a:lnTo>
                  <a:close/>
                </a:path>
              </a:pathLst>
            </a:custGeom>
            <a:noFill/>
            <a:ln w="1905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88" name="Freeform 197"/>
            <p:cNvSpPr>
              <a:spLocks noChangeArrowheads="1"/>
            </p:cNvSpPr>
            <p:nvPr/>
          </p:nvSpPr>
          <p:spPr bwMode="auto">
            <a:xfrm>
              <a:off x="2614" y="3426"/>
              <a:ext cx="144" cy="293"/>
            </a:xfrm>
            <a:custGeom>
              <a:avLst/>
              <a:gdLst>
                <a:gd name="T0" fmla="*/ 1 w 118"/>
                <a:gd name="T1" fmla="*/ 0 h 239"/>
                <a:gd name="T2" fmla="*/ 0 w 118"/>
                <a:gd name="T3" fmla="*/ 320 h 239"/>
                <a:gd name="T4" fmla="*/ 201 w 118"/>
                <a:gd name="T5" fmla="*/ 440 h 239"/>
                <a:gd name="T6" fmla="*/ 215 w 118"/>
                <a:gd name="T7" fmla="*/ 113 h 239"/>
                <a:gd name="T8" fmla="*/ 1 w 118"/>
                <a:gd name="T9" fmla="*/ 0 h 2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8" h="239">
                  <a:moveTo>
                    <a:pt x="1" y="0"/>
                  </a:moveTo>
                  <a:lnTo>
                    <a:pt x="0" y="174"/>
                  </a:lnTo>
                  <a:lnTo>
                    <a:pt x="111" y="239"/>
                  </a:lnTo>
                  <a:lnTo>
                    <a:pt x="118" y="6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89" name="Freeform 198"/>
            <p:cNvSpPr>
              <a:spLocks noChangeArrowheads="1"/>
            </p:cNvSpPr>
            <p:nvPr/>
          </p:nvSpPr>
          <p:spPr bwMode="auto">
            <a:xfrm>
              <a:off x="1374" y="2766"/>
              <a:ext cx="224" cy="701"/>
            </a:xfrm>
            <a:custGeom>
              <a:avLst/>
              <a:gdLst>
                <a:gd name="T0" fmla="*/ 0 w 183"/>
                <a:gd name="T1" fmla="*/ 859 h 572"/>
                <a:gd name="T2" fmla="*/ 335 w 183"/>
                <a:gd name="T3" fmla="*/ 1053 h 572"/>
                <a:gd name="T4" fmla="*/ 335 w 183"/>
                <a:gd name="T5" fmla="*/ 232 h 572"/>
                <a:gd name="T6" fmla="*/ 262 w 183"/>
                <a:gd name="T7" fmla="*/ 194 h 572"/>
                <a:gd name="T8" fmla="*/ 262 w 183"/>
                <a:gd name="T9" fmla="*/ 59 h 572"/>
                <a:gd name="T10" fmla="*/ 148 w 183"/>
                <a:gd name="T11" fmla="*/ 0 h 572"/>
                <a:gd name="T12" fmla="*/ 148 w 183"/>
                <a:gd name="T13" fmla="*/ 369 h 572"/>
                <a:gd name="T14" fmla="*/ 0 w 183"/>
                <a:gd name="T15" fmla="*/ 279 h 572"/>
                <a:gd name="T16" fmla="*/ 0 w 183"/>
                <a:gd name="T17" fmla="*/ 859 h 5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3" h="572">
                  <a:moveTo>
                    <a:pt x="0" y="467"/>
                  </a:moveTo>
                  <a:lnTo>
                    <a:pt x="183" y="572"/>
                  </a:lnTo>
                  <a:lnTo>
                    <a:pt x="183" y="126"/>
                  </a:lnTo>
                  <a:lnTo>
                    <a:pt x="143" y="105"/>
                  </a:lnTo>
                  <a:lnTo>
                    <a:pt x="143" y="32"/>
                  </a:lnTo>
                  <a:lnTo>
                    <a:pt x="81" y="0"/>
                  </a:lnTo>
                  <a:lnTo>
                    <a:pt x="81" y="201"/>
                  </a:lnTo>
                  <a:lnTo>
                    <a:pt x="0" y="152"/>
                  </a:lnTo>
                  <a:lnTo>
                    <a:pt x="0" y="467"/>
                  </a:lnTo>
                  <a:close/>
                </a:path>
              </a:pathLst>
            </a:custGeom>
            <a:noFill/>
            <a:ln w="1905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290" name="Group 199"/>
            <p:cNvGrpSpPr>
              <a:grpSpLocks/>
            </p:cNvGrpSpPr>
            <p:nvPr/>
          </p:nvGrpSpPr>
          <p:grpSpPr bwMode="auto">
            <a:xfrm>
              <a:off x="817" y="2907"/>
              <a:ext cx="141" cy="404"/>
              <a:chOff x="3308" y="1384"/>
              <a:chExt cx="115" cy="330"/>
            </a:xfrm>
          </p:grpSpPr>
          <p:sp>
            <p:nvSpPr>
              <p:cNvPr id="52317" name="Line 200"/>
              <p:cNvSpPr>
                <a:spLocks noChangeShapeType="1"/>
              </p:cNvSpPr>
              <p:nvPr/>
            </p:nvSpPr>
            <p:spPr bwMode="auto">
              <a:xfrm>
                <a:off x="3366" y="1386"/>
                <a:ext cx="54" cy="106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18" name="Line 201"/>
              <p:cNvSpPr>
                <a:spLocks noChangeShapeType="1"/>
              </p:cNvSpPr>
              <p:nvPr/>
            </p:nvSpPr>
            <p:spPr bwMode="auto">
              <a:xfrm>
                <a:off x="3310" y="1384"/>
                <a:ext cx="113" cy="22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19" name="Line 202"/>
              <p:cNvSpPr>
                <a:spLocks noChangeShapeType="1"/>
              </p:cNvSpPr>
              <p:nvPr/>
            </p:nvSpPr>
            <p:spPr bwMode="auto">
              <a:xfrm>
                <a:off x="3308" y="1492"/>
                <a:ext cx="113" cy="22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20" name="Line 203"/>
              <p:cNvSpPr>
                <a:spLocks noChangeShapeType="1"/>
              </p:cNvSpPr>
              <p:nvPr/>
            </p:nvSpPr>
            <p:spPr bwMode="auto">
              <a:xfrm>
                <a:off x="3312" y="1602"/>
                <a:ext cx="54" cy="106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291" name="Group 204"/>
            <p:cNvGrpSpPr>
              <a:grpSpLocks/>
            </p:cNvGrpSpPr>
            <p:nvPr/>
          </p:nvGrpSpPr>
          <p:grpSpPr bwMode="auto">
            <a:xfrm>
              <a:off x="1091" y="3056"/>
              <a:ext cx="73" cy="390"/>
              <a:chOff x="3534" y="1506"/>
              <a:chExt cx="60" cy="318"/>
            </a:xfrm>
          </p:grpSpPr>
          <p:sp>
            <p:nvSpPr>
              <p:cNvPr id="52313" name="Line 205"/>
              <p:cNvSpPr>
                <a:spLocks noChangeShapeType="1"/>
              </p:cNvSpPr>
              <p:nvPr/>
            </p:nvSpPr>
            <p:spPr bwMode="auto">
              <a:xfrm>
                <a:off x="3572" y="1506"/>
                <a:ext cx="22" cy="43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14" name="Line 206"/>
              <p:cNvSpPr>
                <a:spLocks noChangeShapeType="1"/>
              </p:cNvSpPr>
              <p:nvPr/>
            </p:nvSpPr>
            <p:spPr bwMode="auto">
              <a:xfrm>
                <a:off x="3536" y="1544"/>
                <a:ext cx="58" cy="114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15" name="Line 207"/>
              <p:cNvSpPr>
                <a:spLocks noChangeShapeType="1"/>
              </p:cNvSpPr>
              <p:nvPr/>
            </p:nvSpPr>
            <p:spPr bwMode="auto">
              <a:xfrm>
                <a:off x="3534" y="1652"/>
                <a:ext cx="58" cy="114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16" name="Line 208"/>
              <p:cNvSpPr>
                <a:spLocks noChangeShapeType="1"/>
              </p:cNvSpPr>
              <p:nvPr/>
            </p:nvSpPr>
            <p:spPr bwMode="auto">
              <a:xfrm>
                <a:off x="3534" y="1752"/>
                <a:ext cx="37" cy="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292" name="Group 209"/>
            <p:cNvGrpSpPr>
              <a:grpSpLocks/>
            </p:cNvGrpSpPr>
            <p:nvPr/>
          </p:nvGrpSpPr>
          <p:grpSpPr bwMode="auto">
            <a:xfrm>
              <a:off x="1370" y="2819"/>
              <a:ext cx="229" cy="638"/>
              <a:chOff x="3762" y="1312"/>
              <a:chExt cx="187" cy="521"/>
            </a:xfrm>
          </p:grpSpPr>
          <p:sp>
            <p:nvSpPr>
              <p:cNvPr id="52307" name="Line 210"/>
              <p:cNvSpPr>
                <a:spLocks noChangeShapeType="1"/>
              </p:cNvSpPr>
              <p:nvPr/>
            </p:nvSpPr>
            <p:spPr bwMode="auto">
              <a:xfrm>
                <a:off x="3844" y="1312"/>
                <a:ext cx="101" cy="198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08" name="Line 211"/>
              <p:cNvSpPr>
                <a:spLocks noChangeShapeType="1"/>
              </p:cNvSpPr>
              <p:nvPr/>
            </p:nvSpPr>
            <p:spPr bwMode="auto">
              <a:xfrm>
                <a:off x="3848" y="1428"/>
                <a:ext cx="101" cy="198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09" name="Line 212"/>
              <p:cNvSpPr>
                <a:spLocks noChangeShapeType="1"/>
              </p:cNvSpPr>
              <p:nvPr/>
            </p:nvSpPr>
            <p:spPr bwMode="auto">
              <a:xfrm>
                <a:off x="3804" y="1448"/>
                <a:ext cx="141" cy="276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10" name="Line 213"/>
              <p:cNvSpPr>
                <a:spLocks noChangeShapeType="1"/>
              </p:cNvSpPr>
              <p:nvPr/>
            </p:nvSpPr>
            <p:spPr bwMode="auto">
              <a:xfrm>
                <a:off x="3766" y="1482"/>
                <a:ext cx="179" cy="351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11" name="Line 214"/>
              <p:cNvSpPr>
                <a:spLocks noChangeShapeType="1"/>
              </p:cNvSpPr>
              <p:nvPr/>
            </p:nvSpPr>
            <p:spPr bwMode="auto">
              <a:xfrm>
                <a:off x="3762" y="1586"/>
                <a:ext cx="100" cy="204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12" name="Line 215"/>
              <p:cNvSpPr>
                <a:spLocks noChangeShapeType="1"/>
              </p:cNvSpPr>
              <p:nvPr/>
            </p:nvSpPr>
            <p:spPr bwMode="auto">
              <a:xfrm>
                <a:off x="3766" y="1686"/>
                <a:ext cx="28" cy="7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293" name="Group 216"/>
            <p:cNvGrpSpPr>
              <a:grpSpLocks/>
            </p:cNvGrpSpPr>
            <p:nvPr/>
          </p:nvGrpSpPr>
          <p:grpSpPr bwMode="auto">
            <a:xfrm>
              <a:off x="1698" y="2941"/>
              <a:ext cx="242" cy="667"/>
              <a:chOff x="4030" y="1412"/>
              <a:chExt cx="198" cy="544"/>
            </a:xfrm>
          </p:grpSpPr>
          <p:sp>
            <p:nvSpPr>
              <p:cNvPr id="52300" name="Line 217"/>
              <p:cNvSpPr>
                <a:spLocks noChangeShapeType="1"/>
              </p:cNvSpPr>
              <p:nvPr/>
            </p:nvSpPr>
            <p:spPr bwMode="auto">
              <a:xfrm>
                <a:off x="4092" y="1412"/>
                <a:ext cx="37" cy="73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01" name="Line 218"/>
              <p:cNvSpPr>
                <a:spLocks noChangeShapeType="1"/>
              </p:cNvSpPr>
              <p:nvPr/>
            </p:nvSpPr>
            <p:spPr bwMode="auto">
              <a:xfrm>
                <a:off x="4064" y="1466"/>
                <a:ext cx="58" cy="114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02" name="Line 219"/>
              <p:cNvSpPr>
                <a:spLocks noChangeShapeType="1"/>
              </p:cNvSpPr>
              <p:nvPr/>
            </p:nvSpPr>
            <p:spPr bwMode="auto">
              <a:xfrm>
                <a:off x="4032" y="1508"/>
                <a:ext cx="161" cy="316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03" name="Line 220"/>
              <p:cNvSpPr>
                <a:spLocks noChangeShapeType="1"/>
              </p:cNvSpPr>
              <p:nvPr/>
            </p:nvSpPr>
            <p:spPr bwMode="auto">
              <a:xfrm>
                <a:off x="4150" y="1638"/>
                <a:ext cx="78" cy="153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04" name="Line 221"/>
              <p:cNvSpPr>
                <a:spLocks noChangeShapeType="1"/>
              </p:cNvSpPr>
              <p:nvPr/>
            </p:nvSpPr>
            <p:spPr bwMode="auto">
              <a:xfrm>
                <a:off x="4032" y="1616"/>
                <a:ext cx="130" cy="255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05" name="Line 222"/>
              <p:cNvSpPr>
                <a:spLocks noChangeShapeType="1"/>
              </p:cNvSpPr>
              <p:nvPr/>
            </p:nvSpPr>
            <p:spPr bwMode="auto">
              <a:xfrm>
                <a:off x="4032" y="1716"/>
                <a:ext cx="122" cy="24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06" name="Line 223"/>
              <p:cNvSpPr>
                <a:spLocks noChangeShapeType="1"/>
              </p:cNvSpPr>
              <p:nvPr/>
            </p:nvSpPr>
            <p:spPr bwMode="auto">
              <a:xfrm>
                <a:off x="4030" y="1822"/>
                <a:ext cx="44" cy="86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294" name="Group 224"/>
            <p:cNvGrpSpPr>
              <a:grpSpLocks/>
            </p:cNvGrpSpPr>
            <p:nvPr/>
          </p:nvGrpSpPr>
          <p:grpSpPr bwMode="auto">
            <a:xfrm>
              <a:off x="2146" y="3176"/>
              <a:ext cx="50" cy="216"/>
              <a:chOff x="4396" y="1604"/>
              <a:chExt cx="41" cy="176"/>
            </a:xfrm>
          </p:grpSpPr>
          <p:sp>
            <p:nvSpPr>
              <p:cNvPr id="52298" name="Line 225"/>
              <p:cNvSpPr>
                <a:spLocks noChangeShapeType="1"/>
              </p:cNvSpPr>
              <p:nvPr/>
            </p:nvSpPr>
            <p:spPr bwMode="auto">
              <a:xfrm>
                <a:off x="4398" y="1604"/>
                <a:ext cx="39" cy="76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99" name="Line 226"/>
              <p:cNvSpPr>
                <a:spLocks noChangeShapeType="1"/>
              </p:cNvSpPr>
              <p:nvPr/>
            </p:nvSpPr>
            <p:spPr bwMode="auto">
              <a:xfrm>
                <a:off x="4396" y="1704"/>
                <a:ext cx="39" cy="76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295" name="Group 227"/>
            <p:cNvGrpSpPr>
              <a:grpSpLocks/>
            </p:cNvGrpSpPr>
            <p:nvPr/>
          </p:nvGrpSpPr>
          <p:grpSpPr bwMode="auto">
            <a:xfrm>
              <a:off x="2614" y="3443"/>
              <a:ext cx="136" cy="254"/>
              <a:chOff x="4778" y="1826"/>
              <a:chExt cx="111" cy="197"/>
            </a:xfrm>
          </p:grpSpPr>
          <p:sp>
            <p:nvSpPr>
              <p:cNvPr id="52296" name="Line 228"/>
              <p:cNvSpPr>
                <a:spLocks noChangeShapeType="1"/>
              </p:cNvSpPr>
              <p:nvPr/>
            </p:nvSpPr>
            <p:spPr bwMode="auto">
              <a:xfrm>
                <a:off x="4808" y="1826"/>
                <a:ext cx="81" cy="157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97" name="Line 229"/>
              <p:cNvSpPr>
                <a:spLocks noChangeShapeType="1"/>
              </p:cNvSpPr>
              <p:nvPr/>
            </p:nvSpPr>
            <p:spPr bwMode="auto">
              <a:xfrm>
                <a:off x="4778" y="1866"/>
                <a:ext cx="81" cy="157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" name="Group 230"/>
          <p:cNvGrpSpPr>
            <a:grpSpLocks/>
          </p:cNvGrpSpPr>
          <p:nvPr/>
        </p:nvGrpSpPr>
        <p:grpSpPr bwMode="auto">
          <a:xfrm>
            <a:off x="938213" y="4384675"/>
            <a:ext cx="3303587" cy="2017713"/>
            <a:chOff x="681" y="2762"/>
            <a:chExt cx="2081" cy="1271"/>
          </a:xfrm>
        </p:grpSpPr>
        <p:grpSp>
          <p:nvGrpSpPr>
            <p:cNvPr id="52261" name="Group 231"/>
            <p:cNvGrpSpPr>
              <a:grpSpLocks/>
            </p:cNvGrpSpPr>
            <p:nvPr/>
          </p:nvGrpSpPr>
          <p:grpSpPr bwMode="auto">
            <a:xfrm>
              <a:off x="683" y="2762"/>
              <a:ext cx="2079" cy="1271"/>
              <a:chOff x="683" y="2762"/>
              <a:chExt cx="2079" cy="1271"/>
            </a:xfrm>
          </p:grpSpPr>
          <p:sp>
            <p:nvSpPr>
              <p:cNvPr id="52265" name="Freeform 232"/>
              <p:cNvSpPr>
                <a:spLocks noChangeArrowheads="1"/>
              </p:cNvSpPr>
              <p:nvPr/>
            </p:nvSpPr>
            <p:spPr bwMode="auto">
              <a:xfrm>
                <a:off x="2205" y="3500"/>
                <a:ext cx="555" cy="532"/>
              </a:xfrm>
              <a:custGeom>
                <a:avLst/>
                <a:gdLst>
                  <a:gd name="T0" fmla="*/ 0 w 555"/>
                  <a:gd name="T1" fmla="*/ 532 h 532"/>
                  <a:gd name="T2" fmla="*/ 552 w 555"/>
                  <a:gd name="T3" fmla="*/ 212 h 532"/>
                  <a:gd name="T4" fmla="*/ 555 w 555"/>
                  <a:gd name="T5" fmla="*/ 0 h 532"/>
                  <a:gd name="T6" fmla="*/ 0 w 555"/>
                  <a:gd name="T7" fmla="*/ 325 h 532"/>
                  <a:gd name="T8" fmla="*/ 0 w 555"/>
                  <a:gd name="T9" fmla="*/ 532 h 5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55" h="532">
                    <a:moveTo>
                      <a:pt x="0" y="532"/>
                    </a:moveTo>
                    <a:lnTo>
                      <a:pt x="552" y="212"/>
                    </a:lnTo>
                    <a:lnTo>
                      <a:pt x="555" y="0"/>
                    </a:lnTo>
                    <a:lnTo>
                      <a:pt x="0" y="325"/>
                    </a:lnTo>
                    <a:lnTo>
                      <a:pt x="0" y="532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6" name="Freeform 233"/>
              <p:cNvSpPr>
                <a:spLocks noChangeArrowheads="1"/>
              </p:cNvSpPr>
              <p:nvPr/>
            </p:nvSpPr>
            <p:spPr bwMode="auto">
              <a:xfrm>
                <a:off x="1399" y="2763"/>
                <a:ext cx="423" cy="246"/>
              </a:xfrm>
              <a:custGeom>
                <a:avLst/>
                <a:gdLst>
                  <a:gd name="T0" fmla="*/ 423 w 423"/>
                  <a:gd name="T1" fmla="*/ 204 h 246"/>
                  <a:gd name="T2" fmla="*/ 348 w 423"/>
                  <a:gd name="T3" fmla="*/ 164 h 246"/>
                  <a:gd name="T4" fmla="*/ 322 w 423"/>
                  <a:gd name="T5" fmla="*/ 179 h 246"/>
                  <a:gd name="T6" fmla="*/ 271 w 423"/>
                  <a:gd name="T7" fmla="*/ 188 h 246"/>
                  <a:gd name="T8" fmla="*/ 217 w 423"/>
                  <a:gd name="T9" fmla="*/ 190 h 246"/>
                  <a:gd name="T10" fmla="*/ 173 w 423"/>
                  <a:gd name="T11" fmla="*/ 181 h 246"/>
                  <a:gd name="T12" fmla="*/ 129 w 423"/>
                  <a:gd name="T13" fmla="*/ 155 h 246"/>
                  <a:gd name="T14" fmla="*/ 102 w 423"/>
                  <a:gd name="T15" fmla="*/ 126 h 246"/>
                  <a:gd name="T16" fmla="*/ 98 w 423"/>
                  <a:gd name="T17" fmla="*/ 94 h 246"/>
                  <a:gd name="T18" fmla="*/ 113 w 423"/>
                  <a:gd name="T19" fmla="*/ 68 h 246"/>
                  <a:gd name="T20" fmla="*/ 147 w 423"/>
                  <a:gd name="T21" fmla="*/ 42 h 246"/>
                  <a:gd name="T22" fmla="*/ 67 w 423"/>
                  <a:gd name="T23" fmla="*/ 0 h 246"/>
                  <a:gd name="T24" fmla="*/ 33 w 423"/>
                  <a:gd name="T25" fmla="*/ 28 h 246"/>
                  <a:gd name="T26" fmla="*/ 15 w 423"/>
                  <a:gd name="T27" fmla="*/ 57 h 246"/>
                  <a:gd name="T28" fmla="*/ 2 w 423"/>
                  <a:gd name="T29" fmla="*/ 89 h 246"/>
                  <a:gd name="T30" fmla="*/ 2 w 423"/>
                  <a:gd name="T31" fmla="*/ 120 h 246"/>
                  <a:gd name="T32" fmla="*/ 17 w 423"/>
                  <a:gd name="T33" fmla="*/ 164 h 246"/>
                  <a:gd name="T34" fmla="*/ 50 w 423"/>
                  <a:gd name="T35" fmla="*/ 196 h 246"/>
                  <a:gd name="T36" fmla="*/ 99 w 423"/>
                  <a:gd name="T37" fmla="*/ 221 h 246"/>
                  <a:gd name="T38" fmla="*/ 147 w 423"/>
                  <a:gd name="T39" fmla="*/ 237 h 246"/>
                  <a:gd name="T40" fmla="*/ 213 w 423"/>
                  <a:gd name="T41" fmla="*/ 245 h 246"/>
                  <a:gd name="T42" fmla="*/ 282 w 423"/>
                  <a:gd name="T43" fmla="*/ 245 h 246"/>
                  <a:gd name="T44" fmla="*/ 341 w 423"/>
                  <a:gd name="T45" fmla="*/ 236 h 246"/>
                  <a:gd name="T46" fmla="*/ 423 w 423"/>
                  <a:gd name="T47" fmla="*/ 204 h 24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23" h="246">
                    <a:moveTo>
                      <a:pt x="423" y="204"/>
                    </a:moveTo>
                    <a:lnTo>
                      <a:pt x="348" y="164"/>
                    </a:lnTo>
                    <a:lnTo>
                      <a:pt x="322" y="179"/>
                    </a:lnTo>
                    <a:cubicBezTo>
                      <a:pt x="310" y="182"/>
                      <a:pt x="288" y="187"/>
                      <a:pt x="271" y="188"/>
                    </a:cubicBezTo>
                    <a:cubicBezTo>
                      <a:pt x="254" y="190"/>
                      <a:pt x="233" y="191"/>
                      <a:pt x="217" y="190"/>
                    </a:cubicBezTo>
                    <a:cubicBezTo>
                      <a:pt x="201" y="188"/>
                      <a:pt x="188" y="187"/>
                      <a:pt x="173" y="181"/>
                    </a:cubicBezTo>
                    <a:cubicBezTo>
                      <a:pt x="158" y="175"/>
                      <a:pt x="141" y="164"/>
                      <a:pt x="129" y="155"/>
                    </a:cubicBezTo>
                    <a:cubicBezTo>
                      <a:pt x="116" y="147"/>
                      <a:pt x="107" y="136"/>
                      <a:pt x="102" y="126"/>
                    </a:cubicBezTo>
                    <a:cubicBezTo>
                      <a:pt x="97" y="116"/>
                      <a:pt x="97" y="104"/>
                      <a:pt x="98" y="94"/>
                    </a:cubicBezTo>
                    <a:lnTo>
                      <a:pt x="113" y="68"/>
                    </a:lnTo>
                    <a:lnTo>
                      <a:pt x="147" y="42"/>
                    </a:lnTo>
                    <a:lnTo>
                      <a:pt x="67" y="0"/>
                    </a:lnTo>
                    <a:lnTo>
                      <a:pt x="33" y="28"/>
                    </a:lnTo>
                    <a:cubicBezTo>
                      <a:pt x="24" y="37"/>
                      <a:pt x="20" y="47"/>
                      <a:pt x="15" y="57"/>
                    </a:cubicBezTo>
                    <a:cubicBezTo>
                      <a:pt x="10" y="67"/>
                      <a:pt x="5" y="79"/>
                      <a:pt x="2" y="89"/>
                    </a:cubicBezTo>
                    <a:cubicBezTo>
                      <a:pt x="0" y="99"/>
                      <a:pt x="0" y="107"/>
                      <a:pt x="2" y="120"/>
                    </a:cubicBezTo>
                    <a:cubicBezTo>
                      <a:pt x="5" y="132"/>
                      <a:pt x="9" y="152"/>
                      <a:pt x="17" y="164"/>
                    </a:cubicBezTo>
                    <a:cubicBezTo>
                      <a:pt x="26" y="176"/>
                      <a:pt x="37" y="186"/>
                      <a:pt x="50" y="196"/>
                    </a:cubicBezTo>
                    <a:cubicBezTo>
                      <a:pt x="64" y="206"/>
                      <a:pt x="83" y="214"/>
                      <a:pt x="99" y="221"/>
                    </a:cubicBezTo>
                    <a:cubicBezTo>
                      <a:pt x="115" y="229"/>
                      <a:pt x="129" y="234"/>
                      <a:pt x="147" y="237"/>
                    </a:cubicBezTo>
                    <a:cubicBezTo>
                      <a:pt x="166" y="241"/>
                      <a:pt x="191" y="244"/>
                      <a:pt x="213" y="245"/>
                    </a:cubicBezTo>
                    <a:cubicBezTo>
                      <a:pt x="235" y="246"/>
                      <a:pt x="261" y="246"/>
                      <a:pt x="282" y="245"/>
                    </a:cubicBezTo>
                    <a:cubicBezTo>
                      <a:pt x="303" y="244"/>
                      <a:pt x="318" y="242"/>
                      <a:pt x="341" y="236"/>
                    </a:cubicBezTo>
                    <a:lnTo>
                      <a:pt x="423" y="204"/>
                    </a:lnTo>
                    <a:close/>
                  </a:path>
                </a:pathLst>
              </a:custGeom>
              <a:solidFill>
                <a:srgbClr val="66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7" name="Freeform 234"/>
              <p:cNvSpPr>
                <a:spLocks noChangeArrowheads="1"/>
              </p:cNvSpPr>
              <p:nvPr/>
            </p:nvSpPr>
            <p:spPr bwMode="auto">
              <a:xfrm>
                <a:off x="916" y="2955"/>
                <a:ext cx="44" cy="89"/>
              </a:xfrm>
              <a:custGeom>
                <a:avLst/>
                <a:gdLst>
                  <a:gd name="T0" fmla="*/ 66 w 36"/>
                  <a:gd name="T1" fmla="*/ 0 h 73"/>
                  <a:gd name="T2" fmla="*/ 66 w 36"/>
                  <a:gd name="T3" fmla="*/ 133 h 73"/>
                  <a:gd name="T4" fmla="*/ 34 w 36"/>
                  <a:gd name="T5" fmla="*/ 119 h 73"/>
                  <a:gd name="T6" fmla="*/ 6 w 36"/>
                  <a:gd name="T7" fmla="*/ 89 h 73"/>
                  <a:gd name="T8" fmla="*/ 0 w 36"/>
                  <a:gd name="T9" fmla="*/ 49 h 73"/>
                  <a:gd name="T10" fmla="*/ 24 w 36"/>
                  <a:gd name="T11" fmla="*/ 18 h 73"/>
                  <a:gd name="T12" fmla="*/ 66 w 36"/>
                  <a:gd name="T13" fmla="*/ 0 h 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73">
                    <a:moveTo>
                      <a:pt x="36" y="0"/>
                    </a:moveTo>
                    <a:lnTo>
                      <a:pt x="36" y="73"/>
                    </a:lnTo>
                    <a:lnTo>
                      <a:pt x="19" y="66"/>
                    </a:lnTo>
                    <a:lnTo>
                      <a:pt x="3" y="49"/>
                    </a:lnTo>
                    <a:lnTo>
                      <a:pt x="0" y="27"/>
                    </a:lnTo>
                    <a:cubicBezTo>
                      <a:pt x="2" y="21"/>
                      <a:pt x="7" y="14"/>
                      <a:pt x="13" y="10"/>
                    </a:cubicBezTo>
                    <a:cubicBezTo>
                      <a:pt x="19" y="6"/>
                      <a:pt x="32" y="2"/>
                      <a:pt x="36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CC00"/>
                  </a:gs>
                  <a:gs pos="100000">
                    <a:srgbClr val="96EA9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8" name="Freeform 235"/>
              <p:cNvSpPr>
                <a:spLocks noChangeArrowheads="1"/>
              </p:cNvSpPr>
              <p:nvPr/>
            </p:nvSpPr>
            <p:spPr bwMode="auto">
              <a:xfrm>
                <a:off x="2156" y="3190"/>
                <a:ext cx="39" cy="92"/>
              </a:xfrm>
              <a:custGeom>
                <a:avLst/>
                <a:gdLst>
                  <a:gd name="T0" fmla="*/ 59 w 32"/>
                  <a:gd name="T1" fmla="*/ 0 h 75"/>
                  <a:gd name="T2" fmla="*/ 59 w 32"/>
                  <a:gd name="T3" fmla="*/ 139 h 75"/>
                  <a:gd name="T4" fmla="*/ 0 w 32"/>
                  <a:gd name="T5" fmla="*/ 129 h 75"/>
                  <a:gd name="T6" fmla="*/ 2 w 32"/>
                  <a:gd name="T7" fmla="*/ 34 h 75"/>
                  <a:gd name="T8" fmla="*/ 26 w 32"/>
                  <a:gd name="T9" fmla="*/ 16 h 75"/>
                  <a:gd name="T10" fmla="*/ 59 w 32"/>
                  <a:gd name="T11" fmla="*/ 0 h 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2" h="75">
                    <a:moveTo>
                      <a:pt x="32" y="0"/>
                    </a:moveTo>
                    <a:lnTo>
                      <a:pt x="32" y="75"/>
                    </a:lnTo>
                    <a:lnTo>
                      <a:pt x="0" y="70"/>
                    </a:lnTo>
                    <a:lnTo>
                      <a:pt x="2" y="19"/>
                    </a:lnTo>
                    <a:lnTo>
                      <a:pt x="14" y="9"/>
                    </a:lnTo>
                    <a:lnTo>
                      <a:pt x="3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CC00"/>
                  </a:gs>
                  <a:gs pos="100000">
                    <a:srgbClr val="8EE88E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9" name="Freeform 236"/>
              <p:cNvSpPr>
                <a:spLocks noChangeArrowheads="1"/>
              </p:cNvSpPr>
              <p:nvPr/>
            </p:nvSpPr>
            <p:spPr bwMode="auto">
              <a:xfrm>
                <a:off x="683" y="2875"/>
                <a:ext cx="2076" cy="950"/>
              </a:xfrm>
              <a:custGeom>
                <a:avLst/>
                <a:gdLst>
                  <a:gd name="T0" fmla="*/ 1522 w 2076"/>
                  <a:gd name="T1" fmla="*/ 950 h 950"/>
                  <a:gd name="T2" fmla="*/ 2076 w 2076"/>
                  <a:gd name="T3" fmla="*/ 626 h 950"/>
                  <a:gd name="T4" fmla="*/ 1935 w 2076"/>
                  <a:gd name="T5" fmla="*/ 553 h 950"/>
                  <a:gd name="T6" fmla="*/ 1894 w 2076"/>
                  <a:gd name="T7" fmla="*/ 572 h 950"/>
                  <a:gd name="T8" fmla="*/ 1856 w 2076"/>
                  <a:gd name="T9" fmla="*/ 578 h 950"/>
                  <a:gd name="T10" fmla="*/ 1814 w 2076"/>
                  <a:gd name="T11" fmla="*/ 572 h 950"/>
                  <a:gd name="T12" fmla="*/ 1770 w 2076"/>
                  <a:gd name="T13" fmla="*/ 551 h 950"/>
                  <a:gd name="T14" fmla="*/ 1492 w 2076"/>
                  <a:gd name="T15" fmla="*/ 397 h 950"/>
                  <a:gd name="T16" fmla="*/ 1477 w 2076"/>
                  <a:gd name="T17" fmla="*/ 370 h 950"/>
                  <a:gd name="T18" fmla="*/ 1477 w 2076"/>
                  <a:gd name="T19" fmla="*/ 349 h 950"/>
                  <a:gd name="T20" fmla="*/ 1488 w 2076"/>
                  <a:gd name="T21" fmla="*/ 331 h 950"/>
                  <a:gd name="T22" fmla="*/ 1511 w 2076"/>
                  <a:gd name="T23" fmla="*/ 317 h 950"/>
                  <a:gd name="T24" fmla="*/ 1451 w 2076"/>
                  <a:gd name="T25" fmla="*/ 286 h 950"/>
                  <a:gd name="T26" fmla="*/ 1257 w 2076"/>
                  <a:gd name="T27" fmla="*/ 394 h 950"/>
                  <a:gd name="T28" fmla="*/ 1147 w 2076"/>
                  <a:gd name="T29" fmla="*/ 335 h 950"/>
                  <a:gd name="T30" fmla="*/ 1092 w 2076"/>
                  <a:gd name="T31" fmla="*/ 360 h 950"/>
                  <a:gd name="T32" fmla="*/ 1038 w 2076"/>
                  <a:gd name="T33" fmla="*/ 377 h 950"/>
                  <a:gd name="T34" fmla="*/ 976 w 2076"/>
                  <a:gd name="T35" fmla="*/ 381 h 950"/>
                  <a:gd name="T36" fmla="*/ 905 w 2076"/>
                  <a:gd name="T37" fmla="*/ 376 h 950"/>
                  <a:gd name="T38" fmla="*/ 822 w 2076"/>
                  <a:gd name="T39" fmla="*/ 357 h 950"/>
                  <a:gd name="T40" fmla="*/ 766 w 2076"/>
                  <a:gd name="T41" fmla="*/ 326 h 950"/>
                  <a:gd name="T42" fmla="*/ 730 w 2076"/>
                  <a:gd name="T43" fmla="*/ 284 h 950"/>
                  <a:gd name="T44" fmla="*/ 716 w 2076"/>
                  <a:gd name="T45" fmla="*/ 247 h 950"/>
                  <a:gd name="T46" fmla="*/ 717 w 2076"/>
                  <a:gd name="T47" fmla="*/ 97 h 950"/>
                  <a:gd name="T48" fmla="*/ 688 w 2076"/>
                  <a:gd name="T49" fmla="*/ 76 h 950"/>
                  <a:gd name="T50" fmla="*/ 478 w 2076"/>
                  <a:gd name="T51" fmla="*/ 194 h 950"/>
                  <a:gd name="T52" fmla="*/ 413 w 2076"/>
                  <a:gd name="T53" fmla="*/ 163 h 950"/>
                  <a:gd name="T54" fmla="*/ 365 w 2076"/>
                  <a:gd name="T55" fmla="*/ 176 h 950"/>
                  <a:gd name="T56" fmla="*/ 312 w 2076"/>
                  <a:gd name="T57" fmla="*/ 179 h 950"/>
                  <a:gd name="T58" fmla="*/ 262 w 2076"/>
                  <a:gd name="T59" fmla="*/ 160 h 950"/>
                  <a:gd name="T60" fmla="*/ 240 w 2076"/>
                  <a:gd name="T61" fmla="*/ 137 h 950"/>
                  <a:gd name="T62" fmla="*/ 243 w 2076"/>
                  <a:gd name="T63" fmla="*/ 107 h 950"/>
                  <a:gd name="T64" fmla="*/ 253 w 2076"/>
                  <a:gd name="T65" fmla="*/ 92 h 950"/>
                  <a:gd name="T66" fmla="*/ 274 w 2076"/>
                  <a:gd name="T67" fmla="*/ 80 h 950"/>
                  <a:gd name="T68" fmla="*/ 136 w 2076"/>
                  <a:gd name="T69" fmla="*/ 0 h 950"/>
                  <a:gd name="T70" fmla="*/ 0 w 2076"/>
                  <a:gd name="T71" fmla="*/ 82 h 950"/>
                  <a:gd name="T72" fmla="*/ 1522 w 2076"/>
                  <a:gd name="T73" fmla="*/ 950 h 95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2076" h="950">
                    <a:moveTo>
                      <a:pt x="1522" y="950"/>
                    </a:moveTo>
                    <a:lnTo>
                      <a:pt x="2076" y="626"/>
                    </a:lnTo>
                    <a:lnTo>
                      <a:pt x="1935" y="553"/>
                    </a:lnTo>
                    <a:lnTo>
                      <a:pt x="1894" y="572"/>
                    </a:lnTo>
                    <a:lnTo>
                      <a:pt x="1856" y="578"/>
                    </a:lnTo>
                    <a:lnTo>
                      <a:pt x="1814" y="572"/>
                    </a:lnTo>
                    <a:lnTo>
                      <a:pt x="1770" y="551"/>
                    </a:lnTo>
                    <a:lnTo>
                      <a:pt x="1492" y="397"/>
                    </a:lnTo>
                    <a:lnTo>
                      <a:pt x="1477" y="370"/>
                    </a:lnTo>
                    <a:lnTo>
                      <a:pt x="1477" y="349"/>
                    </a:lnTo>
                    <a:lnTo>
                      <a:pt x="1488" y="331"/>
                    </a:lnTo>
                    <a:lnTo>
                      <a:pt x="1511" y="317"/>
                    </a:lnTo>
                    <a:lnTo>
                      <a:pt x="1451" y="286"/>
                    </a:lnTo>
                    <a:lnTo>
                      <a:pt x="1257" y="394"/>
                    </a:lnTo>
                    <a:lnTo>
                      <a:pt x="1147" y="335"/>
                    </a:lnTo>
                    <a:lnTo>
                      <a:pt x="1092" y="360"/>
                    </a:lnTo>
                    <a:cubicBezTo>
                      <a:pt x="1074" y="367"/>
                      <a:pt x="1058" y="373"/>
                      <a:pt x="1038" y="377"/>
                    </a:cubicBezTo>
                    <a:cubicBezTo>
                      <a:pt x="1019" y="381"/>
                      <a:pt x="998" y="381"/>
                      <a:pt x="976" y="381"/>
                    </a:cubicBezTo>
                    <a:cubicBezTo>
                      <a:pt x="954" y="381"/>
                      <a:pt x="930" y="380"/>
                      <a:pt x="905" y="376"/>
                    </a:cubicBezTo>
                    <a:cubicBezTo>
                      <a:pt x="879" y="372"/>
                      <a:pt x="845" y="366"/>
                      <a:pt x="822" y="357"/>
                    </a:cubicBezTo>
                    <a:cubicBezTo>
                      <a:pt x="798" y="349"/>
                      <a:pt x="781" y="338"/>
                      <a:pt x="766" y="326"/>
                    </a:cubicBezTo>
                    <a:cubicBezTo>
                      <a:pt x="752" y="313"/>
                      <a:pt x="738" y="297"/>
                      <a:pt x="730" y="284"/>
                    </a:cubicBezTo>
                    <a:lnTo>
                      <a:pt x="716" y="247"/>
                    </a:lnTo>
                    <a:lnTo>
                      <a:pt x="717" y="97"/>
                    </a:lnTo>
                    <a:lnTo>
                      <a:pt x="688" y="76"/>
                    </a:lnTo>
                    <a:lnTo>
                      <a:pt x="478" y="194"/>
                    </a:lnTo>
                    <a:lnTo>
                      <a:pt x="413" y="163"/>
                    </a:lnTo>
                    <a:lnTo>
                      <a:pt x="365" y="176"/>
                    </a:lnTo>
                    <a:cubicBezTo>
                      <a:pt x="348" y="179"/>
                      <a:pt x="329" y="182"/>
                      <a:pt x="312" y="179"/>
                    </a:cubicBezTo>
                    <a:cubicBezTo>
                      <a:pt x="295" y="176"/>
                      <a:pt x="274" y="167"/>
                      <a:pt x="262" y="160"/>
                    </a:cubicBezTo>
                    <a:cubicBezTo>
                      <a:pt x="250" y="153"/>
                      <a:pt x="243" y="146"/>
                      <a:pt x="240" y="137"/>
                    </a:cubicBezTo>
                    <a:cubicBezTo>
                      <a:pt x="237" y="128"/>
                      <a:pt x="241" y="114"/>
                      <a:pt x="243" y="107"/>
                    </a:cubicBezTo>
                    <a:lnTo>
                      <a:pt x="253" y="92"/>
                    </a:lnTo>
                    <a:lnTo>
                      <a:pt x="274" y="80"/>
                    </a:lnTo>
                    <a:lnTo>
                      <a:pt x="136" y="0"/>
                    </a:lnTo>
                    <a:lnTo>
                      <a:pt x="0" y="82"/>
                    </a:lnTo>
                    <a:lnTo>
                      <a:pt x="1522" y="950"/>
                    </a:lnTo>
                    <a:close/>
                  </a:path>
                </a:pathLst>
              </a:custGeom>
              <a:solidFill>
                <a:srgbClr val="66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0" name="Freeform 237"/>
              <p:cNvSpPr>
                <a:spLocks noChangeArrowheads="1"/>
              </p:cNvSpPr>
              <p:nvPr/>
            </p:nvSpPr>
            <p:spPr bwMode="auto">
              <a:xfrm>
                <a:off x="1495" y="2802"/>
                <a:ext cx="51" cy="109"/>
              </a:xfrm>
              <a:custGeom>
                <a:avLst/>
                <a:gdLst>
                  <a:gd name="T0" fmla="*/ 75 w 42"/>
                  <a:gd name="T1" fmla="*/ 0 h 89"/>
                  <a:gd name="T2" fmla="*/ 75 w 42"/>
                  <a:gd name="T3" fmla="*/ 141 h 89"/>
                  <a:gd name="T4" fmla="*/ 36 w 42"/>
                  <a:gd name="T5" fmla="*/ 163 h 89"/>
                  <a:gd name="T6" fmla="*/ 15 w 42"/>
                  <a:gd name="T7" fmla="*/ 145 h 89"/>
                  <a:gd name="T8" fmla="*/ 0 w 42"/>
                  <a:gd name="T9" fmla="*/ 108 h 89"/>
                  <a:gd name="T10" fmla="*/ 2 w 42"/>
                  <a:gd name="T11" fmla="*/ 71 h 89"/>
                  <a:gd name="T12" fmla="*/ 16 w 42"/>
                  <a:gd name="T13" fmla="*/ 44 h 89"/>
                  <a:gd name="T14" fmla="*/ 43 w 42"/>
                  <a:gd name="T15" fmla="*/ 20 h 89"/>
                  <a:gd name="T16" fmla="*/ 75 w 42"/>
                  <a:gd name="T17" fmla="*/ 0 h 8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2" h="89">
                    <a:moveTo>
                      <a:pt x="42" y="0"/>
                    </a:moveTo>
                    <a:lnTo>
                      <a:pt x="42" y="77"/>
                    </a:lnTo>
                    <a:lnTo>
                      <a:pt x="21" y="89"/>
                    </a:lnTo>
                    <a:lnTo>
                      <a:pt x="8" y="78"/>
                    </a:lnTo>
                    <a:lnTo>
                      <a:pt x="0" y="59"/>
                    </a:lnTo>
                    <a:lnTo>
                      <a:pt x="2" y="38"/>
                    </a:lnTo>
                    <a:lnTo>
                      <a:pt x="9" y="24"/>
                    </a:lnTo>
                    <a:lnTo>
                      <a:pt x="24" y="11"/>
                    </a:lnTo>
                    <a:lnTo>
                      <a:pt x="4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CC00"/>
                  </a:gs>
                  <a:gs pos="100000">
                    <a:srgbClr val="98EA9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1" name="Freeform 238"/>
              <p:cNvSpPr>
                <a:spLocks noChangeArrowheads="1"/>
              </p:cNvSpPr>
              <p:nvPr/>
            </p:nvSpPr>
            <p:spPr bwMode="auto">
              <a:xfrm>
                <a:off x="1513" y="2892"/>
                <a:ext cx="87" cy="48"/>
              </a:xfrm>
              <a:custGeom>
                <a:avLst/>
                <a:gdLst>
                  <a:gd name="T0" fmla="*/ 49 w 71"/>
                  <a:gd name="T1" fmla="*/ 0 h 39"/>
                  <a:gd name="T2" fmla="*/ 131 w 71"/>
                  <a:gd name="T3" fmla="*/ 46 h 39"/>
                  <a:gd name="T4" fmla="*/ 87 w 71"/>
                  <a:gd name="T5" fmla="*/ 71 h 39"/>
                  <a:gd name="T6" fmla="*/ 38 w 71"/>
                  <a:gd name="T7" fmla="*/ 58 h 39"/>
                  <a:gd name="T8" fmla="*/ 0 w 71"/>
                  <a:gd name="T9" fmla="*/ 25 h 39"/>
                  <a:gd name="T10" fmla="*/ 49 w 71"/>
                  <a:gd name="T11" fmla="*/ 0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1" h="39">
                    <a:moveTo>
                      <a:pt x="27" y="0"/>
                    </a:moveTo>
                    <a:lnTo>
                      <a:pt x="71" y="24"/>
                    </a:lnTo>
                    <a:lnTo>
                      <a:pt x="47" y="38"/>
                    </a:lnTo>
                    <a:cubicBezTo>
                      <a:pt x="39" y="39"/>
                      <a:pt x="28" y="35"/>
                      <a:pt x="20" y="31"/>
                    </a:cubicBezTo>
                    <a:lnTo>
                      <a:pt x="0" y="1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66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2" name="Freeform 239"/>
              <p:cNvSpPr>
                <a:spLocks noChangeArrowheads="1"/>
              </p:cNvSpPr>
              <p:nvPr/>
            </p:nvSpPr>
            <p:spPr bwMode="auto">
              <a:xfrm>
                <a:off x="1565" y="2919"/>
                <a:ext cx="36" cy="33"/>
              </a:xfrm>
              <a:custGeom>
                <a:avLst/>
                <a:gdLst>
                  <a:gd name="T0" fmla="*/ 52 w 30"/>
                  <a:gd name="T1" fmla="*/ 0 h 27"/>
                  <a:gd name="T2" fmla="*/ 52 w 30"/>
                  <a:gd name="T3" fmla="*/ 49 h 27"/>
                  <a:gd name="T4" fmla="*/ 0 w 30"/>
                  <a:gd name="T5" fmla="*/ 33 h 27"/>
                  <a:gd name="T6" fmla="*/ 52 w 30"/>
                  <a:gd name="T7" fmla="*/ 0 h 2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0" h="27">
                    <a:moveTo>
                      <a:pt x="30" y="0"/>
                    </a:moveTo>
                    <a:lnTo>
                      <a:pt x="30" y="27"/>
                    </a:lnTo>
                    <a:lnTo>
                      <a:pt x="0" y="18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3" name="Freeform 240"/>
              <p:cNvSpPr>
                <a:spLocks noChangeArrowheads="1"/>
              </p:cNvSpPr>
              <p:nvPr/>
            </p:nvSpPr>
            <p:spPr bwMode="auto">
              <a:xfrm>
                <a:off x="683" y="2957"/>
                <a:ext cx="1522" cy="1075"/>
              </a:xfrm>
              <a:custGeom>
                <a:avLst/>
                <a:gdLst>
                  <a:gd name="T0" fmla="*/ 1 w 1243"/>
                  <a:gd name="T1" fmla="*/ 593 h 878"/>
                  <a:gd name="T2" fmla="*/ 1240 w 1243"/>
                  <a:gd name="T3" fmla="*/ 1295 h 878"/>
                  <a:gd name="T4" fmla="*/ 1235 w 1243"/>
                  <a:gd name="T5" fmla="*/ 1009 h 878"/>
                  <a:gd name="T6" fmla="*/ 2282 w 1243"/>
                  <a:gd name="T7" fmla="*/ 1611 h 878"/>
                  <a:gd name="T8" fmla="*/ 2282 w 1243"/>
                  <a:gd name="T9" fmla="*/ 1305 h 878"/>
                  <a:gd name="T10" fmla="*/ 0 w 1243"/>
                  <a:gd name="T11" fmla="*/ 0 h 878"/>
                  <a:gd name="T12" fmla="*/ 1 w 1243"/>
                  <a:gd name="T13" fmla="*/ 593 h 8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43" h="878">
                    <a:moveTo>
                      <a:pt x="1" y="323"/>
                    </a:moveTo>
                    <a:lnTo>
                      <a:pt x="675" y="706"/>
                    </a:lnTo>
                    <a:lnTo>
                      <a:pt x="673" y="550"/>
                    </a:lnTo>
                    <a:lnTo>
                      <a:pt x="1243" y="878"/>
                    </a:lnTo>
                    <a:lnTo>
                      <a:pt x="1243" y="711"/>
                    </a:lnTo>
                    <a:lnTo>
                      <a:pt x="0" y="0"/>
                    </a:lnTo>
                    <a:lnTo>
                      <a:pt x="1" y="323"/>
                    </a:lnTo>
                    <a:close/>
                  </a:path>
                </a:pathLst>
              </a:custGeom>
              <a:solidFill>
                <a:srgbClr val="33CC33"/>
              </a:solidFill>
              <a:ln w="1270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4" name="Freeform 241"/>
              <p:cNvSpPr>
                <a:spLocks noChangeArrowheads="1"/>
              </p:cNvSpPr>
              <p:nvPr/>
            </p:nvSpPr>
            <p:spPr bwMode="auto">
              <a:xfrm>
                <a:off x="1505" y="3628"/>
                <a:ext cx="170" cy="191"/>
              </a:xfrm>
              <a:custGeom>
                <a:avLst/>
                <a:gdLst>
                  <a:gd name="T0" fmla="*/ 7 w 139"/>
                  <a:gd name="T1" fmla="*/ 287 h 156"/>
                  <a:gd name="T2" fmla="*/ 254 w 139"/>
                  <a:gd name="T3" fmla="*/ 148 h 156"/>
                  <a:gd name="T4" fmla="*/ 0 w 139"/>
                  <a:gd name="T5" fmla="*/ 0 h 156"/>
                  <a:gd name="T6" fmla="*/ 7 w 139"/>
                  <a:gd name="T7" fmla="*/ 287 h 15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9" h="156">
                    <a:moveTo>
                      <a:pt x="4" y="156"/>
                    </a:moveTo>
                    <a:lnTo>
                      <a:pt x="139" y="81"/>
                    </a:lnTo>
                    <a:lnTo>
                      <a:pt x="0" y="0"/>
                    </a:lnTo>
                    <a:lnTo>
                      <a:pt x="4" y="156"/>
                    </a:lnTo>
                    <a:close/>
                  </a:path>
                </a:pathLst>
              </a:custGeom>
              <a:solidFill>
                <a:srgbClr val="008000"/>
              </a:solidFill>
              <a:ln w="1270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5" name="Freeform 242"/>
              <p:cNvSpPr>
                <a:spLocks noChangeArrowheads="1"/>
              </p:cNvSpPr>
              <p:nvPr/>
            </p:nvSpPr>
            <p:spPr bwMode="auto">
              <a:xfrm>
                <a:off x="1398" y="2864"/>
                <a:ext cx="424" cy="393"/>
              </a:xfrm>
              <a:custGeom>
                <a:avLst/>
                <a:gdLst>
                  <a:gd name="T0" fmla="*/ 423 w 424"/>
                  <a:gd name="T1" fmla="*/ 345 h 393"/>
                  <a:gd name="T2" fmla="*/ 379 w 424"/>
                  <a:gd name="T3" fmla="*/ 371 h 393"/>
                  <a:gd name="T4" fmla="*/ 335 w 424"/>
                  <a:gd name="T5" fmla="*/ 386 h 393"/>
                  <a:gd name="T6" fmla="*/ 262 w 424"/>
                  <a:gd name="T7" fmla="*/ 392 h 393"/>
                  <a:gd name="T8" fmla="*/ 200 w 424"/>
                  <a:gd name="T9" fmla="*/ 390 h 393"/>
                  <a:gd name="T10" fmla="*/ 121 w 424"/>
                  <a:gd name="T11" fmla="*/ 374 h 393"/>
                  <a:gd name="T12" fmla="*/ 66 w 424"/>
                  <a:gd name="T13" fmla="*/ 352 h 393"/>
                  <a:gd name="T14" fmla="*/ 37 w 424"/>
                  <a:gd name="T15" fmla="*/ 326 h 393"/>
                  <a:gd name="T16" fmla="*/ 12 w 424"/>
                  <a:gd name="T17" fmla="*/ 290 h 393"/>
                  <a:gd name="T18" fmla="*/ 0 w 424"/>
                  <a:gd name="T19" fmla="*/ 254 h 393"/>
                  <a:gd name="T20" fmla="*/ 0 w 424"/>
                  <a:gd name="T21" fmla="*/ 0 h 393"/>
                  <a:gd name="T22" fmla="*/ 9 w 424"/>
                  <a:gd name="T23" fmla="*/ 40 h 393"/>
                  <a:gd name="T24" fmla="*/ 31 w 424"/>
                  <a:gd name="T25" fmla="*/ 77 h 393"/>
                  <a:gd name="T26" fmla="*/ 81 w 424"/>
                  <a:gd name="T27" fmla="*/ 109 h 393"/>
                  <a:gd name="T28" fmla="*/ 134 w 424"/>
                  <a:gd name="T29" fmla="*/ 131 h 393"/>
                  <a:gd name="T30" fmla="*/ 203 w 424"/>
                  <a:gd name="T31" fmla="*/ 143 h 393"/>
                  <a:gd name="T32" fmla="*/ 277 w 424"/>
                  <a:gd name="T33" fmla="*/ 143 h 393"/>
                  <a:gd name="T34" fmla="*/ 346 w 424"/>
                  <a:gd name="T35" fmla="*/ 132 h 393"/>
                  <a:gd name="T36" fmla="*/ 390 w 424"/>
                  <a:gd name="T37" fmla="*/ 118 h 393"/>
                  <a:gd name="T38" fmla="*/ 424 w 424"/>
                  <a:gd name="T39" fmla="*/ 102 h 393"/>
                  <a:gd name="T40" fmla="*/ 423 w 424"/>
                  <a:gd name="T41" fmla="*/ 345 h 39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24" h="393">
                    <a:moveTo>
                      <a:pt x="423" y="345"/>
                    </a:moveTo>
                    <a:lnTo>
                      <a:pt x="379" y="371"/>
                    </a:lnTo>
                    <a:lnTo>
                      <a:pt x="335" y="386"/>
                    </a:lnTo>
                    <a:cubicBezTo>
                      <a:pt x="316" y="389"/>
                      <a:pt x="284" y="391"/>
                      <a:pt x="262" y="392"/>
                    </a:cubicBezTo>
                    <a:cubicBezTo>
                      <a:pt x="240" y="393"/>
                      <a:pt x="223" y="393"/>
                      <a:pt x="200" y="390"/>
                    </a:cubicBezTo>
                    <a:cubicBezTo>
                      <a:pt x="177" y="387"/>
                      <a:pt x="143" y="380"/>
                      <a:pt x="121" y="374"/>
                    </a:cubicBezTo>
                    <a:cubicBezTo>
                      <a:pt x="99" y="368"/>
                      <a:pt x="80" y="360"/>
                      <a:pt x="66" y="352"/>
                    </a:cubicBezTo>
                    <a:lnTo>
                      <a:pt x="37" y="326"/>
                    </a:lnTo>
                    <a:cubicBezTo>
                      <a:pt x="28" y="316"/>
                      <a:pt x="18" y="302"/>
                      <a:pt x="12" y="290"/>
                    </a:cubicBezTo>
                    <a:lnTo>
                      <a:pt x="0" y="254"/>
                    </a:lnTo>
                    <a:lnTo>
                      <a:pt x="0" y="0"/>
                    </a:lnTo>
                    <a:lnTo>
                      <a:pt x="9" y="40"/>
                    </a:lnTo>
                    <a:cubicBezTo>
                      <a:pt x="14" y="53"/>
                      <a:pt x="19" y="66"/>
                      <a:pt x="31" y="77"/>
                    </a:cubicBezTo>
                    <a:cubicBezTo>
                      <a:pt x="43" y="88"/>
                      <a:pt x="64" y="100"/>
                      <a:pt x="81" y="109"/>
                    </a:cubicBezTo>
                    <a:cubicBezTo>
                      <a:pt x="98" y="118"/>
                      <a:pt x="113" y="125"/>
                      <a:pt x="134" y="131"/>
                    </a:cubicBezTo>
                    <a:cubicBezTo>
                      <a:pt x="154" y="137"/>
                      <a:pt x="180" y="141"/>
                      <a:pt x="203" y="143"/>
                    </a:cubicBezTo>
                    <a:cubicBezTo>
                      <a:pt x="227" y="146"/>
                      <a:pt x="254" y="145"/>
                      <a:pt x="277" y="143"/>
                    </a:cubicBezTo>
                    <a:cubicBezTo>
                      <a:pt x="300" y="142"/>
                      <a:pt x="327" y="136"/>
                      <a:pt x="346" y="132"/>
                    </a:cubicBezTo>
                    <a:lnTo>
                      <a:pt x="390" y="118"/>
                    </a:lnTo>
                    <a:lnTo>
                      <a:pt x="424" y="102"/>
                    </a:lnTo>
                    <a:lnTo>
                      <a:pt x="423" y="34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3CC33"/>
                  </a:gs>
                  <a:gs pos="100000">
                    <a:srgbClr val="0080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6" name="Freeform 243"/>
              <p:cNvSpPr>
                <a:spLocks noChangeArrowheads="1"/>
              </p:cNvSpPr>
              <p:nvPr/>
            </p:nvSpPr>
            <p:spPr bwMode="auto">
              <a:xfrm>
                <a:off x="2159" y="3192"/>
                <a:ext cx="459" cy="263"/>
              </a:xfrm>
              <a:custGeom>
                <a:avLst/>
                <a:gdLst>
                  <a:gd name="T0" fmla="*/ 35 w 459"/>
                  <a:gd name="T1" fmla="*/ 0 h 263"/>
                  <a:gd name="T2" fmla="*/ 15 w 459"/>
                  <a:gd name="T3" fmla="*/ 10 h 263"/>
                  <a:gd name="T4" fmla="*/ 3 w 459"/>
                  <a:gd name="T5" fmla="*/ 24 h 263"/>
                  <a:gd name="T6" fmla="*/ 0 w 459"/>
                  <a:gd name="T7" fmla="*/ 48 h 263"/>
                  <a:gd name="T8" fmla="*/ 7 w 459"/>
                  <a:gd name="T9" fmla="*/ 66 h 263"/>
                  <a:gd name="T10" fmla="*/ 29 w 459"/>
                  <a:gd name="T11" fmla="*/ 86 h 263"/>
                  <a:gd name="T12" fmla="*/ 327 w 459"/>
                  <a:gd name="T13" fmla="*/ 252 h 263"/>
                  <a:gd name="T14" fmla="*/ 360 w 459"/>
                  <a:gd name="T15" fmla="*/ 260 h 263"/>
                  <a:gd name="T16" fmla="*/ 396 w 459"/>
                  <a:gd name="T17" fmla="*/ 263 h 263"/>
                  <a:gd name="T18" fmla="*/ 423 w 459"/>
                  <a:gd name="T19" fmla="*/ 255 h 263"/>
                  <a:gd name="T20" fmla="*/ 459 w 459"/>
                  <a:gd name="T21" fmla="*/ 237 h 26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59" h="263">
                    <a:moveTo>
                      <a:pt x="35" y="0"/>
                    </a:moveTo>
                    <a:lnTo>
                      <a:pt x="15" y="10"/>
                    </a:lnTo>
                    <a:lnTo>
                      <a:pt x="3" y="24"/>
                    </a:lnTo>
                    <a:lnTo>
                      <a:pt x="0" y="48"/>
                    </a:lnTo>
                    <a:lnTo>
                      <a:pt x="7" y="66"/>
                    </a:lnTo>
                    <a:lnTo>
                      <a:pt x="29" y="86"/>
                    </a:lnTo>
                    <a:lnTo>
                      <a:pt x="327" y="252"/>
                    </a:lnTo>
                    <a:lnTo>
                      <a:pt x="360" y="260"/>
                    </a:lnTo>
                    <a:lnTo>
                      <a:pt x="396" y="263"/>
                    </a:lnTo>
                    <a:lnTo>
                      <a:pt x="423" y="255"/>
                    </a:lnTo>
                    <a:lnTo>
                      <a:pt x="459" y="237"/>
                    </a:lnTo>
                  </a:path>
                </a:pathLst>
              </a:custGeom>
              <a:noFill/>
              <a:ln w="1270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7" name="Freeform 244"/>
              <p:cNvSpPr>
                <a:spLocks noChangeArrowheads="1"/>
              </p:cNvSpPr>
              <p:nvPr/>
            </p:nvSpPr>
            <p:spPr bwMode="auto">
              <a:xfrm>
                <a:off x="2202" y="3498"/>
                <a:ext cx="560" cy="329"/>
              </a:xfrm>
              <a:custGeom>
                <a:avLst/>
                <a:gdLst>
                  <a:gd name="T0" fmla="*/ 0 w 555"/>
                  <a:gd name="T1" fmla="*/ 352 h 318"/>
                  <a:gd name="T2" fmla="*/ 570 w 555"/>
                  <a:gd name="T3" fmla="*/ 0 h 31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55" h="318">
                    <a:moveTo>
                      <a:pt x="0" y="318"/>
                    </a:moveTo>
                    <a:lnTo>
                      <a:pt x="555" y="0"/>
                    </a:lnTo>
                  </a:path>
                </a:pathLst>
              </a:custGeom>
              <a:noFill/>
              <a:ln w="1270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8" name="Line 245"/>
              <p:cNvSpPr>
                <a:spLocks noChangeShapeType="1"/>
              </p:cNvSpPr>
              <p:nvPr/>
            </p:nvSpPr>
            <p:spPr bwMode="auto">
              <a:xfrm flipV="1">
                <a:off x="2204" y="3715"/>
                <a:ext cx="554" cy="318"/>
              </a:xfrm>
              <a:prstGeom prst="line">
                <a:avLst/>
              </a:prstGeom>
              <a:noFill/>
              <a:ln w="1270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9" name="Freeform 246"/>
              <p:cNvSpPr>
                <a:spLocks noChangeArrowheads="1"/>
              </p:cNvSpPr>
              <p:nvPr/>
            </p:nvSpPr>
            <p:spPr bwMode="auto">
              <a:xfrm>
                <a:off x="924" y="2952"/>
                <a:ext cx="167" cy="105"/>
              </a:xfrm>
              <a:custGeom>
                <a:avLst/>
                <a:gdLst>
                  <a:gd name="T0" fmla="*/ 32 w 167"/>
                  <a:gd name="T1" fmla="*/ 0 h 105"/>
                  <a:gd name="T2" fmla="*/ 14 w 167"/>
                  <a:gd name="T3" fmla="*/ 14 h 105"/>
                  <a:gd name="T4" fmla="*/ 2 w 167"/>
                  <a:gd name="T5" fmla="*/ 35 h 105"/>
                  <a:gd name="T6" fmla="*/ 5 w 167"/>
                  <a:gd name="T7" fmla="*/ 66 h 105"/>
                  <a:gd name="T8" fmla="*/ 26 w 167"/>
                  <a:gd name="T9" fmla="*/ 86 h 105"/>
                  <a:gd name="T10" fmla="*/ 65 w 167"/>
                  <a:gd name="T11" fmla="*/ 101 h 105"/>
                  <a:gd name="T12" fmla="*/ 108 w 167"/>
                  <a:gd name="T13" fmla="*/ 104 h 105"/>
                  <a:gd name="T14" fmla="*/ 143 w 167"/>
                  <a:gd name="T15" fmla="*/ 96 h 105"/>
                  <a:gd name="T16" fmla="*/ 167 w 167"/>
                  <a:gd name="T17" fmla="*/ 83 h 10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7" h="105">
                    <a:moveTo>
                      <a:pt x="32" y="0"/>
                    </a:moveTo>
                    <a:cubicBezTo>
                      <a:pt x="29" y="2"/>
                      <a:pt x="19" y="8"/>
                      <a:pt x="14" y="14"/>
                    </a:cubicBezTo>
                    <a:cubicBezTo>
                      <a:pt x="9" y="20"/>
                      <a:pt x="4" y="26"/>
                      <a:pt x="2" y="35"/>
                    </a:cubicBezTo>
                    <a:cubicBezTo>
                      <a:pt x="0" y="44"/>
                      <a:pt x="1" y="58"/>
                      <a:pt x="5" y="66"/>
                    </a:cubicBezTo>
                    <a:cubicBezTo>
                      <a:pt x="9" y="74"/>
                      <a:pt x="16" y="80"/>
                      <a:pt x="26" y="86"/>
                    </a:cubicBezTo>
                    <a:cubicBezTo>
                      <a:pt x="36" y="92"/>
                      <a:pt x="51" y="98"/>
                      <a:pt x="65" y="101"/>
                    </a:cubicBezTo>
                    <a:cubicBezTo>
                      <a:pt x="79" y="104"/>
                      <a:pt x="95" y="105"/>
                      <a:pt x="108" y="104"/>
                    </a:cubicBezTo>
                    <a:cubicBezTo>
                      <a:pt x="121" y="103"/>
                      <a:pt x="133" y="99"/>
                      <a:pt x="143" y="96"/>
                    </a:cubicBezTo>
                    <a:cubicBezTo>
                      <a:pt x="153" y="93"/>
                      <a:pt x="162" y="86"/>
                      <a:pt x="167" y="83"/>
                    </a:cubicBezTo>
                  </a:path>
                </a:pathLst>
              </a:custGeom>
              <a:noFill/>
              <a:ln w="1270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80" name="Freeform 247"/>
              <p:cNvSpPr>
                <a:spLocks noChangeArrowheads="1"/>
              </p:cNvSpPr>
              <p:nvPr/>
            </p:nvSpPr>
            <p:spPr bwMode="auto">
              <a:xfrm>
                <a:off x="1399" y="2762"/>
                <a:ext cx="68" cy="105"/>
              </a:xfrm>
              <a:custGeom>
                <a:avLst/>
                <a:gdLst>
                  <a:gd name="T0" fmla="*/ 68 w 68"/>
                  <a:gd name="T1" fmla="*/ 0 h 105"/>
                  <a:gd name="T2" fmla="*/ 32 w 68"/>
                  <a:gd name="T3" fmla="*/ 27 h 105"/>
                  <a:gd name="T4" fmla="*/ 13 w 68"/>
                  <a:gd name="T5" fmla="*/ 54 h 105"/>
                  <a:gd name="T6" fmla="*/ 2 w 68"/>
                  <a:gd name="T7" fmla="*/ 82 h 105"/>
                  <a:gd name="T8" fmla="*/ 1 w 68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8" h="105">
                    <a:moveTo>
                      <a:pt x="68" y="0"/>
                    </a:moveTo>
                    <a:cubicBezTo>
                      <a:pt x="62" y="4"/>
                      <a:pt x="41" y="18"/>
                      <a:pt x="32" y="27"/>
                    </a:cubicBezTo>
                    <a:cubicBezTo>
                      <a:pt x="23" y="36"/>
                      <a:pt x="18" y="45"/>
                      <a:pt x="13" y="54"/>
                    </a:cubicBezTo>
                    <a:cubicBezTo>
                      <a:pt x="8" y="63"/>
                      <a:pt x="4" y="74"/>
                      <a:pt x="2" y="82"/>
                    </a:cubicBezTo>
                    <a:cubicBezTo>
                      <a:pt x="0" y="90"/>
                      <a:pt x="0" y="97"/>
                      <a:pt x="1" y="105"/>
                    </a:cubicBezTo>
                  </a:path>
                </a:pathLst>
              </a:custGeom>
              <a:noFill/>
              <a:ln w="1270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81" name="Freeform 248"/>
              <p:cNvSpPr>
                <a:spLocks noChangeArrowheads="1"/>
              </p:cNvSpPr>
              <p:nvPr/>
            </p:nvSpPr>
            <p:spPr bwMode="auto">
              <a:xfrm>
                <a:off x="1492" y="2804"/>
                <a:ext cx="256" cy="151"/>
              </a:xfrm>
              <a:custGeom>
                <a:avLst/>
                <a:gdLst>
                  <a:gd name="T0" fmla="*/ 56 w 256"/>
                  <a:gd name="T1" fmla="*/ 0 h 151"/>
                  <a:gd name="T2" fmla="*/ 23 w 256"/>
                  <a:gd name="T3" fmla="*/ 18 h 151"/>
                  <a:gd name="T4" fmla="*/ 4 w 256"/>
                  <a:gd name="T5" fmla="*/ 46 h 151"/>
                  <a:gd name="T6" fmla="*/ 2 w 256"/>
                  <a:gd name="T7" fmla="*/ 70 h 151"/>
                  <a:gd name="T8" fmla="*/ 16 w 256"/>
                  <a:gd name="T9" fmla="*/ 102 h 151"/>
                  <a:gd name="T10" fmla="*/ 46 w 256"/>
                  <a:gd name="T11" fmla="*/ 129 h 151"/>
                  <a:gd name="T12" fmla="*/ 92 w 256"/>
                  <a:gd name="T13" fmla="*/ 147 h 151"/>
                  <a:gd name="T14" fmla="*/ 170 w 256"/>
                  <a:gd name="T15" fmla="*/ 150 h 151"/>
                  <a:gd name="T16" fmla="*/ 226 w 256"/>
                  <a:gd name="T17" fmla="*/ 139 h 151"/>
                  <a:gd name="T18" fmla="*/ 256 w 256"/>
                  <a:gd name="T19" fmla="*/ 123 h 15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56" h="151">
                    <a:moveTo>
                      <a:pt x="56" y="0"/>
                    </a:moveTo>
                    <a:cubicBezTo>
                      <a:pt x="51" y="3"/>
                      <a:pt x="32" y="10"/>
                      <a:pt x="23" y="18"/>
                    </a:cubicBezTo>
                    <a:cubicBezTo>
                      <a:pt x="14" y="26"/>
                      <a:pt x="8" y="37"/>
                      <a:pt x="4" y="46"/>
                    </a:cubicBezTo>
                    <a:cubicBezTo>
                      <a:pt x="0" y="55"/>
                      <a:pt x="0" y="61"/>
                      <a:pt x="2" y="70"/>
                    </a:cubicBezTo>
                    <a:cubicBezTo>
                      <a:pt x="4" y="79"/>
                      <a:pt x="9" y="92"/>
                      <a:pt x="16" y="102"/>
                    </a:cubicBezTo>
                    <a:cubicBezTo>
                      <a:pt x="23" y="112"/>
                      <a:pt x="34" y="122"/>
                      <a:pt x="46" y="129"/>
                    </a:cubicBezTo>
                    <a:cubicBezTo>
                      <a:pt x="58" y="136"/>
                      <a:pt x="71" y="143"/>
                      <a:pt x="92" y="147"/>
                    </a:cubicBezTo>
                    <a:cubicBezTo>
                      <a:pt x="113" y="151"/>
                      <a:pt x="148" y="151"/>
                      <a:pt x="170" y="150"/>
                    </a:cubicBezTo>
                    <a:cubicBezTo>
                      <a:pt x="192" y="149"/>
                      <a:pt x="212" y="144"/>
                      <a:pt x="226" y="139"/>
                    </a:cubicBezTo>
                    <a:cubicBezTo>
                      <a:pt x="240" y="134"/>
                      <a:pt x="248" y="128"/>
                      <a:pt x="256" y="123"/>
                    </a:cubicBezTo>
                  </a:path>
                </a:pathLst>
              </a:custGeom>
              <a:noFill/>
              <a:ln w="1270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82" name="Line 249"/>
              <p:cNvSpPr>
                <a:spLocks noChangeShapeType="1"/>
              </p:cNvSpPr>
              <p:nvPr/>
            </p:nvSpPr>
            <p:spPr bwMode="auto">
              <a:xfrm flipH="1">
                <a:off x="1514" y="2892"/>
                <a:ext cx="33" cy="21"/>
              </a:xfrm>
              <a:prstGeom prst="line">
                <a:avLst/>
              </a:prstGeom>
              <a:noFill/>
              <a:ln w="1270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83" name="Line 250"/>
              <p:cNvSpPr>
                <a:spLocks noChangeShapeType="1"/>
              </p:cNvSpPr>
              <p:nvPr/>
            </p:nvSpPr>
            <p:spPr bwMode="auto">
              <a:xfrm flipH="1">
                <a:off x="1564" y="2922"/>
                <a:ext cx="33" cy="21"/>
              </a:xfrm>
              <a:prstGeom prst="line">
                <a:avLst/>
              </a:prstGeom>
              <a:noFill/>
              <a:ln w="1270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262" name="Freeform 251"/>
            <p:cNvSpPr>
              <a:spLocks noChangeArrowheads="1"/>
            </p:cNvSpPr>
            <p:nvPr/>
          </p:nvSpPr>
          <p:spPr bwMode="auto">
            <a:xfrm>
              <a:off x="1400" y="2864"/>
              <a:ext cx="421" cy="146"/>
            </a:xfrm>
            <a:custGeom>
              <a:avLst/>
              <a:gdLst>
                <a:gd name="T0" fmla="*/ 0 w 421"/>
                <a:gd name="T1" fmla="*/ 0 h 146"/>
                <a:gd name="T2" fmla="*/ 7 w 421"/>
                <a:gd name="T3" fmla="*/ 45 h 146"/>
                <a:gd name="T4" fmla="*/ 24 w 421"/>
                <a:gd name="T5" fmla="*/ 76 h 146"/>
                <a:gd name="T6" fmla="*/ 63 w 421"/>
                <a:gd name="T7" fmla="*/ 103 h 146"/>
                <a:gd name="T8" fmla="*/ 108 w 421"/>
                <a:gd name="T9" fmla="*/ 124 h 146"/>
                <a:gd name="T10" fmla="*/ 151 w 421"/>
                <a:gd name="T11" fmla="*/ 136 h 146"/>
                <a:gd name="T12" fmla="*/ 214 w 421"/>
                <a:gd name="T13" fmla="*/ 145 h 146"/>
                <a:gd name="T14" fmla="*/ 256 w 421"/>
                <a:gd name="T15" fmla="*/ 144 h 146"/>
                <a:gd name="T16" fmla="*/ 313 w 421"/>
                <a:gd name="T17" fmla="*/ 138 h 146"/>
                <a:gd name="T18" fmla="*/ 366 w 421"/>
                <a:gd name="T19" fmla="*/ 126 h 146"/>
                <a:gd name="T20" fmla="*/ 402 w 421"/>
                <a:gd name="T21" fmla="*/ 112 h 146"/>
                <a:gd name="T22" fmla="*/ 421 w 421"/>
                <a:gd name="T23" fmla="*/ 102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1" h="146">
                  <a:moveTo>
                    <a:pt x="0" y="0"/>
                  </a:moveTo>
                  <a:cubicBezTo>
                    <a:pt x="1" y="16"/>
                    <a:pt x="3" y="32"/>
                    <a:pt x="7" y="45"/>
                  </a:cubicBezTo>
                  <a:cubicBezTo>
                    <a:pt x="11" y="58"/>
                    <a:pt x="15" y="66"/>
                    <a:pt x="24" y="76"/>
                  </a:cubicBezTo>
                  <a:cubicBezTo>
                    <a:pt x="33" y="86"/>
                    <a:pt x="49" y="95"/>
                    <a:pt x="63" y="103"/>
                  </a:cubicBezTo>
                  <a:cubicBezTo>
                    <a:pt x="77" y="111"/>
                    <a:pt x="93" y="118"/>
                    <a:pt x="108" y="124"/>
                  </a:cubicBezTo>
                  <a:cubicBezTo>
                    <a:pt x="123" y="130"/>
                    <a:pt x="133" y="132"/>
                    <a:pt x="151" y="136"/>
                  </a:cubicBezTo>
                  <a:cubicBezTo>
                    <a:pt x="169" y="140"/>
                    <a:pt x="197" y="144"/>
                    <a:pt x="214" y="145"/>
                  </a:cubicBezTo>
                  <a:cubicBezTo>
                    <a:pt x="231" y="146"/>
                    <a:pt x="240" y="145"/>
                    <a:pt x="256" y="144"/>
                  </a:cubicBezTo>
                  <a:cubicBezTo>
                    <a:pt x="272" y="143"/>
                    <a:pt x="295" y="141"/>
                    <a:pt x="313" y="138"/>
                  </a:cubicBezTo>
                  <a:cubicBezTo>
                    <a:pt x="331" y="135"/>
                    <a:pt x="351" y="130"/>
                    <a:pt x="366" y="126"/>
                  </a:cubicBezTo>
                  <a:cubicBezTo>
                    <a:pt x="381" y="122"/>
                    <a:pt x="393" y="116"/>
                    <a:pt x="402" y="112"/>
                  </a:cubicBezTo>
                  <a:cubicBezTo>
                    <a:pt x="411" y="108"/>
                    <a:pt x="416" y="105"/>
                    <a:pt x="421" y="102"/>
                  </a:cubicBezTo>
                </a:path>
              </a:pathLst>
            </a:custGeom>
            <a:noFill/>
            <a:ln w="12700" cap="sq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3" name="Freeform 252"/>
            <p:cNvSpPr>
              <a:spLocks noChangeArrowheads="1"/>
            </p:cNvSpPr>
            <p:nvPr/>
          </p:nvSpPr>
          <p:spPr bwMode="auto">
            <a:xfrm>
              <a:off x="1398" y="2864"/>
              <a:ext cx="429" cy="394"/>
            </a:xfrm>
            <a:custGeom>
              <a:avLst/>
              <a:gdLst>
                <a:gd name="T0" fmla="*/ 0 w 429"/>
                <a:gd name="T1" fmla="*/ 0 h 394"/>
                <a:gd name="T2" fmla="*/ 0 w 429"/>
                <a:gd name="T3" fmla="*/ 255 h 394"/>
                <a:gd name="T4" fmla="*/ 15 w 429"/>
                <a:gd name="T5" fmla="*/ 298 h 394"/>
                <a:gd name="T6" fmla="*/ 41 w 429"/>
                <a:gd name="T7" fmla="*/ 331 h 394"/>
                <a:gd name="T8" fmla="*/ 83 w 429"/>
                <a:gd name="T9" fmla="*/ 361 h 394"/>
                <a:gd name="T10" fmla="*/ 126 w 429"/>
                <a:gd name="T11" fmla="*/ 376 h 394"/>
                <a:gd name="T12" fmla="*/ 192 w 429"/>
                <a:gd name="T13" fmla="*/ 388 h 394"/>
                <a:gd name="T14" fmla="*/ 261 w 429"/>
                <a:gd name="T15" fmla="*/ 394 h 394"/>
                <a:gd name="T16" fmla="*/ 311 w 429"/>
                <a:gd name="T17" fmla="*/ 390 h 394"/>
                <a:gd name="T18" fmla="*/ 360 w 429"/>
                <a:gd name="T19" fmla="*/ 379 h 394"/>
                <a:gd name="T20" fmla="*/ 401 w 429"/>
                <a:gd name="T21" fmla="*/ 361 h 394"/>
                <a:gd name="T22" fmla="*/ 429 w 429"/>
                <a:gd name="T23" fmla="*/ 346 h 3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" h="394">
                  <a:moveTo>
                    <a:pt x="0" y="0"/>
                  </a:moveTo>
                  <a:lnTo>
                    <a:pt x="0" y="255"/>
                  </a:lnTo>
                  <a:lnTo>
                    <a:pt x="15" y="298"/>
                  </a:lnTo>
                  <a:cubicBezTo>
                    <a:pt x="22" y="311"/>
                    <a:pt x="30" y="321"/>
                    <a:pt x="41" y="331"/>
                  </a:cubicBezTo>
                  <a:cubicBezTo>
                    <a:pt x="52" y="341"/>
                    <a:pt x="69" y="354"/>
                    <a:pt x="83" y="361"/>
                  </a:cubicBezTo>
                  <a:cubicBezTo>
                    <a:pt x="97" y="368"/>
                    <a:pt x="108" y="372"/>
                    <a:pt x="126" y="376"/>
                  </a:cubicBezTo>
                  <a:cubicBezTo>
                    <a:pt x="144" y="380"/>
                    <a:pt x="170" y="385"/>
                    <a:pt x="192" y="388"/>
                  </a:cubicBezTo>
                  <a:cubicBezTo>
                    <a:pt x="214" y="391"/>
                    <a:pt x="241" y="394"/>
                    <a:pt x="261" y="394"/>
                  </a:cubicBezTo>
                  <a:cubicBezTo>
                    <a:pt x="281" y="394"/>
                    <a:pt x="295" y="392"/>
                    <a:pt x="311" y="390"/>
                  </a:cubicBezTo>
                  <a:cubicBezTo>
                    <a:pt x="327" y="388"/>
                    <a:pt x="345" y="384"/>
                    <a:pt x="360" y="379"/>
                  </a:cubicBezTo>
                  <a:lnTo>
                    <a:pt x="401" y="361"/>
                  </a:lnTo>
                  <a:lnTo>
                    <a:pt x="429" y="346"/>
                  </a:lnTo>
                </a:path>
              </a:pathLst>
            </a:custGeom>
            <a:noFill/>
            <a:ln w="12700" cap="sq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4" name="Line 253"/>
            <p:cNvSpPr>
              <a:spLocks noChangeShapeType="1"/>
            </p:cNvSpPr>
            <p:nvPr/>
          </p:nvSpPr>
          <p:spPr bwMode="auto">
            <a:xfrm flipV="1">
              <a:off x="681" y="2874"/>
              <a:ext cx="143" cy="81"/>
            </a:xfrm>
            <a:prstGeom prst="line">
              <a:avLst/>
            </a:prstGeom>
            <a:noFill/>
            <a:ln w="127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8718" name="Rectangle 254"/>
          <p:cNvSpPr>
            <a:spLocks noChangeArrowheads="1"/>
          </p:cNvSpPr>
          <p:nvPr/>
        </p:nvSpPr>
        <p:spPr bwMode="auto">
          <a:xfrm>
            <a:off x="1689100" y="3421063"/>
            <a:ext cx="1860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i="1">
                <a:solidFill>
                  <a:srgbClr val="FF3300"/>
                </a:solidFill>
                <a:ea typeface="宋体" pitchFamily="2" charset="-122"/>
                <a:cs typeface="Arial" charset="0"/>
              </a:rPr>
              <a:t>Mặt phẳng cắt </a:t>
            </a:r>
          </a:p>
          <a:p>
            <a:pPr algn="ctr"/>
            <a:r>
              <a:rPr lang="en-US" altLang="zh-CN" sz="2000" i="1">
                <a:solidFill>
                  <a:srgbClr val="FF3300"/>
                </a:solidFill>
                <a:ea typeface="宋体" pitchFamily="2" charset="-122"/>
                <a:cs typeface="Arial" charset="0"/>
              </a:rPr>
              <a:t>chuyển tiếp</a:t>
            </a:r>
          </a:p>
        </p:txBody>
      </p:sp>
      <p:sp>
        <p:nvSpPr>
          <p:cNvPr id="318719" name="Freeform 255"/>
          <p:cNvSpPr>
            <a:spLocks noChangeArrowheads="1"/>
          </p:cNvSpPr>
          <p:nvPr/>
        </p:nvSpPr>
        <p:spPr bwMode="auto">
          <a:xfrm rot="-2470709">
            <a:off x="1539875" y="3998913"/>
            <a:ext cx="635000" cy="571500"/>
          </a:xfrm>
          <a:custGeom>
            <a:avLst/>
            <a:gdLst>
              <a:gd name="T0" fmla="*/ 2147483647 w 400"/>
              <a:gd name="T1" fmla="*/ 2147483647 h 360"/>
              <a:gd name="T2" fmla="*/ 2147483647 w 400"/>
              <a:gd name="T3" fmla="*/ 2147483647 h 360"/>
              <a:gd name="T4" fmla="*/ 2147483647 w 400"/>
              <a:gd name="T5" fmla="*/ 0 h 3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0" h="360">
                <a:moveTo>
                  <a:pt x="112" y="360"/>
                </a:moveTo>
                <a:cubicBezTo>
                  <a:pt x="56" y="246"/>
                  <a:pt x="0" y="132"/>
                  <a:pt x="48" y="72"/>
                </a:cubicBezTo>
                <a:cubicBezTo>
                  <a:pt x="96" y="12"/>
                  <a:pt x="248" y="6"/>
                  <a:pt x="40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20" name="Freeform 256"/>
          <p:cNvSpPr>
            <a:spLocks noChangeArrowheads="1"/>
          </p:cNvSpPr>
          <p:nvPr/>
        </p:nvSpPr>
        <p:spPr bwMode="auto">
          <a:xfrm rot="2470709" flipH="1">
            <a:off x="2895600" y="4268788"/>
            <a:ext cx="635000" cy="571500"/>
          </a:xfrm>
          <a:custGeom>
            <a:avLst/>
            <a:gdLst>
              <a:gd name="T0" fmla="*/ 2147483647 w 400"/>
              <a:gd name="T1" fmla="*/ 2147483647 h 360"/>
              <a:gd name="T2" fmla="*/ 2147483647 w 400"/>
              <a:gd name="T3" fmla="*/ 2147483647 h 360"/>
              <a:gd name="T4" fmla="*/ 2147483647 w 400"/>
              <a:gd name="T5" fmla="*/ 0 h 3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0" h="360">
                <a:moveTo>
                  <a:pt x="112" y="360"/>
                </a:moveTo>
                <a:cubicBezTo>
                  <a:pt x="56" y="246"/>
                  <a:pt x="0" y="132"/>
                  <a:pt x="48" y="72"/>
                </a:cubicBezTo>
                <a:cubicBezTo>
                  <a:pt x="96" y="12"/>
                  <a:pt x="248" y="6"/>
                  <a:pt x="40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" name="Group 257"/>
          <p:cNvGrpSpPr>
            <a:grpSpLocks/>
          </p:cNvGrpSpPr>
          <p:nvPr/>
        </p:nvGrpSpPr>
        <p:grpSpPr bwMode="auto">
          <a:xfrm>
            <a:off x="4606925" y="5419725"/>
            <a:ext cx="409575" cy="414338"/>
            <a:chOff x="117" y="3104"/>
            <a:chExt cx="258" cy="261"/>
          </a:xfrm>
        </p:grpSpPr>
        <p:sp>
          <p:nvSpPr>
            <p:cNvPr id="52259" name="Line 258"/>
            <p:cNvSpPr>
              <a:spLocks noChangeShapeType="1"/>
            </p:cNvSpPr>
            <p:nvPr/>
          </p:nvSpPr>
          <p:spPr bwMode="auto">
            <a:xfrm flipV="1">
              <a:off x="299" y="310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0" name="Text Box 259"/>
            <p:cNvSpPr txBox="1">
              <a:spLocks noChangeArrowheads="1"/>
            </p:cNvSpPr>
            <p:nvPr/>
          </p:nvSpPr>
          <p:spPr bwMode="auto">
            <a:xfrm>
              <a:off x="117" y="3154"/>
              <a:ext cx="25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>
                  <a:ea typeface="宋体" pitchFamily="2" charset="-122"/>
                  <a:cs typeface="Arial" charset="0"/>
                </a:rPr>
                <a:t>G</a:t>
              </a:r>
              <a:endParaRPr lang="el-GR" sz="2200" b="1" baseline="-25000">
                <a:ea typeface="宋体" pitchFamily="2" charset="-122"/>
                <a:cs typeface="Arial" charset="0"/>
              </a:endParaRPr>
            </a:p>
          </p:txBody>
        </p:sp>
      </p:grpSp>
      <p:grpSp>
        <p:nvGrpSpPr>
          <p:cNvPr id="31" name="Group 260"/>
          <p:cNvGrpSpPr>
            <a:grpSpLocks/>
          </p:cNvGrpSpPr>
          <p:nvPr/>
        </p:nvGrpSpPr>
        <p:grpSpPr bwMode="auto">
          <a:xfrm>
            <a:off x="8637588" y="4589463"/>
            <a:ext cx="506412" cy="411162"/>
            <a:chOff x="2971" y="3104"/>
            <a:chExt cx="319" cy="259"/>
          </a:xfrm>
        </p:grpSpPr>
        <p:sp>
          <p:nvSpPr>
            <p:cNvPr id="52257" name="Line 261"/>
            <p:cNvSpPr>
              <a:spLocks noChangeShapeType="1"/>
            </p:cNvSpPr>
            <p:nvPr/>
          </p:nvSpPr>
          <p:spPr bwMode="auto">
            <a:xfrm flipV="1">
              <a:off x="2971" y="310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8" name="Text Box 262"/>
            <p:cNvSpPr txBox="1">
              <a:spLocks noChangeArrowheads="1"/>
            </p:cNvSpPr>
            <p:nvPr/>
          </p:nvSpPr>
          <p:spPr bwMode="auto">
            <a:xfrm>
              <a:off x="3032" y="3152"/>
              <a:ext cx="25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>
                  <a:ea typeface="宋体" pitchFamily="2" charset="-122"/>
                  <a:cs typeface="Arial" charset="0"/>
                </a:rPr>
                <a:t>G</a:t>
              </a:r>
              <a:endParaRPr lang="el-GR" sz="2200" b="1" baseline="-25000">
                <a:ea typeface="宋体" pitchFamily="2" charset="-122"/>
                <a:cs typeface="Arial" charset="0"/>
              </a:endParaRPr>
            </a:p>
          </p:txBody>
        </p:sp>
      </p:grpSp>
      <p:sp>
        <p:nvSpPr>
          <p:cNvPr id="318727" name="Text Box 263"/>
          <p:cNvSpPr txBox="1">
            <a:spLocks noChangeArrowheads="1"/>
          </p:cNvSpPr>
          <p:nvPr/>
        </p:nvSpPr>
        <p:spPr bwMode="auto">
          <a:xfrm>
            <a:off x="8104188" y="2246313"/>
            <a:ext cx="6762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b="1" u="sng">
                <a:ea typeface="宋体" pitchFamily="2" charset="-122"/>
                <a:cs typeface="Arial" charset="0"/>
              </a:rPr>
              <a:t>G-G</a:t>
            </a:r>
            <a:endParaRPr lang="el-GR" sz="2200" b="1" u="sng" baseline="-25000"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8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1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1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85185E-6 L 1.94444E-6 0.27639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1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8889E-6 1.48148E-6 L -0.10103 0.07778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1000"/>
                                        <p:tgtEl>
                                          <p:spTgt spid="31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318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1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1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1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2000"/>
                                        <p:tgtEl>
                                          <p:spTgt spid="31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2000"/>
                                        <p:tgtEl>
                                          <p:spTgt spid="31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1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1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2000"/>
                                        <p:tgtEl>
                                          <p:spTgt spid="318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2000"/>
                                        <p:tgtEl>
                                          <p:spTgt spid="318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1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318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318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0"/>
                                        <p:tgtEl>
                                          <p:spTgt spid="31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594" grpId="0" animBg="1"/>
      <p:bldP spid="318595" grpId="0" animBg="1"/>
      <p:bldP spid="318595" grpId="1" animBg="1"/>
      <p:bldP spid="318596" grpId="0" animBg="1"/>
      <p:bldP spid="318597" grpId="0"/>
      <p:bldP spid="318646" grpId="0" animBg="1"/>
      <p:bldP spid="318646" grpId="1" animBg="1"/>
      <p:bldP spid="318647" grpId="0" animBg="1"/>
      <p:bldP spid="318647" grpId="1" animBg="1"/>
      <p:bldP spid="318648" grpId="0" animBg="1"/>
      <p:bldP spid="318648" grpId="1" animBg="1"/>
      <p:bldP spid="318649" grpId="0" animBg="1"/>
      <p:bldP spid="318649" grpId="1" animBg="1"/>
      <p:bldP spid="318654" grpId="0" animBg="1"/>
      <p:bldP spid="318718" grpId="0"/>
      <p:bldP spid="318719" grpId="0" animBg="1"/>
      <p:bldP spid="318720" grpId="0" animBg="1"/>
      <p:bldP spid="3187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490" name="Object 2"/>
          <p:cNvGraphicFramePr>
            <a:graphicFrameLocks noChangeAspect="1"/>
          </p:cNvGraphicFramePr>
          <p:nvPr/>
        </p:nvGraphicFramePr>
        <p:xfrm>
          <a:off x="536575" y="4297363"/>
          <a:ext cx="2978150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0" r:id="rId3" imgW="1127476" imgH="621741" progId="Photoshop.Image.6">
                  <p:embed/>
                </p:oleObj>
              </mc:Choice>
              <mc:Fallback>
                <p:oleObj r:id="rId3" imgW="1127476" imgH="621741" progId="Photoshop.Image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lum bright="-30000" contrast="6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4297363"/>
                        <a:ext cx="2978150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2" name="Oval 4"/>
          <p:cNvSpPr>
            <a:spLocks noChangeArrowheads="1"/>
          </p:cNvSpPr>
          <p:nvPr/>
        </p:nvSpPr>
        <p:spPr bwMode="auto">
          <a:xfrm>
            <a:off x="4848225" y="3114675"/>
            <a:ext cx="3028950" cy="302895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9493" name="Oval 5"/>
          <p:cNvSpPr>
            <a:spLocks noChangeArrowheads="1"/>
          </p:cNvSpPr>
          <p:nvPr/>
        </p:nvSpPr>
        <p:spPr bwMode="auto">
          <a:xfrm flipH="1">
            <a:off x="6615113" y="3538538"/>
            <a:ext cx="482600" cy="4826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9494" name="Oval 6"/>
          <p:cNvSpPr>
            <a:spLocks noChangeArrowheads="1"/>
          </p:cNvSpPr>
          <p:nvPr/>
        </p:nvSpPr>
        <p:spPr bwMode="auto">
          <a:xfrm rot="10800000" flipH="1">
            <a:off x="6615113" y="5229225"/>
            <a:ext cx="482600" cy="4826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9495" name="Oval 7"/>
          <p:cNvSpPr>
            <a:spLocks noChangeArrowheads="1"/>
          </p:cNvSpPr>
          <p:nvPr/>
        </p:nvSpPr>
        <p:spPr bwMode="auto">
          <a:xfrm rot="10800000" flipH="1">
            <a:off x="5145088" y="4391025"/>
            <a:ext cx="482600" cy="4826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9496" name="Rectangle 8"/>
          <p:cNvSpPr>
            <a:spLocks noChangeArrowheads="1"/>
          </p:cNvSpPr>
          <p:nvPr/>
        </p:nvSpPr>
        <p:spPr bwMode="auto">
          <a:xfrm>
            <a:off x="4841875" y="1908175"/>
            <a:ext cx="3038475" cy="752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137150" y="1708150"/>
            <a:ext cx="485775" cy="1181100"/>
            <a:chOff x="2250" y="2696"/>
            <a:chExt cx="306" cy="744"/>
          </a:xfrm>
        </p:grpSpPr>
        <p:sp>
          <p:nvSpPr>
            <p:cNvPr id="53354" name="Line 10"/>
            <p:cNvSpPr>
              <a:spLocks noChangeShapeType="1"/>
            </p:cNvSpPr>
            <p:nvPr/>
          </p:nvSpPr>
          <p:spPr bwMode="auto">
            <a:xfrm>
              <a:off x="2250" y="2822"/>
              <a:ext cx="0" cy="4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55" name="Line 11"/>
            <p:cNvSpPr>
              <a:spLocks noChangeShapeType="1"/>
            </p:cNvSpPr>
            <p:nvPr/>
          </p:nvSpPr>
          <p:spPr bwMode="auto">
            <a:xfrm>
              <a:off x="2556" y="2822"/>
              <a:ext cx="0" cy="4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56" name="Line 12"/>
            <p:cNvSpPr>
              <a:spLocks noChangeShapeType="1"/>
            </p:cNvSpPr>
            <p:nvPr/>
          </p:nvSpPr>
          <p:spPr bwMode="auto">
            <a:xfrm flipV="1">
              <a:off x="2406" y="2696"/>
              <a:ext cx="0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57" name="Line 13"/>
            <p:cNvSpPr>
              <a:spLocks noChangeShapeType="1"/>
            </p:cNvSpPr>
            <p:nvPr/>
          </p:nvSpPr>
          <p:spPr bwMode="auto">
            <a:xfrm flipV="1">
              <a:off x="2406" y="3170"/>
              <a:ext cx="0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58" name="Line 14"/>
            <p:cNvSpPr>
              <a:spLocks noChangeShapeType="1"/>
            </p:cNvSpPr>
            <p:nvPr/>
          </p:nvSpPr>
          <p:spPr bwMode="auto">
            <a:xfrm flipV="1">
              <a:off x="2406" y="3020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365875" y="1708150"/>
            <a:ext cx="0" cy="1181100"/>
            <a:chOff x="3024" y="2696"/>
            <a:chExt cx="0" cy="744"/>
          </a:xfrm>
        </p:grpSpPr>
        <p:sp>
          <p:nvSpPr>
            <p:cNvPr id="53351" name="Line 16"/>
            <p:cNvSpPr>
              <a:spLocks noChangeShapeType="1"/>
            </p:cNvSpPr>
            <p:nvPr/>
          </p:nvSpPr>
          <p:spPr bwMode="auto">
            <a:xfrm flipV="1">
              <a:off x="3024" y="2696"/>
              <a:ext cx="0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52" name="Line 17"/>
            <p:cNvSpPr>
              <a:spLocks noChangeShapeType="1"/>
            </p:cNvSpPr>
            <p:nvPr/>
          </p:nvSpPr>
          <p:spPr bwMode="auto">
            <a:xfrm flipV="1">
              <a:off x="3024" y="3170"/>
              <a:ext cx="0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53" name="Line 18"/>
            <p:cNvSpPr>
              <a:spLocks noChangeShapeType="1"/>
            </p:cNvSpPr>
            <p:nvPr/>
          </p:nvSpPr>
          <p:spPr bwMode="auto">
            <a:xfrm flipV="1">
              <a:off x="3024" y="3020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12"/>
          <p:cNvGrpSpPr>
            <a:grpSpLocks/>
          </p:cNvGrpSpPr>
          <p:nvPr/>
        </p:nvGrpSpPr>
        <p:grpSpPr bwMode="auto">
          <a:xfrm>
            <a:off x="4862513" y="742950"/>
            <a:ext cx="2981325" cy="1049338"/>
            <a:chOff x="3882" y="185"/>
            <a:chExt cx="1878" cy="661"/>
          </a:xfrm>
        </p:grpSpPr>
        <p:sp>
          <p:nvSpPr>
            <p:cNvPr id="53349" name="AutoShape 21"/>
            <p:cNvSpPr>
              <a:spLocks noChangeArrowheads="1"/>
            </p:cNvSpPr>
            <p:nvPr/>
          </p:nvSpPr>
          <p:spPr bwMode="auto">
            <a:xfrm flipH="1" flipV="1">
              <a:off x="4730" y="566"/>
              <a:ext cx="217" cy="280"/>
            </a:xfrm>
            <a:prstGeom prst="upArrow">
              <a:avLst>
                <a:gd name="adj1" fmla="val 50000"/>
                <a:gd name="adj2" fmla="val 32252"/>
              </a:avLst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350" name="Text Box 20"/>
            <p:cNvSpPr txBox="1">
              <a:spLocks noChangeArrowheads="1"/>
            </p:cNvSpPr>
            <p:nvPr/>
          </p:nvSpPr>
          <p:spPr bwMode="auto">
            <a:xfrm>
              <a:off x="3882" y="185"/>
              <a:ext cx="1878" cy="51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2000">
                  <a:solidFill>
                    <a:schemeClr val="bg1"/>
                  </a:solidFill>
                  <a:ea typeface="宋体" pitchFamily="2" charset="-122"/>
                  <a:cs typeface="Arial" charset="0"/>
                </a:rPr>
                <a:t>Cho cảm giác các lỗ ở </a:t>
              </a:r>
            </a:p>
            <a:p>
              <a:pPr algn="ctr" eaLnBrk="1" hangingPunct="1">
                <a:lnSpc>
                  <a:spcPct val="120000"/>
                </a:lnSpc>
              </a:pPr>
              <a:r>
                <a:rPr lang="en-US" altLang="zh-CN" sz="2000">
                  <a:solidFill>
                    <a:schemeClr val="bg1"/>
                  </a:solidFill>
                  <a:ea typeface="宋体" pitchFamily="2" charset="-122"/>
                  <a:cs typeface="Arial" charset="0"/>
                </a:rPr>
                <a:t>vị trí không cân xứng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 rot="1800000">
            <a:off x="6124575" y="3406775"/>
            <a:ext cx="482600" cy="2438400"/>
            <a:chOff x="2968" y="856"/>
            <a:chExt cx="304" cy="1536"/>
          </a:xfrm>
        </p:grpSpPr>
        <p:sp>
          <p:nvSpPr>
            <p:cNvPr id="53347" name="Oval 23"/>
            <p:cNvSpPr>
              <a:spLocks noChangeArrowheads="1"/>
            </p:cNvSpPr>
            <p:nvPr/>
          </p:nvSpPr>
          <p:spPr bwMode="auto">
            <a:xfrm flipH="1">
              <a:off x="2968" y="856"/>
              <a:ext cx="304" cy="30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348" name="Oval 24"/>
            <p:cNvSpPr>
              <a:spLocks noChangeArrowheads="1"/>
            </p:cNvSpPr>
            <p:nvPr/>
          </p:nvSpPr>
          <p:spPr bwMode="auto">
            <a:xfrm rot="10800000" flipH="1">
              <a:off x="2968" y="2088"/>
              <a:ext cx="304" cy="30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 rot="-1800000">
            <a:off x="6124575" y="3406775"/>
            <a:ext cx="482600" cy="2438400"/>
            <a:chOff x="2968" y="856"/>
            <a:chExt cx="304" cy="1536"/>
          </a:xfrm>
        </p:grpSpPr>
        <p:sp>
          <p:nvSpPr>
            <p:cNvPr id="53345" name="Oval 26"/>
            <p:cNvSpPr>
              <a:spLocks noChangeArrowheads="1"/>
            </p:cNvSpPr>
            <p:nvPr/>
          </p:nvSpPr>
          <p:spPr bwMode="auto">
            <a:xfrm flipH="1">
              <a:off x="2968" y="856"/>
              <a:ext cx="304" cy="30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346" name="Oval 27"/>
            <p:cNvSpPr>
              <a:spLocks noChangeArrowheads="1"/>
            </p:cNvSpPr>
            <p:nvPr/>
          </p:nvSpPr>
          <p:spPr bwMode="auto">
            <a:xfrm rot="10800000" flipH="1">
              <a:off x="2968" y="2088"/>
              <a:ext cx="304" cy="30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4565650" y="2847975"/>
            <a:ext cx="3581400" cy="3556000"/>
            <a:chOff x="1890" y="408"/>
            <a:chExt cx="2256" cy="2240"/>
          </a:xfrm>
        </p:grpSpPr>
        <p:sp>
          <p:nvSpPr>
            <p:cNvPr id="53317" name="Line 29"/>
            <p:cNvSpPr>
              <a:spLocks noChangeShapeType="1"/>
            </p:cNvSpPr>
            <p:nvPr/>
          </p:nvSpPr>
          <p:spPr bwMode="auto">
            <a:xfrm>
              <a:off x="3024" y="1488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8" name="Line 30"/>
            <p:cNvSpPr>
              <a:spLocks noChangeShapeType="1"/>
            </p:cNvSpPr>
            <p:nvPr/>
          </p:nvSpPr>
          <p:spPr bwMode="auto">
            <a:xfrm rot="-5400000">
              <a:off x="3028" y="1492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319" name="Group 31"/>
            <p:cNvGrpSpPr>
              <a:grpSpLocks/>
            </p:cNvGrpSpPr>
            <p:nvPr/>
          </p:nvGrpSpPr>
          <p:grpSpPr bwMode="auto">
            <a:xfrm>
              <a:off x="1890" y="408"/>
              <a:ext cx="2256" cy="2240"/>
              <a:chOff x="1890" y="408"/>
              <a:chExt cx="2256" cy="2240"/>
            </a:xfrm>
          </p:grpSpPr>
          <p:sp>
            <p:nvSpPr>
              <p:cNvPr id="53320" name="Line 32"/>
              <p:cNvSpPr>
                <a:spLocks noChangeShapeType="1"/>
              </p:cNvSpPr>
              <p:nvPr/>
            </p:nvSpPr>
            <p:spPr bwMode="auto">
              <a:xfrm>
                <a:off x="3024" y="2100"/>
                <a:ext cx="0" cy="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1" name="Line 33"/>
              <p:cNvSpPr>
                <a:spLocks noChangeShapeType="1"/>
              </p:cNvSpPr>
              <p:nvPr/>
            </p:nvSpPr>
            <p:spPr bwMode="auto">
              <a:xfrm>
                <a:off x="3024" y="872"/>
                <a:ext cx="0" cy="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2" name="Line 34"/>
              <p:cNvSpPr>
                <a:spLocks noChangeShapeType="1"/>
              </p:cNvSpPr>
              <p:nvPr/>
            </p:nvSpPr>
            <p:spPr bwMode="auto">
              <a:xfrm>
                <a:off x="3024" y="1620"/>
                <a:ext cx="0" cy="4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3" name="Line 35"/>
              <p:cNvSpPr>
                <a:spLocks noChangeShapeType="1"/>
              </p:cNvSpPr>
              <p:nvPr/>
            </p:nvSpPr>
            <p:spPr bwMode="auto">
              <a:xfrm>
                <a:off x="3024" y="2224"/>
                <a:ext cx="0" cy="4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4" name="Line 36"/>
              <p:cNvSpPr>
                <a:spLocks noChangeShapeType="1"/>
              </p:cNvSpPr>
              <p:nvPr/>
            </p:nvSpPr>
            <p:spPr bwMode="auto">
              <a:xfrm>
                <a:off x="3024" y="1016"/>
                <a:ext cx="0" cy="4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5" name="Line 37"/>
              <p:cNvSpPr>
                <a:spLocks noChangeShapeType="1"/>
              </p:cNvSpPr>
              <p:nvPr/>
            </p:nvSpPr>
            <p:spPr bwMode="auto">
              <a:xfrm>
                <a:off x="3024" y="408"/>
                <a:ext cx="0" cy="4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6" name="Line 38"/>
              <p:cNvSpPr>
                <a:spLocks noChangeShapeType="1"/>
              </p:cNvSpPr>
              <p:nvPr/>
            </p:nvSpPr>
            <p:spPr bwMode="auto">
              <a:xfrm rot="-5400000">
                <a:off x="3638" y="1492"/>
                <a:ext cx="0" cy="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7" name="Line 39"/>
              <p:cNvSpPr>
                <a:spLocks noChangeShapeType="1"/>
              </p:cNvSpPr>
              <p:nvPr/>
            </p:nvSpPr>
            <p:spPr bwMode="auto">
              <a:xfrm rot="-5400000">
                <a:off x="2404" y="1492"/>
                <a:ext cx="0" cy="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8" name="Line 40"/>
              <p:cNvSpPr>
                <a:spLocks noChangeShapeType="1"/>
              </p:cNvSpPr>
              <p:nvPr/>
            </p:nvSpPr>
            <p:spPr bwMode="auto">
              <a:xfrm>
                <a:off x="2406" y="1488"/>
                <a:ext cx="0" cy="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9" name="Line 41"/>
              <p:cNvSpPr>
                <a:spLocks noChangeShapeType="1"/>
              </p:cNvSpPr>
              <p:nvPr/>
            </p:nvSpPr>
            <p:spPr bwMode="auto">
              <a:xfrm rot="-5400000">
                <a:off x="3330" y="1322"/>
                <a:ext cx="0" cy="4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0" name="Line 42"/>
              <p:cNvSpPr>
                <a:spLocks noChangeShapeType="1"/>
              </p:cNvSpPr>
              <p:nvPr/>
            </p:nvSpPr>
            <p:spPr bwMode="auto">
              <a:xfrm rot="-5400000">
                <a:off x="3934" y="1322"/>
                <a:ext cx="0" cy="4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1" name="Line 43"/>
              <p:cNvSpPr>
                <a:spLocks noChangeShapeType="1"/>
              </p:cNvSpPr>
              <p:nvPr/>
            </p:nvSpPr>
            <p:spPr bwMode="auto">
              <a:xfrm rot="-5400000">
                <a:off x="2710" y="1322"/>
                <a:ext cx="0" cy="4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2" name="Line 44"/>
              <p:cNvSpPr>
                <a:spLocks noChangeShapeType="1"/>
              </p:cNvSpPr>
              <p:nvPr/>
            </p:nvSpPr>
            <p:spPr bwMode="auto">
              <a:xfrm rot="-5400000">
                <a:off x="2102" y="1322"/>
                <a:ext cx="0" cy="4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3" name="Line 45"/>
              <p:cNvSpPr>
                <a:spLocks noChangeShapeType="1"/>
              </p:cNvSpPr>
              <p:nvPr/>
            </p:nvSpPr>
            <p:spPr bwMode="auto">
              <a:xfrm rot="-3600000">
                <a:off x="3330" y="952"/>
                <a:ext cx="0" cy="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4" name="Arc 46"/>
              <p:cNvSpPr>
                <a:spLocks noChangeArrowheads="1"/>
              </p:cNvSpPr>
              <p:nvPr/>
            </p:nvSpPr>
            <p:spPr bwMode="auto">
              <a:xfrm>
                <a:off x="3018" y="1038"/>
                <a:ext cx="618" cy="984"/>
              </a:xfrm>
              <a:custGeom>
                <a:avLst/>
                <a:gdLst>
                  <a:gd name="T0" fmla="*/ 0 w 21600"/>
                  <a:gd name="T1" fmla="*/ 0 h 34423"/>
                  <a:gd name="T2" fmla="*/ 1 w 21600"/>
                  <a:gd name="T3" fmla="*/ 0 h 34423"/>
                  <a:gd name="T4" fmla="*/ 0 w 21600"/>
                  <a:gd name="T5" fmla="*/ 1 h 34423"/>
                  <a:gd name="T6" fmla="*/ 0 w 21600"/>
                  <a:gd name="T7" fmla="*/ 0 h 34423"/>
                  <a:gd name="T8" fmla="*/ 1 w 21600"/>
                  <a:gd name="T9" fmla="*/ 0 h 34423"/>
                  <a:gd name="T10" fmla="*/ 0 w 21600"/>
                  <a:gd name="T11" fmla="*/ 1 h 34423"/>
                  <a:gd name="T12" fmla="*/ 0 w 21600"/>
                  <a:gd name="T13" fmla="*/ 0 h 34423"/>
                  <a:gd name="T14" fmla="*/ 0 w 21600"/>
                  <a:gd name="T15" fmla="*/ 0 h 3442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34423" fill="none">
                    <a:moveTo>
                      <a:pt x="12997" y="-1"/>
                    </a:moveTo>
                    <a:cubicBezTo>
                      <a:pt x="18414" y="4080"/>
                      <a:pt x="21600" y="10469"/>
                      <a:pt x="21600" y="17252"/>
                    </a:cubicBezTo>
                    <a:cubicBezTo>
                      <a:pt x="21600" y="23987"/>
                      <a:pt x="18458" y="30336"/>
                      <a:pt x="13104" y="34423"/>
                    </a:cubicBezTo>
                  </a:path>
                  <a:path w="21600" h="34423" stroke="0">
                    <a:moveTo>
                      <a:pt x="12997" y="-1"/>
                    </a:moveTo>
                    <a:cubicBezTo>
                      <a:pt x="18414" y="4080"/>
                      <a:pt x="21600" y="10469"/>
                      <a:pt x="21600" y="17252"/>
                    </a:cubicBezTo>
                    <a:cubicBezTo>
                      <a:pt x="21600" y="23987"/>
                      <a:pt x="18458" y="30336"/>
                      <a:pt x="13104" y="34423"/>
                    </a:cubicBezTo>
                    <a:lnTo>
                      <a:pt x="0" y="17252"/>
                    </a:lnTo>
                    <a:lnTo>
                      <a:pt x="12997" y="-1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5" name="Arc 47"/>
              <p:cNvSpPr>
                <a:spLocks noChangeArrowheads="1"/>
              </p:cNvSpPr>
              <p:nvPr/>
            </p:nvSpPr>
            <p:spPr bwMode="auto">
              <a:xfrm rot="-5400000">
                <a:off x="2529" y="797"/>
                <a:ext cx="618" cy="849"/>
              </a:xfrm>
              <a:custGeom>
                <a:avLst/>
                <a:gdLst>
                  <a:gd name="T0" fmla="*/ 0 w 21600"/>
                  <a:gd name="T1" fmla="*/ 0 h 29698"/>
                  <a:gd name="T2" fmla="*/ 1 w 21600"/>
                  <a:gd name="T3" fmla="*/ 0 h 29698"/>
                  <a:gd name="T4" fmla="*/ 0 w 21600"/>
                  <a:gd name="T5" fmla="*/ 1 h 29698"/>
                  <a:gd name="T6" fmla="*/ 0 w 21600"/>
                  <a:gd name="T7" fmla="*/ 0 h 29698"/>
                  <a:gd name="T8" fmla="*/ 1 w 21600"/>
                  <a:gd name="T9" fmla="*/ 0 h 29698"/>
                  <a:gd name="T10" fmla="*/ 0 w 21600"/>
                  <a:gd name="T11" fmla="*/ 1 h 29698"/>
                  <a:gd name="T12" fmla="*/ 0 w 21600"/>
                  <a:gd name="T13" fmla="*/ 0 h 29698"/>
                  <a:gd name="T14" fmla="*/ 0 w 21600"/>
                  <a:gd name="T15" fmla="*/ 0 h 2969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9698" fill="none">
                    <a:moveTo>
                      <a:pt x="3143" y="-1"/>
                    </a:moveTo>
                    <a:cubicBezTo>
                      <a:pt x="13744" y="1559"/>
                      <a:pt x="21600" y="10654"/>
                      <a:pt x="21600" y="21370"/>
                    </a:cubicBezTo>
                    <a:cubicBezTo>
                      <a:pt x="21600" y="24229"/>
                      <a:pt x="21032" y="27059"/>
                      <a:pt x="19929" y="29697"/>
                    </a:cubicBezTo>
                  </a:path>
                  <a:path w="21600" h="29698" stroke="0">
                    <a:moveTo>
                      <a:pt x="3143" y="-1"/>
                    </a:moveTo>
                    <a:cubicBezTo>
                      <a:pt x="13744" y="1559"/>
                      <a:pt x="21600" y="10654"/>
                      <a:pt x="21600" y="21370"/>
                    </a:cubicBezTo>
                    <a:cubicBezTo>
                      <a:pt x="21600" y="24229"/>
                      <a:pt x="21032" y="27059"/>
                      <a:pt x="19929" y="29697"/>
                    </a:cubicBezTo>
                    <a:lnTo>
                      <a:pt x="0" y="21370"/>
                    </a:lnTo>
                    <a:lnTo>
                      <a:pt x="3143" y="-1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6" name="Line 48"/>
              <p:cNvSpPr>
                <a:spLocks noChangeShapeType="1"/>
              </p:cNvSpPr>
              <p:nvPr/>
            </p:nvSpPr>
            <p:spPr bwMode="auto">
              <a:xfrm rot="3600000" flipV="1">
                <a:off x="3330" y="2018"/>
                <a:ext cx="0" cy="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7" name="Arc 49"/>
              <p:cNvSpPr>
                <a:spLocks noChangeArrowheads="1"/>
              </p:cNvSpPr>
              <p:nvPr/>
            </p:nvSpPr>
            <p:spPr bwMode="auto">
              <a:xfrm rot="5400000" flipV="1">
                <a:off x="2529" y="1405"/>
                <a:ext cx="618" cy="849"/>
              </a:xfrm>
              <a:custGeom>
                <a:avLst/>
                <a:gdLst>
                  <a:gd name="T0" fmla="*/ 0 w 21600"/>
                  <a:gd name="T1" fmla="*/ 0 h 29698"/>
                  <a:gd name="T2" fmla="*/ 1 w 21600"/>
                  <a:gd name="T3" fmla="*/ 0 h 29698"/>
                  <a:gd name="T4" fmla="*/ 0 w 21600"/>
                  <a:gd name="T5" fmla="*/ 1 h 29698"/>
                  <a:gd name="T6" fmla="*/ 0 w 21600"/>
                  <a:gd name="T7" fmla="*/ 0 h 29698"/>
                  <a:gd name="T8" fmla="*/ 1 w 21600"/>
                  <a:gd name="T9" fmla="*/ 0 h 29698"/>
                  <a:gd name="T10" fmla="*/ 0 w 21600"/>
                  <a:gd name="T11" fmla="*/ 1 h 29698"/>
                  <a:gd name="T12" fmla="*/ 0 w 21600"/>
                  <a:gd name="T13" fmla="*/ 0 h 29698"/>
                  <a:gd name="T14" fmla="*/ 0 w 21600"/>
                  <a:gd name="T15" fmla="*/ 0 h 2969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9698" fill="none">
                    <a:moveTo>
                      <a:pt x="3143" y="-1"/>
                    </a:moveTo>
                    <a:cubicBezTo>
                      <a:pt x="13744" y="1559"/>
                      <a:pt x="21600" y="10654"/>
                      <a:pt x="21600" y="21370"/>
                    </a:cubicBezTo>
                    <a:cubicBezTo>
                      <a:pt x="21600" y="24229"/>
                      <a:pt x="21032" y="27059"/>
                      <a:pt x="19929" y="29697"/>
                    </a:cubicBezTo>
                  </a:path>
                  <a:path w="21600" h="29698" stroke="0">
                    <a:moveTo>
                      <a:pt x="3143" y="-1"/>
                    </a:moveTo>
                    <a:cubicBezTo>
                      <a:pt x="13744" y="1559"/>
                      <a:pt x="21600" y="10654"/>
                      <a:pt x="21600" y="21370"/>
                    </a:cubicBezTo>
                    <a:cubicBezTo>
                      <a:pt x="21600" y="24229"/>
                      <a:pt x="21032" y="27059"/>
                      <a:pt x="19929" y="29697"/>
                    </a:cubicBezTo>
                    <a:lnTo>
                      <a:pt x="0" y="21370"/>
                    </a:lnTo>
                    <a:lnTo>
                      <a:pt x="3143" y="-1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8" name="Line 50"/>
              <p:cNvSpPr>
                <a:spLocks noChangeShapeType="1"/>
              </p:cNvSpPr>
              <p:nvPr/>
            </p:nvSpPr>
            <p:spPr bwMode="auto">
              <a:xfrm flipV="1">
                <a:off x="3188" y="1064"/>
                <a:ext cx="104" cy="1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9" name="Line 51"/>
              <p:cNvSpPr>
                <a:spLocks noChangeShapeType="1"/>
              </p:cNvSpPr>
              <p:nvPr/>
            </p:nvSpPr>
            <p:spPr bwMode="auto">
              <a:xfrm flipV="1">
                <a:off x="3368" y="744"/>
                <a:ext cx="104" cy="1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0" name="Line 52"/>
              <p:cNvSpPr>
                <a:spLocks noChangeShapeType="1"/>
              </p:cNvSpPr>
              <p:nvPr/>
            </p:nvSpPr>
            <p:spPr bwMode="auto">
              <a:xfrm flipV="1">
                <a:off x="3313" y="963"/>
                <a:ext cx="35" cy="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3341" name="Group 53"/>
              <p:cNvGrpSpPr>
                <a:grpSpLocks/>
              </p:cNvGrpSpPr>
              <p:nvPr/>
            </p:nvGrpSpPr>
            <p:grpSpPr bwMode="auto">
              <a:xfrm flipV="1">
                <a:off x="3188" y="1812"/>
                <a:ext cx="284" cy="500"/>
                <a:chOff x="3284" y="840"/>
                <a:chExt cx="284" cy="500"/>
              </a:xfrm>
            </p:grpSpPr>
            <p:sp>
              <p:nvSpPr>
                <p:cNvPr id="53342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3284" y="1160"/>
                  <a:ext cx="104" cy="18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43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464" y="840"/>
                  <a:ext cx="104" cy="18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44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3409" y="1059"/>
                  <a:ext cx="35" cy="6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4384675" y="4633913"/>
            <a:ext cx="1990725" cy="4762"/>
            <a:chOff x="2000" y="1533"/>
            <a:chExt cx="1254" cy="3"/>
          </a:xfrm>
        </p:grpSpPr>
        <p:sp>
          <p:nvSpPr>
            <p:cNvPr id="53312" name="Line 58"/>
            <p:cNvSpPr>
              <a:spLocks noChangeShapeType="1"/>
            </p:cNvSpPr>
            <p:nvPr/>
          </p:nvSpPr>
          <p:spPr bwMode="auto">
            <a:xfrm flipH="1">
              <a:off x="2000" y="1534"/>
              <a:ext cx="16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3" name="Line 59"/>
            <p:cNvSpPr>
              <a:spLocks noChangeShapeType="1"/>
            </p:cNvSpPr>
            <p:nvPr/>
          </p:nvSpPr>
          <p:spPr bwMode="auto">
            <a:xfrm flipH="1">
              <a:off x="3131" y="1534"/>
              <a:ext cx="12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4" name="Line 60"/>
            <p:cNvSpPr>
              <a:spLocks noChangeShapeType="1"/>
            </p:cNvSpPr>
            <p:nvPr/>
          </p:nvSpPr>
          <p:spPr bwMode="auto">
            <a:xfrm>
              <a:off x="2154" y="1536"/>
              <a:ext cx="38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5" name="Line 61"/>
            <p:cNvSpPr>
              <a:spLocks noChangeShapeType="1"/>
            </p:cNvSpPr>
            <p:nvPr/>
          </p:nvSpPr>
          <p:spPr bwMode="auto">
            <a:xfrm>
              <a:off x="2721" y="1533"/>
              <a:ext cx="42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6" name="Line 62"/>
            <p:cNvSpPr>
              <a:spLocks noChangeShapeType="1"/>
            </p:cNvSpPr>
            <p:nvPr/>
          </p:nvSpPr>
          <p:spPr bwMode="auto">
            <a:xfrm>
              <a:off x="2589" y="1533"/>
              <a:ext cx="7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63"/>
          <p:cNvGrpSpPr>
            <a:grpSpLocks/>
          </p:cNvGrpSpPr>
          <p:nvPr/>
        </p:nvGrpSpPr>
        <p:grpSpPr bwMode="auto">
          <a:xfrm>
            <a:off x="6364288" y="4630738"/>
            <a:ext cx="992187" cy="1722437"/>
            <a:chOff x="3247" y="1531"/>
            <a:chExt cx="625" cy="1085"/>
          </a:xfrm>
        </p:grpSpPr>
        <p:sp>
          <p:nvSpPr>
            <p:cNvPr id="53307" name="Line 64"/>
            <p:cNvSpPr>
              <a:spLocks noChangeShapeType="1"/>
            </p:cNvSpPr>
            <p:nvPr/>
          </p:nvSpPr>
          <p:spPr bwMode="auto">
            <a:xfrm flipH="1" flipV="1">
              <a:off x="3247" y="1531"/>
              <a:ext cx="59" cy="10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8" name="Line 65"/>
            <p:cNvSpPr>
              <a:spLocks noChangeShapeType="1"/>
            </p:cNvSpPr>
            <p:nvPr/>
          </p:nvSpPr>
          <p:spPr bwMode="auto">
            <a:xfrm>
              <a:off x="3303" y="1626"/>
              <a:ext cx="211" cy="36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9" name="Line 66"/>
            <p:cNvSpPr>
              <a:spLocks noChangeShapeType="1"/>
            </p:cNvSpPr>
            <p:nvPr/>
          </p:nvSpPr>
          <p:spPr bwMode="auto">
            <a:xfrm>
              <a:off x="3594" y="2136"/>
              <a:ext cx="211" cy="36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0" name="Line 67"/>
            <p:cNvSpPr>
              <a:spLocks noChangeShapeType="1"/>
            </p:cNvSpPr>
            <p:nvPr/>
          </p:nvSpPr>
          <p:spPr bwMode="auto">
            <a:xfrm>
              <a:off x="3537" y="2034"/>
              <a:ext cx="31" cy="5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1" name="Line 68"/>
            <p:cNvSpPr>
              <a:spLocks noChangeShapeType="1"/>
            </p:cNvSpPr>
            <p:nvPr/>
          </p:nvSpPr>
          <p:spPr bwMode="auto">
            <a:xfrm flipH="1" flipV="1">
              <a:off x="3790" y="2476"/>
              <a:ext cx="82" cy="1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69"/>
          <p:cNvGrpSpPr>
            <a:grpSpLocks/>
          </p:cNvGrpSpPr>
          <p:nvPr/>
        </p:nvGrpSpPr>
        <p:grpSpPr bwMode="auto">
          <a:xfrm>
            <a:off x="4843463" y="1900238"/>
            <a:ext cx="3052762" cy="762000"/>
            <a:chOff x="2289" y="2817"/>
            <a:chExt cx="1923" cy="480"/>
          </a:xfrm>
        </p:grpSpPr>
        <p:sp>
          <p:nvSpPr>
            <p:cNvPr id="53282" name="Line 70"/>
            <p:cNvSpPr>
              <a:spLocks noChangeShapeType="1"/>
            </p:cNvSpPr>
            <p:nvPr/>
          </p:nvSpPr>
          <p:spPr bwMode="auto">
            <a:xfrm flipV="1">
              <a:off x="2289" y="2817"/>
              <a:ext cx="87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3" name="Line 71"/>
            <p:cNvSpPr>
              <a:spLocks noChangeShapeType="1"/>
            </p:cNvSpPr>
            <p:nvPr/>
          </p:nvSpPr>
          <p:spPr bwMode="auto">
            <a:xfrm flipV="1">
              <a:off x="2289" y="2823"/>
              <a:ext cx="177" cy="1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4" name="Line 72"/>
            <p:cNvSpPr>
              <a:spLocks noChangeShapeType="1"/>
            </p:cNvSpPr>
            <p:nvPr/>
          </p:nvSpPr>
          <p:spPr bwMode="auto">
            <a:xfrm flipV="1">
              <a:off x="2289" y="2913"/>
              <a:ext cx="183" cy="1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5" name="Line 73"/>
            <p:cNvSpPr>
              <a:spLocks noChangeShapeType="1"/>
            </p:cNvSpPr>
            <p:nvPr/>
          </p:nvSpPr>
          <p:spPr bwMode="auto">
            <a:xfrm flipV="1">
              <a:off x="2289" y="3006"/>
              <a:ext cx="186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6" name="Line 74"/>
            <p:cNvSpPr>
              <a:spLocks noChangeShapeType="1"/>
            </p:cNvSpPr>
            <p:nvPr/>
          </p:nvSpPr>
          <p:spPr bwMode="auto">
            <a:xfrm flipV="1">
              <a:off x="2292" y="3105"/>
              <a:ext cx="183" cy="1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7" name="Line 75"/>
            <p:cNvSpPr>
              <a:spLocks noChangeShapeType="1"/>
            </p:cNvSpPr>
            <p:nvPr/>
          </p:nvSpPr>
          <p:spPr bwMode="auto">
            <a:xfrm flipV="1">
              <a:off x="2382" y="3207"/>
              <a:ext cx="87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8" name="Line 76"/>
            <p:cNvSpPr>
              <a:spLocks noChangeShapeType="1"/>
            </p:cNvSpPr>
            <p:nvPr/>
          </p:nvSpPr>
          <p:spPr bwMode="auto">
            <a:xfrm flipV="1">
              <a:off x="2781" y="2817"/>
              <a:ext cx="87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9" name="Line 77"/>
            <p:cNvSpPr>
              <a:spLocks noChangeShapeType="1"/>
            </p:cNvSpPr>
            <p:nvPr/>
          </p:nvSpPr>
          <p:spPr bwMode="auto">
            <a:xfrm flipV="1">
              <a:off x="2781" y="2823"/>
              <a:ext cx="177" cy="1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0" name="Line 78"/>
            <p:cNvSpPr>
              <a:spLocks noChangeShapeType="1"/>
            </p:cNvSpPr>
            <p:nvPr/>
          </p:nvSpPr>
          <p:spPr bwMode="auto">
            <a:xfrm flipV="1">
              <a:off x="2781" y="2820"/>
              <a:ext cx="276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1" name="Line 79"/>
            <p:cNvSpPr>
              <a:spLocks noChangeShapeType="1"/>
            </p:cNvSpPr>
            <p:nvPr/>
          </p:nvSpPr>
          <p:spPr bwMode="auto">
            <a:xfrm flipV="1">
              <a:off x="2781" y="2823"/>
              <a:ext cx="369" cy="3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2" name="Line 80"/>
            <p:cNvSpPr>
              <a:spLocks noChangeShapeType="1"/>
            </p:cNvSpPr>
            <p:nvPr/>
          </p:nvSpPr>
          <p:spPr bwMode="auto">
            <a:xfrm flipV="1">
              <a:off x="2784" y="2820"/>
              <a:ext cx="468" cy="4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3" name="Line 81"/>
            <p:cNvSpPr>
              <a:spLocks noChangeShapeType="1"/>
            </p:cNvSpPr>
            <p:nvPr/>
          </p:nvSpPr>
          <p:spPr bwMode="auto">
            <a:xfrm flipV="1">
              <a:off x="2874" y="2820"/>
              <a:ext cx="474" cy="4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4" name="Line 82"/>
            <p:cNvSpPr>
              <a:spLocks noChangeShapeType="1"/>
            </p:cNvSpPr>
            <p:nvPr/>
          </p:nvSpPr>
          <p:spPr bwMode="auto">
            <a:xfrm flipV="1">
              <a:off x="2970" y="2823"/>
              <a:ext cx="474" cy="4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5" name="Line 83"/>
            <p:cNvSpPr>
              <a:spLocks noChangeShapeType="1"/>
            </p:cNvSpPr>
            <p:nvPr/>
          </p:nvSpPr>
          <p:spPr bwMode="auto">
            <a:xfrm flipV="1">
              <a:off x="3066" y="2820"/>
              <a:ext cx="474" cy="4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6" name="Line 84"/>
            <p:cNvSpPr>
              <a:spLocks noChangeShapeType="1"/>
            </p:cNvSpPr>
            <p:nvPr/>
          </p:nvSpPr>
          <p:spPr bwMode="auto">
            <a:xfrm flipV="1">
              <a:off x="3162" y="2820"/>
              <a:ext cx="474" cy="4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7" name="Line 85"/>
            <p:cNvSpPr>
              <a:spLocks noChangeShapeType="1"/>
            </p:cNvSpPr>
            <p:nvPr/>
          </p:nvSpPr>
          <p:spPr bwMode="auto">
            <a:xfrm flipV="1">
              <a:off x="3258" y="2820"/>
              <a:ext cx="474" cy="4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8" name="Line 86"/>
            <p:cNvSpPr>
              <a:spLocks noChangeShapeType="1"/>
            </p:cNvSpPr>
            <p:nvPr/>
          </p:nvSpPr>
          <p:spPr bwMode="auto">
            <a:xfrm flipV="1">
              <a:off x="3354" y="2820"/>
              <a:ext cx="474" cy="4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9" name="Line 87"/>
            <p:cNvSpPr>
              <a:spLocks noChangeShapeType="1"/>
            </p:cNvSpPr>
            <p:nvPr/>
          </p:nvSpPr>
          <p:spPr bwMode="auto">
            <a:xfrm flipV="1">
              <a:off x="3450" y="2823"/>
              <a:ext cx="474" cy="4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0" name="Line 88"/>
            <p:cNvSpPr>
              <a:spLocks noChangeShapeType="1"/>
            </p:cNvSpPr>
            <p:nvPr/>
          </p:nvSpPr>
          <p:spPr bwMode="auto">
            <a:xfrm flipV="1">
              <a:off x="3546" y="2823"/>
              <a:ext cx="474" cy="4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1" name="Line 89"/>
            <p:cNvSpPr>
              <a:spLocks noChangeShapeType="1"/>
            </p:cNvSpPr>
            <p:nvPr/>
          </p:nvSpPr>
          <p:spPr bwMode="auto">
            <a:xfrm flipV="1">
              <a:off x="3642" y="2823"/>
              <a:ext cx="474" cy="4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2" name="Line 90"/>
            <p:cNvSpPr>
              <a:spLocks noChangeShapeType="1"/>
            </p:cNvSpPr>
            <p:nvPr/>
          </p:nvSpPr>
          <p:spPr bwMode="auto">
            <a:xfrm flipV="1">
              <a:off x="3738" y="2820"/>
              <a:ext cx="474" cy="4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3" name="Line 91"/>
            <p:cNvSpPr>
              <a:spLocks noChangeShapeType="1"/>
            </p:cNvSpPr>
            <p:nvPr/>
          </p:nvSpPr>
          <p:spPr bwMode="auto">
            <a:xfrm flipV="1">
              <a:off x="3834" y="2925"/>
              <a:ext cx="369" cy="3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4" name="Line 92"/>
            <p:cNvSpPr>
              <a:spLocks noChangeShapeType="1"/>
            </p:cNvSpPr>
            <p:nvPr/>
          </p:nvSpPr>
          <p:spPr bwMode="auto">
            <a:xfrm flipV="1">
              <a:off x="3930" y="3021"/>
              <a:ext cx="273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5" name="Line 93"/>
            <p:cNvSpPr>
              <a:spLocks noChangeShapeType="1"/>
            </p:cNvSpPr>
            <p:nvPr/>
          </p:nvSpPr>
          <p:spPr bwMode="auto">
            <a:xfrm flipV="1">
              <a:off x="4023" y="3120"/>
              <a:ext cx="177" cy="1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6" name="Line 94"/>
            <p:cNvSpPr>
              <a:spLocks noChangeShapeType="1"/>
            </p:cNvSpPr>
            <p:nvPr/>
          </p:nvSpPr>
          <p:spPr bwMode="auto">
            <a:xfrm flipV="1">
              <a:off x="4128" y="3219"/>
              <a:ext cx="78" cy="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95"/>
          <p:cNvGrpSpPr>
            <a:grpSpLocks/>
          </p:cNvGrpSpPr>
          <p:nvPr/>
        </p:nvGrpSpPr>
        <p:grpSpPr bwMode="auto">
          <a:xfrm>
            <a:off x="6599238" y="1717675"/>
            <a:ext cx="485775" cy="1181100"/>
            <a:chOff x="3395" y="2702"/>
            <a:chExt cx="306" cy="744"/>
          </a:xfrm>
        </p:grpSpPr>
        <p:sp>
          <p:nvSpPr>
            <p:cNvPr id="53276" name="Line 96"/>
            <p:cNvSpPr>
              <a:spLocks noChangeShapeType="1"/>
            </p:cNvSpPr>
            <p:nvPr/>
          </p:nvSpPr>
          <p:spPr bwMode="auto">
            <a:xfrm>
              <a:off x="3395" y="2822"/>
              <a:ext cx="0" cy="4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7" name="Line 97"/>
            <p:cNvSpPr>
              <a:spLocks noChangeShapeType="1"/>
            </p:cNvSpPr>
            <p:nvPr/>
          </p:nvSpPr>
          <p:spPr bwMode="auto">
            <a:xfrm>
              <a:off x="3701" y="2822"/>
              <a:ext cx="0" cy="4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8" name="Rectangle 98"/>
            <p:cNvSpPr>
              <a:spLocks noChangeArrowheads="1"/>
            </p:cNvSpPr>
            <p:nvPr/>
          </p:nvSpPr>
          <p:spPr bwMode="auto">
            <a:xfrm>
              <a:off x="3407" y="2836"/>
              <a:ext cx="284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279" name="Line 99"/>
            <p:cNvSpPr>
              <a:spLocks noChangeShapeType="1"/>
            </p:cNvSpPr>
            <p:nvPr/>
          </p:nvSpPr>
          <p:spPr bwMode="auto">
            <a:xfrm flipV="1">
              <a:off x="3554" y="2702"/>
              <a:ext cx="0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0" name="Line 100"/>
            <p:cNvSpPr>
              <a:spLocks noChangeShapeType="1"/>
            </p:cNvSpPr>
            <p:nvPr/>
          </p:nvSpPr>
          <p:spPr bwMode="auto">
            <a:xfrm flipV="1">
              <a:off x="3554" y="3176"/>
              <a:ext cx="0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1" name="Line 101"/>
            <p:cNvSpPr>
              <a:spLocks noChangeShapeType="1"/>
            </p:cNvSpPr>
            <p:nvPr/>
          </p:nvSpPr>
          <p:spPr bwMode="auto">
            <a:xfrm flipV="1">
              <a:off x="3554" y="3026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266" name="Rectangle 102"/>
          <p:cNvSpPr>
            <a:spLocks noChangeArrowheads="1"/>
          </p:cNvSpPr>
          <p:nvPr/>
        </p:nvSpPr>
        <p:spPr bwMode="auto">
          <a:xfrm>
            <a:off x="257175" y="-200025"/>
            <a:ext cx="82296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CC3300"/>
                </a:solidFill>
                <a:ea typeface="宋体" pitchFamily="2" charset="-122"/>
                <a:cs typeface="Times New Roman" pitchFamily="18" charset="0"/>
              </a:rPr>
              <a:t>Hình cắt xoay</a:t>
            </a:r>
          </a:p>
        </p:txBody>
      </p:sp>
      <p:sp>
        <p:nvSpPr>
          <p:cNvPr id="319591" name="Rectangle 103"/>
          <p:cNvSpPr>
            <a:spLocks noChangeArrowheads="1"/>
          </p:cNvSpPr>
          <p:nvPr/>
        </p:nvSpPr>
        <p:spPr bwMode="auto">
          <a:xfrm>
            <a:off x="198438" y="955675"/>
            <a:ext cx="3384550" cy="299243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9592" name="Text Box 104"/>
          <p:cNvSpPr txBox="1">
            <a:spLocks noChangeArrowheads="1"/>
          </p:cNvSpPr>
          <p:nvPr/>
        </p:nvSpPr>
        <p:spPr bwMode="auto">
          <a:xfrm>
            <a:off x="252413" y="950913"/>
            <a:ext cx="338455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>
                <a:solidFill>
                  <a:srgbClr val="FF0000"/>
                </a:solidFill>
                <a:ea typeface="宋体" pitchFamily="2" charset="-122"/>
                <a:cs typeface="Arial" charset="0"/>
              </a:rPr>
              <a:t>   Hình cắt xoay</a:t>
            </a:r>
            <a:r>
              <a:rPr lang="en-US" altLang="zh-CN" sz="2800">
                <a:ea typeface="宋体" pitchFamily="2" charset="-122"/>
                <a:cs typeface="Arial" charset="0"/>
              </a:rPr>
              <a:t> là hình cắt được tạo bởi </a:t>
            </a:r>
            <a:r>
              <a:rPr lang="en-US" altLang="zh-CN" sz="2800" b="1" i="1">
                <a:solidFill>
                  <a:srgbClr val="3333CC"/>
                </a:solidFill>
                <a:ea typeface="宋体" pitchFamily="2" charset="-122"/>
                <a:cs typeface="Arial" charset="0"/>
              </a:rPr>
              <a:t>hai mặt phẳng cắt </a:t>
            </a:r>
            <a:r>
              <a:rPr lang="en-US" altLang="zh-CN" sz="2800">
                <a:ea typeface="宋体" pitchFamily="2" charset="-122"/>
                <a:cs typeface="Arial" charset="0"/>
              </a:rPr>
              <a:t>cùng đi qua một trục tròn xoay. </a:t>
            </a:r>
          </a:p>
        </p:txBody>
      </p:sp>
      <p:grpSp>
        <p:nvGrpSpPr>
          <p:cNvPr id="14" name="Group 105"/>
          <p:cNvGrpSpPr>
            <a:grpSpLocks/>
          </p:cNvGrpSpPr>
          <p:nvPr/>
        </p:nvGrpSpPr>
        <p:grpSpPr bwMode="auto">
          <a:xfrm>
            <a:off x="4238625" y="4654550"/>
            <a:ext cx="409575" cy="414338"/>
            <a:chOff x="117" y="3104"/>
            <a:chExt cx="258" cy="261"/>
          </a:xfrm>
        </p:grpSpPr>
        <p:sp>
          <p:nvSpPr>
            <p:cNvPr id="53274" name="Line 106"/>
            <p:cNvSpPr>
              <a:spLocks noChangeShapeType="1"/>
            </p:cNvSpPr>
            <p:nvPr/>
          </p:nvSpPr>
          <p:spPr bwMode="auto">
            <a:xfrm flipV="1">
              <a:off x="299" y="310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5" name="Text Box 107"/>
            <p:cNvSpPr txBox="1">
              <a:spLocks noChangeArrowheads="1"/>
            </p:cNvSpPr>
            <p:nvPr/>
          </p:nvSpPr>
          <p:spPr bwMode="auto">
            <a:xfrm>
              <a:off x="117" y="3154"/>
              <a:ext cx="25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>
                  <a:ea typeface="宋体" pitchFamily="2" charset="-122"/>
                  <a:cs typeface="Arial" charset="0"/>
                </a:rPr>
                <a:t>H</a:t>
              </a:r>
              <a:endParaRPr lang="el-GR" sz="2200" b="1" baseline="-25000">
                <a:ea typeface="宋体" pitchFamily="2" charset="-122"/>
                <a:cs typeface="Arial" charset="0"/>
              </a:endParaRPr>
            </a:p>
          </p:txBody>
        </p:sp>
      </p:grpSp>
      <p:grpSp>
        <p:nvGrpSpPr>
          <p:cNvPr id="15" name="Group 108"/>
          <p:cNvGrpSpPr>
            <a:grpSpLocks/>
          </p:cNvGrpSpPr>
          <p:nvPr/>
        </p:nvGrpSpPr>
        <p:grpSpPr bwMode="auto">
          <a:xfrm rot="3272601">
            <a:off x="7004050" y="6356350"/>
            <a:ext cx="506413" cy="411163"/>
            <a:chOff x="2971" y="3104"/>
            <a:chExt cx="319" cy="259"/>
          </a:xfrm>
        </p:grpSpPr>
        <p:sp>
          <p:nvSpPr>
            <p:cNvPr id="53272" name="Line 109"/>
            <p:cNvSpPr>
              <a:spLocks noChangeShapeType="1"/>
            </p:cNvSpPr>
            <p:nvPr/>
          </p:nvSpPr>
          <p:spPr bwMode="auto">
            <a:xfrm flipV="1">
              <a:off x="2971" y="310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3" name="Text Box 110"/>
            <p:cNvSpPr txBox="1">
              <a:spLocks noChangeArrowheads="1"/>
            </p:cNvSpPr>
            <p:nvPr/>
          </p:nvSpPr>
          <p:spPr bwMode="auto">
            <a:xfrm>
              <a:off x="3032" y="3152"/>
              <a:ext cx="25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>
                  <a:ea typeface="宋体" pitchFamily="2" charset="-122"/>
                  <a:cs typeface="Arial" charset="0"/>
                </a:rPr>
                <a:t>H</a:t>
              </a:r>
              <a:endParaRPr lang="el-GR" sz="2200" b="1" baseline="-25000">
                <a:ea typeface="宋体" pitchFamily="2" charset="-122"/>
                <a:cs typeface="Arial" charset="0"/>
              </a:endParaRPr>
            </a:p>
          </p:txBody>
        </p:sp>
      </p:grpSp>
      <p:sp>
        <p:nvSpPr>
          <p:cNvPr id="319599" name="Text Box 111"/>
          <p:cNvSpPr txBox="1">
            <a:spLocks noChangeArrowheads="1"/>
          </p:cNvSpPr>
          <p:nvPr/>
        </p:nvSpPr>
        <p:spPr bwMode="auto">
          <a:xfrm>
            <a:off x="7961313" y="1452563"/>
            <a:ext cx="6762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b="1" u="sng">
                <a:ea typeface="宋体" pitchFamily="2" charset="-122"/>
                <a:cs typeface="Arial" charset="0"/>
              </a:rPr>
              <a:t>H-H</a:t>
            </a:r>
            <a:endParaRPr lang="el-GR" sz="2200" b="1" u="sng" baseline="-25000"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95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9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9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1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3780000">
                                      <p:cBhvr>
                                        <p:cTn id="9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07407E-6 L 0.05364 -4.07407E-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7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00" fill="hold"/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5" dur="1000" fill="hold"/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1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2" grpId="0" animBg="1"/>
      <p:bldP spid="319493" grpId="0" animBg="1"/>
      <p:bldP spid="319494" grpId="0" animBg="1"/>
      <p:bldP spid="319495" grpId="0" animBg="1"/>
      <p:bldP spid="319496" grpId="0" animBg="1"/>
      <p:bldP spid="319591" grpId="0" animBg="1"/>
      <p:bldP spid="319592" grpId="0"/>
      <p:bldP spid="3195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582738" y="1633538"/>
            <a:ext cx="5341937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4800" b="1">
                <a:solidFill>
                  <a:srgbClr val="000066"/>
                </a:solidFill>
                <a:ea typeface="宋体" pitchFamily="2" charset="-122"/>
                <a:cs typeface="Arial" charset="0"/>
              </a:rPr>
              <a:t>I- Khái niệm </a:t>
            </a:r>
          </a:p>
          <a:p>
            <a:pPr eaLnBrk="1" hangingPunct="1"/>
            <a:r>
              <a:rPr lang="en-US" altLang="zh-CN" sz="4800" b="1">
                <a:solidFill>
                  <a:srgbClr val="000066"/>
                </a:solidFill>
                <a:ea typeface="宋体" pitchFamily="2" charset="-122"/>
                <a:cs typeface="Arial" charset="0"/>
              </a:rPr>
              <a:t>hình cắt – mặt cắt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5" b="50000"/>
          <a:stretch>
            <a:fillRect/>
          </a:stretch>
        </p:blipFill>
        <p:spPr bwMode="auto">
          <a:xfrm>
            <a:off x="0" y="4464050"/>
            <a:ext cx="9144000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55750" y="3806825"/>
            <a:ext cx="1901825" cy="2867025"/>
            <a:chOff x="980" y="2398"/>
            <a:chExt cx="1198" cy="1806"/>
          </a:xfrm>
        </p:grpSpPr>
        <p:sp>
          <p:nvSpPr>
            <p:cNvPr id="54380" name="Rectangle 3"/>
            <p:cNvSpPr>
              <a:spLocks noChangeArrowheads="1"/>
            </p:cNvSpPr>
            <p:nvPr/>
          </p:nvSpPr>
          <p:spPr bwMode="auto">
            <a:xfrm>
              <a:off x="981" y="3622"/>
              <a:ext cx="1194" cy="216"/>
            </a:xfrm>
            <a:prstGeom prst="rect">
              <a:avLst/>
            </a:prstGeom>
            <a:solidFill>
              <a:srgbClr val="CC3399"/>
            </a:solidFill>
            <a:ln w="127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81" name="Oval 4"/>
            <p:cNvSpPr>
              <a:spLocks noChangeArrowheads="1"/>
            </p:cNvSpPr>
            <p:nvPr/>
          </p:nvSpPr>
          <p:spPr bwMode="auto">
            <a:xfrm>
              <a:off x="981" y="3472"/>
              <a:ext cx="1194" cy="732"/>
            </a:xfrm>
            <a:prstGeom prst="ellipse">
              <a:avLst/>
            </a:prstGeom>
            <a:gradFill rotWithShape="1">
              <a:gsLst>
                <a:gs pos="0">
                  <a:srgbClr val="CC3399"/>
                </a:gs>
                <a:gs pos="50000">
                  <a:srgbClr val="FFCCFF"/>
                </a:gs>
                <a:gs pos="100000">
                  <a:srgbClr val="CC339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82" name="Oval 5"/>
            <p:cNvSpPr>
              <a:spLocks noChangeArrowheads="1"/>
            </p:cNvSpPr>
            <p:nvPr/>
          </p:nvSpPr>
          <p:spPr bwMode="auto">
            <a:xfrm>
              <a:off x="981" y="3259"/>
              <a:ext cx="1194" cy="732"/>
            </a:xfrm>
            <a:prstGeom prst="ellipse">
              <a:avLst/>
            </a:prstGeom>
            <a:solidFill>
              <a:srgbClr val="FFCCFF"/>
            </a:solidFill>
            <a:ln w="127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83" name="Rectangle 6"/>
            <p:cNvSpPr>
              <a:spLocks noChangeArrowheads="1"/>
            </p:cNvSpPr>
            <p:nvPr/>
          </p:nvSpPr>
          <p:spPr bwMode="auto">
            <a:xfrm>
              <a:off x="1488" y="2892"/>
              <a:ext cx="300" cy="483"/>
            </a:xfrm>
            <a:prstGeom prst="rect">
              <a:avLst/>
            </a:prstGeom>
            <a:gradFill rotWithShape="1">
              <a:gsLst>
                <a:gs pos="0">
                  <a:srgbClr val="CC0099"/>
                </a:gs>
                <a:gs pos="50000">
                  <a:srgbClr val="FF99FF"/>
                </a:gs>
                <a:gs pos="100000">
                  <a:srgbClr val="CC0099"/>
                </a:gs>
              </a:gsLst>
              <a:lin ang="0" scaled="1"/>
            </a:gradFill>
            <a:ln w="127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84" name="Freeform 7"/>
            <p:cNvSpPr>
              <a:spLocks noChangeArrowheads="1"/>
            </p:cNvSpPr>
            <p:nvPr/>
          </p:nvSpPr>
          <p:spPr bwMode="auto">
            <a:xfrm>
              <a:off x="1437" y="2842"/>
              <a:ext cx="312" cy="107"/>
            </a:xfrm>
            <a:custGeom>
              <a:avLst/>
              <a:gdLst>
                <a:gd name="T0" fmla="*/ 312 w 312"/>
                <a:gd name="T1" fmla="*/ 50 h 107"/>
                <a:gd name="T2" fmla="*/ 312 w 312"/>
                <a:gd name="T3" fmla="*/ 107 h 107"/>
                <a:gd name="T4" fmla="*/ 290 w 312"/>
                <a:gd name="T5" fmla="*/ 89 h 107"/>
                <a:gd name="T6" fmla="*/ 263 w 312"/>
                <a:gd name="T7" fmla="*/ 75 h 107"/>
                <a:gd name="T8" fmla="*/ 237 w 312"/>
                <a:gd name="T9" fmla="*/ 66 h 107"/>
                <a:gd name="T10" fmla="*/ 204 w 312"/>
                <a:gd name="T11" fmla="*/ 59 h 107"/>
                <a:gd name="T12" fmla="*/ 165 w 312"/>
                <a:gd name="T13" fmla="*/ 54 h 107"/>
                <a:gd name="T14" fmla="*/ 129 w 312"/>
                <a:gd name="T15" fmla="*/ 54 h 107"/>
                <a:gd name="T16" fmla="*/ 98 w 312"/>
                <a:gd name="T17" fmla="*/ 56 h 107"/>
                <a:gd name="T18" fmla="*/ 63 w 312"/>
                <a:gd name="T19" fmla="*/ 65 h 107"/>
                <a:gd name="T20" fmla="*/ 0 w 312"/>
                <a:gd name="T21" fmla="*/ 41 h 107"/>
                <a:gd name="T22" fmla="*/ 38 w 312"/>
                <a:gd name="T23" fmla="*/ 24 h 107"/>
                <a:gd name="T24" fmla="*/ 59 w 312"/>
                <a:gd name="T25" fmla="*/ 12 h 107"/>
                <a:gd name="T26" fmla="*/ 92 w 312"/>
                <a:gd name="T27" fmla="*/ 3 h 107"/>
                <a:gd name="T28" fmla="*/ 126 w 312"/>
                <a:gd name="T29" fmla="*/ 6 h 107"/>
                <a:gd name="T30" fmla="*/ 159 w 312"/>
                <a:gd name="T31" fmla="*/ 0 h 107"/>
                <a:gd name="T32" fmla="*/ 194 w 312"/>
                <a:gd name="T33" fmla="*/ 6 h 107"/>
                <a:gd name="T34" fmla="*/ 234 w 312"/>
                <a:gd name="T35" fmla="*/ 14 h 107"/>
                <a:gd name="T36" fmla="*/ 273 w 312"/>
                <a:gd name="T37" fmla="*/ 27 h 107"/>
                <a:gd name="T38" fmla="*/ 297 w 312"/>
                <a:gd name="T39" fmla="*/ 45 h 107"/>
                <a:gd name="T40" fmla="*/ 312 w 312"/>
                <a:gd name="T41" fmla="*/ 50 h 10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12" h="107">
                  <a:moveTo>
                    <a:pt x="312" y="50"/>
                  </a:moveTo>
                  <a:lnTo>
                    <a:pt x="312" y="107"/>
                  </a:lnTo>
                  <a:lnTo>
                    <a:pt x="290" y="89"/>
                  </a:lnTo>
                  <a:lnTo>
                    <a:pt x="263" y="75"/>
                  </a:lnTo>
                  <a:lnTo>
                    <a:pt x="237" y="66"/>
                  </a:lnTo>
                  <a:lnTo>
                    <a:pt x="204" y="59"/>
                  </a:lnTo>
                  <a:lnTo>
                    <a:pt x="165" y="54"/>
                  </a:lnTo>
                  <a:lnTo>
                    <a:pt x="129" y="54"/>
                  </a:lnTo>
                  <a:lnTo>
                    <a:pt x="98" y="56"/>
                  </a:lnTo>
                  <a:lnTo>
                    <a:pt x="63" y="65"/>
                  </a:lnTo>
                  <a:lnTo>
                    <a:pt x="0" y="41"/>
                  </a:lnTo>
                  <a:cubicBezTo>
                    <a:pt x="17" y="33"/>
                    <a:pt x="23" y="29"/>
                    <a:pt x="38" y="24"/>
                  </a:cubicBezTo>
                  <a:cubicBezTo>
                    <a:pt x="44" y="22"/>
                    <a:pt x="51" y="14"/>
                    <a:pt x="59" y="12"/>
                  </a:cubicBezTo>
                  <a:lnTo>
                    <a:pt x="92" y="3"/>
                  </a:lnTo>
                  <a:lnTo>
                    <a:pt x="126" y="6"/>
                  </a:lnTo>
                  <a:lnTo>
                    <a:pt x="159" y="0"/>
                  </a:lnTo>
                  <a:lnTo>
                    <a:pt x="194" y="6"/>
                  </a:lnTo>
                  <a:lnTo>
                    <a:pt x="234" y="14"/>
                  </a:lnTo>
                  <a:lnTo>
                    <a:pt x="273" y="27"/>
                  </a:lnTo>
                  <a:lnTo>
                    <a:pt x="297" y="45"/>
                  </a:lnTo>
                  <a:lnTo>
                    <a:pt x="312" y="50"/>
                  </a:lnTo>
                  <a:close/>
                </a:path>
              </a:pathLst>
            </a:custGeom>
            <a:solidFill>
              <a:srgbClr val="FFCCFF"/>
            </a:solidFill>
            <a:ln w="127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5" name="Freeform 8"/>
            <p:cNvSpPr>
              <a:spLocks noChangeArrowheads="1"/>
            </p:cNvSpPr>
            <p:nvPr/>
          </p:nvSpPr>
          <p:spPr bwMode="auto">
            <a:xfrm>
              <a:off x="1362" y="2635"/>
              <a:ext cx="438" cy="235"/>
            </a:xfrm>
            <a:custGeom>
              <a:avLst/>
              <a:gdLst>
                <a:gd name="T0" fmla="*/ 402 w 438"/>
                <a:gd name="T1" fmla="*/ 235 h 235"/>
                <a:gd name="T2" fmla="*/ 371 w 438"/>
                <a:gd name="T3" fmla="*/ 197 h 235"/>
                <a:gd name="T4" fmla="*/ 356 w 438"/>
                <a:gd name="T5" fmla="*/ 186 h 235"/>
                <a:gd name="T6" fmla="*/ 342 w 438"/>
                <a:gd name="T7" fmla="*/ 180 h 235"/>
                <a:gd name="T8" fmla="*/ 302 w 438"/>
                <a:gd name="T9" fmla="*/ 168 h 235"/>
                <a:gd name="T10" fmla="*/ 258 w 438"/>
                <a:gd name="T11" fmla="*/ 161 h 235"/>
                <a:gd name="T12" fmla="*/ 221 w 438"/>
                <a:gd name="T13" fmla="*/ 159 h 235"/>
                <a:gd name="T14" fmla="*/ 192 w 438"/>
                <a:gd name="T15" fmla="*/ 161 h 235"/>
                <a:gd name="T16" fmla="*/ 158 w 438"/>
                <a:gd name="T17" fmla="*/ 164 h 235"/>
                <a:gd name="T18" fmla="*/ 120 w 438"/>
                <a:gd name="T19" fmla="*/ 173 h 235"/>
                <a:gd name="T20" fmla="*/ 87 w 438"/>
                <a:gd name="T21" fmla="*/ 177 h 235"/>
                <a:gd name="T22" fmla="*/ 59 w 438"/>
                <a:gd name="T23" fmla="*/ 186 h 235"/>
                <a:gd name="T24" fmla="*/ 23 w 438"/>
                <a:gd name="T25" fmla="*/ 206 h 235"/>
                <a:gd name="T26" fmla="*/ 9 w 438"/>
                <a:gd name="T27" fmla="*/ 189 h 235"/>
                <a:gd name="T28" fmla="*/ 0 w 438"/>
                <a:gd name="T29" fmla="*/ 153 h 235"/>
                <a:gd name="T30" fmla="*/ 5 w 438"/>
                <a:gd name="T31" fmla="*/ 120 h 235"/>
                <a:gd name="T32" fmla="*/ 14 w 438"/>
                <a:gd name="T33" fmla="*/ 99 h 235"/>
                <a:gd name="T34" fmla="*/ 30 w 438"/>
                <a:gd name="T35" fmla="*/ 77 h 235"/>
                <a:gd name="T36" fmla="*/ 54 w 438"/>
                <a:gd name="T37" fmla="*/ 53 h 235"/>
                <a:gd name="T38" fmla="*/ 86 w 438"/>
                <a:gd name="T39" fmla="*/ 35 h 235"/>
                <a:gd name="T40" fmla="*/ 113 w 438"/>
                <a:gd name="T41" fmla="*/ 21 h 235"/>
                <a:gd name="T42" fmla="*/ 153 w 438"/>
                <a:gd name="T43" fmla="*/ 9 h 235"/>
                <a:gd name="T44" fmla="*/ 188 w 438"/>
                <a:gd name="T45" fmla="*/ 3 h 235"/>
                <a:gd name="T46" fmla="*/ 219 w 438"/>
                <a:gd name="T47" fmla="*/ 0 h 235"/>
                <a:gd name="T48" fmla="*/ 264 w 438"/>
                <a:gd name="T49" fmla="*/ 0 h 235"/>
                <a:gd name="T50" fmla="*/ 296 w 438"/>
                <a:gd name="T51" fmla="*/ 15 h 235"/>
                <a:gd name="T52" fmla="*/ 348 w 438"/>
                <a:gd name="T53" fmla="*/ 21 h 235"/>
                <a:gd name="T54" fmla="*/ 384 w 438"/>
                <a:gd name="T55" fmla="*/ 44 h 235"/>
                <a:gd name="T56" fmla="*/ 407 w 438"/>
                <a:gd name="T57" fmla="*/ 68 h 235"/>
                <a:gd name="T58" fmla="*/ 432 w 438"/>
                <a:gd name="T59" fmla="*/ 92 h 235"/>
                <a:gd name="T60" fmla="*/ 438 w 438"/>
                <a:gd name="T61" fmla="*/ 119 h 235"/>
                <a:gd name="T62" fmla="*/ 438 w 438"/>
                <a:gd name="T63" fmla="*/ 141 h 235"/>
                <a:gd name="T64" fmla="*/ 438 w 438"/>
                <a:gd name="T65" fmla="*/ 156 h 235"/>
                <a:gd name="T66" fmla="*/ 435 w 438"/>
                <a:gd name="T67" fmla="*/ 177 h 235"/>
                <a:gd name="T68" fmla="*/ 425 w 438"/>
                <a:gd name="T69" fmla="*/ 200 h 235"/>
                <a:gd name="T70" fmla="*/ 416 w 438"/>
                <a:gd name="T71" fmla="*/ 223 h 235"/>
                <a:gd name="T72" fmla="*/ 402 w 438"/>
                <a:gd name="T73" fmla="*/ 235 h 23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38" h="235">
                  <a:moveTo>
                    <a:pt x="402" y="235"/>
                  </a:moveTo>
                  <a:cubicBezTo>
                    <a:pt x="392" y="223"/>
                    <a:pt x="382" y="206"/>
                    <a:pt x="371" y="197"/>
                  </a:cubicBezTo>
                  <a:cubicBezTo>
                    <a:pt x="366" y="193"/>
                    <a:pt x="359" y="192"/>
                    <a:pt x="356" y="186"/>
                  </a:cubicBezTo>
                  <a:lnTo>
                    <a:pt x="342" y="180"/>
                  </a:lnTo>
                  <a:lnTo>
                    <a:pt x="302" y="168"/>
                  </a:lnTo>
                  <a:lnTo>
                    <a:pt x="258" y="161"/>
                  </a:lnTo>
                  <a:lnTo>
                    <a:pt x="221" y="159"/>
                  </a:lnTo>
                  <a:lnTo>
                    <a:pt x="192" y="161"/>
                  </a:lnTo>
                  <a:lnTo>
                    <a:pt x="158" y="164"/>
                  </a:lnTo>
                  <a:lnTo>
                    <a:pt x="120" y="173"/>
                  </a:lnTo>
                  <a:lnTo>
                    <a:pt x="87" y="177"/>
                  </a:lnTo>
                  <a:lnTo>
                    <a:pt x="59" y="186"/>
                  </a:lnTo>
                  <a:lnTo>
                    <a:pt x="23" y="206"/>
                  </a:lnTo>
                  <a:lnTo>
                    <a:pt x="9" y="189"/>
                  </a:lnTo>
                  <a:lnTo>
                    <a:pt x="0" y="153"/>
                  </a:lnTo>
                  <a:lnTo>
                    <a:pt x="5" y="120"/>
                  </a:lnTo>
                  <a:lnTo>
                    <a:pt x="14" y="99"/>
                  </a:lnTo>
                  <a:lnTo>
                    <a:pt x="30" y="77"/>
                  </a:lnTo>
                  <a:lnTo>
                    <a:pt x="54" y="53"/>
                  </a:lnTo>
                  <a:lnTo>
                    <a:pt x="86" y="35"/>
                  </a:lnTo>
                  <a:lnTo>
                    <a:pt x="113" y="21"/>
                  </a:lnTo>
                  <a:lnTo>
                    <a:pt x="153" y="9"/>
                  </a:lnTo>
                  <a:lnTo>
                    <a:pt x="188" y="3"/>
                  </a:lnTo>
                  <a:lnTo>
                    <a:pt x="219" y="0"/>
                  </a:lnTo>
                  <a:lnTo>
                    <a:pt x="264" y="0"/>
                  </a:lnTo>
                  <a:lnTo>
                    <a:pt x="296" y="15"/>
                  </a:lnTo>
                  <a:lnTo>
                    <a:pt x="348" y="21"/>
                  </a:lnTo>
                  <a:lnTo>
                    <a:pt x="384" y="44"/>
                  </a:lnTo>
                  <a:lnTo>
                    <a:pt x="407" y="68"/>
                  </a:lnTo>
                  <a:lnTo>
                    <a:pt x="432" y="92"/>
                  </a:lnTo>
                  <a:lnTo>
                    <a:pt x="438" y="119"/>
                  </a:lnTo>
                  <a:lnTo>
                    <a:pt x="438" y="141"/>
                  </a:lnTo>
                  <a:lnTo>
                    <a:pt x="438" y="156"/>
                  </a:lnTo>
                  <a:lnTo>
                    <a:pt x="435" y="177"/>
                  </a:lnTo>
                  <a:lnTo>
                    <a:pt x="425" y="200"/>
                  </a:lnTo>
                  <a:lnTo>
                    <a:pt x="416" y="223"/>
                  </a:lnTo>
                  <a:lnTo>
                    <a:pt x="402" y="235"/>
                  </a:lnTo>
                  <a:close/>
                </a:path>
              </a:pathLst>
            </a:custGeom>
            <a:gradFill rotWithShape="1">
              <a:gsLst>
                <a:gs pos="0">
                  <a:srgbClr val="CC3399"/>
                </a:gs>
                <a:gs pos="50000">
                  <a:srgbClr val="FFCCFF"/>
                </a:gs>
                <a:gs pos="100000">
                  <a:srgbClr val="CC3399"/>
                </a:gs>
              </a:gsLst>
              <a:lin ang="0" scaled="1"/>
            </a:gradFill>
            <a:ln w="127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6" name="Freeform 9"/>
            <p:cNvSpPr>
              <a:spLocks noChangeArrowheads="1"/>
            </p:cNvSpPr>
            <p:nvPr/>
          </p:nvSpPr>
          <p:spPr bwMode="auto">
            <a:xfrm>
              <a:off x="1385" y="2766"/>
              <a:ext cx="397" cy="126"/>
            </a:xfrm>
            <a:custGeom>
              <a:avLst/>
              <a:gdLst>
                <a:gd name="T0" fmla="*/ 360 w 397"/>
                <a:gd name="T1" fmla="*/ 126 h 126"/>
                <a:gd name="T2" fmla="*/ 363 w 397"/>
                <a:gd name="T3" fmla="*/ 106 h 126"/>
                <a:gd name="T4" fmla="*/ 383 w 397"/>
                <a:gd name="T5" fmla="*/ 90 h 126"/>
                <a:gd name="T6" fmla="*/ 397 w 397"/>
                <a:gd name="T7" fmla="*/ 70 h 126"/>
                <a:gd name="T8" fmla="*/ 370 w 397"/>
                <a:gd name="T9" fmla="*/ 52 h 126"/>
                <a:gd name="T10" fmla="*/ 340 w 397"/>
                <a:gd name="T11" fmla="*/ 33 h 126"/>
                <a:gd name="T12" fmla="*/ 309 w 397"/>
                <a:gd name="T13" fmla="*/ 19 h 126"/>
                <a:gd name="T14" fmla="*/ 273 w 397"/>
                <a:gd name="T15" fmla="*/ 9 h 126"/>
                <a:gd name="T16" fmla="*/ 244 w 397"/>
                <a:gd name="T17" fmla="*/ 4 h 126"/>
                <a:gd name="T18" fmla="*/ 213 w 397"/>
                <a:gd name="T19" fmla="*/ 0 h 126"/>
                <a:gd name="T20" fmla="*/ 175 w 397"/>
                <a:gd name="T21" fmla="*/ 1 h 126"/>
                <a:gd name="T22" fmla="*/ 136 w 397"/>
                <a:gd name="T23" fmla="*/ 7 h 126"/>
                <a:gd name="T24" fmla="*/ 100 w 397"/>
                <a:gd name="T25" fmla="*/ 15 h 126"/>
                <a:gd name="T26" fmla="*/ 67 w 397"/>
                <a:gd name="T27" fmla="*/ 30 h 126"/>
                <a:gd name="T28" fmla="*/ 34 w 397"/>
                <a:gd name="T29" fmla="*/ 49 h 126"/>
                <a:gd name="T30" fmla="*/ 0 w 397"/>
                <a:gd name="T31" fmla="*/ 75 h 126"/>
                <a:gd name="T32" fmla="*/ 31 w 397"/>
                <a:gd name="T33" fmla="*/ 103 h 126"/>
                <a:gd name="T34" fmla="*/ 60 w 397"/>
                <a:gd name="T35" fmla="*/ 117 h 126"/>
                <a:gd name="T36" fmla="*/ 90 w 397"/>
                <a:gd name="T37" fmla="*/ 105 h 126"/>
                <a:gd name="T38" fmla="*/ 127 w 397"/>
                <a:gd name="T39" fmla="*/ 96 h 126"/>
                <a:gd name="T40" fmla="*/ 163 w 397"/>
                <a:gd name="T41" fmla="*/ 91 h 126"/>
                <a:gd name="T42" fmla="*/ 202 w 397"/>
                <a:gd name="T43" fmla="*/ 91 h 126"/>
                <a:gd name="T44" fmla="*/ 241 w 397"/>
                <a:gd name="T45" fmla="*/ 93 h 126"/>
                <a:gd name="T46" fmla="*/ 276 w 397"/>
                <a:gd name="T47" fmla="*/ 100 h 126"/>
                <a:gd name="T48" fmla="*/ 324 w 397"/>
                <a:gd name="T49" fmla="*/ 112 h 126"/>
                <a:gd name="T50" fmla="*/ 360 w 397"/>
                <a:gd name="T51" fmla="*/ 126 h 12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97" h="126">
                  <a:moveTo>
                    <a:pt x="360" y="126"/>
                  </a:moveTo>
                  <a:lnTo>
                    <a:pt x="363" y="106"/>
                  </a:lnTo>
                  <a:lnTo>
                    <a:pt x="383" y="90"/>
                  </a:lnTo>
                  <a:lnTo>
                    <a:pt x="397" y="70"/>
                  </a:lnTo>
                  <a:lnTo>
                    <a:pt x="370" y="52"/>
                  </a:lnTo>
                  <a:lnTo>
                    <a:pt x="340" y="33"/>
                  </a:lnTo>
                  <a:lnTo>
                    <a:pt x="309" y="19"/>
                  </a:lnTo>
                  <a:lnTo>
                    <a:pt x="273" y="9"/>
                  </a:lnTo>
                  <a:lnTo>
                    <a:pt x="244" y="4"/>
                  </a:lnTo>
                  <a:lnTo>
                    <a:pt x="213" y="0"/>
                  </a:lnTo>
                  <a:lnTo>
                    <a:pt x="175" y="1"/>
                  </a:lnTo>
                  <a:lnTo>
                    <a:pt x="136" y="7"/>
                  </a:lnTo>
                  <a:lnTo>
                    <a:pt x="100" y="15"/>
                  </a:lnTo>
                  <a:lnTo>
                    <a:pt x="67" y="30"/>
                  </a:lnTo>
                  <a:lnTo>
                    <a:pt x="34" y="49"/>
                  </a:lnTo>
                  <a:lnTo>
                    <a:pt x="0" y="75"/>
                  </a:lnTo>
                  <a:lnTo>
                    <a:pt x="31" y="103"/>
                  </a:lnTo>
                  <a:lnTo>
                    <a:pt x="60" y="117"/>
                  </a:lnTo>
                  <a:lnTo>
                    <a:pt x="90" y="105"/>
                  </a:lnTo>
                  <a:lnTo>
                    <a:pt x="127" y="96"/>
                  </a:lnTo>
                  <a:lnTo>
                    <a:pt x="163" y="91"/>
                  </a:lnTo>
                  <a:lnTo>
                    <a:pt x="202" y="91"/>
                  </a:lnTo>
                  <a:lnTo>
                    <a:pt x="241" y="93"/>
                  </a:lnTo>
                  <a:lnTo>
                    <a:pt x="276" y="100"/>
                  </a:lnTo>
                  <a:lnTo>
                    <a:pt x="324" y="112"/>
                  </a:lnTo>
                  <a:lnTo>
                    <a:pt x="360" y="126"/>
                  </a:lnTo>
                  <a:close/>
                </a:path>
              </a:pathLst>
            </a:custGeom>
            <a:gradFill rotWithShape="1">
              <a:gsLst>
                <a:gs pos="0">
                  <a:srgbClr val="CC0099"/>
                </a:gs>
                <a:gs pos="50000">
                  <a:srgbClr val="FF99FF"/>
                </a:gs>
                <a:gs pos="100000">
                  <a:srgbClr val="CC0099"/>
                </a:gs>
              </a:gsLst>
              <a:lin ang="0" scaled="1"/>
            </a:gradFill>
            <a:ln w="127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7" name="Line 10"/>
            <p:cNvSpPr>
              <a:spLocks noChangeShapeType="1"/>
            </p:cNvSpPr>
            <p:nvPr/>
          </p:nvSpPr>
          <p:spPr bwMode="auto">
            <a:xfrm>
              <a:off x="1954" y="2936"/>
              <a:ext cx="0" cy="212"/>
            </a:xfrm>
            <a:prstGeom prst="line">
              <a:avLst/>
            </a:prstGeom>
            <a:noFill/>
            <a:ln w="127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8" name="Freeform 11"/>
            <p:cNvSpPr>
              <a:spLocks noChangeArrowheads="1"/>
            </p:cNvSpPr>
            <p:nvPr/>
          </p:nvSpPr>
          <p:spPr bwMode="auto">
            <a:xfrm>
              <a:off x="1535" y="3160"/>
              <a:ext cx="330" cy="330"/>
            </a:xfrm>
            <a:custGeom>
              <a:avLst/>
              <a:gdLst>
                <a:gd name="T0" fmla="*/ 0 w 330"/>
                <a:gd name="T1" fmla="*/ 35 h 330"/>
                <a:gd name="T2" fmla="*/ 14 w 330"/>
                <a:gd name="T3" fmla="*/ 123 h 330"/>
                <a:gd name="T4" fmla="*/ 80 w 330"/>
                <a:gd name="T5" fmla="*/ 177 h 330"/>
                <a:gd name="T6" fmla="*/ 101 w 330"/>
                <a:gd name="T7" fmla="*/ 269 h 330"/>
                <a:gd name="T8" fmla="*/ 201 w 330"/>
                <a:gd name="T9" fmla="*/ 330 h 330"/>
                <a:gd name="T10" fmla="*/ 309 w 330"/>
                <a:gd name="T11" fmla="*/ 285 h 330"/>
                <a:gd name="T12" fmla="*/ 330 w 330"/>
                <a:gd name="T13" fmla="*/ 264 h 330"/>
                <a:gd name="T14" fmla="*/ 240 w 330"/>
                <a:gd name="T15" fmla="*/ 213 h 330"/>
                <a:gd name="T16" fmla="*/ 213 w 330"/>
                <a:gd name="T17" fmla="*/ 198 h 330"/>
                <a:gd name="T18" fmla="*/ 174 w 330"/>
                <a:gd name="T19" fmla="*/ 210 h 330"/>
                <a:gd name="T20" fmla="*/ 126 w 330"/>
                <a:gd name="T21" fmla="*/ 174 h 330"/>
                <a:gd name="T22" fmla="*/ 102 w 330"/>
                <a:gd name="T23" fmla="*/ 105 h 330"/>
                <a:gd name="T24" fmla="*/ 66 w 330"/>
                <a:gd name="T25" fmla="*/ 84 h 330"/>
                <a:gd name="T26" fmla="*/ 63 w 330"/>
                <a:gd name="T27" fmla="*/ 0 h 330"/>
                <a:gd name="T28" fmla="*/ 32 w 330"/>
                <a:gd name="T29" fmla="*/ 3 h 330"/>
                <a:gd name="T30" fmla="*/ 0 w 330"/>
                <a:gd name="T31" fmla="*/ 35 h 33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30" h="330">
                  <a:moveTo>
                    <a:pt x="0" y="35"/>
                  </a:moveTo>
                  <a:lnTo>
                    <a:pt x="14" y="123"/>
                  </a:lnTo>
                  <a:lnTo>
                    <a:pt x="80" y="177"/>
                  </a:lnTo>
                  <a:lnTo>
                    <a:pt x="101" y="269"/>
                  </a:lnTo>
                  <a:lnTo>
                    <a:pt x="201" y="330"/>
                  </a:lnTo>
                  <a:lnTo>
                    <a:pt x="309" y="285"/>
                  </a:lnTo>
                  <a:lnTo>
                    <a:pt x="330" y="264"/>
                  </a:lnTo>
                  <a:lnTo>
                    <a:pt x="240" y="213"/>
                  </a:lnTo>
                  <a:lnTo>
                    <a:pt x="213" y="198"/>
                  </a:lnTo>
                  <a:lnTo>
                    <a:pt x="174" y="210"/>
                  </a:lnTo>
                  <a:cubicBezTo>
                    <a:pt x="127" y="179"/>
                    <a:pt x="137" y="196"/>
                    <a:pt x="126" y="174"/>
                  </a:cubicBezTo>
                  <a:lnTo>
                    <a:pt x="102" y="105"/>
                  </a:lnTo>
                  <a:lnTo>
                    <a:pt x="66" y="84"/>
                  </a:lnTo>
                  <a:lnTo>
                    <a:pt x="63" y="0"/>
                  </a:lnTo>
                  <a:lnTo>
                    <a:pt x="32" y="3"/>
                  </a:lnTo>
                  <a:lnTo>
                    <a:pt x="0" y="35"/>
                  </a:lnTo>
                  <a:close/>
                </a:path>
              </a:pathLst>
            </a:custGeom>
            <a:gradFill rotWithShape="1">
              <a:gsLst>
                <a:gs pos="0">
                  <a:srgbClr val="9BB4C2"/>
                </a:gs>
                <a:gs pos="50000">
                  <a:srgbClr val="CCECFF"/>
                </a:gs>
                <a:gs pos="100000">
                  <a:srgbClr val="9BB4C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9" name="Freeform 12"/>
            <p:cNvSpPr>
              <a:spLocks noChangeArrowheads="1"/>
            </p:cNvSpPr>
            <p:nvPr/>
          </p:nvSpPr>
          <p:spPr bwMode="auto">
            <a:xfrm>
              <a:off x="1278" y="2566"/>
              <a:ext cx="612" cy="357"/>
            </a:xfrm>
            <a:custGeom>
              <a:avLst/>
              <a:gdLst>
                <a:gd name="T0" fmla="*/ 468 w 612"/>
                <a:gd name="T1" fmla="*/ 306 h 357"/>
                <a:gd name="T2" fmla="*/ 494 w 612"/>
                <a:gd name="T3" fmla="*/ 288 h 357"/>
                <a:gd name="T4" fmla="*/ 507 w 612"/>
                <a:gd name="T5" fmla="*/ 258 h 357"/>
                <a:gd name="T6" fmla="*/ 521 w 612"/>
                <a:gd name="T7" fmla="*/ 231 h 357"/>
                <a:gd name="T8" fmla="*/ 521 w 612"/>
                <a:gd name="T9" fmla="*/ 207 h 357"/>
                <a:gd name="T10" fmla="*/ 518 w 612"/>
                <a:gd name="T11" fmla="*/ 183 h 357"/>
                <a:gd name="T12" fmla="*/ 495 w 612"/>
                <a:gd name="T13" fmla="*/ 149 h 357"/>
                <a:gd name="T14" fmla="*/ 468 w 612"/>
                <a:gd name="T15" fmla="*/ 122 h 357"/>
                <a:gd name="T16" fmla="*/ 434 w 612"/>
                <a:gd name="T17" fmla="*/ 104 h 357"/>
                <a:gd name="T18" fmla="*/ 402 w 612"/>
                <a:gd name="T19" fmla="*/ 90 h 357"/>
                <a:gd name="T20" fmla="*/ 368 w 612"/>
                <a:gd name="T21" fmla="*/ 81 h 357"/>
                <a:gd name="T22" fmla="*/ 333 w 612"/>
                <a:gd name="T23" fmla="*/ 75 h 357"/>
                <a:gd name="T24" fmla="*/ 306 w 612"/>
                <a:gd name="T25" fmla="*/ 72 h 357"/>
                <a:gd name="T26" fmla="*/ 272 w 612"/>
                <a:gd name="T27" fmla="*/ 72 h 357"/>
                <a:gd name="T28" fmla="*/ 232 w 612"/>
                <a:gd name="T29" fmla="*/ 80 h 357"/>
                <a:gd name="T30" fmla="*/ 194 w 612"/>
                <a:gd name="T31" fmla="*/ 93 h 357"/>
                <a:gd name="T32" fmla="*/ 168 w 612"/>
                <a:gd name="T33" fmla="*/ 105 h 357"/>
                <a:gd name="T34" fmla="*/ 134 w 612"/>
                <a:gd name="T35" fmla="*/ 124 h 357"/>
                <a:gd name="T36" fmla="*/ 106 w 612"/>
                <a:gd name="T37" fmla="*/ 150 h 357"/>
                <a:gd name="T38" fmla="*/ 93 w 612"/>
                <a:gd name="T39" fmla="*/ 185 h 357"/>
                <a:gd name="T40" fmla="*/ 92 w 612"/>
                <a:gd name="T41" fmla="*/ 213 h 357"/>
                <a:gd name="T42" fmla="*/ 95 w 612"/>
                <a:gd name="T43" fmla="*/ 239 h 357"/>
                <a:gd name="T44" fmla="*/ 113 w 612"/>
                <a:gd name="T45" fmla="*/ 275 h 357"/>
                <a:gd name="T46" fmla="*/ 159 w 612"/>
                <a:gd name="T47" fmla="*/ 314 h 357"/>
                <a:gd name="T48" fmla="*/ 227 w 612"/>
                <a:gd name="T49" fmla="*/ 338 h 357"/>
                <a:gd name="T50" fmla="*/ 287 w 612"/>
                <a:gd name="T51" fmla="*/ 347 h 357"/>
                <a:gd name="T52" fmla="*/ 243 w 612"/>
                <a:gd name="T53" fmla="*/ 357 h 357"/>
                <a:gd name="T54" fmla="*/ 192 w 612"/>
                <a:gd name="T55" fmla="*/ 351 h 357"/>
                <a:gd name="T56" fmla="*/ 150 w 612"/>
                <a:gd name="T57" fmla="*/ 345 h 357"/>
                <a:gd name="T58" fmla="*/ 102 w 612"/>
                <a:gd name="T59" fmla="*/ 321 h 357"/>
                <a:gd name="T60" fmla="*/ 69 w 612"/>
                <a:gd name="T61" fmla="*/ 297 h 357"/>
                <a:gd name="T62" fmla="*/ 36 w 612"/>
                <a:gd name="T63" fmla="*/ 270 h 357"/>
                <a:gd name="T64" fmla="*/ 15 w 612"/>
                <a:gd name="T65" fmla="*/ 240 h 357"/>
                <a:gd name="T66" fmla="*/ 0 w 612"/>
                <a:gd name="T67" fmla="*/ 195 h 357"/>
                <a:gd name="T68" fmla="*/ 14 w 612"/>
                <a:gd name="T69" fmla="*/ 150 h 357"/>
                <a:gd name="T70" fmla="*/ 27 w 612"/>
                <a:gd name="T71" fmla="*/ 117 h 357"/>
                <a:gd name="T72" fmla="*/ 54 w 612"/>
                <a:gd name="T73" fmla="*/ 93 h 357"/>
                <a:gd name="T74" fmla="*/ 78 w 612"/>
                <a:gd name="T75" fmla="*/ 72 h 357"/>
                <a:gd name="T76" fmla="*/ 108 w 612"/>
                <a:gd name="T77" fmla="*/ 48 h 357"/>
                <a:gd name="T78" fmla="*/ 150 w 612"/>
                <a:gd name="T79" fmla="*/ 36 h 357"/>
                <a:gd name="T80" fmla="*/ 189 w 612"/>
                <a:gd name="T81" fmla="*/ 21 h 357"/>
                <a:gd name="T82" fmla="*/ 237 w 612"/>
                <a:gd name="T83" fmla="*/ 9 h 357"/>
                <a:gd name="T84" fmla="*/ 285 w 612"/>
                <a:gd name="T85" fmla="*/ 0 h 357"/>
                <a:gd name="T86" fmla="*/ 315 w 612"/>
                <a:gd name="T87" fmla="*/ 6 h 357"/>
                <a:gd name="T88" fmla="*/ 360 w 612"/>
                <a:gd name="T89" fmla="*/ 15 h 357"/>
                <a:gd name="T90" fmla="*/ 402 w 612"/>
                <a:gd name="T91" fmla="*/ 18 h 357"/>
                <a:gd name="T92" fmla="*/ 438 w 612"/>
                <a:gd name="T93" fmla="*/ 30 h 357"/>
                <a:gd name="T94" fmla="*/ 480 w 612"/>
                <a:gd name="T95" fmla="*/ 42 h 357"/>
                <a:gd name="T96" fmla="*/ 510 w 612"/>
                <a:gd name="T97" fmla="*/ 60 h 357"/>
                <a:gd name="T98" fmla="*/ 540 w 612"/>
                <a:gd name="T99" fmla="*/ 78 h 357"/>
                <a:gd name="T100" fmla="*/ 564 w 612"/>
                <a:gd name="T101" fmla="*/ 102 h 357"/>
                <a:gd name="T102" fmla="*/ 588 w 612"/>
                <a:gd name="T103" fmla="*/ 129 h 357"/>
                <a:gd name="T104" fmla="*/ 612 w 612"/>
                <a:gd name="T105" fmla="*/ 159 h 357"/>
                <a:gd name="T106" fmla="*/ 606 w 612"/>
                <a:gd name="T107" fmla="*/ 195 h 357"/>
                <a:gd name="T108" fmla="*/ 590 w 612"/>
                <a:gd name="T109" fmla="*/ 210 h 357"/>
                <a:gd name="T110" fmla="*/ 575 w 612"/>
                <a:gd name="T111" fmla="*/ 227 h 357"/>
                <a:gd name="T112" fmla="*/ 567 w 612"/>
                <a:gd name="T113" fmla="*/ 246 h 357"/>
                <a:gd name="T114" fmla="*/ 552 w 612"/>
                <a:gd name="T115" fmla="*/ 258 h 357"/>
                <a:gd name="T116" fmla="*/ 537 w 612"/>
                <a:gd name="T117" fmla="*/ 275 h 357"/>
                <a:gd name="T118" fmla="*/ 521 w 612"/>
                <a:gd name="T119" fmla="*/ 287 h 357"/>
                <a:gd name="T120" fmla="*/ 515 w 612"/>
                <a:gd name="T121" fmla="*/ 332 h 357"/>
                <a:gd name="T122" fmla="*/ 468 w 612"/>
                <a:gd name="T123" fmla="*/ 306 h 35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612" h="357">
                  <a:moveTo>
                    <a:pt x="468" y="306"/>
                  </a:moveTo>
                  <a:lnTo>
                    <a:pt x="494" y="288"/>
                  </a:lnTo>
                  <a:lnTo>
                    <a:pt x="507" y="258"/>
                  </a:lnTo>
                  <a:lnTo>
                    <a:pt x="521" y="231"/>
                  </a:lnTo>
                  <a:lnTo>
                    <a:pt x="521" y="207"/>
                  </a:lnTo>
                  <a:lnTo>
                    <a:pt x="518" y="183"/>
                  </a:lnTo>
                  <a:cubicBezTo>
                    <a:pt x="514" y="173"/>
                    <a:pt x="503" y="159"/>
                    <a:pt x="495" y="149"/>
                  </a:cubicBezTo>
                  <a:cubicBezTo>
                    <a:pt x="487" y="139"/>
                    <a:pt x="478" y="129"/>
                    <a:pt x="468" y="122"/>
                  </a:cubicBezTo>
                  <a:lnTo>
                    <a:pt x="434" y="104"/>
                  </a:lnTo>
                  <a:lnTo>
                    <a:pt x="402" y="90"/>
                  </a:lnTo>
                  <a:lnTo>
                    <a:pt x="368" y="81"/>
                  </a:lnTo>
                  <a:lnTo>
                    <a:pt x="333" y="75"/>
                  </a:lnTo>
                  <a:lnTo>
                    <a:pt x="306" y="72"/>
                  </a:lnTo>
                  <a:lnTo>
                    <a:pt x="272" y="72"/>
                  </a:lnTo>
                  <a:cubicBezTo>
                    <a:pt x="260" y="73"/>
                    <a:pt x="245" y="77"/>
                    <a:pt x="232" y="80"/>
                  </a:cubicBezTo>
                  <a:lnTo>
                    <a:pt x="194" y="93"/>
                  </a:lnTo>
                  <a:lnTo>
                    <a:pt x="168" y="105"/>
                  </a:lnTo>
                  <a:lnTo>
                    <a:pt x="134" y="124"/>
                  </a:lnTo>
                  <a:lnTo>
                    <a:pt x="106" y="150"/>
                  </a:lnTo>
                  <a:lnTo>
                    <a:pt x="93" y="185"/>
                  </a:lnTo>
                  <a:lnTo>
                    <a:pt x="92" y="213"/>
                  </a:lnTo>
                  <a:lnTo>
                    <a:pt x="95" y="239"/>
                  </a:lnTo>
                  <a:lnTo>
                    <a:pt x="113" y="275"/>
                  </a:lnTo>
                  <a:lnTo>
                    <a:pt x="159" y="314"/>
                  </a:lnTo>
                  <a:lnTo>
                    <a:pt x="227" y="338"/>
                  </a:lnTo>
                  <a:lnTo>
                    <a:pt x="287" y="347"/>
                  </a:lnTo>
                  <a:lnTo>
                    <a:pt x="243" y="357"/>
                  </a:lnTo>
                  <a:lnTo>
                    <a:pt x="192" y="351"/>
                  </a:lnTo>
                  <a:lnTo>
                    <a:pt x="150" y="345"/>
                  </a:lnTo>
                  <a:lnTo>
                    <a:pt x="102" y="321"/>
                  </a:lnTo>
                  <a:lnTo>
                    <a:pt x="69" y="297"/>
                  </a:lnTo>
                  <a:lnTo>
                    <a:pt x="36" y="270"/>
                  </a:lnTo>
                  <a:lnTo>
                    <a:pt x="15" y="240"/>
                  </a:lnTo>
                  <a:lnTo>
                    <a:pt x="0" y="195"/>
                  </a:lnTo>
                  <a:lnTo>
                    <a:pt x="14" y="150"/>
                  </a:lnTo>
                  <a:lnTo>
                    <a:pt x="27" y="117"/>
                  </a:lnTo>
                  <a:lnTo>
                    <a:pt x="54" y="93"/>
                  </a:lnTo>
                  <a:lnTo>
                    <a:pt x="78" y="72"/>
                  </a:lnTo>
                  <a:lnTo>
                    <a:pt x="108" y="48"/>
                  </a:lnTo>
                  <a:lnTo>
                    <a:pt x="150" y="36"/>
                  </a:lnTo>
                  <a:lnTo>
                    <a:pt x="189" y="21"/>
                  </a:lnTo>
                  <a:lnTo>
                    <a:pt x="237" y="9"/>
                  </a:lnTo>
                  <a:lnTo>
                    <a:pt x="285" y="0"/>
                  </a:lnTo>
                  <a:lnTo>
                    <a:pt x="315" y="6"/>
                  </a:lnTo>
                  <a:lnTo>
                    <a:pt x="360" y="15"/>
                  </a:lnTo>
                  <a:lnTo>
                    <a:pt x="402" y="18"/>
                  </a:lnTo>
                  <a:lnTo>
                    <a:pt x="438" y="30"/>
                  </a:lnTo>
                  <a:lnTo>
                    <a:pt x="480" y="42"/>
                  </a:lnTo>
                  <a:lnTo>
                    <a:pt x="510" y="60"/>
                  </a:lnTo>
                  <a:lnTo>
                    <a:pt x="540" y="78"/>
                  </a:lnTo>
                  <a:lnTo>
                    <a:pt x="564" y="102"/>
                  </a:lnTo>
                  <a:lnTo>
                    <a:pt x="588" y="129"/>
                  </a:lnTo>
                  <a:lnTo>
                    <a:pt x="612" y="159"/>
                  </a:lnTo>
                  <a:lnTo>
                    <a:pt x="606" y="195"/>
                  </a:lnTo>
                  <a:lnTo>
                    <a:pt x="590" y="210"/>
                  </a:lnTo>
                  <a:lnTo>
                    <a:pt x="575" y="227"/>
                  </a:lnTo>
                  <a:lnTo>
                    <a:pt x="567" y="246"/>
                  </a:lnTo>
                  <a:lnTo>
                    <a:pt x="552" y="258"/>
                  </a:lnTo>
                  <a:lnTo>
                    <a:pt x="537" y="275"/>
                  </a:lnTo>
                  <a:lnTo>
                    <a:pt x="521" y="287"/>
                  </a:lnTo>
                  <a:lnTo>
                    <a:pt x="515" y="332"/>
                  </a:lnTo>
                  <a:lnTo>
                    <a:pt x="468" y="306"/>
                  </a:lnTo>
                  <a:close/>
                </a:path>
              </a:pathLst>
            </a:custGeom>
            <a:solidFill>
              <a:srgbClr val="FFCCFF"/>
            </a:solidFill>
            <a:ln w="127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0" name="Freeform 13"/>
            <p:cNvSpPr>
              <a:spLocks noChangeArrowheads="1"/>
            </p:cNvSpPr>
            <p:nvPr/>
          </p:nvSpPr>
          <p:spPr bwMode="auto">
            <a:xfrm>
              <a:off x="1746" y="3178"/>
              <a:ext cx="39" cy="53"/>
            </a:xfrm>
            <a:custGeom>
              <a:avLst/>
              <a:gdLst>
                <a:gd name="T0" fmla="*/ 0 w 39"/>
                <a:gd name="T1" fmla="*/ 33 h 53"/>
                <a:gd name="T2" fmla="*/ 15 w 39"/>
                <a:gd name="T3" fmla="*/ 24 h 53"/>
                <a:gd name="T4" fmla="*/ 26 w 39"/>
                <a:gd name="T5" fmla="*/ 15 h 53"/>
                <a:gd name="T6" fmla="*/ 39 w 39"/>
                <a:gd name="T7" fmla="*/ 0 h 53"/>
                <a:gd name="T8" fmla="*/ 39 w 39"/>
                <a:gd name="T9" fmla="*/ 53 h 53"/>
                <a:gd name="T10" fmla="*/ 0 w 39"/>
                <a:gd name="T11" fmla="*/ 33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" h="53">
                  <a:moveTo>
                    <a:pt x="0" y="33"/>
                  </a:moveTo>
                  <a:lnTo>
                    <a:pt x="15" y="24"/>
                  </a:lnTo>
                  <a:lnTo>
                    <a:pt x="26" y="15"/>
                  </a:lnTo>
                  <a:lnTo>
                    <a:pt x="39" y="0"/>
                  </a:lnTo>
                  <a:lnTo>
                    <a:pt x="39" y="5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CCCC"/>
            </a:solidFill>
            <a:ln w="127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1" name="Freeform 14"/>
            <p:cNvSpPr>
              <a:spLocks noChangeArrowheads="1"/>
            </p:cNvSpPr>
            <p:nvPr/>
          </p:nvSpPr>
          <p:spPr bwMode="auto">
            <a:xfrm>
              <a:off x="1854" y="3044"/>
              <a:ext cx="135" cy="764"/>
            </a:xfrm>
            <a:custGeom>
              <a:avLst/>
              <a:gdLst>
                <a:gd name="T0" fmla="*/ 0 w 135"/>
                <a:gd name="T1" fmla="*/ 764 h 764"/>
                <a:gd name="T2" fmla="*/ 1 w 135"/>
                <a:gd name="T3" fmla="*/ 0 h 764"/>
                <a:gd name="T4" fmla="*/ 95 w 135"/>
                <a:gd name="T5" fmla="*/ 56 h 764"/>
                <a:gd name="T6" fmla="*/ 114 w 135"/>
                <a:gd name="T7" fmla="*/ 46 h 764"/>
                <a:gd name="T8" fmla="*/ 134 w 135"/>
                <a:gd name="T9" fmla="*/ 31 h 764"/>
                <a:gd name="T10" fmla="*/ 135 w 135"/>
                <a:gd name="T11" fmla="*/ 596 h 764"/>
                <a:gd name="T12" fmla="*/ 123 w 135"/>
                <a:gd name="T13" fmla="*/ 638 h 764"/>
                <a:gd name="T14" fmla="*/ 102 w 135"/>
                <a:gd name="T15" fmla="*/ 674 h 764"/>
                <a:gd name="T16" fmla="*/ 78 w 135"/>
                <a:gd name="T17" fmla="*/ 704 h 764"/>
                <a:gd name="T18" fmla="*/ 48 w 135"/>
                <a:gd name="T19" fmla="*/ 737 h 764"/>
                <a:gd name="T20" fmla="*/ 0 w 135"/>
                <a:gd name="T21" fmla="*/ 764 h 7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5" h="764">
                  <a:moveTo>
                    <a:pt x="0" y="764"/>
                  </a:moveTo>
                  <a:lnTo>
                    <a:pt x="1" y="0"/>
                  </a:lnTo>
                  <a:lnTo>
                    <a:pt x="95" y="56"/>
                  </a:lnTo>
                  <a:lnTo>
                    <a:pt x="114" y="46"/>
                  </a:lnTo>
                  <a:lnTo>
                    <a:pt x="134" y="31"/>
                  </a:lnTo>
                  <a:lnTo>
                    <a:pt x="135" y="596"/>
                  </a:lnTo>
                  <a:lnTo>
                    <a:pt x="123" y="638"/>
                  </a:lnTo>
                  <a:lnTo>
                    <a:pt x="102" y="674"/>
                  </a:lnTo>
                  <a:lnTo>
                    <a:pt x="78" y="704"/>
                  </a:lnTo>
                  <a:lnTo>
                    <a:pt x="48" y="737"/>
                  </a:lnTo>
                  <a:lnTo>
                    <a:pt x="0" y="764"/>
                  </a:lnTo>
                  <a:close/>
                </a:path>
              </a:pathLst>
            </a:custGeom>
            <a:gradFill rotWithShape="1">
              <a:gsLst>
                <a:gs pos="0">
                  <a:srgbClr val="FFCCFF"/>
                </a:gs>
                <a:gs pos="100000">
                  <a:srgbClr val="CC3399"/>
                </a:gs>
              </a:gsLst>
              <a:lin ang="0" scaled="1"/>
            </a:gradFill>
            <a:ln w="127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2" name="Freeform 15"/>
            <p:cNvSpPr>
              <a:spLocks noChangeArrowheads="1"/>
            </p:cNvSpPr>
            <p:nvPr/>
          </p:nvSpPr>
          <p:spPr bwMode="auto">
            <a:xfrm>
              <a:off x="1161" y="3067"/>
              <a:ext cx="702" cy="813"/>
            </a:xfrm>
            <a:custGeom>
              <a:avLst/>
              <a:gdLst>
                <a:gd name="T0" fmla="*/ 702 w 702"/>
                <a:gd name="T1" fmla="*/ 350 h 813"/>
                <a:gd name="T2" fmla="*/ 696 w 702"/>
                <a:gd name="T3" fmla="*/ 741 h 813"/>
                <a:gd name="T4" fmla="*/ 663 w 702"/>
                <a:gd name="T5" fmla="*/ 762 h 813"/>
                <a:gd name="T6" fmla="*/ 603 w 702"/>
                <a:gd name="T7" fmla="*/ 786 h 813"/>
                <a:gd name="T8" fmla="*/ 543 w 702"/>
                <a:gd name="T9" fmla="*/ 801 h 813"/>
                <a:gd name="T10" fmla="*/ 459 w 702"/>
                <a:gd name="T11" fmla="*/ 813 h 813"/>
                <a:gd name="T12" fmla="*/ 402 w 702"/>
                <a:gd name="T13" fmla="*/ 813 h 813"/>
                <a:gd name="T14" fmla="*/ 342 w 702"/>
                <a:gd name="T15" fmla="*/ 810 h 813"/>
                <a:gd name="T16" fmla="*/ 288 w 702"/>
                <a:gd name="T17" fmla="*/ 801 h 813"/>
                <a:gd name="T18" fmla="*/ 237 w 702"/>
                <a:gd name="T19" fmla="*/ 789 h 813"/>
                <a:gd name="T20" fmla="*/ 192 w 702"/>
                <a:gd name="T21" fmla="*/ 774 h 813"/>
                <a:gd name="T22" fmla="*/ 150 w 702"/>
                <a:gd name="T23" fmla="*/ 756 h 813"/>
                <a:gd name="T24" fmla="*/ 114 w 702"/>
                <a:gd name="T25" fmla="*/ 735 h 813"/>
                <a:gd name="T26" fmla="*/ 81 w 702"/>
                <a:gd name="T27" fmla="*/ 708 h 813"/>
                <a:gd name="T28" fmla="*/ 51 w 702"/>
                <a:gd name="T29" fmla="*/ 684 h 813"/>
                <a:gd name="T30" fmla="*/ 12 w 702"/>
                <a:gd name="T31" fmla="*/ 618 h 813"/>
                <a:gd name="T32" fmla="*/ 6 w 702"/>
                <a:gd name="T33" fmla="*/ 600 h 813"/>
                <a:gd name="T34" fmla="*/ 0 w 702"/>
                <a:gd name="T35" fmla="*/ 558 h 813"/>
                <a:gd name="T36" fmla="*/ 0 w 702"/>
                <a:gd name="T37" fmla="*/ 468 h 813"/>
                <a:gd name="T38" fmla="*/ 6 w 702"/>
                <a:gd name="T39" fmla="*/ 372 h 813"/>
                <a:gd name="T40" fmla="*/ 6 w 702"/>
                <a:gd name="T41" fmla="*/ 228 h 813"/>
                <a:gd name="T42" fmla="*/ 3 w 702"/>
                <a:gd name="T43" fmla="*/ 117 h 813"/>
                <a:gd name="T44" fmla="*/ 3 w 702"/>
                <a:gd name="T45" fmla="*/ 0 h 813"/>
                <a:gd name="T46" fmla="*/ 54 w 702"/>
                <a:gd name="T47" fmla="*/ 33 h 813"/>
                <a:gd name="T48" fmla="*/ 129 w 702"/>
                <a:gd name="T49" fmla="*/ 66 h 813"/>
                <a:gd name="T50" fmla="*/ 189 w 702"/>
                <a:gd name="T51" fmla="*/ 84 h 813"/>
                <a:gd name="T52" fmla="*/ 234 w 702"/>
                <a:gd name="T53" fmla="*/ 102 h 813"/>
                <a:gd name="T54" fmla="*/ 294 w 702"/>
                <a:gd name="T55" fmla="*/ 117 h 813"/>
                <a:gd name="T56" fmla="*/ 339 w 702"/>
                <a:gd name="T57" fmla="*/ 123 h 813"/>
                <a:gd name="T58" fmla="*/ 378 w 702"/>
                <a:gd name="T59" fmla="*/ 122 h 813"/>
                <a:gd name="T60" fmla="*/ 387 w 702"/>
                <a:gd name="T61" fmla="*/ 204 h 813"/>
                <a:gd name="T62" fmla="*/ 399 w 702"/>
                <a:gd name="T63" fmla="*/ 222 h 813"/>
                <a:gd name="T64" fmla="*/ 459 w 702"/>
                <a:gd name="T65" fmla="*/ 270 h 813"/>
                <a:gd name="T66" fmla="*/ 474 w 702"/>
                <a:gd name="T67" fmla="*/ 363 h 813"/>
                <a:gd name="T68" fmla="*/ 567 w 702"/>
                <a:gd name="T69" fmla="*/ 423 h 813"/>
                <a:gd name="T70" fmla="*/ 648 w 702"/>
                <a:gd name="T71" fmla="*/ 399 h 813"/>
                <a:gd name="T72" fmla="*/ 702 w 702"/>
                <a:gd name="T73" fmla="*/ 350 h 81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02" h="813">
                  <a:moveTo>
                    <a:pt x="702" y="350"/>
                  </a:moveTo>
                  <a:lnTo>
                    <a:pt x="696" y="741"/>
                  </a:lnTo>
                  <a:lnTo>
                    <a:pt x="663" y="762"/>
                  </a:lnTo>
                  <a:lnTo>
                    <a:pt x="603" y="786"/>
                  </a:lnTo>
                  <a:lnTo>
                    <a:pt x="543" y="801"/>
                  </a:lnTo>
                  <a:lnTo>
                    <a:pt x="459" y="813"/>
                  </a:lnTo>
                  <a:lnTo>
                    <a:pt x="402" y="813"/>
                  </a:lnTo>
                  <a:lnTo>
                    <a:pt x="342" y="810"/>
                  </a:lnTo>
                  <a:lnTo>
                    <a:pt x="288" y="801"/>
                  </a:lnTo>
                  <a:lnTo>
                    <a:pt x="237" y="789"/>
                  </a:lnTo>
                  <a:lnTo>
                    <a:pt x="192" y="774"/>
                  </a:lnTo>
                  <a:lnTo>
                    <a:pt x="150" y="756"/>
                  </a:lnTo>
                  <a:lnTo>
                    <a:pt x="114" y="735"/>
                  </a:lnTo>
                  <a:lnTo>
                    <a:pt x="81" y="708"/>
                  </a:lnTo>
                  <a:lnTo>
                    <a:pt x="51" y="684"/>
                  </a:lnTo>
                  <a:cubicBezTo>
                    <a:pt x="39" y="664"/>
                    <a:pt x="23" y="639"/>
                    <a:pt x="12" y="618"/>
                  </a:cubicBezTo>
                  <a:lnTo>
                    <a:pt x="6" y="600"/>
                  </a:lnTo>
                  <a:lnTo>
                    <a:pt x="0" y="558"/>
                  </a:lnTo>
                  <a:lnTo>
                    <a:pt x="0" y="468"/>
                  </a:lnTo>
                  <a:lnTo>
                    <a:pt x="6" y="372"/>
                  </a:lnTo>
                  <a:lnTo>
                    <a:pt x="6" y="228"/>
                  </a:lnTo>
                  <a:lnTo>
                    <a:pt x="3" y="117"/>
                  </a:lnTo>
                  <a:lnTo>
                    <a:pt x="3" y="0"/>
                  </a:lnTo>
                  <a:lnTo>
                    <a:pt x="54" y="33"/>
                  </a:lnTo>
                  <a:lnTo>
                    <a:pt x="129" y="66"/>
                  </a:lnTo>
                  <a:lnTo>
                    <a:pt x="189" y="84"/>
                  </a:lnTo>
                  <a:lnTo>
                    <a:pt x="234" y="102"/>
                  </a:lnTo>
                  <a:lnTo>
                    <a:pt x="294" y="117"/>
                  </a:lnTo>
                  <a:lnTo>
                    <a:pt x="339" y="123"/>
                  </a:lnTo>
                  <a:lnTo>
                    <a:pt x="378" y="122"/>
                  </a:lnTo>
                  <a:lnTo>
                    <a:pt x="387" y="204"/>
                  </a:lnTo>
                  <a:lnTo>
                    <a:pt x="399" y="222"/>
                  </a:lnTo>
                  <a:lnTo>
                    <a:pt x="459" y="270"/>
                  </a:lnTo>
                  <a:lnTo>
                    <a:pt x="474" y="363"/>
                  </a:lnTo>
                  <a:lnTo>
                    <a:pt x="567" y="423"/>
                  </a:lnTo>
                  <a:lnTo>
                    <a:pt x="648" y="399"/>
                  </a:lnTo>
                  <a:lnTo>
                    <a:pt x="702" y="350"/>
                  </a:lnTo>
                  <a:close/>
                </a:path>
              </a:pathLst>
            </a:custGeom>
            <a:gradFill rotWithShape="1">
              <a:gsLst>
                <a:gs pos="0">
                  <a:srgbClr val="CC3399"/>
                </a:gs>
                <a:gs pos="100000">
                  <a:srgbClr val="FFCC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3" name="Freeform 16"/>
            <p:cNvSpPr>
              <a:spLocks noChangeArrowheads="1"/>
            </p:cNvSpPr>
            <p:nvPr/>
          </p:nvSpPr>
          <p:spPr bwMode="auto">
            <a:xfrm>
              <a:off x="1059" y="2755"/>
              <a:ext cx="441" cy="438"/>
            </a:xfrm>
            <a:custGeom>
              <a:avLst/>
              <a:gdLst>
                <a:gd name="T0" fmla="*/ 372 w 441"/>
                <a:gd name="T1" fmla="*/ 309 h 438"/>
                <a:gd name="T2" fmla="*/ 390 w 441"/>
                <a:gd name="T3" fmla="*/ 384 h 438"/>
                <a:gd name="T4" fmla="*/ 441 w 441"/>
                <a:gd name="T5" fmla="*/ 438 h 438"/>
                <a:gd name="T6" fmla="*/ 381 w 441"/>
                <a:gd name="T7" fmla="*/ 432 h 438"/>
                <a:gd name="T8" fmla="*/ 324 w 441"/>
                <a:gd name="T9" fmla="*/ 420 h 438"/>
                <a:gd name="T10" fmla="*/ 270 w 441"/>
                <a:gd name="T11" fmla="*/ 405 h 438"/>
                <a:gd name="T12" fmla="*/ 228 w 441"/>
                <a:gd name="T13" fmla="*/ 390 h 438"/>
                <a:gd name="T14" fmla="*/ 171 w 441"/>
                <a:gd name="T15" fmla="*/ 363 h 438"/>
                <a:gd name="T16" fmla="*/ 129 w 441"/>
                <a:gd name="T17" fmla="*/ 336 h 438"/>
                <a:gd name="T18" fmla="*/ 93 w 441"/>
                <a:gd name="T19" fmla="*/ 309 h 438"/>
                <a:gd name="T20" fmla="*/ 60 w 441"/>
                <a:gd name="T21" fmla="*/ 276 h 438"/>
                <a:gd name="T22" fmla="*/ 36 w 441"/>
                <a:gd name="T23" fmla="*/ 243 h 438"/>
                <a:gd name="T24" fmla="*/ 18 w 441"/>
                <a:gd name="T25" fmla="*/ 210 h 438"/>
                <a:gd name="T26" fmla="*/ 3 w 441"/>
                <a:gd name="T27" fmla="*/ 159 h 438"/>
                <a:gd name="T28" fmla="*/ 0 w 441"/>
                <a:gd name="T29" fmla="*/ 126 h 438"/>
                <a:gd name="T30" fmla="*/ 0 w 441"/>
                <a:gd name="T31" fmla="*/ 0 h 438"/>
                <a:gd name="T32" fmla="*/ 15 w 441"/>
                <a:gd name="T33" fmla="*/ 45 h 438"/>
                <a:gd name="T34" fmla="*/ 39 w 441"/>
                <a:gd name="T35" fmla="*/ 90 h 438"/>
                <a:gd name="T36" fmla="*/ 69 w 441"/>
                <a:gd name="T37" fmla="*/ 132 h 438"/>
                <a:gd name="T38" fmla="*/ 108 w 441"/>
                <a:gd name="T39" fmla="*/ 162 h 438"/>
                <a:gd name="T40" fmla="*/ 144 w 441"/>
                <a:gd name="T41" fmla="*/ 189 h 438"/>
                <a:gd name="T42" fmla="*/ 186 w 441"/>
                <a:gd name="T43" fmla="*/ 219 h 438"/>
                <a:gd name="T44" fmla="*/ 249 w 441"/>
                <a:gd name="T45" fmla="*/ 246 h 438"/>
                <a:gd name="T46" fmla="*/ 315 w 441"/>
                <a:gd name="T47" fmla="*/ 264 h 438"/>
                <a:gd name="T48" fmla="*/ 369 w 441"/>
                <a:gd name="T49" fmla="*/ 273 h 438"/>
                <a:gd name="T50" fmla="*/ 408 w 441"/>
                <a:gd name="T51" fmla="*/ 276 h 438"/>
                <a:gd name="T52" fmla="*/ 372 w 441"/>
                <a:gd name="T53" fmla="*/ 309 h 43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41" h="438">
                  <a:moveTo>
                    <a:pt x="372" y="309"/>
                  </a:moveTo>
                  <a:lnTo>
                    <a:pt x="390" y="384"/>
                  </a:lnTo>
                  <a:lnTo>
                    <a:pt x="441" y="438"/>
                  </a:lnTo>
                  <a:lnTo>
                    <a:pt x="381" y="432"/>
                  </a:lnTo>
                  <a:lnTo>
                    <a:pt x="324" y="420"/>
                  </a:lnTo>
                  <a:lnTo>
                    <a:pt x="270" y="405"/>
                  </a:lnTo>
                  <a:lnTo>
                    <a:pt x="228" y="390"/>
                  </a:lnTo>
                  <a:lnTo>
                    <a:pt x="171" y="363"/>
                  </a:lnTo>
                  <a:lnTo>
                    <a:pt x="129" y="336"/>
                  </a:lnTo>
                  <a:lnTo>
                    <a:pt x="93" y="309"/>
                  </a:lnTo>
                  <a:lnTo>
                    <a:pt x="60" y="276"/>
                  </a:lnTo>
                  <a:lnTo>
                    <a:pt x="36" y="243"/>
                  </a:lnTo>
                  <a:lnTo>
                    <a:pt x="18" y="210"/>
                  </a:lnTo>
                  <a:lnTo>
                    <a:pt x="3" y="159"/>
                  </a:lnTo>
                  <a:lnTo>
                    <a:pt x="0" y="126"/>
                  </a:lnTo>
                  <a:lnTo>
                    <a:pt x="0" y="0"/>
                  </a:lnTo>
                  <a:lnTo>
                    <a:pt x="15" y="45"/>
                  </a:lnTo>
                  <a:lnTo>
                    <a:pt x="39" y="90"/>
                  </a:lnTo>
                  <a:lnTo>
                    <a:pt x="69" y="132"/>
                  </a:lnTo>
                  <a:lnTo>
                    <a:pt x="108" y="162"/>
                  </a:lnTo>
                  <a:lnTo>
                    <a:pt x="144" y="189"/>
                  </a:lnTo>
                  <a:lnTo>
                    <a:pt x="186" y="219"/>
                  </a:lnTo>
                  <a:lnTo>
                    <a:pt x="249" y="246"/>
                  </a:lnTo>
                  <a:lnTo>
                    <a:pt x="315" y="264"/>
                  </a:lnTo>
                  <a:lnTo>
                    <a:pt x="369" y="273"/>
                  </a:lnTo>
                  <a:lnTo>
                    <a:pt x="408" y="276"/>
                  </a:lnTo>
                  <a:lnTo>
                    <a:pt x="372" y="309"/>
                  </a:lnTo>
                  <a:close/>
                </a:path>
              </a:pathLst>
            </a:custGeom>
            <a:gradFill rotWithShape="1">
              <a:gsLst>
                <a:gs pos="0">
                  <a:srgbClr val="CC3399"/>
                </a:gs>
                <a:gs pos="100000">
                  <a:srgbClr val="FFCCFF"/>
                </a:gs>
              </a:gsLst>
              <a:lin ang="0" scaled="1"/>
            </a:gradFill>
            <a:ln w="127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4" name="Freeform 17"/>
            <p:cNvSpPr>
              <a:spLocks noChangeArrowheads="1"/>
            </p:cNvSpPr>
            <p:nvPr/>
          </p:nvSpPr>
          <p:spPr bwMode="auto">
            <a:xfrm>
              <a:off x="1266" y="2512"/>
              <a:ext cx="617" cy="274"/>
            </a:xfrm>
            <a:custGeom>
              <a:avLst/>
              <a:gdLst>
                <a:gd name="T0" fmla="*/ 22 w 617"/>
                <a:gd name="T1" fmla="*/ 274 h 274"/>
                <a:gd name="T2" fmla="*/ 20 w 617"/>
                <a:gd name="T3" fmla="*/ 228 h 274"/>
                <a:gd name="T4" fmla="*/ 33 w 617"/>
                <a:gd name="T5" fmla="*/ 186 h 274"/>
                <a:gd name="T6" fmla="*/ 69 w 617"/>
                <a:gd name="T7" fmla="*/ 144 h 274"/>
                <a:gd name="T8" fmla="*/ 114 w 617"/>
                <a:gd name="T9" fmla="*/ 114 h 274"/>
                <a:gd name="T10" fmla="*/ 172 w 617"/>
                <a:gd name="T11" fmla="*/ 88 h 274"/>
                <a:gd name="T12" fmla="*/ 233 w 617"/>
                <a:gd name="T13" fmla="*/ 72 h 274"/>
                <a:gd name="T14" fmla="*/ 309 w 617"/>
                <a:gd name="T15" fmla="*/ 69 h 274"/>
                <a:gd name="T16" fmla="*/ 390 w 617"/>
                <a:gd name="T17" fmla="*/ 78 h 274"/>
                <a:gd name="T18" fmla="*/ 465 w 617"/>
                <a:gd name="T19" fmla="*/ 99 h 274"/>
                <a:gd name="T20" fmla="*/ 528 w 617"/>
                <a:gd name="T21" fmla="*/ 126 h 274"/>
                <a:gd name="T22" fmla="*/ 570 w 617"/>
                <a:gd name="T23" fmla="*/ 159 h 274"/>
                <a:gd name="T24" fmla="*/ 594 w 617"/>
                <a:gd name="T25" fmla="*/ 198 h 274"/>
                <a:gd name="T26" fmla="*/ 600 w 617"/>
                <a:gd name="T27" fmla="*/ 230 h 274"/>
                <a:gd name="T28" fmla="*/ 602 w 617"/>
                <a:gd name="T29" fmla="*/ 262 h 274"/>
                <a:gd name="T30" fmla="*/ 612 w 617"/>
                <a:gd name="T31" fmla="*/ 240 h 274"/>
                <a:gd name="T32" fmla="*/ 617 w 617"/>
                <a:gd name="T33" fmla="*/ 177 h 274"/>
                <a:gd name="T34" fmla="*/ 585 w 617"/>
                <a:gd name="T35" fmla="*/ 111 h 274"/>
                <a:gd name="T36" fmla="*/ 528 w 617"/>
                <a:gd name="T37" fmla="*/ 57 h 274"/>
                <a:gd name="T38" fmla="*/ 462 w 617"/>
                <a:gd name="T39" fmla="*/ 27 h 274"/>
                <a:gd name="T40" fmla="*/ 393 w 617"/>
                <a:gd name="T41" fmla="*/ 9 h 274"/>
                <a:gd name="T42" fmla="*/ 336 w 617"/>
                <a:gd name="T43" fmla="*/ 3 h 274"/>
                <a:gd name="T44" fmla="*/ 285 w 617"/>
                <a:gd name="T45" fmla="*/ 0 h 274"/>
                <a:gd name="T46" fmla="*/ 219 w 617"/>
                <a:gd name="T47" fmla="*/ 12 h 274"/>
                <a:gd name="T48" fmla="*/ 165 w 617"/>
                <a:gd name="T49" fmla="*/ 24 h 274"/>
                <a:gd name="T50" fmla="*/ 135 w 617"/>
                <a:gd name="T51" fmla="*/ 33 h 274"/>
                <a:gd name="T52" fmla="*/ 87 w 617"/>
                <a:gd name="T53" fmla="*/ 57 h 274"/>
                <a:gd name="T54" fmla="*/ 36 w 617"/>
                <a:gd name="T55" fmla="*/ 90 h 274"/>
                <a:gd name="T56" fmla="*/ 9 w 617"/>
                <a:gd name="T57" fmla="*/ 141 h 274"/>
                <a:gd name="T58" fmla="*/ 0 w 617"/>
                <a:gd name="T59" fmla="*/ 189 h 274"/>
                <a:gd name="T60" fmla="*/ 6 w 617"/>
                <a:gd name="T61" fmla="*/ 240 h 274"/>
                <a:gd name="T62" fmla="*/ 22 w 617"/>
                <a:gd name="T63" fmla="*/ 274 h 27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617" h="274">
                  <a:moveTo>
                    <a:pt x="22" y="274"/>
                  </a:moveTo>
                  <a:lnTo>
                    <a:pt x="20" y="228"/>
                  </a:lnTo>
                  <a:lnTo>
                    <a:pt x="33" y="186"/>
                  </a:lnTo>
                  <a:cubicBezTo>
                    <a:pt x="41" y="172"/>
                    <a:pt x="56" y="156"/>
                    <a:pt x="69" y="144"/>
                  </a:cubicBezTo>
                  <a:lnTo>
                    <a:pt x="114" y="114"/>
                  </a:lnTo>
                  <a:cubicBezTo>
                    <a:pt x="131" y="105"/>
                    <a:pt x="152" y="95"/>
                    <a:pt x="172" y="88"/>
                  </a:cubicBezTo>
                  <a:cubicBezTo>
                    <a:pt x="192" y="81"/>
                    <a:pt x="210" y="75"/>
                    <a:pt x="233" y="72"/>
                  </a:cubicBezTo>
                  <a:cubicBezTo>
                    <a:pt x="256" y="69"/>
                    <a:pt x="283" y="68"/>
                    <a:pt x="309" y="69"/>
                  </a:cubicBezTo>
                  <a:cubicBezTo>
                    <a:pt x="335" y="70"/>
                    <a:pt x="364" y="73"/>
                    <a:pt x="390" y="78"/>
                  </a:cubicBezTo>
                  <a:cubicBezTo>
                    <a:pt x="416" y="83"/>
                    <a:pt x="442" y="91"/>
                    <a:pt x="465" y="99"/>
                  </a:cubicBezTo>
                  <a:cubicBezTo>
                    <a:pt x="488" y="107"/>
                    <a:pt x="511" y="116"/>
                    <a:pt x="528" y="126"/>
                  </a:cubicBezTo>
                  <a:cubicBezTo>
                    <a:pt x="545" y="136"/>
                    <a:pt x="559" y="147"/>
                    <a:pt x="570" y="159"/>
                  </a:cubicBezTo>
                  <a:lnTo>
                    <a:pt x="594" y="198"/>
                  </a:lnTo>
                  <a:cubicBezTo>
                    <a:pt x="599" y="210"/>
                    <a:pt x="599" y="219"/>
                    <a:pt x="600" y="230"/>
                  </a:cubicBezTo>
                  <a:cubicBezTo>
                    <a:pt x="601" y="241"/>
                    <a:pt x="600" y="260"/>
                    <a:pt x="602" y="262"/>
                  </a:cubicBezTo>
                  <a:lnTo>
                    <a:pt x="612" y="240"/>
                  </a:lnTo>
                  <a:lnTo>
                    <a:pt x="617" y="177"/>
                  </a:lnTo>
                  <a:lnTo>
                    <a:pt x="585" y="111"/>
                  </a:lnTo>
                  <a:lnTo>
                    <a:pt x="528" y="57"/>
                  </a:lnTo>
                  <a:lnTo>
                    <a:pt x="462" y="27"/>
                  </a:lnTo>
                  <a:lnTo>
                    <a:pt x="393" y="9"/>
                  </a:lnTo>
                  <a:lnTo>
                    <a:pt x="336" y="3"/>
                  </a:lnTo>
                  <a:lnTo>
                    <a:pt x="285" y="0"/>
                  </a:lnTo>
                  <a:lnTo>
                    <a:pt x="219" y="12"/>
                  </a:lnTo>
                  <a:lnTo>
                    <a:pt x="165" y="24"/>
                  </a:lnTo>
                  <a:lnTo>
                    <a:pt x="135" y="33"/>
                  </a:lnTo>
                  <a:lnTo>
                    <a:pt x="87" y="57"/>
                  </a:lnTo>
                  <a:lnTo>
                    <a:pt x="36" y="90"/>
                  </a:lnTo>
                  <a:lnTo>
                    <a:pt x="9" y="141"/>
                  </a:lnTo>
                  <a:lnTo>
                    <a:pt x="0" y="189"/>
                  </a:lnTo>
                  <a:lnTo>
                    <a:pt x="6" y="240"/>
                  </a:lnTo>
                  <a:lnTo>
                    <a:pt x="22" y="274"/>
                  </a:lnTo>
                  <a:close/>
                </a:path>
              </a:pathLst>
            </a:custGeom>
            <a:gradFill rotWithShape="1">
              <a:gsLst>
                <a:gs pos="0">
                  <a:srgbClr val="CC3399"/>
                </a:gs>
                <a:gs pos="50000">
                  <a:srgbClr val="FFCCFF"/>
                </a:gs>
                <a:gs pos="100000">
                  <a:srgbClr val="CC3399"/>
                </a:gs>
              </a:gsLst>
              <a:lin ang="0" scaled="1"/>
            </a:gradFill>
            <a:ln w="127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5" name="Freeform 18"/>
            <p:cNvSpPr>
              <a:spLocks noChangeArrowheads="1"/>
            </p:cNvSpPr>
            <p:nvPr/>
          </p:nvSpPr>
          <p:spPr bwMode="auto">
            <a:xfrm>
              <a:off x="1162" y="3076"/>
              <a:ext cx="700" cy="805"/>
            </a:xfrm>
            <a:custGeom>
              <a:avLst/>
              <a:gdLst>
                <a:gd name="T0" fmla="*/ 0 w 700"/>
                <a:gd name="T1" fmla="*/ 0 h 805"/>
                <a:gd name="T2" fmla="*/ 0 w 700"/>
                <a:gd name="T3" fmla="*/ 548 h 805"/>
                <a:gd name="T4" fmla="*/ 8 w 700"/>
                <a:gd name="T5" fmla="*/ 606 h 805"/>
                <a:gd name="T6" fmla="*/ 52 w 700"/>
                <a:gd name="T7" fmla="*/ 678 h 805"/>
                <a:gd name="T8" fmla="*/ 126 w 700"/>
                <a:gd name="T9" fmla="*/ 734 h 805"/>
                <a:gd name="T10" fmla="*/ 194 w 700"/>
                <a:gd name="T11" fmla="*/ 768 h 805"/>
                <a:gd name="T12" fmla="*/ 286 w 700"/>
                <a:gd name="T13" fmla="*/ 792 h 805"/>
                <a:gd name="T14" fmla="*/ 400 w 700"/>
                <a:gd name="T15" fmla="*/ 804 h 805"/>
                <a:gd name="T16" fmla="*/ 516 w 700"/>
                <a:gd name="T17" fmla="*/ 800 h 805"/>
                <a:gd name="T18" fmla="*/ 608 w 700"/>
                <a:gd name="T19" fmla="*/ 776 h 805"/>
                <a:gd name="T20" fmla="*/ 662 w 700"/>
                <a:gd name="T21" fmla="*/ 754 h 805"/>
                <a:gd name="T22" fmla="*/ 700 w 700"/>
                <a:gd name="T23" fmla="*/ 732 h 8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00" h="805">
                  <a:moveTo>
                    <a:pt x="0" y="0"/>
                  </a:moveTo>
                  <a:lnTo>
                    <a:pt x="0" y="548"/>
                  </a:lnTo>
                  <a:lnTo>
                    <a:pt x="8" y="606"/>
                  </a:lnTo>
                  <a:cubicBezTo>
                    <a:pt x="17" y="628"/>
                    <a:pt x="32" y="657"/>
                    <a:pt x="52" y="678"/>
                  </a:cubicBezTo>
                  <a:cubicBezTo>
                    <a:pt x="72" y="699"/>
                    <a:pt x="102" y="719"/>
                    <a:pt x="126" y="734"/>
                  </a:cubicBezTo>
                  <a:cubicBezTo>
                    <a:pt x="150" y="749"/>
                    <a:pt x="167" y="758"/>
                    <a:pt x="194" y="768"/>
                  </a:cubicBezTo>
                  <a:cubicBezTo>
                    <a:pt x="221" y="778"/>
                    <a:pt x="252" y="786"/>
                    <a:pt x="286" y="792"/>
                  </a:cubicBezTo>
                  <a:cubicBezTo>
                    <a:pt x="320" y="798"/>
                    <a:pt x="362" y="803"/>
                    <a:pt x="400" y="804"/>
                  </a:cubicBezTo>
                  <a:cubicBezTo>
                    <a:pt x="438" y="805"/>
                    <a:pt x="481" y="805"/>
                    <a:pt x="516" y="800"/>
                  </a:cubicBezTo>
                  <a:cubicBezTo>
                    <a:pt x="551" y="795"/>
                    <a:pt x="584" y="784"/>
                    <a:pt x="608" y="776"/>
                  </a:cubicBezTo>
                  <a:lnTo>
                    <a:pt x="662" y="754"/>
                  </a:lnTo>
                  <a:lnTo>
                    <a:pt x="700" y="732"/>
                  </a:lnTo>
                </a:path>
              </a:pathLst>
            </a:custGeom>
            <a:noFill/>
            <a:ln w="12700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6" name="Freeform 19"/>
            <p:cNvSpPr>
              <a:spLocks noChangeArrowheads="1"/>
            </p:cNvSpPr>
            <p:nvPr/>
          </p:nvSpPr>
          <p:spPr bwMode="auto">
            <a:xfrm>
              <a:off x="980" y="3824"/>
              <a:ext cx="1198" cy="380"/>
            </a:xfrm>
            <a:custGeom>
              <a:avLst/>
              <a:gdLst>
                <a:gd name="T0" fmla="*/ 0 w 1198"/>
                <a:gd name="T1" fmla="*/ 0 h 380"/>
                <a:gd name="T2" fmla="*/ 10 w 1198"/>
                <a:gd name="T3" fmla="*/ 82 h 380"/>
                <a:gd name="T4" fmla="*/ 36 w 1198"/>
                <a:gd name="T5" fmla="*/ 140 h 380"/>
                <a:gd name="T6" fmla="*/ 86 w 1198"/>
                <a:gd name="T7" fmla="*/ 204 h 380"/>
                <a:gd name="T8" fmla="*/ 146 w 1198"/>
                <a:gd name="T9" fmla="*/ 252 h 380"/>
                <a:gd name="T10" fmla="*/ 194 w 1198"/>
                <a:gd name="T11" fmla="*/ 284 h 380"/>
                <a:gd name="T12" fmla="*/ 282 w 1198"/>
                <a:gd name="T13" fmla="*/ 326 h 380"/>
                <a:gd name="T14" fmla="*/ 370 w 1198"/>
                <a:gd name="T15" fmla="*/ 352 h 380"/>
                <a:gd name="T16" fmla="*/ 436 w 1198"/>
                <a:gd name="T17" fmla="*/ 364 h 380"/>
                <a:gd name="T18" fmla="*/ 536 w 1198"/>
                <a:gd name="T19" fmla="*/ 378 h 380"/>
                <a:gd name="T20" fmla="*/ 634 w 1198"/>
                <a:gd name="T21" fmla="*/ 378 h 380"/>
                <a:gd name="T22" fmla="*/ 712 w 1198"/>
                <a:gd name="T23" fmla="*/ 370 h 380"/>
                <a:gd name="T24" fmla="*/ 808 w 1198"/>
                <a:gd name="T25" fmla="*/ 358 h 380"/>
                <a:gd name="T26" fmla="*/ 882 w 1198"/>
                <a:gd name="T27" fmla="*/ 336 h 380"/>
                <a:gd name="T28" fmla="*/ 966 w 1198"/>
                <a:gd name="T29" fmla="*/ 302 h 380"/>
                <a:gd name="T30" fmla="*/ 1038 w 1198"/>
                <a:gd name="T31" fmla="*/ 260 h 380"/>
                <a:gd name="T32" fmla="*/ 1104 w 1198"/>
                <a:gd name="T33" fmla="*/ 210 h 380"/>
                <a:gd name="T34" fmla="*/ 1138 w 1198"/>
                <a:gd name="T35" fmla="*/ 170 h 380"/>
                <a:gd name="T36" fmla="*/ 1166 w 1198"/>
                <a:gd name="T37" fmla="*/ 124 h 380"/>
                <a:gd name="T38" fmla="*/ 1190 w 1198"/>
                <a:gd name="T39" fmla="*/ 66 h 380"/>
                <a:gd name="T40" fmla="*/ 1198 w 1198"/>
                <a:gd name="T41" fmla="*/ 6 h 38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198" h="380">
                  <a:moveTo>
                    <a:pt x="0" y="0"/>
                  </a:moveTo>
                  <a:lnTo>
                    <a:pt x="10" y="82"/>
                  </a:lnTo>
                  <a:cubicBezTo>
                    <a:pt x="16" y="105"/>
                    <a:pt x="23" y="120"/>
                    <a:pt x="36" y="140"/>
                  </a:cubicBezTo>
                  <a:cubicBezTo>
                    <a:pt x="49" y="160"/>
                    <a:pt x="68" y="185"/>
                    <a:pt x="86" y="204"/>
                  </a:cubicBezTo>
                  <a:cubicBezTo>
                    <a:pt x="104" y="223"/>
                    <a:pt x="128" y="239"/>
                    <a:pt x="146" y="252"/>
                  </a:cubicBezTo>
                  <a:cubicBezTo>
                    <a:pt x="164" y="265"/>
                    <a:pt x="171" y="272"/>
                    <a:pt x="194" y="284"/>
                  </a:cubicBezTo>
                  <a:cubicBezTo>
                    <a:pt x="217" y="296"/>
                    <a:pt x="253" y="315"/>
                    <a:pt x="282" y="326"/>
                  </a:cubicBezTo>
                  <a:cubicBezTo>
                    <a:pt x="311" y="337"/>
                    <a:pt x="344" y="346"/>
                    <a:pt x="370" y="352"/>
                  </a:cubicBezTo>
                  <a:cubicBezTo>
                    <a:pt x="396" y="358"/>
                    <a:pt x="408" y="360"/>
                    <a:pt x="436" y="364"/>
                  </a:cubicBezTo>
                  <a:cubicBezTo>
                    <a:pt x="464" y="368"/>
                    <a:pt x="503" y="376"/>
                    <a:pt x="536" y="378"/>
                  </a:cubicBezTo>
                  <a:cubicBezTo>
                    <a:pt x="569" y="380"/>
                    <a:pt x="605" y="379"/>
                    <a:pt x="634" y="378"/>
                  </a:cubicBezTo>
                  <a:cubicBezTo>
                    <a:pt x="663" y="377"/>
                    <a:pt x="683" y="373"/>
                    <a:pt x="712" y="370"/>
                  </a:cubicBezTo>
                  <a:cubicBezTo>
                    <a:pt x="741" y="367"/>
                    <a:pt x="780" y="364"/>
                    <a:pt x="808" y="358"/>
                  </a:cubicBezTo>
                  <a:lnTo>
                    <a:pt x="882" y="336"/>
                  </a:lnTo>
                  <a:lnTo>
                    <a:pt x="966" y="302"/>
                  </a:lnTo>
                  <a:lnTo>
                    <a:pt x="1038" y="260"/>
                  </a:lnTo>
                  <a:lnTo>
                    <a:pt x="1104" y="210"/>
                  </a:lnTo>
                  <a:lnTo>
                    <a:pt x="1138" y="170"/>
                  </a:lnTo>
                  <a:cubicBezTo>
                    <a:pt x="1148" y="156"/>
                    <a:pt x="1157" y="141"/>
                    <a:pt x="1166" y="124"/>
                  </a:cubicBezTo>
                  <a:cubicBezTo>
                    <a:pt x="1175" y="107"/>
                    <a:pt x="1185" y="86"/>
                    <a:pt x="1190" y="66"/>
                  </a:cubicBezTo>
                  <a:cubicBezTo>
                    <a:pt x="1195" y="46"/>
                    <a:pt x="1196" y="18"/>
                    <a:pt x="1198" y="6"/>
                  </a:cubicBezTo>
                </a:path>
              </a:pathLst>
            </a:custGeom>
            <a:noFill/>
            <a:ln w="12700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7" name="Freeform 20"/>
            <p:cNvSpPr>
              <a:spLocks noChangeArrowheads="1"/>
            </p:cNvSpPr>
            <p:nvPr/>
          </p:nvSpPr>
          <p:spPr bwMode="auto">
            <a:xfrm>
              <a:off x="1461" y="3104"/>
              <a:ext cx="159" cy="93"/>
            </a:xfrm>
            <a:custGeom>
              <a:avLst/>
              <a:gdLst>
                <a:gd name="T0" fmla="*/ 42 w 159"/>
                <a:gd name="T1" fmla="*/ 93 h 93"/>
                <a:gd name="T2" fmla="*/ 0 w 159"/>
                <a:gd name="T3" fmla="*/ 63 h 93"/>
                <a:gd name="T4" fmla="*/ 159 w 159"/>
                <a:gd name="T5" fmla="*/ 0 h 93"/>
                <a:gd name="T6" fmla="*/ 135 w 159"/>
                <a:gd name="T7" fmla="*/ 63 h 93"/>
                <a:gd name="T8" fmla="*/ 105 w 159"/>
                <a:gd name="T9" fmla="*/ 66 h 93"/>
                <a:gd name="T10" fmla="*/ 90 w 159"/>
                <a:gd name="T11" fmla="*/ 93 h 93"/>
                <a:gd name="T12" fmla="*/ 42 w 159"/>
                <a:gd name="T13" fmla="*/ 93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9" h="93">
                  <a:moveTo>
                    <a:pt x="42" y="93"/>
                  </a:moveTo>
                  <a:lnTo>
                    <a:pt x="0" y="63"/>
                  </a:lnTo>
                  <a:lnTo>
                    <a:pt x="159" y="0"/>
                  </a:lnTo>
                  <a:lnTo>
                    <a:pt x="135" y="63"/>
                  </a:lnTo>
                  <a:lnTo>
                    <a:pt x="105" y="66"/>
                  </a:lnTo>
                  <a:lnTo>
                    <a:pt x="90" y="93"/>
                  </a:lnTo>
                  <a:lnTo>
                    <a:pt x="42" y="93"/>
                  </a:lnTo>
                  <a:close/>
                </a:path>
              </a:pathLst>
            </a:custGeom>
            <a:gradFill rotWithShape="1">
              <a:gsLst>
                <a:gs pos="0">
                  <a:srgbClr val="CCECFF"/>
                </a:gs>
                <a:gs pos="100000">
                  <a:srgbClr val="9BB4C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8" name="Freeform 21"/>
            <p:cNvSpPr>
              <a:spLocks noChangeArrowheads="1"/>
            </p:cNvSpPr>
            <p:nvPr/>
          </p:nvSpPr>
          <p:spPr bwMode="auto">
            <a:xfrm>
              <a:off x="1942" y="2721"/>
              <a:ext cx="152" cy="377"/>
            </a:xfrm>
            <a:custGeom>
              <a:avLst/>
              <a:gdLst>
                <a:gd name="T0" fmla="*/ 152 w 152"/>
                <a:gd name="T1" fmla="*/ 0 h 377"/>
                <a:gd name="T2" fmla="*/ 152 w 152"/>
                <a:gd name="T3" fmla="*/ 180 h 377"/>
                <a:gd name="T4" fmla="*/ 148 w 152"/>
                <a:gd name="T5" fmla="*/ 208 h 377"/>
                <a:gd name="T6" fmla="*/ 137 w 152"/>
                <a:gd name="T7" fmla="*/ 235 h 377"/>
                <a:gd name="T8" fmla="*/ 127 w 152"/>
                <a:gd name="T9" fmla="*/ 259 h 377"/>
                <a:gd name="T10" fmla="*/ 107 w 152"/>
                <a:gd name="T11" fmla="*/ 292 h 377"/>
                <a:gd name="T12" fmla="*/ 82 w 152"/>
                <a:gd name="T13" fmla="*/ 322 h 377"/>
                <a:gd name="T14" fmla="*/ 58 w 152"/>
                <a:gd name="T15" fmla="*/ 346 h 377"/>
                <a:gd name="T16" fmla="*/ 30 w 152"/>
                <a:gd name="T17" fmla="*/ 365 h 377"/>
                <a:gd name="T18" fmla="*/ 0 w 152"/>
                <a:gd name="T19" fmla="*/ 377 h 377"/>
                <a:gd name="T20" fmla="*/ 8 w 152"/>
                <a:gd name="T21" fmla="*/ 229 h 377"/>
                <a:gd name="T22" fmla="*/ 30 w 152"/>
                <a:gd name="T23" fmla="*/ 215 h 377"/>
                <a:gd name="T24" fmla="*/ 56 w 152"/>
                <a:gd name="T25" fmla="*/ 189 h 377"/>
                <a:gd name="T26" fmla="*/ 85 w 152"/>
                <a:gd name="T27" fmla="*/ 159 h 377"/>
                <a:gd name="T28" fmla="*/ 104 w 152"/>
                <a:gd name="T29" fmla="*/ 130 h 377"/>
                <a:gd name="T30" fmla="*/ 125 w 152"/>
                <a:gd name="T31" fmla="*/ 100 h 377"/>
                <a:gd name="T32" fmla="*/ 143 w 152"/>
                <a:gd name="T33" fmla="*/ 70 h 377"/>
                <a:gd name="T34" fmla="*/ 148 w 152"/>
                <a:gd name="T35" fmla="*/ 40 h 377"/>
                <a:gd name="T36" fmla="*/ 152 w 152"/>
                <a:gd name="T37" fmla="*/ 0 h 37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52" h="377">
                  <a:moveTo>
                    <a:pt x="152" y="0"/>
                  </a:moveTo>
                  <a:lnTo>
                    <a:pt x="152" y="180"/>
                  </a:lnTo>
                  <a:lnTo>
                    <a:pt x="148" y="208"/>
                  </a:lnTo>
                  <a:lnTo>
                    <a:pt x="137" y="235"/>
                  </a:lnTo>
                  <a:lnTo>
                    <a:pt x="127" y="259"/>
                  </a:lnTo>
                  <a:lnTo>
                    <a:pt x="107" y="292"/>
                  </a:lnTo>
                  <a:lnTo>
                    <a:pt x="82" y="322"/>
                  </a:lnTo>
                  <a:lnTo>
                    <a:pt x="58" y="346"/>
                  </a:lnTo>
                  <a:lnTo>
                    <a:pt x="30" y="365"/>
                  </a:lnTo>
                  <a:lnTo>
                    <a:pt x="0" y="377"/>
                  </a:lnTo>
                  <a:lnTo>
                    <a:pt x="8" y="229"/>
                  </a:lnTo>
                  <a:lnTo>
                    <a:pt x="30" y="215"/>
                  </a:lnTo>
                  <a:lnTo>
                    <a:pt x="56" y="189"/>
                  </a:lnTo>
                  <a:lnTo>
                    <a:pt x="85" y="159"/>
                  </a:lnTo>
                  <a:lnTo>
                    <a:pt x="104" y="130"/>
                  </a:lnTo>
                  <a:lnTo>
                    <a:pt x="125" y="100"/>
                  </a:lnTo>
                  <a:lnTo>
                    <a:pt x="143" y="70"/>
                  </a:lnTo>
                  <a:lnTo>
                    <a:pt x="148" y="40"/>
                  </a:lnTo>
                  <a:lnTo>
                    <a:pt x="152" y="0"/>
                  </a:lnTo>
                  <a:close/>
                </a:path>
              </a:pathLst>
            </a:custGeom>
            <a:gradFill rotWithShape="1">
              <a:gsLst>
                <a:gs pos="0">
                  <a:srgbClr val="FFCCFF"/>
                </a:gs>
                <a:gs pos="100000">
                  <a:srgbClr val="CC3399"/>
                </a:gs>
              </a:gsLst>
              <a:lin ang="0" scaled="1"/>
            </a:gradFill>
            <a:ln w="127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9" name="Freeform 22"/>
            <p:cNvSpPr>
              <a:spLocks noChangeArrowheads="1"/>
            </p:cNvSpPr>
            <p:nvPr/>
          </p:nvSpPr>
          <p:spPr bwMode="auto">
            <a:xfrm>
              <a:off x="1059" y="2398"/>
              <a:ext cx="1035" cy="651"/>
            </a:xfrm>
            <a:custGeom>
              <a:avLst/>
              <a:gdLst>
                <a:gd name="T0" fmla="*/ 933 w 1035"/>
                <a:gd name="T1" fmla="*/ 518 h 651"/>
                <a:gd name="T2" fmla="*/ 998 w 1035"/>
                <a:gd name="T3" fmla="*/ 446 h 651"/>
                <a:gd name="T4" fmla="*/ 1035 w 1035"/>
                <a:gd name="T5" fmla="*/ 362 h 651"/>
                <a:gd name="T6" fmla="*/ 1027 w 1035"/>
                <a:gd name="T7" fmla="*/ 264 h 651"/>
                <a:gd name="T8" fmla="*/ 995 w 1035"/>
                <a:gd name="T9" fmla="*/ 196 h 651"/>
                <a:gd name="T10" fmla="*/ 949 w 1035"/>
                <a:gd name="T11" fmla="*/ 142 h 651"/>
                <a:gd name="T12" fmla="*/ 881 w 1035"/>
                <a:gd name="T13" fmla="*/ 90 h 651"/>
                <a:gd name="T14" fmla="*/ 785 w 1035"/>
                <a:gd name="T15" fmla="*/ 44 h 651"/>
                <a:gd name="T16" fmla="*/ 683 w 1035"/>
                <a:gd name="T17" fmla="*/ 16 h 651"/>
                <a:gd name="T18" fmla="*/ 593 w 1035"/>
                <a:gd name="T19" fmla="*/ 2 h 651"/>
                <a:gd name="T20" fmla="*/ 499 w 1035"/>
                <a:gd name="T21" fmla="*/ 0 h 651"/>
                <a:gd name="T22" fmla="*/ 407 w 1035"/>
                <a:gd name="T23" fmla="*/ 6 h 651"/>
                <a:gd name="T24" fmla="*/ 299 w 1035"/>
                <a:gd name="T25" fmla="*/ 28 h 651"/>
                <a:gd name="T26" fmla="*/ 203 w 1035"/>
                <a:gd name="T27" fmla="*/ 64 h 651"/>
                <a:gd name="T28" fmla="*/ 127 w 1035"/>
                <a:gd name="T29" fmla="*/ 112 h 651"/>
                <a:gd name="T30" fmla="*/ 45 w 1035"/>
                <a:gd name="T31" fmla="*/ 192 h 651"/>
                <a:gd name="T32" fmla="*/ 11 w 1035"/>
                <a:gd name="T33" fmla="*/ 266 h 651"/>
                <a:gd name="T34" fmla="*/ 0 w 1035"/>
                <a:gd name="T35" fmla="*/ 336 h 651"/>
                <a:gd name="T36" fmla="*/ 18 w 1035"/>
                <a:gd name="T37" fmla="*/ 423 h 651"/>
                <a:gd name="T38" fmla="*/ 96 w 1035"/>
                <a:gd name="T39" fmla="*/ 531 h 651"/>
                <a:gd name="T40" fmla="*/ 195 w 1035"/>
                <a:gd name="T41" fmla="*/ 594 h 651"/>
                <a:gd name="T42" fmla="*/ 308 w 1035"/>
                <a:gd name="T43" fmla="*/ 633 h 651"/>
                <a:gd name="T44" fmla="*/ 407 w 1035"/>
                <a:gd name="T45" fmla="*/ 633 h 651"/>
                <a:gd name="T46" fmla="*/ 465 w 1035"/>
                <a:gd name="T47" fmla="*/ 552 h 651"/>
                <a:gd name="T48" fmla="*/ 443 w 1035"/>
                <a:gd name="T49" fmla="*/ 510 h 651"/>
                <a:gd name="T50" fmla="*/ 331 w 1035"/>
                <a:gd name="T51" fmla="*/ 476 h 651"/>
                <a:gd name="T52" fmla="*/ 257 w 1035"/>
                <a:gd name="T53" fmla="*/ 420 h 651"/>
                <a:gd name="T54" fmla="*/ 219 w 1035"/>
                <a:gd name="T55" fmla="*/ 354 h 651"/>
                <a:gd name="T56" fmla="*/ 223 w 1035"/>
                <a:gd name="T57" fmla="*/ 262 h 651"/>
                <a:gd name="T58" fmla="*/ 282 w 1035"/>
                <a:gd name="T59" fmla="*/ 195 h 651"/>
                <a:gd name="T60" fmla="*/ 380 w 1035"/>
                <a:gd name="T61" fmla="*/ 141 h 651"/>
                <a:gd name="T62" fmla="*/ 498 w 1035"/>
                <a:gd name="T63" fmla="*/ 123 h 651"/>
                <a:gd name="T64" fmla="*/ 621 w 1035"/>
                <a:gd name="T65" fmla="*/ 138 h 651"/>
                <a:gd name="T66" fmla="*/ 729 w 1035"/>
                <a:gd name="T67" fmla="*/ 180 h 651"/>
                <a:gd name="T68" fmla="*/ 789 w 1035"/>
                <a:gd name="T69" fmla="*/ 226 h 651"/>
                <a:gd name="T70" fmla="*/ 817 w 1035"/>
                <a:gd name="T71" fmla="*/ 284 h 651"/>
                <a:gd name="T72" fmla="*/ 819 w 1035"/>
                <a:gd name="T73" fmla="*/ 348 h 651"/>
                <a:gd name="T74" fmla="*/ 777 w 1035"/>
                <a:gd name="T75" fmla="*/ 419 h 651"/>
                <a:gd name="T76" fmla="*/ 891 w 1035"/>
                <a:gd name="T77" fmla="*/ 558 h 65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35" h="651">
                  <a:moveTo>
                    <a:pt x="891" y="558"/>
                  </a:moveTo>
                  <a:lnTo>
                    <a:pt x="933" y="518"/>
                  </a:lnTo>
                  <a:lnTo>
                    <a:pt x="965" y="486"/>
                  </a:lnTo>
                  <a:lnTo>
                    <a:pt x="998" y="446"/>
                  </a:lnTo>
                  <a:lnTo>
                    <a:pt x="1023" y="404"/>
                  </a:lnTo>
                  <a:lnTo>
                    <a:pt x="1035" y="362"/>
                  </a:lnTo>
                  <a:lnTo>
                    <a:pt x="1035" y="316"/>
                  </a:lnTo>
                  <a:lnTo>
                    <a:pt x="1027" y="264"/>
                  </a:lnTo>
                  <a:lnTo>
                    <a:pt x="1013" y="228"/>
                  </a:lnTo>
                  <a:lnTo>
                    <a:pt x="995" y="196"/>
                  </a:lnTo>
                  <a:lnTo>
                    <a:pt x="973" y="164"/>
                  </a:lnTo>
                  <a:lnTo>
                    <a:pt x="949" y="142"/>
                  </a:lnTo>
                  <a:lnTo>
                    <a:pt x="917" y="114"/>
                  </a:lnTo>
                  <a:lnTo>
                    <a:pt x="881" y="90"/>
                  </a:lnTo>
                  <a:lnTo>
                    <a:pt x="839" y="66"/>
                  </a:lnTo>
                  <a:lnTo>
                    <a:pt x="785" y="44"/>
                  </a:lnTo>
                  <a:lnTo>
                    <a:pt x="737" y="28"/>
                  </a:lnTo>
                  <a:lnTo>
                    <a:pt x="683" y="16"/>
                  </a:lnTo>
                  <a:lnTo>
                    <a:pt x="641" y="8"/>
                  </a:lnTo>
                  <a:lnTo>
                    <a:pt x="593" y="2"/>
                  </a:lnTo>
                  <a:lnTo>
                    <a:pt x="557" y="0"/>
                  </a:lnTo>
                  <a:lnTo>
                    <a:pt x="499" y="0"/>
                  </a:lnTo>
                  <a:lnTo>
                    <a:pt x="453" y="2"/>
                  </a:lnTo>
                  <a:lnTo>
                    <a:pt x="407" y="6"/>
                  </a:lnTo>
                  <a:lnTo>
                    <a:pt x="359" y="12"/>
                  </a:lnTo>
                  <a:lnTo>
                    <a:pt x="299" y="28"/>
                  </a:lnTo>
                  <a:lnTo>
                    <a:pt x="253" y="42"/>
                  </a:lnTo>
                  <a:lnTo>
                    <a:pt x="203" y="64"/>
                  </a:lnTo>
                  <a:lnTo>
                    <a:pt x="163" y="86"/>
                  </a:lnTo>
                  <a:lnTo>
                    <a:pt x="127" y="112"/>
                  </a:lnTo>
                  <a:lnTo>
                    <a:pt x="83" y="144"/>
                  </a:lnTo>
                  <a:lnTo>
                    <a:pt x="45" y="192"/>
                  </a:lnTo>
                  <a:lnTo>
                    <a:pt x="27" y="222"/>
                  </a:lnTo>
                  <a:lnTo>
                    <a:pt x="11" y="266"/>
                  </a:lnTo>
                  <a:lnTo>
                    <a:pt x="5" y="304"/>
                  </a:lnTo>
                  <a:lnTo>
                    <a:pt x="0" y="336"/>
                  </a:lnTo>
                  <a:lnTo>
                    <a:pt x="0" y="372"/>
                  </a:lnTo>
                  <a:lnTo>
                    <a:pt x="18" y="423"/>
                  </a:lnTo>
                  <a:lnTo>
                    <a:pt x="51" y="477"/>
                  </a:lnTo>
                  <a:cubicBezTo>
                    <a:pt x="64" y="495"/>
                    <a:pt x="81" y="516"/>
                    <a:pt x="96" y="531"/>
                  </a:cubicBezTo>
                  <a:cubicBezTo>
                    <a:pt x="111" y="546"/>
                    <a:pt x="127" y="556"/>
                    <a:pt x="143" y="566"/>
                  </a:cubicBezTo>
                  <a:lnTo>
                    <a:pt x="195" y="594"/>
                  </a:lnTo>
                  <a:lnTo>
                    <a:pt x="242" y="611"/>
                  </a:lnTo>
                  <a:lnTo>
                    <a:pt x="308" y="633"/>
                  </a:lnTo>
                  <a:lnTo>
                    <a:pt x="387" y="651"/>
                  </a:lnTo>
                  <a:lnTo>
                    <a:pt x="407" y="633"/>
                  </a:lnTo>
                  <a:lnTo>
                    <a:pt x="405" y="573"/>
                  </a:lnTo>
                  <a:lnTo>
                    <a:pt x="465" y="552"/>
                  </a:lnTo>
                  <a:lnTo>
                    <a:pt x="507" y="516"/>
                  </a:lnTo>
                  <a:lnTo>
                    <a:pt x="443" y="510"/>
                  </a:lnTo>
                  <a:lnTo>
                    <a:pt x="385" y="498"/>
                  </a:lnTo>
                  <a:cubicBezTo>
                    <a:pt x="366" y="492"/>
                    <a:pt x="346" y="483"/>
                    <a:pt x="331" y="476"/>
                  </a:cubicBezTo>
                  <a:cubicBezTo>
                    <a:pt x="316" y="469"/>
                    <a:pt x="305" y="463"/>
                    <a:pt x="293" y="454"/>
                  </a:cubicBezTo>
                  <a:cubicBezTo>
                    <a:pt x="281" y="445"/>
                    <a:pt x="267" y="431"/>
                    <a:pt x="257" y="420"/>
                  </a:cubicBezTo>
                  <a:cubicBezTo>
                    <a:pt x="247" y="409"/>
                    <a:pt x="241" y="401"/>
                    <a:pt x="235" y="390"/>
                  </a:cubicBezTo>
                  <a:cubicBezTo>
                    <a:pt x="229" y="379"/>
                    <a:pt x="222" y="367"/>
                    <a:pt x="219" y="354"/>
                  </a:cubicBezTo>
                  <a:cubicBezTo>
                    <a:pt x="216" y="341"/>
                    <a:pt x="214" y="325"/>
                    <a:pt x="215" y="310"/>
                  </a:cubicBezTo>
                  <a:cubicBezTo>
                    <a:pt x="216" y="295"/>
                    <a:pt x="218" y="276"/>
                    <a:pt x="223" y="262"/>
                  </a:cubicBezTo>
                  <a:lnTo>
                    <a:pt x="248" y="227"/>
                  </a:lnTo>
                  <a:lnTo>
                    <a:pt x="282" y="195"/>
                  </a:lnTo>
                  <a:lnTo>
                    <a:pt x="333" y="162"/>
                  </a:lnTo>
                  <a:lnTo>
                    <a:pt x="380" y="141"/>
                  </a:lnTo>
                  <a:lnTo>
                    <a:pt x="433" y="128"/>
                  </a:lnTo>
                  <a:cubicBezTo>
                    <a:pt x="453" y="125"/>
                    <a:pt x="477" y="123"/>
                    <a:pt x="498" y="123"/>
                  </a:cubicBezTo>
                  <a:cubicBezTo>
                    <a:pt x="519" y="123"/>
                    <a:pt x="539" y="124"/>
                    <a:pt x="559" y="126"/>
                  </a:cubicBezTo>
                  <a:lnTo>
                    <a:pt x="621" y="138"/>
                  </a:lnTo>
                  <a:lnTo>
                    <a:pt x="681" y="156"/>
                  </a:lnTo>
                  <a:lnTo>
                    <a:pt x="729" y="180"/>
                  </a:lnTo>
                  <a:cubicBezTo>
                    <a:pt x="743" y="188"/>
                    <a:pt x="753" y="194"/>
                    <a:pt x="763" y="202"/>
                  </a:cubicBezTo>
                  <a:cubicBezTo>
                    <a:pt x="773" y="210"/>
                    <a:pt x="782" y="218"/>
                    <a:pt x="789" y="226"/>
                  </a:cubicBezTo>
                  <a:lnTo>
                    <a:pt x="805" y="250"/>
                  </a:lnTo>
                  <a:cubicBezTo>
                    <a:pt x="810" y="260"/>
                    <a:pt x="814" y="272"/>
                    <a:pt x="817" y="284"/>
                  </a:cubicBezTo>
                  <a:cubicBezTo>
                    <a:pt x="820" y="296"/>
                    <a:pt x="821" y="311"/>
                    <a:pt x="821" y="322"/>
                  </a:cubicBezTo>
                  <a:lnTo>
                    <a:pt x="819" y="348"/>
                  </a:lnTo>
                  <a:lnTo>
                    <a:pt x="807" y="382"/>
                  </a:lnTo>
                  <a:cubicBezTo>
                    <a:pt x="800" y="394"/>
                    <a:pt x="788" y="405"/>
                    <a:pt x="777" y="419"/>
                  </a:cubicBezTo>
                  <a:lnTo>
                    <a:pt x="739" y="466"/>
                  </a:lnTo>
                  <a:lnTo>
                    <a:pt x="891" y="558"/>
                  </a:lnTo>
                  <a:close/>
                </a:path>
              </a:pathLst>
            </a:custGeom>
            <a:solidFill>
              <a:srgbClr val="FFCCFF"/>
            </a:solidFill>
            <a:ln w="127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0" name="Freeform 23"/>
            <p:cNvSpPr>
              <a:spLocks noChangeArrowheads="1"/>
            </p:cNvSpPr>
            <p:nvPr/>
          </p:nvSpPr>
          <p:spPr bwMode="auto">
            <a:xfrm>
              <a:off x="1747" y="2852"/>
              <a:ext cx="197" cy="565"/>
            </a:xfrm>
            <a:custGeom>
              <a:avLst/>
              <a:gdLst>
                <a:gd name="T0" fmla="*/ 45 w 197"/>
                <a:gd name="T1" fmla="*/ 0 h 565"/>
                <a:gd name="T2" fmla="*/ 197 w 197"/>
                <a:gd name="T3" fmla="*/ 88 h 565"/>
                <a:gd name="T4" fmla="*/ 197 w 197"/>
                <a:gd name="T5" fmla="*/ 240 h 565"/>
                <a:gd name="T6" fmla="*/ 113 w 197"/>
                <a:gd name="T7" fmla="*/ 196 h 565"/>
                <a:gd name="T8" fmla="*/ 113 w 197"/>
                <a:gd name="T9" fmla="*/ 565 h 565"/>
                <a:gd name="T10" fmla="*/ 66 w 197"/>
                <a:gd name="T11" fmla="*/ 554 h 565"/>
                <a:gd name="T12" fmla="*/ 33 w 197"/>
                <a:gd name="T13" fmla="*/ 530 h 565"/>
                <a:gd name="T14" fmla="*/ 0 w 197"/>
                <a:gd name="T15" fmla="*/ 511 h 565"/>
                <a:gd name="T16" fmla="*/ 0 w 197"/>
                <a:gd name="T17" fmla="*/ 361 h 565"/>
                <a:gd name="T18" fmla="*/ 38 w 197"/>
                <a:gd name="T19" fmla="*/ 383 h 565"/>
                <a:gd name="T20" fmla="*/ 40 w 197"/>
                <a:gd name="T21" fmla="*/ 267 h 565"/>
                <a:gd name="T22" fmla="*/ 0 w 197"/>
                <a:gd name="T23" fmla="*/ 247 h 565"/>
                <a:gd name="T24" fmla="*/ 0 w 197"/>
                <a:gd name="T25" fmla="*/ 20 h 565"/>
                <a:gd name="T26" fmla="*/ 48 w 197"/>
                <a:gd name="T27" fmla="*/ 51 h 565"/>
                <a:gd name="T28" fmla="*/ 45 w 197"/>
                <a:gd name="T29" fmla="*/ 0 h 5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7" h="565">
                  <a:moveTo>
                    <a:pt x="45" y="0"/>
                  </a:moveTo>
                  <a:lnTo>
                    <a:pt x="197" y="88"/>
                  </a:lnTo>
                  <a:lnTo>
                    <a:pt x="197" y="240"/>
                  </a:lnTo>
                  <a:lnTo>
                    <a:pt x="113" y="196"/>
                  </a:lnTo>
                  <a:lnTo>
                    <a:pt x="113" y="565"/>
                  </a:lnTo>
                  <a:lnTo>
                    <a:pt x="66" y="554"/>
                  </a:lnTo>
                  <a:lnTo>
                    <a:pt x="33" y="530"/>
                  </a:lnTo>
                  <a:lnTo>
                    <a:pt x="0" y="511"/>
                  </a:lnTo>
                  <a:lnTo>
                    <a:pt x="0" y="361"/>
                  </a:lnTo>
                  <a:lnTo>
                    <a:pt x="38" y="383"/>
                  </a:lnTo>
                  <a:lnTo>
                    <a:pt x="40" y="267"/>
                  </a:lnTo>
                  <a:lnTo>
                    <a:pt x="0" y="247"/>
                  </a:lnTo>
                  <a:lnTo>
                    <a:pt x="0" y="20"/>
                  </a:lnTo>
                  <a:lnTo>
                    <a:pt x="48" y="51"/>
                  </a:lnTo>
                  <a:lnTo>
                    <a:pt x="45" y="0"/>
                  </a:lnTo>
                  <a:close/>
                </a:path>
              </a:pathLst>
            </a:custGeom>
            <a:gradFill rotWithShape="1">
              <a:gsLst>
                <a:gs pos="0">
                  <a:srgbClr val="CCECFF"/>
                </a:gs>
                <a:gs pos="100000">
                  <a:srgbClr val="9BB4C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1" name="Freeform 24"/>
            <p:cNvSpPr>
              <a:spLocks noChangeArrowheads="1"/>
            </p:cNvSpPr>
            <p:nvPr/>
          </p:nvSpPr>
          <p:spPr bwMode="auto">
            <a:xfrm>
              <a:off x="1415" y="2913"/>
              <a:ext cx="202" cy="259"/>
            </a:xfrm>
            <a:custGeom>
              <a:avLst/>
              <a:gdLst>
                <a:gd name="T0" fmla="*/ 153 w 202"/>
                <a:gd name="T1" fmla="*/ 0 h 259"/>
                <a:gd name="T2" fmla="*/ 160 w 202"/>
                <a:gd name="T3" fmla="*/ 33 h 259"/>
                <a:gd name="T4" fmla="*/ 136 w 202"/>
                <a:gd name="T5" fmla="*/ 65 h 259"/>
                <a:gd name="T6" fmla="*/ 136 w 202"/>
                <a:gd name="T7" fmla="*/ 115 h 259"/>
                <a:gd name="T8" fmla="*/ 160 w 202"/>
                <a:gd name="T9" fmla="*/ 139 h 259"/>
                <a:gd name="T10" fmla="*/ 202 w 202"/>
                <a:gd name="T11" fmla="*/ 190 h 259"/>
                <a:gd name="T12" fmla="*/ 55 w 202"/>
                <a:gd name="T13" fmla="*/ 259 h 259"/>
                <a:gd name="T14" fmla="*/ 27 w 202"/>
                <a:gd name="T15" fmla="*/ 226 h 259"/>
                <a:gd name="T16" fmla="*/ 46 w 202"/>
                <a:gd name="T17" fmla="*/ 124 h 259"/>
                <a:gd name="T18" fmla="*/ 46 w 202"/>
                <a:gd name="T19" fmla="*/ 55 h 259"/>
                <a:gd name="T20" fmla="*/ 106 w 202"/>
                <a:gd name="T21" fmla="*/ 33 h 259"/>
                <a:gd name="T22" fmla="*/ 153 w 202"/>
                <a:gd name="T23" fmla="*/ 0 h 2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2" h="259">
                  <a:moveTo>
                    <a:pt x="153" y="0"/>
                  </a:moveTo>
                  <a:lnTo>
                    <a:pt x="160" y="33"/>
                  </a:lnTo>
                  <a:lnTo>
                    <a:pt x="136" y="65"/>
                  </a:lnTo>
                  <a:lnTo>
                    <a:pt x="136" y="115"/>
                  </a:lnTo>
                  <a:lnTo>
                    <a:pt x="160" y="139"/>
                  </a:lnTo>
                  <a:lnTo>
                    <a:pt x="202" y="190"/>
                  </a:lnTo>
                  <a:lnTo>
                    <a:pt x="55" y="259"/>
                  </a:lnTo>
                  <a:lnTo>
                    <a:pt x="27" y="226"/>
                  </a:lnTo>
                  <a:cubicBezTo>
                    <a:pt x="11" y="160"/>
                    <a:pt x="0" y="147"/>
                    <a:pt x="46" y="124"/>
                  </a:cubicBezTo>
                  <a:lnTo>
                    <a:pt x="46" y="55"/>
                  </a:lnTo>
                  <a:lnTo>
                    <a:pt x="106" y="33"/>
                  </a:lnTo>
                  <a:lnTo>
                    <a:pt x="153" y="0"/>
                  </a:lnTo>
                  <a:close/>
                </a:path>
              </a:pathLst>
            </a:custGeom>
            <a:gradFill rotWithShape="1">
              <a:gsLst>
                <a:gs pos="0">
                  <a:srgbClr val="869BA8"/>
                </a:gs>
                <a:gs pos="50000">
                  <a:srgbClr val="CCECFF"/>
                </a:gs>
                <a:gs pos="100000">
                  <a:srgbClr val="869BA8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0537" name="Line 25"/>
          <p:cNvSpPr>
            <a:spLocks noChangeShapeType="1"/>
          </p:cNvSpPr>
          <p:nvPr/>
        </p:nvSpPr>
        <p:spPr bwMode="auto">
          <a:xfrm>
            <a:off x="6959600" y="2695575"/>
            <a:ext cx="0" cy="8858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538" name="Rectangle 26"/>
          <p:cNvSpPr>
            <a:spLocks noChangeArrowheads="1"/>
          </p:cNvSpPr>
          <p:nvPr/>
        </p:nvSpPr>
        <p:spPr bwMode="auto">
          <a:xfrm>
            <a:off x="431800" y="889000"/>
            <a:ext cx="8216900" cy="160655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0539" name="Text Box 27"/>
          <p:cNvSpPr txBox="1">
            <a:spLocks noChangeArrowheads="1"/>
          </p:cNvSpPr>
          <p:nvPr/>
        </p:nvSpPr>
        <p:spPr bwMode="auto">
          <a:xfrm>
            <a:off x="503238" y="828675"/>
            <a:ext cx="7875587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600">
                <a:ea typeface="宋体" pitchFamily="2" charset="-122"/>
                <a:cs typeface="Arial" charset="0"/>
              </a:rPr>
              <a:t>    Để thể hiện cấu tạo bên trong của một phần nhỏ vật thể cho phép chỉ cắt riêng phần đó gọi là hình cắt riêng phần.</a:t>
            </a:r>
            <a:endParaRPr lang="th-TH" sz="2600">
              <a:ea typeface="宋体" pitchFamily="2" charset="-122"/>
              <a:cs typeface="Arial" charset="0"/>
            </a:endParaRPr>
          </a:p>
        </p:txBody>
      </p:sp>
      <p:sp>
        <p:nvSpPr>
          <p:cNvPr id="54278" name="Rectangle 28"/>
          <p:cNvSpPr>
            <a:spLocks noChangeArrowheads="1"/>
          </p:cNvSpPr>
          <p:nvPr/>
        </p:nvSpPr>
        <p:spPr bwMode="auto">
          <a:xfrm>
            <a:off x="457200" y="0"/>
            <a:ext cx="82296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CC3300"/>
                </a:solidFill>
                <a:ea typeface="宋体" pitchFamily="2" charset="-122"/>
                <a:cs typeface="Times New Roman" pitchFamily="18" charset="0"/>
              </a:rPr>
              <a:t>Hình cắt riêng phần</a:t>
            </a:r>
          </a:p>
        </p:txBody>
      </p:sp>
      <p:sp>
        <p:nvSpPr>
          <p:cNvPr id="320541" name="Freeform 29"/>
          <p:cNvSpPr>
            <a:spLocks noChangeArrowheads="1"/>
          </p:cNvSpPr>
          <p:nvPr/>
        </p:nvSpPr>
        <p:spPr bwMode="auto">
          <a:xfrm>
            <a:off x="2711450" y="2624138"/>
            <a:ext cx="669925" cy="1679575"/>
          </a:xfrm>
          <a:custGeom>
            <a:avLst/>
            <a:gdLst>
              <a:gd name="T0" fmla="*/ 0 w 422"/>
              <a:gd name="T1" fmla="*/ 2147483647 h 1058"/>
              <a:gd name="T2" fmla="*/ 2147483647 w 422"/>
              <a:gd name="T3" fmla="*/ 2147483647 h 1058"/>
              <a:gd name="T4" fmla="*/ 2147483647 w 422"/>
              <a:gd name="T5" fmla="*/ 2147483647 h 1058"/>
              <a:gd name="T6" fmla="*/ 2147483647 w 422"/>
              <a:gd name="T7" fmla="*/ 0 h 1058"/>
              <a:gd name="T8" fmla="*/ 0 w 422"/>
              <a:gd name="T9" fmla="*/ 2147483647 h 10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2" h="1058">
                <a:moveTo>
                  <a:pt x="0" y="813"/>
                </a:moveTo>
                <a:lnTo>
                  <a:pt x="422" y="1058"/>
                </a:lnTo>
                <a:lnTo>
                  <a:pt x="422" y="240"/>
                </a:lnTo>
                <a:lnTo>
                  <a:pt x="6" y="0"/>
                </a:lnTo>
                <a:lnTo>
                  <a:pt x="0" y="813"/>
                </a:lnTo>
                <a:close/>
              </a:path>
            </a:pathLst>
          </a:custGeom>
          <a:solidFill>
            <a:srgbClr val="00CC00">
              <a:alpha val="30196"/>
            </a:srgb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441325" y="5575300"/>
            <a:ext cx="484188" cy="1133475"/>
            <a:chOff x="231" y="3222"/>
            <a:chExt cx="305" cy="714"/>
          </a:xfrm>
        </p:grpSpPr>
        <p:sp>
          <p:nvSpPr>
            <p:cNvPr id="54377" name="AutoShape 31"/>
            <p:cNvSpPr>
              <a:spLocks noChangeArrowheads="1"/>
            </p:cNvSpPr>
            <p:nvPr/>
          </p:nvSpPr>
          <p:spPr bwMode="auto">
            <a:xfrm flipV="1">
              <a:off x="232" y="3432"/>
              <a:ext cx="304" cy="504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477647"/>
                </a:gs>
                <a:gs pos="50000">
                  <a:srgbClr val="99FF99"/>
                </a:gs>
                <a:gs pos="100000">
                  <a:srgbClr val="47764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78" name="Oval 32"/>
            <p:cNvSpPr>
              <a:spLocks noChangeArrowheads="1"/>
            </p:cNvSpPr>
            <p:nvPr/>
          </p:nvSpPr>
          <p:spPr bwMode="auto">
            <a:xfrm>
              <a:off x="231" y="3361"/>
              <a:ext cx="303" cy="136"/>
            </a:xfrm>
            <a:prstGeom prst="ellipse">
              <a:avLst/>
            </a:prstGeom>
            <a:gradFill rotWithShape="1">
              <a:gsLst>
                <a:gs pos="0">
                  <a:srgbClr val="99FF99"/>
                </a:gs>
                <a:gs pos="100000">
                  <a:srgbClr val="47764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79" name="Oval 33"/>
            <p:cNvSpPr>
              <a:spLocks noChangeArrowheads="1"/>
            </p:cNvSpPr>
            <p:nvPr/>
          </p:nvSpPr>
          <p:spPr bwMode="auto">
            <a:xfrm>
              <a:off x="275" y="3222"/>
              <a:ext cx="214" cy="21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57686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320546" name="Line 34"/>
          <p:cNvSpPr>
            <a:spLocks noChangeShapeType="1"/>
          </p:cNvSpPr>
          <p:nvPr/>
        </p:nvSpPr>
        <p:spPr bwMode="auto">
          <a:xfrm flipV="1">
            <a:off x="979488" y="5546725"/>
            <a:ext cx="346075" cy="200025"/>
          </a:xfrm>
          <a:prstGeom prst="line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547" name="Freeform 35"/>
          <p:cNvSpPr>
            <a:spLocks noChangeArrowheads="1"/>
          </p:cNvSpPr>
          <p:nvPr/>
        </p:nvSpPr>
        <p:spPr bwMode="auto">
          <a:xfrm>
            <a:off x="6564313" y="2705100"/>
            <a:ext cx="704850" cy="1019175"/>
          </a:xfrm>
          <a:custGeom>
            <a:avLst/>
            <a:gdLst>
              <a:gd name="T0" fmla="*/ 2147483647 w 444"/>
              <a:gd name="T1" fmla="*/ 0 h 642"/>
              <a:gd name="T2" fmla="*/ 0 w 444"/>
              <a:gd name="T3" fmla="*/ 2147483647 h 642"/>
              <a:gd name="T4" fmla="*/ 2147483647 w 444"/>
              <a:gd name="T5" fmla="*/ 2147483647 h 642"/>
              <a:gd name="T6" fmla="*/ 2147483647 w 444"/>
              <a:gd name="T7" fmla="*/ 2147483647 h 642"/>
              <a:gd name="T8" fmla="*/ 2147483647 w 444"/>
              <a:gd name="T9" fmla="*/ 2147483647 h 642"/>
              <a:gd name="T10" fmla="*/ 2147483647 w 444"/>
              <a:gd name="T11" fmla="*/ 2147483647 h 642"/>
              <a:gd name="T12" fmla="*/ 2147483647 w 444"/>
              <a:gd name="T13" fmla="*/ 2147483647 h 642"/>
              <a:gd name="T14" fmla="*/ 2147483647 w 444"/>
              <a:gd name="T15" fmla="*/ 2147483647 h 642"/>
              <a:gd name="T16" fmla="*/ 2147483647 w 444"/>
              <a:gd name="T17" fmla="*/ 2147483647 h 6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44" h="642">
                <a:moveTo>
                  <a:pt x="36" y="0"/>
                </a:moveTo>
                <a:lnTo>
                  <a:pt x="0" y="96"/>
                </a:lnTo>
                <a:lnTo>
                  <a:pt x="33" y="225"/>
                </a:lnTo>
                <a:lnTo>
                  <a:pt x="102" y="291"/>
                </a:lnTo>
                <a:lnTo>
                  <a:pt x="135" y="408"/>
                </a:lnTo>
                <a:lnTo>
                  <a:pt x="210" y="468"/>
                </a:lnTo>
                <a:lnTo>
                  <a:pt x="231" y="528"/>
                </a:lnTo>
                <a:lnTo>
                  <a:pt x="354" y="636"/>
                </a:lnTo>
                <a:lnTo>
                  <a:pt x="444" y="642"/>
                </a:lnTo>
              </a:path>
            </a:pathLst>
          </a:cu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6591300" y="2714625"/>
            <a:ext cx="519113" cy="847725"/>
            <a:chOff x="3726" y="2913"/>
            <a:chExt cx="327" cy="534"/>
          </a:xfrm>
        </p:grpSpPr>
        <p:sp>
          <p:nvSpPr>
            <p:cNvPr id="54373" name="Freeform 37"/>
            <p:cNvSpPr>
              <a:spLocks noChangeArrowheads="1"/>
            </p:cNvSpPr>
            <p:nvPr/>
          </p:nvSpPr>
          <p:spPr bwMode="auto">
            <a:xfrm>
              <a:off x="3726" y="2913"/>
              <a:ext cx="327" cy="69"/>
            </a:xfrm>
            <a:custGeom>
              <a:avLst/>
              <a:gdLst>
                <a:gd name="T0" fmla="*/ 309 w 336"/>
                <a:gd name="T1" fmla="*/ 0 h 72"/>
                <a:gd name="T2" fmla="*/ 309 w 336"/>
                <a:gd name="T3" fmla="*/ 63 h 72"/>
                <a:gd name="T4" fmla="*/ 0 w 336"/>
                <a:gd name="T5" fmla="*/ 63 h 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72">
                  <a:moveTo>
                    <a:pt x="336" y="0"/>
                  </a:moveTo>
                  <a:lnTo>
                    <a:pt x="336" y="72"/>
                  </a:lnTo>
                  <a:lnTo>
                    <a:pt x="0" y="72"/>
                  </a:lnTo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4" name="Freeform 38"/>
            <p:cNvSpPr>
              <a:spLocks noChangeArrowheads="1"/>
            </p:cNvSpPr>
            <p:nvPr/>
          </p:nvSpPr>
          <p:spPr bwMode="auto">
            <a:xfrm>
              <a:off x="3957" y="2982"/>
              <a:ext cx="96" cy="465"/>
            </a:xfrm>
            <a:custGeom>
              <a:avLst/>
              <a:gdLst>
                <a:gd name="T0" fmla="*/ 0 w 96"/>
                <a:gd name="T1" fmla="*/ 0 h 471"/>
                <a:gd name="T2" fmla="*/ 0 w 96"/>
                <a:gd name="T3" fmla="*/ 129 h 471"/>
                <a:gd name="T4" fmla="*/ 96 w 96"/>
                <a:gd name="T5" fmla="*/ 129 h 471"/>
                <a:gd name="T6" fmla="*/ 96 w 96"/>
                <a:gd name="T7" fmla="*/ 255 h 471"/>
                <a:gd name="T8" fmla="*/ 0 w 96"/>
                <a:gd name="T9" fmla="*/ 255 h 471"/>
                <a:gd name="T10" fmla="*/ 0 w 96"/>
                <a:gd name="T11" fmla="*/ 453 h 4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6" h="471">
                  <a:moveTo>
                    <a:pt x="0" y="0"/>
                  </a:moveTo>
                  <a:lnTo>
                    <a:pt x="0" y="135"/>
                  </a:lnTo>
                  <a:lnTo>
                    <a:pt x="96" y="135"/>
                  </a:lnTo>
                  <a:lnTo>
                    <a:pt x="96" y="264"/>
                  </a:lnTo>
                  <a:lnTo>
                    <a:pt x="0" y="264"/>
                  </a:lnTo>
                  <a:lnTo>
                    <a:pt x="0" y="471"/>
                  </a:lnTo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5" name="Line 39"/>
            <p:cNvSpPr>
              <a:spLocks noChangeShapeType="1"/>
            </p:cNvSpPr>
            <p:nvPr/>
          </p:nvSpPr>
          <p:spPr bwMode="auto">
            <a:xfrm flipH="1">
              <a:off x="3747" y="3115"/>
              <a:ext cx="21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6" name="Line 40"/>
            <p:cNvSpPr>
              <a:spLocks noChangeShapeType="1"/>
            </p:cNvSpPr>
            <p:nvPr/>
          </p:nvSpPr>
          <p:spPr bwMode="auto">
            <a:xfrm flipH="1">
              <a:off x="3831" y="3243"/>
              <a:ext cx="12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0553" name="Line 41"/>
          <p:cNvSpPr>
            <a:spLocks noChangeShapeType="1"/>
          </p:cNvSpPr>
          <p:nvPr/>
        </p:nvSpPr>
        <p:spPr bwMode="auto">
          <a:xfrm flipH="1">
            <a:off x="6592888" y="2957513"/>
            <a:ext cx="652462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5792788" y="2547938"/>
            <a:ext cx="1766887" cy="2228850"/>
            <a:chOff x="3225" y="2808"/>
            <a:chExt cx="1113" cy="1404"/>
          </a:xfrm>
        </p:grpSpPr>
        <p:grpSp>
          <p:nvGrpSpPr>
            <p:cNvPr id="54345" name="Group 43"/>
            <p:cNvGrpSpPr>
              <a:grpSpLocks/>
            </p:cNvGrpSpPr>
            <p:nvPr/>
          </p:nvGrpSpPr>
          <p:grpSpPr bwMode="auto">
            <a:xfrm>
              <a:off x="3315" y="2913"/>
              <a:ext cx="921" cy="153"/>
              <a:chOff x="3315" y="2913"/>
              <a:chExt cx="921" cy="153"/>
            </a:xfrm>
          </p:grpSpPr>
          <p:sp>
            <p:nvSpPr>
              <p:cNvPr id="54370" name="Line 44"/>
              <p:cNvSpPr>
                <a:spLocks noChangeShapeType="1"/>
              </p:cNvSpPr>
              <p:nvPr/>
            </p:nvSpPr>
            <p:spPr bwMode="auto">
              <a:xfrm flipH="1">
                <a:off x="3315" y="2913"/>
                <a:ext cx="921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1" name="Line 45"/>
              <p:cNvSpPr>
                <a:spLocks noChangeShapeType="1"/>
              </p:cNvSpPr>
              <p:nvPr/>
            </p:nvSpPr>
            <p:spPr bwMode="auto">
              <a:xfrm flipH="1">
                <a:off x="3315" y="3066"/>
                <a:ext cx="411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2" name="Line 46"/>
              <p:cNvSpPr>
                <a:spLocks noChangeShapeType="1"/>
              </p:cNvSpPr>
              <p:nvPr/>
            </p:nvSpPr>
            <p:spPr bwMode="auto">
              <a:xfrm>
                <a:off x="3315" y="2916"/>
                <a:ext cx="0" cy="15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346" name="Group 47"/>
            <p:cNvGrpSpPr>
              <a:grpSpLocks/>
            </p:cNvGrpSpPr>
            <p:nvPr/>
          </p:nvGrpSpPr>
          <p:grpSpPr bwMode="auto">
            <a:xfrm>
              <a:off x="3225" y="3069"/>
              <a:ext cx="1113" cy="1032"/>
              <a:chOff x="3225" y="3069"/>
              <a:chExt cx="1113" cy="1032"/>
            </a:xfrm>
          </p:grpSpPr>
          <p:sp>
            <p:nvSpPr>
              <p:cNvPr id="54367" name="Rectangle 48"/>
              <p:cNvSpPr>
                <a:spLocks noChangeArrowheads="1"/>
              </p:cNvSpPr>
              <p:nvPr/>
            </p:nvSpPr>
            <p:spPr bwMode="auto">
              <a:xfrm>
                <a:off x="3225" y="3876"/>
                <a:ext cx="1113" cy="225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368" name="Line 49"/>
              <p:cNvSpPr>
                <a:spLocks noChangeShapeType="1"/>
              </p:cNvSpPr>
              <p:nvPr/>
            </p:nvSpPr>
            <p:spPr bwMode="auto">
              <a:xfrm>
                <a:off x="3411" y="3069"/>
                <a:ext cx="0" cy="80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69" name="Line 50"/>
              <p:cNvSpPr>
                <a:spLocks noChangeShapeType="1"/>
              </p:cNvSpPr>
              <p:nvPr/>
            </p:nvSpPr>
            <p:spPr bwMode="auto">
              <a:xfrm>
                <a:off x="4149" y="3558"/>
                <a:ext cx="0" cy="31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347" name="Line 51"/>
            <p:cNvSpPr>
              <a:spLocks noChangeShapeType="1"/>
            </p:cNvSpPr>
            <p:nvPr/>
          </p:nvSpPr>
          <p:spPr bwMode="auto">
            <a:xfrm>
              <a:off x="4149" y="3072"/>
              <a:ext cx="0" cy="47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348" name="Group 52"/>
            <p:cNvGrpSpPr>
              <a:grpSpLocks/>
            </p:cNvGrpSpPr>
            <p:nvPr/>
          </p:nvGrpSpPr>
          <p:grpSpPr bwMode="auto">
            <a:xfrm>
              <a:off x="3503" y="2909"/>
              <a:ext cx="554" cy="78"/>
              <a:chOff x="3503" y="2909"/>
              <a:chExt cx="554" cy="78"/>
            </a:xfrm>
          </p:grpSpPr>
          <p:sp>
            <p:nvSpPr>
              <p:cNvPr id="54364" name="Line 53"/>
              <p:cNvSpPr>
                <a:spLocks noChangeShapeType="1"/>
              </p:cNvSpPr>
              <p:nvPr/>
            </p:nvSpPr>
            <p:spPr bwMode="auto">
              <a:xfrm>
                <a:off x="3506" y="2909"/>
                <a:ext cx="0" cy="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65" name="Line 54"/>
              <p:cNvSpPr>
                <a:spLocks noChangeShapeType="1"/>
              </p:cNvSpPr>
              <p:nvPr/>
            </p:nvSpPr>
            <p:spPr bwMode="auto">
              <a:xfrm>
                <a:off x="3503" y="2984"/>
                <a:ext cx="55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66" name="Line 55"/>
              <p:cNvSpPr>
                <a:spLocks noChangeShapeType="1"/>
              </p:cNvSpPr>
              <p:nvPr/>
            </p:nvSpPr>
            <p:spPr bwMode="auto">
              <a:xfrm>
                <a:off x="4050" y="2909"/>
                <a:ext cx="0" cy="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349" name="Line 56"/>
            <p:cNvSpPr>
              <a:spLocks noChangeShapeType="1"/>
            </p:cNvSpPr>
            <p:nvPr/>
          </p:nvSpPr>
          <p:spPr bwMode="auto">
            <a:xfrm>
              <a:off x="3506" y="3116"/>
              <a:ext cx="5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0" name="Line 57"/>
            <p:cNvSpPr>
              <a:spLocks noChangeShapeType="1"/>
            </p:cNvSpPr>
            <p:nvPr/>
          </p:nvSpPr>
          <p:spPr bwMode="auto">
            <a:xfrm>
              <a:off x="3503" y="3242"/>
              <a:ext cx="5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1" name="Line 58"/>
            <p:cNvSpPr>
              <a:spLocks noChangeShapeType="1"/>
            </p:cNvSpPr>
            <p:nvPr/>
          </p:nvSpPr>
          <p:spPr bwMode="auto">
            <a:xfrm>
              <a:off x="3507" y="3114"/>
              <a:ext cx="0" cy="1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2" name="Line 59"/>
            <p:cNvSpPr>
              <a:spLocks noChangeShapeType="1"/>
            </p:cNvSpPr>
            <p:nvPr/>
          </p:nvSpPr>
          <p:spPr bwMode="auto">
            <a:xfrm>
              <a:off x="3606" y="2982"/>
              <a:ext cx="0" cy="11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3" name="Line 60"/>
            <p:cNvSpPr>
              <a:spLocks noChangeShapeType="1"/>
            </p:cNvSpPr>
            <p:nvPr/>
          </p:nvSpPr>
          <p:spPr bwMode="auto">
            <a:xfrm>
              <a:off x="3960" y="3459"/>
              <a:ext cx="0" cy="6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4" name="Line 61"/>
            <p:cNvSpPr>
              <a:spLocks noChangeShapeType="1"/>
            </p:cNvSpPr>
            <p:nvPr/>
          </p:nvSpPr>
          <p:spPr bwMode="auto">
            <a:xfrm>
              <a:off x="4053" y="3114"/>
              <a:ext cx="0" cy="1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5" name="Line 62"/>
            <p:cNvSpPr>
              <a:spLocks noChangeShapeType="1"/>
            </p:cNvSpPr>
            <p:nvPr/>
          </p:nvSpPr>
          <p:spPr bwMode="auto">
            <a:xfrm>
              <a:off x="4236" y="2913"/>
              <a:ext cx="0" cy="15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6" name="Line 63"/>
            <p:cNvSpPr>
              <a:spLocks noChangeShapeType="1"/>
            </p:cNvSpPr>
            <p:nvPr/>
          </p:nvSpPr>
          <p:spPr bwMode="auto">
            <a:xfrm flipH="1">
              <a:off x="4149" y="3066"/>
              <a:ext cx="8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7" name="Line 64"/>
            <p:cNvSpPr>
              <a:spLocks noChangeShapeType="1"/>
            </p:cNvSpPr>
            <p:nvPr/>
          </p:nvSpPr>
          <p:spPr bwMode="auto">
            <a:xfrm>
              <a:off x="3777" y="3219"/>
              <a:ext cx="0" cy="28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8" name="Line 65"/>
            <p:cNvSpPr>
              <a:spLocks noChangeShapeType="1"/>
            </p:cNvSpPr>
            <p:nvPr/>
          </p:nvSpPr>
          <p:spPr bwMode="auto">
            <a:xfrm>
              <a:off x="3777" y="3129"/>
              <a:ext cx="0" cy="5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9" name="Line 66"/>
            <p:cNvSpPr>
              <a:spLocks noChangeShapeType="1"/>
            </p:cNvSpPr>
            <p:nvPr/>
          </p:nvSpPr>
          <p:spPr bwMode="auto">
            <a:xfrm>
              <a:off x="3777" y="3636"/>
              <a:ext cx="0" cy="28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0" name="Line 67"/>
            <p:cNvSpPr>
              <a:spLocks noChangeShapeType="1"/>
            </p:cNvSpPr>
            <p:nvPr/>
          </p:nvSpPr>
          <p:spPr bwMode="auto">
            <a:xfrm>
              <a:off x="3777" y="3546"/>
              <a:ext cx="0" cy="5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1" name="Line 68"/>
            <p:cNvSpPr>
              <a:spLocks noChangeShapeType="1"/>
            </p:cNvSpPr>
            <p:nvPr/>
          </p:nvSpPr>
          <p:spPr bwMode="auto">
            <a:xfrm>
              <a:off x="3777" y="4038"/>
              <a:ext cx="0" cy="17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2" name="Line 69"/>
            <p:cNvSpPr>
              <a:spLocks noChangeShapeType="1"/>
            </p:cNvSpPr>
            <p:nvPr/>
          </p:nvSpPr>
          <p:spPr bwMode="auto">
            <a:xfrm>
              <a:off x="3777" y="3948"/>
              <a:ext cx="0" cy="5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3" name="Line 70"/>
            <p:cNvSpPr>
              <a:spLocks noChangeShapeType="1"/>
            </p:cNvSpPr>
            <p:nvPr/>
          </p:nvSpPr>
          <p:spPr bwMode="auto">
            <a:xfrm>
              <a:off x="3777" y="2808"/>
              <a:ext cx="0" cy="28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71"/>
          <p:cNvGrpSpPr>
            <a:grpSpLocks/>
          </p:cNvGrpSpPr>
          <p:nvPr/>
        </p:nvGrpSpPr>
        <p:grpSpPr bwMode="auto">
          <a:xfrm>
            <a:off x="5588000" y="4767263"/>
            <a:ext cx="2100263" cy="2052637"/>
            <a:chOff x="3520" y="1536"/>
            <a:chExt cx="1323" cy="1293"/>
          </a:xfrm>
        </p:grpSpPr>
        <p:sp>
          <p:nvSpPr>
            <p:cNvPr id="54326" name="Oval 72"/>
            <p:cNvSpPr>
              <a:spLocks noChangeArrowheads="1"/>
            </p:cNvSpPr>
            <p:nvPr/>
          </p:nvSpPr>
          <p:spPr bwMode="auto">
            <a:xfrm>
              <a:off x="4024" y="2007"/>
              <a:ext cx="345" cy="345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27" name="Oval 73"/>
            <p:cNvSpPr>
              <a:spLocks noChangeArrowheads="1"/>
            </p:cNvSpPr>
            <p:nvPr/>
          </p:nvSpPr>
          <p:spPr bwMode="auto">
            <a:xfrm>
              <a:off x="3931" y="1914"/>
              <a:ext cx="534" cy="534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28" name="Oval 74"/>
            <p:cNvSpPr>
              <a:spLocks noChangeArrowheads="1"/>
            </p:cNvSpPr>
            <p:nvPr/>
          </p:nvSpPr>
          <p:spPr bwMode="auto">
            <a:xfrm>
              <a:off x="3838" y="1821"/>
              <a:ext cx="720" cy="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29" name="Oval 75"/>
            <p:cNvSpPr>
              <a:spLocks noChangeArrowheads="1"/>
            </p:cNvSpPr>
            <p:nvPr/>
          </p:nvSpPr>
          <p:spPr bwMode="auto">
            <a:xfrm>
              <a:off x="3742" y="1725"/>
              <a:ext cx="909" cy="90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30" name="Oval 76"/>
            <p:cNvSpPr>
              <a:spLocks noChangeArrowheads="1"/>
            </p:cNvSpPr>
            <p:nvPr/>
          </p:nvSpPr>
          <p:spPr bwMode="auto">
            <a:xfrm>
              <a:off x="3640" y="1620"/>
              <a:ext cx="1119" cy="1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31" name="Line 77"/>
            <p:cNvSpPr>
              <a:spLocks noChangeShapeType="1"/>
            </p:cNvSpPr>
            <p:nvPr/>
          </p:nvSpPr>
          <p:spPr bwMode="auto">
            <a:xfrm>
              <a:off x="4279" y="2178"/>
              <a:ext cx="255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2" name="Line 78"/>
            <p:cNvSpPr>
              <a:spLocks noChangeShapeType="1"/>
            </p:cNvSpPr>
            <p:nvPr/>
          </p:nvSpPr>
          <p:spPr bwMode="auto">
            <a:xfrm>
              <a:off x="3856" y="2178"/>
              <a:ext cx="26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3" name="Line 79"/>
            <p:cNvSpPr>
              <a:spLocks noChangeShapeType="1"/>
            </p:cNvSpPr>
            <p:nvPr/>
          </p:nvSpPr>
          <p:spPr bwMode="auto">
            <a:xfrm rot="-5400000">
              <a:off x="4084" y="1983"/>
              <a:ext cx="23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4" name="Line 80"/>
            <p:cNvSpPr>
              <a:spLocks noChangeShapeType="1"/>
            </p:cNvSpPr>
            <p:nvPr/>
          </p:nvSpPr>
          <p:spPr bwMode="auto">
            <a:xfrm rot="-5400000">
              <a:off x="4081" y="2371"/>
              <a:ext cx="23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5" name="Line 81"/>
            <p:cNvSpPr>
              <a:spLocks noChangeShapeType="1"/>
            </p:cNvSpPr>
            <p:nvPr/>
          </p:nvSpPr>
          <p:spPr bwMode="auto">
            <a:xfrm rot="-5400000">
              <a:off x="4168" y="2178"/>
              <a:ext cx="6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6" name="Line 82"/>
            <p:cNvSpPr>
              <a:spLocks noChangeShapeType="1"/>
            </p:cNvSpPr>
            <p:nvPr/>
          </p:nvSpPr>
          <p:spPr bwMode="auto">
            <a:xfrm>
              <a:off x="4168" y="2178"/>
              <a:ext cx="6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7" name="Line 83"/>
            <p:cNvSpPr>
              <a:spLocks noChangeShapeType="1"/>
            </p:cNvSpPr>
            <p:nvPr/>
          </p:nvSpPr>
          <p:spPr bwMode="auto">
            <a:xfrm rot="-5400000">
              <a:off x="4096" y="2725"/>
              <a:ext cx="20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8" name="Line 84"/>
            <p:cNvSpPr>
              <a:spLocks noChangeShapeType="1"/>
            </p:cNvSpPr>
            <p:nvPr/>
          </p:nvSpPr>
          <p:spPr bwMode="auto">
            <a:xfrm rot="-5400000">
              <a:off x="4168" y="1794"/>
              <a:ext cx="6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9" name="Line 85"/>
            <p:cNvSpPr>
              <a:spLocks noChangeShapeType="1"/>
            </p:cNvSpPr>
            <p:nvPr/>
          </p:nvSpPr>
          <p:spPr bwMode="auto">
            <a:xfrm rot="-5400000">
              <a:off x="4108" y="1627"/>
              <a:ext cx="18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0" name="Line 86"/>
            <p:cNvSpPr>
              <a:spLocks noChangeShapeType="1"/>
            </p:cNvSpPr>
            <p:nvPr/>
          </p:nvSpPr>
          <p:spPr bwMode="auto">
            <a:xfrm rot="-5400000">
              <a:off x="4168" y="2556"/>
              <a:ext cx="6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1" name="Line 87"/>
            <p:cNvSpPr>
              <a:spLocks noChangeShapeType="1"/>
            </p:cNvSpPr>
            <p:nvPr/>
          </p:nvSpPr>
          <p:spPr bwMode="auto">
            <a:xfrm>
              <a:off x="4570" y="2178"/>
              <a:ext cx="6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2" name="Line 88"/>
            <p:cNvSpPr>
              <a:spLocks noChangeShapeType="1"/>
            </p:cNvSpPr>
            <p:nvPr/>
          </p:nvSpPr>
          <p:spPr bwMode="auto">
            <a:xfrm>
              <a:off x="4684" y="2178"/>
              <a:ext cx="159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3" name="Line 89"/>
            <p:cNvSpPr>
              <a:spLocks noChangeShapeType="1"/>
            </p:cNvSpPr>
            <p:nvPr/>
          </p:nvSpPr>
          <p:spPr bwMode="auto">
            <a:xfrm>
              <a:off x="3754" y="2181"/>
              <a:ext cx="6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4" name="Line 90"/>
            <p:cNvSpPr>
              <a:spLocks noChangeShapeType="1"/>
            </p:cNvSpPr>
            <p:nvPr/>
          </p:nvSpPr>
          <p:spPr bwMode="auto">
            <a:xfrm>
              <a:off x="3520" y="2181"/>
              <a:ext cx="189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91"/>
          <p:cNvGrpSpPr>
            <a:grpSpLocks/>
          </p:cNvGrpSpPr>
          <p:nvPr/>
        </p:nvGrpSpPr>
        <p:grpSpPr bwMode="auto">
          <a:xfrm>
            <a:off x="6954838" y="2709863"/>
            <a:ext cx="442912" cy="1004887"/>
            <a:chOff x="3957" y="2910"/>
            <a:chExt cx="279" cy="633"/>
          </a:xfrm>
        </p:grpSpPr>
        <p:sp>
          <p:nvSpPr>
            <p:cNvPr id="54316" name="Line 92"/>
            <p:cNvSpPr>
              <a:spLocks noChangeShapeType="1"/>
            </p:cNvSpPr>
            <p:nvPr/>
          </p:nvSpPr>
          <p:spPr bwMode="auto">
            <a:xfrm>
              <a:off x="4167" y="2910"/>
              <a:ext cx="66" cy="6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7" name="Line 93"/>
            <p:cNvSpPr>
              <a:spLocks noChangeShapeType="1"/>
            </p:cNvSpPr>
            <p:nvPr/>
          </p:nvSpPr>
          <p:spPr bwMode="auto">
            <a:xfrm>
              <a:off x="4095" y="2913"/>
              <a:ext cx="141" cy="14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8" name="Line 94"/>
            <p:cNvSpPr>
              <a:spLocks noChangeShapeType="1"/>
            </p:cNvSpPr>
            <p:nvPr/>
          </p:nvSpPr>
          <p:spPr bwMode="auto">
            <a:xfrm>
              <a:off x="4053" y="2949"/>
              <a:ext cx="111" cy="11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9" name="Line 95"/>
            <p:cNvSpPr>
              <a:spLocks noChangeShapeType="1"/>
            </p:cNvSpPr>
            <p:nvPr/>
          </p:nvSpPr>
          <p:spPr bwMode="auto">
            <a:xfrm>
              <a:off x="4011" y="2985"/>
              <a:ext cx="138" cy="13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0" name="Line 96"/>
            <p:cNvSpPr>
              <a:spLocks noChangeShapeType="1"/>
            </p:cNvSpPr>
            <p:nvPr/>
          </p:nvSpPr>
          <p:spPr bwMode="auto">
            <a:xfrm>
              <a:off x="3963" y="3015"/>
              <a:ext cx="180" cy="18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1" name="Line 97"/>
            <p:cNvSpPr>
              <a:spLocks noChangeShapeType="1"/>
            </p:cNvSpPr>
            <p:nvPr/>
          </p:nvSpPr>
          <p:spPr bwMode="auto">
            <a:xfrm>
              <a:off x="4053" y="3180"/>
              <a:ext cx="96" cy="9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2" name="Line 98"/>
            <p:cNvSpPr>
              <a:spLocks noChangeShapeType="1"/>
            </p:cNvSpPr>
            <p:nvPr/>
          </p:nvSpPr>
          <p:spPr bwMode="auto">
            <a:xfrm>
              <a:off x="4035" y="3243"/>
              <a:ext cx="114" cy="11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3" name="Line 99"/>
            <p:cNvSpPr>
              <a:spLocks noChangeShapeType="1"/>
            </p:cNvSpPr>
            <p:nvPr/>
          </p:nvSpPr>
          <p:spPr bwMode="auto">
            <a:xfrm>
              <a:off x="3969" y="3258"/>
              <a:ext cx="177" cy="17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4" name="Line 100"/>
            <p:cNvSpPr>
              <a:spLocks noChangeShapeType="1"/>
            </p:cNvSpPr>
            <p:nvPr/>
          </p:nvSpPr>
          <p:spPr bwMode="auto">
            <a:xfrm>
              <a:off x="3963" y="3333"/>
              <a:ext cx="177" cy="17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5" name="Line 101"/>
            <p:cNvSpPr>
              <a:spLocks noChangeShapeType="1"/>
            </p:cNvSpPr>
            <p:nvPr/>
          </p:nvSpPr>
          <p:spPr bwMode="auto">
            <a:xfrm>
              <a:off x="3957" y="3414"/>
              <a:ext cx="129" cy="129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02"/>
          <p:cNvGrpSpPr>
            <a:grpSpLocks/>
          </p:cNvGrpSpPr>
          <p:nvPr/>
        </p:nvGrpSpPr>
        <p:grpSpPr bwMode="auto">
          <a:xfrm>
            <a:off x="2768600" y="4527550"/>
            <a:ext cx="331788" cy="901700"/>
            <a:chOff x="1744" y="2852"/>
            <a:chExt cx="209" cy="568"/>
          </a:xfrm>
        </p:grpSpPr>
        <p:sp>
          <p:nvSpPr>
            <p:cNvPr id="54303" name="Freeform 103"/>
            <p:cNvSpPr>
              <a:spLocks noChangeArrowheads="1"/>
            </p:cNvSpPr>
            <p:nvPr/>
          </p:nvSpPr>
          <p:spPr bwMode="auto">
            <a:xfrm>
              <a:off x="1747" y="2852"/>
              <a:ext cx="197" cy="565"/>
            </a:xfrm>
            <a:custGeom>
              <a:avLst/>
              <a:gdLst>
                <a:gd name="T0" fmla="*/ 45 w 197"/>
                <a:gd name="T1" fmla="*/ 0 h 565"/>
                <a:gd name="T2" fmla="*/ 197 w 197"/>
                <a:gd name="T3" fmla="*/ 88 h 565"/>
                <a:gd name="T4" fmla="*/ 197 w 197"/>
                <a:gd name="T5" fmla="*/ 240 h 565"/>
                <a:gd name="T6" fmla="*/ 113 w 197"/>
                <a:gd name="T7" fmla="*/ 196 h 565"/>
                <a:gd name="T8" fmla="*/ 113 w 197"/>
                <a:gd name="T9" fmla="*/ 565 h 565"/>
                <a:gd name="T10" fmla="*/ 66 w 197"/>
                <a:gd name="T11" fmla="*/ 554 h 565"/>
                <a:gd name="T12" fmla="*/ 33 w 197"/>
                <a:gd name="T13" fmla="*/ 530 h 565"/>
                <a:gd name="T14" fmla="*/ 0 w 197"/>
                <a:gd name="T15" fmla="*/ 511 h 565"/>
                <a:gd name="T16" fmla="*/ 0 w 197"/>
                <a:gd name="T17" fmla="*/ 361 h 565"/>
                <a:gd name="T18" fmla="*/ 38 w 197"/>
                <a:gd name="T19" fmla="*/ 383 h 565"/>
                <a:gd name="T20" fmla="*/ 40 w 197"/>
                <a:gd name="T21" fmla="*/ 267 h 565"/>
                <a:gd name="T22" fmla="*/ 0 w 197"/>
                <a:gd name="T23" fmla="*/ 247 h 565"/>
                <a:gd name="T24" fmla="*/ 0 w 197"/>
                <a:gd name="T25" fmla="*/ 20 h 565"/>
                <a:gd name="T26" fmla="*/ 48 w 197"/>
                <a:gd name="T27" fmla="*/ 51 h 565"/>
                <a:gd name="T28" fmla="*/ 45 w 197"/>
                <a:gd name="T29" fmla="*/ 0 h 5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7" h="565">
                  <a:moveTo>
                    <a:pt x="45" y="0"/>
                  </a:moveTo>
                  <a:lnTo>
                    <a:pt x="197" y="88"/>
                  </a:lnTo>
                  <a:lnTo>
                    <a:pt x="197" y="240"/>
                  </a:lnTo>
                  <a:lnTo>
                    <a:pt x="113" y="196"/>
                  </a:lnTo>
                  <a:lnTo>
                    <a:pt x="113" y="565"/>
                  </a:lnTo>
                  <a:lnTo>
                    <a:pt x="66" y="554"/>
                  </a:lnTo>
                  <a:lnTo>
                    <a:pt x="33" y="530"/>
                  </a:lnTo>
                  <a:lnTo>
                    <a:pt x="0" y="511"/>
                  </a:lnTo>
                  <a:lnTo>
                    <a:pt x="0" y="361"/>
                  </a:lnTo>
                  <a:lnTo>
                    <a:pt x="38" y="383"/>
                  </a:lnTo>
                  <a:lnTo>
                    <a:pt x="40" y="267"/>
                  </a:lnTo>
                  <a:lnTo>
                    <a:pt x="0" y="247"/>
                  </a:lnTo>
                  <a:lnTo>
                    <a:pt x="0" y="20"/>
                  </a:lnTo>
                  <a:lnTo>
                    <a:pt x="48" y="5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CCECFF"/>
            </a:solidFill>
            <a:ln w="19050" cap="sq">
              <a:solidFill>
                <a:srgbClr val="006699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304" name="Group 104"/>
            <p:cNvGrpSpPr>
              <a:grpSpLocks/>
            </p:cNvGrpSpPr>
            <p:nvPr/>
          </p:nvGrpSpPr>
          <p:grpSpPr bwMode="auto">
            <a:xfrm>
              <a:off x="1744" y="2866"/>
              <a:ext cx="209" cy="554"/>
              <a:chOff x="1504" y="2628"/>
              <a:chExt cx="209" cy="554"/>
            </a:xfrm>
          </p:grpSpPr>
          <p:sp>
            <p:nvSpPr>
              <p:cNvPr id="54305" name="Line 105"/>
              <p:cNvSpPr>
                <a:spLocks noChangeShapeType="1"/>
              </p:cNvSpPr>
              <p:nvPr/>
            </p:nvSpPr>
            <p:spPr bwMode="auto">
              <a:xfrm>
                <a:off x="1662" y="2673"/>
                <a:ext cx="48" cy="83"/>
              </a:xfrm>
              <a:prstGeom prst="line">
                <a:avLst/>
              </a:prstGeom>
              <a:noFill/>
              <a:ln w="6350" cap="sq">
                <a:solidFill>
                  <a:srgbClr val="006699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6" name="Line 106"/>
              <p:cNvSpPr>
                <a:spLocks noChangeShapeType="1"/>
              </p:cNvSpPr>
              <p:nvPr/>
            </p:nvSpPr>
            <p:spPr bwMode="auto">
              <a:xfrm>
                <a:off x="1600" y="2637"/>
                <a:ext cx="113" cy="195"/>
              </a:xfrm>
              <a:prstGeom prst="line">
                <a:avLst/>
              </a:prstGeom>
              <a:noFill/>
              <a:ln w="6350" cap="sq">
                <a:solidFill>
                  <a:srgbClr val="006699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7" name="Line 107"/>
              <p:cNvSpPr>
                <a:spLocks noChangeShapeType="1"/>
              </p:cNvSpPr>
              <p:nvPr/>
            </p:nvSpPr>
            <p:spPr bwMode="auto">
              <a:xfrm>
                <a:off x="1553" y="2628"/>
                <a:ext cx="133" cy="230"/>
              </a:xfrm>
              <a:prstGeom prst="line">
                <a:avLst/>
              </a:prstGeom>
              <a:noFill/>
              <a:ln w="6350" cap="sq">
                <a:solidFill>
                  <a:srgbClr val="006699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8" name="Line 108"/>
              <p:cNvSpPr>
                <a:spLocks noChangeShapeType="1"/>
              </p:cNvSpPr>
              <p:nvPr/>
            </p:nvSpPr>
            <p:spPr bwMode="auto">
              <a:xfrm>
                <a:off x="1522" y="2649"/>
                <a:ext cx="98" cy="169"/>
              </a:xfrm>
              <a:prstGeom prst="line">
                <a:avLst/>
              </a:prstGeom>
              <a:noFill/>
              <a:ln w="6350" cap="sq">
                <a:solidFill>
                  <a:srgbClr val="006699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9" name="Line 109"/>
              <p:cNvSpPr>
                <a:spLocks noChangeShapeType="1"/>
              </p:cNvSpPr>
              <p:nvPr/>
            </p:nvSpPr>
            <p:spPr bwMode="auto">
              <a:xfrm>
                <a:off x="1504" y="2694"/>
                <a:ext cx="113" cy="194"/>
              </a:xfrm>
              <a:prstGeom prst="line">
                <a:avLst/>
              </a:prstGeom>
              <a:noFill/>
              <a:ln w="6350" cap="sq">
                <a:solidFill>
                  <a:srgbClr val="006699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0" name="Line 110"/>
              <p:cNvSpPr>
                <a:spLocks noChangeShapeType="1"/>
              </p:cNvSpPr>
              <p:nvPr/>
            </p:nvSpPr>
            <p:spPr bwMode="auto">
              <a:xfrm>
                <a:off x="1505" y="2772"/>
                <a:ext cx="118" cy="203"/>
              </a:xfrm>
              <a:prstGeom prst="line">
                <a:avLst/>
              </a:prstGeom>
              <a:noFill/>
              <a:ln w="6350" cap="sq">
                <a:solidFill>
                  <a:srgbClr val="006699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1" name="Line 111"/>
              <p:cNvSpPr>
                <a:spLocks noChangeShapeType="1"/>
              </p:cNvSpPr>
              <p:nvPr/>
            </p:nvSpPr>
            <p:spPr bwMode="auto">
              <a:xfrm>
                <a:off x="1546" y="2910"/>
                <a:ext cx="76" cy="131"/>
              </a:xfrm>
              <a:prstGeom prst="line">
                <a:avLst/>
              </a:prstGeom>
              <a:noFill/>
              <a:ln w="6350" cap="sq">
                <a:solidFill>
                  <a:srgbClr val="006699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2" name="Line 112"/>
              <p:cNvSpPr>
                <a:spLocks noChangeShapeType="1"/>
              </p:cNvSpPr>
              <p:nvPr/>
            </p:nvSpPr>
            <p:spPr bwMode="auto">
              <a:xfrm>
                <a:off x="1546" y="2985"/>
                <a:ext cx="77" cy="131"/>
              </a:xfrm>
              <a:prstGeom prst="line">
                <a:avLst/>
              </a:prstGeom>
              <a:noFill/>
              <a:ln w="6350" cap="sq">
                <a:solidFill>
                  <a:srgbClr val="006699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3" name="Line 113"/>
              <p:cNvSpPr>
                <a:spLocks noChangeShapeType="1"/>
              </p:cNvSpPr>
              <p:nvPr/>
            </p:nvSpPr>
            <p:spPr bwMode="auto">
              <a:xfrm>
                <a:off x="1505" y="2838"/>
                <a:ext cx="20" cy="35"/>
              </a:xfrm>
              <a:prstGeom prst="line">
                <a:avLst/>
              </a:prstGeom>
              <a:noFill/>
              <a:ln w="6350" cap="sq">
                <a:solidFill>
                  <a:srgbClr val="006699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4" name="Line 114"/>
              <p:cNvSpPr>
                <a:spLocks noChangeShapeType="1"/>
              </p:cNvSpPr>
              <p:nvPr/>
            </p:nvSpPr>
            <p:spPr bwMode="auto">
              <a:xfrm>
                <a:off x="1507" y="3000"/>
                <a:ext cx="107" cy="182"/>
              </a:xfrm>
              <a:prstGeom prst="line">
                <a:avLst/>
              </a:prstGeom>
              <a:noFill/>
              <a:ln w="6350" cap="sq">
                <a:solidFill>
                  <a:srgbClr val="006699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5" name="Line 115"/>
              <p:cNvSpPr>
                <a:spLocks noChangeShapeType="1"/>
              </p:cNvSpPr>
              <p:nvPr/>
            </p:nvSpPr>
            <p:spPr bwMode="auto">
              <a:xfrm>
                <a:off x="1507" y="3078"/>
                <a:ext cx="41" cy="70"/>
              </a:xfrm>
              <a:prstGeom prst="line">
                <a:avLst/>
              </a:prstGeom>
              <a:noFill/>
              <a:ln w="6350" cap="sq">
                <a:solidFill>
                  <a:srgbClr val="006699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" name="Group 116"/>
          <p:cNvGrpSpPr>
            <a:grpSpLocks/>
          </p:cNvGrpSpPr>
          <p:nvPr/>
        </p:nvGrpSpPr>
        <p:grpSpPr bwMode="auto">
          <a:xfrm>
            <a:off x="2263775" y="4522788"/>
            <a:ext cx="860425" cy="1023937"/>
            <a:chOff x="1428" y="2849"/>
            <a:chExt cx="542" cy="645"/>
          </a:xfrm>
        </p:grpSpPr>
        <p:grpSp>
          <p:nvGrpSpPr>
            <p:cNvPr id="54296" name="Group 117"/>
            <p:cNvGrpSpPr>
              <a:grpSpLocks/>
            </p:cNvGrpSpPr>
            <p:nvPr/>
          </p:nvGrpSpPr>
          <p:grpSpPr bwMode="auto">
            <a:xfrm>
              <a:off x="1428" y="2849"/>
              <a:ext cx="542" cy="645"/>
              <a:chOff x="1428" y="2849"/>
              <a:chExt cx="542" cy="645"/>
            </a:xfrm>
          </p:grpSpPr>
          <p:sp>
            <p:nvSpPr>
              <p:cNvPr id="54300" name="Freeform 118"/>
              <p:cNvSpPr>
                <a:spLocks noChangeArrowheads="1"/>
              </p:cNvSpPr>
              <p:nvPr/>
            </p:nvSpPr>
            <p:spPr bwMode="auto">
              <a:xfrm>
                <a:off x="1428" y="2945"/>
                <a:ext cx="532" cy="251"/>
              </a:xfrm>
              <a:custGeom>
                <a:avLst/>
                <a:gdLst>
                  <a:gd name="T0" fmla="*/ 19 w 532"/>
                  <a:gd name="T1" fmla="*/ 101 h 251"/>
                  <a:gd name="T2" fmla="*/ 0 w 532"/>
                  <a:gd name="T3" fmla="*/ 122 h 251"/>
                  <a:gd name="T4" fmla="*/ 15 w 532"/>
                  <a:gd name="T5" fmla="*/ 197 h 251"/>
                  <a:gd name="T6" fmla="*/ 66 w 532"/>
                  <a:gd name="T7" fmla="*/ 251 h 251"/>
                  <a:gd name="T8" fmla="*/ 126 w 532"/>
                  <a:gd name="T9" fmla="*/ 251 h 251"/>
                  <a:gd name="T10" fmla="*/ 178 w 532"/>
                  <a:gd name="T11" fmla="*/ 251 h 251"/>
                  <a:gd name="T12" fmla="*/ 232 w 532"/>
                  <a:gd name="T13" fmla="*/ 246 h 251"/>
                  <a:gd name="T14" fmla="*/ 274 w 532"/>
                  <a:gd name="T15" fmla="*/ 242 h 251"/>
                  <a:gd name="T16" fmla="*/ 322 w 532"/>
                  <a:gd name="T17" fmla="*/ 231 h 251"/>
                  <a:gd name="T18" fmla="*/ 375 w 532"/>
                  <a:gd name="T19" fmla="*/ 218 h 251"/>
                  <a:gd name="T20" fmla="*/ 415 w 532"/>
                  <a:gd name="T21" fmla="*/ 204 h 251"/>
                  <a:gd name="T22" fmla="*/ 454 w 532"/>
                  <a:gd name="T23" fmla="*/ 188 h 251"/>
                  <a:gd name="T24" fmla="*/ 489 w 532"/>
                  <a:gd name="T25" fmla="*/ 174 h 251"/>
                  <a:gd name="T26" fmla="*/ 528 w 532"/>
                  <a:gd name="T27" fmla="*/ 147 h 251"/>
                  <a:gd name="T28" fmla="*/ 532 w 532"/>
                  <a:gd name="T29" fmla="*/ 0 h 251"/>
                  <a:gd name="T30" fmla="*/ 454 w 532"/>
                  <a:gd name="T31" fmla="*/ 45 h 251"/>
                  <a:gd name="T32" fmla="*/ 394 w 532"/>
                  <a:gd name="T33" fmla="*/ 74 h 251"/>
                  <a:gd name="T34" fmla="*/ 336 w 532"/>
                  <a:gd name="T35" fmla="*/ 89 h 251"/>
                  <a:gd name="T36" fmla="*/ 282 w 532"/>
                  <a:gd name="T37" fmla="*/ 101 h 251"/>
                  <a:gd name="T38" fmla="*/ 204 w 532"/>
                  <a:gd name="T39" fmla="*/ 110 h 251"/>
                  <a:gd name="T40" fmla="*/ 147 w 532"/>
                  <a:gd name="T41" fmla="*/ 114 h 251"/>
                  <a:gd name="T42" fmla="*/ 69 w 532"/>
                  <a:gd name="T43" fmla="*/ 111 h 251"/>
                  <a:gd name="T44" fmla="*/ 19 w 532"/>
                  <a:gd name="T45" fmla="*/ 101 h 25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32" h="251">
                    <a:moveTo>
                      <a:pt x="19" y="101"/>
                    </a:moveTo>
                    <a:lnTo>
                      <a:pt x="0" y="122"/>
                    </a:lnTo>
                    <a:lnTo>
                      <a:pt x="15" y="197"/>
                    </a:lnTo>
                    <a:lnTo>
                      <a:pt x="66" y="251"/>
                    </a:lnTo>
                    <a:lnTo>
                      <a:pt x="126" y="251"/>
                    </a:lnTo>
                    <a:lnTo>
                      <a:pt x="178" y="251"/>
                    </a:lnTo>
                    <a:lnTo>
                      <a:pt x="232" y="246"/>
                    </a:lnTo>
                    <a:lnTo>
                      <a:pt x="274" y="242"/>
                    </a:lnTo>
                    <a:lnTo>
                      <a:pt x="322" y="231"/>
                    </a:lnTo>
                    <a:lnTo>
                      <a:pt x="375" y="218"/>
                    </a:lnTo>
                    <a:lnTo>
                      <a:pt x="415" y="204"/>
                    </a:lnTo>
                    <a:lnTo>
                      <a:pt x="454" y="188"/>
                    </a:lnTo>
                    <a:lnTo>
                      <a:pt x="489" y="174"/>
                    </a:lnTo>
                    <a:lnTo>
                      <a:pt x="528" y="147"/>
                    </a:lnTo>
                    <a:lnTo>
                      <a:pt x="532" y="0"/>
                    </a:lnTo>
                    <a:lnTo>
                      <a:pt x="454" y="45"/>
                    </a:lnTo>
                    <a:lnTo>
                      <a:pt x="394" y="74"/>
                    </a:lnTo>
                    <a:lnTo>
                      <a:pt x="336" y="89"/>
                    </a:lnTo>
                    <a:lnTo>
                      <a:pt x="282" y="101"/>
                    </a:lnTo>
                    <a:lnTo>
                      <a:pt x="204" y="110"/>
                    </a:lnTo>
                    <a:lnTo>
                      <a:pt x="147" y="114"/>
                    </a:lnTo>
                    <a:lnTo>
                      <a:pt x="69" y="111"/>
                    </a:lnTo>
                    <a:lnTo>
                      <a:pt x="19" y="1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CCFF"/>
                  </a:gs>
                  <a:gs pos="50000">
                    <a:srgbClr val="FFEAFF"/>
                  </a:gs>
                  <a:gs pos="100000">
                    <a:srgbClr val="FFCC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1" name="Freeform 119"/>
              <p:cNvSpPr>
                <a:spLocks noChangeArrowheads="1"/>
              </p:cNvSpPr>
              <p:nvPr/>
            </p:nvSpPr>
            <p:spPr bwMode="auto">
              <a:xfrm>
                <a:off x="1536" y="3140"/>
                <a:ext cx="325" cy="354"/>
              </a:xfrm>
              <a:custGeom>
                <a:avLst/>
                <a:gdLst>
                  <a:gd name="T0" fmla="*/ 0 w 325"/>
                  <a:gd name="T1" fmla="*/ 54 h 354"/>
                  <a:gd name="T2" fmla="*/ 12 w 325"/>
                  <a:gd name="T3" fmla="*/ 152 h 354"/>
                  <a:gd name="T4" fmla="*/ 82 w 325"/>
                  <a:gd name="T5" fmla="*/ 203 h 354"/>
                  <a:gd name="T6" fmla="*/ 96 w 325"/>
                  <a:gd name="T7" fmla="*/ 293 h 354"/>
                  <a:gd name="T8" fmla="*/ 189 w 325"/>
                  <a:gd name="T9" fmla="*/ 354 h 354"/>
                  <a:gd name="T10" fmla="*/ 271 w 325"/>
                  <a:gd name="T11" fmla="*/ 333 h 354"/>
                  <a:gd name="T12" fmla="*/ 301 w 325"/>
                  <a:gd name="T13" fmla="*/ 311 h 354"/>
                  <a:gd name="T14" fmla="*/ 325 w 325"/>
                  <a:gd name="T15" fmla="*/ 281 h 354"/>
                  <a:gd name="T16" fmla="*/ 325 w 325"/>
                  <a:gd name="T17" fmla="*/ 0 h 354"/>
                  <a:gd name="T18" fmla="*/ 268 w 325"/>
                  <a:gd name="T19" fmla="*/ 21 h 354"/>
                  <a:gd name="T20" fmla="*/ 196 w 325"/>
                  <a:gd name="T21" fmla="*/ 39 h 354"/>
                  <a:gd name="T22" fmla="*/ 120 w 325"/>
                  <a:gd name="T23" fmla="*/ 51 h 354"/>
                  <a:gd name="T24" fmla="*/ 34 w 325"/>
                  <a:gd name="T25" fmla="*/ 54 h 354"/>
                  <a:gd name="T26" fmla="*/ 0 w 325"/>
                  <a:gd name="T27" fmla="*/ 54 h 35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325" h="354">
                    <a:moveTo>
                      <a:pt x="0" y="54"/>
                    </a:moveTo>
                    <a:lnTo>
                      <a:pt x="12" y="152"/>
                    </a:lnTo>
                    <a:lnTo>
                      <a:pt x="82" y="203"/>
                    </a:lnTo>
                    <a:lnTo>
                      <a:pt x="96" y="293"/>
                    </a:lnTo>
                    <a:lnTo>
                      <a:pt x="189" y="354"/>
                    </a:lnTo>
                    <a:lnTo>
                      <a:pt x="271" y="333"/>
                    </a:lnTo>
                    <a:lnTo>
                      <a:pt x="301" y="311"/>
                    </a:lnTo>
                    <a:lnTo>
                      <a:pt x="325" y="281"/>
                    </a:lnTo>
                    <a:lnTo>
                      <a:pt x="325" y="0"/>
                    </a:lnTo>
                    <a:lnTo>
                      <a:pt x="268" y="21"/>
                    </a:lnTo>
                    <a:lnTo>
                      <a:pt x="196" y="39"/>
                    </a:lnTo>
                    <a:lnTo>
                      <a:pt x="120" y="51"/>
                    </a:lnTo>
                    <a:lnTo>
                      <a:pt x="34" y="54"/>
                    </a:lnTo>
                    <a:lnTo>
                      <a:pt x="0" y="5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BAFD7"/>
                  </a:gs>
                  <a:gs pos="100000">
                    <a:srgbClr val="FFCC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2" name="Freeform 120"/>
              <p:cNvSpPr>
                <a:spLocks noChangeArrowheads="1"/>
              </p:cNvSpPr>
              <p:nvPr/>
            </p:nvSpPr>
            <p:spPr bwMode="auto">
              <a:xfrm>
                <a:off x="1446" y="2849"/>
                <a:ext cx="524" cy="212"/>
              </a:xfrm>
              <a:custGeom>
                <a:avLst/>
                <a:gdLst>
                  <a:gd name="T0" fmla="*/ 117 w 524"/>
                  <a:gd name="T1" fmla="*/ 68 h 212"/>
                  <a:gd name="T2" fmla="*/ 162 w 524"/>
                  <a:gd name="T3" fmla="*/ 66 h 212"/>
                  <a:gd name="T4" fmla="*/ 197 w 524"/>
                  <a:gd name="T5" fmla="*/ 62 h 212"/>
                  <a:gd name="T6" fmla="*/ 234 w 524"/>
                  <a:gd name="T7" fmla="*/ 56 h 212"/>
                  <a:gd name="T8" fmla="*/ 276 w 524"/>
                  <a:gd name="T9" fmla="*/ 42 h 212"/>
                  <a:gd name="T10" fmla="*/ 305 w 524"/>
                  <a:gd name="T11" fmla="*/ 30 h 212"/>
                  <a:gd name="T12" fmla="*/ 336 w 524"/>
                  <a:gd name="T13" fmla="*/ 18 h 212"/>
                  <a:gd name="T14" fmla="*/ 351 w 524"/>
                  <a:gd name="T15" fmla="*/ 0 h 212"/>
                  <a:gd name="T16" fmla="*/ 524 w 524"/>
                  <a:gd name="T17" fmla="*/ 96 h 212"/>
                  <a:gd name="T18" fmla="*/ 489 w 524"/>
                  <a:gd name="T19" fmla="*/ 119 h 212"/>
                  <a:gd name="T20" fmla="*/ 420 w 524"/>
                  <a:gd name="T21" fmla="*/ 153 h 212"/>
                  <a:gd name="T22" fmla="*/ 362 w 524"/>
                  <a:gd name="T23" fmla="*/ 176 h 212"/>
                  <a:gd name="T24" fmla="*/ 308 w 524"/>
                  <a:gd name="T25" fmla="*/ 189 h 212"/>
                  <a:gd name="T26" fmla="*/ 249 w 524"/>
                  <a:gd name="T27" fmla="*/ 201 h 212"/>
                  <a:gd name="T28" fmla="*/ 200 w 524"/>
                  <a:gd name="T29" fmla="*/ 207 h 212"/>
                  <a:gd name="T30" fmla="*/ 149 w 524"/>
                  <a:gd name="T31" fmla="*/ 210 h 212"/>
                  <a:gd name="T32" fmla="*/ 93 w 524"/>
                  <a:gd name="T33" fmla="*/ 212 h 212"/>
                  <a:gd name="T34" fmla="*/ 33 w 524"/>
                  <a:gd name="T35" fmla="*/ 206 h 212"/>
                  <a:gd name="T36" fmla="*/ 0 w 524"/>
                  <a:gd name="T37" fmla="*/ 201 h 212"/>
                  <a:gd name="T38" fmla="*/ 13 w 524"/>
                  <a:gd name="T39" fmla="*/ 183 h 212"/>
                  <a:gd name="T40" fmla="*/ 15 w 524"/>
                  <a:gd name="T41" fmla="*/ 125 h 212"/>
                  <a:gd name="T42" fmla="*/ 72 w 524"/>
                  <a:gd name="T43" fmla="*/ 101 h 212"/>
                  <a:gd name="T44" fmla="*/ 117 w 524"/>
                  <a:gd name="T45" fmla="*/ 68 h 21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24" h="212">
                    <a:moveTo>
                      <a:pt x="117" y="68"/>
                    </a:moveTo>
                    <a:lnTo>
                      <a:pt x="162" y="66"/>
                    </a:lnTo>
                    <a:lnTo>
                      <a:pt x="197" y="62"/>
                    </a:lnTo>
                    <a:lnTo>
                      <a:pt x="234" y="56"/>
                    </a:lnTo>
                    <a:lnTo>
                      <a:pt x="276" y="42"/>
                    </a:lnTo>
                    <a:lnTo>
                      <a:pt x="305" y="30"/>
                    </a:lnTo>
                    <a:lnTo>
                      <a:pt x="336" y="18"/>
                    </a:lnTo>
                    <a:lnTo>
                      <a:pt x="351" y="0"/>
                    </a:lnTo>
                    <a:lnTo>
                      <a:pt x="524" y="96"/>
                    </a:lnTo>
                    <a:lnTo>
                      <a:pt x="489" y="119"/>
                    </a:lnTo>
                    <a:lnTo>
                      <a:pt x="420" y="153"/>
                    </a:lnTo>
                    <a:lnTo>
                      <a:pt x="362" y="176"/>
                    </a:lnTo>
                    <a:lnTo>
                      <a:pt x="308" y="189"/>
                    </a:lnTo>
                    <a:lnTo>
                      <a:pt x="249" y="201"/>
                    </a:lnTo>
                    <a:lnTo>
                      <a:pt x="200" y="207"/>
                    </a:lnTo>
                    <a:lnTo>
                      <a:pt x="149" y="210"/>
                    </a:lnTo>
                    <a:lnTo>
                      <a:pt x="93" y="212"/>
                    </a:lnTo>
                    <a:lnTo>
                      <a:pt x="33" y="206"/>
                    </a:lnTo>
                    <a:lnTo>
                      <a:pt x="0" y="201"/>
                    </a:lnTo>
                    <a:lnTo>
                      <a:pt x="13" y="183"/>
                    </a:lnTo>
                    <a:lnTo>
                      <a:pt x="15" y="125"/>
                    </a:lnTo>
                    <a:lnTo>
                      <a:pt x="72" y="101"/>
                    </a:lnTo>
                    <a:lnTo>
                      <a:pt x="117" y="68"/>
                    </a:lnTo>
                    <a:close/>
                  </a:path>
                </a:pathLst>
              </a:custGeom>
              <a:solidFill>
                <a:srgbClr val="FF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297" name="Freeform 121"/>
            <p:cNvSpPr>
              <a:spLocks noChangeArrowheads="1"/>
            </p:cNvSpPr>
            <p:nvPr/>
          </p:nvSpPr>
          <p:spPr bwMode="auto">
            <a:xfrm>
              <a:off x="1440" y="2938"/>
              <a:ext cx="526" cy="126"/>
            </a:xfrm>
            <a:custGeom>
              <a:avLst/>
              <a:gdLst>
                <a:gd name="T0" fmla="*/ 0 w 526"/>
                <a:gd name="T1" fmla="*/ 108 h 126"/>
                <a:gd name="T2" fmla="*/ 70 w 526"/>
                <a:gd name="T3" fmla="*/ 123 h 126"/>
                <a:gd name="T4" fmla="*/ 124 w 526"/>
                <a:gd name="T5" fmla="*/ 126 h 126"/>
                <a:gd name="T6" fmla="*/ 196 w 526"/>
                <a:gd name="T7" fmla="*/ 123 h 126"/>
                <a:gd name="T8" fmla="*/ 283 w 526"/>
                <a:gd name="T9" fmla="*/ 108 h 126"/>
                <a:gd name="T10" fmla="*/ 376 w 526"/>
                <a:gd name="T11" fmla="*/ 84 h 126"/>
                <a:gd name="T12" fmla="*/ 439 w 526"/>
                <a:gd name="T13" fmla="*/ 57 h 126"/>
                <a:gd name="T14" fmla="*/ 478 w 526"/>
                <a:gd name="T15" fmla="*/ 39 h 126"/>
                <a:gd name="T16" fmla="*/ 526 w 526"/>
                <a:gd name="T17" fmla="*/ 0 h 1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6" h="126">
                  <a:moveTo>
                    <a:pt x="0" y="108"/>
                  </a:moveTo>
                  <a:cubicBezTo>
                    <a:pt x="11" y="110"/>
                    <a:pt x="49" y="120"/>
                    <a:pt x="70" y="123"/>
                  </a:cubicBezTo>
                  <a:cubicBezTo>
                    <a:pt x="91" y="126"/>
                    <a:pt x="103" y="126"/>
                    <a:pt x="124" y="126"/>
                  </a:cubicBezTo>
                  <a:cubicBezTo>
                    <a:pt x="145" y="126"/>
                    <a:pt x="170" y="126"/>
                    <a:pt x="196" y="123"/>
                  </a:cubicBezTo>
                  <a:cubicBezTo>
                    <a:pt x="222" y="120"/>
                    <a:pt x="253" y="114"/>
                    <a:pt x="283" y="108"/>
                  </a:cubicBezTo>
                  <a:cubicBezTo>
                    <a:pt x="313" y="102"/>
                    <a:pt x="350" y="92"/>
                    <a:pt x="376" y="84"/>
                  </a:cubicBezTo>
                  <a:cubicBezTo>
                    <a:pt x="402" y="76"/>
                    <a:pt x="422" y="64"/>
                    <a:pt x="439" y="57"/>
                  </a:cubicBezTo>
                  <a:cubicBezTo>
                    <a:pt x="456" y="50"/>
                    <a:pt x="464" y="48"/>
                    <a:pt x="478" y="39"/>
                  </a:cubicBezTo>
                  <a:cubicBezTo>
                    <a:pt x="492" y="30"/>
                    <a:pt x="516" y="8"/>
                    <a:pt x="526" y="0"/>
                  </a:cubicBezTo>
                </a:path>
              </a:pathLst>
            </a:custGeom>
            <a:noFill/>
            <a:ln w="12700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8" name="Freeform 122"/>
            <p:cNvSpPr>
              <a:spLocks noChangeArrowheads="1"/>
            </p:cNvSpPr>
            <p:nvPr/>
          </p:nvSpPr>
          <p:spPr bwMode="auto">
            <a:xfrm>
              <a:off x="1483" y="3086"/>
              <a:ext cx="483" cy="114"/>
            </a:xfrm>
            <a:custGeom>
              <a:avLst/>
              <a:gdLst>
                <a:gd name="T0" fmla="*/ 0 w 483"/>
                <a:gd name="T1" fmla="*/ 107 h 114"/>
                <a:gd name="T2" fmla="*/ 48 w 483"/>
                <a:gd name="T3" fmla="*/ 113 h 114"/>
                <a:gd name="T4" fmla="*/ 93 w 483"/>
                <a:gd name="T5" fmla="*/ 113 h 114"/>
                <a:gd name="T6" fmla="*/ 165 w 483"/>
                <a:gd name="T7" fmla="*/ 110 h 114"/>
                <a:gd name="T8" fmla="*/ 252 w 483"/>
                <a:gd name="T9" fmla="*/ 95 h 114"/>
                <a:gd name="T10" fmla="*/ 345 w 483"/>
                <a:gd name="T11" fmla="*/ 71 h 114"/>
                <a:gd name="T12" fmla="*/ 408 w 483"/>
                <a:gd name="T13" fmla="*/ 44 h 114"/>
                <a:gd name="T14" fmla="*/ 451 w 483"/>
                <a:gd name="T15" fmla="*/ 24 h 114"/>
                <a:gd name="T16" fmla="*/ 483 w 483"/>
                <a:gd name="T17" fmla="*/ 0 h 1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3" h="114">
                  <a:moveTo>
                    <a:pt x="0" y="107"/>
                  </a:moveTo>
                  <a:cubicBezTo>
                    <a:pt x="8" y="108"/>
                    <a:pt x="33" y="112"/>
                    <a:pt x="48" y="113"/>
                  </a:cubicBezTo>
                  <a:cubicBezTo>
                    <a:pt x="63" y="114"/>
                    <a:pt x="74" y="113"/>
                    <a:pt x="93" y="113"/>
                  </a:cubicBezTo>
                  <a:cubicBezTo>
                    <a:pt x="112" y="113"/>
                    <a:pt x="139" y="113"/>
                    <a:pt x="165" y="110"/>
                  </a:cubicBezTo>
                  <a:cubicBezTo>
                    <a:pt x="191" y="107"/>
                    <a:pt x="222" y="101"/>
                    <a:pt x="252" y="95"/>
                  </a:cubicBezTo>
                  <a:cubicBezTo>
                    <a:pt x="282" y="89"/>
                    <a:pt x="319" y="79"/>
                    <a:pt x="345" y="71"/>
                  </a:cubicBezTo>
                  <a:cubicBezTo>
                    <a:pt x="371" y="63"/>
                    <a:pt x="390" y="52"/>
                    <a:pt x="408" y="44"/>
                  </a:cubicBezTo>
                  <a:cubicBezTo>
                    <a:pt x="426" y="36"/>
                    <a:pt x="439" y="31"/>
                    <a:pt x="451" y="24"/>
                  </a:cubicBezTo>
                  <a:cubicBezTo>
                    <a:pt x="463" y="17"/>
                    <a:pt x="476" y="5"/>
                    <a:pt x="483" y="0"/>
                  </a:cubicBezTo>
                </a:path>
              </a:pathLst>
            </a:custGeom>
            <a:noFill/>
            <a:ln w="12700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9" name="Freeform 123"/>
            <p:cNvSpPr>
              <a:spLocks noChangeArrowheads="1"/>
            </p:cNvSpPr>
            <p:nvPr/>
          </p:nvSpPr>
          <p:spPr bwMode="auto">
            <a:xfrm>
              <a:off x="1564" y="2850"/>
              <a:ext cx="242" cy="68"/>
            </a:xfrm>
            <a:custGeom>
              <a:avLst/>
              <a:gdLst>
                <a:gd name="T0" fmla="*/ 0 w 242"/>
                <a:gd name="T1" fmla="*/ 67 h 68"/>
                <a:gd name="T2" fmla="*/ 63 w 242"/>
                <a:gd name="T3" fmla="*/ 67 h 68"/>
                <a:gd name="T4" fmla="*/ 123 w 242"/>
                <a:gd name="T5" fmla="*/ 58 h 68"/>
                <a:gd name="T6" fmla="*/ 195 w 242"/>
                <a:gd name="T7" fmla="*/ 37 h 68"/>
                <a:gd name="T8" fmla="*/ 242 w 242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2" h="68">
                  <a:moveTo>
                    <a:pt x="0" y="67"/>
                  </a:moveTo>
                  <a:cubicBezTo>
                    <a:pt x="10" y="67"/>
                    <a:pt x="43" y="68"/>
                    <a:pt x="63" y="67"/>
                  </a:cubicBezTo>
                  <a:cubicBezTo>
                    <a:pt x="83" y="66"/>
                    <a:pt x="101" y="63"/>
                    <a:pt x="123" y="58"/>
                  </a:cubicBezTo>
                  <a:cubicBezTo>
                    <a:pt x="145" y="53"/>
                    <a:pt x="175" y="47"/>
                    <a:pt x="195" y="37"/>
                  </a:cubicBezTo>
                  <a:cubicBezTo>
                    <a:pt x="215" y="27"/>
                    <a:pt x="232" y="8"/>
                    <a:pt x="242" y="0"/>
                  </a:cubicBezTo>
                </a:path>
              </a:pathLst>
            </a:custGeom>
            <a:noFill/>
            <a:ln w="12700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0636" name="Freeform 124"/>
          <p:cNvSpPr>
            <a:spLocks noChangeArrowheads="1"/>
          </p:cNvSpPr>
          <p:nvPr/>
        </p:nvSpPr>
        <p:spPr bwMode="auto">
          <a:xfrm>
            <a:off x="2281238" y="4625975"/>
            <a:ext cx="447675" cy="904875"/>
          </a:xfrm>
          <a:custGeom>
            <a:avLst/>
            <a:gdLst>
              <a:gd name="T0" fmla="*/ 2147483647 w 282"/>
              <a:gd name="T1" fmla="*/ 2147483647 h 570"/>
              <a:gd name="T2" fmla="*/ 2147483647 w 282"/>
              <a:gd name="T3" fmla="*/ 2147483647 h 570"/>
              <a:gd name="T4" fmla="*/ 2147483647 w 282"/>
              <a:gd name="T5" fmla="*/ 2147483647 h 570"/>
              <a:gd name="T6" fmla="*/ 2147483647 w 282"/>
              <a:gd name="T7" fmla="*/ 2147483647 h 570"/>
              <a:gd name="T8" fmla="*/ 2147483647 w 282"/>
              <a:gd name="T9" fmla="*/ 2147483647 h 570"/>
              <a:gd name="T10" fmla="*/ 2147483647 w 282"/>
              <a:gd name="T11" fmla="*/ 2147483647 h 570"/>
              <a:gd name="T12" fmla="*/ 2147483647 w 282"/>
              <a:gd name="T13" fmla="*/ 2147483647 h 570"/>
              <a:gd name="T14" fmla="*/ 0 w 282"/>
              <a:gd name="T15" fmla="*/ 2147483647 h 570"/>
              <a:gd name="T16" fmla="*/ 2147483647 w 282"/>
              <a:gd name="T17" fmla="*/ 2147483647 h 570"/>
              <a:gd name="T18" fmla="*/ 2147483647 w 282"/>
              <a:gd name="T19" fmla="*/ 2147483647 h 570"/>
              <a:gd name="T20" fmla="*/ 2147483647 w 282"/>
              <a:gd name="T21" fmla="*/ 2147483647 h 570"/>
              <a:gd name="T22" fmla="*/ 2147483647 w 282"/>
              <a:gd name="T23" fmla="*/ 0 h 57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2" h="570">
                <a:moveTo>
                  <a:pt x="282" y="570"/>
                </a:moveTo>
                <a:lnTo>
                  <a:pt x="195" y="516"/>
                </a:lnTo>
                <a:lnTo>
                  <a:pt x="177" y="417"/>
                </a:lnTo>
                <a:lnTo>
                  <a:pt x="108" y="360"/>
                </a:lnTo>
                <a:lnTo>
                  <a:pt x="99" y="276"/>
                </a:lnTo>
                <a:lnTo>
                  <a:pt x="48" y="267"/>
                </a:lnTo>
                <a:lnTo>
                  <a:pt x="12" y="216"/>
                </a:lnTo>
                <a:lnTo>
                  <a:pt x="0" y="150"/>
                </a:lnTo>
                <a:lnTo>
                  <a:pt x="30" y="114"/>
                </a:lnTo>
                <a:lnTo>
                  <a:pt x="30" y="57"/>
                </a:lnTo>
                <a:lnTo>
                  <a:pt x="90" y="36"/>
                </a:lnTo>
                <a:lnTo>
                  <a:pt x="126" y="0"/>
                </a:lnTo>
              </a:path>
            </a:pathLst>
          </a:custGeom>
          <a:noFill/>
          <a:ln w="19050" cap="sq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637" name="Freeform 125"/>
          <p:cNvSpPr>
            <a:spLocks noChangeArrowheads="1"/>
          </p:cNvSpPr>
          <p:nvPr/>
        </p:nvSpPr>
        <p:spPr bwMode="auto">
          <a:xfrm>
            <a:off x="2733675" y="5430838"/>
            <a:ext cx="223838" cy="104775"/>
          </a:xfrm>
          <a:custGeom>
            <a:avLst/>
            <a:gdLst>
              <a:gd name="T0" fmla="*/ 2147483647 w 141"/>
              <a:gd name="T1" fmla="*/ 0 h 66"/>
              <a:gd name="T2" fmla="*/ 2147483647 w 141"/>
              <a:gd name="T3" fmla="*/ 2147483647 h 66"/>
              <a:gd name="T4" fmla="*/ 2147483647 w 141"/>
              <a:gd name="T5" fmla="*/ 2147483647 h 66"/>
              <a:gd name="T6" fmla="*/ 0 w 141"/>
              <a:gd name="T7" fmla="*/ 2147483647 h 6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1" h="66">
                <a:moveTo>
                  <a:pt x="141" y="0"/>
                </a:moveTo>
                <a:lnTo>
                  <a:pt x="92" y="40"/>
                </a:lnTo>
                <a:lnTo>
                  <a:pt x="29" y="57"/>
                </a:lnTo>
                <a:lnTo>
                  <a:pt x="0" y="66"/>
                </a:lnTo>
              </a:path>
            </a:pathLst>
          </a:custGeom>
          <a:noFill/>
          <a:ln w="19050" cap="sq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20638" name="Picture 126" descr="mallet0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2" b="6570"/>
          <a:stretch>
            <a:fillRect/>
          </a:stretch>
        </p:blipFill>
        <p:spPr bwMode="auto">
          <a:xfrm rot="1120602" flipH="1">
            <a:off x="2668588" y="5221288"/>
            <a:ext cx="1209675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3" name="Rectangle 127"/>
          <p:cNvSpPr>
            <a:spLocks noChangeArrowheads="1"/>
          </p:cNvSpPr>
          <p:nvPr/>
        </p:nvSpPr>
        <p:spPr bwMode="auto">
          <a:xfrm>
            <a:off x="6915150" y="3067050"/>
            <a:ext cx="95250" cy="119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94" name="Rectangle 128"/>
          <p:cNvSpPr>
            <a:spLocks noChangeArrowheads="1"/>
          </p:cNvSpPr>
          <p:nvPr/>
        </p:nvSpPr>
        <p:spPr bwMode="auto">
          <a:xfrm>
            <a:off x="6905625" y="2744788"/>
            <a:ext cx="114300" cy="57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95" name="Rectangle 129"/>
          <p:cNvSpPr>
            <a:spLocks noChangeArrowheads="1"/>
          </p:cNvSpPr>
          <p:nvPr/>
        </p:nvSpPr>
        <p:spPr bwMode="auto">
          <a:xfrm>
            <a:off x="6356350" y="3074988"/>
            <a:ext cx="95250" cy="119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05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0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0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2.77778E-7 0.2020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2054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10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20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20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8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-2400000">
                                      <p:cBhvr>
                                        <p:cTn id="60" dur="200" fill="hold"/>
                                        <p:tgtEl>
                                          <p:spTgt spid="3206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6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400000">
                                      <p:cBhvr>
                                        <p:cTn id="63" dur="500" fill="hold"/>
                                        <p:tgtEl>
                                          <p:spTgt spid="3206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2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32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73" presetID="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1000"/>
                                        <p:tgtEl>
                                          <p:spTgt spid="320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/>
                                        <p:tgtEl>
                                          <p:spTgt spid="320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320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320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5.92593E-6 L 0.11545 0.0889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000"/>
                                        <p:tgtEl>
                                          <p:spTgt spid="3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320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000"/>
                                        <p:tgtEl>
                                          <p:spTgt spid="320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37" grpId="0" animBg="1"/>
      <p:bldP spid="320537" grpId="1" animBg="1"/>
      <p:bldP spid="320538" grpId="0" animBg="1"/>
      <p:bldP spid="320539" grpId="0"/>
      <p:bldP spid="320541" grpId="0" animBg="1"/>
      <p:bldP spid="320541" grpId="1" animBg="1"/>
      <p:bldP spid="320546" grpId="0" animBg="1"/>
      <p:bldP spid="320547" grpId="0" animBg="1"/>
      <p:bldP spid="320553" grpId="0" animBg="1"/>
      <p:bldP spid="320553" grpId="1" animBg="1"/>
      <p:bldP spid="320636" grpId="0" animBg="1"/>
      <p:bldP spid="320636" grpId="1" animBg="1"/>
      <p:bldP spid="320637" grpId="0" animBg="1"/>
      <p:bldP spid="32063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ChangeArrowheads="1"/>
          </p:cNvSpPr>
          <p:nvPr/>
        </p:nvSpPr>
        <p:spPr bwMode="auto">
          <a:xfrm>
            <a:off x="361950" y="1333500"/>
            <a:ext cx="5616575" cy="331946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27038" y="1365250"/>
            <a:ext cx="5726112" cy="1758950"/>
            <a:chOff x="269" y="860"/>
            <a:chExt cx="3607" cy="1108"/>
          </a:xfrm>
        </p:grpSpPr>
        <p:sp>
          <p:nvSpPr>
            <p:cNvPr id="55372" name="Text Box 4"/>
            <p:cNvSpPr txBox="1">
              <a:spLocks noChangeArrowheads="1"/>
            </p:cNvSpPr>
            <p:nvPr/>
          </p:nvSpPr>
          <p:spPr bwMode="auto">
            <a:xfrm>
              <a:off x="443" y="860"/>
              <a:ext cx="3433" cy="1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sz="2800">
                  <a:ea typeface="宋体" pitchFamily="2" charset="-122"/>
                  <a:cs typeface="Arial" charset="0"/>
                </a:rPr>
                <a:t>Dùng </a:t>
              </a:r>
              <a:r>
                <a:rPr lang="en-US" altLang="zh-CN" sz="2800" b="1" i="1">
                  <a:solidFill>
                    <a:srgbClr val="FF0000"/>
                  </a:solidFill>
                  <a:ea typeface="宋体" pitchFamily="2" charset="-122"/>
                  <a:cs typeface="Arial" charset="0"/>
                </a:rPr>
                <a:t>nét lượn sóng</a:t>
              </a:r>
              <a:r>
                <a:rPr lang="en-US" altLang="zh-CN" sz="2800">
                  <a:ea typeface="宋体" pitchFamily="2" charset="-122"/>
                  <a:cs typeface="Arial" charset="0"/>
                </a:rPr>
                <a:t> làm đường phân cách giữa phần hình chiếu và hình cắt riêng phần</a:t>
              </a:r>
            </a:p>
          </p:txBody>
        </p:sp>
        <p:sp>
          <p:nvSpPr>
            <p:cNvPr id="55373" name="Rectangle 5"/>
            <p:cNvSpPr>
              <a:spLocks noChangeArrowheads="1"/>
            </p:cNvSpPr>
            <p:nvPr/>
          </p:nvSpPr>
          <p:spPr bwMode="auto">
            <a:xfrm>
              <a:off x="269" y="1031"/>
              <a:ext cx="144" cy="1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dist="107763" dir="2700000" algn="ctr" rotWithShape="0">
                <a:srgbClr val="C0C0C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5300" name="Rectangle 6"/>
          <p:cNvSpPr>
            <a:spLocks noChangeArrowheads="1"/>
          </p:cNvSpPr>
          <p:nvPr/>
        </p:nvSpPr>
        <p:spPr bwMode="auto">
          <a:xfrm>
            <a:off x="457200" y="0"/>
            <a:ext cx="82296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CC3300"/>
                </a:solidFill>
                <a:ea typeface="宋体" pitchFamily="2" charset="-122"/>
                <a:cs typeface="Times New Roman" pitchFamily="18" charset="0"/>
              </a:rPr>
              <a:t>Hình cắt riêng phần</a:t>
            </a:r>
          </a:p>
        </p:txBody>
      </p:sp>
      <p:sp>
        <p:nvSpPr>
          <p:cNvPr id="55301" name="Freeform 8"/>
          <p:cNvSpPr>
            <a:spLocks noChangeArrowheads="1"/>
          </p:cNvSpPr>
          <p:nvPr/>
        </p:nvSpPr>
        <p:spPr bwMode="auto">
          <a:xfrm>
            <a:off x="7275513" y="1133475"/>
            <a:ext cx="917575" cy="1327150"/>
          </a:xfrm>
          <a:custGeom>
            <a:avLst/>
            <a:gdLst>
              <a:gd name="T0" fmla="*/ 2147483647 w 444"/>
              <a:gd name="T1" fmla="*/ 0 h 642"/>
              <a:gd name="T2" fmla="*/ 0 w 444"/>
              <a:gd name="T3" fmla="*/ 2147483647 h 642"/>
              <a:gd name="T4" fmla="*/ 2147483647 w 444"/>
              <a:gd name="T5" fmla="*/ 2147483647 h 642"/>
              <a:gd name="T6" fmla="*/ 2147483647 w 444"/>
              <a:gd name="T7" fmla="*/ 2147483647 h 642"/>
              <a:gd name="T8" fmla="*/ 2147483647 w 444"/>
              <a:gd name="T9" fmla="*/ 2147483647 h 642"/>
              <a:gd name="T10" fmla="*/ 2147483647 w 444"/>
              <a:gd name="T11" fmla="*/ 2147483647 h 642"/>
              <a:gd name="T12" fmla="*/ 2147483647 w 444"/>
              <a:gd name="T13" fmla="*/ 2147483647 h 642"/>
              <a:gd name="T14" fmla="*/ 2147483647 w 444"/>
              <a:gd name="T15" fmla="*/ 2147483647 h 642"/>
              <a:gd name="T16" fmla="*/ 2147483647 w 444"/>
              <a:gd name="T17" fmla="*/ 2147483647 h 6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44" h="642">
                <a:moveTo>
                  <a:pt x="36" y="0"/>
                </a:moveTo>
                <a:lnTo>
                  <a:pt x="0" y="96"/>
                </a:lnTo>
                <a:lnTo>
                  <a:pt x="33" y="225"/>
                </a:lnTo>
                <a:lnTo>
                  <a:pt x="102" y="291"/>
                </a:lnTo>
                <a:lnTo>
                  <a:pt x="135" y="408"/>
                </a:lnTo>
                <a:lnTo>
                  <a:pt x="210" y="468"/>
                </a:lnTo>
                <a:lnTo>
                  <a:pt x="231" y="528"/>
                </a:lnTo>
                <a:lnTo>
                  <a:pt x="354" y="636"/>
                </a:lnTo>
                <a:lnTo>
                  <a:pt x="444" y="642"/>
                </a:lnTo>
              </a:path>
            </a:pathLst>
          </a:cu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5302" name="Group 9"/>
          <p:cNvGrpSpPr>
            <a:grpSpLocks/>
          </p:cNvGrpSpPr>
          <p:nvPr/>
        </p:nvGrpSpPr>
        <p:grpSpPr bwMode="auto">
          <a:xfrm>
            <a:off x="7313613" y="1139825"/>
            <a:ext cx="676275" cy="1104900"/>
            <a:chOff x="3726" y="2913"/>
            <a:chExt cx="327" cy="534"/>
          </a:xfrm>
        </p:grpSpPr>
        <p:sp>
          <p:nvSpPr>
            <p:cNvPr id="55368" name="Freeform 10"/>
            <p:cNvSpPr>
              <a:spLocks noChangeArrowheads="1"/>
            </p:cNvSpPr>
            <p:nvPr/>
          </p:nvSpPr>
          <p:spPr bwMode="auto">
            <a:xfrm>
              <a:off x="3726" y="2913"/>
              <a:ext cx="327" cy="69"/>
            </a:xfrm>
            <a:custGeom>
              <a:avLst/>
              <a:gdLst>
                <a:gd name="T0" fmla="*/ 309 w 336"/>
                <a:gd name="T1" fmla="*/ 0 h 72"/>
                <a:gd name="T2" fmla="*/ 309 w 336"/>
                <a:gd name="T3" fmla="*/ 63 h 72"/>
                <a:gd name="T4" fmla="*/ 0 w 336"/>
                <a:gd name="T5" fmla="*/ 63 h 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72">
                  <a:moveTo>
                    <a:pt x="336" y="0"/>
                  </a:moveTo>
                  <a:lnTo>
                    <a:pt x="336" y="72"/>
                  </a:lnTo>
                  <a:lnTo>
                    <a:pt x="0" y="72"/>
                  </a:lnTo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69" name="Freeform 11"/>
            <p:cNvSpPr>
              <a:spLocks noChangeArrowheads="1"/>
            </p:cNvSpPr>
            <p:nvPr/>
          </p:nvSpPr>
          <p:spPr bwMode="auto">
            <a:xfrm>
              <a:off x="3957" y="2982"/>
              <a:ext cx="96" cy="465"/>
            </a:xfrm>
            <a:custGeom>
              <a:avLst/>
              <a:gdLst>
                <a:gd name="T0" fmla="*/ 0 w 96"/>
                <a:gd name="T1" fmla="*/ 0 h 471"/>
                <a:gd name="T2" fmla="*/ 0 w 96"/>
                <a:gd name="T3" fmla="*/ 129 h 471"/>
                <a:gd name="T4" fmla="*/ 96 w 96"/>
                <a:gd name="T5" fmla="*/ 129 h 471"/>
                <a:gd name="T6" fmla="*/ 96 w 96"/>
                <a:gd name="T7" fmla="*/ 255 h 471"/>
                <a:gd name="T8" fmla="*/ 0 w 96"/>
                <a:gd name="T9" fmla="*/ 255 h 471"/>
                <a:gd name="T10" fmla="*/ 0 w 96"/>
                <a:gd name="T11" fmla="*/ 453 h 4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6" h="471">
                  <a:moveTo>
                    <a:pt x="0" y="0"/>
                  </a:moveTo>
                  <a:lnTo>
                    <a:pt x="0" y="135"/>
                  </a:lnTo>
                  <a:lnTo>
                    <a:pt x="96" y="135"/>
                  </a:lnTo>
                  <a:lnTo>
                    <a:pt x="96" y="264"/>
                  </a:lnTo>
                  <a:lnTo>
                    <a:pt x="0" y="264"/>
                  </a:lnTo>
                  <a:lnTo>
                    <a:pt x="0" y="471"/>
                  </a:lnTo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70" name="Line 12"/>
            <p:cNvSpPr>
              <a:spLocks noChangeShapeType="1"/>
            </p:cNvSpPr>
            <p:nvPr/>
          </p:nvSpPr>
          <p:spPr bwMode="auto">
            <a:xfrm flipH="1">
              <a:off x="3747" y="3115"/>
              <a:ext cx="21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71" name="Line 13"/>
            <p:cNvSpPr>
              <a:spLocks noChangeShapeType="1"/>
            </p:cNvSpPr>
            <p:nvPr/>
          </p:nvSpPr>
          <p:spPr bwMode="auto">
            <a:xfrm flipH="1">
              <a:off x="3831" y="3243"/>
              <a:ext cx="12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03" name="Group 14"/>
          <p:cNvGrpSpPr>
            <a:grpSpLocks/>
          </p:cNvGrpSpPr>
          <p:nvPr/>
        </p:nvGrpSpPr>
        <p:grpSpPr bwMode="auto">
          <a:xfrm>
            <a:off x="6273800" y="922338"/>
            <a:ext cx="2301875" cy="2903537"/>
            <a:chOff x="3952" y="2327"/>
            <a:chExt cx="1450" cy="1829"/>
          </a:xfrm>
        </p:grpSpPr>
        <p:grpSp>
          <p:nvGrpSpPr>
            <p:cNvPr id="55340" name="Group 15"/>
            <p:cNvGrpSpPr>
              <a:grpSpLocks/>
            </p:cNvGrpSpPr>
            <p:nvPr/>
          </p:nvGrpSpPr>
          <p:grpSpPr bwMode="auto">
            <a:xfrm>
              <a:off x="4069" y="2464"/>
              <a:ext cx="1200" cy="199"/>
              <a:chOff x="3315" y="2913"/>
              <a:chExt cx="921" cy="153"/>
            </a:xfrm>
          </p:grpSpPr>
          <p:sp>
            <p:nvSpPr>
              <p:cNvPr id="55365" name="Line 16"/>
              <p:cNvSpPr>
                <a:spLocks noChangeShapeType="1"/>
              </p:cNvSpPr>
              <p:nvPr/>
            </p:nvSpPr>
            <p:spPr bwMode="auto">
              <a:xfrm flipH="1">
                <a:off x="3315" y="2913"/>
                <a:ext cx="921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66" name="Line 17"/>
              <p:cNvSpPr>
                <a:spLocks noChangeShapeType="1"/>
              </p:cNvSpPr>
              <p:nvPr/>
            </p:nvSpPr>
            <p:spPr bwMode="auto">
              <a:xfrm flipH="1">
                <a:off x="3315" y="3066"/>
                <a:ext cx="411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67" name="Line 18"/>
              <p:cNvSpPr>
                <a:spLocks noChangeShapeType="1"/>
              </p:cNvSpPr>
              <p:nvPr/>
            </p:nvSpPr>
            <p:spPr bwMode="auto">
              <a:xfrm>
                <a:off x="3315" y="2916"/>
                <a:ext cx="0" cy="15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5341" name="Group 19"/>
            <p:cNvGrpSpPr>
              <a:grpSpLocks/>
            </p:cNvGrpSpPr>
            <p:nvPr/>
          </p:nvGrpSpPr>
          <p:grpSpPr bwMode="auto">
            <a:xfrm>
              <a:off x="3952" y="2667"/>
              <a:ext cx="1450" cy="1344"/>
              <a:chOff x="3225" y="3069"/>
              <a:chExt cx="1113" cy="1032"/>
            </a:xfrm>
          </p:grpSpPr>
          <p:sp>
            <p:nvSpPr>
              <p:cNvPr id="55362" name="Rectangle 20"/>
              <p:cNvSpPr>
                <a:spLocks noChangeArrowheads="1"/>
              </p:cNvSpPr>
              <p:nvPr/>
            </p:nvSpPr>
            <p:spPr bwMode="auto">
              <a:xfrm>
                <a:off x="3225" y="3876"/>
                <a:ext cx="1113" cy="225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363" name="Line 21"/>
              <p:cNvSpPr>
                <a:spLocks noChangeShapeType="1"/>
              </p:cNvSpPr>
              <p:nvPr/>
            </p:nvSpPr>
            <p:spPr bwMode="auto">
              <a:xfrm>
                <a:off x="3411" y="3069"/>
                <a:ext cx="0" cy="80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64" name="Line 22"/>
              <p:cNvSpPr>
                <a:spLocks noChangeShapeType="1"/>
              </p:cNvSpPr>
              <p:nvPr/>
            </p:nvSpPr>
            <p:spPr bwMode="auto">
              <a:xfrm>
                <a:off x="4149" y="3558"/>
                <a:ext cx="0" cy="31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42" name="Line 23"/>
            <p:cNvSpPr>
              <a:spLocks noChangeShapeType="1"/>
            </p:cNvSpPr>
            <p:nvPr/>
          </p:nvSpPr>
          <p:spPr bwMode="auto">
            <a:xfrm>
              <a:off x="5156" y="2671"/>
              <a:ext cx="0" cy="6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5343" name="Group 24"/>
            <p:cNvGrpSpPr>
              <a:grpSpLocks/>
            </p:cNvGrpSpPr>
            <p:nvPr/>
          </p:nvGrpSpPr>
          <p:grpSpPr bwMode="auto">
            <a:xfrm>
              <a:off x="4314" y="2459"/>
              <a:ext cx="722" cy="101"/>
              <a:chOff x="3503" y="2909"/>
              <a:chExt cx="554" cy="78"/>
            </a:xfrm>
          </p:grpSpPr>
          <p:sp>
            <p:nvSpPr>
              <p:cNvPr id="55359" name="Line 25"/>
              <p:cNvSpPr>
                <a:spLocks noChangeShapeType="1"/>
              </p:cNvSpPr>
              <p:nvPr/>
            </p:nvSpPr>
            <p:spPr bwMode="auto">
              <a:xfrm>
                <a:off x="3506" y="2909"/>
                <a:ext cx="0" cy="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60" name="Line 26"/>
              <p:cNvSpPr>
                <a:spLocks noChangeShapeType="1"/>
              </p:cNvSpPr>
              <p:nvPr/>
            </p:nvSpPr>
            <p:spPr bwMode="auto">
              <a:xfrm>
                <a:off x="3503" y="2984"/>
                <a:ext cx="55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61" name="Line 27"/>
              <p:cNvSpPr>
                <a:spLocks noChangeShapeType="1"/>
              </p:cNvSpPr>
              <p:nvPr/>
            </p:nvSpPr>
            <p:spPr bwMode="auto">
              <a:xfrm>
                <a:off x="4050" y="2909"/>
                <a:ext cx="0" cy="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44" name="Line 28"/>
            <p:cNvSpPr>
              <a:spLocks noChangeShapeType="1"/>
            </p:cNvSpPr>
            <p:nvPr/>
          </p:nvSpPr>
          <p:spPr bwMode="auto">
            <a:xfrm>
              <a:off x="4318" y="2728"/>
              <a:ext cx="7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5" name="Line 29"/>
            <p:cNvSpPr>
              <a:spLocks noChangeShapeType="1"/>
            </p:cNvSpPr>
            <p:nvPr/>
          </p:nvSpPr>
          <p:spPr bwMode="auto">
            <a:xfrm>
              <a:off x="4314" y="2892"/>
              <a:ext cx="7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6" name="Line 30"/>
            <p:cNvSpPr>
              <a:spLocks noChangeShapeType="1"/>
            </p:cNvSpPr>
            <p:nvPr/>
          </p:nvSpPr>
          <p:spPr bwMode="auto">
            <a:xfrm>
              <a:off x="4319" y="2726"/>
              <a:ext cx="0" cy="1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7" name="Line 31"/>
            <p:cNvSpPr>
              <a:spLocks noChangeShapeType="1"/>
            </p:cNvSpPr>
            <p:nvPr/>
          </p:nvSpPr>
          <p:spPr bwMode="auto">
            <a:xfrm>
              <a:off x="4448" y="2554"/>
              <a:ext cx="0" cy="14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8" name="Line 32"/>
            <p:cNvSpPr>
              <a:spLocks noChangeShapeType="1"/>
            </p:cNvSpPr>
            <p:nvPr/>
          </p:nvSpPr>
          <p:spPr bwMode="auto">
            <a:xfrm>
              <a:off x="4910" y="3193"/>
              <a:ext cx="0" cy="8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9" name="Line 33"/>
            <p:cNvSpPr>
              <a:spLocks noChangeShapeType="1"/>
            </p:cNvSpPr>
            <p:nvPr/>
          </p:nvSpPr>
          <p:spPr bwMode="auto">
            <a:xfrm>
              <a:off x="5031" y="2726"/>
              <a:ext cx="0" cy="1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0" name="Line 34"/>
            <p:cNvSpPr>
              <a:spLocks noChangeShapeType="1"/>
            </p:cNvSpPr>
            <p:nvPr/>
          </p:nvSpPr>
          <p:spPr bwMode="auto">
            <a:xfrm>
              <a:off x="5269" y="2464"/>
              <a:ext cx="0" cy="19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1" name="Line 35"/>
            <p:cNvSpPr>
              <a:spLocks noChangeShapeType="1"/>
            </p:cNvSpPr>
            <p:nvPr/>
          </p:nvSpPr>
          <p:spPr bwMode="auto">
            <a:xfrm flipH="1">
              <a:off x="5156" y="2663"/>
              <a:ext cx="11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2" name="Line 36"/>
            <p:cNvSpPr>
              <a:spLocks noChangeShapeType="1"/>
            </p:cNvSpPr>
            <p:nvPr/>
          </p:nvSpPr>
          <p:spPr bwMode="auto">
            <a:xfrm>
              <a:off x="4671" y="2862"/>
              <a:ext cx="0" cy="36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3" name="Line 37"/>
            <p:cNvSpPr>
              <a:spLocks noChangeShapeType="1"/>
            </p:cNvSpPr>
            <p:nvPr/>
          </p:nvSpPr>
          <p:spPr bwMode="auto">
            <a:xfrm>
              <a:off x="4671" y="2745"/>
              <a:ext cx="0" cy="7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4" name="Line 38"/>
            <p:cNvSpPr>
              <a:spLocks noChangeShapeType="1"/>
            </p:cNvSpPr>
            <p:nvPr/>
          </p:nvSpPr>
          <p:spPr bwMode="auto">
            <a:xfrm>
              <a:off x="4671" y="3406"/>
              <a:ext cx="0" cy="36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5" name="Line 39"/>
            <p:cNvSpPr>
              <a:spLocks noChangeShapeType="1"/>
            </p:cNvSpPr>
            <p:nvPr/>
          </p:nvSpPr>
          <p:spPr bwMode="auto">
            <a:xfrm>
              <a:off x="4671" y="3288"/>
              <a:ext cx="0" cy="7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6" name="Line 40"/>
            <p:cNvSpPr>
              <a:spLocks noChangeShapeType="1"/>
            </p:cNvSpPr>
            <p:nvPr/>
          </p:nvSpPr>
          <p:spPr bwMode="auto">
            <a:xfrm>
              <a:off x="4671" y="3929"/>
              <a:ext cx="0" cy="22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7" name="Line 41"/>
            <p:cNvSpPr>
              <a:spLocks noChangeShapeType="1"/>
            </p:cNvSpPr>
            <p:nvPr/>
          </p:nvSpPr>
          <p:spPr bwMode="auto">
            <a:xfrm>
              <a:off x="4671" y="3812"/>
              <a:ext cx="0" cy="7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8" name="Line 42"/>
            <p:cNvSpPr>
              <a:spLocks noChangeShapeType="1"/>
            </p:cNvSpPr>
            <p:nvPr/>
          </p:nvSpPr>
          <p:spPr bwMode="auto">
            <a:xfrm>
              <a:off x="4671" y="2327"/>
              <a:ext cx="0" cy="36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04" name="Group 43"/>
          <p:cNvGrpSpPr>
            <a:grpSpLocks/>
          </p:cNvGrpSpPr>
          <p:nvPr/>
        </p:nvGrpSpPr>
        <p:grpSpPr bwMode="auto">
          <a:xfrm>
            <a:off x="6007100" y="3836988"/>
            <a:ext cx="2735263" cy="2673350"/>
            <a:chOff x="3520" y="1536"/>
            <a:chExt cx="1323" cy="1293"/>
          </a:xfrm>
        </p:grpSpPr>
        <p:sp>
          <p:nvSpPr>
            <p:cNvPr id="55321" name="Oval 44"/>
            <p:cNvSpPr>
              <a:spLocks noChangeArrowheads="1"/>
            </p:cNvSpPr>
            <p:nvPr/>
          </p:nvSpPr>
          <p:spPr bwMode="auto">
            <a:xfrm>
              <a:off x="4024" y="2007"/>
              <a:ext cx="345" cy="345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322" name="Oval 45"/>
            <p:cNvSpPr>
              <a:spLocks noChangeArrowheads="1"/>
            </p:cNvSpPr>
            <p:nvPr/>
          </p:nvSpPr>
          <p:spPr bwMode="auto">
            <a:xfrm>
              <a:off x="3931" y="1914"/>
              <a:ext cx="534" cy="534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323" name="Oval 46"/>
            <p:cNvSpPr>
              <a:spLocks noChangeArrowheads="1"/>
            </p:cNvSpPr>
            <p:nvPr/>
          </p:nvSpPr>
          <p:spPr bwMode="auto">
            <a:xfrm>
              <a:off x="3838" y="1821"/>
              <a:ext cx="720" cy="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324" name="Oval 47"/>
            <p:cNvSpPr>
              <a:spLocks noChangeArrowheads="1"/>
            </p:cNvSpPr>
            <p:nvPr/>
          </p:nvSpPr>
          <p:spPr bwMode="auto">
            <a:xfrm>
              <a:off x="3742" y="1725"/>
              <a:ext cx="909" cy="90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325" name="Oval 48"/>
            <p:cNvSpPr>
              <a:spLocks noChangeArrowheads="1"/>
            </p:cNvSpPr>
            <p:nvPr/>
          </p:nvSpPr>
          <p:spPr bwMode="auto">
            <a:xfrm>
              <a:off x="3640" y="1620"/>
              <a:ext cx="1119" cy="1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326" name="Line 49"/>
            <p:cNvSpPr>
              <a:spLocks noChangeShapeType="1"/>
            </p:cNvSpPr>
            <p:nvPr/>
          </p:nvSpPr>
          <p:spPr bwMode="auto">
            <a:xfrm>
              <a:off x="4279" y="2178"/>
              <a:ext cx="255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7" name="Line 50"/>
            <p:cNvSpPr>
              <a:spLocks noChangeShapeType="1"/>
            </p:cNvSpPr>
            <p:nvPr/>
          </p:nvSpPr>
          <p:spPr bwMode="auto">
            <a:xfrm>
              <a:off x="3856" y="2178"/>
              <a:ext cx="26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8" name="Line 51"/>
            <p:cNvSpPr>
              <a:spLocks noChangeShapeType="1"/>
            </p:cNvSpPr>
            <p:nvPr/>
          </p:nvSpPr>
          <p:spPr bwMode="auto">
            <a:xfrm rot="-5400000">
              <a:off x="4084" y="1983"/>
              <a:ext cx="23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9" name="Line 52"/>
            <p:cNvSpPr>
              <a:spLocks noChangeShapeType="1"/>
            </p:cNvSpPr>
            <p:nvPr/>
          </p:nvSpPr>
          <p:spPr bwMode="auto">
            <a:xfrm rot="-5400000">
              <a:off x="4081" y="2371"/>
              <a:ext cx="23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0" name="Line 53"/>
            <p:cNvSpPr>
              <a:spLocks noChangeShapeType="1"/>
            </p:cNvSpPr>
            <p:nvPr/>
          </p:nvSpPr>
          <p:spPr bwMode="auto">
            <a:xfrm rot="-5400000">
              <a:off x="4168" y="2178"/>
              <a:ext cx="6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1" name="Line 54"/>
            <p:cNvSpPr>
              <a:spLocks noChangeShapeType="1"/>
            </p:cNvSpPr>
            <p:nvPr/>
          </p:nvSpPr>
          <p:spPr bwMode="auto">
            <a:xfrm>
              <a:off x="4168" y="2178"/>
              <a:ext cx="6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2" name="Line 55"/>
            <p:cNvSpPr>
              <a:spLocks noChangeShapeType="1"/>
            </p:cNvSpPr>
            <p:nvPr/>
          </p:nvSpPr>
          <p:spPr bwMode="auto">
            <a:xfrm rot="-5400000">
              <a:off x="4096" y="2725"/>
              <a:ext cx="20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3" name="Line 56"/>
            <p:cNvSpPr>
              <a:spLocks noChangeShapeType="1"/>
            </p:cNvSpPr>
            <p:nvPr/>
          </p:nvSpPr>
          <p:spPr bwMode="auto">
            <a:xfrm rot="-5400000">
              <a:off x="4168" y="1794"/>
              <a:ext cx="6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4" name="Line 57"/>
            <p:cNvSpPr>
              <a:spLocks noChangeShapeType="1"/>
            </p:cNvSpPr>
            <p:nvPr/>
          </p:nvSpPr>
          <p:spPr bwMode="auto">
            <a:xfrm rot="-5400000">
              <a:off x="4108" y="1627"/>
              <a:ext cx="18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5" name="Line 58"/>
            <p:cNvSpPr>
              <a:spLocks noChangeShapeType="1"/>
            </p:cNvSpPr>
            <p:nvPr/>
          </p:nvSpPr>
          <p:spPr bwMode="auto">
            <a:xfrm rot="-5400000">
              <a:off x="4168" y="2556"/>
              <a:ext cx="6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6" name="Line 59"/>
            <p:cNvSpPr>
              <a:spLocks noChangeShapeType="1"/>
            </p:cNvSpPr>
            <p:nvPr/>
          </p:nvSpPr>
          <p:spPr bwMode="auto">
            <a:xfrm>
              <a:off x="4570" y="2178"/>
              <a:ext cx="6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7" name="Line 60"/>
            <p:cNvSpPr>
              <a:spLocks noChangeShapeType="1"/>
            </p:cNvSpPr>
            <p:nvPr/>
          </p:nvSpPr>
          <p:spPr bwMode="auto">
            <a:xfrm>
              <a:off x="4684" y="2178"/>
              <a:ext cx="159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8" name="Line 61"/>
            <p:cNvSpPr>
              <a:spLocks noChangeShapeType="1"/>
            </p:cNvSpPr>
            <p:nvPr/>
          </p:nvSpPr>
          <p:spPr bwMode="auto">
            <a:xfrm>
              <a:off x="3754" y="2181"/>
              <a:ext cx="6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9" name="Line 62"/>
            <p:cNvSpPr>
              <a:spLocks noChangeShapeType="1"/>
            </p:cNvSpPr>
            <p:nvPr/>
          </p:nvSpPr>
          <p:spPr bwMode="auto">
            <a:xfrm>
              <a:off x="3520" y="2181"/>
              <a:ext cx="189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05" name="Group 63"/>
          <p:cNvGrpSpPr>
            <a:grpSpLocks/>
          </p:cNvGrpSpPr>
          <p:nvPr/>
        </p:nvGrpSpPr>
        <p:grpSpPr bwMode="auto">
          <a:xfrm>
            <a:off x="7786688" y="1133475"/>
            <a:ext cx="577850" cy="1309688"/>
            <a:chOff x="3957" y="2910"/>
            <a:chExt cx="279" cy="633"/>
          </a:xfrm>
        </p:grpSpPr>
        <p:sp>
          <p:nvSpPr>
            <p:cNvPr id="55311" name="Line 64"/>
            <p:cNvSpPr>
              <a:spLocks noChangeShapeType="1"/>
            </p:cNvSpPr>
            <p:nvPr/>
          </p:nvSpPr>
          <p:spPr bwMode="auto">
            <a:xfrm>
              <a:off x="4167" y="2910"/>
              <a:ext cx="66" cy="6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2" name="Line 65"/>
            <p:cNvSpPr>
              <a:spLocks noChangeShapeType="1"/>
            </p:cNvSpPr>
            <p:nvPr/>
          </p:nvSpPr>
          <p:spPr bwMode="auto">
            <a:xfrm>
              <a:off x="4095" y="2913"/>
              <a:ext cx="141" cy="14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3" name="Line 66"/>
            <p:cNvSpPr>
              <a:spLocks noChangeShapeType="1"/>
            </p:cNvSpPr>
            <p:nvPr/>
          </p:nvSpPr>
          <p:spPr bwMode="auto">
            <a:xfrm>
              <a:off x="4053" y="2949"/>
              <a:ext cx="111" cy="11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4" name="Line 67"/>
            <p:cNvSpPr>
              <a:spLocks noChangeShapeType="1"/>
            </p:cNvSpPr>
            <p:nvPr/>
          </p:nvSpPr>
          <p:spPr bwMode="auto">
            <a:xfrm>
              <a:off x="4011" y="2985"/>
              <a:ext cx="138" cy="13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5" name="Line 68"/>
            <p:cNvSpPr>
              <a:spLocks noChangeShapeType="1"/>
            </p:cNvSpPr>
            <p:nvPr/>
          </p:nvSpPr>
          <p:spPr bwMode="auto">
            <a:xfrm>
              <a:off x="3963" y="3015"/>
              <a:ext cx="180" cy="18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6" name="Line 69"/>
            <p:cNvSpPr>
              <a:spLocks noChangeShapeType="1"/>
            </p:cNvSpPr>
            <p:nvPr/>
          </p:nvSpPr>
          <p:spPr bwMode="auto">
            <a:xfrm>
              <a:off x="4053" y="3180"/>
              <a:ext cx="96" cy="9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7" name="Line 70"/>
            <p:cNvSpPr>
              <a:spLocks noChangeShapeType="1"/>
            </p:cNvSpPr>
            <p:nvPr/>
          </p:nvSpPr>
          <p:spPr bwMode="auto">
            <a:xfrm>
              <a:off x="4035" y="3243"/>
              <a:ext cx="114" cy="11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8" name="Line 71"/>
            <p:cNvSpPr>
              <a:spLocks noChangeShapeType="1"/>
            </p:cNvSpPr>
            <p:nvPr/>
          </p:nvSpPr>
          <p:spPr bwMode="auto">
            <a:xfrm>
              <a:off x="3969" y="3258"/>
              <a:ext cx="177" cy="17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9" name="Line 72"/>
            <p:cNvSpPr>
              <a:spLocks noChangeShapeType="1"/>
            </p:cNvSpPr>
            <p:nvPr/>
          </p:nvSpPr>
          <p:spPr bwMode="auto">
            <a:xfrm>
              <a:off x="3963" y="3333"/>
              <a:ext cx="177" cy="17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0" name="Line 73"/>
            <p:cNvSpPr>
              <a:spLocks noChangeShapeType="1"/>
            </p:cNvSpPr>
            <p:nvPr/>
          </p:nvSpPr>
          <p:spPr bwMode="auto">
            <a:xfrm>
              <a:off x="3957" y="3414"/>
              <a:ext cx="129" cy="129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452438" y="3176588"/>
            <a:ext cx="5726112" cy="1203325"/>
            <a:chOff x="285" y="3036"/>
            <a:chExt cx="3607" cy="758"/>
          </a:xfrm>
        </p:grpSpPr>
        <p:sp>
          <p:nvSpPr>
            <p:cNvPr id="55309" name="Text Box 75"/>
            <p:cNvSpPr txBox="1">
              <a:spLocks noChangeArrowheads="1"/>
            </p:cNvSpPr>
            <p:nvPr/>
          </p:nvSpPr>
          <p:spPr bwMode="auto">
            <a:xfrm>
              <a:off x="459" y="3036"/>
              <a:ext cx="3433" cy="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sz="2800">
                  <a:solidFill>
                    <a:srgbClr val="FF0000"/>
                  </a:solidFill>
                  <a:ea typeface="宋体" pitchFamily="2" charset="-122"/>
                  <a:cs typeface="Arial" charset="0"/>
                </a:rPr>
                <a:t>Không</a:t>
              </a:r>
              <a:r>
                <a:rPr lang="en-US" altLang="zh-CN" sz="2800">
                  <a:ea typeface="宋体" pitchFamily="2" charset="-122"/>
                  <a:cs typeface="Arial" charset="0"/>
                </a:rPr>
                <a:t> ký hiệu vết mặt phẳng cắt, hướng chiếu và tên hình cắt</a:t>
              </a:r>
            </a:p>
          </p:txBody>
        </p:sp>
        <p:sp>
          <p:nvSpPr>
            <p:cNvPr id="55310" name="Rectangle 76"/>
            <p:cNvSpPr>
              <a:spLocks noChangeArrowheads="1"/>
            </p:cNvSpPr>
            <p:nvPr/>
          </p:nvSpPr>
          <p:spPr bwMode="auto">
            <a:xfrm>
              <a:off x="285" y="3207"/>
              <a:ext cx="144" cy="1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dist="107763" dir="2700000" algn="ctr" rotWithShape="0">
                <a:srgbClr val="C0C0C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21616" name="Freeform 80"/>
          <p:cNvSpPr>
            <a:spLocks noChangeArrowheads="1"/>
          </p:cNvSpPr>
          <p:nvPr/>
        </p:nvSpPr>
        <p:spPr bwMode="auto">
          <a:xfrm>
            <a:off x="7275513" y="1133475"/>
            <a:ext cx="917575" cy="1327150"/>
          </a:xfrm>
          <a:custGeom>
            <a:avLst/>
            <a:gdLst>
              <a:gd name="T0" fmla="*/ 2147483647 w 444"/>
              <a:gd name="T1" fmla="*/ 0 h 642"/>
              <a:gd name="T2" fmla="*/ 0 w 444"/>
              <a:gd name="T3" fmla="*/ 2147483647 h 642"/>
              <a:gd name="T4" fmla="*/ 2147483647 w 444"/>
              <a:gd name="T5" fmla="*/ 2147483647 h 642"/>
              <a:gd name="T6" fmla="*/ 2147483647 w 444"/>
              <a:gd name="T7" fmla="*/ 2147483647 h 642"/>
              <a:gd name="T8" fmla="*/ 2147483647 w 444"/>
              <a:gd name="T9" fmla="*/ 2147483647 h 642"/>
              <a:gd name="T10" fmla="*/ 2147483647 w 444"/>
              <a:gd name="T11" fmla="*/ 2147483647 h 642"/>
              <a:gd name="T12" fmla="*/ 2147483647 w 444"/>
              <a:gd name="T13" fmla="*/ 2147483647 h 642"/>
              <a:gd name="T14" fmla="*/ 2147483647 w 444"/>
              <a:gd name="T15" fmla="*/ 2147483647 h 642"/>
              <a:gd name="T16" fmla="*/ 2147483647 w 444"/>
              <a:gd name="T17" fmla="*/ 2147483647 h 6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44" h="642">
                <a:moveTo>
                  <a:pt x="36" y="0"/>
                </a:moveTo>
                <a:lnTo>
                  <a:pt x="0" y="96"/>
                </a:lnTo>
                <a:lnTo>
                  <a:pt x="33" y="225"/>
                </a:lnTo>
                <a:lnTo>
                  <a:pt x="102" y="291"/>
                </a:lnTo>
                <a:lnTo>
                  <a:pt x="135" y="408"/>
                </a:lnTo>
                <a:lnTo>
                  <a:pt x="210" y="468"/>
                </a:lnTo>
                <a:lnTo>
                  <a:pt x="231" y="528"/>
                </a:lnTo>
                <a:lnTo>
                  <a:pt x="354" y="636"/>
                </a:lnTo>
                <a:lnTo>
                  <a:pt x="444" y="642"/>
                </a:lnTo>
              </a:path>
            </a:pathLst>
          </a:cu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8" name="Rectangle 81"/>
          <p:cNvSpPr>
            <a:spLocks noChangeArrowheads="1"/>
          </p:cNvSpPr>
          <p:nvPr/>
        </p:nvSpPr>
        <p:spPr bwMode="auto">
          <a:xfrm>
            <a:off x="6983413" y="1574800"/>
            <a:ext cx="142875" cy="203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3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 animBg="1"/>
      <p:bldP spid="321616" grpId="0" animBg="1"/>
      <p:bldP spid="32161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373313" y="1673225"/>
            <a:ext cx="39084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6000" b="1">
                <a:solidFill>
                  <a:srgbClr val="000066"/>
                </a:solidFill>
                <a:ea typeface="宋体" pitchFamily="2" charset="-122"/>
                <a:cs typeface="Arial" charset="0"/>
              </a:rPr>
              <a:t>III- Mặt cắt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5" b="50000"/>
          <a:stretch>
            <a:fillRect/>
          </a:stretch>
        </p:blipFill>
        <p:spPr bwMode="auto">
          <a:xfrm>
            <a:off x="0" y="4464050"/>
            <a:ext cx="9144000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393950" y="103188"/>
            <a:ext cx="447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accent2"/>
                </a:solidFill>
                <a:ea typeface="宋体" pitchFamily="2" charset="-122"/>
                <a:cs typeface="Arial" charset="0"/>
              </a:rPr>
              <a:t>1- Phân loại mặt cắt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41288" y="804863"/>
            <a:ext cx="8851900" cy="53975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92"/>
          <p:cNvGrpSpPr>
            <a:grpSpLocks/>
          </p:cNvGrpSpPr>
          <p:nvPr/>
        </p:nvGrpSpPr>
        <p:grpSpPr bwMode="auto">
          <a:xfrm>
            <a:off x="1060450" y="2017713"/>
            <a:ext cx="6272213" cy="609600"/>
            <a:chOff x="668" y="1271"/>
            <a:chExt cx="3951" cy="384"/>
          </a:xfrm>
        </p:grpSpPr>
        <p:sp>
          <p:nvSpPr>
            <p:cNvPr id="57352" name="Text Box 193"/>
            <p:cNvSpPr txBox="1">
              <a:spLocks noChangeArrowheads="1"/>
            </p:cNvSpPr>
            <p:nvPr/>
          </p:nvSpPr>
          <p:spPr bwMode="auto">
            <a:xfrm>
              <a:off x="1071" y="1271"/>
              <a:ext cx="35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zh-CN" sz="3400">
                  <a:ea typeface="宋体" pitchFamily="2" charset="-122"/>
                  <a:cs typeface="Arial" charset="0"/>
                </a:rPr>
                <a:t>Mặt cắt chập</a:t>
              </a:r>
              <a:endParaRPr lang="en-US" altLang="zh-CN" sz="340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57353" name="Rectangle 194"/>
            <p:cNvSpPr>
              <a:spLocks noChangeArrowheads="1"/>
            </p:cNvSpPr>
            <p:nvPr/>
          </p:nvSpPr>
          <p:spPr bwMode="auto">
            <a:xfrm>
              <a:off x="668" y="1398"/>
              <a:ext cx="163" cy="16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195"/>
          <p:cNvGrpSpPr>
            <a:grpSpLocks/>
          </p:cNvGrpSpPr>
          <p:nvPr/>
        </p:nvGrpSpPr>
        <p:grpSpPr bwMode="auto">
          <a:xfrm>
            <a:off x="1079500" y="1365250"/>
            <a:ext cx="7192963" cy="609600"/>
            <a:chOff x="680" y="860"/>
            <a:chExt cx="4531" cy="384"/>
          </a:xfrm>
        </p:grpSpPr>
        <p:sp>
          <p:nvSpPr>
            <p:cNvPr id="57350" name="Text Box 196"/>
            <p:cNvSpPr txBox="1">
              <a:spLocks noChangeArrowheads="1"/>
            </p:cNvSpPr>
            <p:nvPr/>
          </p:nvSpPr>
          <p:spPr bwMode="auto">
            <a:xfrm>
              <a:off x="1086" y="860"/>
              <a:ext cx="412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zh-CN" sz="3400">
                  <a:ea typeface="宋体" pitchFamily="2" charset="-122"/>
                  <a:cs typeface="Arial" charset="0"/>
                </a:rPr>
                <a:t>Mặt cắt rời</a:t>
              </a:r>
              <a:endParaRPr lang="en-US" altLang="zh-CN" sz="340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57351" name="Rectangle 197"/>
            <p:cNvSpPr>
              <a:spLocks noChangeArrowheads="1"/>
            </p:cNvSpPr>
            <p:nvPr/>
          </p:nvSpPr>
          <p:spPr bwMode="auto">
            <a:xfrm>
              <a:off x="680" y="990"/>
              <a:ext cx="166" cy="16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017838" y="103188"/>
            <a:ext cx="25161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accent2"/>
                </a:solidFill>
                <a:ea typeface="宋体" pitchFamily="2" charset="-122"/>
                <a:cs typeface="Arial" charset="0"/>
              </a:rPr>
              <a:t>Mặt cắt rời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41288" y="804863"/>
            <a:ext cx="8851900" cy="53975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2"/>
          <p:cNvGrpSpPr>
            <a:grpSpLocks/>
          </p:cNvGrpSpPr>
          <p:nvPr/>
        </p:nvGrpSpPr>
        <p:grpSpPr bwMode="auto">
          <a:xfrm>
            <a:off x="6734175" y="1397000"/>
            <a:ext cx="1252538" cy="1350963"/>
            <a:chOff x="3072" y="880"/>
            <a:chExt cx="789" cy="851"/>
          </a:xfrm>
        </p:grpSpPr>
        <p:sp>
          <p:nvSpPr>
            <p:cNvPr id="59448" name="Freeform 3"/>
            <p:cNvSpPr>
              <a:spLocks noChangeArrowheads="1"/>
            </p:cNvSpPr>
            <p:nvPr/>
          </p:nvSpPr>
          <p:spPr bwMode="auto">
            <a:xfrm>
              <a:off x="3108" y="880"/>
              <a:ext cx="753" cy="810"/>
            </a:xfrm>
            <a:custGeom>
              <a:avLst/>
              <a:gdLst>
                <a:gd name="T0" fmla="*/ 324 w 753"/>
                <a:gd name="T1" fmla="*/ 810 h 810"/>
                <a:gd name="T2" fmla="*/ 674 w 753"/>
                <a:gd name="T3" fmla="*/ 597 h 810"/>
                <a:gd name="T4" fmla="*/ 728 w 753"/>
                <a:gd name="T5" fmla="*/ 555 h 810"/>
                <a:gd name="T6" fmla="*/ 750 w 753"/>
                <a:gd name="T7" fmla="*/ 477 h 810"/>
                <a:gd name="T8" fmla="*/ 748 w 753"/>
                <a:gd name="T9" fmla="*/ 389 h 810"/>
                <a:gd name="T10" fmla="*/ 730 w 753"/>
                <a:gd name="T11" fmla="*/ 305 h 810"/>
                <a:gd name="T12" fmla="*/ 698 w 753"/>
                <a:gd name="T13" fmla="*/ 229 h 810"/>
                <a:gd name="T14" fmla="*/ 640 w 753"/>
                <a:gd name="T15" fmla="*/ 141 h 810"/>
                <a:gd name="T16" fmla="*/ 566 w 753"/>
                <a:gd name="T17" fmla="*/ 61 h 810"/>
                <a:gd name="T18" fmla="*/ 490 w 753"/>
                <a:gd name="T19" fmla="*/ 15 h 810"/>
                <a:gd name="T20" fmla="*/ 408 w 753"/>
                <a:gd name="T21" fmla="*/ 1 h 810"/>
                <a:gd name="T22" fmla="*/ 346 w 753"/>
                <a:gd name="T23" fmla="*/ 19 h 810"/>
                <a:gd name="T24" fmla="*/ 0 w 753"/>
                <a:gd name="T25" fmla="*/ 224 h 8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53" h="810">
                  <a:moveTo>
                    <a:pt x="324" y="810"/>
                  </a:moveTo>
                  <a:lnTo>
                    <a:pt x="674" y="597"/>
                  </a:lnTo>
                  <a:lnTo>
                    <a:pt x="728" y="555"/>
                  </a:lnTo>
                  <a:cubicBezTo>
                    <a:pt x="741" y="535"/>
                    <a:pt x="747" y="505"/>
                    <a:pt x="750" y="477"/>
                  </a:cubicBezTo>
                  <a:cubicBezTo>
                    <a:pt x="753" y="449"/>
                    <a:pt x="751" y="418"/>
                    <a:pt x="748" y="389"/>
                  </a:cubicBezTo>
                  <a:cubicBezTo>
                    <a:pt x="745" y="360"/>
                    <a:pt x="738" y="332"/>
                    <a:pt x="730" y="305"/>
                  </a:cubicBezTo>
                  <a:cubicBezTo>
                    <a:pt x="722" y="278"/>
                    <a:pt x="713" y="256"/>
                    <a:pt x="698" y="229"/>
                  </a:cubicBezTo>
                  <a:cubicBezTo>
                    <a:pt x="683" y="202"/>
                    <a:pt x="662" y="169"/>
                    <a:pt x="640" y="141"/>
                  </a:cubicBezTo>
                  <a:cubicBezTo>
                    <a:pt x="618" y="113"/>
                    <a:pt x="591" y="82"/>
                    <a:pt x="566" y="61"/>
                  </a:cubicBezTo>
                  <a:cubicBezTo>
                    <a:pt x="541" y="40"/>
                    <a:pt x="516" y="25"/>
                    <a:pt x="490" y="15"/>
                  </a:cubicBezTo>
                  <a:cubicBezTo>
                    <a:pt x="464" y="5"/>
                    <a:pt x="432" y="0"/>
                    <a:pt x="408" y="1"/>
                  </a:cubicBezTo>
                  <a:lnTo>
                    <a:pt x="346" y="19"/>
                  </a:lnTo>
                  <a:lnTo>
                    <a:pt x="0" y="224"/>
                  </a:lnTo>
                </a:path>
              </a:pathLst>
            </a:custGeom>
            <a:gradFill rotWithShape="1">
              <a:gsLst>
                <a:gs pos="0">
                  <a:srgbClr val="00CC00"/>
                </a:gs>
                <a:gs pos="100000">
                  <a:srgbClr val="99FF99"/>
                </a:gs>
              </a:gsLst>
              <a:lin ang="2700000" scaled="1"/>
            </a:gradFill>
            <a:ln w="28575" cap="sq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49" name="Oval 4"/>
            <p:cNvSpPr>
              <a:spLocks noChangeArrowheads="1"/>
            </p:cNvSpPr>
            <p:nvPr/>
          </p:nvSpPr>
          <p:spPr bwMode="auto">
            <a:xfrm rot="-1812259">
              <a:off x="3072" y="1066"/>
              <a:ext cx="370" cy="665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48165" name="Freeform 5"/>
          <p:cNvSpPr>
            <a:spLocks noChangeArrowheads="1"/>
          </p:cNvSpPr>
          <p:nvPr/>
        </p:nvSpPr>
        <p:spPr bwMode="auto">
          <a:xfrm>
            <a:off x="6540500" y="1235075"/>
            <a:ext cx="1106488" cy="2060575"/>
          </a:xfrm>
          <a:custGeom>
            <a:avLst/>
            <a:gdLst>
              <a:gd name="T0" fmla="*/ 2147483647 w 613"/>
              <a:gd name="T1" fmla="*/ 2147483647 h 1110"/>
              <a:gd name="T2" fmla="*/ 0 w 613"/>
              <a:gd name="T3" fmla="*/ 2147483647 h 1110"/>
              <a:gd name="T4" fmla="*/ 0 w 613"/>
              <a:gd name="T5" fmla="*/ 0 h 1110"/>
              <a:gd name="T6" fmla="*/ 2147483647 w 613"/>
              <a:gd name="T7" fmla="*/ 2147483647 h 1110"/>
              <a:gd name="T8" fmla="*/ 2147483647 w 613"/>
              <a:gd name="T9" fmla="*/ 2147483647 h 11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3" h="1110">
                <a:moveTo>
                  <a:pt x="606" y="1110"/>
                </a:moveTo>
                <a:lnTo>
                  <a:pt x="0" y="760"/>
                </a:lnTo>
                <a:lnTo>
                  <a:pt x="0" y="0"/>
                </a:lnTo>
                <a:lnTo>
                  <a:pt x="613" y="354"/>
                </a:lnTo>
                <a:lnTo>
                  <a:pt x="606" y="1110"/>
                </a:lnTo>
                <a:close/>
              </a:path>
            </a:pathLst>
          </a:custGeom>
          <a:solidFill>
            <a:srgbClr val="0099CC">
              <a:alpha val="39999"/>
            </a:srgbClr>
          </a:solidFill>
          <a:ln w="9525" cap="sq">
            <a:solidFill>
              <a:srgbClr val="006699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9396" name="Rectangle 6"/>
          <p:cNvSpPr>
            <a:spLocks noChangeArrowheads="1"/>
          </p:cNvSpPr>
          <p:nvPr/>
        </p:nvSpPr>
        <p:spPr bwMode="auto">
          <a:xfrm>
            <a:off x="444500" y="117475"/>
            <a:ext cx="8229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CC3300"/>
                </a:solidFill>
                <a:ea typeface="宋体" pitchFamily="2" charset="-122"/>
                <a:cs typeface="Times New Roman" pitchFamily="18" charset="0"/>
              </a:rPr>
              <a:t>Mặt cắt chập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005138" y="4852988"/>
            <a:ext cx="4897437" cy="1209675"/>
            <a:chOff x="1263" y="3057"/>
            <a:chExt cx="3085" cy="762"/>
          </a:xfrm>
        </p:grpSpPr>
        <p:grpSp>
          <p:nvGrpSpPr>
            <p:cNvPr id="59433" name="Group 8"/>
            <p:cNvGrpSpPr>
              <a:grpSpLocks/>
            </p:cNvGrpSpPr>
            <p:nvPr/>
          </p:nvGrpSpPr>
          <p:grpSpPr bwMode="auto">
            <a:xfrm>
              <a:off x="1263" y="3057"/>
              <a:ext cx="3000" cy="762"/>
              <a:chOff x="2517" y="2643"/>
              <a:chExt cx="3000" cy="762"/>
            </a:xfrm>
          </p:grpSpPr>
          <p:sp>
            <p:nvSpPr>
              <p:cNvPr id="59441" name="Line 9"/>
              <p:cNvSpPr>
                <a:spLocks noChangeShapeType="1"/>
              </p:cNvSpPr>
              <p:nvPr/>
            </p:nvSpPr>
            <p:spPr bwMode="auto">
              <a:xfrm>
                <a:off x="2526" y="3405"/>
                <a:ext cx="29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42" name="Line 10"/>
              <p:cNvSpPr>
                <a:spLocks noChangeShapeType="1"/>
              </p:cNvSpPr>
              <p:nvPr/>
            </p:nvSpPr>
            <p:spPr bwMode="auto">
              <a:xfrm>
                <a:off x="2520" y="3210"/>
                <a:ext cx="14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43" name="Line 11"/>
              <p:cNvSpPr>
                <a:spLocks noChangeShapeType="1"/>
              </p:cNvSpPr>
              <p:nvPr/>
            </p:nvSpPr>
            <p:spPr bwMode="auto">
              <a:xfrm>
                <a:off x="2517" y="2832"/>
                <a:ext cx="14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44" name="Line 12"/>
              <p:cNvSpPr>
                <a:spLocks noChangeShapeType="1"/>
              </p:cNvSpPr>
              <p:nvPr/>
            </p:nvSpPr>
            <p:spPr bwMode="auto">
              <a:xfrm>
                <a:off x="2520" y="2643"/>
                <a:ext cx="299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45" name="Line 13"/>
              <p:cNvSpPr>
                <a:spLocks noChangeShapeType="1"/>
              </p:cNvSpPr>
              <p:nvPr/>
            </p:nvSpPr>
            <p:spPr bwMode="auto">
              <a:xfrm>
                <a:off x="2520" y="2649"/>
                <a:ext cx="0" cy="75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46" name="Line 14"/>
              <p:cNvSpPr>
                <a:spLocks noChangeShapeType="1"/>
              </p:cNvSpPr>
              <p:nvPr/>
            </p:nvSpPr>
            <p:spPr bwMode="auto">
              <a:xfrm>
                <a:off x="5517" y="2643"/>
                <a:ext cx="0" cy="75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47" name="Freeform 15"/>
              <p:cNvSpPr>
                <a:spLocks noChangeArrowheads="1"/>
              </p:cNvSpPr>
              <p:nvPr/>
            </p:nvSpPr>
            <p:spPr bwMode="auto">
              <a:xfrm>
                <a:off x="3991" y="2643"/>
                <a:ext cx="244" cy="760"/>
              </a:xfrm>
              <a:custGeom>
                <a:avLst/>
                <a:gdLst>
                  <a:gd name="T0" fmla="*/ 32 w 244"/>
                  <a:gd name="T1" fmla="*/ 0 h 760"/>
                  <a:gd name="T2" fmla="*/ 170 w 244"/>
                  <a:gd name="T3" fmla="*/ 21 h 760"/>
                  <a:gd name="T4" fmla="*/ 227 w 244"/>
                  <a:gd name="T5" fmla="*/ 60 h 760"/>
                  <a:gd name="T6" fmla="*/ 236 w 244"/>
                  <a:gd name="T7" fmla="*/ 93 h 760"/>
                  <a:gd name="T8" fmla="*/ 197 w 244"/>
                  <a:gd name="T9" fmla="*/ 141 h 760"/>
                  <a:gd name="T10" fmla="*/ 86 w 244"/>
                  <a:gd name="T11" fmla="*/ 174 h 760"/>
                  <a:gd name="T12" fmla="*/ 2 w 244"/>
                  <a:gd name="T13" fmla="*/ 186 h 760"/>
                  <a:gd name="T14" fmla="*/ 86 w 244"/>
                  <a:gd name="T15" fmla="*/ 195 h 760"/>
                  <a:gd name="T16" fmla="*/ 170 w 244"/>
                  <a:gd name="T17" fmla="*/ 240 h 760"/>
                  <a:gd name="T18" fmla="*/ 227 w 244"/>
                  <a:gd name="T19" fmla="*/ 306 h 760"/>
                  <a:gd name="T20" fmla="*/ 242 w 244"/>
                  <a:gd name="T21" fmla="*/ 375 h 760"/>
                  <a:gd name="T22" fmla="*/ 224 w 244"/>
                  <a:gd name="T23" fmla="*/ 447 h 760"/>
                  <a:gd name="T24" fmla="*/ 167 w 244"/>
                  <a:gd name="T25" fmla="*/ 504 h 760"/>
                  <a:gd name="T26" fmla="*/ 74 w 244"/>
                  <a:gd name="T27" fmla="*/ 546 h 760"/>
                  <a:gd name="T28" fmla="*/ 5 w 244"/>
                  <a:gd name="T29" fmla="*/ 567 h 760"/>
                  <a:gd name="T30" fmla="*/ 104 w 244"/>
                  <a:gd name="T31" fmla="*/ 573 h 760"/>
                  <a:gd name="T32" fmla="*/ 170 w 244"/>
                  <a:gd name="T33" fmla="*/ 585 h 760"/>
                  <a:gd name="T34" fmla="*/ 221 w 244"/>
                  <a:gd name="T35" fmla="*/ 615 h 760"/>
                  <a:gd name="T36" fmla="*/ 242 w 244"/>
                  <a:gd name="T37" fmla="*/ 660 h 760"/>
                  <a:gd name="T38" fmla="*/ 209 w 244"/>
                  <a:gd name="T39" fmla="*/ 699 h 760"/>
                  <a:gd name="T40" fmla="*/ 131 w 244"/>
                  <a:gd name="T41" fmla="*/ 735 h 760"/>
                  <a:gd name="T42" fmla="*/ 44 w 244"/>
                  <a:gd name="T43" fmla="*/ 756 h 760"/>
                  <a:gd name="T44" fmla="*/ 2 w 244"/>
                  <a:gd name="T45" fmla="*/ 759 h 76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44" h="760">
                    <a:moveTo>
                      <a:pt x="32" y="0"/>
                    </a:moveTo>
                    <a:cubicBezTo>
                      <a:pt x="85" y="5"/>
                      <a:pt x="138" y="11"/>
                      <a:pt x="170" y="21"/>
                    </a:cubicBezTo>
                    <a:cubicBezTo>
                      <a:pt x="202" y="31"/>
                      <a:pt x="216" y="48"/>
                      <a:pt x="227" y="60"/>
                    </a:cubicBezTo>
                    <a:cubicBezTo>
                      <a:pt x="238" y="72"/>
                      <a:pt x="241" y="80"/>
                      <a:pt x="236" y="93"/>
                    </a:cubicBezTo>
                    <a:cubicBezTo>
                      <a:pt x="231" y="106"/>
                      <a:pt x="222" y="127"/>
                      <a:pt x="197" y="141"/>
                    </a:cubicBezTo>
                    <a:cubicBezTo>
                      <a:pt x="172" y="155"/>
                      <a:pt x="118" y="167"/>
                      <a:pt x="86" y="174"/>
                    </a:cubicBezTo>
                    <a:cubicBezTo>
                      <a:pt x="54" y="181"/>
                      <a:pt x="2" y="189"/>
                      <a:pt x="2" y="186"/>
                    </a:cubicBezTo>
                    <a:cubicBezTo>
                      <a:pt x="2" y="183"/>
                      <a:pt x="58" y="186"/>
                      <a:pt x="86" y="195"/>
                    </a:cubicBezTo>
                    <a:cubicBezTo>
                      <a:pt x="114" y="204"/>
                      <a:pt x="147" y="222"/>
                      <a:pt x="170" y="240"/>
                    </a:cubicBezTo>
                    <a:cubicBezTo>
                      <a:pt x="193" y="258"/>
                      <a:pt x="215" y="284"/>
                      <a:pt x="227" y="306"/>
                    </a:cubicBezTo>
                    <a:cubicBezTo>
                      <a:pt x="239" y="328"/>
                      <a:pt x="242" y="352"/>
                      <a:pt x="242" y="375"/>
                    </a:cubicBezTo>
                    <a:cubicBezTo>
                      <a:pt x="242" y="398"/>
                      <a:pt x="237" y="425"/>
                      <a:pt x="224" y="447"/>
                    </a:cubicBezTo>
                    <a:cubicBezTo>
                      <a:pt x="211" y="469"/>
                      <a:pt x="192" y="487"/>
                      <a:pt x="167" y="504"/>
                    </a:cubicBezTo>
                    <a:cubicBezTo>
                      <a:pt x="142" y="521"/>
                      <a:pt x="101" y="536"/>
                      <a:pt x="74" y="546"/>
                    </a:cubicBezTo>
                    <a:cubicBezTo>
                      <a:pt x="47" y="556"/>
                      <a:pt x="0" y="563"/>
                      <a:pt x="5" y="567"/>
                    </a:cubicBezTo>
                    <a:cubicBezTo>
                      <a:pt x="10" y="571"/>
                      <a:pt x="77" y="570"/>
                      <a:pt x="104" y="573"/>
                    </a:cubicBezTo>
                    <a:cubicBezTo>
                      <a:pt x="131" y="576"/>
                      <a:pt x="151" y="578"/>
                      <a:pt x="170" y="585"/>
                    </a:cubicBezTo>
                    <a:cubicBezTo>
                      <a:pt x="189" y="592"/>
                      <a:pt x="209" y="602"/>
                      <a:pt x="221" y="615"/>
                    </a:cubicBezTo>
                    <a:cubicBezTo>
                      <a:pt x="233" y="628"/>
                      <a:pt x="244" y="646"/>
                      <a:pt x="242" y="660"/>
                    </a:cubicBezTo>
                    <a:cubicBezTo>
                      <a:pt x="240" y="674"/>
                      <a:pt x="227" y="687"/>
                      <a:pt x="209" y="699"/>
                    </a:cubicBezTo>
                    <a:cubicBezTo>
                      <a:pt x="191" y="711"/>
                      <a:pt x="159" y="725"/>
                      <a:pt x="131" y="735"/>
                    </a:cubicBezTo>
                    <a:cubicBezTo>
                      <a:pt x="103" y="745"/>
                      <a:pt x="65" y="752"/>
                      <a:pt x="44" y="756"/>
                    </a:cubicBezTo>
                    <a:cubicBezTo>
                      <a:pt x="23" y="760"/>
                      <a:pt x="12" y="759"/>
                      <a:pt x="2" y="759"/>
                    </a:cubicBezTo>
                  </a:path>
                </a:pathLst>
              </a:cu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434" name="Group 16"/>
            <p:cNvGrpSpPr>
              <a:grpSpLocks/>
            </p:cNvGrpSpPr>
            <p:nvPr/>
          </p:nvGrpSpPr>
          <p:grpSpPr bwMode="auto">
            <a:xfrm>
              <a:off x="2918" y="3436"/>
              <a:ext cx="1430" cy="2"/>
              <a:chOff x="4172" y="3016"/>
              <a:chExt cx="1430" cy="2"/>
            </a:xfrm>
          </p:grpSpPr>
          <p:sp>
            <p:nvSpPr>
              <p:cNvPr id="59435" name="Line 17"/>
              <p:cNvSpPr>
                <a:spLocks noChangeShapeType="1"/>
              </p:cNvSpPr>
              <p:nvPr/>
            </p:nvSpPr>
            <p:spPr bwMode="auto">
              <a:xfrm>
                <a:off x="4716" y="3018"/>
                <a:ext cx="104" cy="0"/>
              </a:xfrm>
              <a:prstGeom prst="line">
                <a:avLst/>
              </a:prstGeom>
              <a:noFill/>
              <a:ln w="19050" cap="sq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6" name="Line 18"/>
              <p:cNvSpPr>
                <a:spLocks noChangeShapeType="1"/>
              </p:cNvSpPr>
              <p:nvPr/>
            </p:nvSpPr>
            <p:spPr bwMode="auto">
              <a:xfrm>
                <a:off x="4860" y="3016"/>
                <a:ext cx="342" cy="0"/>
              </a:xfrm>
              <a:prstGeom prst="line">
                <a:avLst/>
              </a:prstGeom>
              <a:noFill/>
              <a:ln w="19050" cap="sq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7" name="Line 19"/>
              <p:cNvSpPr>
                <a:spLocks noChangeShapeType="1"/>
              </p:cNvSpPr>
              <p:nvPr/>
            </p:nvSpPr>
            <p:spPr bwMode="auto">
              <a:xfrm>
                <a:off x="4330" y="3018"/>
                <a:ext cx="342" cy="0"/>
              </a:xfrm>
              <a:prstGeom prst="line">
                <a:avLst/>
              </a:prstGeom>
              <a:noFill/>
              <a:ln w="19050" cap="sq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8" name="Line 20"/>
              <p:cNvSpPr>
                <a:spLocks noChangeShapeType="1"/>
              </p:cNvSpPr>
              <p:nvPr/>
            </p:nvSpPr>
            <p:spPr bwMode="auto">
              <a:xfrm>
                <a:off x="5242" y="3016"/>
                <a:ext cx="64" cy="0"/>
              </a:xfrm>
              <a:prstGeom prst="line">
                <a:avLst/>
              </a:prstGeom>
              <a:noFill/>
              <a:ln w="19050" cap="sq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9" name="Line 21"/>
              <p:cNvSpPr>
                <a:spLocks noChangeShapeType="1"/>
              </p:cNvSpPr>
              <p:nvPr/>
            </p:nvSpPr>
            <p:spPr bwMode="auto">
              <a:xfrm>
                <a:off x="4172" y="3018"/>
                <a:ext cx="108" cy="0"/>
              </a:xfrm>
              <a:prstGeom prst="line">
                <a:avLst/>
              </a:prstGeom>
              <a:noFill/>
              <a:ln w="19050" cap="sq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40" name="Line 22"/>
              <p:cNvSpPr>
                <a:spLocks noChangeShapeType="1"/>
              </p:cNvSpPr>
              <p:nvPr/>
            </p:nvSpPr>
            <p:spPr bwMode="auto">
              <a:xfrm>
                <a:off x="5352" y="3016"/>
                <a:ext cx="250" cy="0"/>
              </a:xfrm>
              <a:prstGeom prst="line">
                <a:avLst/>
              </a:prstGeom>
              <a:noFill/>
              <a:ln w="19050" cap="sq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6681788" y="1693863"/>
            <a:ext cx="693737" cy="1055687"/>
            <a:chOff x="1582" y="2356"/>
            <a:chExt cx="437" cy="665"/>
          </a:xfrm>
        </p:grpSpPr>
        <p:sp>
          <p:nvSpPr>
            <p:cNvPr id="59425" name="Oval 24"/>
            <p:cNvSpPr>
              <a:spLocks noChangeArrowheads="1"/>
            </p:cNvSpPr>
            <p:nvPr/>
          </p:nvSpPr>
          <p:spPr bwMode="auto">
            <a:xfrm rot="-1812259">
              <a:off x="1617" y="2356"/>
              <a:ext cx="370" cy="665"/>
            </a:xfrm>
            <a:prstGeom prst="ellipse">
              <a:avLst/>
            </a:prstGeom>
            <a:solidFill>
              <a:srgbClr val="FFCCCC"/>
            </a:solidFill>
            <a:ln w="28575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426" name="Line 25"/>
            <p:cNvSpPr>
              <a:spLocks noChangeShapeType="1"/>
            </p:cNvSpPr>
            <p:nvPr/>
          </p:nvSpPr>
          <p:spPr bwMode="auto">
            <a:xfrm flipV="1">
              <a:off x="1602" y="2456"/>
              <a:ext cx="230" cy="238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7" name="Line 26"/>
            <p:cNvSpPr>
              <a:spLocks noChangeShapeType="1"/>
            </p:cNvSpPr>
            <p:nvPr/>
          </p:nvSpPr>
          <p:spPr bwMode="auto">
            <a:xfrm flipV="1">
              <a:off x="1646" y="2514"/>
              <a:ext cx="246" cy="254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8" name="Line 27"/>
            <p:cNvSpPr>
              <a:spLocks noChangeShapeType="1"/>
            </p:cNvSpPr>
            <p:nvPr/>
          </p:nvSpPr>
          <p:spPr bwMode="auto">
            <a:xfrm flipV="1">
              <a:off x="1688" y="2580"/>
              <a:ext cx="260" cy="268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9" name="Line 28"/>
            <p:cNvSpPr>
              <a:spLocks noChangeShapeType="1"/>
            </p:cNvSpPr>
            <p:nvPr/>
          </p:nvSpPr>
          <p:spPr bwMode="auto">
            <a:xfrm flipV="1">
              <a:off x="1750" y="2658"/>
              <a:ext cx="238" cy="246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0" name="Line 29"/>
            <p:cNvSpPr>
              <a:spLocks noChangeShapeType="1"/>
            </p:cNvSpPr>
            <p:nvPr/>
          </p:nvSpPr>
          <p:spPr bwMode="auto">
            <a:xfrm flipV="1">
              <a:off x="1902" y="2868"/>
              <a:ext cx="117" cy="121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1" name="Line 30"/>
            <p:cNvSpPr>
              <a:spLocks noChangeShapeType="1"/>
            </p:cNvSpPr>
            <p:nvPr/>
          </p:nvSpPr>
          <p:spPr bwMode="auto">
            <a:xfrm flipV="1">
              <a:off x="1582" y="2402"/>
              <a:ext cx="183" cy="189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2" name="Line 31"/>
            <p:cNvSpPr>
              <a:spLocks noChangeShapeType="1"/>
            </p:cNvSpPr>
            <p:nvPr/>
          </p:nvSpPr>
          <p:spPr bwMode="auto">
            <a:xfrm flipV="1">
              <a:off x="1819" y="2753"/>
              <a:ext cx="198" cy="205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7011988" y="1524000"/>
            <a:ext cx="0" cy="1509713"/>
            <a:chOff x="1800" y="2085"/>
            <a:chExt cx="0" cy="951"/>
          </a:xfrm>
        </p:grpSpPr>
        <p:sp>
          <p:nvSpPr>
            <p:cNvPr id="59422" name="Line 33"/>
            <p:cNvSpPr>
              <a:spLocks noChangeShapeType="1"/>
            </p:cNvSpPr>
            <p:nvPr/>
          </p:nvSpPr>
          <p:spPr bwMode="auto">
            <a:xfrm>
              <a:off x="1800" y="2085"/>
              <a:ext cx="0" cy="411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3" name="Line 34"/>
            <p:cNvSpPr>
              <a:spLocks noChangeShapeType="1"/>
            </p:cNvSpPr>
            <p:nvPr/>
          </p:nvSpPr>
          <p:spPr bwMode="auto">
            <a:xfrm>
              <a:off x="1800" y="2628"/>
              <a:ext cx="0" cy="408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4" name="Line 35"/>
            <p:cNvSpPr>
              <a:spLocks noChangeShapeType="1"/>
            </p:cNvSpPr>
            <p:nvPr/>
          </p:nvSpPr>
          <p:spPr bwMode="auto">
            <a:xfrm>
              <a:off x="1800" y="2526"/>
              <a:ext cx="0" cy="54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7986713" y="2873375"/>
            <a:ext cx="850900" cy="1285875"/>
            <a:chOff x="3861" y="1810"/>
            <a:chExt cx="536" cy="810"/>
          </a:xfrm>
        </p:grpSpPr>
        <p:grpSp>
          <p:nvGrpSpPr>
            <p:cNvPr id="59417" name="Group 37"/>
            <p:cNvGrpSpPr>
              <a:grpSpLocks/>
            </p:cNvGrpSpPr>
            <p:nvPr/>
          </p:nvGrpSpPr>
          <p:grpSpPr bwMode="auto">
            <a:xfrm>
              <a:off x="4092" y="1906"/>
              <a:ext cx="305" cy="714"/>
              <a:chOff x="231" y="3222"/>
              <a:chExt cx="305" cy="714"/>
            </a:xfrm>
          </p:grpSpPr>
          <p:sp>
            <p:nvSpPr>
              <p:cNvPr id="59419" name="AutoShape 38"/>
              <p:cNvSpPr>
                <a:spLocks noChangeArrowheads="1"/>
              </p:cNvSpPr>
              <p:nvPr/>
            </p:nvSpPr>
            <p:spPr bwMode="auto">
              <a:xfrm flipV="1">
                <a:off x="232" y="3432"/>
                <a:ext cx="304" cy="504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rgbClr val="477647"/>
                  </a:gs>
                  <a:gs pos="50000">
                    <a:srgbClr val="99FF99"/>
                  </a:gs>
                  <a:gs pos="100000">
                    <a:srgbClr val="477647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420" name="Oval 39"/>
              <p:cNvSpPr>
                <a:spLocks noChangeArrowheads="1"/>
              </p:cNvSpPr>
              <p:nvPr/>
            </p:nvSpPr>
            <p:spPr bwMode="auto">
              <a:xfrm>
                <a:off x="231" y="3361"/>
                <a:ext cx="303" cy="136"/>
              </a:xfrm>
              <a:prstGeom prst="ellipse">
                <a:avLst/>
              </a:prstGeom>
              <a:gradFill rotWithShape="1">
                <a:gsLst>
                  <a:gs pos="0">
                    <a:srgbClr val="99FF99"/>
                  </a:gs>
                  <a:gs pos="100000">
                    <a:srgbClr val="477647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421" name="Oval 40"/>
              <p:cNvSpPr>
                <a:spLocks noChangeArrowheads="1"/>
              </p:cNvSpPr>
              <p:nvPr/>
            </p:nvSpPr>
            <p:spPr bwMode="auto">
              <a:xfrm>
                <a:off x="275" y="3222"/>
                <a:ext cx="214" cy="214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576869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</p:grpSp>
        <p:sp>
          <p:nvSpPr>
            <p:cNvPr id="59418" name="Line 41"/>
            <p:cNvSpPr>
              <a:spLocks noChangeShapeType="1"/>
            </p:cNvSpPr>
            <p:nvPr/>
          </p:nvSpPr>
          <p:spPr bwMode="auto">
            <a:xfrm flipH="1" flipV="1">
              <a:off x="3861" y="1810"/>
              <a:ext cx="246" cy="142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miter lim="800000"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4486275" y="1751013"/>
            <a:ext cx="2924175" cy="2243137"/>
            <a:chOff x="1691" y="1073"/>
            <a:chExt cx="1842" cy="1413"/>
          </a:xfrm>
        </p:grpSpPr>
        <p:sp>
          <p:nvSpPr>
            <p:cNvPr id="59405" name="Freeform 43"/>
            <p:cNvSpPr>
              <a:spLocks noChangeArrowheads="1"/>
            </p:cNvSpPr>
            <p:nvPr/>
          </p:nvSpPr>
          <p:spPr bwMode="auto">
            <a:xfrm>
              <a:off x="1701" y="1296"/>
              <a:ext cx="1164" cy="651"/>
            </a:xfrm>
            <a:custGeom>
              <a:avLst/>
              <a:gdLst>
                <a:gd name="T0" fmla="*/ 192 w 1164"/>
                <a:gd name="T1" fmla="*/ 639 h 651"/>
                <a:gd name="T2" fmla="*/ 1140 w 1164"/>
                <a:gd name="T3" fmla="*/ 78 h 651"/>
                <a:gd name="T4" fmla="*/ 1164 w 1164"/>
                <a:gd name="T5" fmla="*/ 9 h 651"/>
                <a:gd name="T6" fmla="*/ 1104 w 1164"/>
                <a:gd name="T7" fmla="*/ 0 h 651"/>
                <a:gd name="T8" fmla="*/ 954 w 1164"/>
                <a:gd name="T9" fmla="*/ 84 h 651"/>
                <a:gd name="T10" fmla="*/ 0 w 1164"/>
                <a:gd name="T11" fmla="*/ 651 h 651"/>
                <a:gd name="T12" fmla="*/ 192 w 1164"/>
                <a:gd name="T13" fmla="*/ 639 h 6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64" h="651">
                  <a:moveTo>
                    <a:pt x="192" y="639"/>
                  </a:moveTo>
                  <a:lnTo>
                    <a:pt x="1140" y="78"/>
                  </a:lnTo>
                  <a:lnTo>
                    <a:pt x="1164" y="9"/>
                  </a:lnTo>
                  <a:lnTo>
                    <a:pt x="1104" y="0"/>
                  </a:lnTo>
                  <a:lnTo>
                    <a:pt x="954" y="84"/>
                  </a:lnTo>
                  <a:lnTo>
                    <a:pt x="0" y="651"/>
                  </a:lnTo>
                  <a:lnTo>
                    <a:pt x="192" y="639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6" name="Freeform 44"/>
            <p:cNvSpPr>
              <a:spLocks noChangeArrowheads="1"/>
            </p:cNvSpPr>
            <p:nvPr/>
          </p:nvSpPr>
          <p:spPr bwMode="auto">
            <a:xfrm>
              <a:off x="1893" y="1359"/>
              <a:ext cx="1215" cy="831"/>
            </a:xfrm>
            <a:custGeom>
              <a:avLst/>
              <a:gdLst>
                <a:gd name="T0" fmla="*/ 204 w 1215"/>
                <a:gd name="T1" fmla="*/ 831 h 831"/>
                <a:gd name="T2" fmla="*/ 1173 w 1215"/>
                <a:gd name="T3" fmla="*/ 258 h 831"/>
                <a:gd name="T4" fmla="*/ 1215 w 1215"/>
                <a:gd name="T5" fmla="*/ 117 h 831"/>
                <a:gd name="T6" fmla="*/ 1212 w 1215"/>
                <a:gd name="T7" fmla="*/ 27 h 831"/>
                <a:gd name="T8" fmla="*/ 1110 w 1215"/>
                <a:gd name="T9" fmla="*/ 0 h 831"/>
                <a:gd name="T10" fmla="*/ 966 w 1215"/>
                <a:gd name="T11" fmla="*/ 12 h 831"/>
                <a:gd name="T12" fmla="*/ 855 w 1215"/>
                <a:gd name="T13" fmla="*/ 66 h 831"/>
                <a:gd name="T14" fmla="*/ 0 w 1215"/>
                <a:gd name="T15" fmla="*/ 576 h 831"/>
                <a:gd name="T16" fmla="*/ 204 w 1215"/>
                <a:gd name="T17" fmla="*/ 831 h 8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15" h="831">
                  <a:moveTo>
                    <a:pt x="204" y="831"/>
                  </a:moveTo>
                  <a:lnTo>
                    <a:pt x="1173" y="258"/>
                  </a:lnTo>
                  <a:lnTo>
                    <a:pt x="1215" y="117"/>
                  </a:lnTo>
                  <a:lnTo>
                    <a:pt x="1212" y="27"/>
                  </a:lnTo>
                  <a:lnTo>
                    <a:pt x="1110" y="0"/>
                  </a:lnTo>
                  <a:lnTo>
                    <a:pt x="966" y="12"/>
                  </a:lnTo>
                  <a:lnTo>
                    <a:pt x="855" y="66"/>
                  </a:lnTo>
                  <a:lnTo>
                    <a:pt x="0" y="576"/>
                  </a:lnTo>
                  <a:lnTo>
                    <a:pt x="204" y="831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7" name="Freeform 45"/>
            <p:cNvSpPr>
              <a:spLocks noChangeArrowheads="1"/>
            </p:cNvSpPr>
            <p:nvPr/>
          </p:nvSpPr>
          <p:spPr bwMode="auto">
            <a:xfrm>
              <a:off x="2094" y="1671"/>
              <a:ext cx="1089" cy="789"/>
            </a:xfrm>
            <a:custGeom>
              <a:avLst/>
              <a:gdLst>
                <a:gd name="T0" fmla="*/ 3 w 1089"/>
                <a:gd name="T1" fmla="*/ 789 h 789"/>
                <a:gd name="T2" fmla="*/ 1032 w 1089"/>
                <a:gd name="T3" fmla="*/ 192 h 789"/>
                <a:gd name="T4" fmla="*/ 1089 w 1089"/>
                <a:gd name="T5" fmla="*/ 51 h 789"/>
                <a:gd name="T6" fmla="*/ 1035 w 1089"/>
                <a:gd name="T7" fmla="*/ 0 h 789"/>
                <a:gd name="T8" fmla="*/ 879 w 1089"/>
                <a:gd name="T9" fmla="*/ 3 h 789"/>
                <a:gd name="T10" fmla="*/ 0 w 1089"/>
                <a:gd name="T11" fmla="*/ 522 h 789"/>
                <a:gd name="T12" fmla="*/ 3 w 1089"/>
                <a:gd name="T13" fmla="*/ 789 h 7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9" h="789">
                  <a:moveTo>
                    <a:pt x="3" y="789"/>
                  </a:moveTo>
                  <a:lnTo>
                    <a:pt x="1032" y="192"/>
                  </a:lnTo>
                  <a:lnTo>
                    <a:pt x="1089" y="51"/>
                  </a:lnTo>
                  <a:lnTo>
                    <a:pt x="1035" y="0"/>
                  </a:lnTo>
                  <a:lnTo>
                    <a:pt x="879" y="3"/>
                  </a:lnTo>
                  <a:lnTo>
                    <a:pt x="0" y="522"/>
                  </a:lnTo>
                  <a:lnTo>
                    <a:pt x="3" y="789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9408" name="Group 46"/>
            <p:cNvGrpSpPr>
              <a:grpSpLocks/>
            </p:cNvGrpSpPr>
            <p:nvPr/>
          </p:nvGrpSpPr>
          <p:grpSpPr bwMode="auto">
            <a:xfrm>
              <a:off x="1691" y="1073"/>
              <a:ext cx="1842" cy="1413"/>
              <a:chOff x="1691" y="1073"/>
              <a:chExt cx="1842" cy="1413"/>
            </a:xfrm>
          </p:grpSpPr>
          <p:grpSp>
            <p:nvGrpSpPr>
              <p:cNvPr id="59410" name="Group 47"/>
              <p:cNvGrpSpPr>
                <a:grpSpLocks/>
              </p:cNvGrpSpPr>
              <p:nvPr/>
            </p:nvGrpSpPr>
            <p:grpSpPr bwMode="auto">
              <a:xfrm>
                <a:off x="1691" y="1413"/>
                <a:ext cx="1334" cy="1073"/>
                <a:chOff x="1691" y="1413"/>
                <a:chExt cx="1334" cy="1073"/>
              </a:xfrm>
            </p:grpSpPr>
            <p:sp>
              <p:nvSpPr>
                <p:cNvPr id="59412" name="Freeform 48"/>
                <p:cNvSpPr>
                  <a:spLocks noChangeArrowheads="1"/>
                </p:cNvSpPr>
                <p:nvPr/>
              </p:nvSpPr>
              <p:spPr bwMode="auto">
                <a:xfrm>
                  <a:off x="1691" y="1934"/>
                  <a:ext cx="404" cy="552"/>
                </a:xfrm>
                <a:custGeom>
                  <a:avLst/>
                  <a:gdLst>
                    <a:gd name="T0" fmla="*/ 0 w 404"/>
                    <a:gd name="T1" fmla="*/ 292 h 552"/>
                    <a:gd name="T2" fmla="*/ 208 w 404"/>
                    <a:gd name="T3" fmla="*/ 552 h 552"/>
                    <a:gd name="T4" fmla="*/ 404 w 404"/>
                    <a:gd name="T5" fmla="*/ 528 h 552"/>
                    <a:gd name="T6" fmla="*/ 404 w 404"/>
                    <a:gd name="T7" fmla="*/ 252 h 552"/>
                    <a:gd name="T8" fmla="*/ 200 w 404"/>
                    <a:gd name="T9" fmla="*/ 0 h 552"/>
                    <a:gd name="T10" fmla="*/ 4 w 404"/>
                    <a:gd name="T11" fmla="*/ 20 h 552"/>
                    <a:gd name="T12" fmla="*/ 0 w 404"/>
                    <a:gd name="T13" fmla="*/ 292 h 55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04" h="552">
                      <a:moveTo>
                        <a:pt x="0" y="292"/>
                      </a:moveTo>
                      <a:lnTo>
                        <a:pt x="208" y="552"/>
                      </a:lnTo>
                      <a:lnTo>
                        <a:pt x="404" y="528"/>
                      </a:lnTo>
                      <a:lnTo>
                        <a:pt x="404" y="252"/>
                      </a:lnTo>
                      <a:lnTo>
                        <a:pt x="200" y="0"/>
                      </a:lnTo>
                      <a:lnTo>
                        <a:pt x="4" y="20"/>
                      </a:lnTo>
                      <a:lnTo>
                        <a:pt x="0" y="292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 w="28575" cap="sq">
                  <a:solidFill>
                    <a:srgbClr val="0066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13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2093" y="1922"/>
                  <a:ext cx="932" cy="540"/>
                </a:xfrm>
                <a:prstGeom prst="line">
                  <a:avLst/>
                </a:prstGeom>
                <a:noFill/>
                <a:ln w="28575" cap="sq">
                  <a:solidFill>
                    <a:srgbClr val="0066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14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2097" y="1705"/>
                  <a:ext cx="822" cy="485"/>
                </a:xfrm>
                <a:prstGeom prst="line">
                  <a:avLst/>
                </a:prstGeom>
                <a:noFill/>
                <a:ln w="28575" cap="sq">
                  <a:solidFill>
                    <a:srgbClr val="0066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15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1893" y="1448"/>
                  <a:ext cx="826" cy="488"/>
                </a:xfrm>
                <a:prstGeom prst="line">
                  <a:avLst/>
                </a:prstGeom>
                <a:noFill/>
                <a:ln w="28575" cap="sq">
                  <a:solidFill>
                    <a:srgbClr val="0066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16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1697" y="1413"/>
                  <a:ext cx="914" cy="539"/>
                </a:xfrm>
                <a:prstGeom prst="line">
                  <a:avLst/>
                </a:prstGeom>
                <a:noFill/>
                <a:ln w="28575" cap="sq">
                  <a:solidFill>
                    <a:srgbClr val="0066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9411" name="Freeform 53"/>
              <p:cNvSpPr>
                <a:spLocks noChangeArrowheads="1"/>
              </p:cNvSpPr>
              <p:nvPr/>
            </p:nvSpPr>
            <p:spPr bwMode="auto">
              <a:xfrm>
                <a:off x="2613" y="1073"/>
                <a:ext cx="920" cy="847"/>
              </a:xfrm>
              <a:custGeom>
                <a:avLst/>
                <a:gdLst>
                  <a:gd name="T0" fmla="*/ 416 w 920"/>
                  <a:gd name="T1" fmla="*/ 847 h 847"/>
                  <a:gd name="T2" fmla="*/ 620 w 920"/>
                  <a:gd name="T3" fmla="*/ 735 h 847"/>
                  <a:gd name="T4" fmla="*/ 843 w 920"/>
                  <a:gd name="T5" fmla="*/ 600 h 847"/>
                  <a:gd name="T6" fmla="*/ 893 w 920"/>
                  <a:gd name="T7" fmla="*/ 549 h 847"/>
                  <a:gd name="T8" fmla="*/ 915 w 920"/>
                  <a:gd name="T9" fmla="*/ 499 h 847"/>
                  <a:gd name="T10" fmla="*/ 917 w 920"/>
                  <a:gd name="T11" fmla="*/ 417 h 847"/>
                  <a:gd name="T12" fmla="*/ 896 w 920"/>
                  <a:gd name="T13" fmla="*/ 329 h 847"/>
                  <a:gd name="T14" fmla="*/ 855 w 920"/>
                  <a:gd name="T15" fmla="*/ 228 h 847"/>
                  <a:gd name="T16" fmla="*/ 805 w 920"/>
                  <a:gd name="T17" fmla="*/ 153 h 847"/>
                  <a:gd name="T18" fmla="*/ 749 w 920"/>
                  <a:gd name="T19" fmla="*/ 86 h 847"/>
                  <a:gd name="T20" fmla="*/ 682 w 920"/>
                  <a:gd name="T21" fmla="*/ 31 h 847"/>
                  <a:gd name="T22" fmla="*/ 572 w 920"/>
                  <a:gd name="T23" fmla="*/ 2 h 847"/>
                  <a:gd name="T24" fmla="*/ 490 w 920"/>
                  <a:gd name="T25" fmla="*/ 41 h 847"/>
                  <a:gd name="T26" fmla="*/ 126 w 920"/>
                  <a:gd name="T27" fmla="*/ 255 h 847"/>
                  <a:gd name="T28" fmla="*/ 0 w 920"/>
                  <a:gd name="T29" fmla="*/ 335 h 847"/>
                  <a:gd name="T30" fmla="*/ 110 w 920"/>
                  <a:gd name="T31" fmla="*/ 273 h 847"/>
                  <a:gd name="T32" fmla="*/ 184 w 920"/>
                  <a:gd name="T33" fmla="*/ 247 h 847"/>
                  <a:gd name="T34" fmla="*/ 228 w 920"/>
                  <a:gd name="T35" fmla="*/ 235 h 847"/>
                  <a:gd name="T36" fmla="*/ 244 w 920"/>
                  <a:gd name="T37" fmla="*/ 241 h 847"/>
                  <a:gd name="T38" fmla="*/ 228 w 920"/>
                  <a:gd name="T39" fmla="*/ 269 h 847"/>
                  <a:gd name="T40" fmla="*/ 180 w 920"/>
                  <a:gd name="T41" fmla="*/ 315 h 847"/>
                  <a:gd name="T42" fmla="*/ 106 w 920"/>
                  <a:gd name="T43" fmla="*/ 373 h 847"/>
                  <a:gd name="T44" fmla="*/ 178 w 920"/>
                  <a:gd name="T45" fmla="*/ 337 h 847"/>
                  <a:gd name="T46" fmla="*/ 258 w 920"/>
                  <a:gd name="T47" fmla="*/ 307 h 847"/>
                  <a:gd name="T48" fmla="*/ 342 w 920"/>
                  <a:gd name="T49" fmla="*/ 293 h 847"/>
                  <a:gd name="T50" fmla="*/ 422 w 920"/>
                  <a:gd name="T51" fmla="*/ 303 h 847"/>
                  <a:gd name="T52" fmla="*/ 470 w 920"/>
                  <a:gd name="T53" fmla="*/ 325 h 847"/>
                  <a:gd name="T54" fmla="*/ 488 w 920"/>
                  <a:gd name="T55" fmla="*/ 359 h 847"/>
                  <a:gd name="T56" fmla="*/ 488 w 920"/>
                  <a:gd name="T57" fmla="*/ 405 h 847"/>
                  <a:gd name="T58" fmla="*/ 470 w 920"/>
                  <a:gd name="T59" fmla="*/ 463 h 847"/>
                  <a:gd name="T60" fmla="*/ 428 w 920"/>
                  <a:gd name="T61" fmla="*/ 521 h 847"/>
                  <a:gd name="T62" fmla="*/ 370 w 920"/>
                  <a:gd name="T63" fmla="*/ 579 h 847"/>
                  <a:gd name="T64" fmla="*/ 302 w 920"/>
                  <a:gd name="T65" fmla="*/ 635 h 847"/>
                  <a:gd name="T66" fmla="*/ 340 w 920"/>
                  <a:gd name="T67" fmla="*/ 621 h 847"/>
                  <a:gd name="T68" fmla="*/ 400 w 920"/>
                  <a:gd name="T69" fmla="*/ 611 h 847"/>
                  <a:gd name="T70" fmla="*/ 470 w 920"/>
                  <a:gd name="T71" fmla="*/ 611 h 847"/>
                  <a:gd name="T72" fmla="*/ 516 w 920"/>
                  <a:gd name="T73" fmla="*/ 617 h 847"/>
                  <a:gd name="T74" fmla="*/ 548 w 920"/>
                  <a:gd name="T75" fmla="*/ 639 h 847"/>
                  <a:gd name="T76" fmla="*/ 556 w 920"/>
                  <a:gd name="T77" fmla="*/ 669 h 847"/>
                  <a:gd name="T78" fmla="*/ 540 w 920"/>
                  <a:gd name="T79" fmla="*/ 719 h 847"/>
                  <a:gd name="T80" fmla="*/ 506 w 920"/>
                  <a:gd name="T81" fmla="*/ 773 h 847"/>
                  <a:gd name="T82" fmla="*/ 466 w 920"/>
                  <a:gd name="T83" fmla="*/ 807 h 847"/>
                  <a:gd name="T84" fmla="*/ 416 w 920"/>
                  <a:gd name="T85" fmla="*/ 847 h 84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920" h="847">
                    <a:moveTo>
                      <a:pt x="416" y="847"/>
                    </a:moveTo>
                    <a:lnTo>
                      <a:pt x="620" y="735"/>
                    </a:lnTo>
                    <a:lnTo>
                      <a:pt x="843" y="600"/>
                    </a:lnTo>
                    <a:lnTo>
                      <a:pt x="893" y="549"/>
                    </a:lnTo>
                    <a:lnTo>
                      <a:pt x="915" y="499"/>
                    </a:lnTo>
                    <a:cubicBezTo>
                      <a:pt x="919" y="477"/>
                      <a:pt x="920" y="445"/>
                      <a:pt x="917" y="417"/>
                    </a:cubicBezTo>
                    <a:cubicBezTo>
                      <a:pt x="914" y="389"/>
                      <a:pt x="906" y="360"/>
                      <a:pt x="896" y="329"/>
                    </a:cubicBezTo>
                    <a:cubicBezTo>
                      <a:pt x="886" y="298"/>
                      <a:pt x="870" y="257"/>
                      <a:pt x="855" y="228"/>
                    </a:cubicBezTo>
                    <a:cubicBezTo>
                      <a:pt x="840" y="199"/>
                      <a:pt x="823" y="177"/>
                      <a:pt x="805" y="153"/>
                    </a:cubicBezTo>
                    <a:cubicBezTo>
                      <a:pt x="787" y="129"/>
                      <a:pt x="769" y="106"/>
                      <a:pt x="749" y="86"/>
                    </a:cubicBezTo>
                    <a:cubicBezTo>
                      <a:pt x="729" y="66"/>
                      <a:pt x="711" y="45"/>
                      <a:pt x="682" y="31"/>
                    </a:cubicBezTo>
                    <a:cubicBezTo>
                      <a:pt x="653" y="17"/>
                      <a:pt x="604" y="0"/>
                      <a:pt x="572" y="2"/>
                    </a:cubicBezTo>
                    <a:lnTo>
                      <a:pt x="490" y="41"/>
                    </a:lnTo>
                    <a:lnTo>
                      <a:pt x="126" y="255"/>
                    </a:lnTo>
                    <a:lnTo>
                      <a:pt x="0" y="335"/>
                    </a:lnTo>
                    <a:lnTo>
                      <a:pt x="110" y="273"/>
                    </a:lnTo>
                    <a:lnTo>
                      <a:pt x="184" y="247"/>
                    </a:lnTo>
                    <a:lnTo>
                      <a:pt x="228" y="235"/>
                    </a:lnTo>
                    <a:lnTo>
                      <a:pt x="244" y="241"/>
                    </a:lnTo>
                    <a:lnTo>
                      <a:pt x="228" y="269"/>
                    </a:lnTo>
                    <a:lnTo>
                      <a:pt x="180" y="315"/>
                    </a:lnTo>
                    <a:lnTo>
                      <a:pt x="106" y="373"/>
                    </a:lnTo>
                    <a:lnTo>
                      <a:pt x="178" y="337"/>
                    </a:lnTo>
                    <a:lnTo>
                      <a:pt x="258" y="307"/>
                    </a:lnTo>
                    <a:cubicBezTo>
                      <a:pt x="285" y="300"/>
                      <a:pt x="315" y="294"/>
                      <a:pt x="342" y="293"/>
                    </a:cubicBezTo>
                    <a:cubicBezTo>
                      <a:pt x="369" y="292"/>
                      <a:pt x="401" y="298"/>
                      <a:pt x="422" y="303"/>
                    </a:cubicBezTo>
                    <a:cubicBezTo>
                      <a:pt x="443" y="308"/>
                      <a:pt x="459" y="316"/>
                      <a:pt x="470" y="325"/>
                    </a:cubicBezTo>
                    <a:cubicBezTo>
                      <a:pt x="481" y="334"/>
                      <a:pt x="485" y="346"/>
                      <a:pt x="488" y="359"/>
                    </a:cubicBezTo>
                    <a:cubicBezTo>
                      <a:pt x="491" y="372"/>
                      <a:pt x="491" y="388"/>
                      <a:pt x="488" y="405"/>
                    </a:cubicBezTo>
                    <a:cubicBezTo>
                      <a:pt x="485" y="422"/>
                      <a:pt x="480" y="444"/>
                      <a:pt x="470" y="463"/>
                    </a:cubicBezTo>
                    <a:lnTo>
                      <a:pt x="428" y="521"/>
                    </a:lnTo>
                    <a:lnTo>
                      <a:pt x="370" y="579"/>
                    </a:lnTo>
                    <a:lnTo>
                      <a:pt x="302" y="635"/>
                    </a:lnTo>
                    <a:lnTo>
                      <a:pt x="340" y="621"/>
                    </a:lnTo>
                    <a:lnTo>
                      <a:pt x="400" y="611"/>
                    </a:lnTo>
                    <a:cubicBezTo>
                      <a:pt x="422" y="609"/>
                      <a:pt x="451" y="610"/>
                      <a:pt x="470" y="611"/>
                    </a:cubicBezTo>
                    <a:cubicBezTo>
                      <a:pt x="489" y="612"/>
                      <a:pt x="503" y="612"/>
                      <a:pt x="516" y="617"/>
                    </a:cubicBezTo>
                    <a:cubicBezTo>
                      <a:pt x="529" y="622"/>
                      <a:pt x="541" y="630"/>
                      <a:pt x="548" y="639"/>
                    </a:cubicBezTo>
                    <a:cubicBezTo>
                      <a:pt x="555" y="648"/>
                      <a:pt x="557" y="656"/>
                      <a:pt x="556" y="669"/>
                    </a:cubicBezTo>
                    <a:cubicBezTo>
                      <a:pt x="555" y="682"/>
                      <a:pt x="548" y="702"/>
                      <a:pt x="540" y="719"/>
                    </a:cubicBezTo>
                    <a:lnTo>
                      <a:pt x="506" y="773"/>
                    </a:lnTo>
                    <a:lnTo>
                      <a:pt x="466" y="807"/>
                    </a:lnTo>
                    <a:lnTo>
                      <a:pt x="416" y="84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C800"/>
                  </a:gs>
                  <a:gs pos="100000">
                    <a:srgbClr val="99FF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409" name="Freeform 54"/>
            <p:cNvSpPr>
              <a:spLocks noChangeArrowheads="1"/>
            </p:cNvSpPr>
            <p:nvPr/>
          </p:nvSpPr>
          <p:spPr bwMode="auto">
            <a:xfrm>
              <a:off x="2604" y="1078"/>
              <a:ext cx="890" cy="850"/>
            </a:xfrm>
            <a:custGeom>
              <a:avLst/>
              <a:gdLst>
                <a:gd name="T0" fmla="*/ 547 w 890"/>
                <a:gd name="T1" fmla="*/ 0 h 850"/>
                <a:gd name="T2" fmla="*/ 126 w 890"/>
                <a:gd name="T3" fmla="*/ 258 h 850"/>
                <a:gd name="T4" fmla="*/ 0 w 890"/>
                <a:gd name="T5" fmla="*/ 338 h 850"/>
                <a:gd name="T6" fmla="*/ 110 w 890"/>
                <a:gd name="T7" fmla="*/ 276 h 850"/>
                <a:gd name="T8" fmla="*/ 184 w 890"/>
                <a:gd name="T9" fmla="*/ 250 h 850"/>
                <a:gd name="T10" fmla="*/ 228 w 890"/>
                <a:gd name="T11" fmla="*/ 238 h 850"/>
                <a:gd name="T12" fmla="*/ 244 w 890"/>
                <a:gd name="T13" fmla="*/ 244 h 850"/>
                <a:gd name="T14" fmla="*/ 228 w 890"/>
                <a:gd name="T15" fmla="*/ 272 h 850"/>
                <a:gd name="T16" fmla="*/ 180 w 890"/>
                <a:gd name="T17" fmla="*/ 318 h 850"/>
                <a:gd name="T18" fmla="*/ 106 w 890"/>
                <a:gd name="T19" fmla="*/ 376 h 850"/>
                <a:gd name="T20" fmla="*/ 178 w 890"/>
                <a:gd name="T21" fmla="*/ 340 h 850"/>
                <a:gd name="T22" fmla="*/ 258 w 890"/>
                <a:gd name="T23" fmla="*/ 310 h 850"/>
                <a:gd name="T24" fmla="*/ 342 w 890"/>
                <a:gd name="T25" fmla="*/ 296 h 850"/>
                <a:gd name="T26" fmla="*/ 422 w 890"/>
                <a:gd name="T27" fmla="*/ 306 h 850"/>
                <a:gd name="T28" fmla="*/ 470 w 890"/>
                <a:gd name="T29" fmla="*/ 328 h 850"/>
                <a:gd name="T30" fmla="*/ 488 w 890"/>
                <a:gd name="T31" fmla="*/ 362 h 850"/>
                <a:gd name="T32" fmla="*/ 488 w 890"/>
                <a:gd name="T33" fmla="*/ 408 h 850"/>
                <a:gd name="T34" fmla="*/ 470 w 890"/>
                <a:gd name="T35" fmla="*/ 466 h 850"/>
                <a:gd name="T36" fmla="*/ 428 w 890"/>
                <a:gd name="T37" fmla="*/ 524 h 850"/>
                <a:gd name="T38" fmla="*/ 370 w 890"/>
                <a:gd name="T39" fmla="*/ 582 h 850"/>
                <a:gd name="T40" fmla="*/ 302 w 890"/>
                <a:gd name="T41" fmla="*/ 638 h 850"/>
                <a:gd name="T42" fmla="*/ 340 w 890"/>
                <a:gd name="T43" fmla="*/ 624 h 850"/>
                <a:gd name="T44" fmla="*/ 400 w 890"/>
                <a:gd name="T45" fmla="*/ 614 h 850"/>
                <a:gd name="T46" fmla="*/ 470 w 890"/>
                <a:gd name="T47" fmla="*/ 614 h 850"/>
                <a:gd name="T48" fmla="*/ 516 w 890"/>
                <a:gd name="T49" fmla="*/ 620 h 850"/>
                <a:gd name="T50" fmla="*/ 548 w 890"/>
                <a:gd name="T51" fmla="*/ 642 h 850"/>
                <a:gd name="T52" fmla="*/ 556 w 890"/>
                <a:gd name="T53" fmla="*/ 672 h 850"/>
                <a:gd name="T54" fmla="*/ 540 w 890"/>
                <a:gd name="T55" fmla="*/ 722 h 850"/>
                <a:gd name="T56" fmla="*/ 506 w 890"/>
                <a:gd name="T57" fmla="*/ 776 h 850"/>
                <a:gd name="T58" fmla="*/ 466 w 890"/>
                <a:gd name="T59" fmla="*/ 810 h 850"/>
                <a:gd name="T60" fmla="*/ 416 w 890"/>
                <a:gd name="T61" fmla="*/ 850 h 850"/>
                <a:gd name="T62" fmla="*/ 890 w 890"/>
                <a:gd name="T63" fmla="*/ 573 h 8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890" h="850">
                  <a:moveTo>
                    <a:pt x="547" y="0"/>
                  </a:moveTo>
                  <a:lnTo>
                    <a:pt x="126" y="258"/>
                  </a:lnTo>
                  <a:lnTo>
                    <a:pt x="0" y="338"/>
                  </a:lnTo>
                  <a:lnTo>
                    <a:pt x="110" y="276"/>
                  </a:lnTo>
                  <a:lnTo>
                    <a:pt x="184" y="250"/>
                  </a:lnTo>
                  <a:lnTo>
                    <a:pt x="228" y="238"/>
                  </a:lnTo>
                  <a:lnTo>
                    <a:pt x="244" y="244"/>
                  </a:lnTo>
                  <a:lnTo>
                    <a:pt x="228" y="272"/>
                  </a:lnTo>
                  <a:lnTo>
                    <a:pt x="180" y="318"/>
                  </a:lnTo>
                  <a:lnTo>
                    <a:pt x="106" y="376"/>
                  </a:lnTo>
                  <a:lnTo>
                    <a:pt x="178" y="340"/>
                  </a:lnTo>
                  <a:lnTo>
                    <a:pt x="258" y="310"/>
                  </a:lnTo>
                  <a:cubicBezTo>
                    <a:pt x="285" y="303"/>
                    <a:pt x="315" y="297"/>
                    <a:pt x="342" y="296"/>
                  </a:cubicBezTo>
                  <a:cubicBezTo>
                    <a:pt x="369" y="295"/>
                    <a:pt x="401" y="301"/>
                    <a:pt x="422" y="306"/>
                  </a:cubicBezTo>
                  <a:cubicBezTo>
                    <a:pt x="443" y="311"/>
                    <a:pt x="459" y="319"/>
                    <a:pt x="470" y="328"/>
                  </a:cubicBezTo>
                  <a:cubicBezTo>
                    <a:pt x="481" y="337"/>
                    <a:pt x="485" y="349"/>
                    <a:pt x="488" y="362"/>
                  </a:cubicBezTo>
                  <a:cubicBezTo>
                    <a:pt x="491" y="375"/>
                    <a:pt x="491" y="391"/>
                    <a:pt x="488" y="408"/>
                  </a:cubicBezTo>
                  <a:cubicBezTo>
                    <a:pt x="485" y="425"/>
                    <a:pt x="480" y="447"/>
                    <a:pt x="470" y="466"/>
                  </a:cubicBezTo>
                  <a:lnTo>
                    <a:pt x="428" y="524"/>
                  </a:lnTo>
                  <a:lnTo>
                    <a:pt x="370" y="582"/>
                  </a:lnTo>
                  <a:lnTo>
                    <a:pt x="302" y="638"/>
                  </a:lnTo>
                  <a:lnTo>
                    <a:pt x="340" y="624"/>
                  </a:lnTo>
                  <a:lnTo>
                    <a:pt x="400" y="614"/>
                  </a:lnTo>
                  <a:cubicBezTo>
                    <a:pt x="422" y="612"/>
                    <a:pt x="451" y="613"/>
                    <a:pt x="470" y="614"/>
                  </a:cubicBezTo>
                  <a:cubicBezTo>
                    <a:pt x="489" y="615"/>
                    <a:pt x="503" y="615"/>
                    <a:pt x="516" y="620"/>
                  </a:cubicBezTo>
                  <a:cubicBezTo>
                    <a:pt x="529" y="625"/>
                    <a:pt x="541" y="633"/>
                    <a:pt x="548" y="642"/>
                  </a:cubicBezTo>
                  <a:cubicBezTo>
                    <a:pt x="555" y="651"/>
                    <a:pt x="557" y="659"/>
                    <a:pt x="556" y="672"/>
                  </a:cubicBezTo>
                  <a:cubicBezTo>
                    <a:pt x="555" y="685"/>
                    <a:pt x="548" y="705"/>
                    <a:pt x="540" y="722"/>
                  </a:cubicBezTo>
                  <a:lnTo>
                    <a:pt x="506" y="776"/>
                  </a:lnTo>
                  <a:lnTo>
                    <a:pt x="466" y="810"/>
                  </a:lnTo>
                  <a:lnTo>
                    <a:pt x="416" y="850"/>
                  </a:lnTo>
                  <a:lnTo>
                    <a:pt x="890" y="573"/>
                  </a:lnTo>
                </a:path>
              </a:pathLst>
            </a:cu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16" name="Freeform 56"/>
          <p:cNvSpPr>
            <a:spLocks noChangeArrowheads="1"/>
          </p:cNvSpPr>
          <p:nvPr/>
        </p:nvSpPr>
        <p:spPr bwMode="auto">
          <a:xfrm>
            <a:off x="6772275" y="1738313"/>
            <a:ext cx="644525" cy="938212"/>
          </a:xfrm>
          <a:custGeom>
            <a:avLst/>
            <a:gdLst>
              <a:gd name="T0" fmla="*/ 0 w 406"/>
              <a:gd name="T1" fmla="*/ 2147483647 h 591"/>
              <a:gd name="T2" fmla="*/ 2147483647 w 406"/>
              <a:gd name="T3" fmla="*/ 2147483647 h 591"/>
              <a:gd name="T4" fmla="*/ 2147483647 w 406"/>
              <a:gd name="T5" fmla="*/ 2147483647 h 591"/>
              <a:gd name="T6" fmla="*/ 2147483647 w 406"/>
              <a:gd name="T7" fmla="*/ 2147483647 h 591"/>
              <a:gd name="T8" fmla="*/ 2147483647 w 406"/>
              <a:gd name="T9" fmla="*/ 2147483647 h 591"/>
              <a:gd name="T10" fmla="*/ 2147483647 w 406"/>
              <a:gd name="T11" fmla="*/ 2147483647 h 591"/>
              <a:gd name="T12" fmla="*/ 2147483647 w 406"/>
              <a:gd name="T13" fmla="*/ 2147483647 h 591"/>
              <a:gd name="T14" fmla="*/ 2147483647 w 406"/>
              <a:gd name="T15" fmla="*/ 2147483647 h 591"/>
              <a:gd name="T16" fmla="*/ 2147483647 w 406"/>
              <a:gd name="T17" fmla="*/ 2147483647 h 591"/>
              <a:gd name="T18" fmla="*/ 2147483647 w 406"/>
              <a:gd name="T19" fmla="*/ 2147483647 h 591"/>
              <a:gd name="T20" fmla="*/ 2147483647 w 406"/>
              <a:gd name="T21" fmla="*/ 2147483647 h 591"/>
              <a:gd name="T22" fmla="*/ 2147483647 w 406"/>
              <a:gd name="T23" fmla="*/ 2147483647 h 591"/>
              <a:gd name="T24" fmla="*/ 2147483647 w 406"/>
              <a:gd name="T25" fmla="*/ 2147483647 h 59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06" h="591">
                <a:moveTo>
                  <a:pt x="0" y="17"/>
                </a:moveTo>
                <a:cubicBezTo>
                  <a:pt x="6" y="15"/>
                  <a:pt x="20" y="5"/>
                  <a:pt x="36" y="3"/>
                </a:cubicBezTo>
                <a:cubicBezTo>
                  <a:pt x="52" y="1"/>
                  <a:pt x="73" y="0"/>
                  <a:pt x="96" y="5"/>
                </a:cubicBezTo>
                <a:cubicBezTo>
                  <a:pt x="119" y="10"/>
                  <a:pt x="151" y="18"/>
                  <a:pt x="176" y="33"/>
                </a:cubicBezTo>
                <a:cubicBezTo>
                  <a:pt x="201" y="48"/>
                  <a:pt x="223" y="75"/>
                  <a:pt x="244" y="97"/>
                </a:cubicBezTo>
                <a:cubicBezTo>
                  <a:pt x="265" y="119"/>
                  <a:pt x="284" y="144"/>
                  <a:pt x="300" y="165"/>
                </a:cubicBezTo>
                <a:cubicBezTo>
                  <a:pt x="316" y="186"/>
                  <a:pt x="326" y="199"/>
                  <a:pt x="338" y="221"/>
                </a:cubicBezTo>
                <a:cubicBezTo>
                  <a:pt x="350" y="243"/>
                  <a:pt x="363" y="273"/>
                  <a:pt x="372" y="297"/>
                </a:cubicBezTo>
                <a:cubicBezTo>
                  <a:pt x="381" y="321"/>
                  <a:pt x="387" y="338"/>
                  <a:pt x="392" y="363"/>
                </a:cubicBezTo>
                <a:cubicBezTo>
                  <a:pt x="397" y="388"/>
                  <a:pt x="402" y="426"/>
                  <a:pt x="404" y="449"/>
                </a:cubicBezTo>
                <a:cubicBezTo>
                  <a:pt x="406" y="472"/>
                  <a:pt x="405" y="481"/>
                  <a:pt x="402" y="499"/>
                </a:cubicBezTo>
                <a:cubicBezTo>
                  <a:pt x="399" y="517"/>
                  <a:pt x="393" y="540"/>
                  <a:pt x="384" y="555"/>
                </a:cubicBezTo>
                <a:cubicBezTo>
                  <a:pt x="375" y="570"/>
                  <a:pt x="362" y="580"/>
                  <a:pt x="350" y="591"/>
                </a:cubicBezTo>
              </a:path>
            </a:pathLst>
          </a:custGeom>
          <a:noFill/>
          <a:ln w="28575" cap="sq">
            <a:solidFill>
              <a:srgbClr val="00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17" name="Rectangle 57"/>
          <p:cNvSpPr>
            <a:spLocks noChangeArrowheads="1"/>
          </p:cNvSpPr>
          <p:nvPr/>
        </p:nvSpPr>
        <p:spPr bwMode="auto">
          <a:xfrm>
            <a:off x="231775" y="969963"/>
            <a:ext cx="4281488" cy="18034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18" name="Text Box 58"/>
          <p:cNvSpPr txBox="1">
            <a:spLocks noChangeArrowheads="1"/>
          </p:cNvSpPr>
          <p:nvPr/>
        </p:nvSpPr>
        <p:spPr bwMode="auto">
          <a:xfrm>
            <a:off x="0" y="950913"/>
            <a:ext cx="4518025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>
                <a:ea typeface="宋体" pitchFamily="2" charset="-122"/>
                <a:cs typeface="Arial" charset="0"/>
              </a:rPr>
              <a:t>     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  <a:cs typeface="Arial" charset="0"/>
              </a:rPr>
              <a:t>Mặt cắt chập</a:t>
            </a:r>
            <a:r>
              <a:rPr lang="en-US" altLang="zh-CN" sz="2800">
                <a:ea typeface="宋体" pitchFamily="2" charset="-122"/>
                <a:cs typeface="Arial" charset="0"/>
              </a:rPr>
              <a:t> là mặt cắt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>
                <a:ea typeface="宋体" pitchFamily="2" charset="-122"/>
                <a:cs typeface="Arial" charset="0"/>
              </a:rPr>
              <a:t>   được đặt ngay trên phần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>
                <a:ea typeface="宋体" pitchFamily="2" charset="-122"/>
                <a:cs typeface="Arial" charset="0"/>
              </a:rPr>
              <a:t>   hình chiếu tương ứng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8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10052 0.0794 " pathEditMode="relative" rAng="0" ptsTypes="AA">
                                      <p:cBhvr>
                                        <p:cTn id="38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5000" y="4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78 L -0.10104 0.07917 " pathEditMode="relative" rAng="0" ptsTypes="AA">
                                      <p:cBhvr>
                                        <p:cTn id="40" dur="3000" fill="hold"/>
                                        <p:tgtEl>
                                          <p:spTgt spid="3482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5000" y="38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5" grpId="0" animBg="1"/>
      <p:bldP spid="348216" grpId="0" animBg="1"/>
      <p:bldP spid="348216" grpId="1" animBg="1"/>
      <p:bldP spid="348217" grpId="0" animBg="1"/>
      <p:bldP spid="3482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reeform 2"/>
          <p:cNvSpPr>
            <a:spLocks noChangeArrowheads="1"/>
          </p:cNvSpPr>
          <p:nvPr/>
        </p:nvSpPr>
        <p:spPr bwMode="auto">
          <a:xfrm>
            <a:off x="6791325" y="1397000"/>
            <a:ext cx="1195388" cy="1285875"/>
          </a:xfrm>
          <a:custGeom>
            <a:avLst/>
            <a:gdLst>
              <a:gd name="T0" fmla="*/ 2147483647 w 753"/>
              <a:gd name="T1" fmla="*/ 2147483647 h 810"/>
              <a:gd name="T2" fmla="*/ 2147483647 w 753"/>
              <a:gd name="T3" fmla="*/ 2147483647 h 810"/>
              <a:gd name="T4" fmla="*/ 2147483647 w 753"/>
              <a:gd name="T5" fmla="*/ 2147483647 h 810"/>
              <a:gd name="T6" fmla="*/ 2147483647 w 753"/>
              <a:gd name="T7" fmla="*/ 2147483647 h 810"/>
              <a:gd name="T8" fmla="*/ 2147483647 w 753"/>
              <a:gd name="T9" fmla="*/ 2147483647 h 810"/>
              <a:gd name="T10" fmla="*/ 2147483647 w 753"/>
              <a:gd name="T11" fmla="*/ 2147483647 h 810"/>
              <a:gd name="T12" fmla="*/ 2147483647 w 753"/>
              <a:gd name="T13" fmla="*/ 2147483647 h 810"/>
              <a:gd name="T14" fmla="*/ 2147483647 w 753"/>
              <a:gd name="T15" fmla="*/ 2147483647 h 810"/>
              <a:gd name="T16" fmla="*/ 2147483647 w 753"/>
              <a:gd name="T17" fmla="*/ 2147483647 h 810"/>
              <a:gd name="T18" fmla="*/ 2147483647 w 753"/>
              <a:gd name="T19" fmla="*/ 2147483647 h 810"/>
              <a:gd name="T20" fmla="*/ 2147483647 w 753"/>
              <a:gd name="T21" fmla="*/ 2147483647 h 810"/>
              <a:gd name="T22" fmla="*/ 2147483647 w 753"/>
              <a:gd name="T23" fmla="*/ 2147483647 h 810"/>
              <a:gd name="T24" fmla="*/ 0 w 753"/>
              <a:gd name="T25" fmla="*/ 2147483647 h 81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53" h="810">
                <a:moveTo>
                  <a:pt x="324" y="810"/>
                </a:moveTo>
                <a:lnTo>
                  <a:pt x="674" y="597"/>
                </a:lnTo>
                <a:lnTo>
                  <a:pt x="728" y="555"/>
                </a:lnTo>
                <a:cubicBezTo>
                  <a:pt x="741" y="535"/>
                  <a:pt x="747" y="505"/>
                  <a:pt x="750" y="477"/>
                </a:cubicBezTo>
                <a:cubicBezTo>
                  <a:pt x="753" y="449"/>
                  <a:pt x="751" y="418"/>
                  <a:pt x="748" y="389"/>
                </a:cubicBezTo>
                <a:cubicBezTo>
                  <a:pt x="745" y="360"/>
                  <a:pt x="738" y="332"/>
                  <a:pt x="730" y="305"/>
                </a:cubicBezTo>
                <a:cubicBezTo>
                  <a:pt x="722" y="278"/>
                  <a:pt x="713" y="256"/>
                  <a:pt x="698" y="229"/>
                </a:cubicBezTo>
                <a:cubicBezTo>
                  <a:pt x="683" y="202"/>
                  <a:pt x="662" y="169"/>
                  <a:pt x="640" y="141"/>
                </a:cubicBezTo>
                <a:cubicBezTo>
                  <a:pt x="618" y="113"/>
                  <a:pt x="591" y="82"/>
                  <a:pt x="566" y="61"/>
                </a:cubicBezTo>
                <a:cubicBezTo>
                  <a:pt x="541" y="40"/>
                  <a:pt x="516" y="25"/>
                  <a:pt x="490" y="15"/>
                </a:cubicBezTo>
                <a:cubicBezTo>
                  <a:pt x="464" y="5"/>
                  <a:pt x="432" y="0"/>
                  <a:pt x="408" y="1"/>
                </a:cubicBezTo>
                <a:lnTo>
                  <a:pt x="346" y="19"/>
                </a:lnTo>
                <a:lnTo>
                  <a:pt x="0" y="224"/>
                </a:lnTo>
              </a:path>
            </a:pathLst>
          </a:custGeom>
          <a:gradFill rotWithShape="1">
            <a:gsLst>
              <a:gs pos="0">
                <a:srgbClr val="00CC00"/>
              </a:gs>
              <a:gs pos="100000">
                <a:srgbClr val="99FF99"/>
              </a:gs>
            </a:gsLst>
            <a:lin ang="2700000" scaled="1"/>
          </a:gradFill>
          <a:ln w="28575" cap="sq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9187" name="Oval 3"/>
          <p:cNvSpPr>
            <a:spLocks noChangeArrowheads="1"/>
          </p:cNvSpPr>
          <p:nvPr/>
        </p:nvSpPr>
        <p:spPr bwMode="auto">
          <a:xfrm rot="-1812259">
            <a:off x="6734175" y="1701800"/>
            <a:ext cx="587375" cy="1055688"/>
          </a:xfrm>
          <a:prstGeom prst="ellipse">
            <a:avLst/>
          </a:prstGeom>
          <a:solidFill>
            <a:srgbClr val="66FF33"/>
          </a:solidFill>
          <a:ln w="19050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444500" y="117475"/>
            <a:ext cx="8229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CC3300"/>
                </a:solidFill>
                <a:ea typeface="宋体" pitchFamily="2" charset="-122"/>
                <a:cs typeface="Times New Roman" pitchFamily="18" charset="0"/>
              </a:rPr>
              <a:t>Mặt cắt chập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962650" y="4848225"/>
            <a:ext cx="1209675" cy="1209675"/>
            <a:chOff x="4380" y="2640"/>
            <a:chExt cx="762" cy="762"/>
          </a:xfrm>
        </p:grpSpPr>
        <p:sp>
          <p:nvSpPr>
            <p:cNvPr id="60495" name="Oval 6"/>
            <p:cNvSpPr>
              <a:spLocks noChangeArrowheads="1"/>
            </p:cNvSpPr>
            <p:nvPr/>
          </p:nvSpPr>
          <p:spPr bwMode="auto">
            <a:xfrm>
              <a:off x="4380" y="2640"/>
              <a:ext cx="762" cy="762"/>
            </a:xfrm>
            <a:prstGeom prst="ellipse">
              <a:avLst/>
            </a:prstGeom>
            <a:solidFill>
              <a:srgbClr val="FFCCCC"/>
            </a:solidFill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496" name="Line 7"/>
            <p:cNvSpPr>
              <a:spLocks noChangeShapeType="1"/>
            </p:cNvSpPr>
            <p:nvPr/>
          </p:nvSpPr>
          <p:spPr bwMode="auto">
            <a:xfrm flipV="1">
              <a:off x="4890" y="3134"/>
              <a:ext cx="232" cy="23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7" name="Line 8"/>
            <p:cNvSpPr>
              <a:spLocks noChangeShapeType="1"/>
            </p:cNvSpPr>
            <p:nvPr/>
          </p:nvSpPr>
          <p:spPr bwMode="auto">
            <a:xfrm flipV="1">
              <a:off x="4743" y="3000"/>
              <a:ext cx="398" cy="40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8" name="Line 9"/>
            <p:cNvSpPr>
              <a:spLocks noChangeShapeType="1"/>
            </p:cNvSpPr>
            <p:nvPr/>
          </p:nvSpPr>
          <p:spPr bwMode="auto">
            <a:xfrm flipV="1">
              <a:off x="4649" y="2902"/>
              <a:ext cx="472" cy="477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9" name="Line 10"/>
            <p:cNvSpPr>
              <a:spLocks noChangeShapeType="1"/>
            </p:cNvSpPr>
            <p:nvPr/>
          </p:nvSpPr>
          <p:spPr bwMode="auto">
            <a:xfrm flipV="1">
              <a:off x="4567" y="2824"/>
              <a:ext cx="518" cy="523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00" name="Line 11"/>
            <p:cNvSpPr>
              <a:spLocks noChangeShapeType="1"/>
            </p:cNvSpPr>
            <p:nvPr/>
          </p:nvSpPr>
          <p:spPr bwMode="auto">
            <a:xfrm flipV="1">
              <a:off x="4501" y="2756"/>
              <a:ext cx="540" cy="545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01" name="Line 12"/>
            <p:cNvSpPr>
              <a:spLocks noChangeShapeType="1"/>
            </p:cNvSpPr>
            <p:nvPr/>
          </p:nvSpPr>
          <p:spPr bwMode="auto">
            <a:xfrm flipV="1">
              <a:off x="4451" y="2706"/>
              <a:ext cx="524" cy="529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02" name="Line 13"/>
            <p:cNvSpPr>
              <a:spLocks noChangeShapeType="1"/>
            </p:cNvSpPr>
            <p:nvPr/>
          </p:nvSpPr>
          <p:spPr bwMode="auto">
            <a:xfrm flipV="1">
              <a:off x="4387" y="2646"/>
              <a:ext cx="424" cy="428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03" name="Line 14"/>
            <p:cNvSpPr>
              <a:spLocks noChangeShapeType="1"/>
            </p:cNvSpPr>
            <p:nvPr/>
          </p:nvSpPr>
          <p:spPr bwMode="auto">
            <a:xfrm flipV="1">
              <a:off x="4407" y="2670"/>
              <a:ext cx="492" cy="497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04" name="Line 15"/>
            <p:cNvSpPr>
              <a:spLocks noChangeShapeType="1"/>
            </p:cNvSpPr>
            <p:nvPr/>
          </p:nvSpPr>
          <p:spPr bwMode="auto">
            <a:xfrm flipV="1">
              <a:off x="4383" y="2650"/>
              <a:ext cx="307" cy="31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575425" y="4749800"/>
            <a:ext cx="3175" cy="1463675"/>
            <a:chOff x="4766" y="2572"/>
            <a:chExt cx="2" cy="922"/>
          </a:xfrm>
        </p:grpSpPr>
        <p:sp>
          <p:nvSpPr>
            <p:cNvPr id="60492" name="Line 17"/>
            <p:cNvSpPr>
              <a:spLocks noChangeShapeType="1"/>
            </p:cNvSpPr>
            <p:nvPr/>
          </p:nvSpPr>
          <p:spPr bwMode="auto">
            <a:xfrm>
              <a:off x="4766" y="2966"/>
              <a:ext cx="0" cy="108"/>
            </a:xfrm>
            <a:prstGeom prst="line">
              <a:avLst/>
            </a:prstGeom>
            <a:noFill/>
            <a:ln w="1905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3" name="Line 18"/>
            <p:cNvSpPr>
              <a:spLocks noChangeShapeType="1"/>
            </p:cNvSpPr>
            <p:nvPr/>
          </p:nvSpPr>
          <p:spPr bwMode="auto">
            <a:xfrm>
              <a:off x="4766" y="2572"/>
              <a:ext cx="0" cy="332"/>
            </a:xfrm>
            <a:prstGeom prst="line">
              <a:avLst/>
            </a:prstGeom>
            <a:noFill/>
            <a:ln w="1905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4" name="Line 19"/>
            <p:cNvSpPr>
              <a:spLocks noChangeShapeType="1"/>
            </p:cNvSpPr>
            <p:nvPr/>
          </p:nvSpPr>
          <p:spPr bwMode="auto">
            <a:xfrm>
              <a:off x="4768" y="3114"/>
              <a:ext cx="0" cy="380"/>
            </a:xfrm>
            <a:prstGeom prst="line">
              <a:avLst/>
            </a:prstGeom>
            <a:noFill/>
            <a:ln w="1905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423" name="Group 20"/>
          <p:cNvGrpSpPr>
            <a:grpSpLocks/>
          </p:cNvGrpSpPr>
          <p:nvPr/>
        </p:nvGrpSpPr>
        <p:grpSpPr bwMode="auto">
          <a:xfrm>
            <a:off x="3005138" y="4852988"/>
            <a:ext cx="4897437" cy="1209675"/>
            <a:chOff x="1263" y="3057"/>
            <a:chExt cx="3085" cy="762"/>
          </a:xfrm>
        </p:grpSpPr>
        <p:grpSp>
          <p:nvGrpSpPr>
            <p:cNvPr id="60477" name="Group 21"/>
            <p:cNvGrpSpPr>
              <a:grpSpLocks/>
            </p:cNvGrpSpPr>
            <p:nvPr/>
          </p:nvGrpSpPr>
          <p:grpSpPr bwMode="auto">
            <a:xfrm>
              <a:off x="1263" y="3057"/>
              <a:ext cx="3000" cy="762"/>
              <a:chOff x="2517" y="2643"/>
              <a:chExt cx="3000" cy="762"/>
            </a:xfrm>
          </p:grpSpPr>
          <p:sp>
            <p:nvSpPr>
              <p:cNvPr id="60485" name="Line 22"/>
              <p:cNvSpPr>
                <a:spLocks noChangeShapeType="1"/>
              </p:cNvSpPr>
              <p:nvPr/>
            </p:nvSpPr>
            <p:spPr bwMode="auto">
              <a:xfrm>
                <a:off x="2526" y="3405"/>
                <a:ext cx="29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6" name="Line 23"/>
              <p:cNvSpPr>
                <a:spLocks noChangeShapeType="1"/>
              </p:cNvSpPr>
              <p:nvPr/>
            </p:nvSpPr>
            <p:spPr bwMode="auto">
              <a:xfrm>
                <a:off x="2520" y="3210"/>
                <a:ext cx="14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7" name="Line 24"/>
              <p:cNvSpPr>
                <a:spLocks noChangeShapeType="1"/>
              </p:cNvSpPr>
              <p:nvPr/>
            </p:nvSpPr>
            <p:spPr bwMode="auto">
              <a:xfrm>
                <a:off x="2517" y="2832"/>
                <a:ext cx="14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8" name="Line 25"/>
              <p:cNvSpPr>
                <a:spLocks noChangeShapeType="1"/>
              </p:cNvSpPr>
              <p:nvPr/>
            </p:nvSpPr>
            <p:spPr bwMode="auto">
              <a:xfrm>
                <a:off x="2520" y="2643"/>
                <a:ext cx="299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9" name="Line 26"/>
              <p:cNvSpPr>
                <a:spLocks noChangeShapeType="1"/>
              </p:cNvSpPr>
              <p:nvPr/>
            </p:nvSpPr>
            <p:spPr bwMode="auto">
              <a:xfrm>
                <a:off x="2520" y="2649"/>
                <a:ext cx="0" cy="75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0" name="Line 27"/>
              <p:cNvSpPr>
                <a:spLocks noChangeShapeType="1"/>
              </p:cNvSpPr>
              <p:nvPr/>
            </p:nvSpPr>
            <p:spPr bwMode="auto">
              <a:xfrm>
                <a:off x="5517" y="2643"/>
                <a:ext cx="0" cy="75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1" name="Freeform 28"/>
              <p:cNvSpPr>
                <a:spLocks noChangeArrowheads="1"/>
              </p:cNvSpPr>
              <p:nvPr/>
            </p:nvSpPr>
            <p:spPr bwMode="auto">
              <a:xfrm>
                <a:off x="3991" y="2643"/>
                <a:ext cx="244" cy="760"/>
              </a:xfrm>
              <a:custGeom>
                <a:avLst/>
                <a:gdLst>
                  <a:gd name="T0" fmla="*/ 32 w 244"/>
                  <a:gd name="T1" fmla="*/ 0 h 760"/>
                  <a:gd name="T2" fmla="*/ 170 w 244"/>
                  <a:gd name="T3" fmla="*/ 21 h 760"/>
                  <a:gd name="T4" fmla="*/ 227 w 244"/>
                  <a:gd name="T5" fmla="*/ 60 h 760"/>
                  <a:gd name="T6" fmla="*/ 236 w 244"/>
                  <a:gd name="T7" fmla="*/ 93 h 760"/>
                  <a:gd name="T8" fmla="*/ 197 w 244"/>
                  <a:gd name="T9" fmla="*/ 141 h 760"/>
                  <a:gd name="T10" fmla="*/ 86 w 244"/>
                  <a:gd name="T11" fmla="*/ 174 h 760"/>
                  <a:gd name="T12" fmla="*/ 2 w 244"/>
                  <a:gd name="T13" fmla="*/ 186 h 760"/>
                  <a:gd name="T14" fmla="*/ 86 w 244"/>
                  <a:gd name="T15" fmla="*/ 195 h 760"/>
                  <a:gd name="T16" fmla="*/ 170 w 244"/>
                  <a:gd name="T17" fmla="*/ 240 h 760"/>
                  <a:gd name="T18" fmla="*/ 227 w 244"/>
                  <a:gd name="T19" fmla="*/ 306 h 760"/>
                  <a:gd name="T20" fmla="*/ 242 w 244"/>
                  <a:gd name="T21" fmla="*/ 375 h 760"/>
                  <a:gd name="T22" fmla="*/ 224 w 244"/>
                  <a:gd name="T23" fmla="*/ 447 h 760"/>
                  <a:gd name="T24" fmla="*/ 167 w 244"/>
                  <a:gd name="T25" fmla="*/ 504 h 760"/>
                  <a:gd name="T26" fmla="*/ 74 w 244"/>
                  <a:gd name="T27" fmla="*/ 546 h 760"/>
                  <a:gd name="T28" fmla="*/ 5 w 244"/>
                  <a:gd name="T29" fmla="*/ 567 h 760"/>
                  <a:gd name="T30" fmla="*/ 104 w 244"/>
                  <a:gd name="T31" fmla="*/ 573 h 760"/>
                  <a:gd name="T32" fmla="*/ 170 w 244"/>
                  <a:gd name="T33" fmla="*/ 585 h 760"/>
                  <a:gd name="T34" fmla="*/ 221 w 244"/>
                  <a:gd name="T35" fmla="*/ 615 h 760"/>
                  <a:gd name="T36" fmla="*/ 242 w 244"/>
                  <a:gd name="T37" fmla="*/ 660 h 760"/>
                  <a:gd name="T38" fmla="*/ 209 w 244"/>
                  <a:gd name="T39" fmla="*/ 699 h 760"/>
                  <a:gd name="T40" fmla="*/ 131 w 244"/>
                  <a:gd name="T41" fmla="*/ 735 h 760"/>
                  <a:gd name="T42" fmla="*/ 44 w 244"/>
                  <a:gd name="T43" fmla="*/ 756 h 760"/>
                  <a:gd name="T44" fmla="*/ 2 w 244"/>
                  <a:gd name="T45" fmla="*/ 759 h 76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44" h="760">
                    <a:moveTo>
                      <a:pt x="32" y="0"/>
                    </a:moveTo>
                    <a:cubicBezTo>
                      <a:pt x="85" y="5"/>
                      <a:pt x="138" y="11"/>
                      <a:pt x="170" y="21"/>
                    </a:cubicBezTo>
                    <a:cubicBezTo>
                      <a:pt x="202" y="31"/>
                      <a:pt x="216" y="48"/>
                      <a:pt x="227" y="60"/>
                    </a:cubicBezTo>
                    <a:cubicBezTo>
                      <a:pt x="238" y="72"/>
                      <a:pt x="241" y="80"/>
                      <a:pt x="236" y="93"/>
                    </a:cubicBezTo>
                    <a:cubicBezTo>
                      <a:pt x="231" y="106"/>
                      <a:pt x="222" y="127"/>
                      <a:pt x="197" y="141"/>
                    </a:cubicBezTo>
                    <a:cubicBezTo>
                      <a:pt x="172" y="155"/>
                      <a:pt x="118" y="167"/>
                      <a:pt x="86" y="174"/>
                    </a:cubicBezTo>
                    <a:cubicBezTo>
                      <a:pt x="54" y="181"/>
                      <a:pt x="2" y="189"/>
                      <a:pt x="2" y="186"/>
                    </a:cubicBezTo>
                    <a:cubicBezTo>
                      <a:pt x="2" y="183"/>
                      <a:pt x="58" y="186"/>
                      <a:pt x="86" y="195"/>
                    </a:cubicBezTo>
                    <a:cubicBezTo>
                      <a:pt x="114" y="204"/>
                      <a:pt x="147" y="222"/>
                      <a:pt x="170" y="240"/>
                    </a:cubicBezTo>
                    <a:cubicBezTo>
                      <a:pt x="193" y="258"/>
                      <a:pt x="215" y="284"/>
                      <a:pt x="227" y="306"/>
                    </a:cubicBezTo>
                    <a:cubicBezTo>
                      <a:pt x="239" y="328"/>
                      <a:pt x="242" y="352"/>
                      <a:pt x="242" y="375"/>
                    </a:cubicBezTo>
                    <a:cubicBezTo>
                      <a:pt x="242" y="398"/>
                      <a:pt x="237" y="425"/>
                      <a:pt x="224" y="447"/>
                    </a:cubicBezTo>
                    <a:cubicBezTo>
                      <a:pt x="211" y="469"/>
                      <a:pt x="192" y="487"/>
                      <a:pt x="167" y="504"/>
                    </a:cubicBezTo>
                    <a:cubicBezTo>
                      <a:pt x="142" y="521"/>
                      <a:pt x="101" y="536"/>
                      <a:pt x="74" y="546"/>
                    </a:cubicBezTo>
                    <a:cubicBezTo>
                      <a:pt x="47" y="556"/>
                      <a:pt x="0" y="563"/>
                      <a:pt x="5" y="567"/>
                    </a:cubicBezTo>
                    <a:cubicBezTo>
                      <a:pt x="10" y="571"/>
                      <a:pt x="77" y="570"/>
                      <a:pt x="104" y="573"/>
                    </a:cubicBezTo>
                    <a:cubicBezTo>
                      <a:pt x="131" y="576"/>
                      <a:pt x="151" y="578"/>
                      <a:pt x="170" y="585"/>
                    </a:cubicBezTo>
                    <a:cubicBezTo>
                      <a:pt x="189" y="592"/>
                      <a:pt x="209" y="602"/>
                      <a:pt x="221" y="615"/>
                    </a:cubicBezTo>
                    <a:cubicBezTo>
                      <a:pt x="233" y="628"/>
                      <a:pt x="244" y="646"/>
                      <a:pt x="242" y="660"/>
                    </a:cubicBezTo>
                    <a:cubicBezTo>
                      <a:pt x="240" y="674"/>
                      <a:pt x="227" y="687"/>
                      <a:pt x="209" y="699"/>
                    </a:cubicBezTo>
                    <a:cubicBezTo>
                      <a:pt x="191" y="711"/>
                      <a:pt x="159" y="725"/>
                      <a:pt x="131" y="735"/>
                    </a:cubicBezTo>
                    <a:cubicBezTo>
                      <a:pt x="103" y="745"/>
                      <a:pt x="65" y="752"/>
                      <a:pt x="44" y="756"/>
                    </a:cubicBezTo>
                    <a:cubicBezTo>
                      <a:pt x="23" y="760"/>
                      <a:pt x="12" y="759"/>
                      <a:pt x="2" y="759"/>
                    </a:cubicBezTo>
                  </a:path>
                </a:pathLst>
              </a:cu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0478" name="Group 29"/>
            <p:cNvGrpSpPr>
              <a:grpSpLocks/>
            </p:cNvGrpSpPr>
            <p:nvPr/>
          </p:nvGrpSpPr>
          <p:grpSpPr bwMode="auto">
            <a:xfrm>
              <a:off x="2918" y="3436"/>
              <a:ext cx="1430" cy="2"/>
              <a:chOff x="4172" y="3016"/>
              <a:chExt cx="1430" cy="2"/>
            </a:xfrm>
          </p:grpSpPr>
          <p:sp>
            <p:nvSpPr>
              <p:cNvPr id="60479" name="Line 30"/>
              <p:cNvSpPr>
                <a:spLocks noChangeShapeType="1"/>
              </p:cNvSpPr>
              <p:nvPr/>
            </p:nvSpPr>
            <p:spPr bwMode="auto">
              <a:xfrm>
                <a:off x="4716" y="3018"/>
                <a:ext cx="104" cy="0"/>
              </a:xfrm>
              <a:prstGeom prst="line">
                <a:avLst/>
              </a:prstGeom>
              <a:noFill/>
              <a:ln w="19050" cap="sq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0" name="Line 31"/>
              <p:cNvSpPr>
                <a:spLocks noChangeShapeType="1"/>
              </p:cNvSpPr>
              <p:nvPr/>
            </p:nvSpPr>
            <p:spPr bwMode="auto">
              <a:xfrm>
                <a:off x="4860" y="3016"/>
                <a:ext cx="342" cy="0"/>
              </a:xfrm>
              <a:prstGeom prst="line">
                <a:avLst/>
              </a:prstGeom>
              <a:noFill/>
              <a:ln w="19050" cap="sq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1" name="Line 32"/>
              <p:cNvSpPr>
                <a:spLocks noChangeShapeType="1"/>
              </p:cNvSpPr>
              <p:nvPr/>
            </p:nvSpPr>
            <p:spPr bwMode="auto">
              <a:xfrm>
                <a:off x="4330" y="3018"/>
                <a:ext cx="342" cy="0"/>
              </a:xfrm>
              <a:prstGeom prst="line">
                <a:avLst/>
              </a:prstGeom>
              <a:noFill/>
              <a:ln w="19050" cap="sq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2" name="Line 33"/>
              <p:cNvSpPr>
                <a:spLocks noChangeShapeType="1"/>
              </p:cNvSpPr>
              <p:nvPr/>
            </p:nvSpPr>
            <p:spPr bwMode="auto">
              <a:xfrm>
                <a:off x="5242" y="3016"/>
                <a:ext cx="64" cy="0"/>
              </a:xfrm>
              <a:prstGeom prst="line">
                <a:avLst/>
              </a:prstGeom>
              <a:noFill/>
              <a:ln w="19050" cap="sq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3" name="Line 34"/>
              <p:cNvSpPr>
                <a:spLocks noChangeShapeType="1"/>
              </p:cNvSpPr>
              <p:nvPr/>
            </p:nvSpPr>
            <p:spPr bwMode="auto">
              <a:xfrm>
                <a:off x="4172" y="3018"/>
                <a:ext cx="108" cy="0"/>
              </a:xfrm>
              <a:prstGeom prst="line">
                <a:avLst/>
              </a:prstGeom>
              <a:noFill/>
              <a:ln w="19050" cap="sq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4" name="Line 35"/>
              <p:cNvSpPr>
                <a:spLocks noChangeShapeType="1"/>
              </p:cNvSpPr>
              <p:nvPr/>
            </p:nvSpPr>
            <p:spPr bwMode="auto">
              <a:xfrm>
                <a:off x="5352" y="3016"/>
                <a:ext cx="250" cy="0"/>
              </a:xfrm>
              <a:prstGeom prst="line">
                <a:avLst/>
              </a:prstGeom>
              <a:noFill/>
              <a:ln w="19050" cap="sq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6540500" y="1235075"/>
            <a:ext cx="1106488" cy="2060575"/>
            <a:chOff x="2950" y="778"/>
            <a:chExt cx="697" cy="1298"/>
          </a:xfrm>
        </p:grpSpPr>
        <p:sp>
          <p:nvSpPr>
            <p:cNvPr id="60463" name="Freeform 37"/>
            <p:cNvSpPr>
              <a:spLocks noChangeArrowheads="1"/>
            </p:cNvSpPr>
            <p:nvPr/>
          </p:nvSpPr>
          <p:spPr bwMode="auto">
            <a:xfrm>
              <a:off x="2950" y="778"/>
              <a:ext cx="697" cy="1298"/>
            </a:xfrm>
            <a:custGeom>
              <a:avLst/>
              <a:gdLst>
                <a:gd name="T0" fmla="*/ 890 w 613"/>
                <a:gd name="T1" fmla="*/ 1775 h 1110"/>
                <a:gd name="T2" fmla="*/ 0 w 613"/>
                <a:gd name="T3" fmla="*/ 1216 h 1110"/>
                <a:gd name="T4" fmla="*/ 0 w 613"/>
                <a:gd name="T5" fmla="*/ 0 h 1110"/>
                <a:gd name="T6" fmla="*/ 902 w 613"/>
                <a:gd name="T7" fmla="*/ 566 h 1110"/>
                <a:gd name="T8" fmla="*/ 890 w 613"/>
                <a:gd name="T9" fmla="*/ 1775 h 1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1110">
                  <a:moveTo>
                    <a:pt x="606" y="1110"/>
                  </a:moveTo>
                  <a:lnTo>
                    <a:pt x="0" y="760"/>
                  </a:lnTo>
                  <a:lnTo>
                    <a:pt x="0" y="0"/>
                  </a:lnTo>
                  <a:lnTo>
                    <a:pt x="613" y="354"/>
                  </a:lnTo>
                  <a:lnTo>
                    <a:pt x="606" y="1110"/>
                  </a:lnTo>
                  <a:close/>
                </a:path>
              </a:pathLst>
            </a:custGeom>
            <a:solidFill>
              <a:srgbClr val="0099CC">
                <a:alpha val="39999"/>
              </a:srgbClr>
            </a:solidFill>
            <a:ln w="9525" cap="sq">
              <a:solidFill>
                <a:srgbClr val="006699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464" name="Group 38"/>
            <p:cNvGrpSpPr>
              <a:grpSpLocks/>
            </p:cNvGrpSpPr>
            <p:nvPr/>
          </p:nvGrpSpPr>
          <p:grpSpPr bwMode="auto">
            <a:xfrm>
              <a:off x="3039" y="1067"/>
              <a:ext cx="437" cy="665"/>
              <a:chOff x="1582" y="2356"/>
              <a:chExt cx="437" cy="665"/>
            </a:xfrm>
          </p:grpSpPr>
          <p:sp>
            <p:nvSpPr>
              <p:cNvPr id="60469" name="Oval 39"/>
              <p:cNvSpPr>
                <a:spLocks noChangeArrowheads="1"/>
              </p:cNvSpPr>
              <p:nvPr/>
            </p:nvSpPr>
            <p:spPr bwMode="auto">
              <a:xfrm rot="-1812259">
                <a:off x="1617" y="2356"/>
                <a:ext cx="370" cy="665"/>
              </a:xfrm>
              <a:prstGeom prst="ellipse">
                <a:avLst/>
              </a:prstGeom>
              <a:solidFill>
                <a:srgbClr val="FFCCCC"/>
              </a:solidFill>
              <a:ln w="28575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470" name="Line 40"/>
              <p:cNvSpPr>
                <a:spLocks noChangeShapeType="1"/>
              </p:cNvSpPr>
              <p:nvPr/>
            </p:nvSpPr>
            <p:spPr bwMode="auto">
              <a:xfrm flipV="1">
                <a:off x="1602" y="2456"/>
                <a:ext cx="230" cy="238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1" name="Line 41"/>
              <p:cNvSpPr>
                <a:spLocks noChangeShapeType="1"/>
              </p:cNvSpPr>
              <p:nvPr/>
            </p:nvSpPr>
            <p:spPr bwMode="auto">
              <a:xfrm flipV="1">
                <a:off x="1646" y="2514"/>
                <a:ext cx="246" cy="254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2" name="Line 42"/>
              <p:cNvSpPr>
                <a:spLocks noChangeShapeType="1"/>
              </p:cNvSpPr>
              <p:nvPr/>
            </p:nvSpPr>
            <p:spPr bwMode="auto">
              <a:xfrm flipV="1">
                <a:off x="1688" y="2580"/>
                <a:ext cx="260" cy="268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3" name="Line 43"/>
              <p:cNvSpPr>
                <a:spLocks noChangeShapeType="1"/>
              </p:cNvSpPr>
              <p:nvPr/>
            </p:nvSpPr>
            <p:spPr bwMode="auto">
              <a:xfrm flipV="1">
                <a:off x="1750" y="2658"/>
                <a:ext cx="238" cy="246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4" name="Line 44"/>
              <p:cNvSpPr>
                <a:spLocks noChangeShapeType="1"/>
              </p:cNvSpPr>
              <p:nvPr/>
            </p:nvSpPr>
            <p:spPr bwMode="auto">
              <a:xfrm flipV="1">
                <a:off x="1902" y="2868"/>
                <a:ext cx="117" cy="121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5" name="Line 45"/>
              <p:cNvSpPr>
                <a:spLocks noChangeShapeType="1"/>
              </p:cNvSpPr>
              <p:nvPr/>
            </p:nvSpPr>
            <p:spPr bwMode="auto">
              <a:xfrm flipV="1">
                <a:off x="1582" y="2402"/>
                <a:ext cx="183" cy="189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6" name="Line 46"/>
              <p:cNvSpPr>
                <a:spLocks noChangeShapeType="1"/>
              </p:cNvSpPr>
              <p:nvPr/>
            </p:nvSpPr>
            <p:spPr bwMode="auto">
              <a:xfrm flipV="1">
                <a:off x="1819" y="2753"/>
                <a:ext cx="198" cy="205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0465" name="Group 47"/>
            <p:cNvGrpSpPr>
              <a:grpSpLocks/>
            </p:cNvGrpSpPr>
            <p:nvPr/>
          </p:nvGrpSpPr>
          <p:grpSpPr bwMode="auto">
            <a:xfrm>
              <a:off x="3247" y="960"/>
              <a:ext cx="0" cy="951"/>
              <a:chOff x="1800" y="2085"/>
              <a:chExt cx="0" cy="951"/>
            </a:xfrm>
          </p:grpSpPr>
          <p:sp>
            <p:nvSpPr>
              <p:cNvPr id="60466" name="Line 48"/>
              <p:cNvSpPr>
                <a:spLocks noChangeShapeType="1"/>
              </p:cNvSpPr>
              <p:nvPr/>
            </p:nvSpPr>
            <p:spPr bwMode="auto">
              <a:xfrm>
                <a:off x="1800" y="2085"/>
                <a:ext cx="0" cy="411"/>
              </a:xfrm>
              <a:prstGeom prst="line">
                <a:avLst/>
              </a:prstGeom>
              <a:noFill/>
              <a:ln w="127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7" name="Line 49"/>
              <p:cNvSpPr>
                <a:spLocks noChangeShapeType="1"/>
              </p:cNvSpPr>
              <p:nvPr/>
            </p:nvSpPr>
            <p:spPr bwMode="auto">
              <a:xfrm>
                <a:off x="1800" y="2628"/>
                <a:ext cx="0" cy="408"/>
              </a:xfrm>
              <a:prstGeom prst="line">
                <a:avLst/>
              </a:prstGeom>
              <a:noFill/>
              <a:ln w="127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8" name="Line 50"/>
              <p:cNvSpPr>
                <a:spLocks noChangeShapeType="1"/>
              </p:cNvSpPr>
              <p:nvPr/>
            </p:nvSpPr>
            <p:spPr bwMode="auto">
              <a:xfrm>
                <a:off x="1800" y="2526"/>
                <a:ext cx="0" cy="54"/>
              </a:xfrm>
              <a:prstGeom prst="line">
                <a:avLst/>
              </a:prstGeom>
              <a:noFill/>
              <a:ln w="127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0425" name="Group 51"/>
          <p:cNvGrpSpPr>
            <a:grpSpLocks/>
          </p:cNvGrpSpPr>
          <p:nvPr/>
        </p:nvGrpSpPr>
        <p:grpSpPr bwMode="auto">
          <a:xfrm>
            <a:off x="7986713" y="2873375"/>
            <a:ext cx="850900" cy="1285875"/>
            <a:chOff x="3861" y="1810"/>
            <a:chExt cx="536" cy="810"/>
          </a:xfrm>
        </p:grpSpPr>
        <p:grpSp>
          <p:nvGrpSpPr>
            <p:cNvPr id="60458" name="Group 52"/>
            <p:cNvGrpSpPr>
              <a:grpSpLocks/>
            </p:cNvGrpSpPr>
            <p:nvPr/>
          </p:nvGrpSpPr>
          <p:grpSpPr bwMode="auto">
            <a:xfrm>
              <a:off x="4092" y="1906"/>
              <a:ext cx="305" cy="714"/>
              <a:chOff x="231" y="3222"/>
              <a:chExt cx="305" cy="714"/>
            </a:xfrm>
          </p:grpSpPr>
          <p:sp>
            <p:nvSpPr>
              <p:cNvPr id="60460" name="AutoShape 53"/>
              <p:cNvSpPr>
                <a:spLocks noChangeArrowheads="1"/>
              </p:cNvSpPr>
              <p:nvPr/>
            </p:nvSpPr>
            <p:spPr bwMode="auto">
              <a:xfrm flipV="1">
                <a:off x="232" y="3432"/>
                <a:ext cx="304" cy="504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rgbClr val="477647"/>
                  </a:gs>
                  <a:gs pos="50000">
                    <a:srgbClr val="99FF99"/>
                  </a:gs>
                  <a:gs pos="100000">
                    <a:srgbClr val="477647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461" name="Oval 54"/>
              <p:cNvSpPr>
                <a:spLocks noChangeArrowheads="1"/>
              </p:cNvSpPr>
              <p:nvPr/>
            </p:nvSpPr>
            <p:spPr bwMode="auto">
              <a:xfrm>
                <a:off x="231" y="3361"/>
                <a:ext cx="303" cy="136"/>
              </a:xfrm>
              <a:prstGeom prst="ellipse">
                <a:avLst/>
              </a:prstGeom>
              <a:gradFill rotWithShape="1">
                <a:gsLst>
                  <a:gs pos="0">
                    <a:srgbClr val="99FF99"/>
                  </a:gs>
                  <a:gs pos="100000">
                    <a:srgbClr val="477647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462" name="Oval 55"/>
              <p:cNvSpPr>
                <a:spLocks noChangeArrowheads="1"/>
              </p:cNvSpPr>
              <p:nvPr/>
            </p:nvSpPr>
            <p:spPr bwMode="auto">
              <a:xfrm>
                <a:off x="275" y="3222"/>
                <a:ext cx="214" cy="214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576869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</p:grpSp>
        <p:sp>
          <p:nvSpPr>
            <p:cNvPr id="60459" name="Line 56"/>
            <p:cNvSpPr>
              <a:spLocks noChangeShapeType="1"/>
            </p:cNvSpPr>
            <p:nvPr/>
          </p:nvSpPr>
          <p:spPr bwMode="auto">
            <a:xfrm flipH="1" flipV="1">
              <a:off x="3861" y="1810"/>
              <a:ext cx="246" cy="142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miter lim="800000"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57"/>
          <p:cNvGrpSpPr>
            <a:grpSpLocks/>
          </p:cNvGrpSpPr>
          <p:nvPr/>
        </p:nvGrpSpPr>
        <p:grpSpPr bwMode="auto">
          <a:xfrm>
            <a:off x="3562350" y="2281238"/>
            <a:ext cx="2924175" cy="2243137"/>
            <a:chOff x="1691" y="1073"/>
            <a:chExt cx="1842" cy="1413"/>
          </a:xfrm>
        </p:grpSpPr>
        <p:sp>
          <p:nvSpPr>
            <p:cNvPr id="60446" name="Freeform 58"/>
            <p:cNvSpPr>
              <a:spLocks noChangeArrowheads="1"/>
            </p:cNvSpPr>
            <p:nvPr/>
          </p:nvSpPr>
          <p:spPr bwMode="auto">
            <a:xfrm>
              <a:off x="1701" y="1296"/>
              <a:ext cx="1164" cy="651"/>
            </a:xfrm>
            <a:custGeom>
              <a:avLst/>
              <a:gdLst>
                <a:gd name="T0" fmla="*/ 192 w 1164"/>
                <a:gd name="T1" fmla="*/ 639 h 651"/>
                <a:gd name="T2" fmla="*/ 1140 w 1164"/>
                <a:gd name="T3" fmla="*/ 78 h 651"/>
                <a:gd name="T4" fmla="*/ 1164 w 1164"/>
                <a:gd name="T5" fmla="*/ 9 h 651"/>
                <a:gd name="T6" fmla="*/ 1104 w 1164"/>
                <a:gd name="T7" fmla="*/ 0 h 651"/>
                <a:gd name="T8" fmla="*/ 954 w 1164"/>
                <a:gd name="T9" fmla="*/ 84 h 651"/>
                <a:gd name="T10" fmla="*/ 0 w 1164"/>
                <a:gd name="T11" fmla="*/ 651 h 651"/>
                <a:gd name="T12" fmla="*/ 192 w 1164"/>
                <a:gd name="T13" fmla="*/ 639 h 6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64" h="651">
                  <a:moveTo>
                    <a:pt x="192" y="639"/>
                  </a:moveTo>
                  <a:lnTo>
                    <a:pt x="1140" y="78"/>
                  </a:lnTo>
                  <a:lnTo>
                    <a:pt x="1164" y="9"/>
                  </a:lnTo>
                  <a:lnTo>
                    <a:pt x="1104" y="0"/>
                  </a:lnTo>
                  <a:lnTo>
                    <a:pt x="954" y="84"/>
                  </a:lnTo>
                  <a:lnTo>
                    <a:pt x="0" y="651"/>
                  </a:lnTo>
                  <a:lnTo>
                    <a:pt x="192" y="639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7" name="Freeform 59"/>
            <p:cNvSpPr>
              <a:spLocks noChangeArrowheads="1"/>
            </p:cNvSpPr>
            <p:nvPr/>
          </p:nvSpPr>
          <p:spPr bwMode="auto">
            <a:xfrm>
              <a:off x="1893" y="1359"/>
              <a:ext cx="1215" cy="831"/>
            </a:xfrm>
            <a:custGeom>
              <a:avLst/>
              <a:gdLst>
                <a:gd name="T0" fmla="*/ 204 w 1215"/>
                <a:gd name="T1" fmla="*/ 831 h 831"/>
                <a:gd name="T2" fmla="*/ 1173 w 1215"/>
                <a:gd name="T3" fmla="*/ 258 h 831"/>
                <a:gd name="T4" fmla="*/ 1215 w 1215"/>
                <a:gd name="T5" fmla="*/ 117 h 831"/>
                <a:gd name="T6" fmla="*/ 1212 w 1215"/>
                <a:gd name="T7" fmla="*/ 27 h 831"/>
                <a:gd name="T8" fmla="*/ 1110 w 1215"/>
                <a:gd name="T9" fmla="*/ 0 h 831"/>
                <a:gd name="T10" fmla="*/ 966 w 1215"/>
                <a:gd name="T11" fmla="*/ 12 h 831"/>
                <a:gd name="T12" fmla="*/ 855 w 1215"/>
                <a:gd name="T13" fmla="*/ 66 h 831"/>
                <a:gd name="T14" fmla="*/ 0 w 1215"/>
                <a:gd name="T15" fmla="*/ 576 h 831"/>
                <a:gd name="T16" fmla="*/ 204 w 1215"/>
                <a:gd name="T17" fmla="*/ 831 h 8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15" h="831">
                  <a:moveTo>
                    <a:pt x="204" y="831"/>
                  </a:moveTo>
                  <a:lnTo>
                    <a:pt x="1173" y="258"/>
                  </a:lnTo>
                  <a:lnTo>
                    <a:pt x="1215" y="117"/>
                  </a:lnTo>
                  <a:lnTo>
                    <a:pt x="1212" y="27"/>
                  </a:lnTo>
                  <a:lnTo>
                    <a:pt x="1110" y="0"/>
                  </a:lnTo>
                  <a:lnTo>
                    <a:pt x="966" y="12"/>
                  </a:lnTo>
                  <a:lnTo>
                    <a:pt x="855" y="66"/>
                  </a:lnTo>
                  <a:lnTo>
                    <a:pt x="0" y="576"/>
                  </a:lnTo>
                  <a:lnTo>
                    <a:pt x="204" y="831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8" name="Freeform 60"/>
            <p:cNvSpPr>
              <a:spLocks noChangeArrowheads="1"/>
            </p:cNvSpPr>
            <p:nvPr/>
          </p:nvSpPr>
          <p:spPr bwMode="auto">
            <a:xfrm>
              <a:off x="2094" y="1671"/>
              <a:ext cx="1089" cy="789"/>
            </a:xfrm>
            <a:custGeom>
              <a:avLst/>
              <a:gdLst>
                <a:gd name="T0" fmla="*/ 3 w 1089"/>
                <a:gd name="T1" fmla="*/ 789 h 789"/>
                <a:gd name="T2" fmla="*/ 1032 w 1089"/>
                <a:gd name="T3" fmla="*/ 192 h 789"/>
                <a:gd name="T4" fmla="*/ 1089 w 1089"/>
                <a:gd name="T5" fmla="*/ 51 h 789"/>
                <a:gd name="T6" fmla="*/ 1035 w 1089"/>
                <a:gd name="T7" fmla="*/ 0 h 789"/>
                <a:gd name="T8" fmla="*/ 879 w 1089"/>
                <a:gd name="T9" fmla="*/ 3 h 789"/>
                <a:gd name="T10" fmla="*/ 0 w 1089"/>
                <a:gd name="T11" fmla="*/ 522 h 789"/>
                <a:gd name="T12" fmla="*/ 3 w 1089"/>
                <a:gd name="T13" fmla="*/ 789 h 7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9" h="789">
                  <a:moveTo>
                    <a:pt x="3" y="789"/>
                  </a:moveTo>
                  <a:lnTo>
                    <a:pt x="1032" y="192"/>
                  </a:lnTo>
                  <a:lnTo>
                    <a:pt x="1089" y="51"/>
                  </a:lnTo>
                  <a:lnTo>
                    <a:pt x="1035" y="0"/>
                  </a:lnTo>
                  <a:lnTo>
                    <a:pt x="879" y="3"/>
                  </a:lnTo>
                  <a:lnTo>
                    <a:pt x="0" y="522"/>
                  </a:lnTo>
                  <a:lnTo>
                    <a:pt x="3" y="789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449" name="Group 61"/>
            <p:cNvGrpSpPr>
              <a:grpSpLocks/>
            </p:cNvGrpSpPr>
            <p:nvPr/>
          </p:nvGrpSpPr>
          <p:grpSpPr bwMode="auto">
            <a:xfrm>
              <a:off x="1691" y="1073"/>
              <a:ext cx="1842" cy="1413"/>
              <a:chOff x="1691" y="1073"/>
              <a:chExt cx="1842" cy="1413"/>
            </a:xfrm>
          </p:grpSpPr>
          <p:grpSp>
            <p:nvGrpSpPr>
              <p:cNvPr id="60451" name="Group 62"/>
              <p:cNvGrpSpPr>
                <a:grpSpLocks/>
              </p:cNvGrpSpPr>
              <p:nvPr/>
            </p:nvGrpSpPr>
            <p:grpSpPr bwMode="auto">
              <a:xfrm>
                <a:off x="1691" y="1413"/>
                <a:ext cx="1334" cy="1073"/>
                <a:chOff x="1691" y="1413"/>
                <a:chExt cx="1334" cy="1073"/>
              </a:xfrm>
            </p:grpSpPr>
            <p:sp>
              <p:nvSpPr>
                <p:cNvPr id="60453" name="Freeform 63"/>
                <p:cNvSpPr>
                  <a:spLocks noChangeArrowheads="1"/>
                </p:cNvSpPr>
                <p:nvPr/>
              </p:nvSpPr>
              <p:spPr bwMode="auto">
                <a:xfrm>
                  <a:off x="1691" y="1934"/>
                  <a:ext cx="404" cy="552"/>
                </a:xfrm>
                <a:custGeom>
                  <a:avLst/>
                  <a:gdLst>
                    <a:gd name="T0" fmla="*/ 0 w 404"/>
                    <a:gd name="T1" fmla="*/ 292 h 552"/>
                    <a:gd name="T2" fmla="*/ 208 w 404"/>
                    <a:gd name="T3" fmla="*/ 552 h 552"/>
                    <a:gd name="T4" fmla="*/ 404 w 404"/>
                    <a:gd name="T5" fmla="*/ 528 h 552"/>
                    <a:gd name="T6" fmla="*/ 404 w 404"/>
                    <a:gd name="T7" fmla="*/ 252 h 552"/>
                    <a:gd name="T8" fmla="*/ 200 w 404"/>
                    <a:gd name="T9" fmla="*/ 0 h 552"/>
                    <a:gd name="T10" fmla="*/ 4 w 404"/>
                    <a:gd name="T11" fmla="*/ 20 h 552"/>
                    <a:gd name="T12" fmla="*/ 0 w 404"/>
                    <a:gd name="T13" fmla="*/ 292 h 55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04" h="552">
                      <a:moveTo>
                        <a:pt x="0" y="292"/>
                      </a:moveTo>
                      <a:lnTo>
                        <a:pt x="208" y="552"/>
                      </a:lnTo>
                      <a:lnTo>
                        <a:pt x="404" y="528"/>
                      </a:lnTo>
                      <a:lnTo>
                        <a:pt x="404" y="252"/>
                      </a:lnTo>
                      <a:lnTo>
                        <a:pt x="200" y="0"/>
                      </a:lnTo>
                      <a:lnTo>
                        <a:pt x="4" y="20"/>
                      </a:lnTo>
                      <a:lnTo>
                        <a:pt x="0" y="292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 w="28575" cap="sq">
                  <a:solidFill>
                    <a:srgbClr val="0066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54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2093" y="1922"/>
                  <a:ext cx="932" cy="540"/>
                </a:xfrm>
                <a:prstGeom prst="line">
                  <a:avLst/>
                </a:prstGeom>
                <a:noFill/>
                <a:ln w="28575" cap="sq">
                  <a:solidFill>
                    <a:srgbClr val="0066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55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097" y="1705"/>
                  <a:ext cx="822" cy="485"/>
                </a:xfrm>
                <a:prstGeom prst="line">
                  <a:avLst/>
                </a:prstGeom>
                <a:noFill/>
                <a:ln w="28575" cap="sq">
                  <a:solidFill>
                    <a:srgbClr val="0066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56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1893" y="1448"/>
                  <a:ext cx="826" cy="488"/>
                </a:xfrm>
                <a:prstGeom prst="line">
                  <a:avLst/>
                </a:prstGeom>
                <a:noFill/>
                <a:ln w="28575" cap="sq">
                  <a:solidFill>
                    <a:srgbClr val="0066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57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1697" y="1413"/>
                  <a:ext cx="914" cy="539"/>
                </a:xfrm>
                <a:prstGeom prst="line">
                  <a:avLst/>
                </a:prstGeom>
                <a:noFill/>
                <a:ln w="28575" cap="sq">
                  <a:solidFill>
                    <a:srgbClr val="0066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0452" name="Freeform 68"/>
              <p:cNvSpPr>
                <a:spLocks noChangeArrowheads="1"/>
              </p:cNvSpPr>
              <p:nvPr/>
            </p:nvSpPr>
            <p:spPr bwMode="auto">
              <a:xfrm>
                <a:off x="2613" y="1073"/>
                <a:ext cx="920" cy="847"/>
              </a:xfrm>
              <a:custGeom>
                <a:avLst/>
                <a:gdLst>
                  <a:gd name="T0" fmla="*/ 416 w 920"/>
                  <a:gd name="T1" fmla="*/ 847 h 847"/>
                  <a:gd name="T2" fmla="*/ 620 w 920"/>
                  <a:gd name="T3" fmla="*/ 735 h 847"/>
                  <a:gd name="T4" fmla="*/ 843 w 920"/>
                  <a:gd name="T5" fmla="*/ 600 h 847"/>
                  <a:gd name="T6" fmla="*/ 893 w 920"/>
                  <a:gd name="T7" fmla="*/ 549 h 847"/>
                  <a:gd name="T8" fmla="*/ 915 w 920"/>
                  <a:gd name="T9" fmla="*/ 499 h 847"/>
                  <a:gd name="T10" fmla="*/ 917 w 920"/>
                  <a:gd name="T11" fmla="*/ 417 h 847"/>
                  <a:gd name="T12" fmla="*/ 896 w 920"/>
                  <a:gd name="T13" fmla="*/ 329 h 847"/>
                  <a:gd name="T14" fmla="*/ 855 w 920"/>
                  <a:gd name="T15" fmla="*/ 228 h 847"/>
                  <a:gd name="T16" fmla="*/ 805 w 920"/>
                  <a:gd name="T17" fmla="*/ 153 h 847"/>
                  <a:gd name="T18" fmla="*/ 749 w 920"/>
                  <a:gd name="T19" fmla="*/ 86 h 847"/>
                  <a:gd name="T20" fmla="*/ 682 w 920"/>
                  <a:gd name="T21" fmla="*/ 31 h 847"/>
                  <a:gd name="T22" fmla="*/ 572 w 920"/>
                  <a:gd name="T23" fmla="*/ 2 h 847"/>
                  <a:gd name="T24" fmla="*/ 490 w 920"/>
                  <a:gd name="T25" fmla="*/ 41 h 847"/>
                  <a:gd name="T26" fmla="*/ 126 w 920"/>
                  <a:gd name="T27" fmla="*/ 255 h 847"/>
                  <a:gd name="T28" fmla="*/ 0 w 920"/>
                  <a:gd name="T29" fmla="*/ 335 h 847"/>
                  <a:gd name="T30" fmla="*/ 110 w 920"/>
                  <a:gd name="T31" fmla="*/ 273 h 847"/>
                  <a:gd name="T32" fmla="*/ 184 w 920"/>
                  <a:gd name="T33" fmla="*/ 247 h 847"/>
                  <a:gd name="T34" fmla="*/ 228 w 920"/>
                  <a:gd name="T35" fmla="*/ 235 h 847"/>
                  <a:gd name="T36" fmla="*/ 244 w 920"/>
                  <a:gd name="T37" fmla="*/ 241 h 847"/>
                  <a:gd name="T38" fmla="*/ 228 w 920"/>
                  <a:gd name="T39" fmla="*/ 269 h 847"/>
                  <a:gd name="T40" fmla="*/ 180 w 920"/>
                  <a:gd name="T41" fmla="*/ 315 h 847"/>
                  <a:gd name="T42" fmla="*/ 106 w 920"/>
                  <a:gd name="T43" fmla="*/ 373 h 847"/>
                  <a:gd name="T44" fmla="*/ 178 w 920"/>
                  <a:gd name="T45" fmla="*/ 337 h 847"/>
                  <a:gd name="T46" fmla="*/ 258 w 920"/>
                  <a:gd name="T47" fmla="*/ 307 h 847"/>
                  <a:gd name="T48" fmla="*/ 342 w 920"/>
                  <a:gd name="T49" fmla="*/ 293 h 847"/>
                  <a:gd name="T50" fmla="*/ 422 w 920"/>
                  <a:gd name="T51" fmla="*/ 303 h 847"/>
                  <a:gd name="T52" fmla="*/ 470 w 920"/>
                  <a:gd name="T53" fmla="*/ 325 h 847"/>
                  <a:gd name="T54" fmla="*/ 488 w 920"/>
                  <a:gd name="T55" fmla="*/ 359 h 847"/>
                  <a:gd name="T56" fmla="*/ 488 w 920"/>
                  <a:gd name="T57" fmla="*/ 405 h 847"/>
                  <a:gd name="T58" fmla="*/ 470 w 920"/>
                  <a:gd name="T59" fmla="*/ 463 h 847"/>
                  <a:gd name="T60" fmla="*/ 428 w 920"/>
                  <a:gd name="T61" fmla="*/ 521 h 847"/>
                  <a:gd name="T62" fmla="*/ 370 w 920"/>
                  <a:gd name="T63" fmla="*/ 579 h 847"/>
                  <a:gd name="T64" fmla="*/ 302 w 920"/>
                  <a:gd name="T65" fmla="*/ 635 h 847"/>
                  <a:gd name="T66" fmla="*/ 340 w 920"/>
                  <a:gd name="T67" fmla="*/ 621 h 847"/>
                  <a:gd name="T68" fmla="*/ 400 w 920"/>
                  <a:gd name="T69" fmla="*/ 611 h 847"/>
                  <a:gd name="T70" fmla="*/ 470 w 920"/>
                  <a:gd name="T71" fmla="*/ 611 h 847"/>
                  <a:gd name="T72" fmla="*/ 516 w 920"/>
                  <a:gd name="T73" fmla="*/ 617 h 847"/>
                  <a:gd name="T74" fmla="*/ 548 w 920"/>
                  <a:gd name="T75" fmla="*/ 639 h 847"/>
                  <a:gd name="T76" fmla="*/ 556 w 920"/>
                  <a:gd name="T77" fmla="*/ 669 h 847"/>
                  <a:gd name="T78" fmla="*/ 540 w 920"/>
                  <a:gd name="T79" fmla="*/ 719 h 847"/>
                  <a:gd name="T80" fmla="*/ 506 w 920"/>
                  <a:gd name="T81" fmla="*/ 773 h 847"/>
                  <a:gd name="T82" fmla="*/ 466 w 920"/>
                  <a:gd name="T83" fmla="*/ 807 h 847"/>
                  <a:gd name="T84" fmla="*/ 416 w 920"/>
                  <a:gd name="T85" fmla="*/ 847 h 84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920" h="847">
                    <a:moveTo>
                      <a:pt x="416" y="847"/>
                    </a:moveTo>
                    <a:lnTo>
                      <a:pt x="620" y="735"/>
                    </a:lnTo>
                    <a:lnTo>
                      <a:pt x="843" y="600"/>
                    </a:lnTo>
                    <a:lnTo>
                      <a:pt x="893" y="549"/>
                    </a:lnTo>
                    <a:lnTo>
                      <a:pt x="915" y="499"/>
                    </a:lnTo>
                    <a:cubicBezTo>
                      <a:pt x="919" y="477"/>
                      <a:pt x="920" y="445"/>
                      <a:pt x="917" y="417"/>
                    </a:cubicBezTo>
                    <a:cubicBezTo>
                      <a:pt x="914" y="389"/>
                      <a:pt x="906" y="360"/>
                      <a:pt x="896" y="329"/>
                    </a:cubicBezTo>
                    <a:cubicBezTo>
                      <a:pt x="886" y="298"/>
                      <a:pt x="870" y="257"/>
                      <a:pt x="855" y="228"/>
                    </a:cubicBezTo>
                    <a:cubicBezTo>
                      <a:pt x="840" y="199"/>
                      <a:pt x="823" y="177"/>
                      <a:pt x="805" y="153"/>
                    </a:cubicBezTo>
                    <a:cubicBezTo>
                      <a:pt x="787" y="129"/>
                      <a:pt x="769" y="106"/>
                      <a:pt x="749" y="86"/>
                    </a:cubicBezTo>
                    <a:cubicBezTo>
                      <a:pt x="729" y="66"/>
                      <a:pt x="711" y="45"/>
                      <a:pt x="682" y="31"/>
                    </a:cubicBezTo>
                    <a:cubicBezTo>
                      <a:pt x="653" y="17"/>
                      <a:pt x="604" y="0"/>
                      <a:pt x="572" y="2"/>
                    </a:cubicBezTo>
                    <a:lnTo>
                      <a:pt x="490" y="41"/>
                    </a:lnTo>
                    <a:lnTo>
                      <a:pt x="126" y="255"/>
                    </a:lnTo>
                    <a:lnTo>
                      <a:pt x="0" y="335"/>
                    </a:lnTo>
                    <a:lnTo>
                      <a:pt x="110" y="273"/>
                    </a:lnTo>
                    <a:lnTo>
                      <a:pt x="184" y="247"/>
                    </a:lnTo>
                    <a:lnTo>
                      <a:pt x="228" y="235"/>
                    </a:lnTo>
                    <a:lnTo>
                      <a:pt x="244" y="241"/>
                    </a:lnTo>
                    <a:lnTo>
                      <a:pt x="228" y="269"/>
                    </a:lnTo>
                    <a:lnTo>
                      <a:pt x="180" y="315"/>
                    </a:lnTo>
                    <a:lnTo>
                      <a:pt x="106" y="373"/>
                    </a:lnTo>
                    <a:lnTo>
                      <a:pt x="178" y="337"/>
                    </a:lnTo>
                    <a:lnTo>
                      <a:pt x="258" y="307"/>
                    </a:lnTo>
                    <a:cubicBezTo>
                      <a:pt x="285" y="300"/>
                      <a:pt x="315" y="294"/>
                      <a:pt x="342" y="293"/>
                    </a:cubicBezTo>
                    <a:cubicBezTo>
                      <a:pt x="369" y="292"/>
                      <a:pt x="401" y="298"/>
                      <a:pt x="422" y="303"/>
                    </a:cubicBezTo>
                    <a:cubicBezTo>
                      <a:pt x="443" y="308"/>
                      <a:pt x="459" y="316"/>
                      <a:pt x="470" y="325"/>
                    </a:cubicBezTo>
                    <a:cubicBezTo>
                      <a:pt x="481" y="334"/>
                      <a:pt x="485" y="346"/>
                      <a:pt x="488" y="359"/>
                    </a:cubicBezTo>
                    <a:cubicBezTo>
                      <a:pt x="491" y="372"/>
                      <a:pt x="491" y="388"/>
                      <a:pt x="488" y="405"/>
                    </a:cubicBezTo>
                    <a:cubicBezTo>
                      <a:pt x="485" y="422"/>
                      <a:pt x="480" y="444"/>
                      <a:pt x="470" y="463"/>
                    </a:cubicBezTo>
                    <a:lnTo>
                      <a:pt x="428" y="521"/>
                    </a:lnTo>
                    <a:lnTo>
                      <a:pt x="370" y="579"/>
                    </a:lnTo>
                    <a:lnTo>
                      <a:pt x="302" y="635"/>
                    </a:lnTo>
                    <a:lnTo>
                      <a:pt x="340" y="621"/>
                    </a:lnTo>
                    <a:lnTo>
                      <a:pt x="400" y="611"/>
                    </a:lnTo>
                    <a:cubicBezTo>
                      <a:pt x="422" y="609"/>
                      <a:pt x="451" y="610"/>
                      <a:pt x="470" y="611"/>
                    </a:cubicBezTo>
                    <a:cubicBezTo>
                      <a:pt x="489" y="612"/>
                      <a:pt x="503" y="612"/>
                      <a:pt x="516" y="617"/>
                    </a:cubicBezTo>
                    <a:cubicBezTo>
                      <a:pt x="529" y="622"/>
                      <a:pt x="541" y="630"/>
                      <a:pt x="548" y="639"/>
                    </a:cubicBezTo>
                    <a:cubicBezTo>
                      <a:pt x="555" y="648"/>
                      <a:pt x="557" y="656"/>
                      <a:pt x="556" y="669"/>
                    </a:cubicBezTo>
                    <a:cubicBezTo>
                      <a:pt x="555" y="682"/>
                      <a:pt x="548" y="702"/>
                      <a:pt x="540" y="719"/>
                    </a:cubicBezTo>
                    <a:lnTo>
                      <a:pt x="506" y="773"/>
                    </a:lnTo>
                    <a:lnTo>
                      <a:pt x="466" y="807"/>
                    </a:lnTo>
                    <a:lnTo>
                      <a:pt x="416" y="84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C800"/>
                  </a:gs>
                  <a:gs pos="100000">
                    <a:srgbClr val="99FF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450" name="Freeform 69"/>
            <p:cNvSpPr>
              <a:spLocks noChangeArrowheads="1"/>
            </p:cNvSpPr>
            <p:nvPr/>
          </p:nvSpPr>
          <p:spPr bwMode="auto">
            <a:xfrm>
              <a:off x="2604" y="1078"/>
              <a:ext cx="890" cy="850"/>
            </a:xfrm>
            <a:custGeom>
              <a:avLst/>
              <a:gdLst>
                <a:gd name="T0" fmla="*/ 547 w 890"/>
                <a:gd name="T1" fmla="*/ 0 h 850"/>
                <a:gd name="T2" fmla="*/ 126 w 890"/>
                <a:gd name="T3" fmla="*/ 258 h 850"/>
                <a:gd name="T4" fmla="*/ 0 w 890"/>
                <a:gd name="T5" fmla="*/ 338 h 850"/>
                <a:gd name="T6" fmla="*/ 110 w 890"/>
                <a:gd name="T7" fmla="*/ 276 h 850"/>
                <a:gd name="T8" fmla="*/ 184 w 890"/>
                <a:gd name="T9" fmla="*/ 250 h 850"/>
                <a:gd name="T10" fmla="*/ 228 w 890"/>
                <a:gd name="T11" fmla="*/ 238 h 850"/>
                <a:gd name="T12" fmla="*/ 244 w 890"/>
                <a:gd name="T13" fmla="*/ 244 h 850"/>
                <a:gd name="T14" fmla="*/ 228 w 890"/>
                <a:gd name="T15" fmla="*/ 272 h 850"/>
                <a:gd name="T16" fmla="*/ 180 w 890"/>
                <a:gd name="T17" fmla="*/ 318 h 850"/>
                <a:gd name="T18" fmla="*/ 106 w 890"/>
                <a:gd name="T19" fmla="*/ 376 h 850"/>
                <a:gd name="T20" fmla="*/ 178 w 890"/>
                <a:gd name="T21" fmla="*/ 340 h 850"/>
                <a:gd name="T22" fmla="*/ 258 w 890"/>
                <a:gd name="T23" fmla="*/ 310 h 850"/>
                <a:gd name="T24" fmla="*/ 342 w 890"/>
                <a:gd name="T25" fmla="*/ 296 h 850"/>
                <a:gd name="T26" fmla="*/ 422 w 890"/>
                <a:gd name="T27" fmla="*/ 306 h 850"/>
                <a:gd name="T28" fmla="*/ 470 w 890"/>
                <a:gd name="T29" fmla="*/ 328 h 850"/>
                <a:gd name="T30" fmla="*/ 488 w 890"/>
                <a:gd name="T31" fmla="*/ 362 h 850"/>
                <a:gd name="T32" fmla="*/ 488 w 890"/>
                <a:gd name="T33" fmla="*/ 408 h 850"/>
                <a:gd name="T34" fmla="*/ 470 w 890"/>
                <a:gd name="T35" fmla="*/ 466 h 850"/>
                <a:gd name="T36" fmla="*/ 428 w 890"/>
                <a:gd name="T37" fmla="*/ 524 h 850"/>
                <a:gd name="T38" fmla="*/ 370 w 890"/>
                <a:gd name="T39" fmla="*/ 582 h 850"/>
                <a:gd name="T40" fmla="*/ 302 w 890"/>
                <a:gd name="T41" fmla="*/ 638 h 850"/>
                <a:gd name="T42" fmla="*/ 340 w 890"/>
                <a:gd name="T43" fmla="*/ 624 h 850"/>
                <a:gd name="T44" fmla="*/ 400 w 890"/>
                <a:gd name="T45" fmla="*/ 614 h 850"/>
                <a:gd name="T46" fmla="*/ 470 w 890"/>
                <a:gd name="T47" fmla="*/ 614 h 850"/>
                <a:gd name="T48" fmla="*/ 516 w 890"/>
                <a:gd name="T49" fmla="*/ 620 h 850"/>
                <a:gd name="T50" fmla="*/ 548 w 890"/>
                <a:gd name="T51" fmla="*/ 642 h 850"/>
                <a:gd name="T52" fmla="*/ 556 w 890"/>
                <a:gd name="T53" fmla="*/ 672 h 850"/>
                <a:gd name="T54" fmla="*/ 540 w 890"/>
                <a:gd name="T55" fmla="*/ 722 h 850"/>
                <a:gd name="T56" fmla="*/ 506 w 890"/>
                <a:gd name="T57" fmla="*/ 776 h 850"/>
                <a:gd name="T58" fmla="*/ 466 w 890"/>
                <a:gd name="T59" fmla="*/ 810 h 850"/>
                <a:gd name="T60" fmla="*/ 416 w 890"/>
                <a:gd name="T61" fmla="*/ 850 h 850"/>
                <a:gd name="T62" fmla="*/ 890 w 890"/>
                <a:gd name="T63" fmla="*/ 573 h 8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890" h="850">
                  <a:moveTo>
                    <a:pt x="547" y="0"/>
                  </a:moveTo>
                  <a:lnTo>
                    <a:pt x="126" y="258"/>
                  </a:lnTo>
                  <a:lnTo>
                    <a:pt x="0" y="338"/>
                  </a:lnTo>
                  <a:lnTo>
                    <a:pt x="110" y="276"/>
                  </a:lnTo>
                  <a:lnTo>
                    <a:pt x="184" y="250"/>
                  </a:lnTo>
                  <a:lnTo>
                    <a:pt x="228" y="238"/>
                  </a:lnTo>
                  <a:lnTo>
                    <a:pt x="244" y="244"/>
                  </a:lnTo>
                  <a:lnTo>
                    <a:pt x="228" y="272"/>
                  </a:lnTo>
                  <a:lnTo>
                    <a:pt x="180" y="318"/>
                  </a:lnTo>
                  <a:lnTo>
                    <a:pt x="106" y="376"/>
                  </a:lnTo>
                  <a:lnTo>
                    <a:pt x="178" y="340"/>
                  </a:lnTo>
                  <a:lnTo>
                    <a:pt x="258" y="310"/>
                  </a:lnTo>
                  <a:cubicBezTo>
                    <a:pt x="285" y="303"/>
                    <a:pt x="315" y="297"/>
                    <a:pt x="342" y="296"/>
                  </a:cubicBezTo>
                  <a:cubicBezTo>
                    <a:pt x="369" y="295"/>
                    <a:pt x="401" y="301"/>
                    <a:pt x="422" y="306"/>
                  </a:cubicBezTo>
                  <a:cubicBezTo>
                    <a:pt x="443" y="311"/>
                    <a:pt x="459" y="319"/>
                    <a:pt x="470" y="328"/>
                  </a:cubicBezTo>
                  <a:cubicBezTo>
                    <a:pt x="481" y="337"/>
                    <a:pt x="485" y="349"/>
                    <a:pt x="488" y="362"/>
                  </a:cubicBezTo>
                  <a:cubicBezTo>
                    <a:pt x="491" y="375"/>
                    <a:pt x="491" y="391"/>
                    <a:pt x="488" y="408"/>
                  </a:cubicBezTo>
                  <a:cubicBezTo>
                    <a:pt x="485" y="425"/>
                    <a:pt x="480" y="447"/>
                    <a:pt x="470" y="466"/>
                  </a:cubicBezTo>
                  <a:lnTo>
                    <a:pt x="428" y="524"/>
                  </a:lnTo>
                  <a:lnTo>
                    <a:pt x="370" y="582"/>
                  </a:lnTo>
                  <a:lnTo>
                    <a:pt x="302" y="638"/>
                  </a:lnTo>
                  <a:lnTo>
                    <a:pt x="340" y="624"/>
                  </a:lnTo>
                  <a:lnTo>
                    <a:pt x="400" y="614"/>
                  </a:lnTo>
                  <a:cubicBezTo>
                    <a:pt x="422" y="612"/>
                    <a:pt x="451" y="613"/>
                    <a:pt x="470" y="614"/>
                  </a:cubicBezTo>
                  <a:cubicBezTo>
                    <a:pt x="489" y="615"/>
                    <a:pt x="503" y="615"/>
                    <a:pt x="516" y="620"/>
                  </a:cubicBezTo>
                  <a:cubicBezTo>
                    <a:pt x="529" y="625"/>
                    <a:pt x="541" y="633"/>
                    <a:pt x="548" y="642"/>
                  </a:cubicBezTo>
                  <a:cubicBezTo>
                    <a:pt x="555" y="651"/>
                    <a:pt x="557" y="659"/>
                    <a:pt x="556" y="672"/>
                  </a:cubicBezTo>
                  <a:cubicBezTo>
                    <a:pt x="555" y="685"/>
                    <a:pt x="548" y="705"/>
                    <a:pt x="540" y="722"/>
                  </a:cubicBezTo>
                  <a:lnTo>
                    <a:pt x="506" y="776"/>
                  </a:lnTo>
                  <a:lnTo>
                    <a:pt x="466" y="810"/>
                  </a:lnTo>
                  <a:lnTo>
                    <a:pt x="416" y="850"/>
                  </a:lnTo>
                  <a:lnTo>
                    <a:pt x="890" y="573"/>
                  </a:lnTo>
                </a:path>
              </a:pathLst>
            </a:cu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70"/>
          <p:cNvGrpSpPr>
            <a:grpSpLocks/>
          </p:cNvGrpSpPr>
          <p:nvPr/>
        </p:nvGrpSpPr>
        <p:grpSpPr bwMode="auto">
          <a:xfrm flipH="1">
            <a:off x="6902450" y="1539875"/>
            <a:ext cx="1106488" cy="2060575"/>
            <a:chOff x="2950" y="778"/>
            <a:chExt cx="697" cy="1298"/>
          </a:xfrm>
        </p:grpSpPr>
        <p:sp>
          <p:nvSpPr>
            <p:cNvPr id="60432" name="Freeform 71"/>
            <p:cNvSpPr>
              <a:spLocks noChangeArrowheads="1"/>
            </p:cNvSpPr>
            <p:nvPr/>
          </p:nvSpPr>
          <p:spPr bwMode="auto">
            <a:xfrm>
              <a:off x="2950" y="778"/>
              <a:ext cx="697" cy="1298"/>
            </a:xfrm>
            <a:custGeom>
              <a:avLst/>
              <a:gdLst>
                <a:gd name="T0" fmla="*/ 890 w 613"/>
                <a:gd name="T1" fmla="*/ 1775 h 1110"/>
                <a:gd name="T2" fmla="*/ 0 w 613"/>
                <a:gd name="T3" fmla="*/ 1216 h 1110"/>
                <a:gd name="T4" fmla="*/ 0 w 613"/>
                <a:gd name="T5" fmla="*/ 0 h 1110"/>
                <a:gd name="T6" fmla="*/ 902 w 613"/>
                <a:gd name="T7" fmla="*/ 566 h 1110"/>
                <a:gd name="T8" fmla="*/ 890 w 613"/>
                <a:gd name="T9" fmla="*/ 1775 h 1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1110">
                  <a:moveTo>
                    <a:pt x="606" y="1110"/>
                  </a:moveTo>
                  <a:lnTo>
                    <a:pt x="0" y="760"/>
                  </a:lnTo>
                  <a:lnTo>
                    <a:pt x="0" y="0"/>
                  </a:lnTo>
                  <a:lnTo>
                    <a:pt x="613" y="354"/>
                  </a:lnTo>
                  <a:lnTo>
                    <a:pt x="606" y="1110"/>
                  </a:lnTo>
                  <a:close/>
                </a:path>
              </a:pathLst>
            </a:custGeom>
            <a:solidFill>
              <a:srgbClr val="0099CC">
                <a:alpha val="39999"/>
              </a:srgbClr>
            </a:solidFill>
            <a:ln w="9525" cap="sq">
              <a:solidFill>
                <a:srgbClr val="006699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433" name="Group 72"/>
            <p:cNvGrpSpPr>
              <a:grpSpLocks/>
            </p:cNvGrpSpPr>
            <p:nvPr/>
          </p:nvGrpSpPr>
          <p:grpSpPr bwMode="auto">
            <a:xfrm>
              <a:off x="3039" y="1067"/>
              <a:ext cx="437" cy="665"/>
              <a:chOff x="1582" y="2356"/>
              <a:chExt cx="437" cy="665"/>
            </a:xfrm>
          </p:grpSpPr>
          <p:sp>
            <p:nvSpPr>
              <p:cNvPr id="60438" name="Oval 73"/>
              <p:cNvSpPr>
                <a:spLocks noChangeArrowheads="1"/>
              </p:cNvSpPr>
              <p:nvPr/>
            </p:nvSpPr>
            <p:spPr bwMode="auto">
              <a:xfrm rot="-1812259">
                <a:off x="1617" y="2356"/>
                <a:ext cx="370" cy="665"/>
              </a:xfrm>
              <a:prstGeom prst="ellipse">
                <a:avLst/>
              </a:prstGeom>
              <a:solidFill>
                <a:srgbClr val="FFCCCC"/>
              </a:solidFill>
              <a:ln w="28575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439" name="Line 74"/>
              <p:cNvSpPr>
                <a:spLocks noChangeShapeType="1"/>
              </p:cNvSpPr>
              <p:nvPr/>
            </p:nvSpPr>
            <p:spPr bwMode="auto">
              <a:xfrm flipV="1">
                <a:off x="1602" y="2456"/>
                <a:ext cx="230" cy="238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0" name="Line 75"/>
              <p:cNvSpPr>
                <a:spLocks noChangeShapeType="1"/>
              </p:cNvSpPr>
              <p:nvPr/>
            </p:nvSpPr>
            <p:spPr bwMode="auto">
              <a:xfrm flipV="1">
                <a:off x="1646" y="2514"/>
                <a:ext cx="246" cy="254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1" name="Line 76"/>
              <p:cNvSpPr>
                <a:spLocks noChangeShapeType="1"/>
              </p:cNvSpPr>
              <p:nvPr/>
            </p:nvSpPr>
            <p:spPr bwMode="auto">
              <a:xfrm flipV="1">
                <a:off x="1688" y="2580"/>
                <a:ext cx="260" cy="268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2" name="Line 77"/>
              <p:cNvSpPr>
                <a:spLocks noChangeShapeType="1"/>
              </p:cNvSpPr>
              <p:nvPr/>
            </p:nvSpPr>
            <p:spPr bwMode="auto">
              <a:xfrm flipV="1">
                <a:off x="1750" y="2658"/>
                <a:ext cx="238" cy="246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3" name="Line 78"/>
              <p:cNvSpPr>
                <a:spLocks noChangeShapeType="1"/>
              </p:cNvSpPr>
              <p:nvPr/>
            </p:nvSpPr>
            <p:spPr bwMode="auto">
              <a:xfrm flipV="1">
                <a:off x="1902" y="2868"/>
                <a:ext cx="117" cy="121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4" name="Line 79"/>
              <p:cNvSpPr>
                <a:spLocks noChangeShapeType="1"/>
              </p:cNvSpPr>
              <p:nvPr/>
            </p:nvSpPr>
            <p:spPr bwMode="auto">
              <a:xfrm flipV="1">
                <a:off x="1582" y="2402"/>
                <a:ext cx="183" cy="189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5" name="Line 80"/>
              <p:cNvSpPr>
                <a:spLocks noChangeShapeType="1"/>
              </p:cNvSpPr>
              <p:nvPr/>
            </p:nvSpPr>
            <p:spPr bwMode="auto">
              <a:xfrm flipV="1">
                <a:off x="1819" y="2753"/>
                <a:ext cx="198" cy="205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0434" name="Group 81"/>
            <p:cNvGrpSpPr>
              <a:grpSpLocks/>
            </p:cNvGrpSpPr>
            <p:nvPr/>
          </p:nvGrpSpPr>
          <p:grpSpPr bwMode="auto">
            <a:xfrm>
              <a:off x="3247" y="960"/>
              <a:ext cx="0" cy="951"/>
              <a:chOff x="1800" y="2085"/>
              <a:chExt cx="0" cy="951"/>
            </a:xfrm>
          </p:grpSpPr>
          <p:sp>
            <p:nvSpPr>
              <p:cNvPr id="60435" name="Line 82"/>
              <p:cNvSpPr>
                <a:spLocks noChangeShapeType="1"/>
              </p:cNvSpPr>
              <p:nvPr/>
            </p:nvSpPr>
            <p:spPr bwMode="auto">
              <a:xfrm>
                <a:off x="1800" y="2085"/>
                <a:ext cx="0" cy="411"/>
              </a:xfrm>
              <a:prstGeom prst="line">
                <a:avLst/>
              </a:prstGeom>
              <a:noFill/>
              <a:ln w="127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6" name="Line 83"/>
              <p:cNvSpPr>
                <a:spLocks noChangeShapeType="1"/>
              </p:cNvSpPr>
              <p:nvPr/>
            </p:nvSpPr>
            <p:spPr bwMode="auto">
              <a:xfrm>
                <a:off x="1800" y="2628"/>
                <a:ext cx="0" cy="408"/>
              </a:xfrm>
              <a:prstGeom prst="line">
                <a:avLst/>
              </a:prstGeom>
              <a:noFill/>
              <a:ln w="127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7" name="Line 84"/>
              <p:cNvSpPr>
                <a:spLocks noChangeShapeType="1"/>
              </p:cNvSpPr>
              <p:nvPr/>
            </p:nvSpPr>
            <p:spPr bwMode="auto">
              <a:xfrm>
                <a:off x="1800" y="2526"/>
                <a:ext cx="0" cy="54"/>
              </a:xfrm>
              <a:prstGeom prst="line">
                <a:avLst/>
              </a:prstGeom>
              <a:noFill/>
              <a:ln w="127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49270" name="Freeform 86"/>
          <p:cNvSpPr>
            <a:spLocks noChangeArrowheads="1"/>
          </p:cNvSpPr>
          <p:nvPr/>
        </p:nvSpPr>
        <p:spPr bwMode="auto">
          <a:xfrm>
            <a:off x="5842000" y="2281238"/>
            <a:ext cx="641350" cy="938212"/>
          </a:xfrm>
          <a:custGeom>
            <a:avLst/>
            <a:gdLst>
              <a:gd name="T0" fmla="*/ 0 w 404"/>
              <a:gd name="T1" fmla="*/ 2147483647 h 591"/>
              <a:gd name="T2" fmla="*/ 2147483647 w 404"/>
              <a:gd name="T3" fmla="*/ 2147483647 h 591"/>
              <a:gd name="T4" fmla="*/ 2147483647 w 404"/>
              <a:gd name="T5" fmla="*/ 2147483647 h 591"/>
              <a:gd name="T6" fmla="*/ 2147483647 w 404"/>
              <a:gd name="T7" fmla="*/ 2147483647 h 591"/>
              <a:gd name="T8" fmla="*/ 2147483647 w 404"/>
              <a:gd name="T9" fmla="*/ 2147483647 h 591"/>
              <a:gd name="T10" fmla="*/ 2147483647 w 404"/>
              <a:gd name="T11" fmla="*/ 2147483647 h 591"/>
              <a:gd name="T12" fmla="*/ 2147483647 w 404"/>
              <a:gd name="T13" fmla="*/ 2147483647 h 591"/>
              <a:gd name="T14" fmla="*/ 2147483647 w 404"/>
              <a:gd name="T15" fmla="*/ 2147483647 h 591"/>
              <a:gd name="T16" fmla="*/ 2147483647 w 404"/>
              <a:gd name="T17" fmla="*/ 2147483647 h 591"/>
              <a:gd name="T18" fmla="*/ 2147483647 w 404"/>
              <a:gd name="T19" fmla="*/ 2147483647 h 591"/>
              <a:gd name="T20" fmla="*/ 2147483647 w 404"/>
              <a:gd name="T21" fmla="*/ 2147483647 h 591"/>
              <a:gd name="T22" fmla="*/ 2147483647 w 404"/>
              <a:gd name="T23" fmla="*/ 2147483647 h 591"/>
              <a:gd name="T24" fmla="*/ 2147483647 w 404"/>
              <a:gd name="T25" fmla="*/ 2147483647 h 59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04" h="591">
                <a:moveTo>
                  <a:pt x="0" y="21"/>
                </a:moveTo>
                <a:cubicBezTo>
                  <a:pt x="7" y="13"/>
                  <a:pt x="14" y="6"/>
                  <a:pt x="30" y="3"/>
                </a:cubicBezTo>
                <a:cubicBezTo>
                  <a:pt x="46" y="0"/>
                  <a:pt x="70" y="0"/>
                  <a:pt x="94" y="5"/>
                </a:cubicBezTo>
                <a:cubicBezTo>
                  <a:pt x="118" y="10"/>
                  <a:pt x="149" y="18"/>
                  <a:pt x="174" y="33"/>
                </a:cubicBezTo>
                <a:cubicBezTo>
                  <a:pt x="199" y="48"/>
                  <a:pt x="221" y="75"/>
                  <a:pt x="242" y="97"/>
                </a:cubicBezTo>
                <a:cubicBezTo>
                  <a:pt x="263" y="119"/>
                  <a:pt x="282" y="144"/>
                  <a:pt x="298" y="165"/>
                </a:cubicBezTo>
                <a:cubicBezTo>
                  <a:pt x="314" y="186"/>
                  <a:pt x="324" y="199"/>
                  <a:pt x="336" y="221"/>
                </a:cubicBezTo>
                <a:cubicBezTo>
                  <a:pt x="348" y="243"/>
                  <a:pt x="361" y="273"/>
                  <a:pt x="370" y="297"/>
                </a:cubicBezTo>
                <a:cubicBezTo>
                  <a:pt x="379" y="321"/>
                  <a:pt x="385" y="338"/>
                  <a:pt x="390" y="363"/>
                </a:cubicBezTo>
                <a:cubicBezTo>
                  <a:pt x="395" y="388"/>
                  <a:pt x="400" y="426"/>
                  <a:pt x="402" y="449"/>
                </a:cubicBezTo>
                <a:cubicBezTo>
                  <a:pt x="404" y="472"/>
                  <a:pt x="403" y="481"/>
                  <a:pt x="400" y="499"/>
                </a:cubicBezTo>
                <a:cubicBezTo>
                  <a:pt x="397" y="517"/>
                  <a:pt x="391" y="540"/>
                  <a:pt x="382" y="555"/>
                </a:cubicBezTo>
                <a:cubicBezTo>
                  <a:pt x="373" y="570"/>
                  <a:pt x="360" y="580"/>
                  <a:pt x="348" y="591"/>
                </a:cubicBezTo>
              </a:path>
            </a:pathLst>
          </a:custGeom>
          <a:noFill/>
          <a:ln w="28575" cap="sq">
            <a:solidFill>
              <a:srgbClr val="00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9" name="Rectangle 87"/>
          <p:cNvSpPr>
            <a:spLocks noChangeArrowheads="1"/>
          </p:cNvSpPr>
          <p:nvPr/>
        </p:nvSpPr>
        <p:spPr bwMode="auto">
          <a:xfrm>
            <a:off x="231775" y="969963"/>
            <a:ext cx="4281488" cy="18034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30" name="Text Box 88"/>
          <p:cNvSpPr txBox="1">
            <a:spLocks noChangeArrowheads="1"/>
          </p:cNvSpPr>
          <p:nvPr/>
        </p:nvSpPr>
        <p:spPr bwMode="auto">
          <a:xfrm>
            <a:off x="0" y="950913"/>
            <a:ext cx="4518025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>
                <a:ea typeface="宋体" pitchFamily="2" charset="-122"/>
                <a:cs typeface="Arial" charset="0"/>
              </a:rPr>
              <a:t>     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  <a:cs typeface="Arial" charset="0"/>
              </a:rPr>
              <a:t>Mặt cắt chập</a:t>
            </a:r>
            <a:r>
              <a:rPr lang="en-US" altLang="zh-CN" sz="2800">
                <a:ea typeface="宋体" pitchFamily="2" charset="-122"/>
                <a:cs typeface="Arial" charset="0"/>
              </a:rPr>
              <a:t> là mặt cắt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>
                <a:ea typeface="宋体" pitchFamily="2" charset="-122"/>
                <a:cs typeface="Arial" charset="0"/>
              </a:rPr>
              <a:t>   được đặt ngay trên phần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>
                <a:ea typeface="宋体" pitchFamily="2" charset="-122"/>
                <a:cs typeface="Arial" charset="0"/>
              </a:rPr>
              <a:t>   hình chiếu tương ứng</a:t>
            </a:r>
          </a:p>
        </p:txBody>
      </p:sp>
      <p:sp>
        <p:nvSpPr>
          <p:cNvPr id="60431" name="Text Box 91"/>
          <p:cNvSpPr txBox="1">
            <a:spLocks noChangeArrowheads="1"/>
          </p:cNvSpPr>
          <p:nvPr/>
        </p:nvSpPr>
        <p:spPr bwMode="auto">
          <a:xfrm>
            <a:off x="231775" y="3240088"/>
            <a:ext cx="3214688" cy="1260475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 b="1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Không ghi ký hiệu vết mặt phẳng căt, hướng chiếu và ký hiệu mặt cắt</a:t>
            </a:r>
            <a:r>
              <a:rPr lang="en-US" altLang="zh-CN" sz="240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0.05972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000" y="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52 -0.0794 L 2.5E-6 2.96296E-6 " pathEditMode="relative" rAng="0" ptsTypes="AA">
                                      <p:cBhvr>
                                        <p:cTn id="17" dur="3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5000" y="40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7.77778E-6 L 0.10069 -0.07917 " pathEditMode="relative" rAng="0" ptsTypes="AA">
                                      <p:cBhvr>
                                        <p:cTn id="19" dur="3000" fill="hold"/>
                                        <p:tgtEl>
                                          <p:spTgt spid="34927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49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49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animBg="1"/>
      <p:bldP spid="349270" grpId="0" animBg="1"/>
      <p:bldP spid="34927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444500" y="117475"/>
            <a:ext cx="8229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CC3300"/>
                </a:solidFill>
                <a:ea typeface="宋体" pitchFamily="2" charset="-122"/>
                <a:cs typeface="Times New Roman" pitchFamily="18" charset="0"/>
              </a:rPr>
              <a:t>Mặt cắt chập</a:t>
            </a:r>
          </a:p>
        </p:txBody>
      </p:sp>
      <p:sp>
        <p:nvSpPr>
          <p:cNvPr id="61443" name="Rectangle 87"/>
          <p:cNvSpPr>
            <a:spLocks noChangeArrowheads="1"/>
          </p:cNvSpPr>
          <p:nvPr/>
        </p:nvSpPr>
        <p:spPr bwMode="auto">
          <a:xfrm>
            <a:off x="490538" y="5106988"/>
            <a:ext cx="8156575" cy="12652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44" name="Text Box 89"/>
          <p:cNvSpPr txBox="1">
            <a:spLocks noChangeArrowheads="1"/>
          </p:cNvSpPr>
          <p:nvPr/>
        </p:nvSpPr>
        <p:spPr bwMode="auto">
          <a:xfrm>
            <a:off x="735013" y="5189538"/>
            <a:ext cx="8408987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>
                <a:ea typeface="宋体" pitchFamily="2" charset="-122"/>
                <a:cs typeface="Arial" charset="0"/>
              </a:rPr>
              <a:t>     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  <a:cs typeface="Arial" charset="0"/>
              </a:rPr>
              <a:t>Mặt cắt chập</a:t>
            </a:r>
            <a:r>
              <a:rPr lang="en-US" altLang="zh-CN" sz="2800">
                <a:ea typeface="宋体" pitchFamily="2" charset="-122"/>
                <a:cs typeface="Arial" charset="0"/>
              </a:rPr>
              <a:t> là mặt cắt được đặt ngay trên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>
                <a:ea typeface="宋体" pitchFamily="2" charset="-122"/>
                <a:cs typeface="Arial" charset="0"/>
              </a:rPr>
              <a:t>phần hình chiếu tương ứng</a:t>
            </a:r>
          </a:p>
        </p:txBody>
      </p:sp>
      <p:grpSp>
        <p:nvGrpSpPr>
          <p:cNvPr id="61445" name="Group 227"/>
          <p:cNvGrpSpPr>
            <a:grpSpLocks/>
          </p:cNvGrpSpPr>
          <p:nvPr/>
        </p:nvGrpSpPr>
        <p:grpSpPr bwMode="auto">
          <a:xfrm>
            <a:off x="6672263" y="2092325"/>
            <a:ext cx="1252537" cy="1350963"/>
            <a:chOff x="3072" y="880"/>
            <a:chExt cx="789" cy="851"/>
          </a:xfrm>
        </p:grpSpPr>
        <p:sp>
          <p:nvSpPr>
            <p:cNvPr id="61514" name="Freeform 228"/>
            <p:cNvSpPr>
              <a:spLocks noChangeArrowheads="1"/>
            </p:cNvSpPr>
            <p:nvPr/>
          </p:nvSpPr>
          <p:spPr bwMode="auto">
            <a:xfrm>
              <a:off x="3108" y="880"/>
              <a:ext cx="753" cy="810"/>
            </a:xfrm>
            <a:custGeom>
              <a:avLst/>
              <a:gdLst>
                <a:gd name="T0" fmla="*/ 324 w 753"/>
                <a:gd name="T1" fmla="*/ 810 h 810"/>
                <a:gd name="T2" fmla="*/ 674 w 753"/>
                <a:gd name="T3" fmla="*/ 597 h 810"/>
                <a:gd name="T4" fmla="*/ 728 w 753"/>
                <a:gd name="T5" fmla="*/ 555 h 810"/>
                <a:gd name="T6" fmla="*/ 750 w 753"/>
                <a:gd name="T7" fmla="*/ 477 h 810"/>
                <a:gd name="T8" fmla="*/ 748 w 753"/>
                <a:gd name="T9" fmla="*/ 389 h 810"/>
                <a:gd name="T10" fmla="*/ 730 w 753"/>
                <a:gd name="T11" fmla="*/ 305 h 810"/>
                <a:gd name="T12" fmla="*/ 698 w 753"/>
                <a:gd name="T13" fmla="*/ 229 h 810"/>
                <a:gd name="T14" fmla="*/ 640 w 753"/>
                <a:gd name="T15" fmla="*/ 141 h 810"/>
                <a:gd name="T16" fmla="*/ 566 w 753"/>
                <a:gd name="T17" fmla="*/ 61 h 810"/>
                <a:gd name="T18" fmla="*/ 490 w 753"/>
                <a:gd name="T19" fmla="*/ 15 h 810"/>
                <a:gd name="T20" fmla="*/ 408 w 753"/>
                <a:gd name="T21" fmla="*/ 1 h 810"/>
                <a:gd name="T22" fmla="*/ 346 w 753"/>
                <a:gd name="T23" fmla="*/ 19 h 810"/>
                <a:gd name="T24" fmla="*/ 0 w 753"/>
                <a:gd name="T25" fmla="*/ 224 h 8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53" h="810">
                  <a:moveTo>
                    <a:pt x="324" y="810"/>
                  </a:moveTo>
                  <a:lnTo>
                    <a:pt x="674" y="597"/>
                  </a:lnTo>
                  <a:lnTo>
                    <a:pt x="728" y="555"/>
                  </a:lnTo>
                  <a:cubicBezTo>
                    <a:pt x="741" y="535"/>
                    <a:pt x="747" y="505"/>
                    <a:pt x="750" y="477"/>
                  </a:cubicBezTo>
                  <a:cubicBezTo>
                    <a:pt x="753" y="449"/>
                    <a:pt x="751" y="418"/>
                    <a:pt x="748" y="389"/>
                  </a:cubicBezTo>
                  <a:cubicBezTo>
                    <a:pt x="745" y="360"/>
                    <a:pt x="738" y="332"/>
                    <a:pt x="730" y="305"/>
                  </a:cubicBezTo>
                  <a:cubicBezTo>
                    <a:pt x="722" y="278"/>
                    <a:pt x="713" y="256"/>
                    <a:pt x="698" y="229"/>
                  </a:cubicBezTo>
                  <a:cubicBezTo>
                    <a:pt x="683" y="202"/>
                    <a:pt x="662" y="169"/>
                    <a:pt x="640" y="141"/>
                  </a:cubicBezTo>
                  <a:cubicBezTo>
                    <a:pt x="618" y="113"/>
                    <a:pt x="591" y="82"/>
                    <a:pt x="566" y="61"/>
                  </a:cubicBezTo>
                  <a:cubicBezTo>
                    <a:pt x="541" y="40"/>
                    <a:pt x="516" y="25"/>
                    <a:pt x="490" y="15"/>
                  </a:cubicBezTo>
                  <a:cubicBezTo>
                    <a:pt x="464" y="5"/>
                    <a:pt x="432" y="0"/>
                    <a:pt x="408" y="1"/>
                  </a:cubicBezTo>
                  <a:lnTo>
                    <a:pt x="346" y="19"/>
                  </a:lnTo>
                  <a:lnTo>
                    <a:pt x="0" y="224"/>
                  </a:lnTo>
                </a:path>
              </a:pathLst>
            </a:custGeom>
            <a:gradFill rotWithShape="1">
              <a:gsLst>
                <a:gs pos="0">
                  <a:srgbClr val="00CC00"/>
                </a:gs>
                <a:gs pos="100000">
                  <a:srgbClr val="99FF99"/>
                </a:gs>
              </a:gsLst>
              <a:lin ang="2700000" scaled="1"/>
            </a:gradFill>
            <a:ln w="28575" cap="sq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15" name="Oval 229"/>
            <p:cNvSpPr>
              <a:spLocks noChangeArrowheads="1"/>
            </p:cNvSpPr>
            <p:nvPr/>
          </p:nvSpPr>
          <p:spPr bwMode="auto">
            <a:xfrm rot="-1812259">
              <a:off x="3072" y="1066"/>
              <a:ext cx="370" cy="665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44294" name="Freeform 230"/>
          <p:cNvSpPr>
            <a:spLocks noChangeArrowheads="1"/>
          </p:cNvSpPr>
          <p:nvPr/>
        </p:nvSpPr>
        <p:spPr bwMode="auto">
          <a:xfrm>
            <a:off x="6478588" y="1930400"/>
            <a:ext cx="1106487" cy="2060575"/>
          </a:xfrm>
          <a:custGeom>
            <a:avLst/>
            <a:gdLst>
              <a:gd name="T0" fmla="*/ 2147483647 w 613"/>
              <a:gd name="T1" fmla="*/ 2147483647 h 1110"/>
              <a:gd name="T2" fmla="*/ 0 w 613"/>
              <a:gd name="T3" fmla="*/ 2147483647 h 1110"/>
              <a:gd name="T4" fmla="*/ 0 w 613"/>
              <a:gd name="T5" fmla="*/ 0 h 1110"/>
              <a:gd name="T6" fmla="*/ 2147483647 w 613"/>
              <a:gd name="T7" fmla="*/ 2147483647 h 1110"/>
              <a:gd name="T8" fmla="*/ 2147483647 w 613"/>
              <a:gd name="T9" fmla="*/ 2147483647 h 11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3" h="1110">
                <a:moveTo>
                  <a:pt x="606" y="1110"/>
                </a:moveTo>
                <a:lnTo>
                  <a:pt x="0" y="760"/>
                </a:lnTo>
                <a:lnTo>
                  <a:pt x="0" y="0"/>
                </a:lnTo>
                <a:lnTo>
                  <a:pt x="613" y="354"/>
                </a:lnTo>
                <a:lnTo>
                  <a:pt x="606" y="1110"/>
                </a:lnTo>
                <a:close/>
              </a:path>
            </a:pathLst>
          </a:custGeom>
          <a:solidFill>
            <a:srgbClr val="0099CC">
              <a:alpha val="39999"/>
            </a:srgbClr>
          </a:solidFill>
          <a:ln w="9525" cap="sq">
            <a:solidFill>
              <a:srgbClr val="006699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47"/>
          <p:cNvGrpSpPr>
            <a:grpSpLocks/>
          </p:cNvGrpSpPr>
          <p:nvPr/>
        </p:nvGrpSpPr>
        <p:grpSpPr bwMode="auto">
          <a:xfrm>
            <a:off x="6619875" y="2389188"/>
            <a:ext cx="693738" cy="1055687"/>
            <a:chOff x="1582" y="2356"/>
            <a:chExt cx="437" cy="665"/>
          </a:xfrm>
        </p:grpSpPr>
        <p:sp>
          <p:nvSpPr>
            <p:cNvPr id="61506" name="Oval 248"/>
            <p:cNvSpPr>
              <a:spLocks noChangeArrowheads="1"/>
            </p:cNvSpPr>
            <p:nvPr/>
          </p:nvSpPr>
          <p:spPr bwMode="auto">
            <a:xfrm rot="-1812259">
              <a:off x="1617" y="2356"/>
              <a:ext cx="370" cy="665"/>
            </a:xfrm>
            <a:prstGeom prst="ellipse">
              <a:avLst/>
            </a:prstGeom>
            <a:solidFill>
              <a:srgbClr val="FFCCCC"/>
            </a:solidFill>
            <a:ln w="28575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507" name="Line 249"/>
            <p:cNvSpPr>
              <a:spLocks noChangeShapeType="1"/>
            </p:cNvSpPr>
            <p:nvPr/>
          </p:nvSpPr>
          <p:spPr bwMode="auto">
            <a:xfrm flipV="1">
              <a:off x="1602" y="2456"/>
              <a:ext cx="230" cy="238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8" name="Line 250"/>
            <p:cNvSpPr>
              <a:spLocks noChangeShapeType="1"/>
            </p:cNvSpPr>
            <p:nvPr/>
          </p:nvSpPr>
          <p:spPr bwMode="auto">
            <a:xfrm flipV="1">
              <a:off x="1646" y="2514"/>
              <a:ext cx="246" cy="254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9" name="Line 251"/>
            <p:cNvSpPr>
              <a:spLocks noChangeShapeType="1"/>
            </p:cNvSpPr>
            <p:nvPr/>
          </p:nvSpPr>
          <p:spPr bwMode="auto">
            <a:xfrm flipV="1">
              <a:off x="1688" y="2580"/>
              <a:ext cx="260" cy="268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0" name="Line 252"/>
            <p:cNvSpPr>
              <a:spLocks noChangeShapeType="1"/>
            </p:cNvSpPr>
            <p:nvPr/>
          </p:nvSpPr>
          <p:spPr bwMode="auto">
            <a:xfrm flipV="1">
              <a:off x="1750" y="2658"/>
              <a:ext cx="238" cy="246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1" name="Line 253"/>
            <p:cNvSpPr>
              <a:spLocks noChangeShapeType="1"/>
            </p:cNvSpPr>
            <p:nvPr/>
          </p:nvSpPr>
          <p:spPr bwMode="auto">
            <a:xfrm flipV="1">
              <a:off x="1902" y="2868"/>
              <a:ext cx="117" cy="121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2" name="Line 254"/>
            <p:cNvSpPr>
              <a:spLocks noChangeShapeType="1"/>
            </p:cNvSpPr>
            <p:nvPr/>
          </p:nvSpPr>
          <p:spPr bwMode="auto">
            <a:xfrm flipV="1">
              <a:off x="1582" y="2402"/>
              <a:ext cx="183" cy="189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3" name="Line 255"/>
            <p:cNvSpPr>
              <a:spLocks noChangeShapeType="1"/>
            </p:cNvSpPr>
            <p:nvPr/>
          </p:nvSpPr>
          <p:spPr bwMode="auto">
            <a:xfrm flipV="1">
              <a:off x="1819" y="2753"/>
              <a:ext cx="198" cy="205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56"/>
          <p:cNvGrpSpPr>
            <a:grpSpLocks/>
          </p:cNvGrpSpPr>
          <p:nvPr/>
        </p:nvGrpSpPr>
        <p:grpSpPr bwMode="auto">
          <a:xfrm>
            <a:off x="6950075" y="2219325"/>
            <a:ext cx="0" cy="1509713"/>
            <a:chOff x="1800" y="2085"/>
            <a:chExt cx="0" cy="951"/>
          </a:xfrm>
        </p:grpSpPr>
        <p:sp>
          <p:nvSpPr>
            <p:cNvPr id="61503" name="Line 257"/>
            <p:cNvSpPr>
              <a:spLocks noChangeShapeType="1"/>
            </p:cNvSpPr>
            <p:nvPr/>
          </p:nvSpPr>
          <p:spPr bwMode="auto">
            <a:xfrm>
              <a:off x="1800" y="2085"/>
              <a:ext cx="0" cy="411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4" name="Line 258"/>
            <p:cNvSpPr>
              <a:spLocks noChangeShapeType="1"/>
            </p:cNvSpPr>
            <p:nvPr/>
          </p:nvSpPr>
          <p:spPr bwMode="auto">
            <a:xfrm>
              <a:off x="1800" y="2628"/>
              <a:ext cx="0" cy="408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5" name="Line 259"/>
            <p:cNvSpPr>
              <a:spLocks noChangeShapeType="1"/>
            </p:cNvSpPr>
            <p:nvPr/>
          </p:nvSpPr>
          <p:spPr bwMode="auto">
            <a:xfrm>
              <a:off x="1800" y="2526"/>
              <a:ext cx="0" cy="54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60"/>
          <p:cNvGrpSpPr>
            <a:grpSpLocks/>
          </p:cNvGrpSpPr>
          <p:nvPr/>
        </p:nvGrpSpPr>
        <p:grpSpPr bwMode="auto">
          <a:xfrm>
            <a:off x="7924800" y="3568700"/>
            <a:ext cx="850900" cy="1285875"/>
            <a:chOff x="3861" y="1810"/>
            <a:chExt cx="536" cy="810"/>
          </a:xfrm>
        </p:grpSpPr>
        <p:grpSp>
          <p:nvGrpSpPr>
            <p:cNvPr id="61498" name="Group 261"/>
            <p:cNvGrpSpPr>
              <a:grpSpLocks/>
            </p:cNvGrpSpPr>
            <p:nvPr/>
          </p:nvGrpSpPr>
          <p:grpSpPr bwMode="auto">
            <a:xfrm>
              <a:off x="4092" y="1906"/>
              <a:ext cx="305" cy="714"/>
              <a:chOff x="231" y="3222"/>
              <a:chExt cx="305" cy="714"/>
            </a:xfrm>
          </p:grpSpPr>
          <p:sp>
            <p:nvSpPr>
              <p:cNvPr id="61500" name="AutoShape 262"/>
              <p:cNvSpPr>
                <a:spLocks noChangeArrowheads="1"/>
              </p:cNvSpPr>
              <p:nvPr/>
            </p:nvSpPr>
            <p:spPr bwMode="auto">
              <a:xfrm flipV="1">
                <a:off x="232" y="3432"/>
                <a:ext cx="304" cy="504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rgbClr val="477647"/>
                  </a:gs>
                  <a:gs pos="50000">
                    <a:srgbClr val="99FF99"/>
                  </a:gs>
                  <a:gs pos="100000">
                    <a:srgbClr val="477647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501" name="Oval 263"/>
              <p:cNvSpPr>
                <a:spLocks noChangeArrowheads="1"/>
              </p:cNvSpPr>
              <p:nvPr/>
            </p:nvSpPr>
            <p:spPr bwMode="auto">
              <a:xfrm>
                <a:off x="231" y="3361"/>
                <a:ext cx="303" cy="136"/>
              </a:xfrm>
              <a:prstGeom prst="ellipse">
                <a:avLst/>
              </a:prstGeom>
              <a:gradFill rotWithShape="1">
                <a:gsLst>
                  <a:gs pos="0">
                    <a:srgbClr val="99FF99"/>
                  </a:gs>
                  <a:gs pos="100000">
                    <a:srgbClr val="477647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502" name="Oval 264"/>
              <p:cNvSpPr>
                <a:spLocks noChangeArrowheads="1"/>
              </p:cNvSpPr>
              <p:nvPr/>
            </p:nvSpPr>
            <p:spPr bwMode="auto">
              <a:xfrm>
                <a:off x="275" y="3222"/>
                <a:ext cx="214" cy="214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576869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</p:grpSp>
        <p:sp>
          <p:nvSpPr>
            <p:cNvPr id="61499" name="Line 265"/>
            <p:cNvSpPr>
              <a:spLocks noChangeShapeType="1"/>
            </p:cNvSpPr>
            <p:nvPr/>
          </p:nvSpPr>
          <p:spPr bwMode="auto">
            <a:xfrm flipH="1" flipV="1">
              <a:off x="3861" y="1810"/>
              <a:ext cx="246" cy="142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miter lim="800000"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66"/>
          <p:cNvGrpSpPr>
            <a:grpSpLocks/>
          </p:cNvGrpSpPr>
          <p:nvPr/>
        </p:nvGrpSpPr>
        <p:grpSpPr bwMode="auto">
          <a:xfrm>
            <a:off x="4424363" y="2446338"/>
            <a:ext cx="2924175" cy="2243137"/>
            <a:chOff x="1691" y="1073"/>
            <a:chExt cx="1842" cy="1413"/>
          </a:xfrm>
        </p:grpSpPr>
        <p:sp>
          <p:nvSpPr>
            <p:cNvPr id="61486" name="Freeform 267"/>
            <p:cNvSpPr>
              <a:spLocks noChangeArrowheads="1"/>
            </p:cNvSpPr>
            <p:nvPr/>
          </p:nvSpPr>
          <p:spPr bwMode="auto">
            <a:xfrm>
              <a:off x="1701" y="1296"/>
              <a:ext cx="1164" cy="651"/>
            </a:xfrm>
            <a:custGeom>
              <a:avLst/>
              <a:gdLst>
                <a:gd name="T0" fmla="*/ 192 w 1164"/>
                <a:gd name="T1" fmla="*/ 639 h 651"/>
                <a:gd name="T2" fmla="*/ 1140 w 1164"/>
                <a:gd name="T3" fmla="*/ 78 h 651"/>
                <a:gd name="T4" fmla="*/ 1164 w 1164"/>
                <a:gd name="T5" fmla="*/ 9 h 651"/>
                <a:gd name="T6" fmla="*/ 1104 w 1164"/>
                <a:gd name="T7" fmla="*/ 0 h 651"/>
                <a:gd name="T8" fmla="*/ 954 w 1164"/>
                <a:gd name="T9" fmla="*/ 84 h 651"/>
                <a:gd name="T10" fmla="*/ 0 w 1164"/>
                <a:gd name="T11" fmla="*/ 651 h 651"/>
                <a:gd name="T12" fmla="*/ 192 w 1164"/>
                <a:gd name="T13" fmla="*/ 639 h 6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64" h="651">
                  <a:moveTo>
                    <a:pt x="192" y="639"/>
                  </a:moveTo>
                  <a:lnTo>
                    <a:pt x="1140" y="78"/>
                  </a:lnTo>
                  <a:lnTo>
                    <a:pt x="1164" y="9"/>
                  </a:lnTo>
                  <a:lnTo>
                    <a:pt x="1104" y="0"/>
                  </a:lnTo>
                  <a:lnTo>
                    <a:pt x="954" y="84"/>
                  </a:lnTo>
                  <a:lnTo>
                    <a:pt x="0" y="651"/>
                  </a:lnTo>
                  <a:lnTo>
                    <a:pt x="192" y="639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7" name="Freeform 268"/>
            <p:cNvSpPr>
              <a:spLocks noChangeArrowheads="1"/>
            </p:cNvSpPr>
            <p:nvPr/>
          </p:nvSpPr>
          <p:spPr bwMode="auto">
            <a:xfrm>
              <a:off x="1893" y="1359"/>
              <a:ext cx="1215" cy="831"/>
            </a:xfrm>
            <a:custGeom>
              <a:avLst/>
              <a:gdLst>
                <a:gd name="T0" fmla="*/ 204 w 1215"/>
                <a:gd name="T1" fmla="*/ 831 h 831"/>
                <a:gd name="T2" fmla="*/ 1173 w 1215"/>
                <a:gd name="T3" fmla="*/ 258 h 831"/>
                <a:gd name="T4" fmla="*/ 1215 w 1215"/>
                <a:gd name="T5" fmla="*/ 117 h 831"/>
                <a:gd name="T6" fmla="*/ 1212 w 1215"/>
                <a:gd name="T7" fmla="*/ 27 h 831"/>
                <a:gd name="T8" fmla="*/ 1110 w 1215"/>
                <a:gd name="T9" fmla="*/ 0 h 831"/>
                <a:gd name="T10" fmla="*/ 966 w 1215"/>
                <a:gd name="T11" fmla="*/ 12 h 831"/>
                <a:gd name="T12" fmla="*/ 855 w 1215"/>
                <a:gd name="T13" fmla="*/ 66 h 831"/>
                <a:gd name="T14" fmla="*/ 0 w 1215"/>
                <a:gd name="T15" fmla="*/ 576 h 831"/>
                <a:gd name="T16" fmla="*/ 204 w 1215"/>
                <a:gd name="T17" fmla="*/ 831 h 8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15" h="831">
                  <a:moveTo>
                    <a:pt x="204" y="831"/>
                  </a:moveTo>
                  <a:lnTo>
                    <a:pt x="1173" y="258"/>
                  </a:lnTo>
                  <a:lnTo>
                    <a:pt x="1215" y="117"/>
                  </a:lnTo>
                  <a:lnTo>
                    <a:pt x="1212" y="27"/>
                  </a:lnTo>
                  <a:lnTo>
                    <a:pt x="1110" y="0"/>
                  </a:lnTo>
                  <a:lnTo>
                    <a:pt x="966" y="12"/>
                  </a:lnTo>
                  <a:lnTo>
                    <a:pt x="855" y="66"/>
                  </a:lnTo>
                  <a:lnTo>
                    <a:pt x="0" y="576"/>
                  </a:lnTo>
                  <a:lnTo>
                    <a:pt x="204" y="831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8" name="Freeform 269"/>
            <p:cNvSpPr>
              <a:spLocks noChangeArrowheads="1"/>
            </p:cNvSpPr>
            <p:nvPr/>
          </p:nvSpPr>
          <p:spPr bwMode="auto">
            <a:xfrm>
              <a:off x="2094" y="1671"/>
              <a:ext cx="1089" cy="789"/>
            </a:xfrm>
            <a:custGeom>
              <a:avLst/>
              <a:gdLst>
                <a:gd name="T0" fmla="*/ 3 w 1089"/>
                <a:gd name="T1" fmla="*/ 789 h 789"/>
                <a:gd name="T2" fmla="*/ 1032 w 1089"/>
                <a:gd name="T3" fmla="*/ 192 h 789"/>
                <a:gd name="T4" fmla="*/ 1089 w 1089"/>
                <a:gd name="T5" fmla="*/ 51 h 789"/>
                <a:gd name="T6" fmla="*/ 1035 w 1089"/>
                <a:gd name="T7" fmla="*/ 0 h 789"/>
                <a:gd name="T8" fmla="*/ 879 w 1089"/>
                <a:gd name="T9" fmla="*/ 3 h 789"/>
                <a:gd name="T10" fmla="*/ 0 w 1089"/>
                <a:gd name="T11" fmla="*/ 522 h 789"/>
                <a:gd name="T12" fmla="*/ 3 w 1089"/>
                <a:gd name="T13" fmla="*/ 789 h 7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9" h="789">
                  <a:moveTo>
                    <a:pt x="3" y="789"/>
                  </a:moveTo>
                  <a:lnTo>
                    <a:pt x="1032" y="192"/>
                  </a:lnTo>
                  <a:lnTo>
                    <a:pt x="1089" y="51"/>
                  </a:lnTo>
                  <a:lnTo>
                    <a:pt x="1035" y="0"/>
                  </a:lnTo>
                  <a:lnTo>
                    <a:pt x="879" y="3"/>
                  </a:lnTo>
                  <a:lnTo>
                    <a:pt x="0" y="522"/>
                  </a:lnTo>
                  <a:lnTo>
                    <a:pt x="3" y="789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489" name="Group 270"/>
            <p:cNvGrpSpPr>
              <a:grpSpLocks/>
            </p:cNvGrpSpPr>
            <p:nvPr/>
          </p:nvGrpSpPr>
          <p:grpSpPr bwMode="auto">
            <a:xfrm>
              <a:off x="1691" y="1073"/>
              <a:ext cx="1842" cy="1413"/>
              <a:chOff x="1691" y="1073"/>
              <a:chExt cx="1842" cy="1413"/>
            </a:xfrm>
          </p:grpSpPr>
          <p:grpSp>
            <p:nvGrpSpPr>
              <p:cNvPr id="61491" name="Group 271"/>
              <p:cNvGrpSpPr>
                <a:grpSpLocks/>
              </p:cNvGrpSpPr>
              <p:nvPr/>
            </p:nvGrpSpPr>
            <p:grpSpPr bwMode="auto">
              <a:xfrm>
                <a:off x="1691" y="1413"/>
                <a:ext cx="1334" cy="1073"/>
                <a:chOff x="1691" y="1413"/>
                <a:chExt cx="1334" cy="1073"/>
              </a:xfrm>
            </p:grpSpPr>
            <p:sp>
              <p:nvSpPr>
                <p:cNvPr id="61493" name="Freeform 272"/>
                <p:cNvSpPr>
                  <a:spLocks noChangeArrowheads="1"/>
                </p:cNvSpPr>
                <p:nvPr/>
              </p:nvSpPr>
              <p:spPr bwMode="auto">
                <a:xfrm>
                  <a:off x="1691" y="1934"/>
                  <a:ext cx="404" cy="552"/>
                </a:xfrm>
                <a:custGeom>
                  <a:avLst/>
                  <a:gdLst>
                    <a:gd name="T0" fmla="*/ 0 w 404"/>
                    <a:gd name="T1" fmla="*/ 292 h 552"/>
                    <a:gd name="T2" fmla="*/ 208 w 404"/>
                    <a:gd name="T3" fmla="*/ 552 h 552"/>
                    <a:gd name="T4" fmla="*/ 404 w 404"/>
                    <a:gd name="T5" fmla="*/ 528 h 552"/>
                    <a:gd name="T6" fmla="*/ 404 w 404"/>
                    <a:gd name="T7" fmla="*/ 252 h 552"/>
                    <a:gd name="T8" fmla="*/ 200 w 404"/>
                    <a:gd name="T9" fmla="*/ 0 h 552"/>
                    <a:gd name="T10" fmla="*/ 4 w 404"/>
                    <a:gd name="T11" fmla="*/ 20 h 552"/>
                    <a:gd name="T12" fmla="*/ 0 w 404"/>
                    <a:gd name="T13" fmla="*/ 292 h 55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04" h="552">
                      <a:moveTo>
                        <a:pt x="0" y="292"/>
                      </a:moveTo>
                      <a:lnTo>
                        <a:pt x="208" y="552"/>
                      </a:lnTo>
                      <a:lnTo>
                        <a:pt x="404" y="528"/>
                      </a:lnTo>
                      <a:lnTo>
                        <a:pt x="404" y="252"/>
                      </a:lnTo>
                      <a:lnTo>
                        <a:pt x="200" y="0"/>
                      </a:lnTo>
                      <a:lnTo>
                        <a:pt x="4" y="20"/>
                      </a:lnTo>
                      <a:lnTo>
                        <a:pt x="0" y="292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 w="28575" cap="sq">
                  <a:solidFill>
                    <a:srgbClr val="0066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494" name="Line 273"/>
                <p:cNvSpPr>
                  <a:spLocks noChangeShapeType="1"/>
                </p:cNvSpPr>
                <p:nvPr/>
              </p:nvSpPr>
              <p:spPr bwMode="auto">
                <a:xfrm flipV="1">
                  <a:off x="2093" y="1922"/>
                  <a:ext cx="932" cy="540"/>
                </a:xfrm>
                <a:prstGeom prst="line">
                  <a:avLst/>
                </a:prstGeom>
                <a:noFill/>
                <a:ln w="28575" cap="sq">
                  <a:solidFill>
                    <a:srgbClr val="0066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495" name="Line 274"/>
                <p:cNvSpPr>
                  <a:spLocks noChangeShapeType="1"/>
                </p:cNvSpPr>
                <p:nvPr/>
              </p:nvSpPr>
              <p:spPr bwMode="auto">
                <a:xfrm flipV="1">
                  <a:off x="2097" y="1705"/>
                  <a:ext cx="822" cy="485"/>
                </a:xfrm>
                <a:prstGeom prst="line">
                  <a:avLst/>
                </a:prstGeom>
                <a:noFill/>
                <a:ln w="28575" cap="sq">
                  <a:solidFill>
                    <a:srgbClr val="0066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49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1893" y="1448"/>
                  <a:ext cx="826" cy="488"/>
                </a:xfrm>
                <a:prstGeom prst="line">
                  <a:avLst/>
                </a:prstGeom>
                <a:noFill/>
                <a:ln w="28575" cap="sq">
                  <a:solidFill>
                    <a:srgbClr val="0066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497" name="Line 276"/>
                <p:cNvSpPr>
                  <a:spLocks noChangeShapeType="1"/>
                </p:cNvSpPr>
                <p:nvPr/>
              </p:nvSpPr>
              <p:spPr bwMode="auto">
                <a:xfrm flipV="1">
                  <a:off x="1697" y="1413"/>
                  <a:ext cx="914" cy="539"/>
                </a:xfrm>
                <a:prstGeom prst="line">
                  <a:avLst/>
                </a:prstGeom>
                <a:noFill/>
                <a:ln w="28575" cap="sq">
                  <a:solidFill>
                    <a:srgbClr val="0066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492" name="Freeform 277"/>
              <p:cNvSpPr>
                <a:spLocks noChangeArrowheads="1"/>
              </p:cNvSpPr>
              <p:nvPr/>
            </p:nvSpPr>
            <p:spPr bwMode="auto">
              <a:xfrm>
                <a:off x="2613" y="1073"/>
                <a:ext cx="920" cy="847"/>
              </a:xfrm>
              <a:custGeom>
                <a:avLst/>
                <a:gdLst>
                  <a:gd name="T0" fmla="*/ 416 w 920"/>
                  <a:gd name="T1" fmla="*/ 847 h 847"/>
                  <a:gd name="T2" fmla="*/ 620 w 920"/>
                  <a:gd name="T3" fmla="*/ 735 h 847"/>
                  <a:gd name="T4" fmla="*/ 843 w 920"/>
                  <a:gd name="T5" fmla="*/ 600 h 847"/>
                  <a:gd name="T6" fmla="*/ 893 w 920"/>
                  <a:gd name="T7" fmla="*/ 549 h 847"/>
                  <a:gd name="T8" fmla="*/ 915 w 920"/>
                  <a:gd name="T9" fmla="*/ 499 h 847"/>
                  <a:gd name="T10" fmla="*/ 917 w 920"/>
                  <a:gd name="T11" fmla="*/ 417 h 847"/>
                  <a:gd name="T12" fmla="*/ 896 w 920"/>
                  <a:gd name="T13" fmla="*/ 329 h 847"/>
                  <a:gd name="T14" fmla="*/ 855 w 920"/>
                  <a:gd name="T15" fmla="*/ 228 h 847"/>
                  <a:gd name="T16" fmla="*/ 805 w 920"/>
                  <a:gd name="T17" fmla="*/ 153 h 847"/>
                  <a:gd name="T18" fmla="*/ 749 w 920"/>
                  <a:gd name="T19" fmla="*/ 86 h 847"/>
                  <a:gd name="T20" fmla="*/ 682 w 920"/>
                  <a:gd name="T21" fmla="*/ 31 h 847"/>
                  <a:gd name="T22" fmla="*/ 572 w 920"/>
                  <a:gd name="T23" fmla="*/ 2 h 847"/>
                  <a:gd name="T24" fmla="*/ 490 w 920"/>
                  <a:gd name="T25" fmla="*/ 41 h 847"/>
                  <a:gd name="T26" fmla="*/ 126 w 920"/>
                  <a:gd name="T27" fmla="*/ 255 h 847"/>
                  <a:gd name="T28" fmla="*/ 0 w 920"/>
                  <a:gd name="T29" fmla="*/ 335 h 847"/>
                  <a:gd name="T30" fmla="*/ 110 w 920"/>
                  <a:gd name="T31" fmla="*/ 273 h 847"/>
                  <a:gd name="T32" fmla="*/ 184 w 920"/>
                  <a:gd name="T33" fmla="*/ 247 h 847"/>
                  <a:gd name="T34" fmla="*/ 228 w 920"/>
                  <a:gd name="T35" fmla="*/ 235 h 847"/>
                  <a:gd name="T36" fmla="*/ 244 w 920"/>
                  <a:gd name="T37" fmla="*/ 241 h 847"/>
                  <a:gd name="T38" fmla="*/ 228 w 920"/>
                  <a:gd name="T39" fmla="*/ 269 h 847"/>
                  <a:gd name="T40" fmla="*/ 180 w 920"/>
                  <a:gd name="T41" fmla="*/ 315 h 847"/>
                  <a:gd name="T42" fmla="*/ 106 w 920"/>
                  <a:gd name="T43" fmla="*/ 373 h 847"/>
                  <a:gd name="T44" fmla="*/ 178 w 920"/>
                  <a:gd name="T45" fmla="*/ 337 h 847"/>
                  <a:gd name="T46" fmla="*/ 258 w 920"/>
                  <a:gd name="T47" fmla="*/ 307 h 847"/>
                  <a:gd name="T48" fmla="*/ 342 w 920"/>
                  <a:gd name="T49" fmla="*/ 293 h 847"/>
                  <a:gd name="T50" fmla="*/ 422 w 920"/>
                  <a:gd name="T51" fmla="*/ 303 h 847"/>
                  <a:gd name="T52" fmla="*/ 470 w 920"/>
                  <a:gd name="T53" fmla="*/ 325 h 847"/>
                  <a:gd name="T54" fmla="*/ 488 w 920"/>
                  <a:gd name="T55" fmla="*/ 359 h 847"/>
                  <a:gd name="T56" fmla="*/ 488 w 920"/>
                  <a:gd name="T57" fmla="*/ 405 h 847"/>
                  <a:gd name="T58" fmla="*/ 470 w 920"/>
                  <a:gd name="T59" fmla="*/ 463 h 847"/>
                  <a:gd name="T60" fmla="*/ 428 w 920"/>
                  <a:gd name="T61" fmla="*/ 521 h 847"/>
                  <a:gd name="T62" fmla="*/ 370 w 920"/>
                  <a:gd name="T63" fmla="*/ 579 h 847"/>
                  <a:gd name="T64" fmla="*/ 302 w 920"/>
                  <a:gd name="T65" fmla="*/ 635 h 847"/>
                  <a:gd name="T66" fmla="*/ 340 w 920"/>
                  <a:gd name="T67" fmla="*/ 621 h 847"/>
                  <a:gd name="T68" fmla="*/ 400 w 920"/>
                  <a:gd name="T69" fmla="*/ 611 h 847"/>
                  <a:gd name="T70" fmla="*/ 470 w 920"/>
                  <a:gd name="T71" fmla="*/ 611 h 847"/>
                  <a:gd name="T72" fmla="*/ 516 w 920"/>
                  <a:gd name="T73" fmla="*/ 617 h 847"/>
                  <a:gd name="T74" fmla="*/ 548 w 920"/>
                  <a:gd name="T75" fmla="*/ 639 h 847"/>
                  <a:gd name="T76" fmla="*/ 556 w 920"/>
                  <a:gd name="T77" fmla="*/ 669 h 847"/>
                  <a:gd name="T78" fmla="*/ 540 w 920"/>
                  <a:gd name="T79" fmla="*/ 719 h 847"/>
                  <a:gd name="T80" fmla="*/ 506 w 920"/>
                  <a:gd name="T81" fmla="*/ 773 h 847"/>
                  <a:gd name="T82" fmla="*/ 466 w 920"/>
                  <a:gd name="T83" fmla="*/ 807 h 847"/>
                  <a:gd name="T84" fmla="*/ 416 w 920"/>
                  <a:gd name="T85" fmla="*/ 847 h 84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920" h="847">
                    <a:moveTo>
                      <a:pt x="416" y="847"/>
                    </a:moveTo>
                    <a:lnTo>
                      <a:pt x="620" y="735"/>
                    </a:lnTo>
                    <a:lnTo>
                      <a:pt x="843" y="600"/>
                    </a:lnTo>
                    <a:lnTo>
                      <a:pt x="893" y="549"/>
                    </a:lnTo>
                    <a:lnTo>
                      <a:pt x="915" y="499"/>
                    </a:lnTo>
                    <a:cubicBezTo>
                      <a:pt x="919" y="477"/>
                      <a:pt x="920" y="445"/>
                      <a:pt x="917" y="417"/>
                    </a:cubicBezTo>
                    <a:cubicBezTo>
                      <a:pt x="914" y="389"/>
                      <a:pt x="906" y="360"/>
                      <a:pt x="896" y="329"/>
                    </a:cubicBezTo>
                    <a:cubicBezTo>
                      <a:pt x="886" y="298"/>
                      <a:pt x="870" y="257"/>
                      <a:pt x="855" y="228"/>
                    </a:cubicBezTo>
                    <a:cubicBezTo>
                      <a:pt x="840" y="199"/>
                      <a:pt x="823" y="177"/>
                      <a:pt x="805" y="153"/>
                    </a:cubicBezTo>
                    <a:cubicBezTo>
                      <a:pt x="787" y="129"/>
                      <a:pt x="769" y="106"/>
                      <a:pt x="749" y="86"/>
                    </a:cubicBezTo>
                    <a:cubicBezTo>
                      <a:pt x="729" y="66"/>
                      <a:pt x="711" y="45"/>
                      <a:pt x="682" y="31"/>
                    </a:cubicBezTo>
                    <a:cubicBezTo>
                      <a:pt x="653" y="17"/>
                      <a:pt x="604" y="0"/>
                      <a:pt x="572" y="2"/>
                    </a:cubicBezTo>
                    <a:lnTo>
                      <a:pt x="490" y="41"/>
                    </a:lnTo>
                    <a:lnTo>
                      <a:pt x="126" y="255"/>
                    </a:lnTo>
                    <a:lnTo>
                      <a:pt x="0" y="335"/>
                    </a:lnTo>
                    <a:lnTo>
                      <a:pt x="110" y="273"/>
                    </a:lnTo>
                    <a:lnTo>
                      <a:pt x="184" y="247"/>
                    </a:lnTo>
                    <a:lnTo>
                      <a:pt x="228" y="235"/>
                    </a:lnTo>
                    <a:lnTo>
                      <a:pt x="244" y="241"/>
                    </a:lnTo>
                    <a:lnTo>
                      <a:pt x="228" y="269"/>
                    </a:lnTo>
                    <a:lnTo>
                      <a:pt x="180" y="315"/>
                    </a:lnTo>
                    <a:lnTo>
                      <a:pt x="106" y="373"/>
                    </a:lnTo>
                    <a:lnTo>
                      <a:pt x="178" y="337"/>
                    </a:lnTo>
                    <a:lnTo>
                      <a:pt x="258" y="307"/>
                    </a:lnTo>
                    <a:cubicBezTo>
                      <a:pt x="285" y="300"/>
                      <a:pt x="315" y="294"/>
                      <a:pt x="342" y="293"/>
                    </a:cubicBezTo>
                    <a:cubicBezTo>
                      <a:pt x="369" y="292"/>
                      <a:pt x="401" y="298"/>
                      <a:pt x="422" y="303"/>
                    </a:cubicBezTo>
                    <a:cubicBezTo>
                      <a:pt x="443" y="308"/>
                      <a:pt x="459" y="316"/>
                      <a:pt x="470" y="325"/>
                    </a:cubicBezTo>
                    <a:cubicBezTo>
                      <a:pt x="481" y="334"/>
                      <a:pt x="485" y="346"/>
                      <a:pt x="488" y="359"/>
                    </a:cubicBezTo>
                    <a:cubicBezTo>
                      <a:pt x="491" y="372"/>
                      <a:pt x="491" y="388"/>
                      <a:pt x="488" y="405"/>
                    </a:cubicBezTo>
                    <a:cubicBezTo>
                      <a:pt x="485" y="422"/>
                      <a:pt x="480" y="444"/>
                      <a:pt x="470" y="463"/>
                    </a:cubicBezTo>
                    <a:lnTo>
                      <a:pt x="428" y="521"/>
                    </a:lnTo>
                    <a:lnTo>
                      <a:pt x="370" y="579"/>
                    </a:lnTo>
                    <a:lnTo>
                      <a:pt x="302" y="635"/>
                    </a:lnTo>
                    <a:lnTo>
                      <a:pt x="340" y="621"/>
                    </a:lnTo>
                    <a:lnTo>
                      <a:pt x="400" y="611"/>
                    </a:lnTo>
                    <a:cubicBezTo>
                      <a:pt x="422" y="609"/>
                      <a:pt x="451" y="610"/>
                      <a:pt x="470" y="611"/>
                    </a:cubicBezTo>
                    <a:cubicBezTo>
                      <a:pt x="489" y="612"/>
                      <a:pt x="503" y="612"/>
                      <a:pt x="516" y="617"/>
                    </a:cubicBezTo>
                    <a:cubicBezTo>
                      <a:pt x="529" y="622"/>
                      <a:pt x="541" y="630"/>
                      <a:pt x="548" y="639"/>
                    </a:cubicBezTo>
                    <a:cubicBezTo>
                      <a:pt x="555" y="648"/>
                      <a:pt x="557" y="656"/>
                      <a:pt x="556" y="669"/>
                    </a:cubicBezTo>
                    <a:cubicBezTo>
                      <a:pt x="555" y="682"/>
                      <a:pt x="548" y="702"/>
                      <a:pt x="540" y="719"/>
                    </a:cubicBezTo>
                    <a:lnTo>
                      <a:pt x="506" y="773"/>
                    </a:lnTo>
                    <a:lnTo>
                      <a:pt x="466" y="807"/>
                    </a:lnTo>
                    <a:lnTo>
                      <a:pt x="416" y="84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C800"/>
                  </a:gs>
                  <a:gs pos="100000">
                    <a:srgbClr val="99FF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490" name="Freeform 278"/>
            <p:cNvSpPr>
              <a:spLocks noChangeArrowheads="1"/>
            </p:cNvSpPr>
            <p:nvPr/>
          </p:nvSpPr>
          <p:spPr bwMode="auto">
            <a:xfrm>
              <a:off x="2604" y="1078"/>
              <a:ext cx="890" cy="850"/>
            </a:xfrm>
            <a:custGeom>
              <a:avLst/>
              <a:gdLst>
                <a:gd name="T0" fmla="*/ 547 w 890"/>
                <a:gd name="T1" fmla="*/ 0 h 850"/>
                <a:gd name="T2" fmla="*/ 126 w 890"/>
                <a:gd name="T3" fmla="*/ 258 h 850"/>
                <a:gd name="T4" fmla="*/ 0 w 890"/>
                <a:gd name="T5" fmla="*/ 338 h 850"/>
                <a:gd name="T6" fmla="*/ 110 w 890"/>
                <a:gd name="T7" fmla="*/ 276 h 850"/>
                <a:gd name="T8" fmla="*/ 184 w 890"/>
                <a:gd name="T9" fmla="*/ 250 h 850"/>
                <a:gd name="T10" fmla="*/ 228 w 890"/>
                <a:gd name="T11" fmla="*/ 238 h 850"/>
                <a:gd name="T12" fmla="*/ 244 w 890"/>
                <a:gd name="T13" fmla="*/ 244 h 850"/>
                <a:gd name="T14" fmla="*/ 228 w 890"/>
                <a:gd name="T15" fmla="*/ 272 h 850"/>
                <a:gd name="T16" fmla="*/ 180 w 890"/>
                <a:gd name="T17" fmla="*/ 318 h 850"/>
                <a:gd name="T18" fmla="*/ 106 w 890"/>
                <a:gd name="T19" fmla="*/ 376 h 850"/>
                <a:gd name="T20" fmla="*/ 178 w 890"/>
                <a:gd name="T21" fmla="*/ 340 h 850"/>
                <a:gd name="T22" fmla="*/ 258 w 890"/>
                <a:gd name="T23" fmla="*/ 310 h 850"/>
                <a:gd name="T24" fmla="*/ 342 w 890"/>
                <a:gd name="T25" fmla="*/ 296 h 850"/>
                <a:gd name="T26" fmla="*/ 422 w 890"/>
                <a:gd name="T27" fmla="*/ 306 h 850"/>
                <a:gd name="T28" fmla="*/ 470 w 890"/>
                <a:gd name="T29" fmla="*/ 328 h 850"/>
                <a:gd name="T30" fmla="*/ 488 w 890"/>
                <a:gd name="T31" fmla="*/ 362 h 850"/>
                <a:gd name="T32" fmla="*/ 488 w 890"/>
                <a:gd name="T33" fmla="*/ 408 h 850"/>
                <a:gd name="T34" fmla="*/ 470 w 890"/>
                <a:gd name="T35" fmla="*/ 466 h 850"/>
                <a:gd name="T36" fmla="*/ 428 w 890"/>
                <a:gd name="T37" fmla="*/ 524 h 850"/>
                <a:gd name="T38" fmla="*/ 370 w 890"/>
                <a:gd name="T39" fmla="*/ 582 h 850"/>
                <a:gd name="T40" fmla="*/ 302 w 890"/>
                <a:gd name="T41" fmla="*/ 638 h 850"/>
                <a:gd name="T42" fmla="*/ 340 w 890"/>
                <a:gd name="T43" fmla="*/ 624 h 850"/>
                <a:gd name="T44" fmla="*/ 400 w 890"/>
                <a:gd name="T45" fmla="*/ 614 h 850"/>
                <a:gd name="T46" fmla="*/ 470 w 890"/>
                <a:gd name="T47" fmla="*/ 614 h 850"/>
                <a:gd name="T48" fmla="*/ 516 w 890"/>
                <a:gd name="T49" fmla="*/ 620 h 850"/>
                <a:gd name="T50" fmla="*/ 548 w 890"/>
                <a:gd name="T51" fmla="*/ 642 h 850"/>
                <a:gd name="T52" fmla="*/ 556 w 890"/>
                <a:gd name="T53" fmla="*/ 672 h 850"/>
                <a:gd name="T54" fmla="*/ 540 w 890"/>
                <a:gd name="T55" fmla="*/ 722 h 850"/>
                <a:gd name="T56" fmla="*/ 506 w 890"/>
                <a:gd name="T57" fmla="*/ 776 h 850"/>
                <a:gd name="T58" fmla="*/ 466 w 890"/>
                <a:gd name="T59" fmla="*/ 810 h 850"/>
                <a:gd name="T60" fmla="*/ 416 w 890"/>
                <a:gd name="T61" fmla="*/ 850 h 850"/>
                <a:gd name="T62" fmla="*/ 890 w 890"/>
                <a:gd name="T63" fmla="*/ 573 h 8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890" h="850">
                  <a:moveTo>
                    <a:pt x="547" y="0"/>
                  </a:moveTo>
                  <a:lnTo>
                    <a:pt x="126" y="258"/>
                  </a:lnTo>
                  <a:lnTo>
                    <a:pt x="0" y="338"/>
                  </a:lnTo>
                  <a:lnTo>
                    <a:pt x="110" y="276"/>
                  </a:lnTo>
                  <a:lnTo>
                    <a:pt x="184" y="250"/>
                  </a:lnTo>
                  <a:lnTo>
                    <a:pt x="228" y="238"/>
                  </a:lnTo>
                  <a:lnTo>
                    <a:pt x="244" y="244"/>
                  </a:lnTo>
                  <a:lnTo>
                    <a:pt x="228" y="272"/>
                  </a:lnTo>
                  <a:lnTo>
                    <a:pt x="180" y="318"/>
                  </a:lnTo>
                  <a:lnTo>
                    <a:pt x="106" y="376"/>
                  </a:lnTo>
                  <a:lnTo>
                    <a:pt x="178" y="340"/>
                  </a:lnTo>
                  <a:lnTo>
                    <a:pt x="258" y="310"/>
                  </a:lnTo>
                  <a:cubicBezTo>
                    <a:pt x="285" y="303"/>
                    <a:pt x="315" y="297"/>
                    <a:pt x="342" y="296"/>
                  </a:cubicBezTo>
                  <a:cubicBezTo>
                    <a:pt x="369" y="295"/>
                    <a:pt x="401" y="301"/>
                    <a:pt x="422" y="306"/>
                  </a:cubicBezTo>
                  <a:cubicBezTo>
                    <a:pt x="443" y="311"/>
                    <a:pt x="459" y="319"/>
                    <a:pt x="470" y="328"/>
                  </a:cubicBezTo>
                  <a:cubicBezTo>
                    <a:pt x="481" y="337"/>
                    <a:pt x="485" y="349"/>
                    <a:pt x="488" y="362"/>
                  </a:cubicBezTo>
                  <a:cubicBezTo>
                    <a:pt x="491" y="375"/>
                    <a:pt x="491" y="391"/>
                    <a:pt x="488" y="408"/>
                  </a:cubicBezTo>
                  <a:cubicBezTo>
                    <a:pt x="485" y="425"/>
                    <a:pt x="480" y="447"/>
                    <a:pt x="470" y="466"/>
                  </a:cubicBezTo>
                  <a:lnTo>
                    <a:pt x="428" y="524"/>
                  </a:lnTo>
                  <a:lnTo>
                    <a:pt x="370" y="582"/>
                  </a:lnTo>
                  <a:lnTo>
                    <a:pt x="302" y="638"/>
                  </a:lnTo>
                  <a:lnTo>
                    <a:pt x="340" y="624"/>
                  </a:lnTo>
                  <a:lnTo>
                    <a:pt x="400" y="614"/>
                  </a:lnTo>
                  <a:cubicBezTo>
                    <a:pt x="422" y="612"/>
                    <a:pt x="451" y="613"/>
                    <a:pt x="470" y="614"/>
                  </a:cubicBezTo>
                  <a:cubicBezTo>
                    <a:pt x="489" y="615"/>
                    <a:pt x="503" y="615"/>
                    <a:pt x="516" y="620"/>
                  </a:cubicBezTo>
                  <a:cubicBezTo>
                    <a:pt x="529" y="625"/>
                    <a:pt x="541" y="633"/>
                    <a:pt x="548" y="642"/>
                  </a:cubicBezTo>
                  <a:cubicBezTo>
                    <a:pt x="555" y="651"/>
                    <a:pt x="557" y="659"/>
                    <a:pt x="556" y="672"/>
                  </a:cubicBezTo>
                  <a:cubicBezTo>
                    <a:pt x="555" y="685"/>
                    <a:pt x="548" y="705"/>
                    <a:pt x="540" y="722"/>
                  </a:cubicBezTo>
                  <a:lnTo>
                    <a:pt x="506" y="776"/>
                  </a:lnTo>
                  <a:lnTo>
                    <a:pt x="466" y="810"/>
                  </a:lnTo>
                  <a:lnTo>
                    <a:pt x="416" y="850"/>
                  </a:lnTo>
                  <a:lnTo>
                    <a:pt x="890" y="573"/>
                  </a:lnTo>
                </a:path>
              </a:pathLst>
            </a:cu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4343" name="Freeform 279"/>
          <p:cNvSpPr>
            <a:spLocks noChangeArrowheads="1"/>
          </p:cNvSpPr>
          <p:nvPr/>
        </p:nvSpPr>
        <p:spPr bwMode="auto">
          <a:xfrm>
            <a:off x="6710363" y="2433638"/>
            <a:ext cx="644525" cy="938212"/>
          </a:xfrm>
          <a:custGeom>
            <a:avLst/>
            <a:gdLst>
              <a:gd name="T0" fmla="*/ 0 w 406"/>
              <a:gd name="T1" fmla="*/ 2147483647 h 591"/>
              <a:gd name="T2" fmla="*/ 2147483647 w 406"/>
              <a:gd name="T3" fmla="*/ 2147483647 h 591"/>
              <a:gd name="T4" fmla="*/ 2147483647 w 406"/>
              <a:gd name="T5" fmla="*/ 2147483647 h 591"/>
              <a:gd name="T6" fmla="*/ 2147483647 w 406"/>
              <a:gd name="T7" fmla="*/ 2147483647 h 591"/>
              <a:gd name="T8" fmla="*/ 2147483647 w 406"/>
              <a:gd name="T9" fmla="*/ 2147483647 h 591"/>
              <a:gd name="T10" fmla="*/ 2147483647 w 406"/>
              <a:gd name="T11" fmla="*/ 2147483647 h 591"/>
              <a:gd name="T12" fmla="*/ 2147483647 w 406"/>
              <a:gd name="T13" fmla="*/ 2147483647 h 591"/>
              <a:gd name="T14" fmla="*/ 2147483647 w 406"/>
              <a:gd name="T15" fmla="*/ 2147483647 h 591"/>
              <a:gd name="T16" fmla="*/ 2147483647 w 406"/>
              <a:gd name="T17" fmla="*/ 2147483647 h 591"/>
              <a:gd name="T18" fmla="*/ 2147483647 w 406"/>
              <a:gd name="T19" fmla="*/ 2147483647 h 591"/>
              <a:gd name="T20" fmla="*/ 2147483647 w 406"/>
              <a:gd name="T21" fmla="*/ 2147483647 h 591"/>
              <a:gd name="T22" fmla="*/ 2147483647 w 406"/>
              <a:gd name="T23" fmla="*/ 2147483647 h 591"/>
              <a:gd name="T24" fmla="*/ 2147483647 w 406"/>
              <a:gd name="T25" fmla="*/ 2147483647 h 59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06" h="591">
                <a:moveTo>
                  <a:pt x="0" y="17"/>
                </a:moveTo>
                <a:cubicBezTo>
                  <a:pt x="6" y="15"/>
                  <a:pt x="20" y="5"/>
                  <a:pt x="36" y="3"/>
                </a:cubicBezTo>
                <a:cubicBezTo>
                  <a:pt x="52" y="1"/>
                  <a:pt x="73" y="0"/>
                  <a:pt x="96" y="5"/>
                </a:cubicBezTo>
                <a:cubicBezTo>
                  <a:pt x="119" y="10"/>
                  <a:pt x="151" y="18"/>
                  <a:pt x="176" y="33"/>
                </a:cubicBezTo>
                <a:cubicBezTo>
                  <a:pt x="201" y="48"/>
                  <a:pt x="223" y="75"/>
                  <a:pt x="244" y="97"/>
                </a:cubicBezTo>
                <a:cubicBezTo>
                  <a:pt x="265" y="119"/>
                  <a:pt x="284" y="144"/>
                  <a:pt x="300" y="165"/>
                </a:cubicBezTo>
                <a:cubicBezTo>
                  <a:pt x="316" y="186"/>
                  <a:pt x="326" y="199"/>
                  <a:pt x="338" y="221"/>
                </a:cubicBezTo>
                <a:cubicBezTo>
                  <a:pt x="350" y="243"/>
                  <a:pt x="363" y="273"/>
                  <a:pt x="372" y="297"/>
                </a:cubicBezTo>
                <a:cubicBezTo>
                  <a:pt x="381" y="321"/>
                  <a:pt x="387" y="338"/>
                  <a:pt x="392" y="363"/>
                </a:cubicBezTo>
                <a:cubicBezTo>
                  <a:pt x="397" y="388"/>
                  <a:pt x="402" y="426"/>
                  <a:pt x="404" y="449"/>
                </a:cubicBezTo>
                <a:cubicBezTo>
                  <a:pt x="406" y="472"/>
                  <a:pt x="405" y="481"/>
                  <a:pt x="402" y="499"/>
                </a:cubicBezTo>
                <a:cubicBezTo>
                  <a:pt x="399" y="517"/>
                  <a:pt x="393" y="540"/>
                  <a:pt x="384" y="555"/>
                </a:cubicBezTo>
                <a:cubicBezTo>
                  <a:pt x="375" y="570"/>
                  <a:pt x="362" y="580"/>
                  <a:pt x="350" y="591"/>
                </a:cubicBezTo>
              </a:path>
            </a:pathLst>
          </a:custGeom>
          <a:noFill/>
          <a:ln w="28575" cap="sq">
            <a:solidFill>
              <a:srgbClr val="00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" name="Group 280"/>
          <p:cNvGrpSpPr>
            <a:grpSpLocks/>
          </p:cNvGrpSpPr>
          <p:nvPr/>
        </p:nvGrpSpPr>
        <p:grpSpPr bwMode="auto">
          <a:xfrm>
            <a:off x="593725" y="3094038"/>
            <a:ext cx="3397250" cy="1479550"/>
            <a:chOff x="237" y="1757"/>
            <a:chExt cx="2140" cy="932"/>
          </a:xfrm>
        </p:grpSpPr>
        <p:sp>
          <p:nvSpPr>
            <p:cNvPr id="61484" name="AutoShape 281"/>
            <p:cNvSpPr>
              <a:spLocks noChangeArrowheads="1"/>
            </p:cNvSpPr>
            <p:nvPr/>
          </p:nvSpPr>
          <p:spPr bwMode="auto">
            <a:xfrm rot="-7699207" flipH="1" flipV="1">
              <a:off x="1973" y="1692"/>
              <a:ext cx="340" cy="467"/>
            </a:xfrm>
            <a:prstGeom prst="upArrow">
              <a:avLst>
                <a:gd name="adj1" fmla="val 50000"/>
                <a:gd name="adj2" fmla="val 34332"/>
              </a:avLst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485" name="Text Box 282"/>
            <p:cNvSpPr txBox="1">
              <a:spLocks noChangeArrowheads="1"/>
            </p:cNvSpPr>
            <p:nvPr/>
          </p:nvSpPr>
          <p:spPr bwMode="auto">
            <a:xfrm>
              <a:off x="237" y="1941"/>
              <a:ext cx="1878" cy="74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2000">
                  <a:solidFill>
                    <a:schemeClr val="bg1"/>
                  </a:solidFill>
                  <a:ea typeface="宋体" pitchFamily="2" charset="-122"/>
                  <a:cs typeface="Arial" charset="0"/>
                </a:rPr>
                <a:t>Không ghi ký hiệu vết mặt phẳng căt, hướng chiếu và ký hiệu mặt cắt.</a:t>
              </a:r>
            </a:p>
          </p:txBody>
        </p:sp>
      </p:grpSp>
      <p:grpSp>
        <p:nvGrpSpPr>
          <p:cNvPr id="11" name="Group 283"/>
          <p:cNvGrpSpPr>
            <a:grpSpLocks/>
          </p:cNvGrpSpPr>
          <p:nvPr/>
        </p:nvGrpSpPr>
        <p:grpSpPr bwMode="auto">
          <a:xfrm>
            <a:off x="3394075" y="1528763"/>
            <a:ext cx="1209675" cy="1209675"/>
            <a:chOff x="4380" y="2640"/>
            <a:chExt cx="762" cy="762"/>
          </a:xfrm>
        </p:grpSpPr>
        <p:sp>
          <p:nvSpPr>
            <p:cNvPr id="61474" name="Oval 284"/>
            <p:cNvSpPr>
              <a:spLocks noChangeArrowheads="1"/>
            </p:cNvSpPr>
            <p:nvPr/>
          </p:nvSpPr>
          <p:spPr bwMode="auto">
            <a:xfrm>
              <a:off x="4380" y="2640"/>
              <a:ext cx="762" cy="762"/>
            </a:xfrm>
            <a:prstGeom prst="ellipse">
              <a:avLst/>
            </a:prstGeom>
            <a:solidFill>
              <a:srgbClr val="FFCCCC"/>
            </a:solidFill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475" name="Line 285"/>
            <p:cNvSpPr>
              <a:spLocks noChangeShapeType="1"/>
            </p:cNvSpPr>
            <p:nvPr/>
          </p:nvSpPr>
          <p:spPr bwMode="auto">
            <a:xfrm flipV="1">
              <a:off x="4890" y="3134"/>
              <a:ext cx="232" cy="23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6" name="Line 286"/>
            <p:cNvSpPr>
              <a:spLocks noChangeShapeType="1"/>
            </p:cNvSpPr>
            <p:nvPr/>
          </p:nvSpPr>
          <p:spPr bwMode="auto">
            <a:xfrm flipV="1">
              <a:off x="4743" y="3000"/>
              <a:ext cx="398" cy="40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7" name="Line 287"/>
            <p:cNvSpPr>
              <a:spLocks noChangeShapeType="1"/>
            </p:cNvSpPr>
            <p:nvPr/>
          </p:nvSpPr>
          <p:spPr bwMode="auto">
            <a:xfrm flipV="1">
              <a:off x="4649" y="2902"/>
              <a:ext cx="472" cy="477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Line 288"/>
            <p:cNvSpPr>
              <a:spLocks noChangeShapeType="1"/>
            </p:cNvSpPr>
            <p:nvPr/>
          </p:nvSpPr>
          <p:spPr bwMode="auto">
            <a:xfrm flipV="1">
              <a:off x="4567" y="2824"/>
              <a:ext cx="518" cy="523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9" name="Line 289"/>
            <p:cNvSpPr>
              <a:spLocks noChangeShapeType="1"/>
            </p:cNvSpPr>
            <p:nvPr/>
          </p:nvSpPr>
          <p:spPr bwMode="auto">
            <a:xfrm flipV="1">
              <a:off x="4501" y="2756"/>
              <a:ext cx="540" cy="545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290"/>
            <p:cNvSpPr>
              <a:spLocks noChangeShapeType="1"/>
            </p:cNvSpPr>
            <p:nvPr/>
          </p:nvSpPr>
          <p:spPr bwMode="auto">
            <a:xfrm flipV="1">
              <a:off x="4451" y="2706"/>
              <a:ext cx="524" cy="529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1" name="Line 291"/>
            <p:cNvSpPr>
              <a:spLocks noChangeShapeType="1"/>
            </p:cNvSpPr>
            <p:nvPr/>
          </p:nvSpPr>
          <p:spPr bwMode="auto">
            <a:xfrm flipV="1">
              <a:off x="4387" y="2646"/>
              <a:ext cx="424" cy="428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2" name="Line 292"/>
            <p:cNvSpPr>
              <a:spLocks noChangeShapeType="1"/>
            </p:cNvSpPr>
            <p:nvPr/>
          </p:nvSpPr>
          <p:spPr bwMode="auto">
            <a:xfrm flipV="1">
              <a:off x="4407" y="2670"/>
              <a:ext cx="492" cy="497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3" name="Line 293"/>
            <p:cNvSpPr>
              <a:spLocks noChangeShapeType="1"/>
            </p:cNvSpPr>
            <p:nvPr/>
          </p:nvSpPr>
          <p:spPr bwMode="auto">
            <a:xfrm flipV="1">
              <a:off x="4383" y="2650"/>
              <a:ext cx="307" cy="31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294"/>
          <p:cNvGrpSpPr>
            <a:grpSpLocks/>
          </p:cNvGrpSpPr>
          <p:nvPr/>
        </p:nvGrpSpPr>
        <p:grpSpPr bwMode="auto">
          <a:xfrm>
            <a:off x="4006850" y="1430338"/>
            <a:ext cx="3175" cy="1463675"/>
            <a:chOff x="4766" y="2572"/>
            <a:chExt cx="2" cy="922"/>
          </a:xfrm>
        </p:grpSpPr>
        <p:sp>
          <p:nvSpPr>
            <p:cNvPr id="61471" name="Line 295"/>
            <p:cNvSpPr>
              <a:spLocks noChangeShapeType="1"/>
            </p:cNvSpPr>
            <p:nvPr/>
          </p:nvSpPr>
          <p:spPr bwMode="auto">
            <a:xfrm>
              <a:off x="4766" y="2966"/>
              <a:ext cx="0" cy="108"/>
            </a:xfrm>
            <a:prstGeom prst="line">
              <a:avLst/>
            </a:prstGeom>
            <a:noFill/>
            <a:ln w="1905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2" name="Line 296"/>
            <p:cNvSpPr>
              <a:spLocks noChangeShapeType="1"/>
            </p:cNvSpPr>
            <p:nvPr/>
          </p:nvSpPr>
          <p:spPr bwMode="auto">
            <a:xfrm>
              <a:off x="4766" y="2572"/>
              <a:ext cx="0" cy="332"/>
            </a:xfrm>
            <a:prstGeom prst="line">
              <a:avLst/>
            </a:prstGeom>
            <a:noFill/>
            <a:ln w="1905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3" name="Line 297"/>
            <p:cNvSpPr>
              <a:spLocks noChangeShapeType="1"/>
            </p:cNvSpPr>
            <p:nvPr/>
          </p:nvSpPr>
          <p:spPr bwMode="auto">
            <a:xfrm>
              <a:off x="4768" y="3114"/>
              <a:ext cx="0" cy="380"/>
            </a:xfrm>
            <a:prstGeom prst="line">
              <a:avLst/>
            </a:prstGeom>
            <a:noFill/>
            <a:ln w="1905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298"/>
          <p:cNvGrpSpPr>
            <a:grpSpLocks/>
          </p:cNvGrpSpPr>
          <p:nvPr/>
        </p:nvGrpSpPr>
        <p:grpSpPr bwMode="auto">
          <a:xfrm>
            <a:off x="419100" y="1527175"/>
            <a:ext cx="4897438" cy="1209675"/>
            <a:chOff x="1263" y="3057"/>
            <a:chExt cx="3085" cy="762"/>
          </a:xfrm>
        </p:grpSpPr>
        <p:grpSp>
          <p:nvGrpSpPr>
            <p:cNvPr id="61456" name="Group 299"/>
            <p:cNvGrpSpPr>
              <a:grpSpLocks/>
            </p:cNvGrpSpPr>
            <p:nvPr/>
          </p:nvGrpSpPr>
          <p:grpSpPr bwMode="auto">
            <a:xfrm>
              <a:off x="1263" y="3057"/>
              <a:ext cx="3000" cy="762"/>
              <a:chOff x="2517" y="2643"/>
              <a:chExt cx="3000" cy="762"/>
            </a:xfrm>
          </p:grpSpPr>
          <p:sp>
            <p:nvSpPr>
              <p:cNvPr id="61464" name="Line 300"/>
              <p:cNvSpPr>
                <a:spLocks noChangeShapeType="1"/>
              </p:cNvSpPr>
              <p:nvPr/>
            </p:nvSpPr>
            <p:spPr bwMode="auto">
              <a:xfrm>
                <a:off x="2526" y="3405"/>
                <a:ext cx="29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5" name="Line 301"/>
              <p:cNvSpPr>
                <a:spLocks noChangeShapeType="1"/>
              </p:cNvSpPr>
              <p:nvPr/>
            </p:nvSpPr>
            <p:spPr bwMode="auto">
              <a:xfrm>
                <a:off x="2520" y="3210"/>
                <a:ext cx="14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6" name="Line 302"/>
              <p:cNvSpPr>
                <a:spLocks noChangeShapeType="1"/>
              </p:cNvSpPr>
              <p:nvPr/>
            </p:nvSpPr>
            <p:spPr bwMode="auto">
              <a:xfrm>
                <a:off x="2517" y="2832"/>
                <a:ext cx="14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7" name="Line 303"/>
              <p:cNvSpPr>
                <a:spLocks noChangeShapeType="1"/>
              </p:cNvSpPr>
              <p:nvPr/>
            </p:nvSpPr>
            <p:spPr bwMode="auto">
              <a:xfrm>
                <a:off x="2520" y="2643"/>
                <a:ext cx="299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8" name="Line 304"/>
              <p:cNvSpPr>
                <a:spLocks noChangeShapeType="1"/>
              </p:cNvSpPr>
              <p:nvPr/>
            </p:nvSpPr>
            <p:spPr bwMode="auto">
              <a:xfrm>
                <a:off x="2520" y="2649"/>
                <a:ext cx="0" cy="75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9" name="Line 305"/>
              <p:cNvSpPr>
                <a:spLocks noChangeShapeType="1"/>
              </p:cNvSpPr>
              <p:nvPr/>
            </p:nvSpPr>
            <p:spPr bwMode="auto">
              <a:xfrm>
                <a:off x="5517" y="2643"/>
                <a:ext cx="0" cy="75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0" name="Freeform 306"/>
              <p:cNvSpPr>
                <a:spLocks noChangeArrowheads="1"/>
              </p:cNvSpPr>
              <p:nvPr/>
            </p:nvSpPr>
            <p:spPr bwMode="auto">
              <a:xfrm>
                <a:off x="3991" y="2643"/>
                <a:ext cx="244" cy="760"/>
              </a:xfrm>
              <a:custGeom>
                <a:avLst/>
                <a:gdLst>
                  <a:gd name="T0" fmla="*/ 32 w 244"/>
                  <a:gd name="T1" fmla="*/ 0 h 760"/>
                  <a:gd name="T2" fmla="*/ 170 w 244"/>
                  <a:gd name="T3" fmla="*/ 21 h 760"/>
                  <a:gd name="T4" fmla="*/ 227 w 244"/>
                  <a:gd name="T5" fmla="*/ 60 h 760"/>
                  <a:gd name="T6" fmla="*/ 236 w 244"/>
                  <a:gd name="T7" fmla="*/ 93 h 760"/>
                  <a:gd name="T8" fmla="*/ 197 w 244"/>
                  <a:gd name="T9" fmla="*/ 141 h 760"/>
                  <a:gd name="T10" fmla="*/ 86 w 244"/>
                  <a:gd name="T11" fmla="*/ 174 h 760"/>
                  <a:gd name="T12" fmla="*/ 2 w 244"/>
                  <a:gd name="T13" fmla="*/ 186 h 760"/>
                  <a:gd name="T14" fmla="*/ 86 w 244"/>
                  <a:gd name="T15" fmla="*/ 195 h 760"/>
                  <a:gd name="T16" fmla="*/ 170 w 244"/>
                  <a:gd name="T17" fmla="*/ 240 h 760"/>
                  <a:gd name="T18" fmla="*/ 227 w 244"/>
                  <a:gd name="T19" fmla="*/ 306 h 760"/>
                  <a:gd name="T20" fmla="*/ 242 w 244"/>
                  <a:gd name="T21" fmla="*/ 375 h 760"/>
                  <a:gd name="T22" fmla="*/ 224 w 244"/>
                  <a:gd name="T23" fmla="*/ 447 h 760"/>
                  <a:gd name="T24" fmla="*/ 167 w 244"/>
                  <a:gd name="T25" fmla="*/ 504 h 760"/>
                  <a:gd name="T26" fmla="*/ 74 w 244"/>
                  <a:gd name="T27" fmla="*/ 546 h 760"/>
                  <a:gd name="T28" fmla="*/ 5 w 244"/>
                  <a:gd name="T29" fmla="*/ 567 h 760"/>
                  <a:gd name="T30" fmla="*/ 104 w 244"/>
                  <a:gd name="T31" fmla="*/ 573 h 760"/>
                  <a:gd name="T32" fmla="*/ 170 w 244"/>
                  <a:gd name="T33" fmla="*/ 585 h 760"/>
                  <a:gd name="T34" fmla="*/ 221 w 244"/>
                  <a:gd name="T35" fmla="*/ 615 h 760"/>
                  <a:gd name="T36" fmla="*/ 242 w 244"/>
                  <a:gd name="T37" fmla="*/ 660 h 760"/>
                  <a:gd name="T38" fmla="*/ 209 w 244"/>
                  <a:gd name="T39" fmla="*/ 699 h 760"/>
                  <a:gd name="T40" fmla="*/ 131 w 244"/>
                  <a:gd name="T41" fmla="*/ 735 h 760"/>
                  <a:gd name="T42" fmla="*/ 44 w 244"/>
                  <a:gd name="T43" fmla="*/ 756 h 760"/>
                  <a:gd name="T44" fmla="*/ 2 w 244"/>
                  <a:gd name="T45" fmla="*/ 759 h 76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44" h="760">
                    <a:moveTo>
                      <a:pt x="32" y="0"/>
                    </a:moveTo>
                    <a:cubicBezTo>
                      <a:pt x="85" y="5"/>
                      <a:pt x="138" y="11"/>
                      <a:pt x="170" y="21"/>
                    </a:cubicBezTo>
                    <a:cubicBezTo>
                      <a:pt x="202" y="31"/>
                      <a:pt x="216" y="48"/>
                      <a:pt x="227" y="60"/>
                    </a:cubicBezTo>
                    <a:cubicBezTo>
                      <a:pt x="238" y="72"/>
                      <a:pt x="241" y="80"/>
                      <a:pt x="236" y="93"/>
                    </a:cubicBezTo>
                    <a:cubicBezTo>
                      <a:pt x="231" y="106"/>
                      <a:pt x="222" y="127"/>
                      <a:pt x="197" y="141"/>
                    </a:cubicBezTo>
                    <a:cubicBezTo>
                      <a:pt x="172" y="155"/>
                      <a:pt x="118" y="167"/>
                      <a:pt x="86" y="174"/>
                    </a:cubicBezTo>
                    <a:cubicBezTo>
                      <a:pt x="54" y="181"/>
                      <a:pt x="2" y="189"/>
                      <a:pt x="2" y="186"/>
                    </a:cubicBezTo>
                    <a:cubicBezTo>
                      <a:pt x="2" y="183"/>
                      <a:pt x="58" y="186"/>
                      <a:pt x="86" y="195"/>
                    </a:cubicBezTo>
                    <a:cubicBezTo>
                      <a:pt x="114" y="204"/>
                      <a:pt x="147" y="222"/>
                      <a:pt x="170" y="240"/>
                    </a:cubicBezTo>
                    <a:cubicBezTo>
                      <a:pt x="193" y="258"/>
                      <a:pt x="215" y="284"/>
                      <a:pt x="227" y="306"/>
                    </a:cubicBezTo>
                    <a:cubicBezTo>
                      <a:pt x="239" y="328"/>
                      <a:pt x="242" y="352"/>
                      <a:pt x="242" y="375"/>
                    </a:cubicBezTo>
                    <a:cubicBezTo>
                      <a:pt x="242" y="398"/>
                      <a:pt x="237" y="425"/>
                      <a:pt x="224" y="447"/>
                    </a:cubicBezTo>
                    <a:cubicBezTo>
                      <a:pt x="211" y="469"/>
                      <a:pt x="192" y="487"/>
                      <a:pt x="167" y="504"/>
                    </a:cubicBezTo>
                    <a:cubicBezTo>
                      <a:pt x="142" y="521"/>
                      <a:pt x="101" y="536"/>
                      <a:pt x="74" y="546"/>
                    </a:cubicBezTo>
                    <a:cubicBezTo>
                      <a:pt x="47" y="556"/>
                      <a:pt x="0" y="563"/>
                      <a:pt x="5" y="567"/>
                    </a:cubicBezTo>
                    <a:cubicBezTo>
                      <a:pt x="10" y="571"/>
                      <a:pt x="77" y="570"/>
                      <a:pt x="104" y="573"/>
                    </a:cubicBezTo>
                    <a:cubicBezTo>
                      <a:pt x="131" y="576"/>
                      <a:pt x="151" y="578"/>
                      <a:pt x="170" y="585"/>
                    </a:cubicBezTo>
                    <a:cubicBezTo>
                      <a:pt x="189" y="592"/>
                      <a:pt x="209" y="602"/>
                      <a:pt x="221" y="615"/>
                    </a:cubicBezTo>
                    <a:cubicBezTo>
                      <a:pt x="233" y="628"/>
                      <a:pt x="244" y="646"/>
                      <a:pt x="242" y="660"/>
                    </a:cubicBezTo>
                    <a:cubicBezTo>
                      <a:pt x="240" y="674"/>
                      <a:pt x="227" y="687"/>
                      <a:pt x="209" y="699"/>
                    </a:cubicBezTo>
                    <a:cubicBezTo>
                      <a:pt x="191" y="711"/>
                      <a:pt x="159" y="725"/>
                      <a:pt x="131" y="735"/>
                    </a:cubicBezTo>
                    <a:cubicBezTo>
                      <a:pt x="103" y="745"/>
                      <a:pt x="65" y="752"/>
                      <a:pt x="44" y="756"/>
                    </a:cubicBezTo>
                    <a:cubicBezTo>
                      <a:pt x="23" y="760"/>
                      <a:pt x="12" y="759"/>
                      <a:pt x="2" y="759"/>
                    </a:cubicBezTo>
                  </a:path>
                </a:pathLst>
              </a:cu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457" name="Group 307"/>
            <p:cNvGrpSpPr>
              <a:grpSpLocks/>
            </p:cNvGrpSpPr>
            <p:nvPr/>
          </p:nvGrpSpPr>
          <p:grpSpPr bwMode="auto">
            <a:xfrm>
              <a:off x="2918" y="3436"/>
              <a:ext cx="1430" cy="2"/>
              <a:chOff x="4172" y="3016"/>
              <a:chExt cx="1430" cy="2"/>
            </a:xfrm>
          </p:grpSpPr>
          <p:sp>
            <p:nvSpPr>
              <p:cNvPr id="61458" name="Line 308"/>
              <p:cNvSpPr>
                <a:spLocks noChangeShapeType="1"/>
              </p:cNvSpPr>
              <p:nvPr/>
            </p:nvSpPr>
            <p:spPr bwMode="auto">
              <a:xfrm>
                <a:off x="4716" y="3018"/>
                <a:ext cx="104" cy="0"/>
              </a:xfrm>
              <a:prstGeom prst="line">
                <a:avLst/>
              </a:prstGeom>
              <a:noFill/>
              <a:ln w="19050" cap="sq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9" name="Line 309"/>
              <p:cNvSpPr>
                <a:spLocks noChangeShapeType="1"/>
              </p:cNvSpPr>
              <p:nvPr/>
            </p:nvSpPr>
            <p:spPr bwMode="auto">
              <a:xfrm>
                <a:off x="4860" y="3016"/>
                <a:ext cx="342" cy="0"/>
              </a:xfrm>
              <a:prstGeom prst="line">
                <a:avLst/>
              </a:prstGeom>
              <a:noFill/>
              <a:ln w="19050" cap="sq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0" name="Line 310"/>
              <p:cNvSpPr>
                <a:spLocks noChangeShapeType="1"/>
              </p:cNvSpPr>
              <p:nvPr/>
            </p:nvSpPr>
            <p:spPr bwMode="auto">
              <a:xfrm>
                <a:off x="4330" y="3018"/>
                <a:ext cx="342" cy="0"/>
              </a:xfrm>
              <a:prstGeom prst="line">
                <a:avLst/>
              </a:prstGeom>
              <a:noFill/>
              <a:ln w="19050" cap="sq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1" name="Line 311"/>
              <p:cNvSpPr>
                <a:spLocks noChangeShapeType="1"/>
              </p:cNvSpPr>
              <p:nvPr/>
            </p:nvSpPr>
            <p:spPr bwMode="auto">
              <a:xfrm>
                <a:off x="5242" y="3016"/>
                <a:ext cx="64" cy="0"/>
              </a:xfrm>
              <a:prstGeom prst="line">
                <a:avLst/>
              </a:prstGeom>
              <a:noFill/>
              <a:ln w="19050" cap="sq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2" name="Line 312"/>
              <p:cNvSpPr>
                <a:spLocks noChangeShapeType="1"/>
              </p:cNvSpPr>
              <p:nvPr/>
            </p:nvSpPr>
            <p:spPr bwMode="auto">
              <a:xfrm>
                <a:off x="4172" y="3018"/>
                <a:ext cx="108" cy="0"/>
              </a:xfrm>
              <a:prstGeom prst="line">
                <a:avLst/>
              </a:prstGeom>
              <a:noFill/>
              <a:ln w="19050" cap="sq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3" name="Line 313"/>
              <p:cNvSpPr>
                <a:spLocks noChangeShapeType="1"/>
              </p:cNvSpPr>
              <p:nvPr/>
            </p:nvSpPr>
            <p:spPr bwMode="auto">
              <a:xfrm>
                <a:off x="5352" y="3016"/>
                <a:ext cx="250" cy="0"/>
              </a:xfrm>
              <a:prstGeom prst="line">
                <a:avLst/>
              </a:prstGeom>
              <a:noFill/>
              <a:ln w="19050" cap="sq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4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44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10052 0.0794 " pathEditMode="relative" rAng="0" ptsTypes="AA">
                                      <p:cBhvr>
                                        <p:cTn id="21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5000" y="40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78 L -0.10104 0.07917 " pathEditMode="relative" rAng="0" ptsTypes="AA">
                                      <p:cBhvr>
                                        <p:cTn id="23" dur="3000" fill="hold"/>
                                        <p:tgtEl>
                                          <p:spTgt spid="34434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5000" y="38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294" grpId="0" animBg="1"/>
      <p:bldP spid="344343" grpId="0" animBg="1"/>
      <p:bldP spid="34434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444500" y="117475"/>
            <a:ext cx="8229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CC3300"/>
                </a:solidFill>
                <a:ea typeface="宋体" pitchFamily="2" charset="-122"/>
                <a:cs typeface="Times New Roman" pitchFamily="18" charset="0"/>
              </a:rPr>
              <a:t>Mặt cắt chập</a:t>
            </a:r>
          </a:p>
        </p:txBody>
      </p:sp>
      <p:sp>
        <p:nvSpPr>
          <p:cNvPr id="62467" name="Freeform 88"/>
          <p:cNvSpPr>
            <a:spLocks noChangeArrowheads="1"/>
          </p:cNvSpPr>
          <p:nvPr/>
        </p:nvSpPr>
        <p:spPr bwMode="auto">
          <a:xfrm>
            <a:off x="6819900" y="1768475"/>
            <a:ext cx="1195388" cy="1285875"/>
          </a:xfrm>
          <a:custGeom>
            <a:avLst/>
            <a:gdLst>
              <a:gd name="T0" fmla="*/ 2147483647 w 753"/>
              <a:gd name="T1" fmla="*/ 2147483647 h 810"/>
              <a:gd name="T2" fmla="*/ 2147483647 w 753"/>
              <a:gd name="T3" fmla="*/ 2147483647 h 810"/>
              <a:gd name="T4" fmla="*/ 2147483647 w 753"/>
              <a:gd name="T5" fmla="*/ 2147483647 h 810"/>
              <a:gd name="T6" fmla="*/ 2147483647 w 753"/>
              <a:gd name="T7" fmla="*/ 2147483647 h 810"/>
              <a:gd name="T8" fmla="*/ 2147483647 w 753"/>
              <a:gd name="T9" fmla="*/ 2147483647 h 810"/>
              <a:gd name="T10" fmla="*/ 2147483647 w 753"/>
              <a:gd name="T11" fmla="*/ 2147483647 h 810"/>
              <a:gd name="T12" fmla="*/ 2147483647 w 753"/>
              <a:gd name="T13" fmla="*/ 2147483647 h 810"/>
              <a:gd name="T14" fmla="*/ 2147483647 w 753"/>
              <a:gd name="T15" fmla="*/ 2147483647 h 810"/>
              <a:gd name="T16" fmla="*/ 2147483647 w 753"/>
              <a:gd name="T17" fmla="*/ 2147483647 h 810"/>
              <a:gd name="T18" fmla="*/ 2147483647 w 753"/>
              <a:gd name="T19" fmla="*/ 2147483647 h 810"/>
              <a:gd name="T20" fmla="*/ 2147483647 w 753"/>
              <a:gd name="T21" fmla="*/ 2147483647 h 810"/>
              <a:gd name="T22" fmla="*/ 2147483647 w 753"/>
              <a:gd name="T23" fmla="*/ 2147483647 h 810"/>
              <a:gd name="T24" fmla="*/ 0 w 753"/>
              <a:gd name="T25" fmla="*/ 2147483647 h 81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53" h="810">
                <a:moveTo>
                  <a:pt x="324" y="810"/>
                </a:moveTo>
                <a:lnTo>
                  <a:pt x="674" y="597"/>
                </a:lnTo>
                <a:lnTo>
                  <a:pt x="728" y="555"/>
                </a:lnTo>
                <a:cubicBezTo>
                  <a:pt x="741" y="535"/>
                  <a:pt x="747" y="505"/>
                  <a:pt x="750" y="477"/>
                </a:cubicBezTo>
                <a:cubicBezTo>
                  <a:pt x="753" y="449"/>
                  <a:pt x="751" y="418"/>
                  <a:pt x="748" y="389"/>
                </a:cubicBezTo>
                <a:cubicBezTo>
                  <a:pt x="745" y="360"/>
                  <a:pt x="738" y="332"/>
                  <a:pt x="730" y="305"/>
                </a:cubicBezTo>
                <a:cubicBezTo>
                  <a:pt x="722" y="278"/>
                  <a:pt x="713" y="256"/>
                  <a:pt x="698" y="229"/>
                </a:cubicBezTo>
                <a:cubicBezTo>
                  <a:pt x="683" y="202"/>
                  <a:pt x="662" y="169"/>
                  <a:pt x="640" y="141"/>
                </a:cubicBezTo>
                <a:cubicBezTo>
                  <a:pt x="618" y="113"/>
                  <a:pt x="591" y="82"/>
                  <a:pt x="566" y="61"/>
                </a:cubicBezTo>
                <a:cubicBezTo>
                  <a:pt x="541" y="40"/>
                  <a:pt x="516" y="25"/>
                  <a:pt x="490" y="15"/>
                </a:cubicBezTo>
                <a:cubicBezTo>
                  <a:pt x="464" y="5"/>
                  <a:pt x="432" y="0"/>
                  <a:pt x="408" y="1"/>
                </a:cubicBezTo>
                <a:lnTo>
                  <a:pt x="346" y="19"/>
                </a:lnTo>
                <a:lnTo>
                  <a:pt x="0" y="224"/>
                </a:lnTo>
              </a:path>
            </a:pathLst>
          </a:custGeom>
          <a:gradFill rotWithShape="1">
            <a:gsLst>
              <a:gs pos="0">
                <a:srgbClr val="00CC00"/>
              </a:gs>
              <a:gs pos="100000">
                <a:srgbClr val="99FF99"/>
              </a:gs>
            </a:gsLst>
            <a:lin ang="2700000" scaled="1"/>
          </a:gradFill>
          <a:ln w="28575" cap="sq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5177" name="Oval 89"/>
          <p:cNvSpPr>
            <a:spLocks noChangeArrowheads="1"/>
          </p:cNvSpPr>
          <p:nvPr/>
        </p:nvSpPr>
        <p:spPr bwMode="auto">
          <a:xfrm rot="-1812259">
            <a:off x="6762750" y="2073275"/>
            <a:ext cx="587375" cy="1055688"/>
          </a:xfrm>
          <a:prstGeom prst="ellipse">
            <a:avLst/>
          </a:prstGeom>
          <a:solidFill>
            <a:srgbClr val="66FF33"/>
          </a:solidFill>
          <a:ln w="19050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3394075" y="1343025"/>
            <a:ext cx="1209675" cy="1209675"/>
            <a:chOff x="4380" y="2640"/>
            <a:chExt cx="762" cy="762"/>
          </a:xfrm>
        </p:grpSpPr>
        <p:sp>
          <p:nvSpPr>
            <p:cNvPr id="62545" name="Oval 91"/>
            <p:cNvSpPr>
              <a:spLocks noChangeArrowheads="1"/>
            </p:cNvSpPr>
            <p:nvPr/>
          </p:nvSpPr>
          <p:spPr bwMode="auto">
            <a:xfrm>
              <a:off x="4380" y="2640"/>
              <a:ext cx="762" cy="762"/>
            </a:xfrm>
            <a:prstGeom prst="ellipse">
              <a:avLst/>
            </a:prstGeom>
            <a:solidFill>
              <a:srgbClr val="FFCCCC"/>
            </a:solidFill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546" name="Line 92"/>
            <p:cNvSpPr>
              <a:spLocks noChangeShapeType="1"/>
            </p:cNvSpPr>
            <p:nvPr/>
          </p:nvSpPr>
          <p:spPr bwMode="auto">
            <a:xfrm flipV="1">
              <a:off x="4890" y="3134"/>
              <a:ext cx="232" cy="23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47" name="Line 93"/>
            <p:cNvSpPr>
              <a:spLocks noChangeShapeType="1"/>
            </p:cNvSpPr>
            <p:nvPr/>
          </p:nvSpPr>
          <p:spPr bwMode="auto">
            <a:xfrm flipV="1">
              <a:off x="4743" y="3000"/>
              <a:ext cx="398" cy="40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48" name="Line 94"/>
            <p:cNvSpPr>
              <a:spLocks noChangeShapeType="1"/>
            </p:cNvSpPr>
            <p:nvPr/>
          </p:nvSpPr>
          <p:spPr bwMode="auto">
            <a:xfrm flipV="1">
              <a:off x="4649" y="2902"/>
              <a:ext cx="472" cy="477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49" name="Line 95"/>
            <p:cNvSpPr>
              <a:spLocks noChangeShapeType="1"/>
            </p:cNvSpPr>
            <p:nvPr/>
          </p:nvSpPr>
          <p:spPr bwMode="auto">
            <a:xfrm flipV="1">
              <a:off x="4567" y="2824"/>
              <a:ext cx="518" cy="523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50" name="Line 96"/>
            <p:cNvSpPr>
              <a:spLocks noChangeShapeType="1"/>
            </p:cNvSpPr>
            <p:nvPr/>
          </p:nvSpPr>
          <p:spPr bwMode="auto">
            <a:xfrm flipV="1">
              <a:off x="4501" y="2756"/>
              <a:ext cx="540" cy="545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51" name="Line 97"/>
            <p:cNvSpPr>
              <a:spLocks noChangeShapeType="1"/>
            </p:cNvSpPr>
            <p:nvPr/>
          </p:nvSpPr>
          <p:spPr bwMode="auto">
            <a:xfrm flipV="1">
              <a:off x="4451" y="2706"/>
              <a:ext cx="524" cy="529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52" name="Line 98"/>
            <p:cNvSpPr>
              <a:spLocks noChangeShapeType="1"/>
            </p:cNvSpPr>
            <p:nvPr/>
          </p:nvSpPr>
          <p:spPr bwMode="auto">
            <a:xfrm flipV="1">
              <a:off x="4387" y="2646"/>
              <a:ext cx="424" cy="428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53" name="Line 99"/>
            <p:cNvSpPr>
              <a:spLocks noChangeShapeType="1"/>
            </p:cNvSpPr>
            <p:nvPr/>
          </p:nvSpPr>
          <p:spPr bwMode="auto">
            <a:xfrm flipV="1">
              <a:off x="4407" y="2670"/>
              <a:ext cx="492" cy="497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54" name="Line 100"/>
            <p:cNvSpPr>
              <a:spLocks noChangeShapeType="1"/>
            </p:cNvSpPr>
            <p:nvPr/>
          </p:nvSpPr>
          <p:spPr bwMode="auto">
            <a:xfrm flipV="1">
              <a:off x="4383" y="2650"/>
              <a:ext cx="307" cy="31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1"/>
          <p:cNvGrpSpPr>
            <a:grpSpLocks/>
          </p:cNvGrpSpPr>
          <p:nvPr/>
        </p:nvGrpSpPr>
        <p:grpSpPr bwMode="auto">
          <a:xfrm>
            <a:off x="4006850" y="1244600"/>
            <a:ext cx="3175" cy="1463675"/>
            <a:chOff x="4766" y="2572"/>
            <a:chExt cx="2" cy="922"/>
          </a:xfrm>
        </p:grpSpPr>
        <p:sp>
          <p:nvSpPr>
            <p:cNvPr id="62542" name="Line 102"/>
            <p:cNvSpPr>
              <a:spLocks noChangeShapeType="1"/>
            </p:cNvSpPr>
            <p:nvPr/>
          </p:nvSpPr>
          <p:spPr bwMode="auto">
            <a:xfrm>
              <a:off x="4766" y="2966"/>
              <a:ext cx="0" cy="108"/>
            </a:xfrm>
            <a:prstGeom prst="line">
              <a:avLst/>
            </a:prstGeom>
            <a:noFill/>
            <a:ln w="1905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43" name="Line 103"/>
            <p:cNvSpPr>
              <a:spLocks noChangeShapeType="1"/>
            </p:cNvSpPr>
            <p:nvPr/>
          </p:nvSpPr>
          <p:spPr bwMode="auto">
            <a:xfrm>
              <a:off x="4766" y="2572"/>
              <a:ext cx="0" cy="332"/>
            </a:xfrm>
            <a:prstGeom prst="line">
              <a:avLst/>
            </a:prstGeom>
            <a:noFill/>
            <a:ln w="1905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44" name="Line 104"/>
            <p:cNvSpPr>
              <a:spLocks noChangeShapeType="1"/>
            </p:cNvSpPr>
            <p:nvPr/>
          </p:nvSpPr>
          <p:spPr bwMode="auto">
            <a:xfrm>
              <a:off x="4768" y="3114"/>
              <a:ext cx="0" cy="380"/>
            </a:xfrm>
            <a:prstGeom prst="line">
              <a:avLst/>
            </a:prstGeom>
            <a:noFill/>
            <a:ln w="1905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471" name="Group 105"/>
          <p:cNvGrpSpPr>
            <a:grpSpLocks/>
          </p:cNvGrpSpPr>
          <p:nvPr/>
        </p:nvGrpSpPr>
        <p:grpSpPr bwMode="auto">
          <a:xfrm>
            <a:off x="436563" y="1347788"/>
            <a:ext cx="4897437" cy="1209675"/>
            <a:chOff x="1263" y="3057"/>
            <a:chExt cx="3085" cy="762"/>
          </a:xfrm>
        </p:grpSpPr>
        <p:grpSp>
          <p:nvGrpSpPr>
            <p:cNvPr id="62527" name="Group 106"/>
            <p:cNvGrpSpPr>
              <a:grpSpLocks/>
            </p:cNvGrpSpPr>
            <p:nvPr/>
          </p:nvGrpSpPr>
          <p:grpSpPr bwMode="auto">
            <a:xfrm>
              <a:off x="1263" y="3057"/>
              <a:ext cx="3000" cy="762"/>
              <a:chOff x="2517" y="2643"/>
              <a:chExt cx="3000" cy="762"/>
            </a:xfrm>
          </p:grpSpPr>
          <p:sp>
            <p:nvSpPr>
              <p:cNvPr id="62535" name="Line 107"/>
              <p:cNvSpPr>
                <a:spLocks noChangeShapeType="1"/>
              </p:cNvSpPr>
              <p:nvPr/>
            </p:nvSpPr>
            <p:spPr bwMode="auto">
              <a:xfrm>
                <a:off x="2526" y="3405"/>
                <a:ext cx="29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6" name="Line 108"/>
              <p:cNvSpPr>
                <a:spLocks noChangeShapeType="1"/>
              </p:cNvSpPr>
              <p:nvPr/>
            </p:nvSpPr>
            <p:spPr bwMode="auto">
              <a:xfrm>
                <a:off x="2520" y="3210"/>
                <a:ext cx="14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7" name="Line 109"/>
              <p:cNvSpPr>
                <a:spLocks noChangeShapeType="1"/>
              </p:cNvSpPr>
              <p:nvPr/>
            </p:nvSpPr>
            <p:spPr bwMode="auto">
              <a:xfrm>
                <a:off x="2517" y="2832"/>
                <a:ext cx="14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8" name="Line 110"/>
              <p:cNvSpPr>
                <a:spLocks noChangeShapeType="1"/>
              </p:cNvSpPr>
              <p:nvPr/>
            </p:nvSpPr>
            <p:spPr bwMode="auto">
              <a:xfrm>
                <a:off x="2520" y="2643"/>
                <a:ext cx="299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9" name="Line 111"/>
              <p:cNvSpPr>
                <a:spLocks noChangeShapeType="1"/>
              </p:cNvSpPr>
              <p:nvPr/>
            </p:nvSpPr>
            <p:spPr bwMode="auto">
              <a:xfrm>
                <a:off x="2520" y="2649"/>
                <a:ext cx="0" cy="75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40" name="Line 112"/>
              <p:cNvSpPr>
                <a:spLocks noChangeShapeType="1"/>
              </p:cNvSpPr>
              <p:nvPr/>
            </p:nvSpPr>
            <p:spPr bwMode="auto">
              <a:xfrm>
                <a:off x="5517" y="2643"/>
                <a:ext cx="0" cy="75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41" name="Freeform 113"/>
              <p:cNvSpPr>
                <a:spLocks noChangeArrowheads="1"/>
              </p:cNvSpPr>
              <p:nvPr/>
            </p:nvSpPr>
            <p:spPr bwMode="auto">
              <a:xfrm>
                <a:off x="3991" y="2643"/>
                <a:ext cx="244" cy="760"/>
              </a:xfrm>
              <a:custGeom>
                <a:avLst/>
                <a:gdLst>
                  <a:gd name="T0" fmla="*/ 32 w 244"/>
                  <a:gd name="T1" fmla="*/ 0 h 760"/>
                  <a:gd name="T2" fmla="*/ 170 w 244"/>
                  <a:gd name="T3" fmla="*/ 21 h 760"/>
                  <a:gd name="T4" fmla="*/ 227 w 244"/>
                  <a:gd name="T5" fmla="*/ 60 h 760"/>
                  <a:gd name="T6" fmla="*/ 236 w 244"/>
                  <a:gd name="T7" fmla="*/ 93 h 760"/>
                  <a:gd name="T8" fmla="*/ 197 w 244"/>
                  <a:gd name="T9" fmla="*/ 141 h 760"/>
                  <a:gd name="T10" fmla="*/ 86 w 244"/>
                  <a:gd name="T11" fmla="*/ 174 h 760"/>
                  <a:gd name="T12" fmla="*/ 2 w 244"/>
                  <a:gd name="T13" fmla="*/ 186 h 760"/>
                  <a:gd name="T14" fmla="*/ 86 w 244"/>
                  <a:gd name="T15" fmla="*/ 195 h 760"/>
                  <a:gd name="T16" fmla="*/ 170 w 244"/>
                  <a:gd name="T17" fmla="*/ 240 h 760"/>
                  <a:gd name="T18" fmla="*/ 227 w 244"/>
                  <a:gd name="T19" fmla="*/ 306 h 760"/>
                  <a:gd name="T20" fmla="*/ 242 w 244"/>
                  <a:gd name="T21" fmla="*/ 375 h 760"/>
                  <a:gd name="T22" fmla="*/ 224 w 244"/>
                  <a:gd name="T23" fmla="*/ 447 h 760"/>
                  <a:gd name="T24" fmla="*/ 167 w 244"/>
                  <a:gd name="T25" fmla="*/ 504 h 760"/>
                  <a:gd name="T26" fmla="*/ 74 w 244"/>
                  <a:gd name="T27" fmla="*/ 546 h 760"/>
                  <a:gd name="T28" fmla="*/ 5 w 244"/>
                  <a:gd name="T29" fmla="*/ 567 h 760"/>
                  <a:gd name="T30" fmla="*/ 104 w 244"/>
                  <a:gd name="T31" fmla="*/ 573 h 760"/>
                  <a:gd name="T32" fmla="*/ 170 w 244"/>
                  <a:gd name="T33" fmla="*/ 585 h 760"/>
                  <a:gd name="T34" fmla="*/ 221 w 244"/>
                  <a:gd name="T35" fmla="*/ 615 h 760"/>
                  <a:gd name="T36" fmla="*/ 242 w 244"/>
                  <a:gd name="T37" fmla="*/ 660 h 760"/>
                  <a:gd name="T38" fmla="*/ 209 w 244"/>
                  <a:gd name="T39" fmla="*/ 699 h 760"/>
                  <a:gd name="T40" fmla="*/ 131 w 244"/>
                  <a:gd name="T41" fmla="*/ 735 h 760"/>
                  <a:gd name="T42" fmla="*/ 44 w 244"/>
                  <a:gd name="T43" fmla="*/ 756 h 760"/>
                  <a:gd name="T44" fmla="*/ 2 w 244"/>
                  <a:gd name="T45" fmla="*/ 759 h 76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44" h="760">
                    <a:moveTo>
                      <a:pt x="32" y="0"/>
                    </a:moveTo>
                    <a:cubicBezTo>
                      <a:pt x="85" y="5"/>
                      <a:pt x="138" y="11"/>
                      <a:pt x="170" y="21"/>
                    </a:cubicBezTo>
                    <a:cubicBezTo>
                      <a:pt x="202" y="31"/>
                      <a:pt x="216" y="48"/>
                      <a:pt x="227" y="60"/>
                    </a:cubicBezTo>
                    <a:cubicBezTo>
                      <a:pt x="238" y="72"/>
                      <a:pt x="241" y="80"/>
                      <a:pt x="236" y="93"/>
                    </a:cubicBezTo>
                    <a:cubicBezTo>
                      <a:pt x="231" y="106"/>
                      <a:pt x="222" y="127"/>
                      <a:pt x="197" y="141"/>
                    </a:cubicBezTo>
                    <a:cubicBezTo>
                      <a:pt x="172" y="155"/>
                      <a:pt x="118" y="167"/>
                      <a:pt x="86" y="174"/>
                    </a:cubicBezTo>
                    <a:cubicBezTo>
                      <a:pt x="54" y="181"/>
                      <a:pt x="2" y="189"/>
                      <a:pt x="2" y="186"/>
                    </a:cubicBezTo>
                    <a:cubicBezTo>
                      <a:pt x="2" y="183"/>
                      <a:pt x="58" y="186"/>
                      <a:pt x="86" y="195"/>
                    </a:cubicBezTo>
                    <a:cubicBezTo>
                      <a:pt x="114" y="204"/>
                      <a:pt x="147" y="222"/>
                      <a:pt x="170" y="240"/>
                    </a:cubicBezTo>
                    <a:cubicBezTo>
                      <a:pt x="193" y="258"/>
                      <a:pt x="215" y="284"/>
                      <a:pt x="227" y="306"/>
                    </a:cubicBezTo>
                    <a:cubicBezTo>
                      <a:pt x="239" y="328"/>
                      <a:pt x="242" y="352"/>
                      <a:pt x="242" y="375"/>
                    </a:cubicBezTo>
                    <a:cubicBezTo>
                      <a:pt x="242" y="398"/>
                      <a:pt x="237" y="425"/>
                      <a:pt x="224" y="447"/>
                    </a:cubicBezTo>
                    <a:cubicBezTo>
                      <a:pt x="211" y="469"/>
                      <a:pt x="192" y="487"/>
                      <a:pt x="167" y="504"/>
                    </a:cubicBezTo>
                    <a:cubicBezTo>
                      <a:pt x="142" y="521"/>
                      <a:pt x="101" y="536"/>
                      <a:pt x="74" y="546"/>
                    </a:cubicBezTo>
                    <a:cubicBezTo>
                      <a:pt x="47" y="556"/>
                      <a:pt x="0" y="563"/>
                      <a:pt x="5" y="567"/>
                    </a:cubicBezTo>
                    <a:cubicBezTo>
                      <a:pt x="10" y="571"/>
                      <a:pt x="77" y="570"/>
                      <a:pt x="104" y="573"/>
                    </a:cubicBezTo>
                    <a:cubicBezTo>
                      <a:pt x="131" y="576"/>
                      <a:pt x="151" y="578"/>
                      <a:pt x="170" y="585"/>
                    </a:cubicBezTo>
                    <a:cubicBezTo>
                      <a:pt x="189" y="592"/>
                      <a:pt x="209" y="602"/>
                      <a:pt x="221" y="615"/>
                    </a:cubicBezTo>
                    <a:cubicBezTo>
                      <a:pt x="233" y="628"/>
                      <a:pt x="244" y="646"/>
                      <a:pt x="242" y="660"/>
                    </a:cubicBezTo>
                    <a:cubicBezTo>
                      <a:pt x="240" y="674"/>
                      <a:pt x="227" y="687"/>
                      <a:pt x="209" y="699"/>
                    </a:cubicBezTo>
                    <a:cubicBezTo>
                      <a:pt x="191" y="711"/>
                      <a:pt x="159" y="725"/>
                      <a:pt x="131" y="735"/>
                    </a:cubicBezTo>
                    <a:cubicBezTo>
                      <a:pt x="103" y="745"/>
                      <a:pt x="65" y="752"/>
                      <a:pt x="44" y="756"/>
                    </a:cubicBezTo>
                    <a:cubicBezTo>
                      <a:pt x="23" y="760"/>
                      <a:pt x="12" y="759"/>
                      <a:pt x="2" y="759"/>
                    </a:cubicBezTo>
                  </a:path>
                </a:pathLst>
              </a:cu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528" name="Group 114"/>
            <p:cNvGrpSpPr>
              <a:grpSpLocks/>
            </p:cNvGrpSpPr>
            <p:nvPr/>
          </p:nvGrpSpPr>
          <p:grpSpPr bwMode="auto">
            <a:xfrm>
              <a:off x="2918" y="3436"/>
              <a:ext cx="1430" cy="2"/>
              <a:chOff x="4172" y="3016"/>
              <a:chExt cx="1430" cy="2"/>
            </a:xfrm>
          </p:grpSpPr>
          <p:sp>
            <p:nvSpPr>
              <p:cNvPr id="62529" name="Line 115"/>
              <p:cNvSpPr>
                <a:spLocks noChangeShapeType="1"/>
              </p:cNvSpPr>
              <p:nvPr/>
            </p:nvSpPr>
            <p:spPr bwMode="auto">
              <a:xfrm>
                <a:off x="4716" y="3018"/>
                <a:ext cx="104" cy="0"/>
              </a:xfrm>
              <a:prstGeom prst="line">
                <a:avLst/>
              </a:prstGeom>
              <a:noFill/>
              <a:ln w="19050" cap="sq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0" name="Line 116"/>
              <p:cNvSpPr>
                <a:spLocks noChangeShapeType="1"/>
              </p:cNvSpPr>
              <p:nvPr/>
            </p:nvSpPr>
            <p:spPr bwMode="auto">
              <a:xfrm>
                <a:off x="4860" y="3016"/>
                <a:ext cx="342" cy="0"/>
              </a:xfrm>
              <a:prstGeom prst="line">
                <a:avLst/>
              </a:prstGeom>
              <a:noFill/>
              <a:ln w="19050" cap="sq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1" name="Line 117"/>
              <p:cNvSpPr>
                <a:spLocks noChangeShapeType="1"/>
              </p:cNvSpPr>
              <p:nvPr/>
            </p:nvSpPr>
            <p:spPr bwMode="auto">
              <a:xfrm>
                <a:off x="4330" y="3018"/>
                <a:ext cx="342" cy="0"/>
              </a:xfrm>
              <a:prstGeom prst="line">
                <a:avLst/>
              </a:prstGeom>
              <a:noFill/>
              <a:ln w="19050" cap="sq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2" name="Line 118"/>
              <p:cNvSpPr>
                <a:spLocks noChangeShapeType="1"/>
              </p:cNvSpPr>
              <p:nvPr/>
            </p:nvSpPr>
            <p:spPr bwMode="auto">
              <a:xfrm>
                <a:off x="5242" y="3016"/>
                <a:ext cx="64" cy="0"/>
              </a:xfrm>
              <a:prstGeom prst="line">
                <a:avLst/>
              </a:prstGeom>
              <a:noFill/>
              <a:ln w="19050" cap="sq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3" name="Line 119"/>
              <p:cNvSpPr>
                <a:spLocks noChangeShapeType="1"/>
              </p:cNvSpPr>
              <p:nvPr/>
            </p:nvSpPr>
            <p:spPr bwMode="auto">
              <a:xfrm>
                <a:off x="4172" y="3018"/>
                <a:ext cx="108" cy="0"/>
              </a:xfrm>
              <a:prstGeom prst="line">
                <a:avLst/>
              </a:prstGeom>
              <a:noFill/>
              <a:ln w="19050" cap="sq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4" name="Line 120"/>
              <p:cNvSpPr>
                <a:spLocks noChangeShapeType="1"/>
              </p:cNvSpPr>
              <p:nvPr/>
            </p:nvSpPr>
            <p:spPr bwMode="auto">
              <a:xfrm>
                <a:off x="5352" y="3016"/>
                <a:ext cx="250" cy="0"/>
              </a:xfrm>
              <a:prstGeom prst="line">
                <a:avLst/>
              </a:prstGeom>
              <a:noFill/>
              <a:ln w="19050" cap="sq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121"/>
          <p:cNvGrpSpPr>
            <a:grpSpLocks/>
          </p:cNvGrpSpPr>
          <p:nvPr/>
        </p:nvGrpSpPr>
        <p:grpSpPr bwMode="auto">
          <a:xfrm>
            <a:off x="6569075" y="692150"/>
            <a:ext cx="1106488" cy="2060575"/>
            <a:chOff x="2950" y="778"/>
            <a:chExt cx="697" cy="1298"/>
          </a:xfrm>
        </p:grpSpPr>
        <p:sp>
          <p:nvSpPr>
            <p:cNvPr id="62513" name="Freeform 122"/>
            <p:cNvSpPr>
              <a:spLocks noChangeArrowheads="1"/>
            </p:cNvSpPr>
            <p:nvPr/>
          </p:nvSpPr>
          <p:spPr bwMode="auto">
            <a:xfrm>
              <a:off x="2950" y="778"/>
              <a:ext cx="697" cy="1298"/>
            </a:xfrm>
            <a:custGeom>
              <a:avLst/>
              <a:gdLst>
                <a:gd name="T0" fmla="*/ 890 w 613"/>
                <a:gd name="T1" fmla="*/ 1775 h 1110"/>
                <a:gd name="T2" fmla="*/ 0 w 613"/>
                <a:gd name="T3" fmla="*/ 1216 h 1110"/>
                <a:gd name="T4" fmla="*/ 0 w 613"/>
                <a:gd name="T5" fmla="*/ 0 h 1110"/>
                <a:gd name="T6" fmla="*/ 902 w 613"/>
                <a:gd name="T7" fmla="*/ 566 h 1110"/>
                <a:gd name="T8" fmla="*/ 890 w 613"/>
                <a:gd name="T9" fmla="*/ 1775 h 1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1110">
                  <a:moveTo>
                    <a:pt x="606" y="1110"/>
                  </a:moveTo>
                  <a:lnTo>
                    <a:pt x="0" y="760"/>
                  </a:lnTo>
                  <a:lnTo>
                    <a:pt x="0" y="0"/>
                  </a:lnTo>
                  <a:lnTo>
                    <a:pt x="613" y="354"/>
                  </a:lnTo>
                  <a:lnTo>
                    <a:pt x="606" y="1110"/>
                  </a:lnTo>
                  <a:close/>
                </a:path>
              </a:pathLst>
            </a:custGeom>
            <a:solidFill>
              <a:srgbClr val="0099CC">
                <a:alpha val="39999"/>
              </a:srgbClr>
            </a:solidFill>
            <a:ln w="9525" cap="sq">
              <a:solidFill>
                <a:srgbClr val="006699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514" name="Group 123"/>
            <p:cNvGrpSpPr>
              <a:grpSpLocks/>
            </p:cNvGrpSpPr>
            <p:nvPr/>
          </p:nvGrpSpPr>
          <p:grpSpPr bwMode="auto">
            <a:xfrm>
              <a:off x="3039" y="1067"/>
              <a:ext cx="437" cy="665"/>
              <a:chOff x="1582" y="2356"/>
              <a:chExt cx="437" cy="665"/>
            </a:xfrm>
          </p:grpSpPr>
          <p:sp>
            <p:nvSpPr>
              <p:cNvPr id="62519" name="Oval 124"/>
              <p:cNvSpPr>
                <a:spLocks noChangeArrowheads="1"/>
              </p:cNvSpPr>
              <p:nvPr/>
            </p:nvSpPr>
            <p:spPr bwMode="auto">
              <a:xfrm rot="-1812259">
                <a:off x="1617" y="2356"/>
                <a:ext cx="370" cy="665"/>
              </a:xfrm>
              <a:prstGeom prst="ellipse">
                <a:avLst/>
              </a:prstGeom>
              <a:solidFill>
                <a:srgbClr val="FFCCCC"/>
              </a:solidFill>
              <a:ln w="28575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520" name="Line 125"/>
              <p:cNvSpPr>
                <a:spLocks noChangeShapeType="1"/>
              </p:cNvSpPr>
              <p:nvPr/>
            </p:nvSpPr>
            <p:spPr bwMode="auto">
              <a:xfrm flipV="1">
                <a:off x="1602" y="2456"/>
                <a:ext cx="230" cy="238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1" name="Line 126"/>
              <p:cNvSpPr>
                <a:spLocks noChangeShapeType="1"/>
              </p:cNvSpPr>
              <p:nvPr/>
            </p:nvSpPr>
            <p:spPr bwMode="auto">
              <a:xfrm flipV="1">
                <a:off x="1646" y="2514"/>
                <a:ext cx="246" cy="254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2" name="Line 127"/>
              <p:cNvSpPr>
                <a:spLocks noChangeShapeType="1"/>
              </p:cNvSpPr>
              <p:nvPr/>
            </p:nvSpPr>
            <p:spPr bwMode="auto">
              <a:xfrm flipV="1">
                <a:off x="1688" y="2580"/>
                <a:ext cx="260" cy="268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3" name="Line 128"/>
              <p:cNvSpPr>
                <a:spLocks noChangeShapeType="1"/>
              </p:cNvSpPr>
              <p:nvPr/>
            </p:nvSpPr>
            <p:spPr bwMode="auto">
              <a:xfrm flipV="1">
                <a:off x="1750" y="2658"/>
                <a:ext cx="238" cy="246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4" name="Line 129"/>
              <p:cNvSpPr>
                <a:spLocks noChangeShapeType="1"/>
              </p:cNvSpPr>
              <p:nvPr/>
            </p:nvSpPr>
            <p:spPr bwMode="auto">
              <a:xfrm flipV="1">
                <a:off x="1902" y="2868"/>
                <a:ext cx="117" cy="121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5" name="Line 130"/>
              <p:cNvSpPr>
                <a:spLocks noChangeShapeType="1"/>
              </p:cNvSpPr>
              <p:nvPr/>
            </p:nvSpPr>
            <p:spPr bwMode="auto">
              <a:xfrm flipV="1">
                <a:off x="1582" y="2402"/>
                <a:ext cx="183" cy="189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6" name="Line 131"/>
              <p:cNvSpPr>
                <a:spLocks noChangeShapeType="1"/>
              </p:cNvSpPr>
              <p:nvPr/>
            </p:nvSpPr>
            <p:spPr bwMode="auto">
              <a:xfrm flipV="1">
                <a:off x="1819" y="2753"/>
                <a:ext cx="198" cy="205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515" name="Group 132"/>
            <p:cNvGrpSpPr>
              <a:grpSpLocks/>
            </p:cNvGrpSpPr>
            <p:nvPr/>
          </p:nvGrpSpPr>
          <p:grpSpPr bwMode="auto">
            <a:xfrm>
              <a:off x="3247" y="960"/>
              <a:ext cx="0" cy="951"/>
              <a:chOff x="1800" y="2085"/>
              <a:chExt cx="0" cy="951"/>
            </a:xfrm>
          </p:grpSpPr>
          <p:sp>
            <p:nvSpPr>
              <p:cNvPr id="62516" name="Line 133"/>
              <p:cNvSpPr>
                <a:spLocks noChangeShapeType="1"/>
              </p:cNvSpPr>
              <p:nvPr/>
            </p:nvSpPr>
            <p:spPr bwMode="auto">
              <a:xfrm>
                <a:off x="1800" y="2085"/>
                <a:ext cx="0" cy="411"/>
              </a:xfrm>
              <a:prstGeom prst="line">
                <a:avLst/>
              </a:prstGeom>
              <a:noFill/>
              <a:ln w="127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7" name="Line 134"/>
              <p:cNvSpPr>
                <a:spLocks noChangeShapeType="1"/>
              </p:cNvSpPr>
              <p:nvPr/>
            </p:nvSpPr>
            <p:spPr bwMode="auto">
              <a:xfrm>
                <a:off x="1800" y="2628"/>
                <a:ext cx="0" cy="408"/>
              </a:xfrm>
              <a:prstGeom prst="line">
                <a:avLst/>
              </a:prstGeom>
              <a:noFill/>
              <a:ln w="127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8" name="Line 135"/>
              <p:cNvSpPr>
                <a:spLocks noChangeShapeType="1"/>
              </p:cNvSpPr>
              <p:nvPr/>
            </p:nvSpPr>
            <p:spPr bwMode="auto">
              <a:xfrm>
                <a:off x="1800" y="2526"/>
                <a:ext cx="0" cy="54"/>
              </a:xfrm>
              <a:prstGeom prst="line">
                <a:avLst/>
              </a:prstGeom>
              <a:noFill/>
              <a:ln w="127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2473" name="Group 136"/>
          <p:cNvGrpSpPr>
            <a:grpSpLocks/>
          </p:cNvGrpSpPr>
          <p:nvPr/>
        </p:nvGrpSpPr>
        <p:grpSpPr bwMode="auto">
          <a:xfrm>
            <a:off x="8015288" y="3244850"/>
            <a:ext cx="850900" cy="1285875"/>
            <a:chOff x="3861" y="1810"/>
            <a:chExt cx="536" cy="810"/>
          </a:xfrm>
        </p:grpSpPr>
        <p:grpSp>
          <p:nvGrpSpPr>
            <p:cNvPr id="62508" name="Group 137"/>
            <p:cNvGrpSpPr>
              <a:grpSpLocks/>
            </p:cNvGrpSpPr>
            <p:nvPr/>
          </p:nvGrpSpPr>
          <p:grpSpPr bwMode="auto">
            <a:xfrm>
              <a:off x="4092" y="1906"/>
              <a:ext cx="305" cy="714"/>
              <a:chOff x="231" y="3222"/>
              <a:chExt cx="305" cy="714"/>
            </a:xfrm>
          </p:grpSpPr>
          <p:sp>
            <p:nvSpPr>
              <p:cNvPr id="62510" name="AutoShape 138"/>
              <p:cNvSpPr>
                <a:spLocks noChangeArrowheads="1"/>
              </p:cNvSpPr>
              <p:nvPr/>
            </p:nvSpPr>
            <p:spPr bwMode="auto">
              <a:xfrm flipV="1">
                <a:off x="232" y="3432"/>
                <a:ext cx="304" cy="504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rgbClr val="477647"/>
                  </a:gs>
                  <a:gs pos="50000">
                    <a:srgbClr val="99FF99"/>
                  </a:gs>
                  <a:gs pos="100000">
                    <a:srgbClr val="477647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511" name="Oval 139"/>
              <p:cNvSpPr>
                <a:spLocks noChangeArrowheads="1"/>
              </p:cNvSpPr>
              <p:nvPr/>
            </p:nvSpPr>
            <p:spPr bwMode="auto">
              <a:xfrm>
                <a:off x="231" y="3361"/>
                <a:ext cx="303" cy="136"/>
              </a:xfrm>
              <a:prstGeom prst="ellipse">
                <a:avLst/>
              </a:prstGeom>
              <a:gradFill rotWithShape="1">
                <a:gsLst>
                  <a:gs pos="0">
                    <a:srgbClr val="99FF99"/>
                  </a:gs>
                  <a:gs pos="100000">
                    <a:srgbClr val="477647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512" name="Oval 140"/>
              <p:cNvSpPr>
                <a:spLocks noChangeArrowheads="1"/>
              </p:cNvSpPr>
              <p:nvPr/>
            </p:nvSpPr>
            <p:spPr bwMode="auto">
              <a:xfrm>
                <a:off x="275" y="3222"/>
                <a:ext cx="214" cy="214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576869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</p:grpSp>
        <p:sp>
          <p:nvSpPr>
            <p:cNvPr id="62509" name="Line 141"/>
            <p:cNvSpPr>
              <a:spLocks noChangeShapeType="1"/>
            </p:cNvSpPr>
            <p:nvPr/>
          </p:nvSpPr>
          <p:spPr bwMode="auto">
            <a:xfrm flipH="1" flipV="1">
              <a:off x="3861" y="1810"/>
              <a:ext cx="246" cy="142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miter lim="800000"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4503738" y="2101850"/>
            <a:ext cx="2924175" cy="2243138"/>
            <a:chOff x="1691" y="1073"/>
            <a:chExt cx="1842" cy="1413"/>
          </a:xfrm>
        </p:grpSpPr>
        <p:sp>
          <p:nvSpPr>
            <p:cNvPr id="62496" name="Freeform 143"/>
            <p:cNvSpPr>
              <a:spLocks noChangeArrowheads="1"/>
            </p:cNvSpPr>
            <p:nvPr/>
          </p:nvSpPr>
          <p:spPr bwMode="auto">
            <a:xfrm>
              <a:off x="1701" y="1296"/>
              <a:ext cx="1164" cy="651"/>
            </a:xfrm>
            <a:custGeom>
              <a:avLst/>
              <a:gdLst>
                <a:gd name="T0" fmla="*/ 192 w 1164"/>
                <a:gd name="T1" fmla="*/ 639 h 651"/>
                <a:gd name="T2" fmla="*/ 1140 w 1164"/>
                <a:gd name="T3" fmla="*/ 78 h 651"/>
                <a:gd name="T4" fmla="*/ 1164 w 1164"/>
                <a:gd name="T5" fmla="*/ 9 h 651"/>
                <a:gd name="T6" fmla="*/ 1104 w 1164"/>
                <a:gd name="T7" fmla="*/ 0 h 651"/>
                <a:gd name="T8" fmla="*/ 954 w 1164"/>
                <a:gd name="T9" fmla="*/ 84 h 651"/>
                <a:gd name="T10" fmla="*/ 0 w 1164"/>
                <a:gd name="T11" fmla="*/ 651 h 651"/>
                <a:gd name="T12" fmla="*/ 192 w 1164"/>
                <a:gd name="T13" fmla="*/ 639 h 6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64" h="651">
                  <a:moveTo>
                    <a:pt x="192" y="639"/>
                  </a:moveTo>
                  <a:lnTo>
                    <a:pt x="1140" y="78"/>
                  </a:lnTo>
                  <a:lnTo>
                    <a:pt x="1164" y="9"/>
                  </a:lnTo>
                  <a:lnTo>
                    <a:pt x="1104" y="0"/>
                  </a:lnTo>
                  <a:lnTo>
                    <a:pt x="954" y="84"/>
                  </a:lnTo>
                  <a:lnTo>
                    <a:pt x="0" y="651"/>
                  </a:lnTo>
                  <a:lnTo>
                    <a:pt x="192" y="639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7" name="Freeform 144"/>
            <p:cNvSpPr>
              <a:spLocks noChangeArrowheads="1"/>
            </p:cNvSpPr>
            <p:nvPr/>
          </p:nvSpPr>
          <p:spPr bwMode="auto">
            <a:xfrm>
              <a:off x="1893" y="1359"/>
              <a:ext cx="1215" cy="831"/>
            </a:xfrm>
            <a:custGeom>
              <a:avLst/>
              <a:gdLst>
                <a:gd name="T0" fmla="*/ 204 w 1215"/>
                <a:gd name="T1" fmla="*/ 831 h 831"/>
                <a:gd name="T2" fmla="*/ 1173 w 1215"/>
                <a:gd name="T3" fmla="*/ 258 h 831"/>
                <a:gd name="T4" fmla="*/ 1215 w 1215"/>
                <a:gd name="T5" fmla="*/ 117 h 831"/>
                <a:gd name="T6" fmla="*/ 1212 w 1215"/>
                <a:gd name="T7" fmla="*/ 27 h 831"/>
                <a:gd name="T8" fmla="*/ 1110 w 1215"/>
                <a:gd name="T9" fmla="*/ 0 h 831"/>
                <a:gd name="T10" fmla="*/ 966 w 1215"/>
                <a:gd name="T11" fmla="*/ 12 h 831"/>
                <a:gd name="T12" fmla="*/ 855 w 1215"/>
                <a:gd name="T13" fmla="*/ 66 h 831"/>
                <a:gd name="T14" fmla="*/ 0 w 1215"/>
                <a:gd name="T15" fmla="*/ 576 h 831"/>
                <a:gd name="T16" fmla="*/ 204 w 1215"/>
                <a:gd name="T17" fmla="*/ 831 h 8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15" h="831">
                  <a:moveTo>
                    <a:pt x="204" y="831"/>
                  </a:moveTo>
                  <a:lnTo>
                    <a:pt x="1173" y="258"/>
                  </a:lnTo>
                  <a:lnTo>
                    <a:pt x="1215" y="117"/>
                  </a:lnTo>
                  <a:lnTo>
                    <a:pt x="1212" y="27"/>
                  </a:lnTo>
                  <a:lnTo>
                    <a:pt x="1110" y="0"/>
                  </a:lnTo>
                  <a:lnTo>
                    <a:pt x="966" y="12"/>
                  </a:lnTo>
                  <a:lnTo>
                    <a:pt x="855" y="66"/>
                  </a:lnTo>
                  <a:lnTo>
                    <a:pt x="0" y="576"/>
                  </a:lnTo>
                  <a:lnTo>
                    <a:pt x="204" y="831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8" name="Freeform 145"/>
            <p:cNvSpPr>
              <a:spLocks noChangeArrowheads="1"/>
            </p:cNvSpPr>
            <p:nvPr/>
          </p:nvSpPr>
          <p:spPr bwMode="auto">
            <a:xfrm>
              <a:off x="2094" y="1671"/>
              <a:ext cx="1089" cy="789"/>
            </a:xfrm>
            <a:custGeom>
              <a:avLst/>
              <a:gdLst>
                <a:gd name="T0" fmla="*/ 3 w 1089"/>
                <a:gd name="T1" fmla="*/ 789 h 789"/>
                <a:gd name="T2" fmla="*/ 1032 w 1089"/>
                <a:gd name="T3" fmla="*/ 192 h 789"/>
                <a:gd name="T4" fmla="*/ 1089 w 1089"/>
                <a:gd name="T5" fmla="*/ 51 h 789"/>
                <a:gd name="T6" fmla="*/ 1035 w 1089"/>
                <a:gd name="T7" fmla="*/ 0 h 789"/>
                <a:gd name="T8" fmla="*/ 879 w 1089"/>
                <a:gd name="T9" fmla="*/ 3 h 789"/>
                <a:gd name="T10" fmla="*/ 0 w 1089"/>
                <a:gd name="T11" fmla="*/ 522 h 789"/>
                <a:gd name="T12" fmla="*/ 3 w 1089"/>
                <a:gd name="T13" fmla="*/ 789 h 7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9" h="789">
                  <a:moveTo>
                    <a:pt x="3" y="789"/>
                  </a:moveTo>
                  <a:lnTo>
                    <a:pt x="1032" y="192"/>
                  </a:lnTo>
                  <a:lnTo>
                    <a:pt x="1089" y="51"/>
                  </a:lnTo>
                  <a:lnTo>
                    <a:pt x="1035" y="0"/>
                  </a:lnTo>
                  <a:lnTo>
                    <a:pt x="879" y="3"/>
                  </a:lnTo>
                  <a:lnTo>
                    <a:pt x="0" y="522"/>
                  </a:lnTo>
                  <a:lnTo>
                    <a:pt x="3" y="789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499" name="Group 146"/>
            <p:cNvGrpSpPr>
              <a:grpSpLocks/>
            </p:cNvGrpSpPr>
            <p:nvPr/>
          </p:nvGrpSpPr>
          <p:grpSpPr bwMode="auto">
            <a:xfrm>
              <a:off x="1691" y="1073"/>
              <a:ext cx="1842" cy="1413"/>
              <a:chOff x="1691" y="1073"/>
              <a:chExt cx="1842" cy="1413"/>
            </a:xfrm>
          </p:grpSpPr>
          <p:grpSp>
            <p:nvGrpSpPr>
              <p:cNvPr id="62501" name="Group 147"/>
              <p:cNvGrpSpPr>
                <a:grpSpLocks/>
              </p:cNvGrpSpPr>
              <p:nvPr/>
            </p:nvGrpSpPr>
            <p:grpSpPr bwMode="auto">
              <a:xfrm>
                <a:off x="1691" y="1413"/>
                <a:ext cx="1334" cy="1073"/>
                <a:chOff x="1691" y="1413"/>
                <a:chExt cx="1334" cy="1073"/>
              </a:xfrm>
            </p:grpSpPr>
            <p:sp>
              <p:nvSpPr>
                <p:cNvPr id="62503" name="Freeform 148"/>
                <p:cNvSpPr>
                  <a:spLocks noChangeArrowheads="1"/>
                </p:cNvSpPr>
                <p:nvPr/>
              </p:nvSpPr>
              <p:spPr bwMode="auto">
                <a:xfrm>
                  <a:off x="1691" y="1934"/>
                  <a:ext cx="404" cy="552"/>
                </a:xfrm>
                <a:custGeom>
                  <a:avLst/>
                  <a:gdLst>
                    <a:gd name="T0" fmla="*/ 0 w 404"/>
                    <a:gd name="T1" fmla="*/ 292 h 552"/>
                    <a:gd name="T2" fmla="*/ 208 w 404"/>
                    <a:gd name="T3" fmla="*/ 552 h 552"/>
                    <a:gd name="T4" fmla="*/ 404 w 404"/>
                    <a:gd name="T5" fmla="*/ 528 h 552"/>
                    <a:gd name="T6" fmla="*/ 404 w 404"/>
                    <a:gd name="T7" fmla="*/ 252 h 552"/>
                    <a:gd name="T8" fmla="*/ 200 w 404"/>
                    <a:gd name="T9" fmla="*/ 0 h 552"/>
                    <a:gd name="T10" fmla="*/ 4 w 404"/>
                    <a:gd name="T11" fmla="*/ 20 h 552"/>
                    <a:gd name="T12" fmla="*/ 0 w 404"/>
                    <a:gd name="T13" fmla="*/ 292 h 55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04" h="552">
                      <a:moveTo>
                        <a:pt x="0" y="292"/>
                      </a:moveTo>
                      <a:lnTo>
                        <a:pt x="208" y="552"/>
                      </a:lnTo>
                      <a:lnTo>
                        <a:pt x="404" y="528"/>
                      </a:lnTo>
                      <a:lnTo>
                        <a:pt x="404" y="252"/>
                      </a:lnTo>
                      <a:lnTo>
                        <a:pt x="200" y="0"/>
                      </a:lnTo>
                      <a:lnTo>
                        <a:pt x="4" y="20"/>
                      </a:lnTo>
                      <a:lnTo>
                        <a:pt x="0" y="292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 w="28575" cap="sq">
                  <a:solidFill>
                    <a:srgbClr val="0066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04" name="Line 149"/>
                <p:cNvSpPr>
                  <a:spLocks noChangeShapeType="1"/>
                </p:cNvSpPr>
                <p:nvPr/>
              </p:nvSpPr>
              <p:spPr bwMode="auto">
                <a:xfrm flipV="1">
                  <a:off x="2093" y="1922"/>
                  <a:ext cx="932" cy="540"/>
                </a:xfrm>
                <a:prstGeom prst="line">
                  <a:avLst/>
                </a:prstGeom>
                <a:noFill/>
                <a:ln w="28575" cap="sq">
                  <a:solidFill>
                    <a:srgbClr val="0066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05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2097" y="1705"/>
                  <a:ext cx="822" cy="485"/>
                </a:xfrm>
                <a:prstGeom prst="line">
                  <a:avLst/>
                </a:prstGeom>
                <a:noFill/>
                <a:ln w="28575" cap="sq">
                  <a:solidFill>
                    <a:srgbClr val="0066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06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1893" y="1448"/>
                  <a:ext cx="826" cy="488"/>
                </a:xfrm>
                <a:prstGeom prst="line">
                  <a:avLst/>
                </a:prstGeom>
                <a:noFill/>
                <a:ln w="28575" cap="sq">
                  <a:solidFill>
                    <a:srgbClr val="0066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07" name="Line 152"/>
                <p:cNvSpPr>
                  <a:spLocks noChangeShapeType="1"/>
                </p:cNvSpPr>
                <p:nvPr/>
              </p:nvSpPr>
              <p:spPr bwMode="auto">
                <a:xfrm flipV="1">
                  <a:off x="1697" y="1413"/>
                  <a:ext cx="914" cy="539"/>
                </a:xfrm>
                <a:prstGeom prst="line">
                  <a:avLst/>
                </a:prstGeom>
                <a:noFill/>
                <a:ln w="28575" cap="sq">
                  <a:solidFill>
                    <a:srgbClr val="0066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2502" name="Freeform 153"/>
              <p:cNvSpPr>
                <a:spLocks noChangeArrowheads="1"/>
              </p:cNvSpPr>
              <p:nvPr/>
            </p:nvSpPr>
            <p:spPr bwMode="auto">
              <a:xfrm>
                <a:off x="2613" y="1073"/>
                <a:ext cx="920" cy="847"/>
              </a:xfrm>
              <a:custGeom>
                <a:avLst/>
                <a:gdLst>
                  <a:gd name="T0" fmla="*/ 416 w 920"/>
                  <a:gd name="T1" fmla="*/ 847 h 847"/>
                  <a:gd name="T2" fmla="*/ 620 w 920"/>
                  <a:gd name="T3" fmla="*/ 735 h 847"/>
                  <a:gd name="T4" fmla="*/ 843 w 920"/>
                  <a:gd name="T5" fmla="*/ 600 h 847"/>
                  <a:gd name="T6" fmla="*/ 893 w 920"/>
                  <a:gd name="T7" fmla="*/ 549 h 847"/>
                  <a:gd name="T8" fmla="*/ 915 w 920"/>
                  <a:gd name="T9" fmla="*/ 499 h 847"/>
                  <a:gd name="T10" fmla="*/ 917 w 920"/>
                  <a:gd name="T11" fmla="*/ 417 h 847"/>
                  <a:gd name="T12" fmla="*/ 896 w 920"/>
                  <a:gd name="T13" fmla="*/ 329 h 847"/>
                  <a:gd name="T14" fmla="*/ 855 w 920"/>
                  <a:gd name="T15" fmla="*/ 228 h 847"/>
                  <a:gd name="T16" fmla="*/ 805 w 920"/>
                  <a:gd name="T17" fmla="*/ 153 h 847"/>
                  <a:gd name="T18" fmla="*/ 749 w 920"/>
                  <a:gd name="T19" fmla="*/ 86 h 847"/>
                  <a:gd name="T20" fmla="*/ 682 w 920"/>
                  <a:gd name="T21" fmla="*/ 31 h 847"/>
                  <a:gd name="T22" fmla="*/ 572 w 920"/>
                  <a:gd name="T23" fmla="*/ 2 h 847"/>
                  <a:gd name="T24" fmla="*/ 490 w 920"/>
                  <a:gd name="T25" fmla="*/ 41 h 847"/>
                  <a:gd name="T26" fmla="*/ 126 w 920"/>
                  <a:gd name="T27" fmla="*/ 255 h 847"/>
                  <a:gd name="T28" fmla="*/ 0 w 920"/>
                  <a:gd name="T29" fmla="*/ 335 h 847"/>
                  <a:gd name="T30" fmla="*/ 110 w 920"/>
                  <a:gd name="T31" fmla="*/ 273 h 847"/>
                  <a:gd name="T32" fmla="*/ 184 w 920"/>
                  <a:gd name="T33" fmla="*/ 247 h 847"/>
                  <a:gd name="T34" fmla="*/ 228 w 920"/>
                  <a:gd name="T35" fmla="*/ 235 h 847"/>
                  <a:gd name="T36" fmla="*/ 244 w 920"/>
                  <a:gd name="T37" fmla="*/ 241 h 847"/>
                  <a:gd name="T38" fmla="*/ 228 w 920"/>
                  <a:gd name="T39" fmla="*/ 269 h 847"/>
                  <a:gd name="T40" fmla="*/ 180 w 920"/>
                  <a:gd name="T41" fmla="*/ 315 h 847"/>
                  <a:gd name="T42" fmla="*/ 106 w 920"/>
                  <a:gd name="T43" fmla="*/ 373 h 847"/>
                  <a:gd name="T44" fmla="*/ 178 w 920"/>
                  <a:gd name="T45" fmla="*/ 337 h 847"/>
                  <a:gd name="T46" fmla="*/ 258 w 920"/>
                  <a:gd name="T47" fmla="*/ 307 h 847"/>
                  <a:gd name="T48" fmla="*/ 342 w 920"/>
                  <a:gd name="T49" fmla="*/ 293 h 847"/>
                  <a:gd name="T50" fmla="*/ 422 w 920"/>
                  <a:gd name="T51" fmla="*/ 303 h 847"/>
                  <a:gd name="T52" fmla="*/ 470 w 920"/>
                  <a:gd name="T53" fmla="*/ 325 h 847"/>
                  <a:gd name="T54" fmla="*/ 488 w 920"/>
                  <a:gd name="T55" fmla="*/ 359 h 847"/>
                  <a:gd name="T56" fmla="*/ 488 w 920"/>
                  <a:gd name="T57" fmla="*/ 405 h 847"/>
                  <a:gd name="T58" fmla="*/ 470 w 920"/>
                  <a:gd name="T59" fmla="*/ 463 h 847"/>
                  <a:gd name="T60" fmla="*/ 428 w 920"/>
                  <a:gd name="T61" fmla="*/ 521 h 847"/>
                  <a:gd name="T62" fmla="*/ 370 w 920"/>
                  <a:gd name="T63" fmla="*/ 579 h 847"/>
                  <a:gd name="T64" fmla="*/ 302 w 920"/>
                  <a:gd name="T65" fmla="*/ 635 h 847"/>
                  <a:gd name="T66" fmla="*/ 340 w 920"/>
                  <a:gd name="T67" fmla="*/ 621 h 847"/>
                  <a:gd name="T68" fmla="*/ 400 w 920"/>
                  <a:gd name="T69" fmla="*/ 611 h 847"/>
                  <a:gd name="T70" fmla="*/ 470 w 920"/>
                  <a:gd name="T71" fmla="*/ 611 h 847"/>
                  <a:gd name="T72" fmla="*/ 516 w 920"/>
                  <a:gd name="T73" fmla="*/ 617 h 847"/>
                  <a:gd name="T74" fmla="*/ 548 w 920"/>
                  <a:gd name="T75" fmla="*/ 639 h 847"/>
                  <a:gd name="T76" fmla="*/ 556 w 920"/>
                  <a:gd name="T77" fmla="*/ 669 h 847"/>
                  <a:gd name="T78" fmla="*/ 540 w 920"/>
                  <a:gd name="T79" fmla="*/ 719 h 847"/>
                  <a:gd name="T80" fmla="*/ 506 w 920"/>
                  <a:gd name="T81" fmla="*/ 773 h 847"/>
                  <a:gd name="T82" fmla="*/ 466 w 920"/>
                  <a:gd name="T83" fmla="*/ 807 h 847"/>
                  <a:gd name="T84" fmla="*/ 416 w 920"/>
                  <a:gd name="T85" fmla="*/ 847 h 84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920" h="847">
                    <a:moveTo>
                      <a:pt x="416" y="847"/>
                    </a:moveTo>
                    <a:lnTo>
                      <a:pt x="620" y="735"/>
                    </a:lnTo>
                    <a:lnTo>
                      <a:pt x="843" y="600"/>
                    </a:lnTo>
                    <a:lnTo>
                      <a:pt x="893" y="549"/>
                    </a:lnTo>
                    <a:lnTo>
                      <a:pt x="915" y="499"/>
                    </a:lnTo>
                    <a:cubicBezTo>
                      <a:pt x="919" y="477"/>
                      <a:pt x="920" y="445"/>
                      <a:pt x="917" y="417"/>
                    </a:cubicBezTo>
                    <a:cubicBezTo>
                      <a:pt x="914" y="389"/>
                      <a:pt x="906" y="360"/>
                      <a:pt x="896" y="329"/>
                    </a:cubicBezTo>
                    <a:cubicBezTo>
                      <a:pt x="886" y="298"/>
                      <a:pt x="870" y="257"/>
                      <a:pt x="855" y="228"/>
                    </a:cubicBezTo>
                    <a:cubicBezTo>
                      <a:pt x="840" y="199"/>
                      <a:pt x="823" y="177"/>
                      <a:pt x="805" y="153"/>
                    </a:cubicBezTo>
                    <a:cubicBezTo>
                      <a:pt x="787" y="129"/>
                      <a:pt x="769" y="106"/>
                      <a:pt x="749" y="86"/>
                    </a:cubicBezTo>
                    <a:cubicBezTo>
                      <a:pt x="729" y="66"/>
                      <a:pt x="711" y="45"/>
                      <a:pt x="682" y="31"/>
                    </a:cubicBezTo>
                    <a:cubicBezTo>
                      <a:pt x="653" y="17"/>
                      <a:pt x="604" y="0"/>
                      <a:pt x="572" y="2"/>
                    </a:cubicBezTo>
                    <a:lnTo>
                      <a:pt x="490" y="41"/>
                    </a:lnTo>
                    <a:lnTo>
                      <a:pt x="126" y="255"/>
                    </a:lnTo>
                    <a:lnTo>
                      <a:pt x="0" y="335"/>
                    </a:lnTo>
                    <a:lnTo>
                      <a:pt x="110" y="273"/>
                    </a:lnTo>
                    <a:lnTo>
                      <a:pt x="184" y="247"/>
                    </a:lnTo>
                    <a:lnTo>
                      <a:pt x="228" y="235"/>
                    </a:lnTo>
                    <a:lnTo>
                      <a:pt x="244" y="241"/>
                    </a:lnTo>
                    <a:lnTo>
                      <a:pt x="228" y="269"/>
                    </a:lnTo>
                    <a:lnTo>
                      <a:pt x="180" y="315"/>
                    </a:lnTo>
                    <a:lnTo>
                      <a:pt x="106" y="373"/>
                    </a:lnTo>
                    <a:lnTo>
                      <a:pt x="178" y="337"/>
                    </a:lnTo>
                    <a:lnTo>
                      <a:pt x="258" y="307"/>
                    </a:lnTo>
                    <a:cubicBezTo>
                      <a:pt x="285" y="300"/>
                      <a:pt x="315" y="294"/>
                      <a:pt x="342" y="293"/>
                    </a:cubicBezTo>
                    <a:cubicBezTo>
                      <a:pt x="369" y="292"/>
                      <a:pt x="401" y="298"/>
                      <a:pt x="422" y="303"/>
                    </a:cubicBezTo>
                    <a:cubicBezTo>
                      <a:pt x="443" y="308"/>
                      <a:pt x="459" y="316"/>
                      <a:pt x="470" y="325"/>
                    </a:cubicBezTo>
                    <a:cubicBezTo>
                      <a:pt x="481" y="334"/>
                      <a:pt x="485" y="346"/>
                      <a:pt x="488" y="359"/>
                    </a:cubicBezTo>
                    <a:cubicBezTo>
                      <a:pt x="491" y="372"/>
                      <a:pt x="491" y="388"/>
                      <a:pt x="488" y="405"/>
                    </a:cubicBezTo>
                    <a:cubicBezTo>
                      <a:pt x="485" y="422"/>
                      <a:pt x="480" y="444"/>
                      <a:pt x="470" y="463"/>
                    </a:cubicBezTo>
                    <a:lnTo>
                      <a:pt x="428" y="521"/>
                    </a:lnTo>
                    <a:lnTo>
                      <a:pt x="370" y="579"/>
                    </a:lnTo>
                    <a:lnTo>
                      <a:pt x="302" y="635"/>
                    </a:lnTo>
                    <a:lnTo>
                      <a:pt x="340" y="621"/>
                    </a:lnTo>
                    <a:lnTo>
                      <a:pt x="400" y="611"/>
                    </a:lnTo>
                    <a:cubicBezTo>
                      <a:pt x="422" y="609"/>
                      <a:pt x="451" y="610"/>
                      <a:pt x="470" y="611"/>
                    </a:cubicBezTo>
                    <a:cubicBezTo>
                      <a:pt x="489" y="612"/>
                      <a:pt x="503" y="612"/>
                      <a:pt x="516" y="617"/>
                    </a:cubicBezTo>
                    <a:cubicBezTo>
                      <a:pt x="529" y="622"/>
                      <a:pt x="541" y="630"/>
                      <a:pt x="548" y="639"/>
                    </a:cubicBezTo>
                    <a:cubicBezTo>
                      <a:pt x="555" y="648"/>
                      <a:pt x="557" y="656"/>
                      <a:pt x="556" y="669"/>
                    </a:cubicBezTo>
                    <a:cubicBezTo>
                      <a:pt x="555" y="682"/>
                      <a:pt x="548" y="702"/>
                      <a:pt x="540" y="719"/>
                    </a:cubicBezTo>
                    <a:lnTo>
                      <a:pt x="506" y="773"/>
                    </a:lnTo>
                    <a:lnTo>
                      <a:pt x="466" y="807"/>
                    </a:lnTo>
                    <a:lnTo>
                      <a:pt x="416" y="84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C800"/>
                  </a:gs>
                  <a:gs pos="100000">
                    <a:srgbClr val="99FF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500" name="Freeform 154"/>
            <p:cNvSpPr>
              <a:spLocks noChangeArrowheads="1"/>
            </p:cNvSpPr>
            <p:nvPr/>
          </p:nvSpPr>
          <p:spPr bwMode="auto">
            <a:xfrm>
              <a:off x="2604" y="1078"/>
              <a:ext cx="890" cy="850"/>
            </a:xfrm>
            <a:custGeom>
              <a:avLst/>
              <a:gdLst>
                <a:gd name="T0" fmla="*/ 547 w 890"/>
                <a:gd name="T1" fmla="*/ 0 h 850"/>
                <a:gd name="T2" fmla="*/ 126 w 890"/>
                <a:gd name="T3" fmla="*/ 258 h 850"/>
                <a:gd name="T4" fmla="*/ 0 w 890"/>
                <a:gd name="T5" fmla="*/ 338 h 850"/>
                <a:gd name="T6" fmla="*/ 110 w 890"/>
                <a:gd name="T7" fmla="*/ 276 h 850"/>
                <a:gd name="T8" fmla="*/ 184 w 890"/>
                <a:gd name="T9" fmla="*/ 250 h 850"/>
                <a:gd name="T10" fmla="*/ 228 w 890"/>
                <a:gd name="T11" fmla="*/ 238 h 850"/>
                <a:gd name="T12" fmla="*/ 244 w 890"/>
                <a:gd name="T13" fmla="*/ 244 h 850"/>
                <a:gd name="T14" fmla="*/ 228 w 890"/>
                <a:gd name="T15" fmla="*/ 272 h 850"/>
                <a:gd name="T16" fmla="*/ 180 w 890"/>
                <a:gd name="T17" fmla="*/ 318 h 850"/>
                <a:gd name="T18" fmla="*/ 106 w 890"/>
                <a:gd name="T19" fmla="*/ 376 h 850"/>
                <a:gd name="T20" fmla="*/ 178 w 890"/>
                <a:gd name="T21" fmla="*/ 340 h 850"/>
                <a:gd name="T22" fmla="*/ 258 w 890"/>
                <a:gd name="T23" fmla="*/ 310 h 850"/>
                <a:gd name="T24" fmla="*/ 342 w 890"/>
                <a:gd name="T25" fmla="*/ 296 h 850"/>
                <a:gd name="T26" fmla="*/ 422 w 890"/>
                <a:gd name="T27" fmla="*/ 306 h 850"/>
                <a:gd name="T28" fmla="*/ 470 w 890"/>
                <a:gd name="T29" fmla="*/ 328 h 850"/>
                <a:gd name="T30" fmla="*/ 488 w 890"/>
                <a:gd name="T31" fmla="*/ 362 h 850"/>
                <a:gd name="T32" fmla="*/ 488 w 890"/>
                <a:gd name="T33" fmla="*/ 408 h 850"/>
                <a:gd name="T34" fmla="*/ 470 w 890"/>
                <a:gd name="T35" fmla="*/ 466 h 850"/>
                <a:gd name="T36" fmla="*/ 428 w 890"/>
                <a:gd name="T37" fmla="*/ 524 h 850"/>
                <a:gd name="T38" fmla="*/ 370 w 890"/>
                <a:gd name="T39" fmla="*/ 582 h 850"/>
                <a:gd name="T40" fmla="*/ 302 w 890"/>
                <a:gd name="T41" fmla="*/ 638 h 850"/>
                <a:gd name="T42" fmla="*/ 340 w 890"/>
                <a:gd name="T43" fmla="*/ 624 h 850"/>
                <a:gd name="T44" fmla="*/ 400 w 890"/>
                <a:gd name="T45" fmla="*/ 614 h 850"/>
                <a:gd name="T46" fmla="*/ 470 w 890"/>
                <a:gd name="T47" fmla="*/ 614 h 850"/>
                <a:gd name="T48" fmla="*/ 516 w 890"/>
                <a:gd name="T49" fmla="*/ 620 h 850"/>
                <a:gd name="T50" fmla="*/ 548 w 890"/>
                <a:gd name="T51" fmla="*/ 642 h 850"/>
                <a:gd name="T52" fmla="*/ 556 w 890"/>
                <a:gd name="T53" fmla="*/ 672 h 850"/>
                <a:gd name="T54" fmla="*/ 540 w 890"/>
                <a:gd name="T55" fmla="*/ 722 h 850"/>
                <a:gd name="T56" fmla="*/ 506 w 890"/>
                <a:gd name="T57" fmla="*/ 776 h 850"/>
                <a:gd name="T58" fmla="*/ 466 w 890"/>
                <a:gd name="T59" fmla="*/ 810 h 850"/>
                <a:gd name="T60" fmla="*/ 416 w 890"/>
                <a:gd name="T61" fmla="*/ 850 h 850"/>
                <a:gd name="T62" fmla="*/ 890 w 890"/>
                <a:gd name="T63" fmla="*/ 573 h 8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890" h="850">
                  <a:moveTo>
                    <a:pt x="547" y="0"/>
                  </a:moveTo>
                  <a:lnTo>
                    <a:pt x="126" y="258"/>
                  </a:lnTo>
                  <a:lnTo>
                    <a:pt x="0" y="338"/>
                  </a:lnTo>
                  <a:lnTo>
                    <a:pt x="110" y="276"/>
                  </a:lnTo>
                  <a:lnTo>
                    <a:pt x="184" y="250"/>
                  </a:lnTo>
                  <a:lnTo>
                    <a:pt x="228" y="238"/>
                  </a:lnTo>
                  <a:lnTo>
                    <a:pt x="244" y="244"/>
                  </a:lnTo>
                  <a:lnTo>
                    <a:pt x="228" y="272"/>
                  </a:lnTo>
                  <a:lnTo>
                    <a:pt x="180" y="318"/>
                  </a:lnTo>
                  <a:lnTo>
                    <a:pt x="106" y="376"/>
                  </a:lnTo>
                  <a:lnTo>
                    <a:pt x="178" y="340"/>
                  </a:lnTo>
                  <a:lnTo>
                    <a:pt x="258" y="310"/>
                  </a:lnTo>
                  <a:cubicBezTo>
                    <a:pt x="285" y="303"/>
                    <a:pt x="315" y="297"/>
                    <a:pt x="342" y="296"/>
                  </a:cubicBezTo>
                  <a:cubicBezTo>
                    <a:pt x="369" y="295"/>
                    <a:pt x="401" y="301"/>
                    <a:pt x="422" y="306"/>
                  </a:cubicBezTo>
                  <a:cubicBezTo>
                    <a:pt x="443" y="311"/>
                    <a:pt x="459" y="319"/>
                    <a:pt x="470" y="328"/>
                  </a:cubicBezTo>
                  <a:cubicBezTo>
                    <a:pt x="481" y="337"/>
                    <a:pt x="485" y="349"/>
                    <a:pt x="488" y="362"/>
                  </a:cubicBezTo>
                  <a:cubicBezTo>
                    <a:pt x="491" y="375"/>
                    <a:pt x="491" y="391"/>
                    <a:pt x="488" y="408"/>
                  </a:cubicBezTo>
                  <a:cubicBezTo>
                    <a:pt x="485" y="425"/>
                    <a:pt x="480" y="447"/>
                    <a:pt x="470" y="466"/>
                  </a:cubicBezTo>
                  <a:lnTo>
                    <a:pt x="428" y="524"/>
                  </a:lnTo>
                  <a:lnTo>
                    <a:pt x="370" y="582"/>
                  </a:lnTo>
                  <a:lnTo>
                    <a:pt x="302" y="638"/>
                  </a:lnTo>
                  <a:lnTo>
                    <a:pt x="340" y="624"/>
                  </a:lnTo>
                  <a:lnTo>
                    <a:pt x="400" y="614"/>
                  </a:lnTo>
                  <a:cubicBezTo>
                    <a:pt x="422" y="612"/>
                    <a:pt x="451" y="613"/>
                    <a:pt x="470" y="614"/>
                  </a:cubicBezTo>
                  <a:cubicBezTo>
                    <a:pt x="489" y="615"/>
                    <a:pt x="503" y="615"/>
                    <a:pt x="516" y="620"/>
                  </a:cubicBezTo>
                  <a:cubicBezTo>
                    <a:pt x="529" y="625"/>
                    <a:pt x="541" y="633"/>
                    <a:pt x="548" y="642"/>
                  </a:cubicBezTo>
                  <a:cubicBezTo>
                    <a:pt x="555" y="651"/>
                    <a:pt x="557" y="659"/>
                    <a:pt x="556" y="672"/>
                  </a:cubicBezTo>
                  <a:cubicBezTo>
                    <a:pt x="555" y="685"/>
                    <a:pt x="548" y="705"/>
                    <a:pt x="540" y="722"/>
                  </a:cubicBezTo>
                  <a:lnTo>
                    <a:pt x="506" y="776"/>
                  </a:lnTo>
                  <a:lnTo>
                    <a:pt x="466" y="810"/>
                  </a:lnTo>
                  <a:lnTo>
                    <a:pt x="416" y="850"/>
                  </a:lnTo>
                  <a:lnTo>
                    <a:pt x="890" y="573"/>
                  </a:lnTo>
                </a:path>
              </a:pathLst>
            </a:cu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5"/>
          <p:cNvGrpSpPr>
            <a:grpSpLocks/>
          </p:cNvGrpSpPr>
          <p:nvPr/>
        </p:nvGrpSpPr>
        <p:grpSpPr bwMode="auto">
          <a:xfrm flipH="1">
            <a:off x="6931025" y="1911350"/>
            <a:ext cx="1106488" cy="2060575"/>
            <a:chOff x="2950" y="778"/>
            <a:chExt cx="697" cy="1298"/>
          </a:xfrm>
        </p:grpSpPr>
        <p:sp>
          <p:nvSpPr>
            <p:cNvPr id="62482" name="Freeform 156"/>
            <p:cNvSpPr>
              <a:spLocks noChangeArrowheads="1"/>
            </p:cNvSpPr>
            <p:nvPr/>
          </p:nvSpPr>
          <p:spPr bwMode="auto">
            <a:xfrm>
              <a:off x="2950" y="778"/>
              <a:ext cx="697" cy="1298"/>
            </a:xfrm>
            <a:custGeom>
              <a:avLst/>
              <a:gdLst>
                <a:gd name="T0" fmla="*/ 890 w 613"/>
                <a:gd name="T1" fmla="*/ 1775 h 1110"/>
                <a:gd name="T2" fmla="*/ 0 w 613"/>
                <a:gd name="T3" fmla="*/ 1216 h 1110"/>
                <a:gd name="T4" fmla="*/ 0 w 613"/>
                <a:gd name="T5" fmla="*/ 0 h 1110"/>
                <a:gd name="T6" fmla="*/ 902 w 613"/>
                <a:gd name="T7" fmla="*/ 566 h 1110"/>
                <a:gd name="T8" fmla="*/ 890 w 613"/>
                <a:gd name="T9" fmla="*/ 1775 h 1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1110">
                  <a:moveTo>
                    <a:pt x="606" y="1110"/>
                  </a:moveTo>
                  <a:lnTo>
                    <a:pt x="0" y="760"/>
                  </a:lnTo>
                  <a:lnTo>
                    <a:pt x="0" y="0"/>
                  </a:lnTo>
                  <a:lnTo>
                    <a:pt x="613" y="354"/>
                  </a:lnTo>
                  <a:lnTo>
                    <a:pt x="606" y="1110"/>
                  </a:lnTo>
                  <a:close/>
                </a:path>
              </a:pathLst>
            </a:custGeom>
            <a:solidFill>
              <a:srgbClr val="0099CC">
                <a:alpha val="39999"/>
              </a:srgbClr>
            </a:solidFill>
            <a:ln w="9525" cap="sq">
              <a:solidFill>
                <a:srgbClr val="006699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483" name="Group 157"/>
            <p:cNvGrpSpPr>
              <a:grpSpLocks/>
            </p:cNvGrpSpPr>
            <p:nvPr/>
          </p:nvGrpSpPr>
          <p:grpSpPr bwMode="auto">
            <a:xfrm>
              <a:off x="3039" y="1067"/>
              <a:ext cx="437" cy="665"/>
              <a:chOff x="1582" y="2356"/>
              <a:chExt cx="437" cy="665"/>
            </a:xfrm>
          </p:grpSpPr>
          <p:sp>
            <p:nvSpPr>
              <p:cNvPr id="62488" name="Oval 158"/>
              <p:cNvSpPr>
                <a:spLocks noChangeArrowheads="1"/>
              </p:cNvSpPr>
              <p:nvPr/>
            </p:nvSpPr>
            <p:spPr bwMode="auto">
              <a:xfrm rot="-1812259">
                <a:off x="1617" y="2356"/>
                <a:ext cx="370" cy="665"/>
              </a:xfrm>
              <a:prstGeom prst="ellipse">
                <a:avLst/>
              </a:prstGeom>
              <a:solidFill>
                <a:srgbClr val="FFCCCC"/>
              </a:solidFill>
              <a:ln w="28575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489" name="Line 159"/>
              <p:cNvSpPr>
                <a:spLocks noChangeShapeType="1"/>
              </p:cNvSpPr>
              <p:nvPr/>
            </p:nvSpPr>
            <p:spPr bwMode="auto">
              <a:xfrm flipV="1">
                <a:off x="1602" y="2456"/>
                <a:ext cx="230" cy="238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0" name="Line 160"/>
              <p:cNvSpPr>
                <a:spLocks noChangeShapeType="1"/>
              </p:cNvSpPr>
              <p:nvPr/>
            </p:nvSpPr>
            <p:spPr bwMode="auto">
              <a:xfrm flipV="1">
                <a:off x="1646" y="2514"/>
                <a:ext cx="246" cy="254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1" name="Line 161"/>
              <p:cNvSpPr>
                <a:spLocks noChangeShapeType="1"/>
              </p:cNvSpPr>
              <p:nvPr/>
            </p:nvSpPr>
            <p:spPr bwMode="auto">
              <a:xfrm flipV="1">
                <a:off x="1688" y="2580"/>
                <a:ext cx="260" cy="268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2" name="Line 162"/>
              <p:cNvSpPr>
                <a:spLocks noChangeShapeType="1"/>
              </p:cNvSpPr>
              <p:nvPr/>
            </p:nvSpPr>
            <p:spPr bwMode="auto">
              <a:xfrm flipV="1">
                <a:off x="1750" y="2658"/>
                <a:ext cx="238" cy="246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3" name="Line 163"/>
              <p:cNvSpPr>
                <a:spLocks noChangeShapeType="1"/>
              </p:cNvSpPr>
              <p:nvPr/>
            </p:nvSpPr>
            <p:spPr bwMode="auto">
              <a:xfrm flipV="1">
                <a:off x="1902" y="2868"/>
                <a:ext cx="117" cy="121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4" name="Line 164"/>
              <p:cNvSpPr>
                <a:spLocks noChangeShapeType="1"/>
              </p:cNvSpPr>
              <p:nvPr/>
            </p:nvSpPr>
            <p:spPr bwMode="auto">
              <a:xfrm flipV="1">
                <a:off x="1582" y="2402"/>
                <a:ext cx="183" cy="189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5" name="Line 165"/>
              <p:cNvSpPr>
                <a:spLocks noChangeShapeType="1"/>
              </p:cNvSpPr>
              <p:nvPr/>
            </p:nvSpPr>
            <p:spPr bwMode="auto">
              <a:xfrm flipV="1">
                <a:off x="1819" y="2753"/>
                <a:ext cx="198" cy="205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484" name="Group 166"/>
            <p:cNvGrpSpPr>
              <a:grpSpLocks/>
            </p:cNvGrpSpPr>
            <p:nvPr/>
          </p:nvGrpSpPr>
          <p:grpSpPr bwMode="auto">
            <a:xfrm>
              <a:off x="3247" y="960"/>
              <a:ext cx="0" cy="951"/>
              <a:chOff x="1800" y="2085"/>
              <a:chExt cx="0" cy="951"/>
            </a:xfrm>
          </p:grpSpPr>
          <p:sp>
            <p:nvSpPr>
              <p:cNvPr id="62485" name="Line 167"/>
              <p:cNvSpPr>
                <a:spLocks noChangeShapeType="1"/>
              </p:cNvSpPr>
              <p:nvPr/>
            </p:nvSpPr>
            <p:spPr bwMode="auto">
              <a:xfrm>
                <a:off x="1800" y="2085"/>
                <a:ext cx="0" cy="411"/>
              </a:xfrm>
              <a:prstGeom prst="line">
                <a:avLst/>
              </a:prstGeom>
              <a:noFill/>
              <a:ln w="127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6" name="Line 168"/>
              <p:cNvSpPr>
                <a:spLocks noChangeShapeType="1"/>
              </p:cNvSpPr>
              <p:nvPr/>
            </p:nvSpPr>
            <p:spPr bwMode="auto">
              <a:xfrm>
                <a:off x="1800" y="2628"/>
                <a:ext cx="0" cy="408"/>
              </a:xfrm>
              <a:prstGeom prst="line">
                <a:avLst/>
              </a:prstGeom>
              <a:noFill/>
              <a:ln w="127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7" name="Line 169"/>
              <p:cNvSpPr>
                <a:spLocks noChangeShapeType="1"/>
              </p:cNvSpPr>
              <p:nvPr/>
            </p:nvSpPr>
            <p:spPr bwMode="auto">
              <a:xfrm>
                <a:off x="1800" y="2526"/>
                <a:ext cx="0" cy="54"/>
              </a:xfrm>
              <a:prstGeom prst="line">
                <a:avLst/>
              </a:prstGeom>
              <a:noFill/>
              <a:ln w="127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45258" name="Freeform 170"/>
          <p:cNvSpPr>
            <a:spLocks noChangeArrowheads="1"/>
          </p:cNvSpPr>
          <p:nvPr/>
        </p:nvSpPr>
        <p:spPr bwMode="auto">
          <a:xfrm>
            <a:off x="6800850" y="2100263"/>
            <a:ext cx="641350" cy="938212"/>
          </a:xfrm>
          <a:custGeom>
            <a:avLst/>
            <a:gdLst>
              <a:gd name="T0" fmla="*/ 0 w 404"/>
              <a:gd name="T1" fmla="*/ 2147483647 h 591"/>
              <a:gd name="T2" fmla="*/ 2147483647 w 404"/>
              <a:gd name="T3" fmla="*/ 2147483647 h 591"/>
              <a:gd name="T4" fmla="*/ 2147483647 w 404"/>
              <a:gd name="T5" fmla="*/ 2147483647 h 591"/>
              <a:gd name="T6" fmla="*/ 2147483647 w 404"/>
              <a:gd name="T7" fmla="*/ 2147483647 h 591"/>
              <a:gd name="T8" fmla="*/ 2147483647 w 404"/>
              <a:gd name="T9" fmla="*/ 2147483647 h 591"/>
              <a:gd name="T10" fmla="*/ 2147483647 w 404"/>
              <a:gd name="T11" fmla="*/ 2147483647 h 591"/>
              <a:gd name="T12" fmla="*/ 2147483647 w 404"/>
              <a:gd name="T13" fmla="*/ 2147483647 h 591"/>
              <a:gd name="T14" fmla="*/ 2147483647 w 404"/>
              <a:gd name="T15" fmla="*/ 2147483647 h 591"/>
              <a:gd name="T16" fmla="*/ 2147483647 w 404"/>
              <a:gd name="T17" fmla="*/ 2147483647 h 591"/>
              <a:gd name="T18" fmla="*/ 2147483647 w 404"/>
              <a:gd name="T19" fmla="*/ 2147483647 h 591"/>
              <a:gd name="T20" fmla="*/ 2147483647 w 404"/>
              <a:gd name="T21" fmla="*/ 2147483647 h 591"/>
              <a:gd name="T22" fmla="*/ 2147483647 w 404"/>
              <a:gd name="T23" fmla="*/ 2147483647 h 591"/>
              <a:gd name="T24" fmla="*/ 2147483647 w 404"/>
              <a:gd name="T25" fmla="*/ 2147483647 h 59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04" h="591">
                <a:moveTo>
                  <a:pt x="0" y="21"/>
                </a:moveTo>
                <a:cubicBezTo>
                  <a:pt x="7" y="13"/>
                  <a:pt x="14" y="6"/>
                  <a:pt x="30" y="3"/>
                </a:cubicBezTo>
                <a:cubicBezTo>
                  <a:pt x="46" y="0"/>
                  <a:pt x="70" y="0"/>
                  <a:pt x="94" y="5"/>
                </a:cubicBezTo>
                <a:cubicBezTo>
                  <a:pt x="118" y="10"/>
                  <a:pt x="149" y="18"/>
                  <a:pt x="174" y="33"/>
                </a:cubicBezTo>
                <a:cubicBezTo>
                  <a:pt x="199" y="48"/>
                  <a:pt x="221" y="75"/>
                  <a:pt x="242" y="97"/>
                </a:cubicBezTo>
                <a:cubicBezTo>
                  <a:pt x="263" y="119"/>
                  <a:pt x="282" y="144"/>
                  <a:pt x="298" y="165"/>
                </a:cubicBezTo>
                <a:cubicBezTo>
                  <a:pt x="314" y="186"/>
                  <a:pt x="324" y="199"/>
                  <a:pt x="336" y="221"/>
                </a:cubicBezTo>
                <a:cubicBezTo>
                  <a:pt x="348" y="243"/>
                  <a:pt x="361" y="273"/>
                  <a:pt x="370" y="297"/>
                </a:cubicBezTo>
                <a:cubicBezTo>
                  <a:pt x="379" y="321"/>
                  <a:pt x="385" y="338"/>
                  <a:pt x="390" y="363"/>
                </a:cubicBezTo>
                <a:cubicBezTo>
                  <a:pt x="395" y="388"/>
                  <a:pt x="400" y="426"/>
                  <a:pt x="402" y="449"/>
                </a:cubicBezTo>
                <a:cubicBezTo>
                  <a:pt x="404" y="472"/>
                  <a:pt x="403" y="481"/>
                  <a:pt x="400" y="499"/>
                </a:cubicBezTo>
                <a:cubicBezTo>
                  <a:pt x="397" y="517"/>
                  <a:pt x="391" y="540"/>
                  <a:pt x="382" y="555"/>
                </a:cubicBezTo>
                <a:cubicBezTo>
                  <a:pt x="373" y="570"/>
                  <a:pt x="360" y="580"/>
                  <a:pt x="348" y="591"/>
                </a:cubicBezTo>
              </a:path>
            </a:pathLst>
          </a:custGeom>
          <a:noFill/>
          <a:ln w="28575" cap="sq">
            <a:solidFill>
              <a:srgbClr val="00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259" name="Rectangle 171"/>
          <p:cNvSpPr>
            <a:spLocks noChangeArrowheads="1"/>
          </p:cNvSpPr>
          <p:nvPr/>
        </p:nvSpPr>
        <p:spPr bwMode="auto">
          <a:xfrm>
            <a:off x="490538" y="5106988"/>
            <a:ext cx="8156575" cy="12652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5260" name="Text Box 172"/>
          <p:cNvSpPr txBox="1">
            <a:spLocks noChangeArrowheads="1"/>
          </p:cNvSpPr>
          <p:nvPr/>
        </p:nvSpPr>
        <p:spPr bwMode="auto">
          <a:xfrm>
            <a:off x="735013" y="5189538"/>
            <a:ext cx="8408987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>
                <a:ea typeface="宋体" pitchFamily="2" charset="-122"/>
                <a:cs typeface="Arial" charset="0"/>
              </a:rPr>
              <a:t>     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  <a:cs typeface="Arial" charset="0"/>
              </a:rPr>
              <a:t>Mặt cắt chập</a:t>
            </a:r>
            <a:r>
              <a:rPr lang="en-US" altLang="zh-CN" sz="2800">
                <a:ea typeface="宋体" pitchFamily="2" charset="-122"/>
                <a:cs typeface="Arial" charset="0"/>
              </a:rPr>
              <a:t> là mặt cắt được đặt ngay trên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>
                <a:ea typeface="宋体" pitchFamily="2" charset="-122"/>
                <a:cs typeface="Arial" charset="0"/>
              </a:rPr>
              <a:t>phần hình chiếu tương ứng</a:t>
            </a:r>
          </a:p>
        </p:txBody>
      </p:sp>
      <p:grpSp>
        <p:nvGrpSpPr>
          <p:cNvPr id="18" name="Group 177"/>
          <p:cNvGrpSpPr>
            <a:grpSpLocks/>
          </p:cNvGrpSpPr>
          <p:nvPr/>
        </p:nvGrpSpPr>
        <p:grpSpPr bwMode="auto">
          <a:xfrm>
            <a:off x="376238" y="2789238"/>
            <a:ext cx="3397250" cy="1479550"/>
            <a:chOff x="237" y="1757"/>
            <a:chExt cx="2140" cy="932"/>
          </a:xfrm>
        </p:grpSpPr>
        <p:sp>
          <p:nvSpPr>
            <p:cNvPr id="62480" name="AutoShape 175"/>
            <p:cNvSpPr>
              <a:spLocks noChangeArrowheads="1"/>
            </p:cNvSpPr>
            <p:nvPr/>
          </p:nvSpPr>
          <p:spPr bwMode="auto">
            <a:xfrm rot="-7699207" flipH="1" flipV="1">
              <a:off x="1973" y="1692"/>
              <a:ext cx="340" cy="467"/>
            </a:xfrm>
            <a:prstGeom prst="upArrow">
              <a:avLst>
                <a:gd name="adj1" fmla="val 50000"/>
                <a:gd name="adj2" fmla="val 34332"/>
              </a:avLst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481" name="Text Box 176"/>
            <p:cNvSpPr txBox="1">
              <a:spLocks noChangeArrowheads="1"/>
            </p:cNvSpPr>
            <p:nvPr/>
          </p:nvSpPr>
          <p:spPr bwMode="auto">
            <a:xfrm>
              <a:off x="237" y="1941"/>
              <a:ext cx="1878" cy="74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2000">
                  <a:solidFill>
                    <a:schemeClr val="bg1"/>
                  </a:solidFill>
                  <a:ea typeface="宋体" pitchFamily="2" charset="-122"/>
                  <a:cs typeface="Arial" charset="0"/>
                </a:rPr>
                <a:t>Không ghi ký hiệu vết mặt phẳng căt, hướng chiếu và ký hiệu mặt cắt.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0.05972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000" y="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52 -0.0794 L 2.5E-6 2.96296E-6 " pathEditMode="relative" rAng="0" ptsTypes="AA">
                                      <p:cBhvr>
                                        <p:cTn id="17" dur="3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5000" y="40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7.77778E-6 L 0.10069 -0.07917 " pathEditMode="relative" rAng="0" ptsTypes="AA">
                                      <p:cBhvr>
                                        <p:cTn id="19" dur="3000" fill="hold"/>
                                        <p:tgtEl>
                                          <p:spTgt spid="34525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45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45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5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5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5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45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5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5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295  E" pathEditMode="relative" rAng="0" ptsTypes="">
                                      <p:cBhvr>
                                        <p:cTn id="5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77" grpId="0" animBg="1"/>
      <p:bldP spid="345258" grpId="0" animBg="1"/>
      <p:bldP spid="345258" grpId="1" animBg="1"/>
      <p:bldP spid="345259" grpId="0" animBg="1"/>
      <p:bldP spid="3452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066800" y="103188"/>
            <a:ext cx="7140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accent2"/>
                </a:solidFill>
                <a:ea typeface="宋体" pitchFamily="2" charset="-122"/>
                <a:cs typeface="Arial" charset="0"/>
              </a:rPr>
              <a:t>2- Quy ước đặc biệt của mặt cắt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141288" y="804863"/>
            <a:ext cx="8851900" cy="53975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 flipH="1">
            <a:off x="4508500" y="5495925"/>
            <a:ext cx="850900" cy="1285875"/>
            <a:chOff x="3861" y="1810"/>
            <a:chExt cx="536" cy="810"/>
          </a:xfrm>
        </p:grpSpPr>
        <p:grpSp>
          <p:nvGrpSpPr>
            <p:cNvPr id="63606" name="Group 40"/>
            <p:cNvGrpSpPr>
              <a:grpSpLocks/>
            </p:cNvGrpSpPr>
            <p:nvPr/>
          </p:nvGrpSpPr>
          <p:grpSpPr bwMode="auto">
            <a:xfrm>
              <a:off x="4092" y="1906"/>
              <a:ext cx="305" cy="714"/>
              <a:chOff x="231" y="3222"/>
              <a:chExt cx="305" cy="714"/>
            </a:xfrm>
          </p:grpSpPr>
          <p:sp>
            <p:nvSpPr>
              <p:cNvPr id="63608" name="AutoShape 41"/>
              <p:cNvSpPr>
                <a:spLocks noChangeArrowheads="1"/>
              </p:cNvSpPr>
              <p:nvPr/>
            </p:nvSpPr>
            <p:spPr bwMode="auto">
              <a:xfrm flipV="1">
                <a:off x="232" y="3432"/>
                <a:ext cx="304" cy="504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rgbClr val="477647"/>
                  </a:gs>
                  <a:gs pos="50000">
                    <a:srgbClr val="99FF99"/>
                  </a:gs>
                  <a:gs pos="100000">
                    <a:srgbClr val="477647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609" name="Oval 42"/>
              <p:cNvSpPr>
                <a:spLocks noChangeArrowheads="1"/>
              </p:cNvSpPr>
              <p:nvPr/>
            </p:nvSpPr>
            <p:spPr bwMode="auto">
              <a:xfrm>
                <a:off x="231" y="3361"/>
                <a:ext cx="303" cy="136"/>
              </a:xfrm>
              <a:prstGeom prst="ellipse">
                <a:avLst/>
              </a:prstGeom>
              <a:gradFill rotWithShape="1">
                <a:gsLst>
                  <a:gs pos="0">
                    <a:srgbClr val="99FF99"/>
                  </a:gs>
                  <a:gs pos="100000">
                    <a:srgbClr val="477647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610" name="Oval 43"/>
              <p:cNvSpPr>
                <a:spLocks noChangeArrowheads="1"/>
              </p:cNvSpPr>
              <p:nvPr/>
            </p:nvSpPr>
            <p:spPr bwMode="auto">
              <a:xfrm>
                <a:off x="275" y="3222"/>
                <a:ext cx="214" cy="214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576869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</p:grpSp>
        <p:sp>
          <p:nvSpPr>
            <p:cNvPr id="63607" name="Line 44"/>
            <p:cNvSpPr>
              <a:spLocks noChangeShapeType="1"/>
            </p:cNvSpPr>
            <p:nvPr/>
          </p:nvSpPr>
          <p:spPr bwMode="auto">
            <a:xfrm flipH="1" flipV="1">
              <a:off x="3861" y="1810"/>
              <a:ext cx="246" cy="142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miter lim="800000"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493" name="Group 226"/>
          <p:cNvGrpSpPr>
            <a:grpSpLocks/>
          </p:cNvGrpSpPr>
          <p:nvPr/>
        </p:nvGrpSpPr>
        <p:grpSpPr bwMode="auto">
          <a:xfrm>
            <a:off x="6630988" y="2559050"/>
            <a:ext cx="2395537" cy="2582863"/>
            <a:chOff x="3072" y="880"/>
            <a:chExt cx="789" cy="851"/>
          </a:xfrm>
        </p:grpSpPr>
        <p:sp>
          <p:nvSpPr>
            <p:cNvPr id="63604" name="Freeform 227"/>
            <p:cNvSpPr>
              <a:spLocks noChangeArrowheads="1"/>
            </p:cNvSpPr>
            <p:nvPr/>
          </p:nvSpPr>
          <p:spPr bwMode="auto">
            <a:xfrm>
              <a:off x="3108" y="880"/>
              <a:ext cx="753" cy="810"/>
            </a:xfrm>
            <a:custGeom>
              <a:avLst/>
              <a:gdLst>
                <a:gd name="T0" fmla="*/ 324 w 753"/>
                <a:gd name="T1" fmla="*/ 810 h 810"/>
                <a:gd name="T2" fmla="*/ 674 w 753"/>
                <a:gd name="T3" fmla="*/ 597 h 810"/>
                <a:gd name="T4" fmla="*/ 728 w 753"/>
                <a:gd name="T5" fmla="*/ 555 h 810"/>
                <a:gd name="T6" fmla="*/ 750 w 753"/>
                <a:gd name="T7" fmla="*/ 477 h 810"/>
                <a:gd name="T8" fmla="*/ 748 w 753"/>
                <a:gd name="T9" fmla="*/ 389 h 810"/>
                <a:gd name="T10" fmla="*/ 730 w 753"/>
                <a:gd name="T11" fmla="*/ 305 h 810"/>
                <a:gd name="T12" fmla="*/ 698 w 753"/>
                <a:gd name="T13" fmla="*/ 229 h 810"/>
                <a:gd name="T14" fmla="*/ 640 w 753"/>
                <a:gd name="T15" fmla="*/ 141 h 810"/>
                <a:gd name="T16" fmla="*/ 566 w 753"/>
                <a:gd name="T17" fmla="*/ 61 h 810"/>
                <a:gd name="T18" fmla="*/ 490 w 753"/>
                <a:gd name="T19" fmla="*/ 15 h 810"/>
                <a:gd name="T20" fmla="*/ 408 w 753"/>
                <a:gd name="T21" fmla="*/ 1 h 810"/>
                <a:gd name="T22" fmla="*/ 346 w 753"/>
                <a:gd name="T23" fmla="*/ 19 h 810"/>
                <a:gd name="T24" fmla="*/ 0 w 753"/>
                <a:gd name="T25" fmla="*/ 224 h 8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53" h="810">
                  <a:moveTo>
                    <a:pt x="324" y="810"/>
                  </a:moveTo>
                  <a:lnTo>
                    <a:pt x="674" y="597"/>
                  </a:lnTo>
                  <a:lnTo>
                    <a:pt x="728" y="555"/>
                  </a:lnTo>
                  <a:cubicBezTo>
                    <a:pt x="741" y="535"/>
                    <a:pt x="747" y="505"/>
                    <a:pt x="750" y="477"/>
                  </a:cubicBezTo>
                  <a:cubicBezTo>
                    <a:pt x="753" y="449"/>
                    <a:pt x="751" y="418"/>
                    <a:pt x="748" y="389"/>
                  </a:cubicBezTo>
                  <a:cubicBezTo>
                    <a:pt x="745" y="360"/>
                    <a:pt x="738" y="332"/>
                    <a:pt x="730" y="305"/>
                  </a:cubicBezTo>
                  <a:cubicBezTo>
                    <a:pt x="722" y="278"/>
                    <a:pt x="713" y="256"/>
                    <a:pt x="698" y="229"/>
                  </a:cubicBezTo>
                  <a:cubicBezTo>
                    <a:pt x="683" y="202"/>
                    <a:pt x="662" y="169"/>
                    <a:pt x="640" y="141"/>
                  </a:cubicBezTo>
                  <a:cubicBezTo>
                    <a:pt x="618" y="113"/>
                    <a:pt x="591" y="82"/>
                    <a:pt x="566" y="61"/>
                  </a:cubicBezTo>
                  <a:cubicBezTo>
                    <a:pt x="541" y="40"/>
                    <a:pt x="516" y="25"/>
                    <a:pt x="490" y="15"/>
                  </a:cubicBezTo>
                  <a:cubicBezTo>
                    <a:pt x="464" y="5"/>
                    <a:pt x="432" y="0"/>
                    <a:pt x="408" y="1"/>
                  </a:cubicBezTo>
                  <a:lnTo>
                    <a:pt x="346" y="19"/>
                  </a:lnTo>
                  <a:lnTo>
                    <a:pt x="0" y="224"/>
                  </a:lnTo>
                </a:path>
              </a:pathLst>
            </a:custGeom>
            <a:gradFill rotWithShape="1">
              <a:gsLst>
                <a:gs pos="0">
                  <a:srgbClr val="00CC00"/>
                </a:gs>
                <a:gs pos="100000">
                  <a:srgbClr val="99FF99"/>
                </a:gs>
              </a:gsLst>
              <a:lin ang="2700000" scaled="1"/>
            </a:gradFill>
            <a:ln w="28575" cap="sq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5" name="Oval 228"/>
            <p:cNvSpPr>
              <a:spLocks noChangeArrowheads="1"/>
            </p:cNvSpPr>
            <p:nvPr/>
          </p:nvSpPr>
          <p:spPr bwMode="auto">
            <a:xfrm rot="-1812259">
              <a:off x="3072" y="1066"/>
              <a:ext cx="370" cy="665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3494" name="Oval 229"/>
          <p:cNvSpPr>
            <a:spLocks noChangeArrowheads="1"/>
          </p:cNvSpPr>
          <p:nvPr/>
        </p:nvSpPr>
        <p:spPr bwMode="auto">
          <a:xfrm rot="-1812259">
            <a:off x="6618288" y="3148013"/>
            <a:ext cx="1120775" cy="2012950"/>
          </a:xfrm>
          <a:prstGeom prst="ellipse">
            <a:avLst/>
          </a:prstGeom>
          <a:solidFill>
            <a:srgbClr val="FFCC66">
              <a:alpha val="27843"/>
            </a:srgbClr>
          </a:solidFill>
          <a:ln w="28575" cap="sq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3495" name="Group 6"/>
          <p:cNvGrpSpPr>
            <a:grpSpLocks/>
          </p:cNvGrpSpPr>
          <p:nvPr/>
        </p:nvGrpSpPr>
        <p:grpSpPr bwMode="auto">
          <a:xfrm>
            <a:off x="5719763" y="3436938"/>
            <a:ext cx="1968500" cy="2124075"/>
            <a:chOff x="3072" y="880"/>
            <a:chExt cx="789" cy="851"/>
          </a:xfrm>
        </p:grpSpPr>
        <p:sp>
          <p:nvSpPr>
            <p:cNvPr id="63602" name="Freeform 7"/>
            <p:cNvSpPr>
              <a:spLocks noChangeArrowheads="1"/>
            </p:cNvSpPr>
            <p:nvPr/>
          </p:nvSpPr>
          <p:spPr bwMode="auto">
            <a:xfrm>
              <a:off x="3108" y="880"/>
              <a:ext cx="753" cy="810"/>
            </a:xfrm>
            <a:custGeom>
              <a:avLst/>
              <a:gdLst>
                <a:gd name="T0" fmla="*/ 324 w 753"/>
                <a:gd name="T1" fmla="*/ 810 h 810"/>
                <a:gd name="T2" fmla="*/ 674 w 753"/>
                <a:gd name="T3" fmla="*/ 597 h 810"/>
                <a:gd name="T4" fmla="*/ 728 w 753"/>
                <a:gd name="T5" fmla="*/ 555 h 810"/>
                <a:gd name="T6" fmla="*/ 750 w 753"/>
                <a:gd name="T7" fmla="*/ 477 h 810"/>
                <a:gd name="T8" fmla="*/ 748 w 753"/>
                <a:gd name="T9" fmla="*/ 389 h 810"/>
                <a:gd name="T10" fmla="*/ 730 w 753"/>
                <a:gd name="T11" fmla="*/ 305 h 810"/>
                <a:gd name="T12" fmla="*/ 698 w 753"/>
                <a:gd name="T13" fmla="*/ 229 h 810"/>
                <a:gd name="T14" fmla="*/ 640 w 753"/>
                <a:gd name="T15" fmla="*/ 141 h 810"/>
                <a:gd name="T16" fmla="*/ 566 w 753"/>
                <a:gd name="T17" fmla="*/ 61 h 810"/>
                <a:gd name="T18" fmla="*/ 490 w 753"/>
                <a:gd name="T19" fmla="*/ 15 h 810"/>
                <a:gd name="T20" fmla="*/ 408 w 753"/>
                <a:gd name="T21" fmla="*/ 1 h 810"/>
                <a:gd name="T22" fmla="*/ 346 w 753"/>
                <a:gd name="T23" fmla="*/ 19 h 810"/>
                <a:gd name="T24" fmla="*/ 0 w 753"/>
                <a:gd name="T25" fmla="*/ 224 h 8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53" h="810">
                  <a:moveTo>
                    <a:pt x="324" y="810"/>
                  </a:moveTo>
                  <a:lnTo>
                    <a:pt x="674" y="597"/>
                  </a:lnTo>
                  <a:lnTo>
                    <a:pt x="728" y="555"/>
                  </a:lnTo>
                  <a:cubicBezTo>
                    <a:pt x="741" y="535"/>
                    <a:pt x="747" y="505"/>
                    <a:pt x="750" y="477"/>
                  </a:cubicBezTo>
                  <a:cubicBezTo>
                    <a:pt x="753" y="449"/>
                    <a:pt x="751" y="418"/>
                    <a:pt x="748" y="389"/>
                  </a:cubicBezTo>
                  <a:cubicBezTo>
                    <a:pt x="745" y="360"/>
                    <a:pt x="738" y="332"/>
                    <a:pt x="730" y="305"/>
                  </a:cubicBezTo>
                  <a:cubicBezTo>
                    <a:pt x="722" y="278"/>
                    <a:pt x="713" y="256"/>
                    <a:pt x="698" y="229"/>
                  </a:cubicBezTo>
                  <a:cubicBezTo>
                    <a:pt x="683" y="202"/>
                    <a:pt x="662" y="169"/>
                    <a:pt x="640" y="141"/>
                  </a:cubicBezTo>
                  <a:cubicBezTo>
                    <a:pt x="618" y="113"/>
                    <a:pt x="591" y="82"/>
                    <a:pt x="566" y="61"/>
                  </a:cubicBezTo>
                  <a:cubicBezTo>
                    <a:pt x="541" y="40"/>
                    <a:pt x="516" y="25"/>
                    <a:pt x="490" y="15"/>
                  </a:cubicBezTo>
                  <a:cubicBezTo>
                    <a:pt x="464" y="5"/>
                    <a:pt x="432" y="0"/>
                    <a:pt x="408" y="1"/>
                  </a:cubicBezTo>
                  <a:lnTo>
                    <a:pt x="346" y="19"/>
                  </a:lnTo>
                  <a:lnTo>
                    <a:pt x="0" y="224"/>
                  </a:lnTo>
                </a:path>
              </a:pathLst>
            </a:custGeom>
            <a:gradFill rotWithShape="1">
              <a:gsLst>
                <a:gs pos="0">
                  <a:srgbClr val="00CC00"/>
                </a:gs>
                <a:gs pos="100000">
                  <a:srgbClr val="99FF99"/>
                </a:gs>
              </a:gsLst>
              <a:lin ang="2700000" scaled="1"/>
            </a:gradFill>
            <a:ln w="28575" cap="sq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3" name="Oval 8"/>
            <p:cNvSpPr>
              <a:spLocks noChangeArrowheads="1"/>
            </p:cNvSpPr>
            <p:nvPr/>
          </p:nvSpPr>
          <p:spPr bwMode="auto">
            <a:xfrm rot="-1812259">
              <a:off x="3072" y="1066"/>
              <a:ext cx="370" cy="665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41001" name="Freeform 9"/>
          <p:cNvSpPr>
            <a:spLocks noChangeArrowheads="1"/>
          </p:cNvSpPr>
          <p:nvPr/>
        </p:nvSpPr>
        <p:spPr bwMode="auto">
          <a:xfrm>
            <a:off x="5372100" y="803275"/>
            <a:ext cx="1739900" cy="3238500"/>
          </a:xfrm>
          <a:custGeom>
            <a:avLst/>
            <a:gdLst>
              <a:gd name="T0" fmla="*/ 2147483647 w 613"/>
              <a:gd name="T1" fmla="*/ 2147483647 h 1110"/>
              <a:gd name="T2" fmla="*/ 0 w 613"/>
              <a:gd name="T3" fmla="*/ 2147483647 h 1110"/>
              <a:gd name="T4" fmla="*/ 0 w 613"/>
              <a:gd name="T5" fmla="*/ 0 h 1110"/>
              <a:gd name="T6" fmla="*/ 2147483647 w 613"/>
              <a:gd name="T7" fmla="*/ 2147483647 h 1110"/>
              <a:gd name="T8" fmla="*/ 2147483647 w 613"/>
              <a:gd name="T9" fmla="*/ 2147483647 h 11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3" h="1110">
                <a:moveTo>
                  <a:pt x="606" y="1110"/>
                </a:moveTo>
                <a:lnTo>
                  <a:pt x="0" y="760"/>
                </a:lnTo>
                <a:lnTo>
                  <a:pt x="0" y="0"/>
                </a:lnTo>
                <a:lnTo>
                  <a:pt x="613" y="354"/>
                </a:lnTo>
                <a:lnTo>
                  <a:pt x="606" y="1110"/>
                </a:lnTo>
                <a:close/>
              </a:path>
            </a:pathLst>
          </a:custGeom>
          <a:solidFill>
            <a:srgbClr val="0099CC">
              <a:alpha val="39999"/>
            </a:srgbClr>
          </a:solidFill>
          <a:ln w="9525" cap="sq">
            <a:solidFill>
              <a:srgbClr val="006699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1019" name="Oval 27"/>
          <p:cNvSpPr>
            <a:spLocks noChangeArrowheads="1"/>
          </p:cNvSpPr>
          <p:nvPr/>
        </p:nvSpPr>
        <p:spPr bwMode="auto">
          <a:xfrm rot="-1812259">
            <a:off x="5715000" y="3897313"/>
            <a:ext cx="923925" cy="1658937"/>
          </a:xfrm>
          <a:prstGeom prst="ellipse">
            <a:avLst/>
          </a:prstGeom>
          <a:solidFill>
            <a:srgbClr val="FFCCCC"/>
          </a:solidFill>
          <a:ln w="28575" cap="sq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8" name="Freeform 103"/>
          <p:cNvSpPr>
            <a:spLocks noChangeArrowheads="1"/>
          </p:cNvSpPr>
          <p:nvPr/>
        </p:nvSpPr>
        <p:spPr bwMode="auto">
          <a:xfrm>
            <a:off x="5995988" y="3916363"/>
            <a:ext cx="493712" cy="782637"/>
          </a:xfrm>
          <a:custGeom>
            <a:avLst/>
            <a:gdLst>
              <a:gd name="T0" fmla="*/ 0 w 198"/>
              <a:gd name="T1" fmla="*/ 2147483647 h 313"/>
              <a:gd name="T2" fmla="*/ 2147483647 w 198"/>
              <a:gd name="T3" fmla="*/ 0 h 313"/>
              <a:gd name="T4" fmla="*/ 2147483647 w 198"/>
              <a:gd name="T5" fmla="*/ 0 h 313"/>
              <a:gd name="T6" fmla="*/ 2147483647 w 198"/>
              <a:gd name="T7" fmla="*/ 2147483647 h 313"/>
              <a:gd name="T8" fmla="*/ 2147483647 w 198"/>
              <a:gd name="T9" fmla="*/ 2147483647 h 313"/>
              <a:gd name="T10" fmla="*/ 2147483647 w 198"/>
              <a:gd name="T11" fmla="*/ 2147483647 h 313"/>
              <a:gd name="T12" fmla="*/ 2147483647 w 198"/>
              <a:gd name="T13" fmla="*/ 2147483647 h 313"/>
              <a:gd name="T14" fmla="*/ 2147483647 w 198"/>
              <a:gd name="T15" fmla="*/ 2147483647 h 313"/>
              <a:gd name="T16" fmla="*/ 2147483647 w 198"/>
              <a:gd name="T17" fmla="*/ 2147483647 h 313"/>
              <a:gd name="T18" fmla="*/ 0 w 198"/>
              <a:gd name="T19" fmla="*/ 2147483647 h 31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8" h="313">
                <a:moveTo>
                  <a:pt x="0" y="45"/>
                </a:moveTo>
                <a:lnTo>
                  <a:pt x="51" y="0"/>
                </a:lnTo>
                <a:lnTo>
                  <a:pt x="117" y="0"/>
                </a:lnTo>
                <a:lnTo>
                  <a:pt x="174" y="21"/>
                </a:lnTo>
                <a:lnTo>
                  <a:pt x="198" y="84"/>
                </a:lnTo>
                <a:lnTo>
                  <a:pt x="168" y="138"/>
                </a:lnTo>
                <a:lnTo>
                  <a:pt x="153" y="291"/>
                </a:lnTo>
                <a:lnTo>
                  <a:pt x="77" y="313"/>
                </a:lnTo>
                <a:lnTo>
                  <a:pt x="19" y="219"/>
                </a:lnTo>
                <a:lnTo>
                  <a:pt x="0" y="45"/>
                </a:lnTo>
                <a:close/>
              </a:path>
            </a:pathLst>
          </a:custGeom>
          <a:gradFill rotWithShape="1">
            <a:gsLst>
              <a:gs pos="0">
                <a:srgbClr val="A28241"/>
              </a:gs>
              <a:gs pos="100000">
                <a:srgbClr val="FFCC66">
                  <a:alpha val="49001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Freeform 111"/>
          <p:cNvSpPr>
            <a:spLocks noChangeArrowheads="1"/>
          </p:cNvSpPr>
          <p:nvPr/>
        </p:nvSpPr>
        <p:spPr bwMode="auto">
          <a:xfrm>
            <a:off x="5956300" y="3914775"/>
            <a:ext cx="506413" cy="877888"/>
          </a:xfrm>
          <a:custGeom>
            <a:avLst/>
            <a:gdLst>
              <a:gd name="T0" fmla="*/ 0 w 199"/>
              <a:gd name="T1" fmla="*/ 2147483647 h 348"/>
              <a:gd name="T2" fmla="*/ 2147483647 w 199"/>
              <a:gd name="T3" fmla="*/ 0 h 348"/>
              <a:gd name="T4" fmla="*/ 2147483647 w 199"/>
              <a:gd name="T5" fmla="*/ 0 h 348"/>
              <a:gd name="T6" fmla="*/ 2147483647 w 199"/>
              <a:gd name="T7" fmla="*/ 2147483647 h 348"/>
              <a:gd name="T8" fmla="*/ 2147483647 w 199"/>
              <a:gd name="T9" fmla="*/ 2147483647 h 348"/>
              <a:gd name="T10" fmla="*/ 2147483647 w 199"/>
              <a:gd name="T11" fmla="*/ 2147483647 h 348"/>
              <a:gd name="T12" fmla="*/ 2147483647 w 199"/>
              <a:gd name="T13" fmla="*/ 2147483647 h 348"/>
              <a:gd name="T14" fmla="*/ 2147483647 w 199"/>
              <a:gd name="T15" fmla="*/ 2147483647 h 348"/>
              <a:gd name="T16" fmla="*/ 0 w 199"/>
              <a:gd name="T17" fmla="*/ 2147483647 h 348"/>
              <a:gd name="T18" fmla="*/ 0 w 199"/>
              <a:gd name="T19" fmla="*/ 2147483647 h 3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9" h="348">
                <a:moveTo>
                  <a:pt x="0" y="43"/>
                </a:moveTo>
                <a:lnTo>
                  <a:pt x="67" y="0"/>
                </a:lnTo>
                <a:lnTo>
                  <a:pt x="145" y="0"/>
                </a:lnTo>
                <a:lnTo>
                  <a:pt x="187" y="30"/>
                </a:lnTo>
                <a:lnTo>
                  <a:pt x="199" y="81"/>
                </a:lnTo>
                <a:lnTo>
                  <a:pt x="181" y="141"/>
                </a:lnTo>
                <a:lnTo>
                  <a:pt x="184" y="321"/>
                </a:lnTo>
                <a:lnTo>
                  <a:pt x="88" y="348"/>
                </a:lnTo>
                <a:lnTo>
                  <a:pt x="0" y="221"/>
                </a:lnTo>
                <a:lnTo>
                  <a:pt x="0" y="43"/>
                </a:lnTo>
                <a:close/>
              </a:path>
            </a:pathLst>
          </a:custGeom>
          <a:gradFill rotWithShape="1">
            <a:gsLst>
              <a:gs pos="0">
                <a:srgbClr val="A28241"/>
              </a:gs>
              <a:gs pos="100000">
                <a:srgbClr val="FFCC66">
                  <a:alpha val="49001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Freeform 119"/>
          <p:cNvSpPr>
            <a:spLocks noChangeArrowheads="1"/>
          </p:cNvSpPr>
          <p:nvPr/>
        </p:nvSpPr>
        <p:spPr bwMode="auto">
          <a:xfrm>
            <a:off x="6005513" y="4486275"/>
            <a:ext cx="417512" cy="300038"/>
          </a:xfrm>
          <a:custGeom>
            <a:avLst/>
            <a:gdLst>
              <a:gd name="T0" fmla="*/ 2147483647 w 167"/>
              <a:gd name="T1" fmla="*/ 2147483647 h 120"/>
              <a:gd name="T2" fmla="*/ 2147483647 w 167"/>
              <a:gd name="T3" fmla="*/ 0 h 120"/>
              <a:gd name="T4" fmla="*/ 2147483647 w 167"/>
              <a:gd name="T5" fmla="*/ 2147483647 h 120"/>
              <a:gd name="T6" fmla="*/ 2147483647 w 167"/>
              <a:gd name="T7" fmla="*/ 2147483647 h 120"/>
              <a:gd name="T8" fmla="*/ 2147483647 w 167"/>
              <a:gd name="T9" fmla="*/ 2147483647 h 120"/>
              <a:gd name="T10" fmla="*/ 2147483647 w 167"/>
              <a:gd name="T11" fmla="*/ 2147483647 h 120"/>
              <a:gd name="T12" fmla="*/ 0 w 167"/>
              <a:gd name="T13" fmla="*/ 2147483647 h 120"/>
              <a:gd name="T14" fmla="*/ 2147483647 w 167"/>
              <a:gd name="T15" fmla="*/ 2147483647 h 1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7" h="120">
                <a:moveTo>
                  <a:pt x="35" y="6"/>
                </a:moveTo>
                <a:lnTo>
                  <a:pt x="74" y="0"/>
                </a:lnTo>
                <a:lnTo>
                  <a:pt x="116" y="3"/>
                </a:lnTo>
                <a:lnTo>
                  <a:pt x="167" y="24"/>
                </a:lnTo>
                <a:lnTo>
                  <a:pt x="167" y="99"/>
                </a:lnTo>
                <a:lnTo>
                  <a:pt x="74" y="120"/>
                </a:lnTo>
                <a:lnTo>
                  <a:pt x="0" y="17"/>
                </a:lnTo>
                <a:lnTo>
                  <a:pt x="35" y="6"/>
                </a:lnTo>
                <a:close/>
              </a:path>
            </a:pathLst>
          </a:custGeom>
          <a:gradFill rotWithShape="1">
            <a:gsLst>
              <a:gs pos="0">
                <a:srgbClr val="A28241"/>
              </a:gs>
              <a:gs pos="100000">
                <a:srgbClr val="FFCC66">
                  <a:alpha val="49001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Arc 120"/>
          <p:cNvSpPr>
            <a:spLocks noChangeArrowheads="1"/>
          </p:cNvSpPr>
          <p:nvPr/>
        </p:nvSpPr>
        <p:spPr bwMode="auto">
          <a:xfrm>
            <a:off x="5986463" y="4470400"/>
            <a:ext cx="433387" cy="165100"/>
          </a:xfrm>
          <a:custGeom>
            <a:avLst/>
            <a:gdLst>
              <a:gd name="T0" fmla="*/ -2121 w 33920"/>
              <a:gd name="T1" fmla="*/ 3115659 h 21600"/>
              <a:gd name="T2" fmla="*/ 33159152 w 33920"/>
              <a:gd name="T3" fmla="*/ 0 h 21600"/>
              <a:gd name="T4" fmla="*/ 70746173 w 33920"/>
              <a:gd name="T5" fmla="*/ 4328532 h 21600"/>
              <a:gd name="T6" fmla="*/ -2121 w 33920"/>
              <a:gd name="T7" fmla="*/ 3115659 h 21600"/>
              <a:gd name="T8" fmla="*/ 33159152 w 33920"/>
              <a:gd name="T9" fmla="*/ 0 h 21600"/>
              <a:gd name="T10" fmla="*/ 70746173 w 33920"/>
              <a:gd name="T11" fmla="*/ 4328532 h 21600"/>
              <a:gd name="T12" fmla="*/ 33159152 w 33920"/>
              <a:gd name="T13" fmla="*/ 9645700 h 21600"/>
              <a:gd name="T14" fmla="*/ -2121 w 33920"/>
              <a:gd name="T15" fmla="*/ 311565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3920" h="21600" fill="none">
                <a:moveTo>
                  <a:pt x="-1" y="6977"/>
                </a:moveTo>
                <a:cubicBezTo>
                  <a:pt x="4090" y="2530"/>
                  <a:pt x="9855" y="-1"/>
                  <a:pt x="15898" y="0"/>
                </a:cubicBezTo>
                <a:cubicBezTo>
                  <a:pt x="23151" y="0"/>
                  <a:pt x="29921" y="3640"/>
                  <a:pt x="33919" y="9693"/>
                </a:cubicBezTo>
              </a:path>
              <a:path w="33920" h="21600" stroke="0">
                <a:moveTo>
                  <a:pt x="-1" y="6977"/>
                </a:moveTo>
                <a:cubicBezTo>
                  <a:pt x="4090" y="2530"/>
                  <a:pt x="9855" y="-1"/>
                  <a:pt x="15898" y="0"/>
                </a:cubicBezTo>
                <a:cubicBezTo>
                  <a:pt x="23151" y="0"/>
                  <a:pt x="29921" y="3640"/>
                  <a:pt x="33919" y="9693"/>
                </a:cubicBezTo>
                <a:lnTo>
                  <a:pt x="15898" y="21600"/>
                </a:lnTo>
                <a:lnTo>
                  <a:pt x="-1" y="6977"/>
                </a:lnTo>
                <a:close/>
              </a:path>
            </a:pathLst>
          </a:custGeom>
          <a:gradFill rotWithShape="1">
            <a:gsLst>
              <a:gs pos="0">
                <a:srgbClr val="A28241"/>
              </a:gs>
              <a:gs pos="100000">
                <a:srgbClr val="FFCC66">
                  <a:alpha val="49001"/>
                </a:srgbClr>
              </a:gs>
            </a:gsLst>
            <a:lin ang="0" scaled="1"/>
          </a:gradFill>
          <a:ln w="28575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2" name="Freeform 121"/>
          <p:cNvSpPr>
            <a:spLocks noChangeArrowheads="1"/>
          </p:cNvSpPr>
          <p:nvPr/>
        </p:nvSpPr>
        <p:spPr bwMode="auto">
          <a:xfrm>
            <a:off x="5937250" y="3887788"/>
            <a:ext cx="536575" cy="376237"/>
          </a:xfrm>
          <a:custGeom>
            <a:avLst/>
            <a:gdLst>
              <a:gd name="T0" fmla="*/ 0 w 144"/>
              <a:gd name="T1" fmla="*/ 2147483647 h 101"/>
              <a:gd name="T2" fmla="*/ 2147483647 w 144"/>
              <a:gd name="T3" fmla="*/ 2147483647 h 101"/>
              <a:gd name="T4" fmla="*/ 2147483647 w 144"/>
              <a:gd name="T5" fmla="*/ 2147483647 h 101"/>
              <a:gd name="T6" fmla="*/ 2147483647 w 144"/>
              <a:gd name="T7" fmla="*/ 2147483647 h 101"/>
              <a:gd name="T8" fmla="*/ 2147483647 w 144"/>
              <a:gd name="T9" fmla="*/ 2147483647 h 101"/>
              <a:gd name="T10" fmla="*/ 2147483647 w 144"/>
              <a:gd name="T11" fmla="*/ 2147483647 h 1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4" h="101">
                <a:moveTo>
                  <a:pt x="0" y="34"/>
                </a:moveTo>
                <a:cubicBezTo>
                  <a:pt x="8" y="29"/>
                  <a:pt x="31" y="10"/>
                  <a:pt x="48" y="5"/>
                </a:cubicBezTo>
                <a:cubicBezTo>
                  <a:pt x="65" y="0"/>
                  <a:pt x="88" y="0"/>
                  <a:pt x="103" y="4"/>
                </a:cubicBezTo>
                <a:cubicBezTo>
                  <a:pt x="118" y="8"/>
                  <a:pt x="130" y="20"/>
                  <a:pt x="136" y="31"/>
                </a:cubicBezTo>
                <a:cubicBezTo>
                  <a:pt x="142" y="42"/>
                  <a:pt x="144" y="58"/>
                  <a:pt x="142" y="70"/>
                </a:cubicBezTo>
                <a:cubicBezTo>
                  <a:pt x="140" y="82"/>
                  <a:pt x="128" y="95"/>
                  <a:pt x="124" y="101"/>
                </a:cubicBezTo>
              </a:path>
            </a:pathLst>
          </a:custGeom>
          <a:gradFill rotWithShape="1">
            <a:gsLst>
              <a:gs pos="0">
                <a:srgbClr val="A28241"/>
              </a:gs>
              <a:gs pos="100000">
                <a:srgbClr val="FFCC66">
                  <a:alpha val="49001"/>
                </a:srgbClr>
              </a:gs>
            </a:gsLst>
            <a:lin ang="0" scaled="1"/>
          </a:gradFill>
          <a:ln w="28575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234"/>
          <p:cNvGrpSpPr>
            <a:grpSpLocks/>
          </p:cNvGrpSpPr>
          <p:nvPr/>
        </p:nvGrpSpPr>
        <p:grpSpPr bwMode="auto">
          <a:xfrm>
            <a:off x="6167438" y="3482975"/>
            <a:ext cx="0" cy="2373313"/>
            <a:chOff x="1800" y="2085"/>
            <a:chExt cx="0" cy="951"/>
          </a:xfrm>
        </p:grpSpPr>
        <p:sp>
          <p:nvSpPr>
            <p:cNvPr id="63599" name="Line 235"/>
            <p:cNvSpPr>
              <a:spLocks noChangeShapeType="1"/>
            </p:cNvSpPr>
            <p:nvPr/>
          </p:nvSpPr>
          <p:spPr bwMode="auto">
            <a:xfrm>
              <a:off x="1800" y="2085"/>
              <a:ext cx="0" cy="411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00" name="Line 236"/>
            <p:cNvSpPr>
              <a:spLocks noChangeShapeType="1"/>
            </p:cNvSpPr>
            <p:nvPr/>
          </p:nvSpPr>
          <p:spPr bwMode="auto">
            <a:xfrm>
              <a:off x="1800" y="2628"/>
              <a:ext cx="0" cy="408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01" name="Line 237"/>
            <p:cNvSpPr>
              <a:spLocks noChangeShapeType="1"/>
            </p:cNvSpPr>
            <p:nvPr/>
          </p:nvSpPr>
          <p:spPr bwMode="auto">
            <a:xfrm>
              <a:off x="1800" y="2526"/>
              <a:ext cx="0" cy="54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04" name="Line 12"/>
          <p:cNvSpPr>
            <a:spLocks noChangeShapeType="1"/>
          </p:cNvSpPr>
          <p:nvPr/>
        </p:nvSpPr>
        <p:spPr bwMode="auto">
          <a:xfrm>
            <a:off x="614363" y="3097213"/>
            <a:ext cx="21685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15"/>
          <p:cNvSpPr>
            <a:spLocks noChangeShapeType="1"/>
          </p:cNvSpPr>
          <p:nvPr/>
        </p:nvSpPr>
        <p:spPr bwMode="auto">
          <a:xfrm>
            <a:off x="1824038" y="1595438"/>
            <a:ext cx="9588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16"/>
          <p:cNvSpPr>
            <a:spLocks noChangeShapeType="1"/>
          </p:cNvSpPr>
          <p:nvPr/>
        </p:nvSpPr>
        <p:spPr bwMode="auto">
          <a:xfrm>
            <a:off x="608013" y="1606550"/>
            <a:ext cx="0" cy="14906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17"/>
          <p:cNvSpPr>
            <a:spLocks noChangeShapeType="1"/>
          </p:cNvSpPr>
          <p:nvPr/>
        </p:nvSpPr>
        <p:spPr bwMode="auto">
          <a:xfrm>
            <a:off x="2789238" y="1287463"/>
            <a:ext cx="0" cy="21050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203" name="Oval 211"/>
          <p:cNvSpPr>
            <a:spLocks noChangeArrowheads="1"/>
          </p:cNvSpPr>
          <p:nvPr/>
        </p:nvSpPr>
        <p:spPr bwMode="auto">
          <a:xfrm>
            <a:off x="3932238" y="1589088"/>
            <a:ext cx="1501775" cy="1501775"/>
          </a:xfrm>
          <a:prstGeom prst="ellipse">
            <a:avLst/>
          </a:prstGeom>
          <a:solidFill>
            <a:srgbClr val="FFCCCC"/>
          </a:solidFill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240"/>
          <p:cNvGrpSpPr>
            <a:grpSpLocks/>
          </p:cNvGrpSpPr>
          <p:nvPr/>
        </p:nvGrpSpPr>
        <p:grpSpPr bwMode="auto">
          <a:xfrm>
            <a:off x="3055938" y="2341563"/>
            <a:ext cx="2817812" cy="4762"/>
            <a:chOff x="4172" y="3016"/>
            <a:chExt cx="1430" cy="2"/>
          </a:xfrm>
        </p:grpSpPr>
        <p:sp>
          <p:nvSpPr>
            <p:cNvPr id="63593" name="Line 241"/>
            <p:cNvSpPr>
              <a:spLocks noChangeShapeType="1"/>
            </p:cNvSpPr>
            <p:nvPr/>
          </p:nvSpPr>
          <p:spPr bwMode="auto">
            <a:xfrm>
              <a:off x="4716" y="3018"/>
              <a:ext cx="104" cy="0"/>
            </a:xfrm>
            <a:prstGeom prst="line">
              <a:avLst/>
            </a:prstGeom>
            <a:noFill/>
            <a:ln w="1905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4" name="Line 242"/>
            <p:cNvSpPr>
              <a:spLocks noChangeShapeType="1"/>
            </p:cNvSpPr>
            <p:nvPr/>
          </p:nvSpPr>
          <p:spPr bwMode="auto">
            <a:xfrm>
              <a:off x="4860" y="3016"/>
              <a:ext cx="342" cy="0"/>
            </a:xfrm>
            <a:prstGeom prst="line">
              <a:avLst/>
            </a:prstGeom>
            <a:noFill/>
            <a:ln w="1905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5" name="Line 243"/>
            <p:cNvSpPr>
              <a:spLocks noChangeShapeType="1"/>
            </p:cNvSpPr>
            <p:nvPr/>
          </p:nvSpPr>
          <p:spPr bwMode="auto">
            <a:xfrm>
              <a:off x="4330" y="3018"/>
              <a:ext cx="342" cy="0"/>
            </a:xfrm>
            <a:prstGeom prst="line">
              <a:avLst/>
            </a:prstGeom>
            <a:noFill/>
            <a:ln w="1905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6" name="Line 244"/>
            <p:cNvSpPr>
              <a:spLocks noChangeShapeType="1"/>
            </p:cNvSpPr>
            <p:nvPr/>
          </p:nvSpPr>
          <p:spPr bwMode="auto">
            <a:xfrm>
              <a:off x="5242" y="3016"/>
              <a:ext cx="64" cy="0"/>
            </a:xfrm>
            <a:prstGeom prst="line">
              <a:avLst/>
            </a:prstGeom>
            <a:noFill/>
            <a:ln w="1905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7" name="Line 245"/>
            <p:cNvSpPr>
              <a:spLocks noChangeShapeType="1"/>
            </p:cNvSpPr>
            <p:nvPr/>
          </p:nvSpPr>
          <p:spPr bwMode="auto">
            <a:xfrm>
              <a:off x="4172" y="3018"/>
              <a:ext cx="108" cy="0"/>
            </a:xfrm>
            <a:prstGeom prst="line">
              <a:avLst/>
            </a:prstGeom>
            <a:noFill/>
            <a:ln w="1905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8" name="Line 246"/>
            <p:cNvSpPr>
              <a:spLocks noChangeShapeType="1"/>
            </p:cNvSpPr>
            <p:nvPr/>
          </p:nvSpPr>
          <p:spPr bwMode="auto">
            <a:xfrm>
              <a:off x="5352" y="3016"/>
              <a:ext cx="250" cy="0"/>
            </a:xfrm>
            <a:prstGeom prst="line">
              <a:avLst/>
            </a:prstGeom>
            <a:noFill/>
            <a:ln w="1905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10" name="Group 247"/>
          <p:cNvGrpSpPr>
            <a:grpSpLocks/>
          </p:cNvGrpSpPr>
          <p:nvPr/>
        </p:nvGrpSpPr>
        <p:grpSpPr bwMode="auto">
          <a:xfrm>
            <a:off x="249238" y="2341563"/>
            <a:ext cx="2817812" cy="4762"/>
            <a:chOff x="4172" y="3016"/>
            <a:chExt cx="1430" cy="2"/>
          </a:xfrm>
        </p:grpSpPr>
        <p:sp>
          <p:nvSpPr>
            <p:cNvPr id="63587" name="Line 248"/>
            <p:cNvSpPr>
              <a:spLocks noChangeShapeType="1"/>
            </p:cNvSpPr>
            <p:nvPr/>
          </p:nvSpPr>
          <p:spPr bwMode="auto">
            <a:xfrm>
              <a:off x="4716" y="3018"/>
              <a:ext cx="104" cy="0"/>
            </a:xfrm>
            <a:prstGeom prst="line">
              <a:avLst/>
            </a:prstGeom>
            <a:noFill/>
            <a:ln w="1905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249"/>
            <p:cNvSpPr>
              <a:spLocks noChangeShapeType="1"/>
            </p:cNvSpPr>
            <p:nvPr/>
          </p:nvSpPr>
          <p:spPr bwMode="auto">
            <a:xfrm>
              <a:off x="4860" y="3016"/>
              <a:ext cx="342" cy="0"/>
            </a:xfrm>
            <a:prstGeom prst="line">
              <a:avLst/>
            </a:prstGeom>
            <a:noFill/>
            <a:ln w="1905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9" name="Line 250"/>
            <p:cNvSpPr>
              <a:spLocks noChangeShapeType="1"/>
            </p:cNvSpPr>
            <p:nvPr/>
          </p:nvSpPr>
          <p:spPr bwMode="auto">
            <a:xfrm>
              <a:off x="4330" y="3018"/>
              <a:ext cx="342" cy="0"/>
            </a:xfrm>
            <a:prstGeom prst="line">
              <a:avLst/>
            </a:prstGeom>
            <a:noFill/>
            <a:ln w="1905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251"/>
            <p:cNvSpPr>
              <a:spLocks noChangeShapeType="1"/>
            </p:cNvSpPr>
            <p:nvPr/>
          </p:nvSpPr>
          <p:spPr bwMode="auto">
            <a:xfrm>
              <a:off x="5242" y="3016"/>
              <a:ext cx="64" cy="0"/>
            </a:xfrm>
            <a:prstGeom prst="line">
              <a:avLst/>
            </a:prstGeom>
            <a:noFill/>
            <a:ln w="1905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252"/>
            <p:cNvSpPr>
              <a:spLocks noChangeShapeType="1"/>
            </p:cNvSpPr>
            <p:nvPr/>
          </p:nvSpPr>
          <p:spPr bwMode="auto">
            <a:xfrm>
              <a:off x="4172" y="3018"/>
              <a:ext cx="108" cy="0"/>
            </a:xfrm>
            <a:prstGeom prst="line">
              <a:avLst/>
            </a:prstGeom>
            <a:noFill/>
            <a:ln w="1905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253"/>
            <p:cNvSpPr>
              <a:spLocks noChangeShapeType="1"/>
            </p:cNvSpPr>
            <p:nvPr/>
          </p:nvSpPr>
          <p:spPr bwMode="auto">
            <a:xfrm>
              <a:off x="5352" y="3016"/>
              <a:ext cx="250" cy="0"/>
            </a:xfrm>
            <a:prstGeom prst="line">
              <a:avLst/>
            </a:prstGeom>
            <a:noFill/>
            <a:ln w="1905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11" name="Line 254"/>
          <p:cNvSpPr>
            <a:spLocks noChangeShapeType="1"/>
          </p:cNvSpPr>
          <p:nvPr/>
        </p:nvSpPr>
        <p:spPr bwMode="auto">
          <a:xfrm>
            <a:off x="419100" y="1797050"/>
            <a:ext cx="0" cy="10985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55"/>
          <p:cNvSpPr>
            <a:spLocks noChangeShapeType="1"/>
          </p:cNvSpPr>
          <p:nvPr/>
        </p:nvSpPr>
        <p:spPr bwMode="auto">
          <a:xfrm flipH="1">
            <a:off x="419100" y="1601788"/>
            <a:ext cx="188913" cy="188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56"/>
          <p:cNvSpPr>
            <a:spLocks noChangeShapeType="1"/>
          </p:cNvSpPr>
          <p:nvPr/>
        </p:nvSpPr>
        <p:spPr bwMode="auto">
          <a:xfrm flipH="1" flipV="1">
            <a:off x="419100" y="2901950"/>
            <a:ext cx="188913" cy="188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57"/>
          <p:cNvSpPr>
            <a:spLocks noChangeShapeType="1"/>
          </p:cNvSpPr>
          <p:nvPr/>
        </p:nvSpPr>
        <p:spPr bwMode="auto">
          <a:xfrm>
            <a:off x="2786063" y="1276350"/>
            <a:ext cx="83661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258"/>
          <p:cNvSpPr>
            <a:spLocks noChangeShapeType="1"/>
          </p:cNvSpPr>
          <p:nvPr/>
        </p:nvSpPr>
        <p:spPr bwMode="auto">
          <a:xfrm>
            <a:off x="2797175" y="3392488"/>
            <a:ext cx="838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259"/>
          <p:cNvSpPr>
            <a:spLocks noChangeShapeType="1"/>
          </p:cNvSpPr>
          <p:nvPr/>
        </p:nvSpPr>
        <p:spPr bwMode="auto">
          <a:xfrm>
            <a:off x="3629025" y="1287463"/>
            <a:ext cx="0" cy="21050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17" name="Group 260"/>
          <p:cNvGrpSpPr>
            <a:grpSpLocks/>
          </p:cNvGrpSpPr>
          <p:nvPr/>
        </p:nvGrpSpPr>
        <p:grpSpPr bwMode="auto">
          <a:xfrm>
            <a:off x="1589088" y="1171575"/>
            <a:ext cx="4762" cy="1817688"/>
            <a:chOff x="4766" y="2572"/>
            <a:chExt cx="2" cy="922"/>
          </a:xfrm>
        </p:grpSpPr>
        <p:sp>
          <p:nvSpPr>
            <p:cNvPr id="63584" name="Line 261"/>
            <p:cNvSpPr>
              <a:spLocks noChangeShapeType="1"/>
            </p:cNvSpPr>
            <p:nvPr/>
          </p:nvSpPr>
          <p:spPr bwMode="auto">
            <a:xfrm>
              <a:off x="4766" y="2966"/>
              <a:ext cx="0" cy="108"/>
            </a:xfrm>
            <a:prstGeom prst="line">
              <a:avLst/>
            </a:prstGeom>
            <a:noFill/>
            <a:ln w="1905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5" name="Line 262"/>
            <p:cNvSpPr>
              <a:spLocks noChangeShapeType="1"/>
            </p:cNvSpPr>
            <p:nvPr/>
          </p:nvSpPr>
          <p:spPr bwMode="auto">
            <a:xfrm>
              <a:off x="4766" y="2572"/>
              <a:ext cx="0" cy="332"/>
            </a:xfrm>
            <a:prstGeom prst="line">
              <a:avLst/>
            </a:prstGeom>
            <a:noFill/>
            <a:ln w="1905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263"/>
            <p:cNvSpPr>
              <a:spLocks noChangeShapeType="1"/>
            </p:cNvSpPr>
            <p:nvPr/>
          </p:nvSpPr>
          <p:spPr bwMode="auto">
            <a:xfrm>
              <a:off x="4768" y="3114"/>
              <a:ext cx="0" cy="380"/>
            </a:xfrm>
            <a:prstGeom prst="line">
              <a:avLst/>
            </a:prstGeom>
            <a:noFill/>
            <a:ln w="1905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18" name="Line 264"/>
          <p:cNvSpPr>
            <a:spLocks noChangeShapeType="1"/>
          </p:cNvSpPr>
          <p:nvPr/>
        </p:nvSpPr>
        <p:spPr bwMode="auto">
          <a:xfrm>
            <a:off x="1352550" y="1601788"/>
            <a:ext cx="0" cy="4730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266"/>
          <p:cNvSpPr>
            <a:spLocks noChangeShapeType="1"/>
          </p:cNvSpPr>
          <p:nvPr/>
        </p:nvSpPr>
        <p:spPr bwMode="auto">
          <a:xfrm>
            <a:off x="1825625" y="1597025"/>
            <a:ext cx="0" cy="4730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Freeform 267"/>
          <p:cNvSpPr>
            <a:spLocks noChangeArrowheads="1"/>
          </p:cNvSpPr>
          <p:nvPr/>
        </p:nvSpPr>
        <p:spPr bwMode="auto">
          <a:xfrm>
            <a:off x="1349375" y="2070100"/>
            <a:ext cx="473075" cy="147638"/>
          </a:xfrm>
          <a:custGeom>
            <a:avLst/>
            <a:gdLst>
              <a:gd name="T0" fmla="*/ 0 w 240"/>
              <a:gd name="T1" fmla="*/ 0 h 75"/>
              <a:gd name="T2" fmla="*/ 2147483647 w 240"/>
              <a:gd name="T3" fmla="*/ 2147483647 h 75"/>
              <a:gd name="T4" fmla="*/ 2147483647 w 240"/>
              <a:gd name="T5" fmla="*/ 2147483647 h 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75">
                <a:moveTo>
                  <a:pt x="0" y="0"/>
                </a:moveTo>
                <a:lnTo>
                  <a:pt x="120" y="75"/>
                </a:lnTo>
                <a:lnTo>
                  <a:pt x="240" y="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268"/>
          <p:cNvSpPr>
            <a:spLocks noChangeShapeType="1"/>
          </p:cNvSpPr>
          <p:nvPr/>
        </p:nvSpPr>
        <p:spPr bwMode="auto">
          <a:xfrm>
            <a:off x="1346200" y="2074863"/>
            <a:ext cx="4794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269"/>
          <p:cNvSpPr>
            <a:spLocks noChangeShapeType="1"/>
          </p:cNvSpPr>
          <p:nvPr/>
        </p:nvSpPr>
        <p:spPr bwMode="auto">
          <a:xfrm>
            <a:off x="606425" y="1606550"/>
            <a:ext cx="7461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Freeform 271"/>
          <p:cNvSpPr>
            <a:spLocks noChangeArrowheads="1"/>
          </p:cNvSpPr>
          <p:nvPr/>
        </p:nvSpPr>
        <p:spPr bwMode="auto">
          <a:xfrm>
            <a:off x="1362075" y="1595438"/>
            <a:ext cx="452438" cy="84137"/>
          </a:xfrm>
          <a:custGeom>
            <a:avLst/>
            <a:gdLst>
              <a:gd name="T0" fmla="*/ 0 w 241"/>
              <a:gd name="T1" fmla="*/ 2147483647 h 43"/>
              <a:gd name="T2" fmla="*/ 2147483647 w 241"/>
              <a:gd name="T3" fmla="*/ 2147483647 h 43"/>
              <a:gd name="T4" fmla="*/ 2147483647 w 241"/>
              <a:gd name="T5" fmla="*/ 0 h 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" h="43">
                <a:moveTo>
                  <a:pt x="0" y="4"/>
                </a:moveTo>
                <a:cubicBezTo>
                  <a:pt x="40" y="22"/>
                  <a:pt x="80" y="43"/>
                  <a:pt x="120" y="42"/>
                </a:cubicBezTo>
                <a:cubicBezTo>
                  <a:pt x="160" y="41"/>
                  <a:pt x="216" y="9"/>
                  <a:pt x="241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" name="Group 359"/>
          <p:cNvGrpSpPr>
            <a:grpSpLocks/>
          </p:cNvGrpSpPr>
          <p:nvPr/>
        </p:nvGrpSpPr>
        <p:grpSpPr bwMode="auto">
          <a:xfrm>
            <a:off x="3938588" y="1700213"/>
            <a:ext cx="1493837" cy="1390650"/>
            <a:chOff x="2634" y="1143"/>
            <a:chExt cx="941" cy="876"/>
          </a:xfrm>
        </p:grpSpPr>
        <p:sp>
          <p:nvSpPr>
            <p:cNvPr id="63574" name="Line 212"/>
            <p:cNvSpPr>
              <a:spLocks noChangeShapeType="1"/>
            </p:cNvSpPr>
            <p:nvPr/>
          </p:nvSpPr>
          <p:spPr bwMode="auto">
            <a:xfrm flipV="1">
              <a:off x="3254" y="1695"/>
              <a:ext cx="288" cy="291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5" name="Line 213"/>
            <p:cNvSpPr>
              <a:spLocks noChangeShapeType="1"/>
            </p:cNvSpPr>
            <p:nvPr/>
          </p:nvSpPr>
          <p:spPr bwMode="auto">
            <a:xfrm flipV="1">
              <a:off x="3081" y="1520"/>
              <a:ext cx="494" cy="499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6" name="Line 214"/>
            <p:cNvSpPr>
              <a:spLocks noChangeShapeType="1"/>
            </p:cNvSpPr>
            <p:nvPr/>
          </p:nvSpPr>
          <p:spPr bwMode="auto">
            <a:xfrm flipV="1">
              <a:off x="2964" y="1398"/>
              <a:ext cx="586" cy="59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7" name="Line 215"/>
            <p:cNvSpPr>
              <a:spLocks noChangeShapeType="1"/>
            </p:cNvSpPr>
            <p:nvPr/>
          </p:nvSpPr>
          <p:spPr bwMode="auto">
            <a:xfrm flipV="1">
              <a:off x="2862" y="1301"/>
              <a:ext cx="643" cy="65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8" name="Line 216"/>
            <p:cNvSpPr>
              <a:spLocks noChangeShapeType="1"/>
            </p:cNvSpPr>
            <p:nvPr/>
          </p:nvSpPr>
          <p:spPr bwMode="auto">
            <a:xfrm flipV="1">
              <a:off x="2780" y="1217"/>
              <a:ext cx="671" cy="677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9" name="Line 217"/>
            <p:cNvSpPr>
              <a:spLocks noChangeShapeType="1"/>
            </p:cNvSpPr>
            <p:nvPr/>
          </p:nvSpPr>
          <p:spPr bwMode="auto">
            <a:xfrm flipV="1">
              <a:off x="2718" y="1462"/>
              <a:ext cx="347" cy="35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0" name="Line 218"/>
            <p:cNvSpPr>
              <a:spLocks noChangeShapeType="1"/>
            </p:cNvSpPr>
            <p:nvPr/>
          </p:nvSpPr>
          <p:spPr bwMode="auto">
            <a:xfrm flipV="1">
              <a:off x="2639" y="1284"/>
              <a:ext cx="324" cy="328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1" name="Line 219"/>
            <p:cNvSpPr>
              <a:spLocks noChangeShapeType="1"/>
            </p:cNvSpPr>
            <p:nvPr/>
          </p:nvSpPr>
          <p:spPr bwMode="auto">
            <a:xfrm flipV="1">
              <a:off x="2664" y="1408"/>
              <a:ext cx="315" cy="319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2" name="Line 220"/>
            <p:cNvSpPr>
              <a:spLocks noChangeShapeType="1"/>
            </p:cNvSpPr>
            <p:nvPr/>
          </p:nvSpPr>
          <p:spPr bwMode="auto">
            <a:xfrm flipV="1">
              <a:off x="2634" y="1143"/>
              <a:ext cx="324" cy="327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3" name="Line 290"/>
            <p:cNvSpPr>
              <a:spLocks noChangeShapeType="1"/>
            </p:cNvSpPr>
            <p:nvPr/>
          </p:nvSpPr>
          <p:spPr bwMode="auto">
            <a:xfrm flipV="1">
              <a:off x="3265" y="1151"/>
              <a:ext cx="109" cy="11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25" name="Freeform 294"/>
          <p:cNvSpPr>
            <a:spLocks noChangeArrowheads="1"/>
          </p:cNvSpPr>
          <p:nvPr/>
        </p:nvSpPr>
        <p:spPr bwMode="auto">
          <a:xfrm>
            <a:off x="4449763" y="1530350"/>
            <a:ext cx="476250" cy="692150"/>
          </a:xfrm>
          <a:custGeom>
            <a:avLst/>
            <a:gdLst>
              <a:gd name="T0" fmla="*/ 0 w 300"/>
              <a:gd name="T1" fmla="*/ 2147483647 h 400"/>
              <a:gd name="T2" fmla="*/ 0 w 300"/>
              <a:gd name="T3" fmla="*/ 2147483647 h 400"/>
              <a:gd name="T4" fmla="*/ 2147483647 w 300"/>
              <a:gd name="T5" fmla="*/ 2147483647 h 400"/>
              <a:gd name="T6" fmla="*/ 2147483647 w 300"/>
              <a:gd name="T7" fmla="*/ 2147483647 h 400"/>
              <a:gd name="T8" fmla="*/ 2147483647 w 300"/>
              <a:gd name="T9" fmla="*/ 2147483647 h 400"/>
              <a:gd name="T10" fmla="*/ 2147483647 w 300"/>
              <a:gd name="T11" fmla="*/ 0 h 400"/>
              <a:gd name="T12" fmla="*/ 2147483647 w 300"/>
              <a:gd name="T13" fmla="*/ 0 h 400"/>
              <a:gd name="T14" fmla="*/ 0 w 300"/>
              <a:gd name="T15" fmla="*/ 2147483647 h 4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00" h="400">
                <a:moveTo>
                  <a:pt x="0" y="20"/>
                </a:moveTo>
                <a:lnTo>
                  <a:pt x="0" y="308"/>
                </a:lnTo>
                <a:lnTo>
                  <a:pt x="152" y="400"/>
                </a:lnTo>
                <a:lnTo>
                  <a:pt x="300" y="308"/>
                </a:lnTo>
                <a:lnTo>
                  <a:pt x="300" y="28"/>
                </a:lnTo>
                <a:lnTo>
                  <a:pt x="212" y="0"/>
                </a:lnTo>
                <a:lnTo>
                  <a:pt x="108" y="0"/>
                </a:lnTo>
                <a:lnTo>
                  <a:pt x="0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287" name="Freeform 295"/>
          <p:cNvSpPr>
            <a:spLocks noChangeArrowheads="1"/>
          </p:cNvSpPr>
          <p:nvPr/>
        </p:nvSpPr>
        <p:spPr bwMode="auto">
          <a:xfrm>
            <a:off x="4462463" y="1606550"/>
            <a:ext cx="476250" cy="635000"/>
          </a:xfrm>
          <a:custGeom>
            <a:avLst/>
            <a:gdLst>
              <a:gd name="T0" fmla="*/ 0 w 300"/>
              <a:gd name="T1" fmla="*/ 2147483647 h 400"/>
              <a:gd name="T2" fmla="*/ 0 w 300"/>
              <a:gd name="T3" fmla="*/ 2147483647 h 400"/>
              <a:gd name="T4" fmla="*/ 2147483647 w 300"/>
              <a:gd name="T5" fmla="*/ 2147483647 h 400"/>
              <a:gd name="T6" fmla="*/ 2147483647 w 300"/>
              <a:gd name="T7" fmla="*/ 2147483647 h 400"/>
              <a:gd name="T8" fmla="*/ 2147483647 w 300"/>
              <a:gd name="T9" fmla="*/ 2147483647 h 400"/>
              <a:gd name="T10" fmla="*/ 2147483647 w 300"/>
              <a:gd name="T11" fmla="*/ 0 h 400"/>
              <a:gd name="T12" fmla="*/ 2147483647 w 300"/>
              <a:gd name="T13" fmla="*/ 0 h 400"/>
              <a:gd name="T14" fmla="*/ 0 w 300"/>
              <a:gd name="T15" fmla="*/ 2147483647 h 4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00" h="400">
                <a:moveTo>
                  <a:pt x="0" y="20"/>
                </a:moveTo>
                <a:lnTo>
                  <a:pt x="0" y="308"/>
                </a:lnTo>
                <a:lnTo>
                  <a:pt x="152" y="400"/>
                </a:lnTo>
                <a:lnTo>
                  <a:pt x="300" y="308"/>
                </a:lnTo>
                <a:lnTo>
                  <a:pt x="300" y="28"/>
                </a:lnTo>
                <a:lnTo>
                  <a:pt x="212" y="0"/>
                </a:lnTo>
                <a:lnTo>
                  <a:pt x="108" y="0"/>
                </a:lnTo>
                <a:lnTo>
                  <a:pt x="0" y="20"/>
                </a:lnTo>
                <a:close/>
              </a:path>
            </a:pathLst>
          </a:custGeom>
          <a:gradFill rotWithShape="1">
            <a:gsLst>
              <a:gs pos="0">
                <a:srgbClr val="FFE0A3"/>
              </a:gs>
              <a:gs pos="100000">
                <a:srgbClr val="FFCC66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1288" name="Line 296"/>
          <p:cNvSpPr>
            <a:spLocks noChangeShapeType="1"/>
          </p:cNvSpPr>
          <p:nvPr/>
        </p:nvSpPr>
        <p:spPr bwMode="auto">
          <a:xfrm>
            <a:off x="4456113" y="1625600"/>
            <a:ext cx="0" cy="4778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289" name="Line 297"/>
          <p:cNvSpPr>
            <a:spLocks noChangeShapeType="1"/>
          </p:cNvSpPr>
          <p:nvPr/>
        </p:nvSpPr>
        <p:spPr bwMode="auto">
          <a:xfrm>
            <a:off x="4454525" y="2097088"/>
            <a:ext cx="477838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290" name="Freeform 298"/>
          <p:cNvSpPr>
            <a:spLocks noChangeArrowheads="1"/>
          </p:cNvSpPr>
          <p:nvPr/>
        </p:nvSpPr>
        <p:spPr bwMode="auto">
          <a:xfrm>
            <a:off x="4452938" y="2093913"/>
            <a:ext cx="473075" cy="147637"/>
          </a:xfrm>
          <a:custGeom>
            <a:avLst/>
            <a:gdLst>
              <a:gd name="T0" fmla="*/ 0 w 240"/>
              <a:gd name="T1" fmla="*/ 0 h 75"/>
              <a:gd name="T2" fmla="*/ 2147483647 w 240"/>
              <a:gd name="T3" fmla="*/ 2147483647 h 75"/>
              <a:gd name="T4" fmla="*/ 2147483647 w 240"/>
              <a:gd name="T5" fmla="*/ 2147483647 h 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75">
                <a:moveTo>
                  <a:pt x="0" y="0"/>
                </a:moveTo>
                <a:lnTo>
                  <a:pt x="120" y="75"/>
                </a:lnTo>
                <a:lnTo>
                  <a:pt x="240" y="3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291" name="Arc 299"/>
          <p:cNvSpPr>
            <a:spLocks noChangeArrowheads="1"/>
          </p:cNvSpPr>
          <p:nvPr/>
        </p:nvSpPr>
        <p:spPr bwMode="auto">
          <a:xfrm rot="13500000" flipV="1">
            <a:off x="4351338" y="1531938"/>
            <a:ext cx="666750" cy="673100"/>
          </a:xfrm>
          <a:custGeom>
            <a:avLst/>
            <a:gdLst>
              <a:gd name="T0" fmla="*/ 396550205 w 19210"/>
              <a:gd name="T1" fmla="*/ -42108 h 19406"/>
              <a:gd name="T2" fmla="*/ 803219668 w 19210"/>
              <a:gd name="T3" fmla="*/ 397629229 h 19406"/>
              <a:gd name="T4" fmla="*/ 396550205 w 19210"/>
              <a:gd name="T5" fmla="*/ -42108 h 19406"/>
              <a:gd name="T6" fmla="*/ 803219668 w 19210"/>
              <a:gd name="T7" fmla="*/ 397629229 h 19406"/>
              <a:gd name="T8" fmla="*/ 0 w 19210"/>
              <a:gd name="T9" fmla="*/ 809779396 h 19406"/>
              <a:gd name="T10" fmla="*/ 396550205 w 19210"/>
              <a:gd name="T11" fmla="*/ -42108 h 194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210" h="19406" fill="none">
                <a:moveTo>
                  <a:pt x="9484" y="-1"/>
                </a:moveTo>
                <a:cubicBezTo>
                  <a:pt x="13668" y="2044"/>
                  <a:pt x="17080" y="5387"/>
                  <a:pt x="19210" y="9529"/>
                </a:cubicBezTo>
              </a:path>
              <a:path w="19210" h="19406" stroke="0">
                <a:moveTo>
                  <a:pt x="9484" y="-1"/>
                </a:moveTo>
                <a:cubicBezTo>
                  <a:pt x="13668" y="2044"/>
                  <a:pt x="17080" y="5387"/>
                  <a:pt x="19210" y="9529"/>
                </a:cubicBezTo>
                <a:lnTo>
                  <a:pt x="0" y="19406"/>
                </a:lnTo>
                <a:lnTo>
                  <a:pt x="9484" y="-1"/>
                </a:lnTo>
                <a:close/>
              </a:path>
            </a:pathLst>
          </a:cu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292" name="Line 300"/>
          <p:cNvSpPr>
            <a:spLocks noChangeShapeType="1"/>
          </p:cNvSpPr>
          <p:nvPr/>
        </p:nvSpPr>
        <p:spPr bwMode="auto">
          <a:xfrm>
            <a:off x="4929188" y="1620838"/>
            <a:ext cx="0" cy="485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301"/>
          <p:cNvGrpSpPr>
            <a:grpSpLocks/>
          </p:cNvGrpSpPr>
          <p:nvPr/>
        </p:nvGrpSpPr>
        <p:grpSpPr bwMode="auto">
          <a:xfrm>
            <a:off x="4692650" y="1466850"/>
            <a:ext cx="4763" cy="1817688"/>
            <a:chOff x="4766" y="2572"/>
            <a:chExt cx="2" cy="922"/>
          </a:xfrm>
        </p:grpSpPr>
        <p:sp>
          <p:nvSpPr>
            <p:cNvPr id="63571" name="Line 302"/>
            <p:cNvSpPr>
              <a:spLocks noChangeShapeType="1"/>
            </p:cNvSpPr>
            <p:nvPr/>
          </p:nvSpPr>
          <p:spPr bwMode="auto">
            <a:xfrm>
              <a:off x="4766" y="2966"/>
              <a:ext cx="0" cy="108"/>
            </a:xfrm>
            <a:prstGeom prst="line">
              <a:avLst/>
            </a:prstGeom>
            <a:noFill/>
            <a:ln w="1905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2" name="Line 303"/>
            <p:cNvSpPr>
              <a:spLocks noChangeShapeType="1"/>
            </p:cNvSpPr>
            <p:nvPr/>
          </p:nvSpPr>
          <p:spPr bwMode="auto">
            <a:xfrm>
              <a:off x="4766" y="2572"/>
              <a:ext cx="0" cy="332"/>
            </a:xfrm>
            <a:prstGeom prst="line">
              <a:avLst/>
            </a:prstGeom>
            <a:noFill/>
            <a:ln w="1905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3" name="Line 304"/>
            <p:cNvSpPr>
              <a:spLocks noChangeShapeType="1"/>
            </p:cNvSpPr>
            <p:nvPr/>
          </p:nvSpPr>
          <p:spPr bwMode="auto">
            <a:xfrm>
              <a:off x="4768" y="3114"/>
              <a:ext cx="0" cy="380"/>
            </a:xfrm>
            <a:prstGeom prst="line">
              <a:avLst/>
            </a:prstGeom>
            <a:noFill/>
            <a:ln w="1905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343"/>
          <p:cNvGrpSpPr>
            <a:grpSpLocks/>
          </p:cNvGrpSpPr>
          <p:nvPr/>
        </p:nvGrpSpPr>
        <p:grpSpPr bwMode="auto">
          <a:xfrm>
            <a:off x="5618163" y="3989388"/>
            <a:ext cx="1128712" cy="1522412"/>
            <a:chOff x="1188" y="3083"/>
            <a:chExt cx="711" cy="959"/>
          </a:xfrm>
        </p:grpSpPr>
        <p:sp>
          <p:nvSpPr>
            <p:cNvPr id="63557" name="Line 122"/>
            <p:cNvSpPr>
              <a:spLocks noChangeShapeType="1"/>
            </p:cNvSpPr>
            <p:nvPr/>
          </p:nvSpPr>
          <p:spPr bwMode="auto">
            <a:xfrm>
              <a:off x="1396" y="3083"/>
              <a:ext cx="0" cy="32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8" name="Line 123"/>
            <p:cNvSpPr>
              <a:spLocks noChangeShapeType="1"/>
            </p:cNvSpPr>
            <p:nvPr/>
          </p:nvSpPr>
          <p:spPr bwMode="auto">
            <a:xfrm>
              <a:off x="1682" y="3239"/>
              <a:ext cx="0" cy="30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9" name="Freeform 125"/>
            <p:cNvSpPr>
              <a:spLocks noChangeArrowheads="1"/>
            </p:cNvSpPr>
            <p:nvPr/>
          </p:nvSpPr>
          <p:spPr bwMode="auto">
            <a:xfrm>
              <a:off x="1388" y="3393"/>
              <a:ext cx="302" cy="189"/>
            </a:xfrm>
            <a:custGeom>
              <a:avLst/>
              <a:gdLst>
                <a:gd name="T0" fmla="*/ 747 w 192"/>
                <a:gd name="T1" fmla="*/ 375 h 120"/>
                <a:gd name="T2" fmla="*/ 351 w 192"/>
                <a:gd name="T3" fmla="*/ 469 h 120"/>
                <a:gd name="T4" fmla="*/ 0 w 192"/>
                <a:gd name="T5" fmla="*/ 0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20">
                  <a:moveTo>
                    <a:pt x="192" y="96"/>
                  </a:moveTo>
                  <a:lnTo>
                    <a:pt x="90" y="12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3560" name="Group 318"/>
            <p:cNvGrpSpPr>
              <a:grpSpLocks/>
            </p:cNvGrpSpPr>
            <p:nvPr/>
          </p:nvGrpSpPr>
          <p:grpSpPr bwMode="auto">
            <a:xfrm>
              <a:off x="1188" y="3102"/>
              <a:ext cx="711" cy="940"/>
              <a:chOff x="3378" y="2718"/>
              <a:chExt cx="711" cy="940"/>
            </a:xfrm>
          </p:grpSpPr>
          <p:grpSp>
            <p:nvGrpSpPr>
              <p:cNvPr id="63561" name="Group 231"/>
              <p:cNvGrpSpPr>
                <a:grpSpLocks/>
              </p:cNvGrpSpPr>
              <p:nvPr/>
            </p:nvGrpSpPr>
            <p:grpSpPr bwMode="auto">
              <a:xfrm>
                <a:off x="3402" y="2845"/>
                <a:ext cx="687" cy="813"/>
                <a:chOff x="2551" y="1179"/>
                <a:chExt cx="437" cy="517"/>
              </a:xfrm>
            </p:grpSpPr>
            <p:sp>
              <p:nvSpPr>
                <p:cNvPr id="63563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2571" y="1306"/>
                  <a:ext cx="92" cy="95"/>
                </a:xfrm>
                <a:prstGeom prst="line">
                  <a:avLst/>
                </a:prstGeom>
                <a:noFill/>
                <a:ln w="19050" cap="sq">
                  <a:solidFill>
                    <a:srgbClr val="FF33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564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2615" y="1361"/>
                  <a:ext cx="111" cy="114"/>
                </a:xfrm>
                <a:prstGeom prst="line">
                  <a:avLst/>
                </a:prstGeom>
                <a:noFill/>
                <a:ln w="19050" cap="sq">
                  <a:solidFill>
                    <a:srgbClr val="FF33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565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2657" y="1398"/>
                  <a:ext cx="152" cy="157"/>
                </a:xfrm>
                <a:prstGeom prst="line">
                  <a:avLst/>
                </a:prstGeom>
                <a:noFill/>
                <a:ln w="19050" cap="sq">
                  <a:solidFill>
                    <a:srgbClr val="FF33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566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2719" y="1365"/>
                  <a:ext cx="238" cy="246"/>
                </a:xfrm>
                <a:prstGeom prst="line">
                  <a:avLst/>
                </a:prstGeom>
                <a:noFill/>
                <a:ln w="19050" cap="sq">
                  <a:solidFill>
                    <a:srgbClr val="FF33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567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2871" y="1575"/>
                  <a:ext cx="117" cy="121"/>
                </a:xfrm>
                <a:prstGeom prst="line">
                  <a:avLst/>
                </a:prstGeom>
                <a:noFill/>
                <a:ln w="19050" cap="sq">
                  <a:solidFill>
                    <a:srgbClr val="FF33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568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2551" y="1179"/>
                  <a:ext cx="115" cy="119"/>
                </a:xfrm>
                <a:prstGeom prst="line">
                  <a:avLst/>
                </a:prstGeom>
                <a:noFill/>
                <a:ln w="19050" cap="sq">
                  <a:solidFill>
                    <a:srgbClr val="FF33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569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2788" y="1460"/>
                  <a:ext cx="198" cy="205"/>
                </a:xfrm>
                <a:prstGeom prst="line">
                  <a:avLst/>
                </a:prstGeom>
                <a:noFill/>
                <a:ln w="19050" cap="sq">
                  <a:solidFill>
                    <a:srgbClr val="FF33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570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2858" y="1281"/>
                  <a:ext cx="65" cy="67"/>
                </a:xfrm>
                <a:prstGeom prst="line">
                  <a:avLst/>
                </a:prstGeom>
                <a:noFill/>
                <a:ln w="19050" cap="sq">
                  <a:solidFill>
                    <a:srgbClr val="FF33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562" name="Line 317"/>
              <p:cNvSpPr>
                <a:spLocks noChangeShapeType="1"/>
              </p:cNvSpPr>
              <p:nvPr/>
            </p:nvSpPr>
            <p:spPr bwMode="auto">
              <a:xfrm flipH="1">
                <a:off x="3378" y="2718"/>
                <a:ext cx="192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41316" name="Text Box 324"/>
          <p:cNvSpPr txBox="1">
            <a:spLocks noChangeArrowheads="1"/>
          </p:cNvSpPr>
          <p:nvPr/>
        </p:nvSpPr>
        <p:spPr bwMode="auto">
          <a:xfrm>
            <a:off x="1147763" y="919163"/>
            <a:ext cx="409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b="1">
                <a:ea typeface="宋体" pitchFamily="2" charset="-122"/>
                <a:cs typeface="Arial" charset="0"/>
              </a:rPr>
              <a:t>A</a:t>
            </a:r>
            <a:endParaRPr lang="el-GR" sz="2200" b="1" baseline="-25000">
              <a:ea typeface="宋体" pitchFamily="2" charset="-122"/>
              <a:cs typeface="Arial" charset="0"/>
            </a:endParaRPr>
          </a:p>
        </p:txBody>
      </p:sp>
      <p:sp>
        <p:nvSpPr>
          <p:cNvPr id="341317" name="Text Box 325"/>
          <p:cNvSpPr txBox="1">
            <a:spLocks noChangeArrowheads="1"/>
          </p:cNvSpPr>
          <p:nvPr/>
        </p:nvSpPr>
        <p:spPr bwMode="auto">
          <a:xfrm>
            <a:off x="1169988" y="3186113"/>
            <a:ext cx="409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b="1">
                <a:ea typeface="宋体" pitchFamily="2" charset="-122"/>
                <a:cs typeface="Arial" charset="0"/>
              </a:rPr>
              <a:t>A</a:t>
            </a:r>
            <a:endParaRPr lang="el-GR" sz="2200" b="1" baseline="-25000">
              <a:ea typeface="宋体" pitchFamily="2" charset="-122"/>
              <a:cs typeface="Arial" charset="0"/>
            </a:endParaRPr>
          </a:p>
        </p:txBody>
      </p:sp>
      <p:sp>
        <p:nvSpPr>
          <p:cNvPr id="341318" name="Text Box 326"/>
          <p:cNvSpPr txBox="1">
            <a:spLocks noChangeArrowheads="1"/>
          </p:cNvSpPr>
          <p:nvPr/>
        </p:nvSpPr>
        <p:spPr bwMode="auto">
          <a:xfrm>
            <a:off x="5257800" y="1333500"/>
            <a:ext cx="6762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b="1" u="sng">
                <a:ea typeface="宋体" pitchFamily="2" charset="-122"/>
                <a:cs typeface="Arial" charset="0"/>
              </a:rPr>
              <a:t>A-A</a:t>
            </a:r>
            <a:endParaRPr lang="el-GR" sz="2200" b="1" u="sng" baseline="-25000">
              <a:ea typeface="宋体" pitchFamily="2" charset="-122"/>
              <a:cs typeface="Arial" charset="0"/>
            </a:endParaRPr>
          </a:p>
        </p:txBody>
      </p:sp>
      <p:sp>
        <p:nvSpPr>
          <p:cNvPr id="341319" name="Line 327"/>
          <p:cNvSpPr>
            <a:spLocks noChangeShapeType="1"/>
          </p:cNvSpPr>
          <p:nvPr/>
        </p:nvSpPr>
        <p:spPr bwMode="auto">
          <a:xfrm rot="5400000" flipH="1" flipV="1">
            <a:off x="1336676" y="1022350"/>
            <a:ext cx="0" cy="434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320" name="Line 328"/>
          <p:cNvSpPr>
            <a:spLocks noChangeShapeType="1"/>
          </p:cNvSpPr>
          <p:nvPr/>
        </p:nvSpPr>
        <p:spPr bwMode="auto">
          <a:xfrm rot="5400000" flipH="1" flipV="1">
            <a:off x="1358901" y="3289300"/>
            <a:ext cx="0" cy="434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321" name="Line 329"/>
          <p:cNvSpPr>
            <a:spLocks noChangeShapeType="1"/>
          </p:cNvSpPr>
          <p:nvPr/>
        </p:nvSpPr>
        <p:spPr bwMode="auto">
          <a:xfrm flipV="1">
            <a:off x="1579563" y="1077913"/>
            <a:ext cx="0" cy="3317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322" name="Line 330"/>
          <p:cNvSpPr>
            <a:spLocks noChangeShapeType="1"/>
          </p:cNvSpPr>
          <p:nvPr/>
        </p:nvSpPr>
        <p:spPr bwMode="auto">
          <a:xfrm flipV="1">
            <a:off x="1593850" y="3313113"/>
            <a:ext cx="0" cy="3317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330" name="Rectangle 338"/>
          <p:cNvSpPr>
            <a:spLocks noChangeArrowheads="1"/>
          </p:cNvSpPr>
          <p:nvPr/>
        </p:nvSpPr>
        <p:spPr bwMode="auto">
          <a:xfrm>
            <a:off x="192088" y="3848100"/>
            <a:ext cx="4264025" cy="19335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1332" name="Text Box 340"/>
          <p:cNvSpPr txBox="1">
            <a:spLocks noChangeArrowheads="1"/>
          </p:cNvSpPr>
          <p:nvPr/>
        </p:nvSpPr>
        <p:spPr bwMode="auto">
          <a:xfrm>
            <a:off x="157163" y="3717925"/>
            <a:ext cx="4303712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>
                <a:ea typeface="宋体" pitchFamily="2" charset="-122"/>
                <a:cs typeface="Arial" charset="0"/>
              </a:rPr>
              <a:t>    </a:t>
            </a:r>
            <a:r>
              <a:rPr lang="en-US" altLang="zh-CN" sz="2400">
                <a:ea typeface="宋体" pitchFamily="2" charset="-122"/>
                <a:cs typeface="Arial" charset="0"/>
              </a:rPr>
              <a:t>Nếu mặt phẳng cắt đi qua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>
                <a:solidFill>
                  <a:srgbClr val="FF0000"/>
                </a:solidFill>
                <a:ea typeface="宋体" pitchFamily="2" charset="-122"/>
                <a:cs typeface="Arial" charset="0"/>
              </a:rPr>
              <a:t>trục của các lỗ tròn xoay</a:t>
            </a:r>
            <a:r>
              <a:rPr lang="en-US" altLang="zh-CN" sz="2400">
                <a:ea typeface="宋体" pitchFamily="2" charset="-122"/>
                <a:cs typeface="Arial" charset="0"/>
              </a:rPr>
              <a:t> thì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>
                <a:ea typeface="宋体" pitchFamily="2" charset="-122"/>
                <a:cs typeface="Arial" charset="0"/>
              </a:rPr>
              <a:t>trên mặt cắt ta phải vẽ </a:t>
            </a:r>
            <a:r>
              <a:rPr lang="en-US" altLang="zh-CN" sz="2400" b="1">
                <a:solidFill>
                  <a:srgbClr val="FF0000"/>
                </a:solidFill>
                <a:ea typeface="宋体" pitchFamily="2" charset="-122"/>
                <a:cs typeface="Arial" charset="0"/>
              </a:rPr>
              <a:t>đường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>
                <a:solidFill>
                  <a:srgbClr val="FF0000"/>
                </a:solidFill>
                <a:ea typeface="宋体" pitchFamily="2" charset="-122"/>
                <a:cs typeface="Arial" charset="0"/>
              </a:rPr>
              <a:t>bao miệng lỗ phía sau</a:t>
            </a:r>
            <a:r>
              <a:rPr lang="en-US" altLang="zh-CN" sz="2400">
                <a:ea typeface="宋体" pitchFamily="2" charset="-122"/>
                <a:cs typeface="Arial" charset="0"/>
              </a:rPr>
              <a:t>.</a:t>
            </a:r>
          </a:p>
        </p:txBody>
      </p:sp>
      <p:grpSp>
        <p:nvGrpSpPr>
          <p:cNvPr id="15" name="Group 344"/>
          <p:cNvGrpSpPr>
            <a:grpSpLocks/>
          </p:cNvGrpSpPr>
          <p:nvPr/>
        </p:nvGrpSpPr>
        <p:grpSpPr bwMode="auto">
          <a:xfrm>
            <a:off x="4965700" y="3959225"/>
            <a:ext cx="1797050" cy="1993900"/>
            <a:chOff x="0" y="2499"/>
            <a:chExt cx="1132" cy="1256"/>
          </a:xfrm>
        </p:grpSpPr>
        <p:sp>
          <p:nvSpPr>
            <p:cNvPr id="63547" name="Freeform 345"/>
            <p:cNvSpPr>
              <a:spLocks noChangeArrowheads="1"/>
            </p:cNvSpPr>
            <p:nvPr/>
          </p:nvSpPr>
          <p:spPr bwMode="auto">
            <a:xfrm>
              <a:off x="36" y="2738"/>
              <a:ext cx="693" cy="953"/>
            </a:xfrm>
            <a:custGeom>
              <a:avLst/>
              <a:gdLst>
                <a:gd name="T0" fmla="*/ 198 w 441"/>
                <a:gd name="T1" fmla="*/ 35 h 606"/>
                <a:gd name="T2" fmla="*/ 0 w 441"/>
                <a:gd name="T3" fmla="*/ 269 h 606"/>
                <a:gd name="T4" fmla="*/ 429 w 441"/>
                <a:gd name="T5" fmla="*/ 304 h 606"/>
                <a:gd name="T6" fmla="*/ 792 w 441"/>
                <a:gd name="T7" fmla="*/ 596 h 606"/>
                <a:gd name="T8" fmla="*/ 1072 w 441"/>
                <a:gd name="T9" fmla="*/ 876 h 606"/>
                <a:gd name="T10" fmla="*/ 1270 w 441"/>
                <a:gd name="T11" fmla="*/ 1330 h 606"/>
                <a:gd name="T12" fmla="*/ 1386 w 441"/>
                <a:gd name="T13" fmla="*/ 1832 h 606"/>
                <a:gd name="T14" fmla="*/ 1282 w 441"/>
                <a:gd name="T15" fmla="*/ 2241 h 606"/>
                <a:gd name="T16" fmla="*/ 1223 w 441"/>
                <a:gd name="T17" fmla="*/ 2357 h 606"/>
                <a:gd name="T18" fmla="*/ 1526 w 441"/>
                <a:gd name="T19" fmla="*/ 2241 h 606"/>
                <a:gd name="T20" fmla="*/ 1711 w 441"/>
                <a:gd name="T21" fmla="*/ 1970 h 606"/>
                <a:gd name="T22" fmla="*/ 1617 w 441"/>
                <a:gd name="T23" fmla="*/ 1261 h 606"/>
                <a:gd name="T24" fmla="*/ 1282 w 441"/>
                <a:gd name="T25" fmla="*/ 583 h 606"/>
                <a:gd name="T26" fmla="*/ 965 w 441"/>
                <a:gd name="T27" fmla="*/ 269 h 606"/>
                <a:gd name="T28" fmla="*/ 665 w 441"/>
                <a:gd name="T29" fmla="*/ 69 h 606"/>
                <a:gd name="T30" fmla="*/ 360 w 441"/>
                <a:gd name="T31" fmla="*/ 0 h 606"/>
                <a:gd name="T32" fmla="*/ 198 w 441"/>
                <a:gd name="T33" fmla="*/ 35 h 60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41" h="606">
                  <a:moveTo>
                    <a:pt x="51" y="9"/>
                  </a:moveTo>
                  <a:lnTo>
                    <a:pt x="0" y="69"/>
                  </a:lnTo>
                  <a:lnTo>
                    <a:pt x="111" y="78"/>
                  </a:lnTo>
                  <a:lnTo>
                    <a:pt x="204" y="153"/>
                  </a:lnTo>
                  <a:lnTo>
                    <a:pt x="276" y="225"/>
                  </a:lnTo>
                  <a:lnTo>
                    <a:pt x="327" y="342"/>
                  </a:lnTo>
                  <a:lnTo>
                    <a:pt x="357" y="471"/>
                  </a:lnTo>
                  <a:lnTo>
                    <a:pt x="330" y="576"/>
                  </a:lnTo>
                  <a:lnTo>
                    <a:pt x="315" y="606"/>
                  </a:lnTo>
                  <a:lnTo>
                    <a:pt x="393" y="576"/>
                  </a:lnTo>
                  <a:lnTo>
                    <a:pt x="441" y="507"/>
                  </a:lnTo>
                  <a:lnTo>
                    <a:pt x="417" y="324"/>
                  </a:lnTo>
                  <a:lnTo>
                    <a:pt x="330" y="150"/>
                  </a:lnTo>
                  <a:lnTo>
                    <a:pt x="249" y="69"/>
                  </a:lnTo>
                  <a:lnTo>
                    <a:pt x="171" y="18"/>
                  </a:lnTo>
                  <a:lnTo>
                    <a:pt x="93" y="0"/>
                  </a:lnTo>
                  <a:lnTo>
                    <a:pt x="51" y="9"/>
                  </a:lnTo>
                  <a:close/>
                </a:path>
              </a:pathLst>
            </a:custGeom>
            <a:gradFill rotWithShape="1">
              <a:gsLst>
                <a:gs pos="0">
                  <a:srgbClr val="E3B65B"/>
                </a:gs>
                <a:gs pos="100000">
                  <a:srgbClr val="FFCC66">
                    <a:alpha val="99001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8" name="Freeform 346"/>
            <p:cNvSpPr>
              <a:spLocks noChangeArrowheads="1"/>
            </p:cNvSpPr>
            <p:nvPr/>
          </p:nvSpPr>
          <p:spPr bwMode="auto">
            <a:xfrm>
              <a:off x="582" y="2515"/>
              <a:ext cx="62" cy="182"/>
            </a:xfrm>
            <a:custGeom>
              <a:avLst/>
              <a:gdLst>
                <a:gd name="T0" fmla="*/ 149 w 40"/>
                <a:gd name="T1" fmla="*/ 0 h 116"/>
                <a:gd name="T2" fmla="*/ 149 w 40"/>
                <a:gd name="T3" fmla="*/ 449 h 116"/>
                <a:gd name="T4" fmla="*/ 0 w 40"/>
                <a:gd name="T5" fmla="*/ 340 h 116"/>
                <a:gd name="T6" fmla="*/ 45 w 40"/>
                <a:gd name="T7" fmla="*/ 138 h 116"/>
                <a:gd name="T8" fmla="*/ 149 w 40"/>
                <a:gd name="T9" fmla="*/ 0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116">
                  <a:moveTo>
                    <a:pt x="40" y="0"/>
                  </a:moveTo>
                  <a:lnTo>
                    <a:pt x="40" y="116"/>
                  </a:lnTo>
                  <a:lnTo>
                    <a:pt x="0" y="88"/>
                  </a:lnTo>
                  <a:lnTo>
                    <a:pt x="12" y="3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996600">
                <a:alpha val="7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9" name="Freeform 347"/>
            <p:cNvSpPr>
              <a:spLocks noChangeArrowheads="1"/>
            </p:cNvSpPr>
            <p:nvPr/>
          </p:nvSpPr>
          <p:spPr bwMode="auto">
            <a:xfrm>
              <a:off x="112" y="2499"/>
              <a:ext cx="1020" cy="1185"/>
            </a:xfrm>
            <a:custGeom>
              <a:avLst/>
              <a:gdLst>
                <a:gd name="T0" fmla="*/ 605 w 649"/>
                <a:gd name="T1" fmla="*/ 679 h 754"/>
                <a:gd name="T2" fmla="*/ 869 w 649"/>
                <a:gd name="T3" fmla="*/ 912 h 754"/>
                <a:gd name="T4" fmla="*/ 1383 w 649"/>
                <a:gd name="T5" fmla="*/ 1672 h 754"/>
                <a:gd name="T6" fmla="*/ 1474 w 649"/>
                <a:gd name="T7" fmla="*/ 2078 h 754"/>
                <a:gd name="T8" fmla="*/ 1507 w 649"/>
                <a:gd name="T9" fmla="*/ 2419 h 754"/>
                <a:gd name="T10" fmla="*/ 1444 w 649"/>
                <a:gd name="T11" fmla="*/ 2697 h 754"/>
                <a:gd name="T12" fmla="*/ 1356 w 649"/>
                <a:gd name="T13" fmla="*/ 2868 h 754"/>
                <a:gd name="T14" fmla="*/ 2221 w 649"/>
                <a:gd name="T15" fmla="*/ 2343 h 754"/>
                <a:gd name="T16" fmla="*/ 2416 w 649"/>
                <a:gd name="T17" fmla="*/ 2147 h 754"/>
                <a:gd name="T18" fmla="*/ 2500 w 649"/>
                <a:gd name="T19" fmla="*/ 1954 h 754"/>
                <a:gd name="T20" fmla="*/ 2507 w 649"/>
                <a:gd name="T21" fmla="*/ 1634 h 754"/>
                <a:gd name="T22" fmla="*/ 2425 w 649"/>
                <a:gd name="T23" fmla="*/ 1292 h 754"/>
                <a:gd name="T24" fmla="*/ 2268 w 649"/>
                <a:gd name="T25" fmla="*/ 902 h 754"/>
                <a:gd name="T26" fmla="*/ 2073 w 649"/>
                <a:gd name="T27" fmla="*/ 610 h 754"/>
                <a:gd name="T28" fmla="*/ 1957 w 649"/>
                <a:gd name="T29" fmla="*/ 429 h 754"/>
                <a:gd name="T30" fmla="*/ 1646 w 649"/>
                <a:gd name="T31" fmla="*/ 523 h 754"/>
                <a:gd name="T32" fmla="*/ 1292 w 649"/>
                <a:gd name="T33" fmla="*/ 442 h 754"/>
                <a:gd name="T34" fmla="*/ 1201 w 649"/>
                <a:gd name="T35" fmla="*/ 198 h 754"/>
                <a:gd name="T36" fmla="*/ 1339 w 649"/>
                <a:gd name="T37" fmla="*/ 39 h 754"/>
                <a:gd name="T38" fmla="*/ 1168 w 649"/>
                <a:gd name="T39" fmla="*/ 22 h 754"/>
                <a:gd name="T40" fmla="*/ 850 w 649"/>
                <a:gd name="T41" fmla="*/ 176 h 754"/>
                <a:gd name="T42" fmla="*/ 0 w 649"/>
                <a:gd name="T43" fmla="*/ 618 h 754"/>
                <a:gd name="T44" fmla="*/ 294 w 649"/>
                <a:gd name="T45" fmla="*/ 585 h 75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49" h="754">
                  <a:moveTo>
                    <a:pt x="156" y="175"/>
                  </a:moveTo>
                  <a:lnTo>
                    <a:pt x="224" y="235"/>
                  </a:lnTo>
                  <a:cubicBezTo>
                    <a:pt x="257" y="278"/>
                    <a:pt x="330" y="381"/>
                    <a:pt x="356" y="431"/>
                  </a:cubicBezTo>
                  <a:lnTo>
                    <a:pt x="380" y="535"/>
                  </a:lnTo>
                  <a:lnTo>
                    <a:pt x="388" y="623"/>
                  </a:lnTo>
                  <a:cubicBezTo>
                    <a:pt x="387" y="650"/>
                    <a:pt x="378" y="676"/>
                    <a:pt x="372" y="695"/>
                  </a:cubicBezTo>
                  <a:cubicBezTo>
                    <a:pt x="366" y="714"/>
                    <a:pt x="316" y="754"/>
                    <a:pt x="349" y="739"/>
                  </a:cubicBezTo>
                  <a:lnTo>
                    <a:pt x="572" y="604"/>
                  </a:lnTo>
                  <a:lnTo>
                    <a:pt x="622" y="553"/>
                  </a:lnTo>
                  <a:lnTo>
                    <a:pt x="644" y="503"/>
                  </a:lnTo>
                  <a:cubicBezTo>
                    <a:pt x="648" y="481"/>
                    <a:pt x="649" y="449"/>
                    <a:pt x="646" y="421"/>
                  </a:cubicBezTo>
                  <a:cubicBezTo>
                    <a:pt x="643" y="393"/>
                    <a:pt x="635" y="364"/>
                    <a:pt x="625" y="333"/>
                  </a:cubicBezTo>
                  <a:cubicBezTo>
                    <a:pt x="615" y="302"/>
                    <a:pt x="599" y="261"/>
                    <a:pt x="584" y="232"/>
                  </a:cubicBezTo>
                  <a:cubicBezTo>
                    <a:pt x="569" y="203"/>
                    <a:pt x="547" y="177"/>
                    <a:pt x="534" y="157"/>
                  </a:cubicBezTo>
                  <a:cubicBezTo>
                    <a:pt x="521" y="137"/>
                    <a:pt x="522" y="115"/>
                    <a:pt x="504" y="111"/>
                  </a:cubicBezTo>
                  <a:cubicBezTo>
                    <a:pt x="486" y="107"/>
                    <a:pt x="452" y="135"/>
                    <a:pt x="424" y="135"/>
                  </a:cubicBezTo>
                  <a:cubicBezTo>
                    <a:pt x="396" y="135"/>
                    <a:pt x="352" y="128"/>
                    <a:pt x="333" y="114"/>
                  </a:cubicBezTo>
                  <a:cubicBezTo>
                    <a:pt x="314" y="100"/>
                    <a:pt x="307" y="68"/>
                    <a:pt x="309" y="51"/>
                  </a:cubicBezTo>
                  <a:cubicBezTo>
                    <a:pt x="311" y="34"/>
                    <a:pt x="346" y="17"/>
                    <a:pt x="345" y="10"/>
                  </a:cubicBezTo>
                  <a:cubicBezTo>
                    <a:pt x="344" y="3"/>
                    <a:pt x="322" y="0"/>
                    <a:pt x="301" y="6"/>
                  </a:cubicBezTo>
                  <a:lnTo>
                    <a:pt x="219" y="45"/>
                  </a:lnTo>
                  <a:lnTo>
                    <a:pt x="0" y="159"/>
                  </a:lnTo>
                  <a:lnTo>
                    <a:pt x="76" y="151"/>
                  </a:lnTo>
                </a:path>
              </a:pathLst>
            </a:custGeom>
            <a:gradFill rotWithShape="1">
              <a:gsLst>
                <a:gs pos="0">
                  <a:srgbClr val="00C800"/>
                </a:gs>
                <a:gs pos="100000">
                  <a:srgbClr val="99FF9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0" name="Freeform 348"/>
            <p:cNvSpPr>
              <a:spLocks noChangeArrowheads="1"/>
            </p:cNvSpPr>
            <p:nvPr/>
          </p:nvSpPr>
          <p:spPr bwMode="auto">
            <a:xfrm>
              <a:off x="583" y="2508"/>
              <a:ext cx="338" cy="219"/>
            </a:xfrm>
            <a:custGeom>
              <a:avLst/>
              <a:gdLst>
                <a:gd name="T0" fmla="*/ 338 w 338"/>
                <a:gd name="T1" fmla="*/ 163 h 219"/>
                <a:gd name="T2" fmla="*/ 256 w 338"/>
                <a:gd name="T3" fmla="*/ 205 h 219"/>
                <a:gd name="T4" fmla="*/ 138 w 338"/>
                <a:gd name="T5" fmla="*/ 212 h 219"/>
                <a:gd name="T6" fmla="*/ 28 w 338"/>
                <a:gd name="T7" fmla="*/ 165 h 219"/>
                <a:gd name="T8" fmla="*/ 5 w 338"/>
                <a:gd name="T9" fmla="*/ 81 h 219"/>
                <a:gd name="T10" fmla="*/ 60 w 338"/>
                <a:gd name="T11" fmla="*/ 0 h 2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8" h="219">
                  <a:moveTo>
                    <a:pt x="338" y="163"/>
                  </a:moveTo>
                  <a:cubicBezTo>
                    <a:pt x="324" y="170"/>
                    <a:pt x="289" y="198"/>
                    <a:pt x="256" y="205"/>
                  </a:cubicBezTo>
                  <a:cubicBezTo>
                    <a:pt x="224" y="212"/>
                    <a:pt x="175" y="219"/>
                    <a:pt x="138" y="212"/>
                  </a:cubicBezTo>
                  <a:cubicBezTo>
                    <a:pt x="100" y="205"/>
                    <a:pt x="49" y="186"/>
                    <a:pt x="28" y="165"/>
                  </a:cubicBezTo>
                  <a:cubicBezTo>
                    <a:pt x="7" y="144"/>
                    <a:pt x="0" y="108"/>
                    <a:pt x="5" y="81"/>
                  </a:cubicBezTo>
                  <a:cubicBezTo>
                    <a:pt x="10" y="54"/>
                    <a:pt x="49" y="17"/>
                    <a:pt x="60" y="0"/>
                  </a:cubicBezTo>
                </a:path>
              </a:pathLst>
            </a:cu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1" name="Freeform 349"/>
            <p:cNvSpPr>
              <a:spLocks noChangeArrowheads="1"/>
            </p:cNvSpPr>
            <p:nvPr/>
          </p:nvSpPr>
          <p:spPr bwMode="auto">
            <a:xfrm>
              <a:off x="96" y="2740"/>
              <a:ext cx="635" cy="929"/>
            </a:xfrm>
            <a:custGeom>
              <a:avLst/>
              <a:gdLst>
                <a:gd name="T0" fmla="*/ 0 w 404"/>
                <a:gd name="T1" fmla="*/ 82 h 591"/>
                <a:gd name="T2" fmla="*/ 116 w 404"/>
                <a:gd name="T3" fmla="*/ 13 h 591"/>
                <a:gd name="T4" fmla="*/ 366 w 404"/>
                <a:gd name="T5" fmla="*/ 20 h 591"/>
                <a:gd name="T6" fmla="*/ 660 w 404"/>
                <a:gd name="T7" fmla="*/ 135 h 591"/>
                <a:gd name="T8" fmla="*/ 938 w 404"/>
                <a:gd name="T9" fmla="*/ 376 h 591"/>
                <a:gd name="T10" fmla="*/ 1157 w 404"/>
                <a:gd name="T11" fmla="*/ 640 h 591"/>
                <a:gd name="T12" fmla="*/ 1305 w 404"/>
                <a:gd name="T13" fmla="*/ 857 h 591"/>
                <a:gd name="T14" fmla="*/ 1438 w 404"/>
                <a:gd name="T15" fmla="*/ 1154 h 591"/>
                <a:gd name="T16" fmla="*/ 1515 w 404"/>
                <a:gd name="T17" fmla="*/ 1412 h 591"/>
                <a:gd name="T18" fmla="*/ 1561 w 404"/>
                <a:gd name="T19" fmla="*/ 1745 h 591"/>
                <a:gd name="T20" fmla="*/ 1554 w 404"/>
                <a:gd name="T21" fmla="*/ 1937 h 591"/>
                <a:gd name="T22" fmla="*/ 1482 w 404"/>
                <a:gd name="T23" fmla="*/ 2155 h 591"/>
                <a:gd name="T24" fmla="*/ 1352 w 404"/>
                <a:gd name="T25" fmla="*/ 2295 h 59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4" h="591">
                  <a:moveTo>
                    <a:pt x="0" y="21"/>
                  </a:moveTo>
                  <a:cubicBezTo>
                    <a:pt x="7" y="13"/>
                    <a:pt x="14" y="6"/>
                    <a:pt x="30" y="3"/>
                  </a:cubicBezTo>
                  <a:cubicBezTo>
                    <a:pt x="46" y="0"/>
                    <a:pt x="71" y="0"/>
                    <a:pt x="94" y="5"/>
                  </a:cubicBezTo>
                  <a:cubicBezTo>
                    <a:pt x="117" y="10"/>
                    <a:pt x="145" y="20"/>
                    <a:pt x="170" y="35"/>
                  </a:cubicBezTo>
                  <a:cubicBezTo>
                    <a:pt x="195" y="50"/>
                    <a:pt x="221" y="75"/>
                    <a:pt x="242" y="97"/>
                  </a:cubicBezTo>
                  <a:cubicBezTo>
                    <a:pt x="263" y="119"/>
                    <a:pt x="282" y="144"/>
                    <a:pt x="298" y="165"/>
                  </a:cubicBezTo>
                  <a:cubicBezTo>
                    <a:pt x="314" y="186"/>
                    <a:pt x="324" y="199"/>
                    <a:pt x="336" y="221"/>
                  </a:cubicBezTo>
                  <a:cubicBezTo>
                    <a:pt x="348" y="243"/>
                    <a:pt x="361" y="273"/>
                    <a:pt x="370" y="297"/>
                  </a:cubicBezTo>
                  <a:cubicBezTo>
                    <a:pt x="379" y="321"/>
                    <a:pt x="385" y="338"/>
                    <a:pt x="390" y="363"/>
                  </a:cubicBezTo>
                  <a:cubicBezTo>
                    <a:pt x="395" y="388"/>
                    <a:pt x="400" y="426"/>
                    <a:pt x="402" y="449"/>
                  </a:cubicBezTo>
                  <a:cubicBezTo>
                    <a:pt x="404" y="472"/>
                    <a:pt x="403" y="481"/>
                    <a:pt x="400" y="499"/>
                  </a:cubicBezTo>
                  <a:cubicBezTo>
                    <a:pt x="397" y="517"/>
                    <a:pt x="391" y="540"/>
                    <a:pt x="382" y="555"/>
                  </a:cubicBezTo>
                  <a:cubicBezTo>
                    <a:pt x="373" y="570"/>
                    <a:pt x="360" y="580"/>
                    <a:pt x="348" y="591"/>
                  </a:cubicBezTo>
                </a:path>
              </a:pathLst>
            </a:cu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2" name="Line 350"/>
            <p:cNvSpPr>
              <a:spLocks noChangeShapeType="1"/>
            </p:cNvSpPr>
            <p:nvPr/>
          </p:nvSpPr>
          <p:spPr bwMode="auto">
            <a:xfrm flipH="1">
              <a:off x="646" y="3430"/>
              <a:ext cx="415" cy="23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3" name="Line 351"/>
            <p:cNvSpPr>
              <a:spLocks noChangeShapeType="1"/>
            </p:cNvSpPr>
            <p:nvPr/>
          </p:nvSpPr>
          <p:spPr bwMode="auto">
            <a:xfrm flipH="1">
              <a:off x="93" y="2523"/>
              <a:ext cx="429" cy="247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4" name="Line 352"/>
            <p:cNvSpPr>
              <a:spLocks noChangeShapeType="1"/>
            </p:cNvSpPr>
            <p:nvPr/>
          </p:nvSpPr>
          <p:spPr bwMode="auto">
            <a:xfrm flipH="1">
              <a:off x="0" y="2747"/>
              <a:ext cx="121" cy="14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5" name="Line 353"/>
            <p:cNvSpPr>
              <a:spLocks noChangeShapeType="1"/>
            </p:cNvSpPr>
            <p:nvPr/>
          </p:nvSpPr>
          <p:spPr bwMode="auto">
            <a:xfrm flipH="1">
              <a:off x="498" y="3667"/>
              <a:ext cx="156" cy="33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6" name="Oval 354"/>
            <p:cNvSpPr>
              <a:spLocks noChangeArrowheads="1"/>
            </p:cNvSpPr>
            <p:nvPr/>
          </p:nvSpPr>
          <p:spPr bwMode="auto">
            <a:xfrm rot="-1812259">
              <a:off x="9" y="2806"/>
              <a:ext cx="529" cy="949"/>
            </a:xfrm>
            <a:prstGeom prst="ellipse">
              <a:avLst/>
            </a:prstGeom>
            <a:solidFill>
              <a:srgbClr val="FFFF99"/>
            </a:solidFill>
            <a:ln w="28575" cap="sq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Group 355"/>
          <p:cNvGrpSpPr>
            <a:grpSpLocks/>
          </p:cNvGrpSpPr>
          <p:nvPr/>
        </p:nvGrpSpPr>
        <p:grpSpPr bwMode="auto">
          <a:xfrm>
            <a:off x="5754688" y="3975100"/>
            <a:ext cx="1012825" cy="1452563"/>
            <a:chOff x="1652" y="3110"/>
            <a:chExt cx="638" cy="915"/>
          </a:xfrm>
        </p:grpSpPr>
        <p:sp>
          <p:nvSpPr>
            <p:cNvPr id="63545" name="Freeform 356"/>
            <p:cNvSpPr>
              <a:spLocks noChangeArrowheads="1"/>
            </p:cNvSpPr>
            <p:nvPr/>
          </p:nvSpPr>
          <p:spPr bwMode="auto">
            <a:xfrm>
              <a:off x="2054" y="3285"/>
              <a:ext cx="236" cy="740"/>
            </a:xfrm>
            <a:custGeom>
              <a:avLst/>
              <a:gdLst>
                <a:gd name="T0" fmla="*/ 0 w 150"/>
                <a:gd name="T1" fmla="*/ 0 h 471"/>
                <a:gd name="T2" fmla="*/ 171 w 150"/>
                <a:gd name="T3" fmla="*/ 176 h 471"/>
                <a:gd name="T4" fmla="*/ 319 w 150"/>
                <a:gd name="T5" fmla="*/ 393 h 471"/>
                <a:gd name="T6" fmla="*/ 453 w 150"/>
                <a:gd name="T7" fmla="*/ 687 h 471"/>
                <a:gd name="T8" fmla="*/ 530 w 150"/>
                <a:gd name="T9" fmla="*/ 943 h 471"/>
                <a:gd name="T10" fmla="*/ 577 w 150"/>
                <a:gd name="T11" fmla="*/ 1276 h 471"/>
                <a:gd name="T12" fmla="*/ 570 w 150"/>
                <a:gd name="T13" fmla="*/ 1469 h 471"/>
                <a:gd name="T14" fmla="*/ 497 w 150"/>
                <a:gd name="T15" fmla="*/ 1686 h 471"/>
                <a:gd name="T16" fmla="*/ 367 w 150"/>
                <a:gd name="T17" fmla="*/ 1827 h 4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0" h="471">
                  <a:moveTo>
                    <a:pt x="0" y="0"/>
                  </a:moveTo>
                  <a:cubicBezTo>
                    <a:pt x="8" y="7"/>
                    <a:pt x="30" y="28"/>
                    <a:pt x="44" y="45"/>
                  </a:cubicBezTo>
                  <a:cubicBezTo>
                    <a:pt x="58" y="62"/>
                    <a:pt x="70" y="79"/>
                    <a:pt x="82" y="101"/>
                  </a:cubicBezTo>
                  <a:cubicBezTo>
                    <a:pt x="94" y="123"/>
                    <a:pt x="107" y="153"/>
                    <a:pt x="116" y="177"/>
                  </a:cubicBezTo>
                  <a:cubicBezTo>
                    <a:pt x="125" y="201"/>
                    <a:pt x="131" y="218"/>
                    <a:pt x="136" y="243"/>
                  </a:cubicBezTo>
                  <a:cubicBezTo>
                    <a:pt x="141" y="268"/>
                    <a:pt x="146" y="306"/>
                    <a:pt x="148" y="329"/>
                  </a:cubicBezTo>
                  <a:cubicBezTo>
                    <a:pt x="150" y="352"/>
                    <a:pt x="149" y="361"/>
                    <a:pt x="146" y="379"/>
                  </a:cubicBezTo>
                  <a:cubicBezTo>
                    <a:pt x="143" y="397"/>
                    <a:pt x="137" y="420"/>
                    <a:pt x="128" y="435"/>
                  </a:cubicBezTo>
                  <a:cubicBezTo>
                    <a:pt x="119" y="450"/>
                    <a:pt x="106" y="460"/>
                    <a:pt x="94" y="471"/>
                  </a:cubicBezTo>
                </a:path>
              </a:pathLst>
            </a:cu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6" name="Freeform 357"/>
            <p:cNvSpPr>
              <a:spLocks noChangeArrowheads="1"/>
            </p:cNvSpPr>
            <p:nvPr/>
          </p:nvSpPr>
          <p:spPr bwMode="auto">
            <a:xfrm>
              <a:off x="1652" y="3110"/>
              <a:ext cx="137" cy="25"/>
            </a:xfrm>
            <a:custGeom>
              <a:avLst/>
              <a:gdLst>
                <a:gd name="T0" fmla="*/ 0 w 87"/>
                <a:gd name="T1" fmla="*/ 61 h 16"/>
                <a:gd name="T2" fmla="*/ 142 w 87"/>
                <a:gd name="T3" fmla="*/ 8 h 16"/>
                <a:gd name="T4" fmla="*/ 340 w 87"/>
                <a:gd name="T5" fmla="*/ 14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16">
                  <a:moveTo>
                    <a:pt x="0" y="16"/>
                  </a:moveTo>
                  <a:cubicBezTo>
                    <a:pt x="6" y="14"/>
                    <a:pt x="21" y="4"/>
                    <a:pt x="36" y="2"/>
                  </a:cubicBezTo>
                  <a:cubicBezTo>
                    <a:pt x="51" y="0"/>
                    <a:pt x="77" y="4"/>
                    <a:pt x="87" y="4"/>
                  </a:cubicBezTo>
                </a:path>
              </a:pathLst>
            </a:cu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445 0.1111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445 0.1111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4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4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4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4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4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4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34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34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413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4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4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41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41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41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1" grpId="0" animBg="1"/>
      <p:bldP spid="341001" grpId="1" animBg="1"/>
      <p:bldP spid="341019" grpId="0" animBg="1"/>
      <p:bldP spid="341203" grpId="0" animBg="1"/>
      <p:bldP spid="341287" grpId="0" animBg="1"/>
      <p:bldP spid="341288" grpId="0" animBg="1"/>
      <p:bldP spid="341289" grpId="0" animBg="1"/>
      <p:bldP spid="341290" grpId="0" animBg="1"/>
      <p:bldP spid="341291" grpId="0" animBg="1"/>
      <p:bldP spid="341292" grpId="0" animBg="1"/>
      <p:bldP spid="341316" grpId="0"/>
      <p:bldP spid="341317" grpId="0"/>
      <p:bldP spid="341318" grpId="0"/>
      <p:bldP spid="341319" grpId="0" animBg="1"/>
      <p:bldP spid="341320" grpId="0" animBg="1"/>
      <p:bldP spid="341321" grpId="0" animBg="1"/>
      <p:bldP spid="341322" grpId="0" animBg="1"/>
      <p:bldP spid="341330" grpId="0" animBg="1"/>
      <p:bldP spid="3413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4"/>
          <p:cNvGrpSpPr>
            <a:grpSpLocks/>
          </p:cNvGrpSpPr>
          <p:nvPr/>
        </p:nvGrpSpPr>
        <p:grpSpPr bwMode="auto">
          <a:xfrm>
            <a:off x="709613" y="2725738"/>
            <a:ext cx="3771900" cy="2347912"/>
            <a:chOff x="447" y="1717"/>
            <a:chExt cx="2376" cy="1479"/>
          </a:xfrm>
        </p:grpSpPr>
        <p:sp>
          <p:nvSpPr>
            <p:cNvPr id="37119" name="Rectangle 55"/>
            <p:cNvSpPr>
              <a:spLocks noChangeArrowheads="1"/>
            </p:cNvSpPr>
            <p:nvPr/>
          </p:nvSpPr>
          <p:spPr bwMode="auto">
            <a:xfrm>
              <a:off x="447" y="1836"/>
              <a:ext cx="2376" cy="1360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120" name="Rectangle 56"/>
            <p:cNvSpPr>
              <a:spLocks noChangeArrowheads="1"/>
            </p:cNvSpPr>
            <p:nvPr/>
          </p:nvSpPr>
          <p:spPr bwMode="auto">
            <a:xfrm>
              <a:off x="647" y="2046"/>
              <a:ext cx="1992" cy="94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121" name="Line 57"/>
            <p:cNvSpPr>
              <a:spLocks noChangeShapeType="1"/>
            </p:cNvSpPr>
            <p:nvPr/>
          </p:nvSpPr>
          <p:spPr bwMode="auto">
            <a:xfrm>
              <a:off x="1761" y="2989"/>
              <a:ext cx="0" cy="20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22" name="Line 58"/>
            <p:cNvSpPr>
              <a:spLocks noChangeShapeType="1"/>
            </p:cNvSpPr>
            <p:nvPr/>
          </p:nvSpPr>
          <p:spPr bwMode="auto">
            <a:xfrm>
              <a:off x="1767" y="1838"/>
              <a:ext cx="0" cy="20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23" name="Oval 60"/>
            <p:cNvSpPr>
              <a:spLocks noChangeArrowheads="1"/>
            </p:cNvSpPr>
            <p:nvPr/>
          </p:nvSpPr>
          <p:spPr bwMode="auto">
            <a:xfrm>
              <a:off x="1333" y="2206"/>
              <a:ext cx="606" cy="606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124" name="Line 61"/>
            <p:cNvSpPr>
              <a:spLocks noChangeShapeType="1"/>
            </p:cNvSpPr>
            <p:nvPr/>
          </p:nvSpPr>
          <p:spPr bwMode="auto">
            <a:xfrm>
              <a:off x="1612" y="2515"/>
              <a:ext cx="5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25" name="Line 62"/>
            <p:cNvSpPr>
              <a:spLocks noChangeShapeType="1"/>
            </p:cNvSpPr>
            <p:nvPr/>
          </p:nvSpPr>
          <p:spPr bwMode="auto">
            <a:xfrm>
              <a:off x="1699" y="2515"/>
              <a:ext cx="35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26" name="Line 63"/>
            <p:cNvSpPr>
              <a:spLocks noChangeShapeType="1"/>
            </p:cNvSpPr>
            <p:nvPr/>
          </p:nvSpPr>
          <p:spPr bwMode="auto">
            <a:xfrm>
              <a:off x="1225" y="2515"/>
              <a:ext cx="35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127" name="Group 64"/>
            <p:cNvGrpSpPr>
              <a:grpSpLocks/>
            </p:cNvGrpSpPr>
            <p:nvPr/>
          </p:nvGrpSpPr>
          <p:grpSpPr bwMode="auto">
            <a:xfrm rot="-5400000">
              <a:off x="1225" y="2515"/>
              <a:ext cx="828" cy="0"/>
              <a:chOff x="3762" y="1503"/>
              <a:chExt cx="828" cy="0"/>
            </a:xfrm>
          </p:grpSpPr>
          <p:sp>
            <p:nvSpPr>
              <p:cNvPr id="37139" name="Line 65"/>
              <p:cNvSpPr>
                <a:spLocks noChangeShapeType="1"/>
              </p:cNvSpPr>
              <p:nvPr/>
            </p:nvSpPr>
            <p:spPr bwMode="auto">
              <a:xfrm>
                <a:off x="4236" y="1503"/>
                <a:ext cx="35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40" name="Line 66"/>
              <p:cNvSpPr>
                <a:spLocks noChangeShapeType="1"/>
              </p:cNvSpPr>
              <p:nvPr/>
            </p:nvSpPr>
            <p:spPr bwMode="auto">
              <a:xfrm>
                <a:off x="3762" y="1503"/>
                <a:ext cx="35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128" name="Line 67"/>
            <p:cNvSpPr>
              <a:spLocks noChangeShapeType="1"/>
            </p:cNvSpPr>
            <p:nvPr/>
          </p:nvSpPr>
          <p:spPr bwMode="auto">
            <a:xfrm rot="-5400000">
              <a:off x="1612" y="2512"/>
              <a:ext cx="5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29" name="Line 68"/>
            <p:cNvSpPr>
              <a:spLocks noChangeShapeType="1"/>
            </p:cNvSpPr>
            <p:nvPr/>
          </p:nvSpPr>
          <p:spPr bwMode="auto">
            <a:xfrm flipH="1">
              <a:off x="841" y="1981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0" name="Line 69"/>
            <p:cNvSpPr>
              <a:spLocks noChangeShapeType="1"/>
            </p:cNvSpPr>
            <p:nvPr/>
          </p:nvSpPr>
          <p:spPr bwMode="auto">
            <a:xfrm>
              <a:off x="1303" y="1981"/>
              <a:ext cx="0" cy="5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1" name="Line 70"/>
            <p:cNvSpPr>
              <a:spLocks noChangeShapeType="1"/>
            </p:cNvSpPr>
            <p:nvPr/>
          </p:nvSpPr>
          <p:spPr bwMode="auto">
            <a:xfrm>
              <a:off x="847" y="1981"/>
              <a:ext cx="0" cy="5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2" name="Line 71"/>
            <p:cNvSpPr>
              <a:spLocks noChangeShapeType="1"/>
            </p:cNvSpPr>
            <p:nvPr/>
          </p:nvSpPr>
          <p:spPr bwMode="auto">
            <a:xfrm>
              <a:off x="1180" y="1837"/>
              <a:ext cx="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3" name="Line 72"/>
            <p:cNvSpPr>
              <a:spLocks noChangeShapeType="1"/>
            </p:cNvSpPr>
            <p:nvPr/>
          </p:nvSpPr>
          <p:spPr bwMode="auto">
            <a:xfrm>
              <a:off x="967" y="1837"/>
              <a:ext cx="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4" name="Line 73"/>
            <p:cNvSpPr>
              <a:spLocks noChangeShapeType="1"/>
            </p:cNvSpPr>
            <p:nvPr/>
          </p:nvSpPr>
          <p:spPr bwMode="auto">
            <a:xfrm rot="-5400000">
              <a:off x="1003" y="1790"/>
              <a:ext cx="14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5" name="Line 74"/>
            <p:cNvSpPr>
              <a:spLocks noChangeShapeType="1"/>
            </p:cNvSpPr>
            <p:nvPr/>
          </p:nvSpPr>
          <p:spPr bwMode="auto">
            <a:xfrm rot="-5400000">
              <a:off x="988" y="2072"/>
              <a:ext cx="17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6" name="Line 75"/>
            <p:cNvSpPr>
              <a:spLocks noChangeShapeType="1"/>
            </p:cNvSpPr>
            <p:nvPr/>
          </p:nvSpPr>
          <p:spPr bwMode="auto">
            <a:xfrm rot="-5400000">
              <a:off x="1057" y="1922"/>
              <a:ext cx="39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7" name="Line 76"/>
            <p:cNvSpPr>
              <a:spLocks noChangeShapeType="1"/>
            </p:cNvSpPr>
            <p:nvPr/>
          </p:nvSpPr>
          <p:spPr bwMode="auto">
            <a:xfrm>
              <a:off x="1087" y="1981"/>
              <a:ext cx="2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8" name="Rectangle 273"/>
            <p:cNvSpPr>
              <a:spLocks noChangeArrowheads="1"/>
            </p:cNvSpPr>
            <p:nvPr/>
          </p:nvSpPr>
          <p:spPr bwMode="auto">
            <a:xfrm>
              <a:off x="1492" y="2369"/>
              <a:ext cx="295" cy="29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992813" y="2427288"/>
            <a:ext cx="2827337" cy="2417762"/>
            <a:chOff x="1143" y="2025"/>
            <a:chExt cx="1781" cy="1523"/>
          </a:xfrm>
        </p:grpSpPr>
        <p:grpSp>
          <p:nvGrpSpPr>
            <p:cNvPr id="37095" name="Group 3"/>
            <p:cNvGrpSpPr>
              <a:grpSpLocks/>
            </p:cNvGrpSpPr>
            <p:nvPr/>
          </p:nvGrpSpPr>
          <p:grpSpPr bwMode="auto">
            <a:xfrm>
              <a:off x="1143" y="2028"/>
              <a:ext cx="1781" cy="1520"/>
              <a:chOff x="1143" y="2028"/>
              <a:chExt cx="1781" cy="1520"/>
            </a:xfrm>
          </p:grpSpPr>
          <p:sp>
            <p:nvSpPr>
              <p:cNvPr id="37103" name="Freeform 4"/>
              <p:cNvSpPr>
                <a:spLocks noChangeArrowheads="1"/>
              </p:cNvSpPr>
              <p:nvPr/>
            </p:nvSpPr>
            <p:spPr bwMode="auto">
              <a:xfrm>
                <a:off x="1516" y="2147"/>
                <a:ext cx="1162" cy="1080"/>
              </a:xfrm>
              <a:custGeom>
                <a:avLst/>
                <a:gdLst>
                  <a:gd name="T0" fmla="*/ 20 w 696"/>
                  <a:gd name="T1" fmla="*/ 1869 h 646"/>
                  <a:gd name="T2" fmla="*/ 3239 w 696"/>
                  <a:gd name="T3" fmla="*/ 3019 h 646"/>
                  <a:gd name="T4" fmla="*/ 3239 w 696"/>
                  <a:gd name="T5" fmla="*/ 1981 h 646"/>
                  <a:gd name="T6" fmla="*/ 2197 w 696"/>
                  <a:gd name="T7" fmla="*/ 1607 h 646"/>
                  <a:gd name="T8" fmla="*/ 2189 w 696"/>
                  <a:gd name="T9" fmla="*/ 737 h 646"/>
                  <a:gd name="T10" fmla="*/ 0 w 696"/>
                  <a:gd name="T11" fmla="*/ 0 h 646"/>
                  <a:gd name="T12" fmla="*/ 20 w 696"/>
                  <a:gd name="T13" fmla="*/ 1869 h 64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96" h="646">
                    <a:moveTo>
                      <a:pt x="4" y="400"/>
                    </a:moveTo>
                    <a:lnTo>
                      <a:pt x="696" y="646"/>
                    </a:lnTo>
                    <a:lnTo>
                      <a:pt x="696" y="424"/>
                    </a:lnTo>
                    <a:lnTo>
                      <a:pt x="472" y="344"/>
                    </a:lnTo>
                    <a:lnTo>
                      <a:pt x="470" y="158"/>
                    </a:lnTo>
                    <a:lnTo>
                      <a:pt x="0" y="0"/>
                    </a:lnTo>
                    <a:lnTo>
                      <a:pt x="4" y="400"/>
                    </a:lnTo>
                    <a:close/>
                  </a:path>
                </a:pathLst>
              </a:custGeom>
              <a:solidFill>
                <a:srgbClr val="FF7C80"/>
              </a:solidFill>
              <a:ln w="127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04" name="Freeform 5"/>
              <p:cNvSpPr>
                <a:spLocks noChangeArrowheads="1"/>
              </p:cNvSpPr>
              <p:nvPr/>
            </p:nvSpPr>
            <p:spPr bwMode="auto">
              <a:xfrm>
                <a:off x="1305" y="2147"/>
                <a:ext cx="218" cy="788"/>
              </a:xfrm>
              <a:custGeom>
                <a:avLst/>
                <a:gdLst>
                  <a:gd name="T0" fmla="*/ 0 w 218"/>
                  <a:gd name="T1" fmla="*/ 788 h 788"/>
                  <a:gd name="T2" fmla="*/ 218 w 218"/>
                  <a:gd name="T3" fmla="*/ 671 h 788"/>
                  <a:gd name="T4" fmla="*/ 211 w 218"/>
                  <a:gd name="T5" fmla="*/ 0 h 788"/>
                  <a:gd name="T6" fmla="*/ 0 w 218"/>
                  <a:gd name="T7" fmla="*/ 120 h 788"/>
                  <a:gd name="T8" fmla="*/ 0 w 218"/>
                  <a:gd name="T9" fmla="*/ 788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8" h="788">
                    <a:moveTo>
                      <a:pt x="0" y="788"/>
                    </a:moveTo>
                    <a:lnTo>
                      <a:pt x="218" y="671"/>
                    </a:lnTo>
                    <a:lnTo>
                      <a:pt x="211" y="0"/>
                    </a:lnTo>
                    <a:lnTo>
                      <a:pt x="0" y="120"/>
                    </a:lnTo>
                    <a:lnTo>
                      <a:pt x="0" y="788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05" name="Freeform 6"/>
              <p:cNvSpPr>
                <a:spLocks noChangeArrowheads="1"/>
              </p:cNvSpPr>
              <p:nvPr/>
            </p:nvSpPr>
            <p:spPr bwMode="auto">
              <a:xfrm>
                <a:off x="2625" y="2843"/>
                <a:ext cx="298" cy="705"/>
              </a:xfrm>
              <a:custGeom>
                <a:avLst/>
                <a:gdLst>
                  <a:gd name="T0" fmla="*/ 0 w 298"/>
                  <a:gd name="T1" fmla="*/ 705 h 705"/>
                  <a:gd name="T2" fmla="*/ 297 w 298"/>
                  <a:gd name="T3" fmla="*/ 546 h 705"/>
                  <a:gd name="T4" fmla="*/ 298 w 298"/>
                  <a:gd name="T5" fmla="*/ 0 h 705"/>
                  <a:gd name="T6" fmla="*/ 2 w 298"/>
                  <a:gd name="T7" fmla="*/ 166 h 705"/>
                  <a:gd name="T8" fmla="*/ 0 w 298"/>
                  <a:gd name="T9" fmla="*/ 705 h 7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" h="705">
                    <a:moveTo>
                      <a:pt x="0" y="705"/>
                    </a:moveTo>
                    <a:lnTo>
                      <a:pt x="297" y="546"/>
                    </a:lnTo>
                    <a:lnTo>
                      <a:pt x="298" y="0"/>
                    </a:lnTo>
                    <a:lnTo>
                      <a:pt x="2" y="166"/>
                    </a:lnTo>
                    <a:lnTo>
                      <a:pt x="0" y="7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06" name="Freeform 7"/>
              <p:cNvSpPr>
                <a:spLocks noChangeArrowheads="1"/>
              </p:cNvSpPr>
              <p:nvPr/>
            </p:nvSpPr>
            <p:spPr bwMode="auto">
              <a:xfrm>
                <a:off x="2299" y="2346"/>
                <a:ext cx="114" cy="378"/>
              </a:xfrm>
              <a:custGeom>
                <a:avLst/>
                <a:gdLst>
                  <a:gd name="T0" fmla="*/ 8 w 68"/>
                  <a:gd name="T1" fmla="*/ 1057 h 226"/>
                  <a:gd name="T2" fmla="*/ 320 w 68"/>
                  <a:gd name="T3" fmla="*/ 878 h 226"/>
                  <a:gd name="T4" fmla="*/ 320 w 68"/>
                  <a:gd name="T5" fmla="*/ 0 h 226"/>
                  <a:gd name="T6" fmla="*/ 0 w 68"/>
                  <a:gd name="T7" fmla="*/ 179 h 226"/>
                  <a:gd name="T8" fmla="*/ 8 w 68"/>
                  <a:gd name="T9" fmla="*/ 1057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8" h="226">
                    <a:moveTo>
                      <a:pt x="2" y="226"/>
                    </a:moveTo>
                    <a:lnTo>
                      <a:pt x="68" y="188"/>
                    </a:lnTo>
                    <a:lnTo>
                      <a:pt x="68" y="0"/>
                    </a:lnTo>
                    <a:lnTo>
                      <a:pt x="0" y="38"/>
                    </a:lnTo>
                    <a:lnTo>
                      <a:pt x="2" y="226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07" name="Freeform 8"/>
              <p:cNvSpPr>
                <a:spLocks noChangeArrowheads="1"/>
              </p:cNvSpPr>
              <p:nvPr/>
            </p:nvSpPr>
            <p:spPr bwMode="auto">
              <a:xfrm>
                <a:off x="2299" y="2656"/>
                <a:ext cx="625" cy="354"/>
              </a:xfrm>
              <a:custGeom>
                <a:avLst/>
                <a:gdLst>
                  <a:gd name="T0" fmla="*/ 120 w 625"/>
                  <a:gd name="T1" fmla="*/ 0 h 354"/>
                  <a:gd name="T2" fmla="*/ 625 w 625"/>
                  <a:gd name="T3" fmla="*/ 188 h 354"/>
                  <a:gd name="T4" fmla="*/ 323 w 625"/>
                  <a:gd name="T5" fmla="*/ 354 h 354"/>
                  <a:gd name="T6" fmla="*/ 185 w 625"/>
                  <a:gd name="T7" fmla="*/ 297 h 354"/>
                  <a:gd name="T8" fmla="*/ 361 w 625"/>
                  <a:gd name="T9" fmla="*/ 198 h 354"/>
                  <a:gd name="T10" fmla="*/ 0 w 625"/>
                  <a:gd name="T11" fmla="*/ 70 h 354"/>
                  <a:gd name="T12" fmla="*/ 120 w 625"/>
                  <a:gd name="T13" fmla="*/ 0 h 3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25" h="354">
                    <a:moveTo>
                      <a:pt x="120" y="0"/>
                    </a:moveTo>
                    <a:lnTo>
                      <a:pt x="625" y="188"/>
                    </a:lnTo>
                    <a:lnTo>
                      <a:pt x="323" y="354"/>
                    </a:lnTo>
                    <a:lnTo>
                      <a:pt x="185" y="297"/>
                    </a:lnTo>
                    <a:lnTo>
                      <a:pt x="361" y="198"/>
                    </a:lnTo>
                    <a:lnTo>
                      <a:pt x="0" y="7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08" name="Freeform 9"/>
              <p:cNvSpPr>
                <a:spLocks noChangeArrowheads="1"/>
              </p:cNvSpPr>
              <p:nvPr/>
            </p:nvSpPr>
            <p:spPr bwMode="auto">
              <a:xfrm>
                <a:off x="1152" y="2028"/>
                <a:ext cx="1261" cy="384"/>
              </a:xfrm>
              <a:custGeom>
                <a:avLst/>
                <a:gdLst>
                  <a:gd name="T0" fmla="*/ 362 w 1261"/>
                  <a:gd name="T1" fmla="*/ 124 h 384"/>
                  <a:gd name="T2" fmla="*/ 1147 w 1261"/>
                  <a:gd name="T3" fmla="*/ 384 h 384"/>
                  <a:gd name="T4" fmla="*/ 1261 w 1261"/>
                  <a:gd name="T5" fmla="*/ 317 h 384"/>
                  <a:gd name="T6" fmla="*/ 338 w 1261"/>
                  <a:gd name="T7" fmla="*/ 0 h 384"/>
                  <a:gd name="T8" fmla="*/ 0 w 1261"/>
                  <a:gd name="T9" fmla="*/ 193 h 384"/>
                  <a:gd name="T10" fmla="*/ 144 w 1261"/>
                  <a:gd name="T11" fmla="*/ 244 h 384"/>
                  <a:gd name="T12" fmla="*/ 362 w 1261"/>
                  <a:gd name="T13" fmla="*/ 124 h 3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1" h="384">
                    <a:moveTo>
                      <a:pt x="362" y="124"/>
                    </a:moveTo>
                    <a:lnTo>
                      <a:pt x="1147" y="384"/>
                    </a:lnTo>
                    <a:lnTo>
                      <a:pt x="1261" y="317"/>
                    </a:lnTo>
                    <a:lnTo>
                      <a:pt x="338" y="0"/>
                    </a:lnTo>
                    <a:lnTo>
                      <a:pt x="0" y="193"/>
                    </a:lnTo>
                    <a:lnTo>
                      <a:pt x="144" y="244"/>
                    </a:lnTo>
                    <a:lnTo>
                      <a:pt x="362" y="124"/>
                    </a:lnTo>
                    <a:close/>
                  </a:path>
                </a:pathLst>
              </a:cu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09" name="Oval 10"/>
              <p:cNvSpPr>
                <a:spLocks noChangeArrowheads="1"/>
              </p:cNvSpPr>
              <p:nvPr/>
            </p:nvSpPr>
            <p:spPr bwMode="auto">
              <a:xfrm rot="-1840344">
                <a:off x="1706" y="2340"/>
                <a:ext cx="281" cy="428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50000">
                    <a:srgbClr val="FFB2B2"/>
                  </a:gs>
                  <a:gs pos="100000">
                    <a:srgbClr val="FF0000"/>
                  </a:gs>
                </a:gsLst>
                <a:lin ang="2700000" scaled="1"/>
              </a:gradFill>
              <a:ln w="127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110" name="Freeform 11"/>
              <p:cNvSpPr>
                <a:spLocks noChangeArrowheads="1"/>
              </p:cNvSpPr>
              <p:nvPr/>
            </p:nvSpPr>
            <p:spPr bwMode="auto">
              <a:xfrm>
                <a:off x="1298" y="2815"/>
                <a:ext cx="1183" cy="528"/>
              </a:xfrm>
              <a:custGeom>
                <a:avLst/>
                <a:gdLst>
                  <a:gd name="T0" fmla="*/ 0 w 1183"/>
                  <a:gd name="T1" fmla="*/ 124 h 528"/>
                  <a:gd name="T2" fmla="*/ 433 w 1183"/>
                  <a:gd name="T3" fmla="*/ 273 h 528"/>
                  <a:gd name="T4" fmla="*/ 463 w 1183"/>
                  <a:gd name="T5" fmla="*/ 261 h 528"/>
                  <a:gd name="T6" fmla="*/ 529 w 1183"/>
                  <a:gd name="T7" fmla="*/ 282 h 528"/>
                  <a:gd name="T8" fmla="*/ 635 w 1183"/>
                  <a:gd name="T9" fmla="*/ 234 h 528"/>
                  <a:gd name="T10" fmla="*/ 762 w 1183"/>
                  <a:gd name="T11" fmla="*/ 281 h 528"/>
                  <a:gd name="T12" fmla="*/ 749 w 1183"/>
                  <a:gd name="T13" fmla="*/ 352 h 528"/>
                  <a:gd name="T14" fmla="*/ 759 w 1183"/>
                  <a:gd name="T15" fmla="*/ 382 h 528"/>
                  <a:gd name="T16" fmla="*/ 809 w 1183"/>
                  <a:gd name="T17" fmla="*/ 398 h 528"/>
                  <a:gd name="T18" fmla="*/ 1180 w 1183"/>
                  <a:gd name="T19" fmla="*/ 528 h 528"/>
                  <a:gd name="T20" fmla="*/ 1183 w 1183"/>
                  <a:gd name="T21" fmla="*/ 342 h 528"/>
                  <a:gd name="T22" fmla="*/ 224 w 1183"/>
                  <a:gd name="T23" fmla="*/ 0 h 528"/>
                  <a:gd name="T24" fmla="*/ 0 w 1183"/>
                  <a:gd name="T25" fmla="*/ 124 h 5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83" h="528">
                    <a:moveTo>
                      <a:pt x="0" y="124"/>
                    </a:moveTo>
                    <a:lnTo>
                      <a:pt x="433" y="273"/>
                    </a:lnTo>
                    <a:lnTo>
                      <a:pt x="463" y="261"/>
                    </a:lnTo>
                    <a:lnTo>
                      <a:pt x="529" y="282"/>
                    </a:lnTo>
                    <a:lnTo>
                      <a:pt x="635" y="234"/>
                    </a:lnTo>
                    <a:lnTo>
                      <a:pt x="762" y="281"/>
                    </a:lnTo>
                    <a:lnTo>
                      <a:pt x="749" y="352"/>
                    </a:lnTo>
                    <a:lnTo>
                      <a:pt x="759" y="382"/>
                    </a:lnTo>
                    <a:lnTo>
                      <a:pt x="809" y="398"/>
                    </a:lnTo>
                    <a:lnTo>
                      <a:pt x="1180" y="528"/>
                    </a:lnTo>
                    <a:lnTo>
                      <a:pt x="1183" y="342"/>
                    </a:lnTo>
                    <a:lnTo>
                      <a:pt x="224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1" name="Freeform 12"/>
              <p:cNvSpPr>
                <a:spLocks noChangeArrowheads="1"/>
              </p:cNvSpPr>
              <p:nvPr/>
            </p:nvSpPr>
            <p:spPr bwMode="auto">
              <a:xfrm>
                <a:off x="1143" y="2218"/>
                <a:ext cx="686" cy="1054"/>
              </a:xfrm>
              <a:custGeom>
                <a:avLst/>
                <a:gdLst>
                  <a:gd name="T0" fmla="*/ 162 w 686"/>
                  <a:gd name="T1" fmla="*/ 52 h 1054"/>
                  <a:gd name="T2" fmla="*/ 162 w 686"/>
                  <a:gd name="T3" fmla="*/ 721 h 1054"/>
                  <a:gd name="T4" fmla="*/ 566 w 686"/>
                  <a:gd name="T5" fmla="*/ 864 h 1054"/>
                  <a:gd name="T6" fmla="*/ 592 w 686"/>
                  <a:gd name="T7" fmla="*/ 874 h 1054"/>
                  <a:gd name="T8" fmla="*/ 611 w 686"/>
                  <a:gd name="T9" fmla="*/ 855 h 1054"/>
                  <a:gd name="T10" fmla="*/ 686 w 686"/>
                  <a:gd name="T11" fmla="*/ 880 h 1054"/>
                  <a:gd name="T12" fmla="*/ 686 w 686"/>
                  <a:gd name="T13" fmla="*/ 1054 h 1054"/>
                  <a:gd name="T14" fmla="*/ 0 w 686"/>
                  <a:gd name="T15" fmla="*/ 817 h 1054"/>
                  <a:gd name="T16" fmla="*/ 3 w 686"/>
                  <a:gd name="T17" fmla="*/ 0 h 1054"/>
                  <a:gd name="T18" fmla="*/ 162 w 686"/>
                  <a:gd name="T19" fmla="*/ 52 h 10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86" h="1054">
                    <a:moveTo>
                      <a:pt x="162" y="52"/>
                    </a:moveTo>
                    <a:lnTo>
                      <a:pt x="162" y="721"/>
                    </a:lnTo>
                    <a:lnTo>
                      <a:pt x="566" y="864"/>
                    </a:lnTo>
                    <a:lnTo>
                      <a:pt x="592" y="874"/>
                    </a:lnTo>
                    <a:lnTo>
                      <a:pt x="611" y="855"/>
                    </a:lnTo>
                    <a:lnTo>
                      <a:pt x="686" y="880"/>
                    </a:lnTo>
                    <a:lnTo>
                      <a:pt x="686" y="1054"/>
                    </a:lnTo>
                    <a:lnTo>
                      <a:pt x="0" y="817"/>
                    </a:lnTo>
                    <a:lnTo>
                      <a:pt x="3" y="0"/>
                    </a:lnTo>
                    <a:lnTo>
                      <a:pt x="162" y="52"/>
                    </a:lnTo>
                    <a:close/>
                  </a:path>
                </a:pathLst>
              </a:custGeom>
              <a:solidFill>
                <a:srgbClr val="FF7C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2" name="Freeform 13"/>
              <p:cNvSpPr>
                <a:spLocks noChangeArrowheads="1"/>
              </p:cNvSpPr>
              <p:nvPr/>
            </p:nvSpPr>
            <p:spPr bwMode="auto">
              <a:xfrm>
                <a:off x="1977" y="2948"/>
                <a:ext cx="651" cy="593"/>
              </a:xfrm>
              <a:custGeom>
                <a:avLst/>
                <a:gdLst>
                  <a:gd name="T0" fmla="*/ 651 w 651"/>
                  <a:gd name="T1" fmla="*/ 593 h 593"/>
                  <a:gd name="T2" fmla="*/ 645 w 651"/>
                  <a:gd name="T3" fmla="*/ 57 h 593"/>
                  <a:gd name="T4" fmla="*/ 498 w 651"/>
                  <a:gd name="T5" fmla="*/ 0 h 593"/>
                  <a:gd name="T6" fmla="*/ 498 w 651"/>
                  <a:gd name="T7" fmla="*/ 395 h 593"/>
                  <a:gd name="T8" fmla="*/ 110 w 651"/>
                  <a:gd name="T9" fmla="*/ 261 h 593"/>
                  <a:gd name="T10" fmla="*/ 87 w 651"/>
                  <a:gd name="T11" fmla="*/ 251 h 593"/>
                  <a:gd name="T12" fmla="*/ 67 w 651"/>
                  <a:gd name="T13" fmla="*/ 221 h 593"/>
                  <a:gd name="T14" fmla="*/ 0 w 651"/>
                  <a:gd name="T15" fmla="*/ 198 h 593"/>
                  <a:gd name="T16" fmla="*/ 0 w 651"/>
                  <a:gd name="T17" fmla="*/ 372 h 593"/>
                  <a:gd name="T18" fmla="*/ 651 w 651"/>
                  <a:gd name="T19" fmla="*/ 593 h 59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51" h="593">
                    <a:moveTo>
                      <a:pt x="651" y="593"/>
                    </a:moveTo>
                    <a:lnTo>
                      <a:pt x="645" y="57"/>
                    </a:lnTo>
                    <a:lnTo>
                      <a:pt x="498" y="0"/>
                    </a:lnTo>
                    <a:lnTo>
                      <a:pt x="498" y="395"/>
                    </a:lnTo>
                    <a:lnTo>
                      <a:pt x="110" y="261"/>
                    </a:lnTo>
                    <a:lnTo>
                      <a:pt x="87" y="251"/>
                    </a:lnTo>
                    <a:lnTo>
                      <a:pt x="67" y="221"/>
                    </a:lnTo>
                    <a:lnTo>
                      <a:pt x="0" y="198"/>
                    </a:lnTo>
                    <a:lnTo>
                      <a:pt x="0" y="372"/>
                    </a:lnTo>
                    <a:lnTo>
                      <a:pt x="651" y="593"/>
                    </a:lnTo>
                    <a:close/>
                  </a:path>
                </a:pathLst>
              </a:custGeom>
              <a:solidFill>
                <a:srgbClr val="FF7C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3" name="Freeform 14"/>
              <p:cNvSpPr>
                <a:spLocks noChangeArrowheads="1"/>
              </p:cNvSpPr>
              <p:nvPr/>
            </p:nvSpPr>
            <p:spPr bwMode="auto">
              <a:xfrm>
                <a:off x="1756" y="3035"/>
                <a:ext cx="333" cy="131"/>
              </a:xfrm>
              <a:custGeom>
                <a:avLst/>
                <a:gdLst>
                  <a:gd name="T0" fmla="*/ 0 w 199"/>
                  <a:gd name="T1" fmla="*/ 96 h 78"/>
                  <a:gd name="T2" fmla="*/ 166 w 199"/>
                  <a:gd name="T3" fmla="*/ 37 h 78"/>
                  <a:gd name="T4" fmla="*/ 320 w 199"/>
                  <a:gd name="T5" fmla="*/ 8 h 78"/>
                  <a:gd name="T6" fmla="*/ 502 w 199"/>
                  <a:gd name="T7" fmla="*/ 0 h 78"/>
                  <a:gd name="T8" fmla="*/ 669 w 199"/>
                  <a:gd name="T9" fmla="*/ 29 h 78"/>
                  <a:gd name="T10" fmla="*/ 807 w 199"/>
                  <a:gd name="T11" fmla="*/ 82 h 78"/>
                  <a:gd name="T12" fmla="*/ 904 w 199"/>
                  <a:gd name="T13" fmla="*/ 138 h 78"/>
                  <a:gd name="T14" fmla="*/ 932 w 199"/>
                  <a:gd name="T15" fmla="*/ 215 h 78"/>
                  <a:gd name="T16" fmla="*/ 895 w 199"/>
                  <a:gd name="T17" fmla="*/ 299 h 78"/>
                  <a:gd name="T18" fmla="*/ 810 w 199"/>
                  <a:gd name="T19" fmla="*/ 369 h 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9" h="78">
                    <a:moveTo>
                      <a:pt x="0" y="20"/>
                    </a:moveTo>
                    <a:lnTo>
                      <a:pt x="35" y="8"/>
                    </a:lnTo>
                    <a:lnTo>
                      <a:pt x="68" y="2"/>
                    </a:lnTo>
                    <a:lnTo>
                      <a:pt x="107" y="0"/>
                    </a:lnTo>
                    <a:lnTo>
                      <a:pt x="143" y="6"/>
                    </a:lnTo>
                    <a:lnTo>
                      <a:pt x="172" y="17"/>
                    </a:lnTo>
                    <a:lnTo>
                      <a:pt x="193" y="29"/>
                    </a:lnTo>
                    <a:lnTo>
                      <a:pt x="199" y="45"/>
                    </a:lnTo>
                    <a:lnTo>
                      <a:pt x="191" y="63"/>
                    </a:lnTo>
                    <a:lnTo>
                      <a:pt x="173" y="78"/>
                    </a:lnTo>
                  </a:path>
                </a:pathLst>
              </a:cu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4" name="Freeform 15"/>
              <p:cNvSpPr>
                <a:spLocks noChangeArrowheads="1"/>
              </p:cNvSpPr>
              <p:nvPr/>
            </p:nvSpPr>
            <p:spPr bwMode="auto">
              <a:xfrm>
                <a:off x="1828" y="3080"/>
                <a:ext cx="178" cy="199"/>
              </a:xfrm>
              <a:custGeom>
                <a:avLst/>
                <a:gdLst>
                  <a:gd name="T0" fmla="*/ 0 w 106"/>
                  <a:gd name="T1" fmla="*/ 42 h 119"/>
                  <a:gd name="T2" fmla="*/ 76 w 106"/>
                  <a:gd name="T3" fmla="*/ 22 h 119"/>
                  <a:gd name="T4" fmla="*/ 203 w 106"/>
                  <a:gd name="T5" fmla="*/ 0 h 119"/>
                  <a:gd name="T6" fmla="*/ 341 w 106"/>
                  <a:gd name="T7" fmla="*/ 0 h 119"/>
                  <a:gd name="T8" fmla="*/ 453 w 106"/>
                  <a:gd name="T9" fmla="*/ 37 h 119"/>
                  <a:gd name="T10" fmla="*/ 502 w 106"/>
                  <a:gd name="T11" fmla="*/ 79 h 119"/>
                  <a:gd name="T12" fmla="*/ 482 w 106"/>
                  <a:gd name="T13" fmla="*/ 134 h 119"/>
                  <a:gd name="T14" fmla="*/ 411 w 106"/>
                  <a:gd name="T15" fmla="*/ 167 h 119"/>
                  <a:gd name="T16" fmla="*/ 411 w 106"/>
                  <a:gd name="T17" fmla="*/ 557 h 119"/>
                  <a:gd name="T18" fmla="*/ 369 w 106"/>
                  <a:gd name="T19" fmla="*/ 507 h 119"/>
                  <a:gd name="T20" fmla="*/ 299 w 106"/>
                  <a:gd name="T21" fmla="*/ 487 h 119"/>
                  <a:gd name="T22" fmla="*/ 228 w 106"/>
                  <a:gd name="T23" fmla="*/ 478 h 119"/>
                  <a:gd name="T24" fmla="*/ 154 w 106"/>
                  <a:gd name="T25" fmla="*/ 478 h 119"/>
                  <a:gd name="T26" fmla="*/ 76 w 106"/>
                  <a:gd name="T27" fmla="*/ 492 h 119"/>
                  <a:gd name="T28" fmla="*/ 5 w 106"/>
                  <a:gd name="T29" fmla="*/ 533 h 119"/>
                  <a:gd name="T30" fmla="*/ 0 w 106"/>
                  <a:gd name="T31" fmla="*/ 42 h 11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06" h="119">
                    <a:moveTo>
                      <a:pt x="0" y="9"/>
                    </a:moveTo>
                    <a:lnTo>
                      <a:pt x="16" y="5"/>
                    </a:lnTo>
                    <a:lnTo>
                      <a:pt x="43" y="0"/>
                    </a:lnTo>
                    <a:lnTo>
                      <a:pt x="72" y="0"/>
                    </a:lnTo>
                    <a:cubicBezTo>
                      <a:pt x="81" y="1"/>
                      <a:pt x="90" y="5"/>
                      <a:pt x="96" y="8"/>
                    </a:cubicBezTo>
                    <a:lnTo>
                      <a:pt x="106" y="17"/>
                    </a:lnTo>
                    <a:lnTo>
                      <a:pt x="102" y="29"/>
                    </a:lnTo>
                    <a:lnTo>
                      <a:pt x="87" y="36"/>
                    </a:lnTo>
                    <a:lnTo>
                      <a:pt x="87" y="119"/>
                    </a:lnTo>
                    <a:lnTo>
                      <a:pt x="78" y="108"/>
                    </a:lnTo>
                    <a:lnTo>
                      <a:pt x="63" y="104"/>
                    </a:lnTo>
                    <a:lnTo>
                      <a:pt x="48" y="102"/>
                    </a:lnTo>
                    <a:lnTo>
                      <a:pt x="33" y="102"/>
                    </a:lnTo>
                    <a:lnTo>
                      <a:pt x="16" y="105"/>
                    </a:lnTo>
                    <a:lnTo>
                      <a:pt x="1" y="114"/>
                    </a:lnTo>
                    <a:lnTo>
                      <a:pt x="0" y="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7C80"/>
                  </a:gs>
                  <a:gs pos="50000">
                    <a:srgbClr val="FFC9CB"/>
                  </a:gs>
                  <a:gs pos="100000">
                    <a:srgbClr val="FF7C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5" name="Freeform 16"/>
              <p:cNvSpPr>
                <a:spLocks noChangeArrowheads="1"/>
              </p:cNvSpPr>
              <p:nvPr/>
            </p:nvSpPr>
            <p:spPr bwMode="auto">
              <a:xfrm>
                <a:off x="2086" y="3100"/>
                <a:ext cx="37" cy="49"/>
              </a:xfrm>
              <a:custGeom>
                <a:avLst/>
                <a:gdLst>
                  <a:gd name="T0" fmla="*/ 0 w 23"/>
                  <a:gd name="T1" fmla="*/ 0 h 30"/>
                  <a:gd name="T2" fmla="*/ 26 w 23"/>
                  <a:gd name="T3" fmla="*/ 83 h 30"/>
                  <a:gd name="T4" fmla="*/ 97 w 23"/>
                  <a:gd name="T5" fmla="*/ 131 h 3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3" h="30">
                    <a:moveTo>
                      <a:pt x="0" y="0"/>
                    </a:moveTo>
                    <a:cubicBezTo>
                      <a:pt x="1" y="3"/>
                      <a:pt x="2" y="14"/>
                      <a:pt x="6" y="19"/>
                    </a:cubicBezTo>
                    <a:cubicBezTo>
                      <a:pt x="10" y="24"/>
                      <a:pt x="20" y="28"/>
                      <a:pt x="23" y="30"/>
                    </a:cubicBez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6" name="Oval 17"/>
              <p:cNvSpPr>
                <a:spLocks noChangeArrowheads="1"/>
              </p:cNvSpPr>
              <p:nvPr/>
            </p:nvSpPr>
            <p:spPr bwMode="auto">
              <a:xfrm rot="-1840344">
                <a:off x="1740" y="2335"/>
                <a:ext cx="241" cy="424"/>
              </a:xfrm>
              <a:prstGeom prst="ellipse">
                <a:avLst/>
              </a:prstGeom>
              <a:solidFill>
                <a:srgbClr val="FF7C80"/>
              </a:solidFill>
              <a:ln w="127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117" name="Oval 18"/>
              <p:cNvSpPr>
                <a:spLocks noChangeArrowheads="1"/>
              </p:cNvSpPr>
              <p:nvPr/>
            </p:nvSpPr>
            <p:spPr bwMode="auto">
              <a:xfrm rot="-1920900">
                <a:off x="1788" y="2409"/>
                <a:ext cx="156" cy="254"/>
              </a:xfrm>
              <a:prstGeom prst="ellipse">
                <a:avLst/>
              </a:prstGeom>
              <a:gradFill rotWithShape="1">
                <a:gsLst>
                  <a:gs pos="0">
                    <a:srgbClr val="FF7C80"/>
                  </a:gs>
                  <a:gs pos="50000">
                    <a:srgbClr val="FFCDCE"/>
                  </a:gs>
                  <a:gs pos="100000">
                    <a:srgbClr val="FF7C80"/>
                  </a:gs>
                </a:gsLst>
                <a:lin ang="2700000" scaled="1"/>
              </a:gradFill>
              <a:ln w="127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118" name="Freeform 19"/>
              <p:cNvSpPr>
                <a:spLocks noChangeArrowheads="1"/>
              </p:cNvSpPr>
              <p:nvPr/>
            </p:nvSpPr>
            <p:spPr bwMode="auto">
              <a:xfrm>
                <a:off x="1869" y="2434"/>
                <a:ext cx="90" cy="130"/>
              </a:xfrm>
              <a:custGeom>
                <a:avLst/>
                <a:gdLst>
                  <a:gd name="T0" fmla="*/ 8 w 53"/>
                  <a:gd name="T1" fmla="*/ 0 h 78"/>
                  <a:gd name="T2" fmla="*/ 24 w 53"/>
                  <a:gd name="T3" fmla="*/ 112 h 78"/>
                  <a:gd name="T4" fmla="*/ 71 w 53"/>
                  <a:gd name="T5" fmla="*/ 203 h 78"/>
                  <a:gd name="T6" fmla="*/ 141 w 53"/>
                  <a:gd name="T7" fmla="*/ 287 h 78"/>
                  <a:gd name="T8" fmla="*/ 260 w 53"/>
                  <a:gd name="T9" fmla="*/ 347 h 78"/>
                  <a:gd name="T10" fmla="*/ 205 w 53"/>
                  <a:gd name="T11" fmla="*/ 203 h 78"/>
                  <a:gd name="T12" fmla="*/ 141 w 53"/>
                  <a:gd name="T13" fmla="*/ 112 h 78"/>
                  <a:gd name="T14" fmla="*/ 83 w 53"/>
                  <a:gd name="T15" fmla="*/ 50 h 78"/>
                  <a:gd name="T16" fmla="*/ 8 w 53"/>
                  <a:gd name="T17" fmla="*/ 0 h 7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3" h="78">
                    <a:moveTo>
                      <a:pt x="2" y="0"/>
                    </a:moveTo>
                    <a:cubicBezTo>
                      <a:pt x="0" y="2"/>
                      <a:pt x="3" y="17"/>
                      <a:pt x="5" y="24"/>
                    </a:cubicBezTo>
                    <a:cubicBezTo>
                      <a:pt x="7" y="31"/>
                      <a:pt x="11" y="38"/>
                      <a:pt x="15" y="44"/>
                    </a:cubicBezTo>
                    <a:cubicBezTo>
                      <a:pt x="19" y="50"/>
                      <a:pt x="24" y="57"/>
                      <a:pt x="29" y="62"/>
                    </a:cubicBezTo>
                    <a:cubicBezTo>
                      <a:pt x="34" y="67"/>
                      <a:pt x="51" y="78"/>
                      <a:pt x="53" y="75"/>
                    </a:cubicBezTo>
                    <a:lnTo>
                      <a:pt x="42" y="44"/>
                    </a:lnTo>
                    <a:lnTo>
                      <a:pt x="29" y="24"/>
                    </a:lnTo>
                    <a:lnTo>
                      <a:pt x="17" y="1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96" name="Group 20"/>
            <p:cNvGrpSpPr>
              <a:grpSpLocks/>
            </p:cNvGrpSpPr>
            <p:nvPr/>
          </p:nvGrpSpPr>
          <p:grpSpPr bwMode="auto">
            <a:xfrm>
              <a:off x="1146" y="2025"/>
              <a:ext cx="1776" cy="1518"/>
              <a:chOff x="1146" y="2025"/>
              <a:chExt cx="1776" cy="1518"/>
            </a:xfrm>
          </p:grpSpPr>
          <p:sp>
            <p:nvSpPr>
              <p:cNvPr id="37097" name="Freeform 21"/>
              <p:cNvSpPr>
                <a:spLocks noChangeArrowheads="1"/>
              </p:cNvSpPr>
              <p:nvPr/>
            </p:nvSpPr>
            <p:spPr bwMode="auto">
              <a:xfrm>
                <a:off x="2634" y="2841"/>
                <a:ext cx="288" cy="702"/>
              </a:xfrm>
              <a:custGeom>
                <a:avLst/>
                <a:gdLst>
                  <a:gd name="T0" fmla="*/ 0 w 288"/>
                  <a:gd name="T1" fmla="*/ 702 h 702"/>
                  <a:gd name="T2" fmla="*/ 288 w 288"/>
                  <a:gd name="T3" fmla="*/ 546 h 702"/>
                  <a:gd name="T4" fmla="*/ 288 w 288"/>
                  <a:gd name="T5" fmla="*/ 0 h 702"/>
                  <a:gd name="T6" fmla="*/ 0 w 288"/>
                  <a:gd name="T7" fmla="*/ 165 h 7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8" h="702">
                    <a:moveTo>
                      <a:pt x="0" y="702"/>
                    </a:moveTo>
                    <a:lnTo>
                      <a:pt x="288" y="546"/>
                    </a:lnTo>
                    <a:lnTo>
                      <a:pt x="288" y="0"/>
                    </a:lnTo>
                    <a:lnTo>
                      <a:pt x="0" y="165"/>
                    </a:lnTo>
                  </a:path>
                </a:pathLst>
              </a:custGeom>
              <a:noFill/>
              <a:ln w="12700" cap="sq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98" name="Freeform 22"/>
              <p:cNvSpPr>
                <a:spLocks noChangeArrowheads="1"/>
              </p:cNvSpPr>
              <p:nvPr/>
            </p:nvSpPr>
            <p:spPr bwMode="auto">
              <a:xfrm>
                <a:off x="2298" y="2658"/>
                <a:ext cx="618" cy="288"/>
              </a:xfrm>
              <a:custGeom>
                <a:avLst/>
                <a:gdLst>
                  <a:gd name="T0" fmla="*/ 201 w 618"/>
                  <a:gd name="T1" fmla="*/ 288 h 288"/>
                  <a:gd name="T2" fmla="*/ 366 w 618"/>
                  <a:gd name="T3" fmla="*/ 195 h 288"/>
                  <a:gd name="T4" fmla="*/ 0 w 618"/>
                  <a:gd name="T5" fmla="*/ 66 h 288"/>
                  <a:gd name="T6" fmla="*/ 114 w 618"/>
                  <a:gd name="T7" fmla="*/ 0 h 288"/>
                  <a:gd name="T8" fmla="*/ 618 w 618"/>
                  <a:gd name="T9" fmla="*/ 18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8" h="288">
                    <a:moveTo>
                      <a:pt x="201" y="288"/>
                    </a:moveTo>
                    <a:lnTo>
                      <a:pt x="366" y="195"/>
                    </a:lnTo>
                    <a:lnTo>
                      <a:pt x="0" y="66"/>
                    </a:lnTo>
                    <a:lnTo>
                      <a:pt x="114" y="0"/>
                    </a:lnTo>
                    <a:lnTo>
                      <a:pt x="618" y="183"/>
                    </a:lnTo>
                  </a:path>
                </a:pathLst>
              </a:custGeom>
              <a:noFill/>
              <a:ln w="12700" cap="sq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99" name="Freeform 23"/>
              <p:cNvSpPr>
                <a:spLocks noChangeArrowheads="1"/>
              </p:cNvSpPr>
              <p:nvPr/>
            </p:nvSpPr>
            <p:spPr bwMode="auto">
              <a:xfrm>
                <a:off x="1299" y="2151"/>
                <a:ext cx="1002" cy="573"/>
              </a:xfrm>
              <a:custGeom>
                <a:avLst/>
                <a:gdLst>
                  <a:gd name="T0" fmla="*/ 1002 w 1002"/>
                  <a:gd name="T1" fmla="*/ 573 h 573"/>
                  <a:gd name="T2" fmla="*/ 1002 w 1002"/>
                  <a:gd name="T3" fmla="*/ 258 h 573"/>
                  <a:gd name="T4" fmla="*/ 219 w 1002"/>
                  <a:gd name="T5" fmla="*/ 0 h 573"/>
                  <a:gd name="T6" fmla="*/ 0 w 1002"/>
                  <a:gd name="T7" fmla="*/ 120 h 57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02" h="573">
                    <a:moveTo>
                      <a:pt x="1002" y="573"/>
                    </a:moveTo>
                    <a:lnTo>
                      <a:pt x="1002" y="258"/>
                    </a:lnTo>
                    <a:lnTo>
                      <a:pt x="219" y="0"/>
                    </a:lnTo>
                    <a:lnTo>
                      <a:pt x="0" y="120"/>
                    </a:lnTo>
                  </a:path>
                </a:pathLst>
              </a:custGeom>
              <a:noFill/>
              <a:ln w="12700" cap="sq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00" name="Freeform 24"/>
              <p:cNvSpPr>
                <a:spLocks noChangeArrowheads="1"/>
              </p:cNvSpPr>
              <p:nvPr/>
            </p:nvSpPr>
            <p:spPr bwMode="auto">
              <a:xfrm>
                <a:off x="1146" y="2025"/>
                <a:ext cx="1266" cy="387"/>
              </a:xfrm>
              <a:custGeom>
                <a:avLst/>
                <a:gdLst>
                  <a:gd name="T0" fmla="*/ 1152 w 1266"/>
                  <a:gd name="T1" fmla="*/ 387 h 387"/>
                  <a:gd name="T2" fmla="*/ 1266 w 1266"/>
                  <a:gd name="T3" fmla="*/ 324 h 387"/>
                  <a:gd name="T4" fmla="*/ 345 w 1266"/>
                  <a:gd name="T5" fmla="*/ 0 h 387"/>
                  <a:gd name="T6" fmla="*/ 0 w 1266"/>
                  <a:gd name="T7" fmla="*/ 192 h 38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387">
                    <a:moveTo>
                      <a:pt x="1152" y="387"/>
                    </a:moveTo>
                    <a:lnTo>
                      <a:pt x="1266" y="324"/>
                    </a:lnTo>
                    <a:lnTo>
                      <a:pt x="345" y="0"/>
                    </a:lnTo>
                    <a:lnTo>
                      <a:pt x="0" y="192"/>
                    </a:lnTo>
                  </a:path>
                </a:pathLst>
              </a:custGeom>
              <a:noFill/>
              <a:ln w="12700" cap="sq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01" name="Line 25"/>
              <p:cNvSpPr>
                <a:spLocks noChangeShapeType="1"/>
              </p:cNvSpPr>
              <p:nvPr/>
            </p:nvSpPr>
            <p:spPr bwMode="auto">
              <a:xfrm>
                <a:off x="2409" y="2346"/>
                <a:ext cx="0" cy="318"/>
              </a:xfrm>
              <a:prstGeom prst="line">
                <a:avLst/>
              </a:prstGeom>
              <a:noFill/>
              <a:ln w="12700" cap="sq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02" name="Freeform 26"/>
              <p:cNvSpPr>
                <a:spLocks noChangeArrowheads="1"/>
              </p:cNvSpPr>
              <p:nvPr/>
            </p:nvSpPr>
            <p:spPr bwMode="auto">
              <a:xfrm>
                <a:off x="1518" y="2148"/>
                <a:ext cx="954" cy="1005"/>
              </a:xfrm>
              <a:custGeom>
                <a:avLst/>
                <a:gdLst>
                  <a:gd name="T0" fmla="*/ 0 w 954"/>
                  <a:gd name="T1" fmla="*/ 0 h 1005"/>
                  <a:gd name="T2" fmla="*/ 9 w 954"/>
                  <a:gd name="T3" fmla="*/ 669 h 1005"/>
                  <a:gd name="T4" fmla="*/ 954 w 954"/>
                  <a:gd name="T5" fmla="*/ 1005 h 1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54" h="1005">
                    <a:moveTo>
                      <a:pt x="0" y="0"/>
                    </a:moveTo>
                    <a:lnTo>
                      <a:pt x="9" y="669"/>
                    </a:lnTo>
                    <a:lnTo>
                      <a:pt x="954" y="1005"/>
                    </a:lnTo>
                  </a:path>
                </a:pathLst>
              </a:custGeom>
              <a:noFill/>
              <a:ln w="12700" cap="sq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7771" name="Freeform 27"/>
          <p:cNvSpPr>
            <a:spLocks noChangeArrowheads="1"/>
          </p:cNvSpPr>
          <p:nvPr/>
        </p:nvSpPr>
        <p:spPr bwMode="auto">
          <a:xfrm>
            <a:off x="5621338" y="-90488"/>
            <a:ext cx="2890837" cy="3095626"/>
          </a:xfrm>
          <a:custGeom>
            <a:avLst/>
            <a:gdLst>
              <a:gd name="T0" fmla="*/ 0 w 1968"/>
              <a:gd name="T1" fmla="*/ 0 h 2107"/>
              <a:gd name="T2" fmla="*/ 2147483647 w 1968"/>
              <a:gd name="T3" fmla="*/ 2147483647 h 2107"/>
              <a:gd name="T4" fmla="*/ 2147483647 w 1968"/>
              <a:gd name="T5" fmla="*/ 2147483647 h 2107"/>
              <a:gd name="T6" fmla="*/ 2147483647 w 1968"/>
              <a:gd name="T7" fmla="*/ 2147483647 h 2107"/>
              <a:gd name="T8" fmla="*/ 0 w 1968"/>
              <a:gd name="T9" fmla="*/ 0 h 21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8" h="2107">
                <a:moveTo>
                  <a:pt x="0" y="0"/>
                </a:moveTo>
                <a:lnTo>
                  <a:pt x="1" y="1434"/>
                </a:lnTo>
                <a:lnTo>
                  <a:pt x="1966" y="2107"/>
                </a:lnTo>
                <a:lnTo>
                  <a:pt x="1968" y="660"/>
                </a:lnTo>
                <a:lnTo>
                  <a:pt x="0" y="0"/>
                </a:lnTo>
                <a:close/>
              </a:path>
            </a:pathLst>
          </a:custGeom>
          <a:solidFill>
            <a:srgbClr val="00CC00">
              <a:alpha val="30196"/>
            </a:srgbClr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772" name="Freeform 28"/>
          <p:cNvSpPr>
            <a:spLocks noChangeArrowheads="1"/>
          </p:cNvSpPr>
          <p:nvPr/>
        </p:nvSpPr>
        <p:spPr bwMode="auto">
          <a:xfrm>
            <a:off x="696913" y="466725"/>
            <a:ext cx="3771900" cy="1676400"/>
          </a:xfrm>
          <a:custGeom>
            <a:avLst/>
            <a:gdLst>
              <a:gd name="T0" fmla="*/ 0 w 2376"/>
              <a:gd name="T1" fmla="*/ 0 h 1065"/>
              <a:gd name="T2" fmla="*/ 0 w 2376"/>
              <a:gd name="T3" fmla="*/ 2147483647 h 1065"/>
              <a:gd name="T4" fmla="*/ 2147483647 w 2376"/>
              <a:gd name="T5" fmla="*/ 2147483647 h 1065"/>
              <a:gd name="T6" fmla="*/ 2147483647 w 2376"/>
              <a:gd name="T7" fmla="*/ 2147483647 h 1065"/>
              <a:gd name="T8" fmla="*/ 2147483647 w 2376"/>
              <a:gd name="T9" fmla="*/ 2147483647 h 1065"/>
              <a:gd name="T10" fmla="*/ 2147483647 w 2376"/>
              <a:gd name="T11" fmla="*/ 0 h 1065"/>
              <a:gd name="T12" fmla="*/ 0 w 2376"/>
              <a:gd name="T13" fmla="*/ 0 h 10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76" h="1065">
                <a:moveTo>
                  <a:pt x="0" y="0"/>
                </a:moveTo>
                <a:lnTo>
                  <a:pt x="0" y="1065"/>
                </a:lnTo>
                <a:lnTo>
                  <a:pt x="2376" y="1065"/>
                </a:lnTo>
                <a:lnTo>
                  <a:pt x="2376" y="405"/>
                </a:lnTo>
                <a:lnTo>
                  <a:pt x="1314" y="405"/>
                </a:lnTo>
                <a:lnTo>
                  <a:pt x="1314" y="0"/>
                </a:lnTo>
                <a:lnTo>
                  <a:pt x="0" y="0"/>
                </a:lnTo>
                <a:close/>
              </a:path>
            </a:pathLst>
          </a:cu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1201738" y="460375"/>
            <a:ext cx="990600" cy="990600"/>
            <a:chOff x="3478" y="2543"/>
            <a:chExt cx="624" cy="624"/>
          </a:xfrm>
        </p:grpSpPr>
        <p:sp>
          <p:nvSpPr>
            <p:cNvPr id="37089" name="Line 30"/>
            <p:cNvSpPr>
              <a:spLocks noChangeShapeType="1"/>
            </p:cNvSpPr>
            <p:nvPr/>
          </p:nvSpPr>
          <p:spPr bwMode="auto">
            <a:xfrm>
              <a:off x="3770" y="2856"/>
              <a:ext cx="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0" name="Line 31"/>
            <p:cNvSpPr>
              <a:spLocks noChangeShapeType="1"/>
            </p:cNvSpPr>
            <p:nvPr/>
          </p:nvSpPr>
          <p:spPr bwMode="auto">
            <a:xfrm>
              <a:off x="3845" y="2856"/>
              <a:ext cx="25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1" name="Line 32"/>
            <p:cNvSpPr>
              <a:spLocks noChangeShapeType="1"/>
            </p:cNvSpPr>
            <p:nvPr/>
          </p:nvSpPr>
          <p:spPr bwMode="auto">
            <a:xfrm>
              <a:off x="3478" y="2856"/>
              <a:ext cx="25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2" name="Line 33"/>
            <p:cNvSpPr>
              <a:spLocks noChangeShapeType="1"/>
            </p:cNvSpPr>
            <p:nvPr/>
          </p:nvSpPr>
          <p:spPr bwMode="auto">
            <a:xfrm rot="-5400000">
              <a:off x="3660" y="2671"/>
              <a:ext cx="25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3" name="Line 34"/>
            <p:cNvSpPr>
              <a:spLocks noChangeShapeType="1"/>
            </p:cNvSpPr>
            <p:nvPr/>
          </p:nvSpPr>
          <p:spPr bwMode="auto">
            <a:xfrm rot="-5400000">
              <a:off x="3660" y="3038"/>
              <a:ext cx="25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4" name="Line 35"/>
            <p:cNvSpPr>
              <a:spLocks noChangeShapeType="1"/>
            </p:cNvSpPr>
            <p:nvPr/>
          </p:nvSpPr>
          <p:spPr bwMode="auto">
            <a:xfrm rot="-5400000">
              <a:off x="3769" y="2853"/>
              <a:ext cx="39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2592388" y="1589088"/>
            <a:ext cx="1587" cy="747712"/>
            <a:chOff x="4354" y="3254"/>
            <a:chExt cx="0" cy="471"/>
          </a:xfrm>
        </p:grpSpPr>
        <p:sp>
          <p:nvSpPr>
            <p:cNvPr id="37086" name="Line 37"/>
            <p:cNvSpPr>
              <a:spLocks noChangeShapeType="1"/>
            </p:cNvSpPr>
            <p:nvPr/>
          </p:nvSpPr>
          <p:spPr bwMode="auto">
            <a:xfrm rot="-5400000">
              <a:off x="4269" y="3337"/>
              <a:ext cx="16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87" name="Line 38"/>
            <p:cNvSpPr>
              <a:spLocks noChangeShapeType="1"/>
            </p:cNvSpPr>
            <p:nvPr/>
          </p:nvSpPr>
          <p:spPr bwMode="auto">
            <a:xfrm rot="-5400000">
              <a:off x="4257" y="3628"/>
              <a:ext cx="19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88" name="Line 39"/>
            <p:cNvSpPr>
              <a:spLocks noChangeShapeType="1"/>
            </p:cNvSpPr>
            <p:nvPr/>
          </p:nvSpPr>
          <p:spPr bwMode="auto">
            <a:xfrm rot="-5400000">
              <a:off x="4333" y="3474"/>
              <a:ext cx="39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1011238" y="414338"/>
            <a:ext cx="3157537" cy="1747837"/>
            <a:chOff x="3358" y="2514"/>
            <a:chExt cx="1989" cy="1101"/>
          </a:xfrm>
        </p:grpSpPr>
        <p:sp>
          <p:nvSpPr>
            <p:cNvPr id="37073" name="Oval 41"/>
            <p:cNvSpPr>
              <a:spLocks noChangeArrowheads="1"/>
            </p:cNvSpPr>
            <p:nvPr/>
          </p:nvSpPr>
          <p:spPr bwMode="auto">
            <a:xfrm>
              <a:off x="3678" y="2746"/>
              <a:ext cx="218" cy="21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074" name="Oval 42"/>
            <p:cNvSpPr>
              <a:spLocks noChangeArrowheads="1"/>
            </p:cNvSpPr>
            <p:nvPr/>
          </p:nvSpPr>
          <p:spPr bwMode="auto">
            <a:xfrm>
              <a:off x="3568" y="2632"/>
              <a:ext cx="439" cy="43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075" name="Line 43"/>
            <p:cNvSpPr>
              <a:spLocks noChangeShapeType="1"/>
            </p:cNvSpPr>
            <p:nvPr/>
          </p:nvSpPr>
          <p:spPr bwMode="auto">
            <a:xfrm flipV="1">
              <a:off x="3358" y="2514"/>
              <a:ext cx="0" cy="9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6" name="Line 44"/>
            <p:cNvSpPr>
              <a:spLocks noChangeShapeType="1"/>
            </p:cNvSpPr>
            <p:nvPr/>
          </p:nvSpPr>
          <p:spPr bwMode="auto">
            <a:xfrm>
              <a:off x="3358" y="3432"/>
              <a:ext cx="6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7" name="Freeform 45"/>
            <p:cNvSpPr>
              <a:spLocks noChangeArrowheads="1"/>
            </p:cNvSpPr>
            <p:nvPr/>
          </p:nvSpPr>
          <p:spPr bwMode="auto">
            <a:xfrm>
              <a:off x="3988" y="3384"/>
              <a:ext cx="57" cy="50"/>
            </a:xfrm>
            <a:custGeom>
              <a:avLst/>
              <a:gdLst>
                <a:gd name="T0" fmla="*/ 0 w 57"/>
                <a:gd name="T1" fmla="*/ 48 h 50"/>
                <a:gd name="T2" fmla="*/ 33 w 57"/>
                <a:gd name="T3" fmla="*/ 42 h 50"/>
                <a:gd name="T4" fmla="*/ 57 w 57"/>
                <a:gd name="T5" fmla="*/ 0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" h="50">
                  <a:moveTo>
                    <a:pt x="0" y="48"/>
                  </a:moveTo>
                  <a:cubicBezTo>
                    <a:pt x="12" y="49"/>
                    <a:pt x="24" y="50"/>
                    <a:pt x="33" y="42"/>
                  </a:cubicBezTo>
                  <a:cubicBezTo>
                    <a:pt x="42" y="34"/>
                    <a:pt x="49" y="17"/>
                    <a:pt x="57" y="0"/>
                  </a:cubicBezTo>
                </a:path>
              </a:pathLst>
            </a:cu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8" name="Line 46"/>
            <p:cNvSpPr>
              <a:spLocks noChangeShapeType="1"/>
            </p:cNvSpPr>
            <p:nvPr/>
          </p:nvSpPr>
          <p:spPr bwMode="auto">
            <a:xfrm>
              <a:off x="4045" y="3384"/>
              <a:ext cx="2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9" name="Freeform 47"/>
            <p:cNvSpPr>
              <a:spLocks noChangeArrowheads="1"/>
            </p:cNvSpPr>
            <p:nvPr/>
          </p:nvSpPr>
          <p:spPr bwMode="auto">
            <a:xfrm flipH="1">
              <a:off x="4648" y="3384"/>
              <a:ext cx="57" cy="50"/>
            </a:xfrm>
            <a:custGeom>
              <a:avLst/>
              <a:gdLst>
                <a:gd name="T0" fmla="*/ 0 w 57"/>
                <a:gd name="T1" fmla="*/ 48 h 50"/>
                <a:gd name="T2" fmla="*/ 33 w 57"/>
                <a:gd name="T3" fmla="*/ 42 h 50"/>
                <a:gd name="T4" fmla="*/ 57 w 57"/>
                <a:gd name="T5" fmla="*/ 0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" h="50">
                  <a:moveTo>
                    <a:pt x="0" y="48"/>
                  </a:moveTo>
                  <a:cubicBezTo>
                    <a:pt x="12" y="49"/>
                    <a:pt x="24" y="50"/>
                    <a:pt x="33" y="42"/>
                  </a:cubicBezTo>
                  <a:cubicBezTo>
                    <a:pt x="42" y="34"/>
                    <a:pt x="49" y="17"/>
                    <a:pt x="57" y="0"/>
                  </a:cubicBezTo>
                </a:path>
              </a:pathLst>
            </a:cu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80" name="Line 48"/>
            <p:cNvSpPr>
              <a:spLocks noChangeShapeType="1"/>
            </p:cNvSpPr>
            <p:nvPr/>
          </p:nvSpPr>
          <p:spPr bwMode="auto">
            <a:xfrm flipH="1">
              <a:off x="4369" y="3384"/>
              <a:ext cx="2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81" name="Line 49"/>
            <p:cNvSpPr>
              <a:spLocks noChangeShapeType="1"/>
            </p:cNvSpPr>
            <p:nvPr/>
          </p:nvSpPr>
          <p:spPr bwMode="auto">
            <a:xfrm>
              <a:off x="4708" y="3432"/>
              <a:ext cx="6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82" name="Line 50"/>
            <p:cNvSpPr>
              <a:spLocks noChangeShapeType="1"/>
            </p:cNvSpPr>
            <p:nvPr/>
          </p:nvSpPr>
          <p:spPr bwMode="auto">
            <a:xfrm flipV="1">
              <a:off x="5347" y="2949"/>
              <a:ext cx="0" cy="4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83" name="Line 51"/>
            <p:cNvSpPr>
              <a:spLocks noChangeShapeType="1"/>
            </p:cNvSpPr>
            <p:nvPr/>
          </p:nvSpPr>
          <p:spPr bwMode="auto">
            <a:xfrm>
              <a:off x="4207" y="3381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84" name="Line 52"/>
            <p:cNvSpPr>
              <a:spLocks noChangeShapeType="1"/>
            </p:cNvSpPr>
            <p:nvPr/>
          </p:nvSpPr>
          <p:spPr bwMode="auto">
            <a:xfrm>
              <a:off x="4498" y="3378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85" name="Line 53"/>
            <p:cNvSpPr>
              <a:spLocks noChangeShapeType="1"/>
            </p:cNvSpPr>
            <p:nvPr/>
          </p:nvSpPr>
          <p:spPr bwMode="auto">
            <a:xfrm>
              <a:off x="4042" y="3432"/>
              <a:ext cx="6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1014413" y="447675"/>
            <a:ext cx="3157537" cy="1714500"/>
            <a:chOff x="3354" y="2538"/>
            <a:chExt cx="1989" cy="1080"/>
          </a:xfrm>
        </p:grpSpPr>
        <p:sp>
          <p:nvSpPr>
            <p:cNvPr id="37062" name="Oval 78"/>
            <p:cNvSpPr>
              <a:spLocks noChangeArrowheads="1"/>
            </p:cNvSpPr>
            <p:nvPr/>
          </p:nvSpPr>
          <p:spPr bwMode="auto">
            <a:xfrm>
              <a:off x="3674" y="2749"/>
              <a:ext cx="218" cy="21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063" name="Oval 79"/>
            <p:cNvSpPr>
              <a:spLocks noChangeArrowheads="1"/>
            </p:cNvSpPr>
            <p:nvPr/>
          </p:nvSpPr>
          <p:spPr bwMode="auto">
            <a:xfrm>
              <a:off x="3564" y="2635"/>
              <a:ext cx="439" cy="43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064" name="Line 80"/>
            <p:cNvSpPr>
              <a:spLocks noChangeShapeType="1"/>
            </p:cNvSpPr>
            <p:nvPr/>
          </p:nvSpPr>
          <p:spPr bwMode="auto">
            <a:xfrm flipV="1">
              <a:off x="3354" y="2538"/>
              <a:ext cx="0" cy="9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5" name="Line 81"/>
            <p:cNvSpPr>
              <a:spLocks noChangeShapeType="1"/>
            </p:cNvSpPr>
            <p:nvPr/>
          </p:nvSpPr>
          <p:spPr bwMode="auto">
            <a:xfrm>
              <a:off x="3354" y="3435"/>
              <a:ext cx="6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6" name="Freeform 82"/>
            <p:cNvSpPr>
              <a:spLocks noChangeArrowheads="1"/>
            </p:cNvSpPr>
            <p:nvPr/>
          </p:nvSpPr>
          <p:spPr bwMode="auto">
            <a:xfrm>
              <a:off x="3984" y="3379"/>
              <a:ext cx="66" cy="58"/>
            </a:xfrm>
            <a:custGeom>
              <a:avLst/>
              <a:gdLst>
                <a:gd name="T0" fmla="*/ 0 w 57"/>
                <a:gd name="T1" fmla="*/ 75 h 50"/>
                <a:gd name="T2" fmla="*/ 51 w 57"/>
                <a:gd name="T3" fmla="*/ 66 h 50"/>
                <a:gd name="T4" fmla="*/ 88 w 57"/>
                <a:gd name="T5" fmla="*/ 0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" h="50">
                  <a:moveTo>
                    <a:pt x="0" y="48"/>
                  </a:moveTo>
                  <a:cubicBezTo>
                    <a:pt x="12" y="49"/>
                    <a:pt x="24" y="50"/>
                    <a:pt x="33" y="42"/>
                  </a:cubicBezTo>
                  <a:cubicBezTo>
                    <a:pt x="42" y="34"/>
                    <a:pt x="49" y="17"/>
                    <a:pt x="5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7" name="Line 83"/>
            <p:cNvSpPr>
              <a:spLocks noChangeShapeType="1"/>
            </p:cNvSpPr>
            <p:nvPr/>
          </p:nvSpPr>
          <p:spPr bwMode="auto">
            <a:xfrm>
              <a:off x="4041" y="3387"/>
              <a:ext cx="6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8" name="Freeform 84"/>
            <p:cNvSpPr>
              <a:spLocks noChangeArrowheads="1"/>
            </p:cNvSpPr>
            <p:nvPr/>
          </p:nvSpPr>
          <p:spPr bwMode="auto">
            <a:xfrm flipH="1">
              <a:off x="4644" y="3387"/>
              <a:ext cx="57" cy="50"/>
            </a:xfrm>
            <a:custGeom>
              <a:avLst/>
              <a:gdLst>
                <a:gd name="T0" fmla="*/ 0 w 57"/>
                <a:gd name="T1" fmla="*/ 48 h 50"/>
                <a:gd name="T2" fmla="*/ 33 w 57"/>
                <a:gd name="T3" fmla="*/ 42 h 50"/>
                <a:gd name="T4" fmla="*/ 57 w 57"/>
                <a:gd name="T5" fmla="*/ 0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" h="50">
                  <a:moveTo>
                    <a:pt x="0" y="48"/>
                  </a:moveTo>
                  <a:cubicBezTo>
                    <a:pt x="12" y="49"/>
                    <a:pt x="24" y="50"/>
                    <a:pt x="33" y="42"/>
                  </a:cubicBezTo>
                  <a:cubicBezTo>
                    <a:pt x="42" y="34"/>
                    <a:pt x="49" y="17"/>
                    <a:pt x="5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9" name="Line 85"/>
            <p:cNvSpPr>
              <a:spLocks noChangeShapeType="1"/>
            </p:cNvSpPr>
            <p:nvPr/>
          </p:nvSpPr>
          <p:spPr bwMode="auto">
            <a:xfrm>
              <a:off x="4692" y="3435"/>
              <a:ext cx="6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0" name="Line 86"/>
            <p:cNvSpPr>
              <a:spLocks noChangeShapeType="1"/>
            </p:cNvSpPr>
            <p:nvPr/>
          </p:nvSpPr>
          <p:spPr bwMode="auto">
            <a:xfrm flipV="1">
              <a:off x="5343" y="2949"/>
              <a:ext cx="0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1" name="Line 87"/>
            <p:cNvSpPr>
              <a:spLocks noChangeShapeType="1"/>
            </p:cNvSpPr>
            <p:nvPr/>
          </p:nvSpPr>
          <p:spPr bwMode="auto">
            <a:xfrm>
              <a:off x="4203" y="3384"/>
              <a:ext cx="0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2" name="Line 88"/>
            <p:cNvSpPr>
              <a:spLocks noChangeShapeType="1"/>
            </p:cNvSpPr>
            <p:nvPr/>
          </p:nvSpPr>
          <p:spPr bwMode="auto">
            <a:xfrm>
              <a:off x="4494" y="3381"/>
              <a:ext cx="0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89"/>
          <p:cNvGrpSpPr>
            <a:grpSpLocks/>
          </p:cNvGrpSpPr>
          <p:nvPr/>
        </p:nvGrpSpPr>
        <p:grpSpPr bwMode="auto">
          <a:xfrm>
            <a:off x="328613" y="3992563"/>
            <a:ext cx="4514850" cy="1587"/>
            <a:chOff x="2802" y="1407"/>
            <a:chExt cx="2844" cy="0"/>
          </a:xfrm>
        </p:grpSpPr>
        <p:sp>
          <p:nvSpPr>
            <p:cNvPr id="37049" name="Line 90"/>
            <p:cNvSpPr>
              <a:spLocks noChangeShapeType="1"/>
            </p:cNvSpPr>
            <p:nvPr/>
          </p:nvSpPr>
          <p:spPr bwMode="auto">
            <a:xfrm flipH="1">
              <a:off x="3810" y="1407"/>
              <a:ext cx="366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0" name="Line 91"/>
            <p:cNvSpPr>
              <a:spLocks noChangeShapeType="1"/>
            </p:cNvSpPr>
            <p:nvPr/>
          </p:nvSpPr>
          <p:spPr bwMode="auto">
            <a:xfrm flipH="1">
              <a:off x="4290" y="1407"/>
              <a:ext cx="366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1" name="Line 92"/>
            <p:cNvSpPr>
              <a:spLocks noChangeShapeType="1"/>
            </p:cNvSpPr>
            <p:nvPr/>
          </p:nvSpPr>
          <p:spPr bwMode="auto">
            <a:xfrm flipH="1">
              <a:off x="4209" y="1407"/>
              <a:ext cx="51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2" name="Line 93"/>
            <p:cNvSpPr>
              <a:spLocks noChangeShapeType="1"/>
            </p:cNvSpPr>
            <p:nvPr/>
          </p:nvSpPr>
          <p:spPr bwMode="auto">
            <a:xfrm flipH="1">
              <a:off x="4782" y="1407"/>
              <a:ext cx="366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3" name="Line 94"/>
            <p:cNvSpPr>
              <a:spLocks noChangeShapeType="1"/>
            </p:cNvSpPr>
            <p:nvPr/>
          </p:nvSpPr>
          <p:spPr bwMode="auto">
            <a:xfrm flipH="1">
              <a:off x="4695" y="1407"/>
              <a:ext cx="51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4" name="Line 95"/>
            <p:cNvSpPr>
              <a:spLocks noChangeShapeType="1"/>
            </p:cNvSpPr>
            <p:nvPr/>
          </p:nvSpPr>
          <p:spPr bwMode="auto">
            <a:xfrm flipH="1">
              <a:off x="5274" y="1407"/>
              <a:ext cx="204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5" name="Line 96"/>
            <p:cNvSpPr>
              <a:spLocks noChangeShapeType="1"/>
            </p:cNvSpPr>
            <p:nvPr/>
          </p:nvSpPr>
          <p:spPr bwMode="auto">
            <a:xfrm flipH="1">
              <a:off x="5187" y="1407"/>
              <a:ext cx="51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6" name="Line 97"/>
            <p:cNvSpPr>
              <a:spLocks noChangeShapeType="1"/>
            </p:cNvSpPr>
            <p:nvPr/>
          </p:nvSpPr>
          <p:spPr bwMode="auto">
            <a:xfrm>
              <a:off x="5466" y="1407"/>
              <a:ext cx="18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7" name="Line 98"/>
            <p:cNvSpPr>
              <a:spLocks noChangeShapeType="1"/>
            </p:cNvSpPr>
            <p:nvPr/>
          </p:nvSpPr>
          <p:spPr bwMode="auto">
            <a:xfrm flipH="1">
              <a:off x="3315" y="1407"/>
              <a:ext cx="366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8" name="Line 99"/>
            <p:cNvSpPr>
              <a:spLocks noChangeShapeType="1"/>
            </p:cNvSpPr>
            <p:nvPr/>
          </p:nvSpPr>
          <p:spPr bwMode="auto">
            <a:xfrm flipH="1">
              <a:off x="3720" y="1407"/>
              <a:ext cx="51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9" name="Line 100"/>
            <p:cNvSpPr>
              <a:spLocks noChangeShapeType="1"/>
            </p:cNvSpPr>
            <p:nvPr/>
          </p:nvSpPr>
          <p:spPr bwMode="auto">
            <a:xfrm flipH="1">
              <a:off x="2940" y="1407"/>
              <a:ext cx="252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0" name="Line 101"/>
            <p:cNvSpPr>
              <a:spLocks noChangeShapeType="1"/>
            </p:cNvSpPr>
            <p:nvPr/>
          </p:nvSpPr>
          <p:spPr bwMode="auto">
            <a:xfrm flipH="1">
              <a:off x="3231" y="1407"/>
              <a:ext cx="51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1" name="Line 102"/>
            <p:cNvSpPr>
              <a:spLocks noChangeShapeType="1"/>
            </p:cNvSpPr>
            <p:nvPr/>
          </p:nvSpPr>
          <p:spPr bwMode="auto">
            <a:xfrm>
              <a:off x="2802" y="1407"/>
              <a:ext cx="18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03"/>
          <p:cNvGrpSpPr>
            <a:grpSpLocks/>
          </p:cNvGrpSpPr>
          <p:nvPr/>
        </p:nvGrpSpPr>
        <p:grpSpPr bwMode="auto">
          <a:xfrm>
            <a:off x="690563" y="461963"/>
            <a:ext cx="3781425" cy="1685925"/>
            <a:chOff x="3030" y="2544"/>
            <a:chExt cx="2382" cy="1062"/>
          </a:xfrm>
        </p:grpSpPr>
        <p:sp>
          <p:nvSpPr>
            <p:cNvPr id="37012" name="Line 104"/>
            <p:cNvSpPr>
              <a:spLocks noChangeShapeType="1"/>
            </p:cNvSpPr>
            <p:nvPr/>
          </p:nvSpPr>
          <p:spPr bwMode="auto">
            <a:xfrm flipH="1">
              <a:off x="3036" y="2544"/>
              <a:ext cx="87" cy="8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3" name="Line 105"/>
            <p:cNvSpPr>
              <a:spLocks noChangeShapeType="1"/>
            </p:cNvSpPr>
            <p:nvPr/>
          </p:nvSpPr>
          <p:spPr bwMode="auto">
            <a:xfrm flipH="1">
              <a:off x="3033" y="2547"/>
              <a:ext cx="180" cy="18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4" name="Line 106"/>
            <p:cNvSpPr>
              <a:spLocks noChangeShapeType="1"/>
            </p:cNvSpPr>
            <p:nvPr/>
          </p:nvSpPr>
          <p:spPr bwMode="auto">
            <a:xfrm flipH="1">
              <a:off x="3033" y="2619"/>
              <a:ext cx="204" cy="20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5" name="Line 107"/>
            <p:cNvSpPr>
              <a:spLocks noChangeShapeType="1"/>
            </p:cNvSpPr>
            <p:nvPr/>
          </p:nvSpPr>
          <p:spPr bwMode="auto">
            <a:xfrm flipH="1">
              <a:off x="3030" y="2715"/>
              <a:ext cx="204" cy="20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6" name="Line 108"/>
            <p:cNvSpPr>
              <a:spLocks noChangeShapeType="1"/>
            </p:cNvSpPr>
            <p:nvPr/>
          </p:nvSpPr>
          <p:spPr bwMode="auto">
            <a:xfrm flipH="1">
              <a:off x="3033" y="2811"/>
              <a:ext cx="204" cy="20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7" name="Line 109"/>
            <p:cNvSpPr>
              <a:spLocks noChangeShapeType="1"/>
            </p:cNvSpPr>
            <p:nvPr/>
          </p:nvSpPr>
          <p:spPr bwMode="auto">
            <a:xfrm flipH="1">
              <a:off x="3033" y="2907"/>
              <a:ext cx="204" cy="20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8" name="Line 110"/>
            <p:cNvSpPr>
              <a:spLocks noChangeShapeType="1"/>
            </p:cNvSpPr>
            <p:nvPr/>
          </p:nvSpPr>
          <p:spPr bwMode="auto">
            <a:xfrm flipH="1">
              <a:off x="3030" y="3003"/>
              <a:ext cx="204" cy="20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9" name="Line 111"/>
            <p:cNvSpPr>
              <a:spLocks noChangeShapeType="1"/>
            </p:cNvSpPr>
            <p:nvPr/>
          </p:nvSpPr>
          <p:spPr bwMode="auto">
            <a:xfrm flipH="1">
              <a:off x="3033" y="3096"/>
              <a:ext cx="204" cy="20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0" name="Line 112"/>
            <p:cNvSpPr>
              <a:spLocks noChangeShapeType="1"/>
            </p:cNvSpPr>
            <p:nvPr/>
          </p:nvSpPr>
          <p:spPr bwMode="auto">
            <a:xfrm flipH="1">
              <a:off x="3030" y="3195"/>
              <a:ext cx="204" cy="20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1" name="Line 113"/>
            <p:cNvSpPr>
              <a:spLocks noChangeShapeType="1"/>
            </p:cNvSpPr>
            <p:nvPr/>
          </p:nvSpPr>
          <p:spPr bwMode="auto">
            <a:xfrm flipH="1">
              <a:off x="3033" y="3291"/>
              <a:ext cx="204" cy="20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2" name="Line 114"/>
            <p:cNvSpPr>
              <a:spLocks noChangeShapeType="1"/>
            </p:cNvSpPr>
            <p:nvPr/>
          </p:nvSpPr>
          <p:spPr bwMode="auto">
            <a:xfrm flipH="1">
              <a:off x="3030" y="3390"/>
              <a:ext cx="204" cy="20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3" name="Line 115"/>
            <p:cNvSpPr>
              <a:spLocks noChangeShapeType="1"/>
            </p:cNvSpPr>
            <p:nvPr/>
          </p:nvSpPr>
          <p:spPr bwMode="auto">
            <a:xfrm flipH="1">
              <a:off x="3117" y="3432"/>
              <a:ext cx="174" cy="17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4" name="Line 116"/>
            <p:cNvSpPr>
              <a:spLocks noChangeShapeType="1"/>
            </p:cNvSpPr>
            <p:nvPr/>
          </p:nvSpPr>
          <p:spPr bwMode="auto">
            <a:xfrm flipH="1">
              <a:off x="3213" y="3429"/>
              <a:ext cx="174" cy="17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5" name="Line 117"/>
            <p:cNvSpPr>
              <a:spLocks noChangeShapeType="1"/>
            </p:cNvSpPr>
            <p:nvPr/>
          </p:nvSpPr>
          <p:spPr bwMode="auto">
            <a:xfrm flipH="1">
              <a:off x="3309" y="3429"/>
              <a:ext cx="174" cy="17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6" name="Line 118"/>
            <p:cNvSpPr>
              <a:spLocks noChangeShapeType="1"/>
            </p:cNvSpPr>
            <p:nvPr/>
          </p:nvSpPr>
          <p:spPr bwMode="auto">
            <a:xfrm flipH="1">
              <a:off x="3405" y="3429"/>
              <a:ext cx="174" cy="17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7" name="Line 119"/>
            <p:cNvSpPr>
              <a:spLocks noChangeShapeType="1"/>
            </p:cNvSpPr>
            <p:nvPr/>
          </p:nvSpPr>
          <p:spPr bwMode="auto">
            <a:xfrm flipH="1">
              <a:off x="3501" y="3429"/>
              <a:ext cx="174" cy="17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8" name="Line 120"/>
            <p:cNvSpPr>
              <a:spLocks noChangeShapeType="1"/>
            </p:cNvSpPr>
            <p:nvPr/>
          </p:nvSpPr>
          <p:spPr bwMode="auto">
            <a:xfrm flipH="1">
              <a:off x="3597" y="3429"/>
              <a:ext cx="174" cy="17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9" name="Line 121"/>
            <p:cNvSpPr>
              <a:spLocks noChangeShapeType="1"/>
            </p:cNvSpPr>
            <p:nvPr/>
          </p:nvSpPr>
          <p:spPr bwMode="auto">
            <a:xfrm flipH="1">
              <a:off x="3693" y="3429"/>
              <a:ext cx="174" cy="17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0" name="Line 122"/>
            <p:cNvSpPr>
              <a:spLocks noChangeShapeType="1"/>
            </p:cNvSpPr>
            <p:nvPr/>
          </p:nvSpPr>
          <p:spPr bwMode="auto">
            <a:xfrm flipH="1">
              <a:off x="3789" y="3384"/>
              <a:ext cx="216" cy="21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1" name="Line 123"/>
            <p:cNvSpPr>
              <a:spLocks noChangeShapeType="1"/>
            </p:cNvSpPr>
            <p:nvPr/>
          </p:nvSpPr>
          <p:spPr bwMode="auto">
            <a:xfrm flipH="1">
              <a:off x="3885" y="3408"/>
              <a:ext cx="195" cy="19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2" name="Line 124"/>
            <p:cNvSpPr>
              <a:spLocks noChangeShapeType="1"/>
            </p:cNvSpPr>
            <p:nvPr/>
          </p:nvSpPr>
          <p:spPr bwMode="auto">
            <a:xfrm flipH="1">
              <a:off x="3981" y="3504"/>
              <a:ext cx="99" cy="99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3" name="Line 125"/>
            <p:cNvSpPr>
              <a:spLocks noChangeShapeType="1"/>
            </p:cNvSpPr>
            <p:nvPr/>
          </p:nvSpPr>
          <p:spPr bwMode="auto">
            <a:xfrm flipH="1">
              <a:off x="4374" y="3384"/>
              <a:ext cx="99" cy="99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4" name="Line 126"/>
            <p:cNvSpPr>
              <a:spLocks noChangeShapeType="1"/>
            </p:cNvSpPr>
            <p:nvPr/>
          </p:nvSpPr>
          <p:spPr bwMode="auto">
            <a:xfrm flipH="1">
              <a:off x="4374" y="3417"/>
              <a:ext cx="162" cy="16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5" name="Line 127"/>
            <p:cNvSpPr>
              <a:spLocks noChangeShapeType="1"/>
            </p:cNvSpPr>
            <p:nvPr/>
          </p:nvSpPr>
          <p:spPr bwMode="auto">
            <a:xfrm flipH="1">
              <a:off x="4452" y="3441"/>
              <a:ext cx="162" cy="16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6" name="Line 128"/>
            <p:cNvSpPr>
              <a:spLocks noChangeShapeType="1"/>
            </p:cNvSpPr>
            <p:nvPr/>
          </p:nvSpPr>
          <p:spPr bwMode="auto">
            <a:xfrm flipH="1">
              <a:off x="4554" y="3441"/>
              <a:ext cx="162" cy="16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7" name="Line 129"/>
            <p:cNvSpPr>
              <a:spLocks noChangeShapeType="1"/>
            </p:cNvSpPr>
            <p:nvPr/>
          </p:nvSpPr>
          <p:spPr bwMode="auto">
            <a:xfrm flipH="1">
              <a:off x="4659" y="3438"/>
              <a:ext cx="162" cy="16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8" name="Line 130"/>
            <p:cNvSpPr>
              <a:spLocks noChangeShapeType="1"/>
            </p:cNvSpPr>
            <p:nvPr/>
          </p:nvSpPr>
          <p:spPr bwMode="auto">
            <a:xfrm flipH="1">
              <a:off x="4764" y="3438"/>
              <a:ext cx="162" cy="16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9" name="Line 131"/>
            <p:cNvSpPr>
              <a:spLocks noChangeShapeType="1"/>
            </p:cNvSpPr>
            <p:nvPr/>
          </p:nvSpPr>
          <p:spPr bwMode="auto">
            <a:xfrm flipH="1">
              <a:off x="4866" y="3438"/>
              <a:ext cx="162" cy="16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40" name="Line 132"/>
            <p:cNvSpPr>
              <a:spLocks noChangeShapeType="1"/>
            </p:cNvSpPr>
            <p:nvPr/>
          </p:nvSpPr>
          <p:spPr bwMode="auto">
            <a:xfrm flipH="1">
              <a:off x="4965" y="3438"/>
              <a:ext cx="162" cy="16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41" name="Line 133"/>
            <p:cNvSpPr>
              <a:spLocks noChangeShapeType="1"/>
            </p:cNvSpPr>
            <p:nvPr/>
          </p:nvSpPr>
          <p:spPr bwMode="auto">
            <a:xfrm flipH="1">
              <a:off x="5064" y="3255"/>
              <a:ext cx="342" cy="34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42" name="Line 134"/>
            <p:cNvSpPr>
              <a:spLocks noChangeShapeType="1"/>
            </p:cNvSpPr>
            <p:nvPr/>
          </p:nvSpPr>
          <p:spPr bwMode="auto">
            <a:xfrm flipH="1">
              <a:off x="5160" y="3354"/>
              <a:ext cx="249" cy="249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43" name="Line 135"/>
            <p:cNvSpPr>
              <a:spLocks noChangeShapeType="1"/>
            </p:cNvSpPr>
            <p:nvPr/>
          </p:nvSpPr>
          <p:spPr bwMode="auto">
            <a:xfrm flipH="1">
              <a:off x="5256" y="3450"/>
              <a:ext cx="153" cy="15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44" name="Line 136"/>
            <p:cNvSpPr>
              <a:spLocks noChangeShapeType="1"/>
            </p:cNvSpPr>
            <p:nvPr/>
          </p:nvSpPr>
          <p:spPr bwMode="auto">
            <a:xfrm flipH="1">
              <a:off x="5352" y="3546"/>
              <a:ext cx="54" cy="5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45" name="Line 137"/>
            <p:cNvSpPr>
              <a:spLocks noChangeShapeType="1"/>
            </p:cNvSpPr>
            <p:nvPr/>
          </p:nvSpPr>
          <p:spPr bwMode="auto">
            <a:xfrm flipH="1">
              <a:off x="5220" y="3150"/>
              <a:ext cx="192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46" name="Line 138"/>
            <p:cNvSpPr>
              <a:spLocks noChangeShapeType="1"/>
            </p:cNvSpPr>
            <p:nvPr/>
          </p:nvSpPr>
          <p:spPr bwMode="auto">
            <a:xfrm flipH="1">
              <a:off x="5220" y="3051"/>
              <a:ext cx="192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47" name="Line 139"/>
            <p:cNvSpPr>
              <a:spLocks noChangeShapeType="1"/>
            </p:cNvSpPr>
            <p:nvPr/>
          </p:nvSpPr>
          <p:spPr bwMode="auto">
            <a:xfrm flipH="1">
              <a:off x="5220" y="2952"/>
              <a:ext cx="192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48" name="Line 140"/>
            <p:cNvSpPr>
              <a:spLocks noChangeShapeType="1"/>
            </p:cNvSpPr>
            <p:nvPr/>
          </p:nvSpPr>
          <p:spPr bwMode="auto">
            <a:xfrm flipH="1">
              <a:off x="5217" y="2946"/>
              <a:ext cx="102" cy="10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41"/>
          <p:cNvGrpSpPr>
            <a:grpSpLocks/>
          </p:cNvGrpSpPr>
          <p:nvPr/>
        </p:nvGrpSpPr>
        <p:grpSpPr bwMode="auto">
          <a:xfrm>
            <a:off x="4976813" y="4664075"/>
            <a:ext cx="484187" cy="1133475"/>
            <a:chOff x="231" y="3222"/>
            <a:chExt cx="305" cy="714"/>
          </a:xfrm>
        </p:grpSpPr>
        <p:sp>
          <p:nvSpPr>
            <p:cNvPr id="37009" name="AutoShape 142"/>
            <p:cNvSpPr>
              <a:spLocks noChangeArrowheads="1"/>
            </p:cNvSpPr>
            <p:nvPr/>
          </p:nvSpPr>
          <p:spPr bwMode="auto">
            <a:xfrm flipV="1">
              <a:off x="232" y="3432"/>
              <a:ext cx="304" cy="504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477647"/>
                </a:gs>
                <a:gs pos="50000">
                  <a:srgbClr val="99FF99"/>
                </a:gs>
                <a:gs pos="100000">
                  <a:srgbClr val="47764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010" name="Oval 143"/>
            <p:cNvSpPr>
              <a:spLocks noChangeArrowheads="1"/>
            </p:cNvSpPr>
            <p:nvPr/>
          </p:nvSpPr>
          <p:spPr bwMode="auto">
            <a:xfrm>
              <a:off x="231" y="3361"/>
              <a:ext cx="303" cy="136"/>
            </a:xfrm>
            <a:prstGeom prst="ellipse">
              <a:avLst/>
            </a:prstGeom>
            <a:gradFill rotWithShape="1">
              <a:gsLst>
                <a:gs pos="0">
                  <a:srgbClr val="99FF99"/>
                </a:gs>
                <a:gs pos="100000">
                  <a:srgbClr val="47764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011" name="Oval 144"/>
            <p:cNvSpPr>
              <a:spLocks noChangeArrowheads="1"/>
            </p:cNvSpPr>
            <p:nvPr/>
          </p:nvSpPr>
          <p:spPr bwMode="auto">
            <a:xfrm>
              <a:off x="275" y="3222"/>
              <a:ext cx="214" cy="21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57686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287889" name="Line 145"/>
          <p:cNvSpPr>
            <a:spLocks noChangeShapeType="1"/>
          </p:cNvSpPr>
          <p:nvPr/>
        </p:nvSpPr>
        <p:spPr bwMode="auto">
          <a:xfrm flipV="1">
            <a:off x="5448300" y="4540250"/>
            <a:ext cx="346075" cy="200025"/>
          </a:xfrm>
          <a:prstGeom prst="line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" name="Group 177"/>
          <p:cNvGrpSpPr>
            <a:grpSpLocks/>
          </p:cNvGrpSpPr>
          <p:nvPr/>
        </p:nvGrpSpPr>
        <p:grpSpPr bwMode="auto">
          <a:xfrm>
            <a:off x="5487988" y="2725738"/>
            <a:ext cx="2873375" cy="2446337"/>
            <a:chOff x="825" y="2213"/>
            <a:chExt cx="1810" cy="1541"/>
          </a:xfrm>
        </p:grpSpPr>
        <p:sp>
          <p:nvSpPr>
            <p:cNvPr id="36996" name="Freeform 178"/>
            <p:cNvSpPr>
              <a:spLocks noChangeArrowheads="1"/>
            </p:cNvSpPr>
            <p:nvPr/>
          </p:nvSpPr>
          <p:spPr bwMode="auto">
            <a:xfrm>
              <a:off x="1093" y="2265"/>
              <a:ext cx="217" cy="194"/>
            </a:xfrm>
            <a:custGeom>
              <a:avLst/>
              <a:gdLst>
                <a:gd name="T0" fmla="*/ 0 w 217"/>
                <a:gd name="T1" fmla="*/ 121 h 194"/>
                <a:gd name="T2" fmla="*/ 217 w 217"/>
                <a:gd name="T3" fmla="*/ 194 h 194"/>
                <a:gd name="T4" fmla="*/ 216 w 217"/>
                <a:gd name="T5" fmla="*/ 0 h 194"/>
                <a:gd name="T6" fmla="*/ 0 w 217"/>
                <a:gd name="T7" fmla="*/ 121 h 1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7" h="194">
                  <a:moveTo>
                    <a:pt x="0" y="121"/>
                  </a:moveTo>
                  <a:lnTo>
                    <a:pt x="217" y="194"/>
                  </a:lnTo>
                  <a:lnTo>
                    <a:pt x="216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997" name="Group 179"/>
            <p:cNvGrpSpPr>
              <a:grpSpLocks/>
            </p:cNvGrpSpPr>
            <p:nvPr/>
          </p:nvGrpSpPr>
          <p:grpSpPr bwMode="auto">
            <a:xfrm>
              <a:off x="825" y="2213"/>
              <a:ext cx="1810" cy="1541"/>
              <a:chOff x="825" y="2213"/>
              <a:chExt cx="1810" cy="1541"/>
            </a:xfrm>
          </p:grpSpPr>
          <p:sp>
            <p:nvSpPr>
              <p:cNvPr id="36998" name="Freeform 180"/>
              <p:cNvSpPr>
                <a:spLocks noChangeArrowheads="1"/>
              </p:cNvSpPr>
              <p:nvPr/>
            </p:nvSpPr>
            <p:spPr bwMode="auto">
              <a:xfrm>
                <a:off x="2244" y="3004"/>
                <a:ext cx="391" cy="750"/>
              </a:xfrm>
              <a:custGeom>
                <a:avLst/>
                <a:gdLst>
                  <a:gd name="T0" fmla="*/ 0 w 391"/>
                  <a:gd name="T1" fmla="*/ 750 h 750"/>
                  <a:gd name="T2" fmla="*/ 391 w 391"/>
                  <a:gd name="T3" fmla="*/ 534 h 750"/>
                  <a:gd name="T4" fmla="*/ 391 w 391"/>
                  <a:gd name="T5" fmla="*/ 0 h 750"/>
                  <a:gd name="T6" fmla="*/ 0 w 391"/>
                  <a:gd name="T7" fmla="*/ 212 h 750"/>
                  <a:gd name="T8" fmla="*/ 0 w 391"/>
                  <a:gd name="T9" fmla="*/ 750 h 7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1" h="750">
                    <a:moveTo>
                      <a:pt x="0" y="750"/>
                    </a:moveTo>
                    <a:lnTo>
                      <a:pt x="391" y="534"/>
                    </a:lnTo>
                    <a:lnTo>
                      <a:pt x="391" y="0"/>
                    </a:lnTo>
                    <a:lnTo>
                      <a:pt x="0" y="212"/>
                    </a:lnTo>
                    <a:lnTo>
                      <a:pt x="0" y="75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99" name="Freeform 181"/>
              <p:cNvSpPr>
                <a:spLocks noChangeArrowheads="1"/>
              </p:cNvSpPr>
              <p:nvPr/>
            </p:nvSpPr>
            <p:spPr bwMode="auto">
              <a:xfrm>
                <a:off x="1753" y="2648"/>
                <a:ext cx="116" cy="392"/>
              </a:xfrm>
              <a:custGeom>
                <a:avLst/>
                <a:gdLst>
                  <a:gd name="T0" fmla="*/ 0 w 70"/>
                  <a:gd name="T1" fmla="*/ 1081 h 236"/>
                  <a:gd name="T2" fmla="*/ 318 w 70"/>
                  <a:gd name="T3" fmla="*/ 880 h 236"/>
                  <a:gd name="T4" fmla="*/ 318 w 70"/>
                  <a:gd name="T5" fmla="*/ 0 h 236"/>
                  <a:gd name="T6" fmla="*/ 0 w 70"/>
                  <a:gd name="T7" fmla="*/ 193 h 236"/>
                  <a:gd name="T8" fmla="*/ 0 w 70"/>
                  <a:gd name="T9" fmla="*/ 1081 h 2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" h="236">
                    <a:moveTo>
                      <a:pt x="0" y="236"/>
                    </a:moveTo>
                    <a:lnTo>
                      <a:pt x="70" y="192"/>
                    </a:lnTo>
                    <a:lnTo>
                      <a:pt x="70" y="0"/>
                    </a:lnTo>
                    <a:lnTo>
                      <a:pt x="0" y="42"/>
                    </a:lnTo>
                    <a:lnTo>
                      <a:pt x="0" y="236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00" name="Freeform 182"/>
              <p:cNvSpPr>
                <a:spLocks noChangeArrowheads="1"/>
              </p:cNvSpPr>
              <p:nvPr/>
            </p:nvSpPr>
            <p:spPr bwMode="auto">
              <a:xfrm>
                <a:off x="1753" y="2949"/>
                <a:ext cx="879" cy="264"/>
              </a:xfrm>
              <a:custGeom>
                <a:avLst/>
                <a:gdLst>
                  <a:gd name="T0" fmla="*/ 0 w 879"/>
                  <a:gd name="T1" fmla="*/ 87 h 263"/>
                  <a:gd name="T2" fmla="*/ 491 w 879"/>
                  <a:gd name="T3" fmla="*/ 266 h 263"/>
                  <a:gd name="T4" fmla="*/ 879 w 879"/>
                  <a:gd name="T5" fmla="*/ 54 h 263"/>
                  <a:gd name="T6" fmla="*/ 739 w 879"/>
                  <a:gd name="T7" fmla="*/ 0 h 263"/>
                  <a:gd name="T8" fmla="*/ 477 w 879"/>
                  <a:gd name="T9" fmla="*/ 142 h 263"/>
                  <a:gd name="T10" fmla="*/ 116 w 879"/>
                  <a:gd name="T11" fmla="*/ 14 h 263"/>
                  <a:gd name="T12" fmla="*/ 0 w 879"/>
                  <a:gd name="T13" fmla="*/ 87 h 2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9" h="263">
                    <a:moveTo>
                      <a:pt x="0" y="87"/>
                    </a:moveTo>
                    <a:lnTo>
                      <a:pt x="491" y="263"/>
                    </a:lnTo>
                    <a:lnTo>
                      <a:pt x="879" y="54"/>
                    </a:lnTo>
                    <a:lnTo>
                      <a:pt x="739" y="0"/>
                    </a:lnTo>
                    <a:lnTo>
                      <a:pt x="477" y="139"/>
                    </a:lnTo>
                    <a:lnTo>
                      <a:pt x="116" y="14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01" name="Freeform 183"/>
              <p:cNvSpPr>
                <a:spLocks noChangeArrowheads="1"/>
              </p:cNvSpPr>
              <p:nvPr/>
            </p:nvSpPr>
            <p:spPr bwMode="auto">
              <a:xfrm>
                <a:off x="827" y="2213"/>
                <a:ext cx="1039" cy="503"/>
              </a:xfrm>
              <a:custGeom>
                <a:avLst/>
                <a:gdLst>
                  <a:gd name="T0" fmla="*/ 0 w 1038"/>
                  <a:gd name="T1" fmla="*/ 189 h 501"/>
                  <a:gd name="T2" fmla="*/ 928 w 1038"/>
                  <a:gd name="T3" fmla="*/ 507 h 501"/>
                  <a:gd name="T4" fmla="*/ 1041 w 1038"/>
                  <a:gd name="T5" fmla="*/ 441 h 501"/>
                  <a:gd name="T6" fmla="*/ 269 w 1038"/>
                  <a:gd name="T7" fmla="*/ 176 h 501"/>
                  <a:gd name="T8" fmla="*/ 476 w 1038"/>
                  <a:gd name="T9" fmla="*/ 49 h 501"/>
                  <a:gd name="T10" fmla="*/ 332 w 1038"/>
                  <a:gd name="T11" fmla="*/ 0 h 501"/>
                  <a:gd name="T12" fmla="*/ 0 w 1038"/>
                  <a:gd name="T13" fmla="*/ 189 h 50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38" h="501">
                    <a:moveTo>
                      <a:pt x="0" y="186"/>
                    </a:moveTo>
                    <a:lnTo>
                      <a:pt x="925" y="501"/>
                    </a:lnTo>
                    <a:lnTo>
                      <a:pt x="1038" y="435"/>
                    </a:lnTo>
                    <a:lnTo>
                      <a:pt x="269" y="173"/>
                    </a:lnTo>
                    <a:lnTo>
                      <a:pt x="476" y="49"/>
                    </a:lnTo>
                    <a:lnTo>
                      <a:pt x="332" y="0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02" name="Freeform 184"/>
              <p:cNvSpPr>
                <a:spLocks noChangeArrowheads="1"/>
              </p:cNvSpPr>
              <p:nvPr/>
            </p:nvSpPr>
            <p:spPr bwMode="auto">
              <a:xfrm>
                <a:off x="830" y="2399"/>
                <a:ext cx="1414" cy="1352"/>
              </a:xfrm>
              <a:custGeom>
                <a:avLst/>
                <a:gdLst>
                  <a:gd name="T0" fmla="*/ 0 w 852"/>
                  <a:gd name="T1" fmla="*/ 2372 h 814"/>
                  <a:gd name="T2" fmla="*/ 3895 w 852"/>
                  <a:gd name="T3" fmla="*/ 3730 h 814"/>
                  <a:gd name="T4" fmla="*/ 3895 w 852"/>
                  <a:gd name="T5" fmla="*/ 2254 h 814"/>
                  <a:gd name="T6" fmla="*/ 2543 w 852"/>
                  <a:gd name="T7" fmla="*/ 1749 h 814"/>
                  <a:gd name="T8" fmla="*/ 2543 w 852"/>
                  <a:gd name="T9" fmla="*/ 872 h 814"/>
                  <a:gd name="T10" fmla="*/ 0 w 852"/>
                  <a:gd name="T11" fmla="*/ 0 h 814"/>
                  <a:gd name="T12" fmla="*/ 0 w 852"/>
                  <a:gd name="T13" fmla="*/ 2372 h 81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52" h="814">
                    <a:moveTo>
                      <a:pt x="0" y="518"/>
                    </a:moveTo>
                    <a:lnTo>
                      <a:pt x="852" y="814"/>
                    </a:lnTo>
                    <a:lnTo>
                      <a:pt x="852" y="492"/>
                    </a:lnTo>
                    <a:lnTo>
                      <a:pt x="556" y="382"/>
                    </a:lnTo>
                    <a:lnTo>
                      <a:pt x="556" y="190"/>
                    </a:lnTo>
                    <a:lnTo>
                      <a:pt x="0" y="0"/>
                    </a:lnTo>
                    <a:lnTo>
                      <a:pt x="0" y="518"/>
                    </a:lnTo>
                    <a:close/>
                  </a:path>
                </a:pathLst>
              </a:custGeom>
              <a:solidFill>
                <a:srgbClr val="FF7C80"/>
              </a:solidFill>
              <a:ln w="127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7003" name="Group 185"/>
              <p:cNvGrpSpPr>
                <a:grpSpLocks/>
              </p:cNvGrpSpPr>
              <p:nvPr/>
            </p:nvGrpSpPr>
            <p:grpSpPr bwMode="auto">
              <a:xfrm>
                <a:off x="825" y="2214"/>
                <a:ext cx="1806" cy="1539"/>
                <a:chOff x="825" y="2214"/>
                <a:chExt cx="1806" cy="1539"/>
              </a:xfrm>
            </p:grpSpPr>
            <p:sp>
              <p:nvSpPr>
                <p:cNvPr id="37004" name="Freeform 186"/>
                <p:cNvSpPr>
                  <a:spLocks noChangeArrowheads="1"/>
                </p:cNvSpPr>
                <p:nvPr/>
              </p:nvSpPr>
              <p:spPr bwMode="auto">
                <a:xfrm>
                  <a:off x="1755" y="2949"/>
                  <a:ext cx="876" cy="267"/>
                </a:xfrm>
                <a:custGeom>
                  <a:avLst/>
                  <a:gdLst>
                    <a:gd name="T0" fmla="*/ 741 w 876"/>
                    <a:gd name="T1" fmla="*/ 0 h 267"/>
                    <a:gd name="T2" fmla="*/ 474 w 876"/>
                    <a:gd name="T3" fmla="*/ 144 h 267"/>
                    <a:gd name="T4" fmla="*/ 117 w 876"/>
                    <a:gd name="T5" fmla="*/ 15 h 267"/>
                    <a:gd name="T6" fmla="*/ 0 w 876"/>
                    <a:gd name="T7" fmla="*/ 84 h 267"/>
                    <a:gd name="T8" fmla="*/ 489 w 876"/>
                    <a:gd name="T9" fmla="*/ 267 h 267"/>
                    <a:gd name="T10" fmla="*/ 876 w 876"/>
                    <a:gd name="T11" fmla="*/ 57 h 26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76" h="267">
                      <a:moveTo>
                        <a:pt x="741" y="0"/>
                      </a:moveTo>
                      <a:lnTo>
                        <a:pt x="474" y="144"/>
                      </a:lnTo>
                      <a:lnTo>
                        <a:pt x="117" y="15"/>
                      </a:lnTo>
                      <a:lnTo>
                        <a:pt x="0" y="84"/>
                      </a:lnTo>
                      <a:lnTo>
                        <a:pt x="489" y="267"/>
                      </a:lnTo>
                      <a:lnTo>
                        <a:pt x="876" y="57"/>
                      </a:lnTo>
                    </a:path>
                  </a:pathLst>
                </a:custGeom>
                <a:noFill/>
                <a:ln w="12700" cap="sq">
                  <a:solidFill>
                    <a:srgbClr val="CC3300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05" name="Freeform 187"/>
                <p:cNvSpPr>
                  <a:spLocks noChangeArrowheads="1"/>
                </p:cNvSpPr>
                <p:nvPr/>
              </p:nvSpPr>
              <p:spPr bwMode="auto">
                <a:xfrm>
                  <a:off x="1092" y="2268"/>
                  <a:ext cx="777" cy="696"/>
                </a:xfrm>
                <a:custGeom>
                  <a:avLst/>
                  <a:gdLst>
                    <a:gd name="T0" fmla="*/ 777 w 777"/>
                    <a:gd name="T1" fmla="*/ 696 h 696"/>
                    <a:gd name="T2" fmla="*/ 777 w 777"/>
                    <a:gd name="T3" fmla="*/ 378 h 696"/>
                    <a:gd name="T4" fmla="*/ 0 w 777"/>
                    <a:gd name="T5" fmla="*/ 117 h 696"/>
                    <a:gd name="T6" fmla="*/ 210 w 777"/>
                    <a:gd name="T7" fmla="*/ 0 h 69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777" h="696">
                      <a:moveTo>
                        <a:pt x="777" y="696"/>
                      </a:moveTo>
                      <a:lnTo>
                        <a:pt x="777" y="378"/>
                      </a:lnTo>
                      <a:lnTo>
                        <a:pt x="0" y="117"/>
                      </a:lnTo>
                      <a:lnTo>
                        <a:pt x="210" y="0"/>
                      </a:lnTo>
                    </a:path>
                  </a:pathLst>
                </a:custGeom>
                <a:noFill/>
                <a:ln w="12700" cap="sq">
                  <a:solidFill>
                    <a:srgbClr val="CC33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06" name="Line 188"/>
                <p:cNvSpPr>
                  <a:spLocks noChangeShapeType="1"/>
                </p:cNvSpPr>
                <p:nvPr/>
              </p:nvSpPr>
              <p:spPr bwMode="auto">
                <a:xfrm flipH="1">
                  <a:off x="825" y="2214"/>
                  <a:ext cx="324" cy="183"/>
                </a:xfrm>
                <a:prstGeom prst="line">
                  <a:avLst/>
                </a:prstGeom>
                <a:noFill/>
                <a:ln w="12700" cap="sq">
                  <a:solidFill>
                    <a:srgbClr val="CC33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07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1752" y="2649"/>
                  <a:ext cx="120" cy="63"/>
                </a:xfrm>
                <a:prstGeom prst="line">
                  <a:avLst/>
                </a:prstGeom>
                <a:noFill/>
                <a:ln w="12700" cap="sq">
                  <a:solidFill>
                    <a:srgbClr val="CC33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08" name="Line 190"/>
                <p:cNvSpPr>
                  <a:spLocks noChangeShapeType="1"/>
                </p:cNvSpPr>
                <p:nvPr/>
              </p:nvSpPr>
              <p:spPr bwMode="auto">
                <a:xfrm flipV="1">
                  <a:off x="2247" y="3540"/>
                  <a:ext cx="384" cy="213"/>
                </a:xfrm>
                <a:prstGeom prst="line">
                  <a:avLst/>
                </a:prstGeom>
                <a:noFill/>
                <a:ln w="12700" cap="sq">
                  <a:solidFill>
                    <a:srgbClr val="CC33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7" name="Group 191"/>
          <p:cNvGrpSpPr>
            <a:grpSpLocks/>
          </p:cNvGrpSpPr>
          <p:nvPr/>
        </p:nvGrpSpPr>
        <p:grpSpPr bwMode="auto">
          <a:xfrm>
            <a:off x="185738" y="4013200"/>
            <a:ext cx="409575" cy="414338"/>
            <a:chOff x="117" y="3104"/>
            <a:chExt cx="258" cy="261"/>
          </a:xfrm>
        </p:grpSpPr>
        <p:sp>
          <p:nvSpPr>
            <p:cNvPr id="36994" name="Line 192"/>
            <p:cNvSpPr>
              <a:spLocks noChangeShapeType="1"/>
            </p:cNvSpPr>
            <p:nvPr/>
          </p:nvSpPr>
          <p:spPr bwMode="auto">
            <a:xfrm flipV="1">
              <a:off x="299" y="310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5" name="Text Box 193"/>
            <p:cNvSpPr txBox="1">
              <a:spLocks noChangeArrowheads="1"/>
            </p:cNvSpPr>
            <p:nvPr/>
          </p:nvSpPr>
          <p:spPr bwMode="auto">
            <a:xfrm>
              <a:off x="117" y="3154"/>
              <a:ext cx="25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>
                  <a:ea typeface="宋体" pitchFamily="2" charset="-122"/>
                  <a:cs typeface="Arial" charset="0"/>
                </a:rPr>
                <a:t>A</a:t>
              </a:r>
              <a:endParaRPr lang="el-GR" sz="2200" b="1" baseline="-25000">
                <a:ea typeface="宋体" pitchFamily="2" charset="-122"/>
                <a:cs typeface="Arial" charset="0"/>
              </a:endParaRPr>
            </a:p>
          </p:txBody>
        </p:sp>
      </p:grpSp>
      <p:grpSp>
        <p:nvGrpSpPr>
          <p:cNvPr id="18" name="Group 194"/>
          <p:cNvGrpSpPr>
            <a:grpSpLocks/>
          </p:cNvGrpSpPr>
          <p:nvPr/>
        </p:nvGrpSpPr>
        <p:grpSpPr bwMode="auto">
          <a:xfrm>
            <a:off x="4716463" y="4013200"/>
            <a:ext cx="506412" cy="411163"/>
            <a:chOff x="2971" y="3104"/>
            <a:chExt cx="319" cy="259"/>
          </a:xfrm>
        </p:grpSpPr>
        <p:sp>
          <p:nvSpPr>
            <p:cNvPr id="36992" name="Line 195"/>
            <p:cNvSpPr>
              <a:spLocks noChangeShapeType="1"/>
            </p:cNvSpPr>
            <p:nvPr/>
          </p:nvSpPr>
          <p:spPr bwMode="auto">
            <a:xfrm flipV="1">
              <a:off x="2971" y="310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3" name="Text Box 196"/>
            <p:cNvSpPr txBox="1">
              <a:spLocks noChangeArrowheads="1"/>
            </p:cNvSpPr>
            <p:nvPr/>
          </p:nvSpPr>
          <p:spPr bwMode="auto">
            <a:xfrm>
              <a:off x="3032" y="3152"/>
              <a:ext cx="25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>
                  <a:ea typeface="宋体" pitchFamily="2" charset="-122"/>
                  <a:cs typeface="Arial" charset="0"/>
                </a:rPr>
                <a:t>A</a:t>
              </a:r>
              <a:endParaRPr lang="el-GR" sz="2200" b="1" baseline="-25000">
                <a:ea typeface="宋体" pitchFamily="2" charset="-122"/>
                <a:cs typeface="Arial" charset="0"/>
              </a:endParaRPr>
            </a:p>
          </p:txBody>
        </p:sp>
      </p:grpSp>
      <p:sp>
        <p:nvSpPr>
          <p:cNvPr id="287941" name="Text Box 197"/>
          <p:cNvSpPr txBox="1">
            <a:spLocks noChangeArrowheads="1"/>
          </p:cNvSpPr>
          <p:nvPr/>
        </p:nvSpPr>
        <p:spPr bwMode="auto">
          <a:xfrm>
            <a:off x="4232275" y="339725"/>
            <a:ext cx="6762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b="1" u="sng">
                <a:ea typeface="宋体" pitchFamily="2" charset="-122"/>
                <a:cs typeface="Arial" charset="0"/>
              </a:rPr>
              <a:t>A-A</a:t>
            </a:r>
            <a:endParaRPr lang="el-GR" sz="2200" b="1" u="sng" baseline="-25000">
              <a:ea typeface="宋体" pitchFamily="2" charset="-122"/>
              <a:cs typeface="Arial" charset="0"/>
            </a:endParaRPr>
          </a:p>
        </p:txBody>
      </p:sp>
      <p:sp>
        <p:nvSpPr>
          <p:cNvPr id="287942" name="Text Box 198"/>
          <p:cNvSpPr txBox="1">
            <a:spLocks noChangeArrowheads="1"/>
          </p:cNvSpPr>
          <p:nvPr/>
        </p:nvSpPr>
        <p:spPr bwMode="auto">
          <a:xfrm>
            <a:off x="8145463" y="176213"/>
            <a:ext cx="6762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b="1" u="sng">
                <a:ea typeface="宋体" pitchFamily="2" charset="-122"/>
                <a:cs typeface="Arial" charset="0"/>
              </a:rPr>
              <a:t>A-A</a:t>
            </a:r>
            <a:endParaRPr lang="el-GR" sz="2200" b="1" u="sng" baseline="-25000">
              <a:ea typeface="宋体" pitchFamily="2" charset="-122"/>
              <a:cs typeface="Arial" charset="0"/>
            </a:endParaRPr>
          </a:p>
        </p:txBody>
      </p:sp>
      <p:grpSp>
        <p:nvGrpSpPr>
          <p:cNvPr id="19" name="Group 199"/>
          <p:cNvGrpSpPr>
            <a:grpSpLocks/>
          </p:cNvGrpSpPr>
          <p:nvPr/>
        </p:nvGrpSpPr>
        <p:grpSpPr bwMode="auto">
          <a:xfrm>
            <a:off x="698500" y="414338"/>
            <a:ext cx="3781425" cy="1922462"/>
            <a:chOff x="1913" y="2255"/>
            <a:chExt cx="2382" cy="1211"/>
          </a:xfrm>
        </p:grpSpPr>
        <p:sp>
          <p:nvSpPr>
            <p:cNvPr id="36930" name="Line 200"/>
            <p:cNvSpPr>
              <a:spLocks noChangeShapeType="1"/>
            </p:cNvSpPr>
            <p:nvPr/>
          </p:nvSpPr>
          <p:spPr bwMode="auto">
            <a:xfrm flipV="1">
              <a:off x="2115" y="2255"/>
              <a:ext cx="0" cy="9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1" name="Line 201"/>
            <p:cNvSpPr>
              <a:spLocks noChangeShapeType="1"/>
            </p:cNvSpPr>
            <p:nvPr/>
          </p:nvSpPr>
          <p:spPr bwMode="auto">
            <a:xfrm>
              <a:off x="2115" y="3173"/>
              <a:ext cx="6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2" name="Freeform 202"/>
            <p:cNvSpPr>
              <a:spLocks noChangeArrowheads="1"/>
            </p:cNvSpPr>
            <p:nvPr/>
          </p:nvSpPr>
          <p:spPr bwMode="auto">
            <a:xfrm>
              <a:off x="2745" y="3125"/>
              <a:ext cx="57" cy="50"/>
            </a:xfrm>
            <a:custGeom>
              <a:avLst/>
              <a:gdLst>
                <a:gd name="T0" fmla="*/ 0 w 57"/>
                <a:gd name="T1" fmla="*/ 48 h 50"/>
                <a:gd name="T2" fmla="*/ 33 w 57"/>
                <a:gd name="T3" fmla="*/ 42 h 50"/>
                <a:gd name="T4" fmla="*/ 57 w 57"/>
                <a:gd name="T5" fmla="*/ 0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" h="50">
                  <a:moveTo>
                    <a:pt x="0" y="48"/>
                  </a:moveTo>
                  <a:cubicBezTo>
                    <a:pt x="12" y="49"/>
                    <a:pt x="24" y="50"/>
                    <a:pt x="33" y="42"/>
                  </a:cubicBezTo>
                  <a:cubicBezTo>
                    <a:pt x="42" y="34"/>
                    <a:pt x="49" y="17"/>
                    <a:pt x="57" y="0"/>
                  </a:cubicBezTo>
                </a:path>
              </a:pathLst>
            </a:cu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3" name="Freeform 203"/>
            <p:cNvSpPr>
              <a:spLocks noChangeArrowheads="1"/>
            </p:cNvSpPr>
            <p:nvPr/>
          </p:nvSpPr>
          <p:spPr bwMode="auto">
            <a:xfrm flipH="1">
              <a:off x="3405" y="3125"/>
              <a:ext cx="57" cy="50"/>
            </a:xfrm>
            <a:custGeom>
              <a:avLst/>
              <a:gdLst>
                <a:gd name="T0" fmla="*/ 0 w 57"/>
                <a:gd name="T1" fmla="*/ 48 h 50"/>
                <a:gd name="T2" fmla="*/ 33 w 57"/>
                <a:gd name="T3" fmla="*/ 42 h 50"/>
                <a:gd name="T4" fmla="*/ 57 w 57"/>
                <a:gd name="T5" fmla="*/ 0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" h="50">
                  <a:moveTo>
                    <a:pt x="0" y="48"/>
                  </a:moveTo>
                  <a:cubicBezTo>
                    <a:pt x="12" y="49"/>
                    <a:pt x="24" y="50"/>
                    <a:pt x="33" y="42"/>
                  </a:cubicBezTo>
                  <a:cubicBezTo>
                    <a:pt x="42" y="34"/>
                    <a:pt x="49" y="17"/>
                    <a:pt x="57" y="0"/>
                  </a:cubicBezTo>
                </a:path>
              </a:pathLst>
            </a:cu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4" name="Line 204"/>
            <p:cNvSpPr>
              <a:spLocks noChangeShapeType="1"/>
            </p:cNvSpPr>
            <p:nvPr/>
          </p:nvSpPr>
          <p:spPr bwMode="auto">
            <a:xfrm>
              <a:off x="3465" y="3173"/>
              <a:ext cx="6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5" name="Line 205"/>
            <p:cNvSpPr>
              <a:spLocks noChangeShapeType="1"/>
            </p:cNvSpPr>
            <p:nvPr/>
          </p:nvSpPr>
          <p:spPr bwMode="auto">
            <a:xfrm flipV="1">
              <a:off x="4104" y="2690"/>
              <a:ext cx="0" cy="4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6" name="Line 206"/>
            <p:cNvSpPr>
              <a:spLocks noChangeShapeType="1"/>
            </p:cNvSpPr>
            <p:nvPr/>
          </p:nvSpPr>
          <p:spPr bwMode="auto">
            <a:xfrm>
              <a:off x="2964" y="3122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7" name="Line 207"/>
            <p:cNvSpPr>
              <a:spLocks noChangeShapeType="1"/>
            </p:cNvSpPr>
            <p:nvPr/>
          </p:nvSpPr>
          <p:spPr bwMode="auto">
            <a:xfrm>
              <a:off x="3255" y="3119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8" name="Line 208"/>
            <p:cNvSpPr>
              <a:spLocks noChangeShapeType="1"/>
            </p:cNvSpPr>
            <p:nvPr/>
          </p:nvSpPr>
          <p:spPr bwMode="auto">
            <a:xfrm flipV="1">
              <a:off x="2117" y="2276"/>
              <a:ext cx="0" cy="9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9" name="Line 209"/>
            <p:cNvSpPr>
              <a:spLocks noChangeShapeType="1"/>
            </p:cNvSpPr>
            <p:nvPr/>
          </p:nvSpPr>
          <p:spPr bwMode="auto">
            <a:xfrm>
              <a:off x="2117" y="3173"/>
              <a:ext cx="6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0" name="Freeform 210"/>
            <p:cNvSpPr>
              <a:spLocks noChangeArrowheads="1"/>
            </p:cNvSpPr>
            <p:nvPr/>
          </p:nvSpPr>
          <p:spPr bwMode="auto">
            <a:xfrm>
              <a:off x="2747" y="3117"/>
              <a:ext cx="66" cy="58"/>
            </a:xfrm>
            <a:custGeom>
              <a:avLst/>
              <a:gdLst>
                <a:gd name="T0" fmla="*/ 0 w 57"/>
                <a:gd name="T1" fmla="*/ 75 h 50"/>
                <a:gd name="T2" fmla="*/ 51 w 57"/>
                <a:gd name="T3" fmla="*/ 66 h 50"/>
                <a:gd name="T4" fmla="*/ 88 w 57"/>
                <a:gd name="T5" fmla="*/ 0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" h="50">
                  <a:moveTo>
                    <a:pt x="0" y="48"/>
                  </a:moveTo>
                  <a:cubicBezTo>
                    <a:pt x="12" y="49"/>
                    <a:pt x="24" y="50"/>
                    <a:pt x="33" y="42"/>
                  </a:cubicBezTo>
                  <a:cubicBezTo>
                    <a:pt x="42" y="34"/>
                    <a:pt x="49" y="17"/>
                    <a:pt x="5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1" name="Line 211"/>
            <p:cNvSpPr>
              <a:spLocks noChangeShapeType="1"/>
            </p:cNvSpPr>
            <p:nvPr/>
          </p:nvSpPr>
          <p:spPr bwMode="auto">
            <a:xfrm>
              <a:off x="2804" y="3125"/>
              <a:ext cx="1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2" name="Freeform 212"/>
            <p:cNvSpPr>
              <a:spLocks noChangeArrowheads="1"/>
            </p:cNvSpPr>
            <p:nvPr/>
          </p:nvSpPr>
          <p:spPr bwMode="auto">
            <a:xfrm flipH="1">
              <a:off x="3407" y="3125"/>
              <a:ext cx="57" cy="50"/>
            </a:xfrm>
            <a:custGeom>
              <a:avLst/>
              <a:gdLst>
                <a:gd name="T0" fmla="*/ 0 w 57"/>
                <a:gd name="T1" fmla="*/ 48 h 50"/>
                <a:gd name="T2" fmla="*/ 33 w 57"/>
                <a:gd name="T3" fmla="*/ 42 h 50"/>
                <a:gd name="T4" fmla="*/ 57 w 57"/>
                <a:gd name="T5" fmla="*/ 0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" h="50">
                  <a:moveTo>
                    <a:pt x="0" y="48"/>
                  </a:moveTo>
                  <a:cubicBezTo>
                    <a:pt x="12" y="49"/>
                    <a:pt x="24" y="50"/>
                    <a:pt x="33" y="42"/>
                  </a:cubicBezTo>
                  <a:cubicBezTo>
                    <a:pt x="42" y="34"/>
                    <a:pt x="49" y="17"/>
                    <a:pt x="5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3" name="Line 213"/>
            <p:cNvSpPr>
              <a:spLocks noChangeShapeType="1"/>
            </p:cNvSpPr>
            <p:nvPr/>
          </p:nvSpPr>
          <p:spPr bwMode="auto">
            <a:xfrm>
              <a:off x="3455" y="3173"/>
              <a:ext cx="6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4" name="Line 214"/>
            <p:cNvSpPr>
              <a:spLocks noChangeShapeType="1"/>
            </p:cNvSpPr>
            <p:nvPr/>
          </p:nvSpPr>
          <p:spPr bwMode="auto">
            <a:xfrm flipV="1">
              <a:off x="4106" y="2687"/>
              <a:ext cx="0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Line 215"/>
            <p:cNvSpPr>
              <a:spLocks noChangeShapeType="1"/>
            </p:cNvSpPr>
            <p:nvPr/>
          </p:nvSpPr>
          <p:spPr bwMode="auto">
            <a:xfrm>
              <a:off x="2966" y="3122"/>
              <a:ext cx="0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6" name="Line 216"/>
            <p:cNvSpPr>
              <a:spLocks noChangeShapeType="1"/>
            </p:cNvSpPr>
            <p:nvPr/>
          </p:nvSpPr>
          <p:spPr bwMode="auto">
            <a:xfrm>
              <a:off x="3257" y="3119"/>
              <a:ext cx="0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947" name="Group 217"/>
            <p:cNvGrpSpPr>
              <a:grpSpLocks/>
            </p:cNvGrpSpPr>
            <p:nvPr/>
          </p:nvGrpSpPr>
          <p:grpSpPr bwMode="auto">
            <a:xfrm>
              <a:off x="1913" y="2285"/>
              <a:ext cx="2382" cy="1062"/>
              <a:chOff x="3030" y="2544"/>
              <a:chExt cx="2382" cy="1062"/>
            </a:xfrm>
          </p:grpSpPr>
          <p:sp>
            <p:nvSpPr>
              <p:cNvPr id="36955" name="Line 218"/>
              <p:cNvSpPr>
                <a:spLocks noChangeShapeType="1"/>
              </p:cNvSpPr>
              <p:nvPr/>
            </p:nvSpPr>
            <p:spPr bwMode="auto">
              <a:xfrm flipH="1">
                <a:off x="3036" y="2544"/>
                <a:ext cx="87" cy="8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6" name="Line 219"/>
              <p:cNvSpPr>
                <a:spLocks noChangeShapeType="1"/>
              </p:cNvSpPr>
              <p:nvPr/>
            </p:nvSpPr>
            <p:spPr bwMode="auto">
              <a:xfrm flipH="1">
                <a:off x="3033" y="2547"/>
                <a:ext cx="180" cy="18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7" name="Line 220"/>
              <p:cNvSpPr>
                <a:spLocks noChangeShapeType="1"/>
              </p:cNvSpPr>
              <p:nvPr/>
            </p:nvSpPr>
            <p:spPr bwMode="auto">
              <a:xfrm flipH="1">
                <a:off x="3033" y="2619"/>
                <a:ext cx="204" cy="20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8" name="Line 221"/>
              <p:cNvSpPr>
                <a:spLocks noChangeShapeType="1"/>
              </p:cNvSpPr>
              <p:nvPr/>
            </p:nvSpPr>
            <p:spPr bwMode="auto">
              <a:xfrm flipH="1">
                <a:off x="3030" y="2715"/>
                <a:ext cx="204" cy="20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9" name="Line 222"/>
              <p:cNvSpPr>
                <a:spLocks noChangeShapeType="1"/>
              </p:cNvSpPr>
              <p:nvPr/>
            </p:nvSpPr>
            <p:spPr bwMode="auto">
              <a:xfrm flipH="1">
                <a:off x="3033" y="2811"/>
                <a:ext cx="204" cy="20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0" name="Line 223"/>
              <p:cNvSpPr>
                <a:spLocks noChangeShapeType="1"/>
              </p:cNvSpPr>
              <p:nvPr/>
            </p:nvSpPr>
            <p:spPr bwMode="auto">
              <a:xfrm flipH="1">
                <a:off x="3033" y="2907"/>
                <a:ext cx="204" cy="20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1" name="Line 224"/>
              <p:cNvSpPr>
                <a:spLocks noChangeShapeType="1"/>
              </p:cNvSpPr>
              <p:nvPr/>
            </p:nvSpPr>
            <p:spPr bwMode="auto">
              <a:xfrm flipH="1">
                <a:off x="3030" y="3003"/>
                <a:ext cx="204" cy="20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2" name="Line 225"/>
              <p:cNvSpPr>
                <a:spLocks noChangeShapeType="1"/>
              </p:cNvSpPr>
              <p:nvPr/>
            </p:nvSpPr>
            <p:spPr bwMode="auto">
              <a:xfrm flipH="1">
                <a:off x="3033" y="3096"/>
                <a:ext cx="204" cy="20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3" name="Line 226"/>
              <p:cNvSpPr>
                <a:spLocks noChangeShapeType="1"/>
              </p:cNvSpPr>
              <p:nvPr/>
            </p:nvSpPr>
            <p:spPr bwMode="auto">
              <a:xfrm flipH="1">
                <a:off x="3030" y="3195"/>
                <a:ext cx="204" cy="20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4" name="Line 227"/>
              <p:cNvSpPr>
                <a:spLocks noChangeShapeType="1"/>
              </p:cNvSpPr>
              <p:nvPr/>
            </p:nvSpPr>
            <p:spPr bwMode="auto">
              <a:xfrm flipH="1">
                <a:off x="3033" y="3291"/>
                <a:ext cx="204" cy="20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5" name="Line 228"/>
              <p:cNvSpPr>
                <a:spLocks noChangeShapeType="1"/>
              </p:cNvSpPr>
              <p:nvPr/>
            </p:nvSpPr>
            <p:spPr bwMode="auto">
              <a:xfrm flipH="1">
                <a:off x="3030" y="3390"/>
                <a:ext cx="204" cy="20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6" name="Line 229"/>
              <p:cNvSpPr>
                <a:spLocks noChangeShapeType="1"/>
              </p:cNvSpPr>
              <p:nvPr/>
            </p:nvSpPr>
            <p:spPr bwMode="auto">
              <a:xfrm flipH="1">
                <a:off x="3117" y="3432"/>
                <a:ext cx="174" cy="17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" name="Line 230"/>
              <p:cNvSpPr>
                <a:spLocks noChangeShapeType="1"/>
              </p:cNvSpPr>
              <p:nvPr/>
            </p:nvSpPr>
            <p:spPr bwMode="auto">
              <a:xfrm flipH="1">
                <a:off x="3213" y="3429"/>
                <a:ext cx="174" cy="17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" name="Line 231"/>
              <p:cNvSpPr>
                <a:spLocks noChangeShapeType="1"/>
              </p:cNvSpPr>
              <p:nvPr/>
            </p:nvSpPr>
            <p:spPr bwMode="auto">
              <a:xfrm flipH="1">
                <a:off x="3309" y="3429"/>
                <a:ext cx="174" cy="17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9" name="Line 232"/>
              <p:cNvSpPr>
                <a:spLocks noChangeShapeType="1"/>
              </p:cNvSpPr>
              <p:nvPr/>
            </p:nvSpPr>
            <p:spPr bwMode="auto">
              <a:xfrm flipH="1">
                <a:off x="3405" y="3429"/>
                <a:ext cx="174" cy="17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0" name="Line 233"/>
              <p:cNvSpPr>
                <a:spLocks noChangeShapeType="1"/>
              </p:cNvSpPr>
              <p:nvPr/>
            </p:nvSpPr>
            <p:spPr bwMode="auto">
              <a:xfrm flipH="1">
                <a:off x="3501" y="3429"/>
                <a:ext cx="174" cy="17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1" name="Line 234"/>
              <p:cNvSpPr>
                <a:spLocks noChangeShapeType="1"/>
              </p:cNvSpPr>
              <p:nvPr/>
            </p:nvSpPr>
            <p:spPr bwMode="auto">
              <a:xfrm flipH="1">
                <a:off x="3597" y="3429"/>
                <a:ext cx="174" cy="17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2" name="Line 235"/>
              <p:cNvSpPr>
                <a:spLocks noChangeShapeType="1"/>
              </p:cNvSpPr>
              <p:nvPr/>
            </p:nvSpPr>
            <p:spPr bwMode="auto">
              <a:xfrm flipH="1">
                <a:off x="3693" y="3429"/>
                <a:ext cx="174" cy="17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3" name="Line 236"/>
              <p:cNvSpPr>
                <a:spLocks noChangeShapeType="1"/>
              </p:cNvSpPr>
              <p:nvPr/>
            </p:nvSpPr>
            <p:spPr bwMode="auto">
              <a:xfrm flipH="1">
                <a:off x="3789" y="3384"/>
                <a:ext cx="216" cy="21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4" name="Line 237"/>
              <p:cNvSpPr>
                <a:spLocks noChangeShapeType="1"/>
              </p:cNvSpPr>
              <p:nvPr/>
            </p:nvSpPr>
            <p:spPr bwMode="auto">
              <a:xfrm flipH="1">
                <a:off x="3885" y="3408"/>
                <a:ext cx="195" cy="195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5" name="Line 238"/>
              <p:cNvSpPr>
                <a:spLocks noChangeShapeType="1"/>
              </p:cNvSpPr>
              <p:nvPr/>
            </p:nvSpPr>
            <p:spPr bwMode="auto">
              <a:xfrm flipH="1">
                <a:off x="3981" y="3504"/>
                <a:ext cx="99" cy="99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6" name="Line 239"/>
              <p:cNvSpPr>
                <a:spLocks noChangeShapeType="1"/>
              </p:cNvSpPr>
              <p:nvPr/>
            </p:nvSpPr>
            <p:spPr bwMode="auto">
              <a:xfrm flipH="1">
                <a:off x="4374" y="3384"/>
                <a:ext cx="99" cy="99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7" name="Line 240"/>
              <p:cNvSpPr>
                <a:spLocks noChangeShapeType="1"/>
              </p:cNvSpPr>
              <p:nvPr/>
            </p:nvSpPr>
            <p:spPr bwMode="auto">
              <a:xfrm flipH="1">
                <a:off x="4374" y="3417"/>
                <a:ext cx="162" cy="16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8" name="Line 241"/>
              <p:cNvSpPr>
                <a:spLocks noChangeShapeType="1"/>
              </p:cNvSpPr>
              <p:nvPr/>
            </p:nvSpPr>
            <p:spPr bwMode="auto">
              <a:xfrm flipH="1">
                <a:off x="4452" y="3441"/>
                <a:ext cx="162" cy="16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9" name="Line 242"/>
              <p:cNvSpPr>
                <a:spLocks noChangeShapeType="1"/>
              </p:cNvSpPr>
              <p:nvPr/>
            </p:nvSpPr>
            <p:spPr bwMode="auto">
              <a:xfrm flipH="1">
                <a:off x="4554" y="3441"/>
                <a:ext cx="162" cy="16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0" name="Line 243"/>
              <p:cNvSpPr>
                <a:spLocks noChangeShapeType="1"/>
              </p:cNvSpPr>
              <p:nvPr/>
            </p:nvSpPr>
            <p:spPr bwMode="auto">
              <a:xfrm flipH="1">
                <a:off x="4659" y="3438"/>
                <a:ext cx="162" cy="16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1" name="Line 244"/>
              <p:cNvSpPr>
                <a:spLocks noChangeShapeType="1"/>
              </p:cNvSpPr>
              <p:nvPr/>
            </p:nvSpPr>
            <p:spPr bwMode="auto">
              <a:xfrm flipH="1">
                <a:off x="4764" y="3438"/>
                <a:ext cx="162" cy="16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2" name="Line 245"/>
              <p:cNvSpPr>
                <a:spLocks noChangeShapeType="1"/>
              </p:cNvSpPr>
              <p:nvPr/>
            </p:nvSpPr>
            <p:spPr bwMode="auto">
              <a:xfrm flipH="1">
                <a:off x="4866" y="3438"/>
                <a:ext cx="162" cy="16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3" name="Line 246"/>
              <p:cNvSpPr>
                <a:spLocks noChangeShapeType="1"/>
              </p:cNvSpPr>
              <p:nvPr/>
            </p:nvSpPr>
            <p:spPr bwMode="auto">
              <a:xfrm flipH="1">
                <a:off x="4965" y="3438"/>
                <a:ext cx="162" cy="16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4" name="Line 247"/>
              <p:cNvSpPr>
                <a:spLocks noChangeShapeType="1"/>
              </p:cNvSpPr>
              <p:nvPr/>
            </p:nvSpPr>
            <p:spPr bwMode="auto">
              <a:xfrm flipH="1">
                <a:off x="5064" y="3255"/>
                <a:ext cx="342" cy="34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5" name="Line 248"/>
              <p:cNvSpPr>
                <a:spLocks noChangeShapeType="1"/>
              </p:cNvSpPr>
              <p:nvPr/>
            </p:nvSpPr>
            <p:spPr bwMode="auto">
              <a:xfrm flipH="1">
                <a:off x="5160" y="3354"/>
                <a:ext cx="249" cy="249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6" name="Line 249"/>
              <p:cNvSpPr>
                <a:spLocks noChangeShapeType="1"/>
              </p:cNvSpPr>
              <p:nvPr/>
            </p:nvSpPr>
            <p:spPr bwMode="auto">
              <a:xfrm flipH="1">
                <a:off x="5256" y="3450"/>
                <a:ext cx="153" cy="153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7" name="Line 250"/>
              <p:cNvSpPr>
                <a:spLocks noChangeShapeType="1"/>
              </p:cNvSpPr>
              <p:nvPr/>
            </p:nvSpPr>
            <p:spPr bwMode="auto">
              <a:xfrm flipH="1">
                <a:off x="5352" y="3546"/>
                <a:ext cx="54" cy="5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8" name="Line 251"/>
              <p:cNvSpPr>
                <a:spLocks noChangeShapeType="1"/>
              </p:cNvSpPr>
              <p:nvPr/>
            </p:nvSpPr>
            <p:spPr bwMode="auto">
              <a:xfrm flipH="1">
                <a:off x="5220" y="3150"/>
                <a:ext cx="192" cy="19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9" name="Line 252"/>
              <p:cNvSpPr>
                <a:spLocks noChangeShapeType="1"/>
              </p:cNvSpPr>
              <p:nvPr/>
            </p:nvSpPr>
            <p:spPr bwMode="auto">
              <a:xfrm flipH="1">
                <a:off x="5220" y="3051"/>
                <a:ext cx="192" cy="19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90" name="Line 253"/>
              <p:cNvSpPr>
                <a:spLocks noChangeShapeType="1"/>
              </p:cNvSpPr>
              <p:nvPr/>
            </p:nvSpPr>
            <p:spPr bwMode="auto">
              <a:xfrm flipH="1">
                <a:off x="5220" y="2952"/>
                <a:ext cx="192" cy="19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91" name="Line 254"/>
              <p:cNvSpPr>
                <a:spLocks noChangeShapeType="1"/>
              </p:cNvSpPr>
              <p:nvPr/>
            </p:nvSpPr>
            <p:spPr bwMode="auto">
              <a:xfrm flipH="1">
                <a:off x="5217" y="2946"/>
                <a:ext cx="102" cy="10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48" name="Line 255"/>
            <p:cNvSpPr>
              <a:spLocks noChangeShapeType="1"/>
            </p:cNvSpPr>
            <p:nvPr/>
          </p:nvSpPr>
          <p:spPr bwMode="auto">
            <a:xfrm>
              <a:off x="3248" y="3119"/>
              <a:ext cx="1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949" name="Group 256"/>
            <p:cNvGrpSpPr>
              <a:grpSpLocks/>
            </p:cNvGrpSpPr>
            <p:nvPr/>
          </p:nvGrpSpPr>
          <p:grpSpPr bwMode="auto">
            <a:xfrm>
              <a:off x="3111" y="2995"/>
              <a:ext cx="1" cy="471"/>
              <a:chOff x="4354" y="3254"/>
              <a:chExt cx="0" cy="471"/>
            </a:xfrm>
          </p:grpSpPr>
          <p:sp>
            <p:nvSpPr>
              <p:cNvPr id="36952" name="Line 257"/>
              <p:cNvSpPr>
                <a:spLocks noChangeShapeType="1"/>
              </p:cNvSpPr>
              <p:nvPr/>
            </p:nvSpPr>
            <p:spPr bwMode="auto">
              <a:xfrm rot="-5400000">
                <a:off x="4269" y="3337"/>
                <a:ext cx="167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3" name="Line 258"/>
              <p:cNvSpPr>
                <a:spLocks noChangeShapeType="1"/>
              </p:cNvSpPr>
              <p:nvPr/>
            </p:nvSpPr>
            <p:spPr bwMode="auto">
              <a:xfrm rot="-5400000">
                <a:off x="4257" y="3628"/>
                <a:ext cx="19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4" name="Line 259"/>
              <p:cNvSpPr>
                <a:spLocks noChangeShapeType="1"/>
              </p:cNvSpPr>
              <p:nvPr/>
            </p:nvSpPr>
            <p:spPr bwMode="auto">
              <a:xfrm rot="-5400000">
                <a:off x="4333" y="3474"/>
                <a:ext cx="39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50" name="Freeform 260"/>
            <p:cNvSpPr>
              <a:spLocks noChangeArrowheads="1"/>
            </p:cNvSpPr>
            <p:nvPr/>
          </p:nvSpPr>
          <p:spPr bwMode="auto">
            <a:xfrm>
              <a:off x="1915" y="2285"/>
              <a:ext cx="1047" cy="1061"/>
            </a:xfrm>
            <a:custGeom>
              <a:avLst/>
              <a:gdLst>
                <a:gd name="T0" fmla="*/ 207 w 1047"/>
                <a:gd name="T1" fmla="*/ 0 h 1061"/>
                <a:gd name="T2" fmla="*/ 0 w 1047"/>
                <a:gd name="T3" fmla="*/ 0 h 1061"/>
                <a:gd name="T4" fmla="*/ 0 w 1047"/>
                <a:gd name="T5" fmla="*/ 1061 h 1061"/>
                <a:gd name="T6" fmla="*/ 1047 w 1047"/>
                <a:gd name="T7" fmla="*/ 1061 h 10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7" h="1061">
                  <a:moveTo>
                    <a:pt x="207" y="0"/>
                  </a:moveTo>
                  <a:lnTo>
                    <a:pt x="0" y="0"/>
                  </a:lnTo>
                  <a:lnTo>
                    <a:pt x="0" y="1061"/>
                  </a:lnTo>
                  <a:lnTo>
                    <a:pt x="1047" y="106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1" name="Freeform 261"/>
            <p:cNvSpPr>
              <a:spLocks noChangeArrowheads="1"/>
            </p:cNvSpPr>
            <p:nvPr/>
          </p:nvSpPr>
          <p:spPr bwMode="auto">
            <a:xfrm>
              <a:off x="3250" y="2688"/>
              <a:ext cx="1041" cy="653"/>
            </a:xfrm>
            <a:custGeom>
              <a:avLst/>
              <a:gdLst>
                <a:gd name="T0" fmla="*/ 0 w 1041"/>
                <a:gd name="T1" fmla="*/ 653 h 653"/>
                <a:gd name="T2" fmla="*/ 1041 w 1041"/>
                <a:gd name="T3" fmla="*/ 653 h 653"/>
                <a:gd name="T4" fmla="*/ 1041 w 1041"/>
                <a:gd name="T5" fmla="*/ 0 h 653"/>
                <a:gd name="T6" fmla="*/ 849 w 1041"/>
                <a:gd name="T7" fmla="*/ 0 h 6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1" h="653">
                  <a:moveTo>
                    <a:pt x="0" y="653"/>
                  </a:moveTo>
                  <a:lnTo>
                    <a:pt x="1041" y="653"/>
                  </a:lnTo>
                  <a:lnTo>
                    <a:pt x="1041" y="0"/>
                  </a:lnTo>
                  <a:lnTo>
                    <a:pt x="849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8006" name="Rectangle 262"/>
          <p:cNvSpPr>
            <a:spLocks noChangeArrowheads="1"/>
          </p:cNvSpPr>
          <p:nvPr/>
        </p:nvSpPr>
        <p:spPr bwMode="auto">
          <a:xfrm>
            <a:off x="2962275" y="358775"/>
            <a:ext cx="1128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i="1">
                <a:solidFill>
                  <a:srgbClr val="FF3300"/>
                </a:solidFill>
                <a:ea typeface="宋体" pitchFamily="2" charset="-122"/>
                <a:cs typeface="Arial" charset="0"/>
              </a:rPr>
              <a:t>Hình cắt</a:t>
            </a:r>
          </a:p>
        </p:txBody>
      </p:sp>
      <p:sp>
        <p:nvSpPr>
          <p:cNvPr id="288007" name="Freeform 263"/>
          <p:cNvSpPr>
            <a:spLocks noChangeArrowheads="1"/>
          </p:cNvSpPr>
          <p:nvPr/>
        </p:nvSpPr>
        <p:spPr bwMode="auto">
          <a:xfrm rot="-2470709">
            <a:off x="2649538" y="809625"/>
            <a:ext cx="635000" cy="571500"/>
          </a:xfrm>
          <a:custGeom>
            <a:avLst/>
            <a:gdLst>
              <a:gd name="T0" fmla="*/ 2147483647 w 400"/>
              <a:gd name="T1" fmla="*/ 2147483647 h 360"/>
              <a:gd name="T2" fmla="*/ 2147483647 w 400"/>
              <a:gd name="T3" fmla="*/ 2147483647 h 360"/>
              <a:gd name="T4" fmla="*/ 2147483647 w 400"/>
              <a:gd name="T5" fmla="*/ 0 h 3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0" h="360">
                <a:moveTo>
                  <a:pt x="112" y="360"/>
                </a:moveTo>
                <a:cubicBezTo>
                  <a:pt x="56" y="246"/>
                  <a:pt x="0" y="132"/>
                  <a:pt x="48" y="72"/>
                </a:cubicBezTo>
                <a:cubicBezTo>
                  <a:pt x="96" y="12"/>
                  <a:pt x="248" y="6"/>
                  <a:pt x="40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008" name="Rectangle 264"/>
          <p:cNvSpPr>
            <a:spLocks noChangeArrowheads="1"/>
          </p:cNvSpPr>
          <p:nvPr/>
        </p:nvSpPr>
        <p:spPr bwMode="auto">
          <a:xfrm>
            <a:off x="6423025" y="823913"/>
            <a:ext cx="1014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i="1">
                <a:solidFill>
                  <a:srgbClr val="FF3300"/>
                </a:solidFill>
                <a:ea typeface="宋体" pitchFamily="2" charset="-122"/>
                <a:cs typeface="Arial" charset="0"/>
              </a:rPr>
              <a:t>Mặt cắt</a:t>
            </a:r>
          </a:p>
        </p:txBody>
      </p:sp>
      <p:sp>
        <p:nvSpPr>
          <p:cNvPr id="288009" name="Freeform 265"/>
          <p:cNvSpPr>
            <a:spLocks noChangeArrowheads="1"/>
          </p:cNvSpPr>
          <p:nvPr/>
        </p:nvSpPr>
        <p:spPr bwMode="auto">
          <a:xfrm rot="-2470709">
            <a:off x="6078538" y="1223963"/>
            <a:ext cx="635000" cy="571500"/>
          </a:xfrm>
          <a:custGeom>
            <a:avLst/>
            <a:gdLst>
              <a:gd name="T0" fmla="*/ 2147483647 w 400"/>
              <a:gd name="T1" fmla="*/ 2147483647 h 360"/>
              <a:gd name="T2" fmla="*/ 2147483647 w 400"/>
              <a:gd name="T3" fmla="*/ 2147483647 h 360"/>
              <a:gd name="T4" fmla="*/ 2147483647 w 400"/>
              <a:gd name="T5" fmla="*/ 0 h 3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0" h="360">
                <a:moveTo>
                  <a:pt x="112" y="360"/>
                </a:moveTo>
                <a:cubicBezTo>
                  <a:pt x="56" y="246"/>
                  <a:pt x="0" y="132"/>
                  <a:pt x="48" y="72"/>
                </a:cubicBezTo>
                <a:cubicBezTo>
                  <a:pt x="96" y="12"/>
                  <a:pt x="248" y="6"/>
                  <a:pt x="40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010" name="Freeform 266"/>
          <p:cNvSpPr>
            <a:spLocks noChangeArrowheads="1"/>
          </p:cNvSpPr>
          <p:nvPr/>
        </p:nvSpPr>
        <p:spPr bwMode="auto">
          <a:xfrm rot="2470709" flipH="1">
            <a:off x="7170738" y="1223963"/>
            <a:ext cx="635000" cy="571500"/>
          </a:xfrm>
          <a:custGeom>
            <a:avLst/>
            <a:gdLst>
              <a:gd name="T0" fmla="*/ 2147483647 w 400"/>
              <a:gd name="T1" fmla="*/ 2147483647 h 360"/>
              <a:gd name="T2" fmla="*/ 2147483647 w 400"/>
              <a:gd name="T3" fmla="*/ 2147483647 h 360"/>
              <a:gd name="T4" fmla="*/ 2147483647 w 400"/>
              <a:gd name="T5" fmla="*/ 0 h 3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0" h="360">
                <a:moveTo>
                  <a:pt x="112" y="360"/>
                </a:moveTo>
                <a:cubicBezTo>
                  <a:pt x="56" y="246"/>
                  <a:pt x="0" y="132"/>
                  <a:pt x="48" y="72"/>
                </a:cubicBezTo>
                <a:cubicBezTo>
                  <a:pt x="96" y="12"/>
                  <a:pt x="248" y="6"/>
                  <a:pt x="40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267"/>
          <p:cNvGrpSpPr>
            <a:grpSpLocks/>
          </p:cNvGrpSpPr>
          <p:nvPr/>
        </p:nvGrpSpPr>
        <p:grpSpPr bwMode="auto">
          <a:xfrm>
            <a:off x="381000" y="5400675"/>
            <a:ext cx="8496300" cy="701675"/>
            <a:chOff x="240" y="3402"/>
            <a:chExt cx="5352" cy="442"/>
          </a:xfrm>
        </p:grpSpPr>
        <p:sp>
          <p:nvSpPr>
            <p:cNvPr id="36928" name="Rectangle 268"/>
            <p:cNvSpPr>
              <a:spLocks noChangeArrowheads="1"/>
            </p:cNvSpPr>
            <p:nvPr/>
          </p:nvSpPr>
          <p:spPr bwMode="auto">
            <a:xfrm>
              <a:off x="240" y="3402"/>
              <a:ext cx="53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      Hình cắt</a:t>
              </a:r>
              <a:r>
                <a:rPr lang="en-US" altLang="zh-CN" sz="2000">
                  <a:ea typeface="宋体" pitchFamily="2" charset="-122"/>
                  <a:cs typeface="Times New Roman" pitchFamily="18" charset="0"/>
                </a:rPr>
                <a:t> là hình biểu diễn phần còn lại của vật thể sau khi đã tưởng tượng cắt bỏ phần vật thể ở giữa người quan sát và mặt phẳng cắt.</a:t>
              </a:r>
            </a:p>
          </p:txBody>
        </p:sp>
        <p:sp>
          <p:nvSpPr>
            <p:cNvPr id="36929" name="Rectangle 269"/>
            <p:cNvSpPr>
              <a:spLocks noChangeArrowheads="1"/>
            </p:cNvSpPr>
            <p:nvPr/>
          </p:nvSpPr>
          <p:spPr bwMode="auto">
            <a:xfrm>
              <a:off x="365" y="3468"/>
              <a:ext cx="126" cy="12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Group 270"/>
          <p:cNvGrpSpPr>
            <a:grpSpLocks/>
          </p:cNvGrpSpPr>
          <p:nvPr/>
        </p:nvGrpSpPr>
        <p:grpSpPr bwMode="auto">
          <a:xfrm>
            <a:off x="604838" y="6124575"/>
            <a:ext cx="8666162" cy="396875"/>
            <a:chOff x="373" y="3858"/>
            <a:chExt cx="5459" cy="250"/>
          </a:xfrm>
        </p:grpSpPr>
        <p:sp>
          <p:nvSpPr>
            <p:cNvPr id="36926" name="Rectangle 271"/>
            <p:cNvSpPr>
              <a:spLocks noChangeArrowheads="1"/>
            </p:cNvSpPr>
            <p:nvPr/>
          </p:nvSpPr>
          <p:spPr bwMode="auto">
            <a:xfrm>
              <a:off x="480" y="3858"/>
              <a:ext cx="53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  <a:ea typeface="宋体" pitchFamily="2" charset="-122"/>
                  <a:cs typeface="Times New Roman" pitchFamily="18" charset="0"/>
                </a:rPr>
                <a:t> Mặt cắt</a:t>
              </a:r>
              <a:r>
                <a:rPr lang="en-US" altLang="zh-CN" sz="2000">
                  <a:ea typeface="宋体" pitchFamily="2" charset="-122"/>
                  <a:cs typeface="Times New Roman" pitchFamily="18" charset="0"/>
                </a:rPr>
                <a:t> là hình biểu diễn nhận được trên mặt phẳng cắt</a:t>
              </a:r>
            </a:p>
          </p:txBody>
        </p:sp>
        <p:sp>
          <p:nvSpPr>
            <p:cNvPr id="36927" name="Rectangle 272"/>
            <p:cNvSpPr>
              <a:spLocks noChangeArrowheads="1"/>
            </p:cNvSpPr>
            <p:nvPr/>
          </p:nvSpPr>
          <p:spPr bwMode="auto">
            <a:xfrm>
              <a:off x="373" y="3916"/>
              <a:ext cx="126" cy="12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 344"/>
          <p:cNvGrpSpPr>
            <a:grpSpLocks/>
          </p:cNvGrpSpPr>
          <p:nvPr/>
        </p:nvGrpSpPr>
        <p:grpSpPr bwMode="auto">
          <a:xfrm>
            <a:off x="5991225" y="2746375"/>
            <a:ext cx="2362200" cy="2100263"/>
            <a:chOff x="4272" y="3167"/>
            <a:chExt cx="1488" cy="1323"/>
          </a:xfrm>
        </p:grpSpPr>
        <p:sp>
          <p:nvSpPr>
            <p:cNvPr id="36892" name="Freeform 337"/>
            <p:cNvSpPr>
              <a:spLocks noChangeArrowheads="1"/>
            </p:cNvSpPr>
            <p:nvPr/>
          </p:nvSpPr>
          <p:spPr bwMode="auto">
            <a:xfrm>
              <a:off x="5109" y="3897"/>
              <a:ext cx="651" cy="593"/>
            </a:xfrm>
            <a:custGeom>
              <a:avLst/>
              <a:gdLst>
                <a:gd name="T0" fmla="*/ 651 w 651"/>
                <a:gd name="T1" fmla="*/ 593 h 593"/>
                <a:gd name="T2" fmla="*/ 645 w 651"/>
                <a:gd name="T3" fmla="*/ 57 h 593"/>
                <a:gd name="T4" fmla="*/ 498 w 651"/>
                <a:gd name="T5" fmla="*/ 0 h 593"/>
                <a:gd name="T6" fmla="*/ 498 w 651"/>
                <a:gd name="T7" fmla="*/ 395 h 593"/>
                <a:gd name="T8" fmla="*/ 110 w 651"/>
                <a:gd name="T9" fmla="*/ 261 h 593"/>
                <a:gd name="T10" fmla="*/ 87 w 651"/>
                <a:gd name="T11" fmla="*/ 251 h 593"/>
                <a:gd name="T12" fmla="*/ 67 w 651"/>
                <a:gd name="T13" fmla="*/ 221 h 593"/>
                <a:gd name="T14" fmla="*/ 0 w 651"/>
                <a:gd name="T15" fmla="*/ 198 h 593"/>
                <a:gd name="T16" fmla="*/ 0 w 651"/>
                <a:gd name="T17" fmla="*/ 372 h 593"/>
                <a:gd name="T18" fmla="*/ 651 w 651"/>
                <a:gd name="T19" fmla="*/ 593 h 5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51" h="593">
                  <a:moveTo>
                    <a:pt x="651" y="593"/>
                  </a:moveTo>
                  <a:lnTo>
                    <a:pt x="645" y="57"/>
                  </a:lnTo>
                  <a:lnTo>
                    <a:pt x="498" y="0"/>
                  </a:lnTo>
                  <a:lnTo>
                    <a:pt x="498" y="395"/>
                  </a:lnTo>
                  <a:lnTo>
                    <a:pt x="110" y="261"/>
                  </a:lnTo>
                  <a:lnTo>
                    <a:pt x="87" y="251"/>
                  </a:lnTo>
                  <a:lnTo>
                    <a:pt x="67" y="221"/>
                  </a:lnTo>
                  <a:lnTo>
                    <a:pt x="0" y="198"/>
                  </a:lnTo>
                  <a:lnTo>
                    <a:pt x="0" y="372"/>
                  </a:lnTo>
                  <a:lnTo>
                    <a:pt x="651" y="593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893" name="Group 343"/>
            <p:cNvGrpSpPr>
              <a:grpSpLocks/>
            </p:cNvGrpSpPr>
            <p:nvPr/>
          </p:nvGrpSpPr>
          <p:grpSpPr bwMode="auto">
            <a:xfrm>
              <a:off x="4272" y="3167"/>
              <a:ext cx="1480" cy="1293"/>
              <a:chOff x="4272" y="3167"/>
              <a:chExt cx="1480" cy="1293"/>
            </a:xfrm>
          </p:grpSpPr>
          <p:grpSp>
            <p:nvGrpSpPr>
              <p:cNvPr id="36894" name="Group 310"/>
              <p:cNvGrpSpPr>
                <a:grpSpLocks/>
              </p:cNvGrpSpPr>
              <p:nvPr/>
            </p:nvGrpSpPr>
            <p:grpSpPr bwMode="auto">
              <a:xfrm>
                <a:off x="4272" y="3188"/>
                <a:ext cx="1480" cy="1272"/>
                <a:chOff x="1146" y="2245"/>
                <a:chExt cx="1480" cy="1272"/>
              </a:xfrm>
            </p:grpSpPr>
            <p:sp>
              <p:nvSpPr>
                <p:cNvPr id="36901" name="Line 311"/>
                <p:cNvSpPr>
                  <a:spLocks noChangeShapeType="1"/>
                </p:cNvSpPr>
                <p:nvPr/>
              </p:nvSpPr>
              <p:spPr bwMode="auto">
                <a:xfrm flipV="1">
                  <a:off x="2555" y="3444"/>
                  <a:ext cx="67" cy="73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02" name="Line 312"/>
                <p:cNvSpPr>
                  <a:spLocks noChangeShapeType="1"/>
                </p:cNvSpPr>
                <p:nvPr/>
              </p:nvSpPr>
              <p:spPr bwMode="auto">
                <a:xfrm flipV="1">
                  <a:off x="1984" y="3183"/>
                  <a:ext cx="67" cy="7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03" name="Line 313"/>
                <p:cNvSpPr>
                  <a:spLocks noChangeShapeType="1"/>
                </p:cNvSpPr>
                <p:nvPr/>
              </p:nvSpPr>
              <p:spPr bwMode="auto">
                <a:xfrm flipV="1">
                  <a:off x="2027" y="3223"/>
                  <a:ext cx="101" cy="11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04" name="Line 314"/>
                <p:cNvSpPr>
                  <a:spLocks noChangeShapeType="1"/>
                </p:cNvSpPr>
                <p:nvPr/>
              </p:nvSpPr>
              <p:spPr bwMode="auto">
                <a:xfrm flipV="1">
                  <a:off x="2114" y="3253"/>
                  <a:ext cx="101" cy="11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05" name="Line 315"/>
                <p:cNvSpPr>
                  <a:spLocks noChangeShapeType="1"/>
                </p:cNvSpPr>
                <p:nvPr/>
              </p:nvSpPr>
              <p:spPr bwMode="auto">
                <a:xfrm flipV="1">
                  <a:off x="2198" y="3287"/>
                  <a:ext cx="103" cy="10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06" name="Line 316"/>
                <p:cNvSpPr>
                  <a:spLocks noChangeShapeType="1"/>
                </p:cNvSpPr>
                <p:nvPr/>
              </p:nvSpPr>
              <p:spPr bwMode="auto">
                <a:xfrm flipV="1">
                  <a:off x="2465" y="3327"/>
                  <a:ext cx="154" cy="157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07" name="Line 317"/>
                <p:cNvSpPr>
                  <a:spLocks noChangeShapeType="1"/>
                </p:cNvSpPr>
                <p:nvPr/>
              </p:nvSpPr>
              <p:spPr bwMode="auto">
                <a:xfrm flipV="1">
                  <a:off x="2378" y="3201"/>
                  <a:ext cx="248" cy="253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08" name="Line 318"/>
                <p:cNvSpPr>
                  <a:spLocks noChangeShapeType="1"/>
                </p:cNvSpPr>
                <p:nvPr/>
              </p:nvSpPr>
              <p:spPr bwMode="auto">
                <a:xfrm flipV="1">
                  <a:off x="2291" y="3313"/>
                  <a:ext cx="102" cy="11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09" name="Line 319"/>
                <p:cNvSpPr>
                  <a:spLocks noChangeShapeType="1"/>
                </p:cNvSpPr>
                <p:nvPr/>
              </p:nvSpPr>
              <p:spPr bwMode="auto">
                <a:xfrm flipV="1">
                  <a:off x="2480" y="3080"/>
                  <a:ext cx="144" cy="14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10" name="Line 320"/>
                <p:cNvSpPr>
                  <a:spLocks noChangeShapeType="1"/>
                </p:cNvSpPr>
                <p:nvPr/>
              </p:nvSpPr>
              <p:spPr bwMode="auto">
                <a:xfrm flipV="1">
                  <a:off x="2474" y="2995"/>
                  <a:ext cx="111" cy="11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11" name="Line 321"/>
                <p:cNvSpPr>
                  <a:spLocks noChangeShapeType="1"/>
                </p:cNvSpPr>
                <p:nvPr/>
              </p:nvSpPr>
              <p:spPr bwMode="auto">
                <a:xfrm flipV="1">
                  <a:off x="2479" y="2966"/>
                  <a:ext cx="31" cy="3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12" name="Line 322"/>
                <p:cNvSpPr>
                  <a:spLocks noChangeShapeType="1"/>
                </p:cNvSpPr>
                <p:nvPr/>
              </p:nvSpPr>
              <p:spPr bwMode="auto">
                <a:xfrm flipV="1">
                  <a:off x="1151" y="2245"/>
                  <a:ext cx="65" cy="6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13" name="Line 323"/>
                <p:cNvSpPr>
                  <a:spLocks noChangeShapeType="1"/>
                </p:cNvSpPr>
                <p:nvPr/>
              </p:nvSpPr>
              <p:spPr bwMode="auto">
                <a:xfrm flipV="1">
                  <a:off x="1148" y="2286"/>
                  <a:ext cx="151" cy="14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14" name="Line 324"/>
                <p:cNvSpPr>
                  <a:spLocks noChangeShapeType="1"/>
                </p:cNvSpPr>
                <p:nvPr/>
              </p:nvSpPr>
              <p:spPr bwMode="auto">
                <a:xfrm flipV="1">
                  <a:off x="1146" y="2396"/>
                  <a:ext cx="156" cy="15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15" name="Line 325"/>
                <p:cNvSpPr>
                  <a:spLocks noChangeShapeType="1"/>
                </p:cNvSpPr>
                <p:nvPr/>
              </p:nvSpPr>
              <p:spPr bwMode="auto">
                <a:xfrm flipV="1">
                  <a:off x="1146" y="2517"/>
                  <a:ext cx="156" cy="15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16" name="Line 326"/>
                <p:cNvSpPr>
                  <a:spLocks noChangeShapeType="1"/>
                </p:cNvSpPr>
                <p:nvPr/>
              </p:nvSpPr>
              <p:spPr bwMode="auto">
                <a:xfrm flipV="1">
                  <a:off x="1149" y="2634"/>
                  <a:ext cx="153" cy="147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17" name="Line 327"/>
                <p:cNvSpPr>
                  <a:spLocks noChangeShapeType="1"/>
                </p:cNvSpPr>
                <p:nvPr/>
              </p:nvSpPr>
              <p:spPr bwMode="auto">
                <a:xfrm flipV="1">
                  <a:off x="1148" y="2754"/>
                  <a:ext cx="151" cy="14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18" name="Line 328"/>
                <p:cNvSpPr>
                  <a:spLocks noChangeShapeType="1"/>
                </p:cNvSpPr>
                <p:nvPr/>
              </p:nvSpPr>
              <p:spPr bwMode="auto">
                <a:xfrm flipV="1">
                  <a:off x="1146" y="2871"/>
                  <a:ext cx="156" cy="15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19" name="Line 329"/>
                <p:cNvSpPr>
                  <a:spLocks noChangeShapeType="1"/>
                </p:cNvSpPr>
                <p:nvPr/>
              </p:nvSpPr>
              <p:spPr bwMode="auto">
                <a:xfrm flipV="1">
                  <a:off x="1225" y="2955"/>
                  <a:ext cx="109" cy="10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20" name="Line 330"/>
                <p:cNvSpPr>
                  <a:spLocks noChangeShapeType="1"/>
                </p:cNvSpPr>
                <p:nvPr/>
              </p:nvSpPr>
              <p:spPr bwMode="auto">
                <a:xfrm flipV="1">
                  <a:off x="1312" y="2988"/>
                  <a:ext cx="108" cy="10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21" name="Line 331"/>
                <p:cNvSpPr>
                  <a:spLocks noChangeShapeType="1"/>
                </p:cNvSpPr>
                <p:nvPr/>
              </p:nvSpPr>
              <p:spPr bwMode="auto">
                <a:xfrm flipV="1">
                  <a:off x="1402" y="3015"/>
                  <a:ext cx="109" cy="10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22" name="Line 332"/>
                <p:cNvSpPr>
                  <a:spLocks noChangeShapeType="1"/>
                </p:cNvSpPr>
                <p:nvPr/>
              </p:nvSpPr>
              <p:spPr bwMode="auto">
                <a:xfrm flipV="1">
                  <a:off x="1489" y="3049"/>
                  <a:ext cx="108" cy="103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23" name="Line 333"/>
                <p:cNvSpPr>
                  <a:spLocks noChangeShapeType="1"/>
                </p:cNvSpPr>
                <p:nvPr/>
              </p:nvSpPr>
              <p:spPr bwMode="auto">
                <a:xfrm flipV="1">
                  <a:off x="1579" y="3079"/>
                  <a:ext cx="108" cy="103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24" name="Line 334"/>
                <p:cNvSpPr>
                  <a:spLocks noChangeShapeType="1"/>
                </p:cNvSpPr>
                <p:nvPr/>
              </p:nvSpPr>
              <p:spPr bwMode="auto">
                <a:xfrm flipV="1">
                  <a:off x="1662" y="3089"/>
                  <a:ext cx="129" cy="12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25" name="Line 335"/>
                <p:cNvSpPr>
                  <a:spLocks noChangeShapeType="1"/>
                </p:cNvSpPr>
                <p:nvPr/>
              </p:nvSpPr>
              <p:spPr bwMode="auto">
                <a:xfrm flipV="1">
                  <a:off x="1753" y="3181"/>
                  <a:ext cx="68" cy="65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895" name="Freeform 336"/>
              <p:cNvSpPr>
                <a:spLocks noChangeArrowheads="1"/>
              </p:cNvSpPr>
              <p:nvPr/>
            </p:nvSpPr>
            <p:spPr bwMode="auto">
              <a:xfrm>
                <a:off x="4275" y="3167"/>
                <a:ext cx="686" cy="1054"/>
              </a:xfrm>
              <a:custGeom>
                <a:avLst/>
                <a:gdLst>
                  <a:gd name="T0" fmla="*/ 162 w 686"/>
                  <a:gd name="T1" fmla="*/ 52 h 1054"/>
                  <a:gd name="T2" fmla="*/ 162 w 686"/>
                  <a:gd name="T3" fmla="*/ 721 h 1054"/>
                  <a:gd name="T4" fmla="*/ 566 w 686"/>
                  <a:gd name="T5" fmla="*/ 864 h 1054"/>
                  <a:gd name="T6" fmla="*/ 592 w 686"/>
                  <a:gd name="T7" fmla="*/ 874 h 1054"/>
                  <a:gd name="T8" fmla="*/ 611 w 686"/>
                  <a:gd name="T9" fmla="*/ 855 h 1054"/>
                  <a:gd name="T10" fmla="*/ 686 w 686"/>
                  <a:gd name="T11" fmla="*/ 880 h 1054"/>
                  <a:gd name="T12" fmla="*/ 686 w 686"/>
                  <a:gd name="T13" fmla="*/ 1054 h 1054"/>
                  <a:gd name="T14" fmla="*/ 0 w 686"/>
                  <a:gd name="T15" fmla="*/ 817 h 1054"/>
                  <a:gd name="T16" fmla="*/ 3 w 686"/>
                  <a:gd name="T17" fmla="*/ 0 h 1054"/>
                  <a:gd name="T18" fmla="*/ 162 w 686"/>
                  <a:gd name="T19" fmla="*/ 52 h 10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86" h="1054">
                    <a:moveTo>
                      <a:pt x="162" y="52"/>
                    </a:moveTo>
                    <a:lnTo>
                      <a:pt x="162" y="721"/>
                    </a:lnTo>
                    <a:lnTo>
                      <a:pt x="566" y="864"/>
                    </a:lnTo>
                    <a:lnTo>
                      <a:pt x="592" y="874"/>
                    </a:lnTo>
                    <a:lnTo>
                      <a:pt x="611" y="855"/>
                    </a:lnTo>
                    <a:lnTo>
                      <a:pt x="686" y="880"/>
                    </a:lnTo>
                    <a:lnTo>
                      <a:pt x="686" y="1054"/>
                    </a:lnTo>
                    <a:lnTo>
                      <a:pt x="0" y="817"/>
                    </a:lnTo>
                    <a:lnTo>
                      <a:pt x="3" y="0"/>
                    </a:lnTo>
                    <a:lnTo>
                      <a:pt x="162" y="52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6" name="Freeform 338"/>
              <p:cNvSpPr>
                <a:spLocks noChangeArrowheads="1"/>
              </p:cNvSpPr>
              <p:nvPr/>
            </p:nvSpPr>
            <p:spPr bwMode="auto">
              <a:xfrm>
                <a:off x="4960" y="4014"/>
                <a:ext cx="216" cy="82"/>
              </a:xfrm>
              <a:custGeom>
                <a:avLst/>
                <a:gdLst>
                  <a:gd name="T0" fmla="*/ 0 w 216"/>
                  <a:gd name="T1" fmla="*/ 34 h 82"/>
                  <a:gd name="T2" fmla="*/ 62 w 216"/>
                  <a:gd name="T3" fmla="*/ 0 h 82"/>
                  <a:gd name="T4" fmla="*/ 216 w 216"/>
                  <a:gd name="T5" fmla="*/ 44 h 82"/>
                  <a:gd name="T6" fmla="*/ 154 w 216"/>
                  <a:gd name="T7" fmla="*/ 82 h 8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" h="82">
                    <a:moveTo>
                      <a:pt x="0" y="34"/>
                    </a:moveTo>
                    <a:lnTo>
                      <a:pt x="62" y="0"/>
                    </a:lnTo>
                    <a:lnTo>
                      <a:pt x="216" y="44"/>
                    </a:lnTo>
                    <a:lnTo>
                      <a:pt x="154" y="82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7" name="Freeform 339"/>
              <p:cNvSpPr>
                <a:spLocks noChangeArrowheads="1"/>
              </p:cNvSpPr>
              <p:nvPr/>
            </p:nvSpPr>
            <p:spPr bwMode="auto">
              <a:xfrm>
                <a:off x="4960" y="4188"/>
                <a:ext cx="150" cy="34"/>
              </a:xfrm>
              <a:custGeom>
                <a:avLst/>
                <a:gdLst>
                  <a:gd name="T0" fmla="*/ 0 w 150"/>
                  <a:gd name="T1" fmla="*/ 34 h 34"/>
                  <a:gd name="T2" fmla="*/ 62 w 150"/>
                  <a:gd name="T3" fmla="*/ 0 h 34"/>
                  <a:gd name="T4" fmla="*/ 150 w 150"/>
                  <a:gd name="T5" fmla="*/ 27 h 3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50" h="34">
                    <a:moveTo>
                      <a:pt x="0" y="34"/>
                    </a:moveTo>
                    <a:lnTo>
                      <a:pt x="62" y="0"/>
                    </a:lnTo>
                    <a:lnTo>
                      <a:pt x="150" y="27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8" name="Line 340"/>
              <p:cNvSpPr>
                <a:spLocks noChangeShapeType="1"/>
              </p:cNvSpPr>
              <p:nvPr/>
            </p:nvSpPr>
            <p:spPr bwMode="auto">
              <a:xfrm>
                <a:off x="5020" y="4010"/>
                <a:ext cx="0" cy="18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9" name="Arc 341"/>
              <p:cNvSpPr>
                <a:spLocks noChangeArrowheads="1"/>
              </p:cNvSpPr>
              <p:nvPr/>
            </p:nvSpPr>
            <p:spPr bwMode="auto">
              <a:xfrm>
                <a:off x="4891" y="3967"/>
                <a:ext cx="344" cy="156"/>
              </a:xfrm>
              <a:custGeom>
                <a:avLst/>
                <a:gdLst>
                  <a:gd name="T0" fmla="*/ 0 w 40844"/>
                  <a:gd name="T1" fmla="*/ 0 h 36320"/>
                  <a:gd name="T2" fmla="*/ 0 w 40844"/>
                  <a:gd name="T3" fmla="*/ 0 h 36320"/>
                  <a:gd name="T4" fmla="*/ 0 w 40844"/>
                  <a:gd name="T5" fmla="*/ 0 h 36320"/>
                  <a:gd name="T6" fmla="*/ 0 w 40844"/>
                  <a:gd name="T7" fmla="*/ 0 h 36320"/>
                  <a:gd name="T8" fmla="*/ 0 w 40844"/>
                  <a:gd name="T9" fmla="*/ 0 h 36320"/>
                  <a:gd name="T10" fmla="*/ 0 w 40844"/>
                  <a:gd name="T11" fmla="*/ 0 h 36320"/>
                  <a:gd name="T12" fmla="*/ 0 w 40844"/>
                  <a:gd name="T13" fmla="*/ 0 h 36320"/>
                  <a:gd name="T14" fmla="*/ 0 w 40844"/>
                  <a:gd name="T15" fmla="*/ 0 h 36320"/>
                  <a:gd name="T16" fmla="*/ 0 w 40844"/>
                  <a:gd name="T17" fmla="*/ 0 h 36320"/>
                  <a:gd name="T18" fmla="*/ 0 w 40844"/>
                  <a:gd name="T19" fmla="*/ 0 h 36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0844" h="36320" fill="none">
                    <a:moveTo>
                      <a:pt x="-1" y="11790"/>
                    </a:moveTo>
                    <a:cubicBezTo>
                      <a:pt x="3687" y="4555"/>
                      <a:pt x="11122" y="-1"/>
                      <a:pt x="19244" y="0"/>
                    </a:cubicBezTo>
                    <a:cubicBezTo>
                      <a:pt x="31173" y="0"/>
                      <a:pt x="40844" y="9670"/>
                      <a:pt x="40844" y="21600"/>
                    </a:cubicBezTo>
                    <a:cubicBezTo>
                      <a:pt x="40844" y="27062"/>
                      <a:pt x="38774" y="32322"/>
                      <a:pt x="35051" y="36319"/>
                    </a:cubicBezTo>
                  </a:path>
                  <a:path w="40844" h="36320" stroke="0">
                    <a:moveTo>
                      <a:pt x="-1" y="11790"/>
                    </a:moveTo>
                    <a:cubicBezTo>
                      <a:pt x="3687" y="4555"/>
                      <a:pt x="11122" y="-1"/>
                      <a:pt x="19244" y="0"/>
                    </a:cubicBezTo>
                    <a:cubicBezTo>
                      <a:pt x="31173" y="0"/>
                      <a:pt x="40844" y="9670"/>
                      <a:pt x="40844" y="21600"/>
                    </a:cubicBezTo>
                    <a:cubicBezTo>
                      <a:pt x="40844" y="27062"/>
                      <a:pt x="38774" y="32322"/>
                      <a:pt x="35051" y="36319"/>
                    </a:cubicBezTo>
                    <a:lnTo>
                      <a:pt x="19244" y="21600"/>
                    </a:lnTo>
                    <a:lnTo>
                      <a:pt x="-1" y="11790"/>
                    </a:lnTo>
                    <a:close/>
                  </a:path>
                </a:pathLst>
              </a:custGeom>
              <a:noFill/>
              <a:ln w="1905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0" name="Arc 342"/>
              <p:cNvSpPr>
                <a:spLocks noChangeArrowheads="1"/>
              </p:cNvSpPr>
              <p:nvPr/>
            </p:nvSpPr>
            <p:spPr bwMode="auto">
              <a:xfrm>
                <a:off x="5075" y="4018"/>
                <a:ext cx="192" cy="132"/>
              </a:xfrm>
              <a:custGeom>
                <a:avLst/>
                <a:gdLst>
                  <a:gd name="T0" fmla="*/ 0 w 21600"/>
                  <a:gd name="T1" fmla="*/ 0 h 29048"/>
                  <a:gd name="T2" fmla="*/ 0 w 21600"/>
                  <a:gd name="T3" fmla="*/ 0 h 29048"/>
                  <a:gd name="T4" fmla="*/ 0 w 21600"/>
                  <a:gd name="T5" fmla="*/ 0 h 29048"/>
                  <a:gd name="T6" fmla="*/ 0 w 21600"/>
                  <a:gd name="T7" fmla="*/ 0 h 29048"/>
                  <a:gd name="T8" fmla="*/ 0 w 21600"/>
                  <a:gd name="T9" fmla="*/ 0 h 29048"/>
                  <a:gd name="T10" fmla="*/ 0 w 21600"/>
                  <a:gd name="T11" fmla="*/ 0 h 29048"/>
                  <a:gd name="T12" fmla="*/ 0 w 21600"/>
                  <a:gd name="T13" fmla="*/ 0 h 29048"/>
                  <a:gd name="T14" fmla="*/ 0 w 21600"/>
                  <a:gd name="T15" fmla="*/ 0 h 290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9048" fill="none">
                    <a:moveTo>
                      <a:pt x="16163" y="0"/>
                    </a:moveTo>
                    <a:cubicBezTo>
                      <a:pt x="19666" y="3951"/>
                      <a:pt x="21600" y="9048"/>
                      <a:pt x="21600" y="14328"/>
                    </a:cubicBezTo>
                    <a:cubicBezTo>
                      <a:pt x="21600" y="19790"/>
                      <a:pt x="19530" y="25050"/>
                      <a:pt x="15807" y="29047"/>
                    </a:cubicBezTo>
                  </a:path>
                  <a:path w="21600" h="29048" stroke="0">
                    <a:moveTo>
                      <a:pt x="16163" y="0"/>
                    </a:moveTo>
                    <a:cubicBezTo>
                      <a:pt x="19666" y="3951"/>
                      <a:pt x="21600" y="9048"/>
                      <a:pt x="21600" y="14328"/>
                    </a:cubicBezTo>
                    <a:cubicBezTo>
                      <a:pt x="21600" y="19790"/>
                      <a:pt x="19530" y="25050"/>
                      <a:pt x="15807" y="29047"/>
                    </a:cubicBezTo>
                    <a:lnTo>
                      <a:pt x="0" y="14328"/>
                    </a:lnTo>
                    <a:lnTo>
                      <a:pt x="16163" y="0"/>
                    </a:lnTo>
                    <a:close/>
                  </a:path>
                </a:pathLst>
              </a:custGeom>
              <a:noFill/>
              <a:ln w="1905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8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8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02754 L 5.55556E-7 0.32431 " pathEditMode="relative" rAng="0" ptsTypes="AA">
                                      <p:cBhvr>
                                        <p:cTn id="35" dur="3000" fill="hold"/>
                                        <p:tgtEl>
                                          <p:spTgt spid="28777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17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5.18519E-6 L -0.08854 0.0652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8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28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9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35 0.00231 L 0.47691 0.00231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28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28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71" grpId="0" animBg="1"/>
      <p:bldP spid="287771" grpId="1" animBg="1"/>
      <p:bldP spid="287772" grpId="0" animBg="1"/>
      <p:bldP spid="287889" grpId="0" animBg="1"/>
      <p:bldP spid="287941" grpId="0"/>
      <p:bldP spid="287942" grpId="0"/>
      <p:bldP spid="288006" grpId="0"/>
      <p:bldP spid="288007" grpId="0" animBg="1"/>
      <p:bldP spid="288008" grpId="0"/>
      <p:bldP spid="288009" grpId="0" animBg="1"/>
      <p:bldP spid="2880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373313" y="1673225"/>
            <a:ext cx="40767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6000" b="1">
                <a:solidFill>
                  <a:srgbClr val="000066"/>
                </a:solidFill>
                <a:ea typeface="宋体" pitchFamily="2" charset="-122"/>
                <a:cs typeface="Arial" charset="0"/>
              </a:rPr>
              <a:t>II- Hình cắt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5" b="50000"/>
          <a:stretch>
            <a:fillRect/>
          </a:stretch>
        </p:blipFill>
        <p:spPr bwMode="auto">
          <a:xfrm>
            <a:off x="0" y="4464050"/>
            <a:ext cx="9144000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Text Box 2"/>
          <p:cNvSpPr txBox="1">
            <a:spLocks noChangeArrowheads="1"/>
          </p:cNvSpPr>
          <p:nvPr/>
        </p:nvSpPr>
        <p:spPr bwMode="auto">
          <a:xfrm>
            <a:off x="306388" y="2219325"/>
            <a:ext cx="1778000" cy="8223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ea typeface="宋体" pitchFamily="2" charset="-122"/>
                <a:cs typeface="Arial" charset="0"/>
              </a:rPr>
              <a:t>Tiêu chuẩn </a:t>
            </a:r>
          </a:p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ea typeface="宋体" pitchFamily="2" charset="-122"/>
                <a:cs typeface="Arial" charset="0"/>
              </a:rPr>
              <a:t>Mỹ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82875" y="2192338"/>
            <a:ext cx="4137025" cy="0"/>
            <a:chOff x="2536" y="2536"/>
            <a:chExt cx="2606" cy="0"/>
          </a:xfrm>
        </p:grpSpPr>
        <p:sp>
          <p:nvSpPr>
            <p:cNvPr id="39149" name="Line 4"/>
            <p:cNvSpPr>
              <a:spLocks noChangeShapeType="1"/>
            </p:cNvSpPr>
            <p:nvPr/>
          </p:nvSpPr>
          <p:spPr bwMode="auto">
            <a:xfrm>
              <a:off x="2536" y="2536"/>
              <a:ext cx="53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0" name="Line 5"/>
            <p:cNvSpPr>
              <a:spLocks noChangeShapeType="1"/>
            </p:cNvSpPr>
            <p:nvPr/>
          </p:nvSpPr>
          <p:spPr bwMode="auto">
            <a:xfrm>
              <a:off x="3142" y="2536"/>
              <a:ext cx="14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1" name="Line 6"/>
            <p:cNvSpPr>
              <a:spLocks noChangeShapeType="1"/>
            </p:cNvSpPr>
            <p:nvPr/>
          </p:nvSpPr>
          <p:spPr bwMode="auto">
            <a:xfrm>
              <a:off x="3352" y="2536"/>
              <a:ext cx="14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2" name="Line 7"/>
            <p:cNvSpPr>
              <a:spLocks noChangeShapeType="1"/>
            </p:cNvSpPr>
            <p:nvPr/>
          </p:nvSpPr>
          <p:spPr bwMode="auto">
            <a:xfrm>
              <a:off x="3568" y="2536"/>
              <a:ext cx="53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3" name="Line 8"/>
            <p:cNvSpPr>
              <a:spLocks noChangeShapeType="1"/>
            </p:cNvSpPr>
            <p:nvPr/>
          </p:nvSpPr>
          <p:spPr bwMode="auto">
            <a:xfrm>
              <a:off x="4174" y="2536"/>
              <a:ext cx="14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4" name="Line 9"/>
            <p:cNvSpPr>
              <a:spLocks noChangeShapeType="1"/>
            </p:cNvSpPr>
            <p:nvPr/>
          </p:nvSpPr>
          <p:spPr bwMode="auto">
            <a:xfrm>
              <a:off x="4384" y="2536"/>
              <a:ext cx="14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5" name="Line 10"/>
            <p:cNvSpPr>
              <a:spLocks noChangeShapeType="1"/>
            </p:cNvSpPr>
            <p:nvPr/>
          </p:nvSpPr>
          <p:spPr bwMode="auto">
            <a:xfrm>
              <a:off x="4612" y="2536"/>
              <a:ext cx="53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3899" name="Text Box 11"/>
          <p:cNvSpPr txBox="1">
            <a:spLocks noChangeArrowheads="1"/>
          </p:cNvSpPr>
          <p:nvPr/>
        </p:nvSpPr>
        <p:spPr bwMode="auto">
          <a:xfrm>
            <a:off x="3937000" y="1724025"/>
            <a:ext cx="132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ea typeface="宋体" pitchFamily="2" charset="-122"/>
                <a:cs typeface="Angsana New" pitchFamily="18" charset="-34"/>
              </a:rPr>
              <a:t>Nét đậm</a:t>
            </a:r>
            <a:endParaRPr lang="th-TH" sz="2400">
              <a:solidFill>
                <a:srgbClr val="FF0000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293900" name="Text Box 12"/>
          <p:cNvSpPr txBox="1">
            <a:spLocks noChangeArrowheads="1"/>
          </p:cNvSpPr>
          <p:nvPr/>
        </p:nvSpPr>
        <p:spPr bwMode="auto">
          <a:xfrm>
            <a:off x="3917950" y="2978150"/>
            <a:ext cx="132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ea typeface="宋体" pitchFamily="2" charset="-122"/>
                <a:cs typeface="Angsana New" pitchFamily="18" charset="-34"/>
              </a:rPr>
              <a:t>Nét đậm</a:t>
            </a:r>
            <a:endParaRPr lang="th-TH" sz="2400">
              <a:solidFill>
                <a:srgbClr val="FF0000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293901" name="Line 13"/>
          <p:cNvSpPr>
            <a:spLocks noChangeShapeType="1"/>
          </p:cNvSpPr>
          <p:nvPr/>
        </p:nvSpPr>
        <p:spPr bwMode="auto">
          <a:xfrm flipV="1">
            <a:off x="2676525" y="1700213"/>
            <a:ext cx="0" cy="4953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arrow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902" name="Line 14"/>
          <p:cNvSpPr>
            <a:spLocks noChangeShapeType="1"/>
          </p:cNvSpPr>
          <p:nvPr/>
        </p:nvSpPr>
        <p:spPr bwMode="auto">
          <a:xfrm flipV="1">
            <a:off x="6829425" y="1690688"/>
            <a:ext cx="0" cy="4953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arrow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903" name="Line 15"/>
          <p:cNvSpPr>
            <a:spLocks noChangeShapeType="1"/>
          </p:cNvSpPr>
          <p:nvPr/>
        </p:nvSpPr>
        <p:spPr bwMode="auto">
          <a:xfrm flipV="1">
            <a:off x="2676525" y="2973388"/>
            <a:ext cx="0" cy="4953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arrow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904" name="Line 16"/>
          <p:cNvSpPr>
            <a:spLocks noChangeShapeType="1"/>
          </p:cNvSpPr>
          <p:nvPr/>
        </p:nvSpPr>
        <p:spPr bwMode="auto">
          <a:xfrm flipV="1">
            <a:off x="6829425" y="2973388"/>
            <a:ext cx="0" cy="4953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arrow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678113" y="3475038"/>
            <a:ext cx="4151312" cy="0"/>
            <a:chOff x="2113" y="3240"/>
            <a:chExt cx="2615" cy="0"/>
          </a:xfrm>
        </p:grpSpPr>
        <p:sp>
          <p:nvSpPr>
            <p:cNvPr id="39137" name="Line 18"/>
            <p:cNvSpPr>
              <a:spLocks noChangeShapeType="1"/>
            </p:cNvSpPr>
            <p:nvPr/>
          </p:nvSpPr>
          <p:spPr bwMode="auto">
            <a:xfrm>
              <a:off x="2113" y="3240"/>
              <a:ext cx="14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8" name="Line 19"/>
            <p:cNvSpPr>
              <a:spLocks noChangeShapeType="1"/>
            </p:cNvSpPr>
            <p:nvPr/>
          </p:nvSpPr>
          <p:spPr bwMode="auto">
            <a:xfrm>
              <a:off x="2338" y="3240"/>
              <a:ext cx="14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9" name="Line 20"/>
            <p:cNvSpPr>
              <a:spLocks noChangeShapeType="1"/>
            </p:cNvSpPr>
            <p:nvPr/>
          </p:nvSpPr>
          <p:spPr bwMode="auto">
            <a:xfrm>
              <a:off x="2563" y="3240"/>
              <a:ext cx="14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0" name="Line 21"/>
            <p:cNvSpPr>
              <a:spLocks noChangeShapeType="1"/>
            </p:cNvSpPr>
            <p:nvPr/>
          </p:nvSpPr>
          <p:spPr bwMode="auto">
            <a:xfrm>
              <a:off x="2791" y="3240"/>
              <a:ext cx="14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1" name="Line 22"/>
            <p:cNvSpPr>
              <a:spLocks noChangeShapeType="1"/>
            </p:cNvSpPr>
            <p:nvPr/>
          </p:nvSpPr>
          <p:spPr bwMode="auto">
            <a:xfrm flipH="1">
              <a:off x="3693" y="3240"/>
              <a:ext cx="14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2" name="Line 23"/>
            <p:cNvSpPr>
              <a:spLocks noChangeShapeType="1"/>
            </p:cNvSpPr>
            <p:nvPr/>
          </p:nvSpPr>
          <p:spPr bwMode="auto">
            <a:xfrm flipH="1">
              <a:off x="3465" y="3240"/>
              <a:ext cx="14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3" name="Line 24"/>
            <p:cNvSpPr>
              <a:spLocks noChangeShapeType="1"/>
            </p:cNvSpPr>
            <p:nvPr/>
          </p:nvSpPr>
          <p:spPr bwMode="auto">
            <a:xfrm flipH="1">
              <a:off x="3237" y="3240"/>
              <a:ext cx="14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4" name="Line 25"/>
            <p:cNvSpPr>
              <a:spLocks noChangeShapeType="1"/>
            </p:cNvSpPr>
            <p:nvPr/>
          </p:nvSpPr>
          <p:spPr bwMode="auto">
            <a:xfrm flipH="1">
              <a:off x="3012" y="3240"/>
              <a:ext cx="14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5" name="Line 26"/>
            <p:cNvSpPr>
              <a:spLocks noChangeShapeType="1"/>
            </p:cNvSpPr>
            <p:nvPr/>
          </p:nvSpPr>
          <p:spPr bwMode="auto">
            <a:xfrm>
              <a:off x="3931" y="3240"/>
              <a:ext cx="14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6" name="Line 27"/>
            <p:cNvSpPr>
              <a:spLocks noChangeShapeType="1"/>
            </p:cNvSpPr>
            <p:nvPr/>
          </p:nvSpPr>
          <p:spPr bwMode="auto">
            <a:xfrm>
              <a:off x="4153" y="3240"/>
              <a:ext cx="14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7" name="Line 28"/>
            <p:cNvSpPr>
              <a:spLocks noChangeShapeType="1"/>
            </p:cNvSpPr>
            <p:nvPr/>
          </p:nvSpPr>
          <p:spPr bwMode="auto">
            <a:xfrm>
              <a:off x="4372" y="3240"/>
              <a:ext cx="14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8" name="Line 29"/>
            <p:cNvSpPr>
              <a:spLocks noChangeShapeType="1"/>
            </p:cNvSpPr>
            <p:nvPr/>
          </p:nvSpPr>
          <p:spPr bwMode="auto">
            <a:xfrm>
              <a:off x="4585" y="3240"/>
              <a:ext cx="14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3918" name="Text Box 30"/>
          <p:cNvSpPr txBox="1">
            <a:spLocks noChangeArrowheads="1"/>
          </p:cNvSpPr>
          <p:nvPr/>
        </p:nvSpPr>
        <p:spPr bwMode="auto">
          <a:xfrm>
            <a:off x="382588" y="4416425"/>
            <a:ext cx="1778000" cy="1187450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ea typeface="宋体" pitchFamily="2" charset="-122"/>
                <a:cs typeface="Arial" charset="0"/>
              </a:rPr>
              <a:t>Tiêu chuẩn </a:t>
            </a:r>
          </a:p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ea typeface="宋体" pitchFamily="2" charset="-122"/>
                <a:cs typeface="Arial" charset="0"/>
              </a:rPr>
              <a:t>Nhật bản </a:t>
            </a:r>
          </a:p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ea typeface="宋体" pitchFamily="2" charset="-122"/>
                <a:cs typeface="Arial" charset="0"/>
              </a:rPr>
              <a:t>và ISO</a:t>
            </a:r>
          </a:p>
        </p:txBody>
      </p:sp>
      <p:sp>
        <p:nvSpPr>
          <p:cNvPr id="293919" name="Line 31"/>
          <p:cNvSpPr>
            <a:spLocks noChangeShapeType="1"/>
          </p:cNvSpPr>
          <p:nvPr/>
        </p:nvSpPr>
        <p:spPr bwMode="auto">
          <a:xfrm flipV="1">
            <a:off x="2690813" y="4894263"/>
            <a:ext cx="0" cy="4953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arrow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920" name="Line 32"/>
          <p:cNvSpPr>
            <a:spLocks noChangeShapeType="1"/>
          </p:cNvSpPr>
          <p:nvPr/>
        </p:nvSpPr>
        <p:spPr bwMode="auto">
          <a:xfrm flipV="1">
            <a:off x="6819900" y="4894263"/>
            <a:ext cx="0" cy="4953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arrow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2540000" y="4929188"/>
            <a:ext cx="4432300" cy="0"/>
            <a:chOff x="2026" y="3786"/>
            <a:chExt cx="2792" cy="0"/>
          </a:xfrm>
        </p:grpSpPr>
        <p:sp>
          <p:nvSpPr>
            <p:cNvPr id="39128" name="Line 34"/>
            <p:cNvSpPr>
              <a:spLocks noChangeShapeType="1"/>
            </p:cNvSpPr>
            <p:nvPr/>
          </p:nvSpPr>
          <p:spPr bwMode="auto">
            <a:xfrm>
              <a:off x="2026" y="3786"/>
              <a:ext cx="20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9" name="Line 35"/>
            <p:cNvSpPr>
              <a:spLocks noChangeShapeType="1"/>
            </p:cNvSpPr>
            <p:nvPr/>
          </p:nvSpPr>
          <p:spPr bwMode="auto">
            <a:xfrm>
              <a:off x="4033" y="3786"/>
              <a:ext cx="7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0" name="Line 36"/>
            <p:cNvSpPr>
              <a:spLocks noChangeShapeType="1"/>
            </p:cNvSpPr>
            <p:nvPr/>
          </p:nvSpPr>
          <p:spPr bwMode="auto">
            <a:xfrm>
              <a:off x="4180" y="3786"/>
              <a:ext cx="43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1" name="Line 37"/>
            <p:cNvSpPr>
              <a:spLocks noChangeShapeType="1"/>
            </p:cNvSpPr>
            <p:nvPr/>
          </p:nvSpPr>
          <p:spPr bwMode="auto">
            <a:xfrm>
              <a:off x="4609" y="3786"/>
              <a:ext cx="209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2" name="Line 38"/>
            <p:cNvSpPr>
              <a:spLocks noChangeShapeType="1"/>
            </p:cNvSpPr>
            <p:nvPr/>
          </p:nvSpPr>
          <p:spPr bwMode="auto">
            <a:xfrm>
              <a:off x="3529" y="3786"/>
              <a:ext cx="43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3" name="Line 39"/>
            <p:cNvSpPr>
              <a:spLocks noChangeShapeType="1"/>
            </p:cNvSpPr>
            <p:nvPr/>
          </p:nvSpPr>
          <p:spPr bwMode="auto">
            <a:xfrm>
              <a:off x="3382" y="3786"/>
              <a:ext cx="7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4" name="Line 40"/>
            <p:cNvSpPr>
              <a:spLocks noChangeShapeType="1"/>
            </p:cNvSpPr>
            <p:nvPr/>
          </p:nvSpPr>
          <p:spPr bwMode="auto">
            <a:xfrm>
              <a:off x="2878" y="3786"/>
              <a:ext cx="43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5" name="Line 41"/>
            <p:cNvSpPr>
              <a:spLocks noChangeShapeType="1"/>
            </p:cNvSpPr>
            <p:nvPr/>
          </p:nvSpPr>
          <p:spPr bwMode="auto">
            <a:xfrm>
              <a:off x="2740" y="3786"/>
              <a:ext cx="7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6" name="Line 42"/>
            <p:cNvSpPr>
              <a:spLocks noChangeShapeType="1"/>
            </p:cNvSpPr>
            <p:nvPr/>
          </p:nvSpPr>
          <p:spPr bwMode="auto">
            <a:xfrm>
              <a:off x="2236" y="3786"/>
              <a:ext cx="43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3931" name="Text Box 43"/>
          <p:cNvSpPr txBox="1">
            <a:spLocks noChangeArrowheads="1"/>
          </p:cNvSpPr>
          <p:nvPr/>
        </p:nvSpPr>
        <p:spPr bwMode="auto">
          <a:xfrm>
            <a:off x="4003675" y="4451350"/>
            <a:ext cx="1497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ea typeface="宋体" pitchFamily="2" charset="-122"/>
                <a:cs typeface="Angsana New" pitchFamily="18" charset="-34"/>
              </a:rPr>
              <a:t>Nét mảnh</a:t>
            </a:r>
            <a:endParaRPr lang="th-TH" sz="2400">
              <a:solidFill>
                <a:srgbClr val="FF0000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293933" name="Oval 45"/>
          <p:cNvSpPr>
            <a:spLocks noChangeArrowheads="1"/>
          </p:cNvSpPr>
          <p:nvPr/>
        </p:nvSpPr>
        <p:spPr bwMode="auto">
          <a:xfrm>
            <a:off x="6448425" y="1601788"/>
            <a:ext cx="736600" cy="736600"/>
          </a:xfrm>
          <a:prstGeom prst="ellipse">
            <a:avLst/>
          </a:prstGeom>
          <a:noFill/>
          <a:ln w="19050">
            <a:solidFill>
              <a:srgbClr val="FF3300"/>
            </a:solidFill>
            <a:prstDash val="lg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7083425" y="2198688"/>
            <a:ext cx="1716088" cy="1004887"/>
            <a:chOff x="4408" y="1272"/>
            <a:chExt cx="1081" cy="633"/>
          </a:xfrm>
        </p:grpSpPr>
        <p:sp>
          <p:nvSpPr>
            <p:cNvPr id="39126" name="Rectangle 47"/>
            <p:cNvSpPr>
              <a:spLocks noChangeArrowheads="1"/>
            </p:cNvSpPr>
            <p:nvPr/>
          </p:nvSpPr>
          <p:spPr bwMode="auto">
            <a:xfrm>
              <a:off x="4690" y="1387"/>
              <a:ext cx="79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FF"/>
                  </a:solidFill>
                  <a:ea typeface="宋体" pitchFamily="2" charset="-122"/>
                  <a:cs typeface="Angsana New" pitchFamily="18" charset="-34"/>
                </a:rPr>
                <a:t>Hướng </a:t>
              </a:r>
            </a:p>
            <a:p>
              <a:r>
                <a:rPr lang="en-US" altLang="zh-CN" sz="2400" b="1" i="1">
                  <a:solidFill>
                    <a:srgbClr val="0000FF"/>
                  </a:solidFill>
                  <a:ea typeface="宋体" pitchFamily="2" charset="-122"/>
                  <a:cs typeface="Angsana New" pitchFamily="18" charset="-34"/>
                </a:rPr>
                <a:t>chiếu</a:t>
              </a:r>
              <a:endParaRPr lang="th-TH" sz="2400" b="1" i="1">
                <a:solidFill>
                  <a:srgbClr val="0000FF"/>
                </a:solidFill>
                <a:ea typeface="宋体" pitchFamily="2" charset="-122"/>
                <a:cs typeface="Angsana New" pitchFamily="18" charset="-34"/>
              </a:endParaRPr>
            </a:p>
          </p:txBody>
        </p:sp>
        <p:sp>
          <p:nvSpPr>
            <p:cNvPr id="39127" name="Line 48"/>
            <p:cNvSpPr>
              <a:spLocks noChangeShapeType="1"/>
            </p:cNvSpPr>
            <p:nvPr/>
          </p:nvSpPr>
          <p:spPr bwMode="auto">
            <a:xfrm>
              <a:off x="4408" y="1272"/>
              <a:ext cx="304" cy="264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3937" name="Oval 49"/>
          <p:cNvSpPr>
            <a:spLocks noChangeArrowheads="1"/>
          </p:cNvSpPr>
          <p:nvPr/>
        </p:nvSpPr>
        <p:spPr bwMode="auto">
          <a:xfrm>
            <a:off x="6435725" y="2884488"/>
            <a:ext cx="736600" cy="736600"/>
          </a:xfrm>
          <a:prstGeom prst="ellipse">
            <a:avLst/>
          </a:prstGeom>
          <a:noFill/>
          <a:ln w="19050">
            <a:solidFill>
              <a:srgbClr val="FF3300"/>
            </a:solidFill>
            <a:prstDash val="lg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7070725" y="3481388"/>
            <a:ext cx="1631950" cy="1004887"/>
            <a:chOff x="4408" y="1272"/>
            <a:chExt cx="1028" cy="633"/>
          </a:xfrm>
        </p:grpSpPr>
        <p:sp>
          <p:nvSpPr>
            <p:cNvPr id="39124" name="Rectangle 51"/>
            <p:cNvSpPr>
              <a:spLocks noChangeArrowheads="1"/>
            </p:cNvSpPr>
            <p:nvPr/>
          </p:nvSpPr>
          <p:spPr bwMode="auto">
            <a:xfrm>
              <a:off x="4690" y="1387"/>
              <a:ext cx="74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FF"/>
                  </a:solidFill>
                  <a:ea typeface="宋体" pitchFamily="2" charset="-122"/>
                  <a:cs typeface="Angsana New" pitchFamily="18" charset="-34"/>
                </a:rPr>
                <a:t>Hướng</a:t>
              </a:r>
            </a:p>
            <a:p>
              <a:r>
                <a:rPr lang="en-US" altLang="zh-CN" sz="2400" b="1" i="1">
                  <a:solidFill>
                    <a:srgbClr val="0000FF"/>
                  </a:solidFill>
                  <a:ea typeface="宋体" pitchFamily="2" charset="-122"/>
                  <a:cs typeface="Angsana New" pitchFamily="18" charset="-34"/>
                </a:rPr>
                <a:t> chiếu</a:t>
              </a:r>
              <a:endParaRPr lang="th-TH" sz="2400" b="1" i="1">
                <a:solidFill>
                  <a:srgbClr val="0000FF"/>
                </a:solidFill>
                <a:ea typeface="宋体" pitchFamily="2" charset="-122"/>
                <a:cs typeface="Angsana New" pitchFamily="18" charset="-34"/>
              </a:endParaRPr>
            </a:p>
          </p:txBody>
        </p:sp>
        <p:sp>
          <p:nvSpPr>
            <p:cNvPr id="39125" name="Line 52"/>
            <p:cNvSpPr>
              <a:spLocks noChangeShapeType="1"/>
            </p:cNvSpPr>
            <p:nvPr/>
          </p:nvSpPr>
          <p:spPr bwMode="auto">
            <a:xfrm>
              <a:off x="4408" y="1272"/>
              <a:ext cx="304" cy="264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3941" name="Oval 53"/>
          <p:cNvSpPr>
            <a:spLocks noChangeArrowheads="1"/>
          </p:cNvSpPr>
          <p:nvPr/>
        </p:nvSpPr>
        <p:spPr bwMode="auto">
          <a:xfrm>
            <a:off x="6473825" y="4795838"/>
            <a:ext cx="736600" cy="736600"/>
          </a:xfrm>
          <a:prstGeom prst="ellipse">
            <a:avLst/>
          </a:prstGeom>
          <a:noFill/>
          <a:ln w="19050">
            <a:solidFill>
              <a:srgbClr val="FF3300"/>
            </a:solidFill>
            <a:prstDash val="lg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7108825" y="5392738"/>
            <a:ext cx="1716088" cy="1004887"/>
            <a:chOff x="4408" y="1272"/>
            <a:chExt cx="1081" cy="633"/>
          </a:xfrm>
        </p:grpSpPr>
        <p:sp>
          <p:nvSpPr>
            <p:cNvPr id="39122" name="Rectangle 55"/>
            <p:cNvSpPr>
              <a:spLocks noChangeArrowheads="1"/>
            </p:cNvSpPr>
            <p:nvPr/>
          </p:nvSpPr>
          <p:spPr bwMode="auto">
            <a:xfrm>
              <a:off x="4690" y="1387"/>
              <a:ext cx="79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FF"/>
                  </a:solidFill>
                  <a:ea typeface="宋体" pitchFamily="2" charset="-122"/>
                  <a:cs typeface="Angsana New" pitchFamily="18" charset="-34"/>
                </a:rPr>
                <a:t>Hướng </a:t>
              </a:r>
            </a:p>
            <a:p>
              <a:r>
                <a:rPr lang="en-US" altLang="zh-CN" sz="2400" b="1" i="1">
                  <a:solidFill>
                    <a:srgbClr val="0000FF"/>
                  </a:solidFill>
                  <a:ea typeface="宋体" pitchFamily="2" charset="-122"/>
                  <a:cs typeface="Angsana New" pitchFamily="18" charset="-34"/>
                </a:rPr>
                <a:t>chiếu</a:t>
              </a:r>
              <a:endParaRPr lang="th-TH" sz="2400" b="1" i="1">
                <a:solidFill>
                  <a:srgbClr val="0000FF"/>
                </a:solidFill>
                <a:ea typeface="宋体" pitchFamily="2" charset="-122"/>
                <a:cs typeface="Angsana New" pitchFamily="18" charset="-34"/>
              </a:endParaRPr>
            </a:p>
          </p:txBody>
        </p:sp>
        <p:sp>
          <p:nvSpPr>
            <p:cNvPr id="39123" name="Line 56"/>
            <p:cNvSpPr>
              <a:spLocks noChangeShapeType="1"/>
            </p:cNvSpPr>
            <p:nvPr/>
          </p:nvSpPr>
          <p:spPr bwMode="auto">
            <a:xfrm>
              <a:off x="4408" y="1272"/>
              <a:ext cx="304" cy="264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3945" name="AutoShape 57"/>
          <p:cNvSpPr>
            <a:spLocks noChangeArrowheads="1"/>
          </p:cNvSpPr>
          <p:nvPr/>
        </p:nvSpPr>
        <p:spPr bwMode="auto">
          <a:xfrm>
            <a:off x="327025" y="4376738"/>
            <a:ext cx="6985000" cy="1244600"/>
          </a:xfrm>
          <a:prstGeom prst="roundRect">
            <a:avLst>
              <a:gd name="adj" fmla="val 9579"/>
            </a:avLst>
          </a:prstGeom>
          <a:noFill/>
          <a:ln w="19050">
            <a:solidFill>
              <a:srgbClr val="FF3300"/>
            </a:solidFill>
            <a:prstDash val="lg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3946" name="Text Box 58"/>
          <p:cNvSpPr txBox="1">
            <a:spLocks noChangeArrowheads="1"/>
          </p:cNvSpPr>
          <p:nvPr/>
        </p:nvSpPr>
        <p:spPr bwMode="auto">
          <a:xfrm>
            <a:off x="2851150" y="5610225"/>
            <a:ext cx="2025650" cy="94615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ea typeface="宋体" pitchFamily="2" charset="-122"/>
                <a:cs typeface="Angsana New" pitchFamily="18" charset="-34"/>
              </a:rPr>
              <a:t>Tiêu chuẩn Việt Nam</a:t>
            </a:r>
            <a:endParaRPr lang="th-TH" sz="2800">
              <a:solidFill>
                <a:schemeClr val="bg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38936" name="Text Box 59"/>
          <p:cNvSpPr txBox="1">
            <a:spLocks noChangeArrowheads="1"/>
          </p:cNvSpPr>
          <p:nvPr/>
        </p:nvSpPr>
        <p:spPr bwMode="auto">
          <a:xfrm>
            <a:off x="1787525" y="103188"/>
            <a:ext cx="56943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accent2"/>
                </a:solidFill>
                <a:ea typeface="宋体" pitchFamily="2" charset="-122"/>
                <a:cs typeface="Arial" charset="0"/>
              </a:rPr>
              <a:t>1- Những quy ước chung</a:t>
            </a:r>
          </a:p>
        </p:txBody>
      </p:sp>
      <p:sp>
        <p:nvSpPr>
          <p:cNvPr id="38937" name="Rectangle 60"/>
          <p:cNvSpPr>
            <a:spLocks noChangeArrowheads="1"/>
          </p:cNvSpPr>
          <p:nvPr/>
        </p:nvSpPr>
        <p:spPr bwMode="auto">
          <a:xfrm>
            <a:off x="141288" y="804863"/>
            <a:ext cx="8851900" cy="53975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38" name="Text Box 61"/>
          <p:cNvSpPr txBox="1">
            <a:spLocks noChangeArrowheads="1"/>
          </p:cNvSpPr>
          <p:nvPr/>
        </p:nvSpPr>
        <p:spPr bwMode="auto">
          <a:xfrm>
            <a:off x="119063" y="901700"/>
            <a:ext cx="90027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AutoNum type="alphaLcPeriod"/>
            </a:pPr>
            <a:r>
              <a:rPr lang="en-US" altLang="zh-CN" sz="3200" b="1">
                <a:solidFill>
                  <a:schemeClr val="accent2"/>
                </a:solidFill>
                <a:ea typeface="宋体" pitchFamily="2" charset="-122"/>
                <a:cs typeface="Arial" charset="0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  <a:cs typeface="Arial" charset="0"/>
              </a:rPr>
              <a:t>Ký hiệu vết mặt phẳng cắt, hướng chiếu, hình cắt</a:t>
            </a:r>
          </a:p>
        </p:txBody>
      </p: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200025" y="1581150"/>
            <a:ext cx="8712200" cy="5219700"/>
            <a:chOff x="104" y="872"/>
            <a:chExt cx="5488" cy="3288"/>
          </a:xfrm>
        </p:grpSpPr>
        <p:sp>
          <p:nvSpPr>
            <p:cNvPr id="38940" name="Rectangle 63"/>
            <p:cNvSpPr>
              <a:spLocks noChangeArrowheads="1"/>
            </p:cNvSpPr>
            <p:nvPr/>
          </p:nvSpPr>
          <p:spPr bwMode="auto">
            <a:xfrm>
              <a:off x="104" y="872"/>
              <a:ext cx="5488" cy="3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8941" name="Group 64"/>
            <p:cNvGrpSpPr>
              <a:grpSpLocks/>
            </p:cNvGrpSpPr>
            <p:nvPr/>
          </p:nvGrpSpPr>
          <p:grpSpPr bwMode="auto">
            <a:xfrm>
              <a:off x="1339" y="2330"/>
              <a:ext cx="2376" cy="1479"/>
              <a:chOff x="447" y="1717"/>
              <a:chExt cx="2376" cy="1479"/>
            </a:xfrm>
          </p:grpSpPr>
          <p:sp>
            <p:nvSpPr>
              <p:cNvPr id="39100" name="Rectangle 65"/>
              <p:cNvSpPr>
                <a:spLocks noChangeArrowheads="1"/>
              </p:cNvSpPr>
              <p:nvPr/>
            </p:nvSpPr>
            <p:spPr bwMode="auto">
              <a:xfrm>
                <a:off x="447" y="1836"/>
                <a:ext cx="2376" cy="1360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101" name="Rectangle 66"/>
              <p:cNvSpPr>
                <a:spLocks noChangeArrowheads="1"/>
              </p:cNvSpPr>
              <p:nvPr/>
            </p:nvSpPr>
            <p:spPr bwMode="auto">
              <a:xfrm>
                <a:off x="647" y="2046"/>
                <a:ext cx="1992" cy="942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102" name="Line 67"/>
              <p:cNvSpPr>
                <a:spLocks noChangeShapeType="1"/>
              </p:cNvSpPr>
              <p:nvPr/>
            </p:nvSpPr>
            <p:spPr bwMode="auto">
              <a:xfrm>
                <a:off x="1761" y="2989"/>
                <a:ext cx="0" cy="20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3" name="Line 68"/>
              <p:cNvSpPr>
                <a:spLocks noChangeShapeType="1"/>
              </p:cNvSpPr>
              <p:nvPr/>
            </p:nvSpPr>
            <p:spPr bwMode="auto">
              <a:xfrm>
                <a:off x="1767" y="1838"/>
                <a:ext cx="0" cy="20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4" name="Oval 69"/>
              <p:cNvSpPr>
                <a:spLocks noChangeArrowheads="1"/>
              </p:cNvSpPr>
              <p:nvPr/>
            </p:nvSpPr>
            <p:spPr bwMode="auto">
              <a:xfrm>
                <a:off x="1333" y="2206"/>
                <a:ext cx="606" cy="606"/>
              </a:xfrm>
              <a:prstGeom prst="ellips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105" name="Line 70"/>
              <p:cNvSpPr>
                <a:spLocks noChangeShapeType="1"/>
              </p:cNvSpPr>
              <p:nvPr/>
            </p:nvSpPr>
            <p:spPr bwMode="auto">
              <a:xfrm>
                <a:off x="1612" y="2515"/>
                <a:ext cx="5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6" name="Line 71"/>
              <p:cNvSpPr>
                <a:spLocks noChangeShapeType="1"/>
              </p:cNvSpPr>
              <p:nvPr/>
            </p:nvSpPr>
            <p:spPr bwMode="auto">
              <a:xfrm>
                <a:off x="1699" y="2515"/>
                <a:ext cx="35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7" name="Line 72"/>
              <p:cNvSpPr>
                <a:spLocks noChangeShapeType="1"/>
              </p:cNvSpPr>
              <p:nvPr/>
            </p:nvSpPr>
            <p:spPr bwMode="auto">
              <a:xfrm>
                <a:off x="1225" y="2515"/>
                <a:ext cx="35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108" name="Group 73"/>
              <p:cNvGrpSpPr>
                <a:grpSpLocks/>
              </p:cNvGrpSpPr>
              <p:nvPr/>
            </p:nvGrpSpPr>
            <p:grpSpPr bwMode="auto">
              <a:xfrm rot="-5400000">
                <a:off x="1225" y="2515"/>
                <a:ext cx="828" cy="0"/>
                <a:chOff x="3762" y="1503"/>
                <a:chExt cx="828" cy="0"/>
              </a:xfrm>
            </p:grpSpPr>
            <p:sp>
              <p:nvSpPr>
                <p:cNvPr id="39120" name="Line 74"/>
                <p:cNvSpPr>
                  <a:spLocks noChangeShapeType="1"/>
                </p:cNvSpPr>
                <p:nvPr/>
              </p:nvSpPr>
              <p:spPr bwMode="auto">
                <a:xfrm>
                  <a:off x="4236" y="1503"/>
                  <a:ext cx="35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21" name="Line 75"/>
                <p:cNvSpPr>
                  <a:spLocks noChangeShapeType="1"/>
                </p:cNvSpPr>
                <p:nvPr/>
              </p:nvSpPr>
              <p:spPr bwMode="auto">
                <a:xfrm>
                  <a:off x="3762" y="1503"/>
                  <a:ext cx="35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109" name="Line 76"/>
              <p:cNvSpPr>
                <a:spLocks noChangeShapeType="1"/>
              </p:cNvSpPr>
              <p:nvPr/>
            </p:nvSpPr>
            <p:spPr bwMode="auto">
              <a:xfrm rot="-5400000">
                <a:off x="1612" y="2512"/>
                <a:ext cx="5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0" name="Line 77"/>
              <p:cNvSpPr>
                <a:spLocks noChangeShapeType="1"/>
              </p:cNvSpPr>
              <p:nvPr/>
            </p:nvSpPr>
            <p:spPr bwMode="auto">
              <a:xfrm flipH="1">
                <a:off x="841" y="1981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1" name="Line 78"/>
              <p:cNvSpPr>
                <a:spLocks noChangeShapeType="1"/>
              </p:cNvSpPr>
              <p:nvPr/>
            </p:nvSpPr>
            <p:spPr bwMode="auto">
              <a:xfrm>
                <a:off x="1303" y="1981"/>
                <a:ext cx="0" cy="5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2" name="Line 79"/>
              <p:cNvSpPr>
                <a:spLocks noChangeShapeType="1"/>
              </p:cNvSpPr>
              <p:nvPr/>
            </p:nvSpPr>
            <p:spPr bwMode="auto">
              <a:xfrm>
                <a:off x="847" y="1981"/>
                <a:ext cx="0" cy="5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3" name="Line 80"/>
              <p:cNvSpPr>
                <a:spLocks noChangeShapeType="1"/>
              </p:cNvSpPr>
              <p:nvPr/>
            </p:nvSpPr>
            <p:spPr bwMode="auto">
              <a:xfrm>
                <a:off x="1180" y="1837"/>
                <a:ext cx="0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4" name="Line 81"/>
              <p:cNvSpPr>
                <a:spLocks noChangeShapeType="1"/>
              </p:cNvSpPr>
              <p:nvPr/>
            </p:nvSpPr>
            <p:spPr bwMode="auto">
              <a:xfrm>
                <a:off x="967" y="1837"/>
                <a:ext cx="0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5" name="Line 82"/>
              <p:cNvSpPr>
                <a:spLocks noChangeShapeType="1"/>
              </p:cNvSpPr>
              <p:nvPr/>
            </p:nvSpPr>
            <p:spPr bwMode="auto">
              <a:xfrm rot="-5400000">
                <a:off x="1003" y="1790"/>
                <a:ext cx="147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6" name="Line 83"/>
              <p:cNvSpPr>
                <a:spLocks noChangeShapeType="1"/>
              </p:cNvSpPr>
              <p:nvPr/>
            </p:nvSpPr>
            <p:spPr bwMode="auto">
              <a:xfrm rot="-5400000">
                <a:off x="988" y="2072"/>
                <a:ext cx="177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7" name="Line 84"/>
              <p:cNvSpPr>
                <a:spLocks noChangeShapeType="1"/>
              </p:cNvSpPr>
              <p:nvPr/>
            </p:nvSpPr>
            <p:spPr bwMode="auto">
              <a:xfrm rot="-5400000">
                <a:off x="1057" y="1922"/>
                <a:ext cx="39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8" name="Line 85"/>
              <p:cNvSpPr>
                <a:spLocks noChangeShapeType="1"/>
              </p:cNvSpPr>
              <p:nvPr/>
            </p:nvSpPr>
            <p:spPr bwMode="auto">
              <a:xfrm>
                <a:off x="1087" y="1981"/>
                <a:ext cx="22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9" name="Rectangle 86"/>
              <p:cNvSpPr>
                <a:spLocks noChangeArrowheads="1"/>
              </p:cNvSpPr>
              <p:nvPr/>
            </p:nvSpPr>
            <p:spPr bwMode="auto">
              <a:xfrm>
                <a:off x="1492" y="2369"/>
                <a:ext cx="295" cy="29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8942" name="Freeform 87"/>
            <p:cNvSpPr>
              <a:spLocks noChangeArrowheads="1"/>
            </p:cNvSpPr>
            <p:nvPr/>
          </p:nvSpPr>
          <p:spPr bwMode="auto">
            <a:xfrm>
              <a:off x="1331" y="1040"/>
              <a:ext cx="2376" cy="1056"/>
            </a:xfrm>
            <a:custGeom>
              <a:avLst/>
              <a:gdLst>
                <a:gd name="T0" fmla="*/ 0 w 2376"/>
                <a:gd name="T1" fmla="*/ 0 h 1065"/>
                <a:gd name="T2" fmla="*/ 0 w 2376"/>
                <a:gd name="T3" fmla="*/ 1038 h 1065"/>
                <a:gd name="T4" fmla="*/ 2376 w 2376"/>
                <a:gd name="T5" fmla="*/ 1038 h 1065"/>
                <a:gd name="T6" fmla="*/ 2376 w 2376"/>
                <a:gd name="T7" fmla="*/ 396 h 1065"/>
                <a:gd name="T8" fmla="*/ 1314 w 2376"/>
                <a:gd name="T9" fmla="*/ 396 h 1065"/>
                <a:gd name="T10" fmla="*/ 1314 w 2376"/>
                <a:gd name="T11" fmla="*/ 0 h 1065"/>
                <a:gd name="T12" fmla="*/ 0 w 2376"/>
                <a:gd name="T13" fmla="*/ 0 h 10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76" h="1065">
                  <a:moveTo>
                    <a:pt x="0" y="0"/>
                  </a:moveTo>
                  <a:lnTo>
                    <a:pt x="0" y="1065"/>
                  </a:lnTo>
                  <a:lnTo>
                    <a:pt x="2376" y="1065"/>
                  </a:lnTo>
                  <a:lnTo>
                    <a:pt x="2376" y="405"/>
                  </a:lnTo>
                  <a:lnTo>
                    <a:pt x="1314" y="405"/>
                  </a:lnTo>
                  <a:lnTo>
                    <a:pt x="131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43" name="Group 88"/>
            <p:cNvGrpSpPr>
              <a:grpSpLocks/>
            </p:cNvGrpSpPr>
            <p:nvPr/>
          </p:nvGrpSpPr>
          <p:grpSpPr bwMode="auto">
            <a:xfrm>
              <a:off x="1649" y="1036"/>
              <a:ext cx="624" cy="624"/>
              <a:chOff x="3478" y="2543"/>
              <a:chExt cx="624" cy="624"/>
            </a:xfrm>
          </p:grpSpPr>
          <p:sp>
            <p:nvSpPr>
              <p:cNvPr id="39094" name="Line 89"/>
              <p:cNvSpPr>
                <a:spLocks noChangeShapeType="1"/>
              </p:cNvSpPr>
              <p:nvPr/>
            </p:nvSpPr>
            <p:spPr bwMode="auto">
              <a:xfrm>
                <a:off x="3770" y="2856"/>
                <a:ext cx="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5" name="Line 90"/>
              <p:cNvSpPr>
                <a:spLocks noChangeShapeType="1"/>
              </p:cNvSpPr>
              <p:nvPr/>
            </p:nvSpPr>
            <p:spPr bwMode="auto">
              <a:xfrm>
                <a:off x="3845" y="2856"/>
                <a:ext cx="257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6" name="Line 91"/>
              <p:cNvSpPr>
                <a:spLocks noChangeShapeType="1"/>
              </p:cNvSpPr>
              <p:nvPr/>
            </p:nvSpPr>
            <p:spPr bwMode="auto">
              <a:xfrm>
                <a:off x="3478" y="2856"/>
                <a:ext cx="257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7" name="Line 92"/>
              <p:cNvSpPr>
                <a:spLocks noChangeShapeType="1"/>
              </p:cNvSpPr>
              <p:nvPr/>
            </p:nvSpPr>
            <p:spPr bwMode="auto">
              <a:xfrm rot="-5400000">
                <a:off x="3660" y="2671"/>
                <a:ext cx="257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8" name="Line 93"/>
              <p:cNvSpPr>
                <a:spLocks noChangeShapeType="1"/>
              </p:cNvSpPr>
              <p:nvPr/>
            </p:nvSpPr>
            <p:spPr bwMode="auto">
              <a:xfrm rot="-5400000">
                <a:off x="3660" y="3038"/>
                <a:ext cx="257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9" name="Line 94"/>
              <p:cNvSpPr>
                <a:spLocks noChangeShapeType="1"/>
              </p:cNvSpPr>
              <p:nvPr/>
            </p:nvSpPr>
            <p:spPr bwMode="auto">
              <a:xfrm rot="-5400000">
                <a:off x="3769" y="2853"/>
                <a:ext cx="39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44" name="Group 95"/>
            <p:cNvGrpSpPr>
              <a:grpSpLocks/>
            </p:cNvGrpSpPr>
            <p:nvPr/>
          </p:nvGrpSpPr>
          <p:grpSpPr bwMode="auto">
            <a:xfrm>
              <a:off x="2525" y="1747"/>
              <a:ext cx="1" cy="471"/>
              <a:chOff x="4354" y="3254"/>
              <a:chExt cx="0" cy="471"/>
            </a:xfrm>
          </p:grpSpPr>
          <p:sp>
            <p:nvSpPr>
              <p:cNvPr id="39091" name="Line 96"/>
              <p:cNvSpPr>
                <a:spLocks noChangeShapeType="1"/>
              </p:cNvSpPr>
              <p:nvPr/>
            </p:nvSpPr>
            <p:spPr bwMode="auto">
              <a:xfrm rot="-5400000">
                <a:off x="4269" y="3337"/>
                <a:ext cx="167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2" name="Line 97"/>
              <p:cNvSpPr>
                <a:spLocks noChangeShapeType="1"/>
              </p:cNvSpPr>
              <p:nvPr/>
            </p:nvSpPr>
            <p:spPr bwMode="auto">
              <a:xfrm rot="-5400000">
                <a:off x="4257" y="3628"/>
                <a:ext cx="19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3" name="Line 98"/>
              <p:cNvSpPr>
                <a:spLocks noChangeShapeType="1"/>
              </p:cNvSpPr>
              <p:nvPr/>
            </p:nvSpPr>
            <p:spPr bwMode="auto">
              <a:xfrm rot="-5400000">
                <a:off x="4333" y="3474"/>
                <a:ext cx="39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45" name="Oval 99"/>
            <p:cNvSpPr>
              <a:spLocks noChangeArrowheads="1"/>
            </p:cNvSpPr>
            <p:nvPr/>
          </p:nvSpPr>
          <p:spPr bwMode="auto">
            <a:xfrm>
              <a:off x="1849" y="1239"/>
              <a:ext cx="218" cy="21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46" name="Oval 100"/>
            <p:cNvSpPr>
              <a:spLocks noChangeArrowheads="1"/>
            </p:cNvSpPr>
            <p:nvPr/>
          </p:nvSpPr>
          <p:spPr bwMode="auto">
            <a:xfrm>
              <a:off x="1739" y="1125"/>
              <a:ext cx="439" cy="43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vi-V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47" name="Line 101"/>
            <p:cNvSpPr>
              <a:spLocks noChangeShapeType="1"/>
            </p:cNvSpPr>
            <p:nvPr/>
          </p:nvSpPr>
          <p:spPr bwMode="auto">
            <a:xfrm flipV="1">
              <a:off x="1529" y="1007"/>
              <a:ext cx="0" cy="9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8" name="Line 102"/>
            <p:cNvSpPr>
              <a:spLocks noChangeShapeType="1"/>
            </p:cNvSpPr>
            <p:nvPr/>
          </p:nvSpPr>
          <p:spPr bwMode="auto">
            <a:xfrm>
              <a:off x="1529" y="1925"/>
              <a:ext cx="6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9" name="Freeform 103"/>
            <p:cNvSpPr>
              <a:spLocks noChangeArrowheads="1"/>
            </p:cNvSpPr>
            <p:nvPr/>
          </p:nvSpPr>
          <p:spPr bwMode="auto">
            <a:xfrm>
              <a:off x="2159" y="1877"/>
              <a:ext cx="57" cy="50"/>
            </a:xfrm>
            <a:custGeom>
              <a:avLst/>
              <a:gdLst>
                <a:gd name="T0" fmla="*/ 0 w 57"/>
                <a:gd name="T1" fmla="*/ 48 h 50"/>
                <a:gd name="T2" fmla="*/ 33 w 57"/>
                <a:gd name="T3" fmla="*/ 42 h 50"/>
                <a:gd name="T4" fmla="*/ 57 w 57"/>
                <a:gd name="T5" fmla="*/ 0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" h="50">
                  <a:moveTo>
                    <a:pt x="0" y="48"/>
                  </a:moveTo>
                  <a:cubicBezTo>
                    <a:pt x="12" y="49"/>
                    <a:pt x="24" y="50"/>
                    <a:pt x="33" y="42"/>
                  </a:cubicBezTo>
                  <a:cubicBezTo>
                    <a:pt x="42" y="34"/>
                    <a:pt x="49" y="17"/>
                    <a:pt x="57" y="0"/>
                  </a:cubicBezTo>
                </a:path>
              </a:pathLst>
            </a:cu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0" name="Line 104"/>
            <p:cNvSpPr>
              <a:spLocks noChangeShapeType="1"/>
            </p:cNvSpPr>
            <p:nvPr/>
          </p:nvSpPr>
          <p:spPr bwMode="auto">
            <a:xfrm>
              <a:off x="2216" y="1877"/>
              <a:ext cx="2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1" name="Freeform 105"/>
            <p:cNvSpPr>
              <a:spLocks noChangeArrowheads="1"/>
            </p:cNvSpPr>
            <p:nvPr/>
          </p:nvSpPr>
          <p:spPr bwMode="auto">
            <a:xfrm flipH="1">
              <a:off x="2819" y="1877"/>
              <a:ext cx="57" cy="50"/>
            </a:xfrm>
            <a:custGeom>
              <a:avLst/>
              <a:gdLst>
                <a:gd name="T0" fmla="*/ 0 w 57"/>
                <a:gd name="T1" fmla="*/ 48 h 50"/>
                <a:gd name="T2" fmla="*/ 33 w 57"/>
                <a:gd name="T3" fmla="*/ 42 h 50"/>
                <a:gd name="T4" fmla="*/ 57 w 57"/>
                <a:gd name="T5" fmla="*/ 0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" h="50">
                  <a:moveTo>
                    <a:pt x="0" y="48"/>
                  </a:moveTo>
                  <a:cubicBezTo>
                    <a:pt x="12" y="49"/>
                    <a:pt x="24" y="50"/>
                    <a:pt x="33" y="42"/>
                  </a:cubicBezTo>
                  <a:cubicBezTo>
                    <a:pt x="42" y="34"/>
                    <a:pt x="49" y="17"/>
                    <a:pt x="57" y="0"/>
                  </a:cubicBezTo>
                </a:path>
              </a:pathLst>
            </a:cu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2" name="Line 106"/>
            <p:cNvSpPr>
              <a:spLocks noChangeShapeType="1"/>
            </p:cNvSpPr>
            <p:nvPr/>
          </p:nvSpPr>
          <p:spPr bwMode="auto">
            <a:xfrm flipH="1">
              <a:off x="2540" y="1877"/>
              <a:ext cx="2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3" name="Line 107"/>
            <p:cNvSpPr>
              <a:spLocks noChangeShapeType="1"/>
            </p:cNvSpPr>
            <p:nvPr/>
          </p:nvSpPr>
          <p:spPr bwMode="auto">
            <a:xfrm>
              <a:off x="2879" y="1925"/>
              <a:ext cx="6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4" name="Line 108"/>
            <p:cNvSpPr>
              <a:spLocks noChangeShapeType="1"/>
            </p:cNvSpPr>
            <p:nvPr/>
          </p:nvSpPr>
          <p:spPr bwMode="auto">
            <a:xfrm flipV="1">
              <a:off x="3518" y="1442"/>
              <a:ext cx="0" cy="4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5" name="Line 109"/>
            <p:cNvSpPr>
              <a:spLocks noChangeShapeType="1"/>
            </p:cNvSpPr>
            <p:nvPr/>
          </p:nvSpPr>
          <p:spPr bwMode="auto">
            <a:xfrm>
              <a:off x="2378" y="1874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6" name="Line 110"/>
            <p:cNvSpPr>
              <a:spLocks noChangeShapeType="1"/>
            </p:cNvSpPr>
            <p:nvPr/>
          </p:nvSpPr>
          <p:spPr bwMode="auto">
            <a:xfrm>
              <a:off x="2669" y="1871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57" name="Group 111"/>
            <p:cNvGrpSpPr>
              <a:grpSpLocks/>
            </p:cNvGrpSpPr>
            <p:nvPr/>
          </p:nvGrpSpPr>
          <p:grpSpPr bwMode="auto">
            <a:xfrm>
              <a:off x="1531" y="1028"/>
              <a:ext cx="1989" cy="1080"/>
              <a:chOff x="3354" y="2538"/>
              <a:chExt cx="1989" cy="1080"/>
            </a:xfrm>
          </p:grpSpPr>
          <p:sp>
            <p:nvSpPr>
              <p:cNvPr id="39080" name="Oval 112"/>
              <p:cNvSpPr>
                <a:spLocks noChangeArrowheads="1"/>
              </p:cNvSpPr>
              <p:nvPr/>
            </p:nvSpPr>
            <p:spPr bwMode="auto">
              <a:xfrm>
                <a:off x="3674" y="2749"/>
                <a:ext cx="218" cy="21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081" name="Oval 113"/>
              <p:cNvSpPr>
                <a:spLocks noChangeArrowheads="1"/>
              </p:cNvSpPr>
              <p:nvPr/>
            </p:nvSpPr>
            <p:spPr bwMode="auto">
              <a:xfrm>
                <a:off x="3564" y="2635"/>
                <a:ext cx="439" cy="43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vi-V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082" name="Line 114"/>
              <p:cNvSpPr>
                <a:spLocks noChangeShapeType="1"/>
              </p:cNvSpPr>
              <p:nvPr/>
            </p:nvSpPr>
            <p:spPr bwMode="auto">
              <a:xfrm flipV="1">
                <a:off x="3354" y="2538"/>
                <a:ext cx="0" cy="9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3" name="Line 115"/>
              <p:cNvSpPr>
                <a:spLocks noChangeShapeType="1"/>
              </p:cNvSpPr>
              <p:nvPr/>
            </p:nvSpPr>
            <p:spPr bwMode="auto">
              <a:xfrm>
                <a:off x="3354" y="3435"/>
                <a:ext cx="63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4" name="Freeform 116"/>
              <p:cNvSpPr>
                <a:spLocks noChangeArrowheads="1"/>
              </p:cNvSpPr>
              <p:nvPr/>
            </p:nvSpPr>
            <p:spPr bwMode="auto">
              <a:xfrm>
                <a:off x="3984" y="3379"/>
                <a:ext cx="66" cy="58"/>
              </a:xfrm>
              <a:custGeom>
                <a:avLst/>
                <a:gdLst>
                  <a:gd name="T0" fmla="*/ 0 w 57"/>
                  <a:gd name="T1" fmla="*/ 75 h 50"/>
                  <a:gd name="T2" fmla="*/ 51 w 57"/>
                  <a:gd name="T3" fmla="*/ 66 h 50"/>
                  <a:gd name="T4" fmla="*/ 88 w 57"/>
                  <a:gd name="T5" fmla="*/ 0 h 5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" h="50">
                    <a:moveTo>
                      <a:pt x="0" y="48"/>
                    </a:moveTo>
                    <a:cubicBezTo>
                      <a:pt x="12" y="49"/>
                      <a:pt x="24" y="50"/>
                      <a:pt x="33" y="42"/>
                    </a:cubicBezTo>
                    <a:cubicBezTo>
                      <a:pt x="42" y="34"/>
                      <a:pt x="49" y="17"/>
                      <a:pt x="57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5" name="Line 117"/>
              <p:cNvSpPr>
                <a:spLocks noChangeShapeType="1"/>
              </p:cNvSpPr>
              <p:nvPr/>
            </p:nvSpPr>
            <p:spPr bwMode="auto">
              <a:xfrm>
                <a:off x="4041" y="3387"/>
                <a:ext cx="61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6" name="Freeform 118"/>
              <p:cNvSpPr>
                <a:spLocks noChangeArrowheads="1"/>
              </p:cNvSpPr>
              <p:nvPr/>
            </p:nvSpPr>
            <p:spPr bwMode="auto">
              <a:xfrm flipH="1">
                <a:off x="4644" y="3387"/>
                <a:ext cx="57" cy="50"/>
              </a:xfrm>
              <a:custGeom>
                <a:avLst/>
                <a:gdLst>
                  <a:gd name="T0" fmla="*/ 0 w 57"/>
                  <a:gd name="T1" fmla="*/ 48 h 50"/>
                  <a:gd name="T2" fmla="*/ 33 w 57"/>
                  <a:gd name="T3" fmla="*/ 42 h 50"/>
                  <a:gd name="T4" fmla="*/ 57 w 57"/>
                  <a:gd name="T5" fmla="*/ 0 h 5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" h="50">
                    <a:moveTo>
                      <a:pt x="0" y="48"/>
                    </a:moveTo>
                    <a:cubicBezTo>
                      <a:pt x="12" y="49"/>
                      <a:pt x="24" y="50"/>
                      <a:pt x="33" y="42"/>
                    </a:cubicBezTo>
                    <a:cubicBezTo>
                      <a:pt x="42" y="34"/>
                      <a:pt x="49" y="17"/>
                      <a:pt x="57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7" name="Line 119"/>
              <p:cNvSpPr>
                <a:spLocks noChangeShapeType="1"/>
              </p:cNvSpPr>
              <p:nvPr/>
            </p:nvSpPr>
            <p:spPr bwMode="auto">
              <a:xfrm>
                <a:off x="4692" y="3435"/>
                <a:ext cx="6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8" name="Line 120"/>
              <p:cNvSpPr>
                <a:spLocks noChangeShapeType="1"/>
              </p:cNvSpPr>
              <p:nvPr/>
            </p:nvSpPr>
            <p:spPr bwMode="auto">
              <a:xfrm flipV="1">
                <a:off x="5343" y="2949"/>
                <a:ext cx="0" cy="49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9" name="Line 121"/>
              <p:cNvSpPr>
                <a:spLocks noChangeShapeType="1"/>
              </p:cNvSpPr>
              <p:nvPr/>
            </p:nvSpPr>
            <p:spPr bwMode="auto">
              <a:xfrm>
                <a:off x="4203" y="3384"/>
                <a:ext cx="0" cy="2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0" name="Line 122"/>
              <p:cNvSpPr>
                <a:spLocks noChangeShapeType="1"/>
              </p:cNvSpPr>
              <p:nvPr/>
            </p:nvSpPr>
            <p:spPr bwMode="auto">
              <a:xfrm>
                <a:off x="4494" y="3381"/>
                <a:ext cx="0" cy="2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58" name="Group 123"/>
            <p:cNvGrpSpPr>
              <a:grpSpLocks/>
            </p:cNvGrpSpPr>
            <p:nvPr/>
          </p:nvGrpSpPr>
          <p:grpSpPr bwMode="auto">
            <a:xfrm>
              <a:off x="1099" y="3128"/>
              <a:ext cx="2844" cy="1"/>
              <a:chOff x="2802" y="1407"/>
              <a:chExt cx="2844" cy="0"/>
            </a:xfrm>
          </p:grpSpPr>
          <p:sp>
            <p:nvSpPr>
              <p:cNvPr id="39067" name="Line 124"/>
              <p:cNvSpPr>
                <a:spLocks noChangeShapeType="1"/>
              </p:cNvSpPr>
              <p:nvPr/>
            </p:nvSpPr>
            <p:spPr bwMode="auto">
              <a:xfrm flipH="1">
                <a:off x="3810" y="1407"/>
                <a:ext cx="366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8" name="Line 125"/>
              <p:cNvSpPr>
                <a:spLocks noChangeShapeType="1"/>
              </p:cNvSpPr>
              <p:nvPr/>
            </p:nvSpPr>
            <p:spPr bwMode="auto">
              <a:xfrm flipH="1">
                <a:off x="4290" y="1407"/>
                <a:ext cx="366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9" name="Line 126"/>
              <p:cNvSpPr>
                <a:spLocks noChangeShapeType="1"/>
              </p:cNvSpPr>
              <p:nvPr/>
            </p:nvSpPr>
            <p:spPr bwMode="auto">
              <a:xfrm flipH="1">
                <a:off x="4209" y="1407"/>
                <a:ext cx="51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0" name="Line 127"/>
              <p:cNvSpPr>
                <a:spLocks noChangeShapeType="1"/>
              </p:cNvSpPr>
              <p:nvPr/>
            </p:nvSpPr>
            <p:spPr bwMode="auto">
              <a:xfrm flipH="1">
                <a:off x="4782" y="1407"/>
                <a:ext cx="366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1" name="Line 128"/>
              <p:cNvSpPr>
                <a:spLocks noChangeShapeType="1"/>
              </p:cNvSpPr>
              <p:nvPr/>
            </p:nvSpPr>
            <p:spPr bwMode="auto">
              <a:xfrm flipH="1">
                <a:off x="4695" y="1407"/>
                <a:ext cx="51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2" name="Line 129"/>
              <p:cNvSpPr>
                <a:spLocks noChangeShapeType="1"/>
              </p:cNvSpPr>
              <p:nvPr/>
            </p:nvSpPr>
            <p:spPr bwMode="auto">
              <a:xfrm flipH="1">
                <a:off x="5274" y="1407"/>
                <a:ext cx="204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3" name="Line 130"/>
              <p:cNvSpPr>
                <a:spLocks noChangeShapeType="1"/>
              </p:cNvSpPr>
              <p:nvPr/>
            </p:nvSpPr>
            <p:spPr bwMode="auto">
              <a:xfrm flipH="1">
                <a:off x="5187" y="1407"/>
                <a:ext cx="51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4" name="Line 131"/>
              <p:cNvSpPr>
                <a:spLocks noChangeShapeType="1"/>
              </p:cNvSpPr>
              <p:nvPr/>
            </p:nvSpPr>
            <p:spPr bwMode="auto">
              <a:xfrm>
                <a:off x="5466" y="1407"/>
                <a:ext cx="180" cy="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5" name="Line 132"/>
              <p:cNvSpPr>
                <a:spLocks noChangeShapeType="1"/>
              </p:cNvSpPr>
              <p:nvPr/>
            </p:nvSpPr>
            <p:spPr bwMode="auto">
              <a:xfrm flipH="1">
                <a:off x="3315" y="1407"/>
                <a:ext cx="366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6" name="Line 133"/>
              <p:cNvSpPr>
                <a:spLocks noChangeShapeType="1"/>
              </p:cNvSpPr>
              <p:nvPr/>
            </p:nvSpPr>
            <p:spPr bwMode="auto">
              <a:xfrm flipH="1">
                <a:off x="3720" y="1407"/>
                <a:ext cx="51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7" name="Line 134"/>
              <p:cNvSpPr>
                <a:spLocks noChangeShapeType="1"/>
              </p:cNvSpPr>
              <p:nvPr/>
            </p:nvSpPr>
            <p:spPr bwMode="auto">
              <a:xfrm flipH="1">
                <a:off x="2940" y="1407"/>
                <a:ext cx="252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8" name="Line 135"/>
              <p:cNvSpPr>
                <a:spLocks noChangeShapeType="1"/>
              </p:cNvSpPr>
              <p:nvPr/>
            </p:nvSpPr>
            <p:spPr bwMode="auto">
              <a:xfrm flipH="1">
                <a:off x="3231" y="1407"/>
                <a:ext cx="51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9" name="Line 136"/>
              <p:cNvSpPr>
                <a:spLocks noChangeShapeType="1"/>
              </p:cNvSpPr>
              <p:nvPr/>
            </p:nvSpPr>
            <p:spPr bwMode="auto">
              <a:xfrm>
                <a:off x="2802" y="1407"/>
                <a:ext cx="180" cy="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59" name="Group 137"/>
            <p:cNvGrpSpPr>
              <a:grpSpLocks/>
            </p:cNvGrpSpPr>
            <p:nvPr/>
          </p:nvGrpSpPr>
          <p:grpSpPr bwMode="auto">
            <a:xfrm>
              <a:off x="1327" y="1037"/>
              <a:ext cx="2382" cy="1062"/>
              <a:chOff x="3030" y="2544"/>
              <a:chExt cx="2382" cy="1062"/>
            </a:xfrm>
          </p:grpSpPr>
          <p:sp>
            <p:nvSpPr>
              <p:cNvPr id="39030" name="Line 138"/>
              <p:cNvSpPr>
                <a:spLocks noChangeShapeType="1"/>
              </p:cNvSpPr>
              <p:nvPr/>
            </p:nvSpPr>
            <p:spPr bwMode="auto">
              <a:xfrm flipH="1">
                <a:off x="3036" y="2544"/>
                <a:ext cx="87" cy="8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1" name="Line 139"/>
              <p:cNvSpPr>
                <a:spLocks noChangeShapeType="1"/>
              </p:cNvSpPr>
              <p:nvPr/>
            </p:nvSpPr>
            <p:spPr bwMode="auto">
              <a:xfrm flipH="1">
                <a:off x="3033" y="2547"/>
                <a:ext cx="180" cy="18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2" name="Line 140"/>
              <p:cNvSpPr>
                <a:spLocks noChangeShapeType="1"/>
              </p:cNvSpPr>
              <p:nvPr/>
            </p:nvSpPr>
            <p:spPr bwMode="auto">
              <a:xfrm flipH="1">
                <a:off x="3033" y="2619"/>
                <a:ext cx="204" cy="20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3" name="Line 141"/>
              <p:cNvSpPr>
                <a:spLocks noChangeShapeType="1"/>
              </p:cNvSpPr>
              <p:nvPr/>
            </p:nvSpPr>
            <p:spPr bwMode="auto">
              <a:xfrm flipH="1">
                <a:off x="3030" y="2715"/>
                <a:ext cx="204" cy="20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4" name="Line 142"/>
              <p:cNvSpPr>
                <a:spLocks noChangeShapeType="1"/>
              </p:cNvSpPr>
              <p:nvPr/>
            </p:nvSpPr>
            <p:spPr bwMode="auto">
              <a:xfrm flipH="1">
                <a:off x="3033" y="2811"/>
                <a:ext cx="204" cy="20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5" name="Line 143"/>
              <p:cNvSpPr>
                <a:spLocks noChangeShapeType="1"/>
              </p:cNvSpPr>
              <p:nvPr/>
            </p:nvSpPr>
            <p:spPr bwMode="auto">
              <a:xfrm flipH="1">
                <a:off x="3033" y="2907"/>
                <a:ext cx="204" cy="20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6" name="Line 144"/>
              <p:cNvSpPr>
                <a:spLocks noChangeShapeType="1"/>
              </p:cNvSpPr>
              <p:nvPr/>
            </p:nvSpPr>
            <p:spPr bwMode="auto">
              <a:xfrm flipH="1">
                <a:off x="3030" y="3003"/>
                <a:ext cx="204" cy="20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7" name="Line 145"/>
              <p:cNvSpPr>
                <a:spLocks noChangeShapeType="1"/>
              </p:cNvSpPr>
              <p:nvPr/>
            </p:nvSpPr>
            <p:spPr bwMode="auto">
              <a:xfrm flipH="1">
                <a:off x="3033" y="3096"/>
                <a:ext cx="204" cy="20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8" name="Line 146"/>
              <p:cNvSpPr>
                <a:spLocks noChangeShapeType="1"/>
              </p:cNvSpPr>
              <p:nvPr/>
            </p:nvSpPr>
            <p:spPr bwMode="auto">
              <a:xfrm flipH="1">
                <a:off x="3030" y="3195"/>
                <a:ext cx="204" cy="20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9" name="Line 147"/>
              <p:cNvSpPr>
                <a:spLocks noChangeShapeType="1"/>
              </p:cNvSpPr>
              <p:nvPr/>
            </p:nvSpPr>
            <p:spPr bwMode="auto">
              <a:xfrm flipH="1">
                <a:off x="3033" y="3291"/>
                <a:ext cx="204" cy="20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0" name="Line 148"/>
              <p:cNvSpPr>
                <a:spLocks noChangeShapeType="1"/>
              </p:cNvSpPr>
              <p:nvPr/>
            </p:nvSpPr>
            <p:spPr bwMode="auto">
              <a:xfrm flipH="1">
                <a:off x="3030" y="3390"/>
                <a:ext cx="204" cy="20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1" name="Line 149"/>
              <p:cNvSpPr>
                <a:spLocks noChangeShapeType="1"/>
              </p:cNvSpPr>
              <p:nvPr/>
            </p:nvSpPr>
            <p:spPr bwMode="auto">
              <a:xfrm flipH="1">
                <a:off x="3117" y="3432"/>
                <a:ext cx="174" cy="17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2" name="Line 150"/>
              <p:cNvSpPr>
                <a:spLocks noChangeShapeType="1"/>
              </p:cNvSpPr>
              <p:nvPr/>
            </p:nvSpPr>
            <p:spPr bwMode="auto">
              <a:xfrm flipH="1">
                <a:off x="3213" y="3429"/>
                <a:ext cx="174" cy="17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3" name="Line 151"/>
              <p:cNvSpPr>
                <a:spLocks noChangeShapeType="1"/>
              </p:cNvSpPr>
              <p:nvPr/>
            </p:nvSpPr>
            <p:spPr bwMode="auto">
              <a:xfrm flipH="1">
                <a:off x="3309" y="3429"/>
                <a:ext cx="174" cy="17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4" name="Line 152"/>
              <p:cNvSpPr>
                <a:spLocks noChangeShapeType="1"/>
              </p:cNvSpPr>
              <p:nvPr/>
            </p:nvSpPr>
            <p:spPr bwMode="auto">
              <a:xfrm flipH="1">
                <a:off x="3405" y="3429"/>
                <a:ext cx="174" cy="17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5" name="Line 153"/>
              <p:cNvSpPr>
                <a:spLocks noChangeShapeType="1"/>
              </p:cNvSpPr>
              <p:nvPr/>
            </p:nvSpPr>
            <p:spPr bwMode="auto">
              <a:xfrm flipH="1">
                <a:off x="3501" y="3429"/>
                <a:ext cx="174" cy="17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6" name="Line 154"/>
              <p:cNvSpPr>
                <a:spLocks noChangeShapeType="1"/>
              </p:cNvSpPr>
              <p:nvPr/>
            </p:nvSpPr>
            <p:spPr bwMode="auto">
              <a:xfrm flipH="1">
                <a:off x="3597" y="3429"/>
                <a:ext cx="174" cy="17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7" name="Line 155"/>
              <p:cNvSpPr>
                <a:spLocks noChangeShapeType="1"/>
              </p:cNvSpPr>
              <p:nvPr/>
            </p:nvSpPr>
            <p:spPr bwMode="auto">
              <a:xfrm flipH="1">
                <a:off x="3693" y="3429"/>
                <a:ext cx="174" cy="17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8" name="Line 156"/>
              <p:cNvSpPr>
                <a:spLocks noChangeShapeType="1"/>
              </p:cNvSpPr>
              <p:nvPr/>
            </p:nvSpPr>
            <p:spPr bwMode="auto">
              <a:xfrm flipH="1">
                <a:off x="3789" y="3384"/>
                <a:ext cx="216" cy="21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9" name="Line 157"/>
              <p:cNvSpPr>
                <a:spLocks noChangeShapeType="1"/>
              </p:cNvSpPr>
              <p:nvPr/>
            </p:nvSpPr>
            <p:spPr bwMode="auto">
              <a:xfrm flipH="1">
                <a:off x="3885" y="3408"/>
                <a:ext cx="195" cy="195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0" name="Line 158"/>
              <p:cNvSpPr>
                <a:spLocks noChangeShapeType="1"/>
              </p:cNvSpPr>
              <p:nvPr/>
            </p:nvSpPr>
            <p:spPr bwMode="auto">
              <a:xfrm flipH="1">
                <a:off x="3981" y="3504"/>
                <a:ext cx="99" cy="99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1" name="Line 159"/>
              <p:cNvSpPr>
                <a:spLocks noChangeShapeType="1"/>
              </p:cNvSpPr>
              <p:nvPr/>
            </p:nvSpPr>
            <p:spPr bwMode="auto">
              <a:xfrm flipH="1">
                <a:off x="4374" y="3384"/>
                <a:ext cx="99" cy="99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2" name="Line 160"/>
              <p:cNvSpPr>
                <a:spLocks noChangeShapeType="1"/>
              </p:cNvSpPr>
              <p:nvPr/>
            </p:nvSpPr>
            <p:spPr bwMode="auto">
              <a:xfrm flipH="1">
                <a:off x="4374" y="3417"/>
                <a:ext cx="162" cy="16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3" name="Line 161"/>
              <p:cNvSpPr>
                <a:spLocks noChangeShapeType="1"/>
              </p:cNvSpPr>
              <p:nvPr/>
            </p:nvSpPr>
            <p:spPr bwMode="auto">
              <a:xfrm flipH="1">
                <a:off x="4452" y="3441"/>
                <a:ext cx="162" cy="16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4" name="Line 162"/>
              <p:cNvSpPr>
                <a:spLocks noChangeShapeType="1"/>
              </p:cNvSpPr>
              <p:nvPr/>
            </p:nvSpPr>
            <p:spPr bwMode="auto">
              <a:xfrm flipH="1">
                <a:off x="4554" y="3441"/>
                <a:ext cx="162" cy="16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5" name="Line 163"/>
              <p:cNvSpPr>
                <a:spLocks noChangeShapeType="1"/>
              </p:cNvSpPr>
              <p:nvPr/>
            </p:nvSpPr>
            <p:spPr bwMode="auto">
              <a:xfrm flipH="1">
                <a:off x="4659" y="3438"/>
                <a:ext cx="162" cy="16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6" name="Line 164"/>
              <p:cNvSpPr>
                <a:spLocks noChangeShapeType="1"/>
              </p:cNvSpPr>
              <p:nvPr/>
            </p:nvSpPr>
            <p:spPr bwMode="auto">
              <a:xfrm flipH="1">
                <a:off x="4764" y="3438"/>
                <a:ext cx="162" cy="16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7" name="Line 165"/>
              <p:cNvSpPr>
                <a:spLocks noChangeShapeType="1"/>
              </p:cNvSpPr>
              <p:nvPr/>
            </p:nvSpPr>
            <p:spPr bwMode="auto">
              <a:xfrm flipH="1">
                <a:off x="4866" y="3438"/>
                <a:ext cx="162" cy="16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8" name="Line 166"/>
              <p:cNvSpPr>
                <a:spLocks noChangeShapeType="1"/>
              </p:cNvSpPr>
              <p:nvPr/>
            </p:nvSpPr>
            <p:spPr bwMode="auto">
              <a:xfrm flipH="1">
                <a:off x="4965" y="3438"/>
                <a:ext cx="162" cy="16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9" name="Line 167"/>
              <p:cNvSpPr>
                <a:spLocks noChangeShapeType="1"/>
              </p:cNvSpPr>
              <p:nvPr/>
            </p:nvSpPr>
            <p:spPr bwMode="auto">
              <a:xfrm flipH="1">
                <a:off x="5064" y="3255"/>
                <a:ext cx="342" cy="34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0" name="Line 168"/>
              <p:cNvSpPr>
                <a:spLocks noChangeShapeType="1"/>
              </p:cNvSpPr>
              <p:nvPr/>
            </p:nvSpPr>
            <p:spPr bwMode="auto">
              <a:xfrm flipH="1">
                <a:off x="5160" y="3354"/>
                <a:ext cx="249" cy="249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1" name="Line 169"/>
              <p:cNvSpPr>
                <a:spLocks noChangeShapeType="1"/>
              </p:cNvSpPr>
              <p:nvPr/>
            </p:nvSpPr>
            <p:spPr bwMode="auto">
              <a:xfrm flipH="1">
                <a:off x="5256" y="3450"/>
                <a:ext cx="153" cy="153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2" name="Line 170"/>
              <p:cNvSpPr>
                <a:spLocks noChangeShapeType="1"/>
              </p:cNvSpPr>
              <p:nvPr/>
            </p:nvSpPr>
            <p:spPr bwMode="auto">
              <a:xfrm flipH="1">
                <a:off x="5352" y="3546"/>
                <a:ext cx="54" cy="5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3" name="Line 171"/>
              <p:cNvSpPr>
                <a:spLocks noChangeShapeType="1"/>
              </p:cNvSpPr>
              <p:nvPr/>
            </p:nvSpPr>
            <p:spPr bwMode="auto">
              <a:xfrm flipH="1">
                <a:off x="5220" y="3150"/>
                <a:ext cx="192" cy="19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4" name="Line 172"/>
              <p:cNvSpPr>
                <a:spLocks noChangeShapeType="1"/>
              </p:cNvSpPr>
              <p:nvPr/>
            </p:nvSpPr>
            <p:spPr bwMode="auto">
              <a:xfrm flipH="1">
                <a:off x="5220" y="3051"/>
                <a:ext cx="192" cy="19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5" name="Line 173"/>
              <p:cNvSpPr>
                <a:spLocks noChangeShapeType="1"/>
              </p:cNvSpPr>
              <p:nvPr/>
            </p:nvSpPr>
            <p:spPr bwMode="auto">
              <a:xfrm flipH="1">
                <a:off x="5220" y="2952"/>
                <a:ext cx="192" cy="19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6" name="Line 174"/>
              <p:cNvSpPr>
                <a:spLocks noChangeShapeType="1"/>
              </p:cNvSpPr>
              <p:nvPr/>
            </p:nvSpPr>
            <p:spPr bwMode="auto">
              <a:xfrm flipH="1">
                <a:off x="5217" y="2946"/>
                <a:ext cx="102" cy="10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0" name="Group 175"/>
            <p:cNvGrpSpPr>
              <a:grpSpLocks/>
            </p:cNvGrpSpPr>
            <p:nvPr/>
          </p:nvGrpSpPr>
          <p:grpSpPr bwMode="auto">
            <a:xfrm>
              <a:off x="1009" y="3141"/>
              <a:ext cx="258" cy="261"/>
              <a:chOff x="117" y="3104"/>
              <a:chExt cx="258" cy="261"/>
            </a:xfrm>
          </p:grpSpPr>
          <p:sp>
            <p:nvSpPr>
              <p:cNvPr id="39028" name="Line 176"/>
              <p:cNvSpPr>
                <a:spLocks noChangeShapeType="1"/>
              </p:cNvSpPr>
              <p:nvPr/>
            </p:nvSpPr>
            <p:spPr bwMode="auto">
              <a:xfrm flipV="1">
                <a:off x="299" y="310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9" name="Text Box 177"/>
              <p:cNvSpPr txBox="1">
                <a:spLocks noChangeArrowheads="1"/>
              </p:cNvSpPr>
              <p:nvPr/>
            </p:nvSpPr>
            <p:spPr bwMode="auto">
              <a:xfrm>
                <a:off x="117" y="3154"/>
                <a:ext cx="25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200" b="1">
                    <a:ea typeface="宋体" pitchFamily="2" charset="-122"/>
                    <a:cs typeface="Arial" charset="0"/>
                  </a:rPr>
                  <a:t>A</a:t>
                </a:r>
                <a:endParaRPr lang="el-GR" sz="2200" b="1" baseline="-25000">
                  <a:ea typeface="宋体" pitchFamily="2" charset="-122"/>
                  <a:cs typeface="Arial" charset="0"/>
                </a:endParaRPr>
              </a:p>
            </p:txBody>
          </p:sp>
        </p:grpSp>
        <p:grpSp>
          <p:nvGrpSpPr>
            <p:cNvPr id="38961" name="Group 178"/>
            <p:cNvGrpSpPr>
              <a:grpSpLocks/>
            </p:cNvGrpSpPr>
            <p:nvPr/>
          </p:nvGrpSpPr>
          <p:grpSpPr bwMode="auto">
            <a:xfrm>
              <a:off x="3863" y="3141"/>
              <a:ext cx="319" cy="259"/>
              <a:chOff x="2971" y="3104"/>
              <a:chExt cx="319" cy="259"/>
            </a:xfrm>
          </p:grpSpPr>
          <p:sp>
            <p:nvSpPr>
              <p:cNvPr id="39026" name="Line 179"/>
              <p:cNvSpPr>
                <a:spLocks noChangeShapeType="1"/>
              </p:cNvSpPr>
              <p:nvPr/>
            </p:nvSpPr>
            <p:spPr bwMode="auto">
              <a:xfrm flipV="1">
                <a:off x="2971" y="310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7" name="Text Box 180"/>
              <p:cNvSpPr txBox="1">
                <a:spLocks noChangeArrowheads="1"/>
              </p:cNvSpPr>
              <p:nvPr/>
            </p:nvSpPr>
            <p:spPr bwMode="auto">
              <a:xfrm>
                <a:off x="3032" y="3152"/>
                <a:ext cx="25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200" b="1">
                    <a:ea typeface="宋体" pitchFamily="2" charset="-122"/>
                    <a:cs typeface="Arial" charset="0"/>
                  </a:rPr>
                  <a:t>A</a:t>
                </a:r>
                <a:endParaRPr lang="el-GR" sz="2200" b="1" baseline="-25000">
                  <a:ea typeface="宋体" pitchFamily="2" charset="-122"/>
                  <a:cs typeface="Arial" charset="0"/>
                </a:endParaRPr>
              </a:p>
            </p:txBody>
          </p:sp>
        </p:grpSp>
        <p:sp>
          <p:nvSpPr>
            <p:cNvPr id="38962" name="Text Box 181"/>
            <p:cNvSpPr txBox="1">
              <a:spLocks noChangeArrowheads="1"/>
            </p:cNvSpPr>
            <p:nvPr/>
          </p:nvSpPr>
          <p:spPr bwMode="auto">
            <a:xfrm>
              <a:off x="3558" y="960"/>
              <a:ext cx="42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u="sng">
                  <a:ea typeface="宋体" pitchFamily="2" charset="-122"/>
                  <a:cs typeface="Arial" charset="0"/>
                </a:rPr>
                <a:t>A-A</a:t>
              </a:r>
              <a:endParaRPr lang="el-GR" sz="2200" b="1" u="sng" baseline="-25000">
                <a:ea typeface="宋体" pitchFamily="2" charset="-122"/>
                <a:cs typeface="Arial" charset="0"/>
              </a:endParaRPr>
            </a:p>
          </p:txBody>
        </p:sp>
        <p:grpSp>
          <p:nvGrpSpPr>
            <p:cNvPr id="38963" name="Group 182"/>
            <p:cNvGrpSpPr>
              <a:grpSpLocks/>
            </p:cNvGrpSpPr>
            <p:nvPr/>
          </p:nvGrpSpPr>
          <p:grpSpPr bwMode="auto">
            <a:xfrm>
              <a:off x="1332" y="1007"/>
              <a:ext cx="2382" cy="1211"/>
              <a:chOff x="1913" y="2255"/>
              <a:chExt cx="2382" cy="1211"/>
            </a:xfrm>
          </p:grpSpPr>
          <p:sp>
            <p:nvSpPr>
              <p:cNvPr id="38964" name="Line 183"/>
              <p:cNvSpPr>
                <a:spLocks noChangeShapeType="1"/>
              </p:cNvSpPr>
              <p:nvPr/>
            </p:nvSpPr>
            <p:spPr bwMode="auto">
              <a:xfrm flipV="1">
                <a:off x="2115" y="2255"/>
                <a:ext cx="0" cy="9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5" name="Line 184"/>
              <p:cNvSpPr>
                <a:spLocks noChangeShapeType="1"/>
              </p:cNvSpPr>
              <p:nvPr/>
            </p:nvSpPr>
            <p:spPr bwMode="auto">
              <a:xfrm>
                <a:off x="2115" y="3173"/>
                <a:ext cx="6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6" name="Freeform 185"/>
              <p:cNvSpPr>
                <a:spLocks noChangeArrowheads="1"/>
              </p:cNvSpPr>
              <p:nvPr/>
            </p:nvSpPr>
            <p:spPr bwMode="auto">
              <a:xfrm>
                <a:off x="2745" y="3125"/>
                <a:ext cx="57" cy="50"/>
              </a:xfrm>
              <a:custGeom>
                <a:avLst/>
                <a:gdLst>
                  <a:gd name="T0" fmla="*/ 0 w 57"/>
                  <a:gd name="T1" fmla="*/ 48 h 50"/>
                  <a:gd name="T2" fmla="*/ 33 w 57"/>
                  <a:gd name="T3" fmla="*/ 42 h 50"/>
                  <a:gd name="T4" fmla="*/ 57 w 57"/>
                  <a:gd name="T5" fmla="*/ 0 h 5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" h="50">
                    <a:moveTo>
                      <a:pt x="0" y="48"/>
                    </a:moveTo>
                    <a:cubicBezTo>
                      <a:pt x="12" y="49"/>
                      <a:pt x="24" y="50"/>
                      <a:pt x="33" y="42"/>
                    </a:cubicBezTo>
                    <a:cubicBezTo>
                      <a:pt x="42" y="34"/>
                      <a:pt x="49" y="17"/>
                      <a:pt x="57" y="0"/>
                    </a:cubicBezTo>
                  </a:path>
                </a:pathLst>
              </a:cu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7" name="Freeform 186"/>
              <p:cNvSpPr>
                <a:spLocks noChangeArrowheads="1"/>
              </p:cNvSpPr>
              <p:nvPr/>
            </p:nvSpPr>
            <p:spPr bwMode="auto">
              <a:xfrm flipH="1">
                <a:off x="3405" y="3125"/>
                <a:ext cx="57" cy="50"/>
              </a:xfrm>
              <a:custGeom>
                <a:avLst/>
                <a:gdLst>
                  <a:gd name="T0" fmla="*/ 0 w 57"/>
                  <a:gd name="T1" fmla="*/ 48 h 50"/>
                  <a:gd name="T2" fmla="*/ 33 w 57"/>
                  <a:gd name="T3" fmla="*/ 42 h 50"/>
                  <a:gd name="T4" fmla="*/ 57 w 57"/>
                  <a:gd name="T5" fmla="*/ 0 h 5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" h="50">
                    <a:moveTo>
                      <a:pt x="0" y="48"/>
                    </a:moveTo>
                    <a:cubicBezTo>
                      <a:pt x="12" y="49"/>
                      <a:pt x="24" y="50"/>
                      <a:pt x="33" y="42"/>
                    </a:cubicBezTo>
                    <a:cubicBezTo>
                      <a:pt x="42" y="34"/>
                      <a:pt x="49" y="17"/>
                      <a:pt x="57" y="0"/>
                    </a:cubicBezTo>
                  </a:path>
                </a:pathLst>
              </a:cu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8" name="Line 187"/>
              <p:cNvSpPr>
                <a:spLocks noChangeShapeType="1"/>
              </p:cNvSpPr>
              <p:nvPr/>
            </p:nvSpPr>
            <p:spPr bwMode="auto">
              <a:xfrm>
                <a:off x="3465" y="3173"/>
                <a:ext cx="6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9" name="Line 188"/>
              <p:cNvSpPr>
                <a:spLocks noChangeShapeType="1"/>
              </p:cNvSpPr>
              <p:nvPr/>
            </p:nvSpPr>
            <p:spPr bwMode="auto">
              <a:xfrm flipV="1">
                <a:off x="4104" y="2690"/>
                <a:ext cx="0" cy="4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0" name="Line 189"/>
              <p:cNvSpPr>
                <a:spLocks noChangeShapeType="1"/>
              </p:cNvSpPr>
              <p:nvPr/>
            </p:nvSpPr>
            <p:spPr bwMode="auto">
              <a:xfrm>
                <a:off x="2964" y="3122"/>
                <a:ext cx="0" cy="2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1" name="Line 190"/>
              <p:cNvSpPr>
                <a:spLocks noChangeShapeType="1"/>
              </p:cNvSpPr>
              <p:nvPr/>
            </p:nvSpPr>
            <p:spPr bwMode="auto">
              <a:xfrm>
                <a:off x="3255" y="3119"/>
                <a:ext cx="0" cy="2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2" name="Line 191"/>
              <p:cNvSpPr>
                <a:spLocks noChangeShapeType="1"/>
              </p:cNvSpPr>
              <p:nvPr/>
            </p:nvSpPr>
            <p:spPr bwMode="auto">
              <a:xfrm flipV="1">
                <a:off x="2117" y="2276"/>
                <a:ext cx="0" cy="9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3" name="Line 192"/>
              <p:cNvSpPr>
                <a:spLocks noChangeShapeType="1"/>
              </p:cNvSpPr>
              <p:nvPr/>
            </p:nvSpPr>
            <p:spPr bwMode="auto">
              <a:xfrm>
                <a:off x="2117" y="3173"/>
                <a:ext cx="63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4" name="Freeform 193"/>
              <p:cNvSpPr>
                <a:spLocks noChangeArrowheads="1"/>
              </p:cNvSpPr>
              <p:nvPr/>
            </p:nvSpPr>
            <p:spPr bwMode="auto">
              <a:xfrm>
                <a:off x="2747" y="3117"/>
                <a:ext cx="66" cy="58"/>
              </a:xfrm>
              <a:custGeom>
                <a:avLst/>
                <a:gdLst>
                  <a:gd name="T0" fmla="*/ 0 w 57"/>
                  <a:gd name="T1" fmla="*/ 75 h 50"/>
                  <a:gd name="T2" fmla="*/ 51 w 57"/>
                  <a:gd name="T3" fmla="*/ 66 h 50"/>
                  <a:gd name="T4" fmla="*/ 88 w 57"/>
                  <a:gd name="T5" fmla="*/ 0 h 5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" h="50">
                    <a:moveTo>
                      <a:pt x="0" y="48"/>
                    </a:moveTo>
                    <a:cubicBezTo>
                      <a:pt x="12" y="49"/>
                      <a:pt x="24" y="50"/>
                      <a:pt x="33" y="42"/>
                    </a:cubicBezTo>
                    <a:cubicBezTo>
                      <a:pt x="42" y="34"/>
                      <a:pt x="49" y="17"/>
                      <a:pt x="57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5" name="Line 194"/>
              <p:cNvSpPr>
                <a:spLocks noChangeShapeType="1"/>
              </p:cNvSpPr>
              <p:nvPr/>
            </p:nvSpPr>
            <p:spPr bwMode="auto">
              <a:xfrm>
                <a:off x="2804" y="3125"/>
                <a:ext cx="17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6" name="Freeform 195"/>
              <p:cNvSpPr>
                <a:spLocks noChangeArrowheads="1"/>
              </p:cNvSpPr>
              <p:nvPr/>
            </p:nvSpPr>
            <p:spPr bwMode="auto">
              <a:xfrm flipH="1">
                <a:off x="3407" y="3125"/>
                <a:ext cx="57" cy="50"/>
              </a:xfrm>
              <a:custGeom>
                <a:avLst/>
                <a:gdLst>
                  <a:gd name="T0" fmla="*/ 0 w 57"/>
                  <a:gd name="T1" fmla="*/ 48 h 50"/>
                  <a:gd name="T2" fmla="*/ 33 w 57"/>
                  <a:gd name="T3" fmla="*/ 42 h 50"/>
                  <a:gd name="T4" fmla="*/ 57 w 57"/>
                  <a:gd name="T5" fmla="*/ 0 h 5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" h="50">
                    <a:moveTo>
                      <a:pt x="0" y="48"/>
                    </a:moveTo>
                    <a:cubicBezTo>
                      <a:pt x="12" y="49"/>
                      <a:pt x="24" y="50"/>
                      <a:pt x="33" y="42"/>
                    </a:cubicBezTo>
                    <a:cubicBezTo>
                      <a:pt x="42" y="34"/>
                      <a:pt x="49" y="17"/>
                      <a:pt x="57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7" name="Line 196"/>
              <p:cNvSpPr>
                <a:spLocks noChangeShapeType="1"/>
              </p:cNvSpPr>
              <p:nvPr/>
            </p:nvSpPr>
            <p:spPr bwMode="auto">
              <a:xfrm>
                <a:off x="3455" y="3173"/>
                <a:ext cx="6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8" name="Line 197"/>
              <p:cNvSpPr>
                <a:spLocks noChangeShapeType="1"/>
              </p:cNvSpPr>
              <p:nvPr/>
            </p:nvSpPr>
            <p:spPr bwMode="auto">
              <a:xfrm flipV="1">
                <a:off x="4106" y="2687"/>
                <a:ext cx="0" cy="49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9" name="Line 198"/>
              <p:cNvSpPr>
                <a:spLocks noChangeShapeType="1"/>
              </p:cNvSpPr>
              <p:nvPr/>
            </p:nvSpPr>
            <p:spPr bwMode="auto">
              <a:xfrm>
                <a:off x="2966" y="3122"/>
                <a:ext cx="0" cy="2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0" name="Line 199"/>
              <p:cNvSpPr>
                <a:spLocks noChangeShapeType="1"/>
              </p:cNvSpPr>
              <p:nvPr/>
            </p:nvSpPr>
            <p:spPr bwMode="auto">
              <a:xfrm>
                <a:off x="3257" y="3119"/>
                <a:ext cx="0" cy="2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981" name="Group 200"/>
              <p:cNvGrpSpPr>
                <a:grpSpLocks/>
              </p:cNvGrpSpPr>
              <p:nvPr/>
            </p:nvGrpSpPr>
            <p:grpSpPr bwMode="auto">
              <a:xfrm>
                <a:off x="1913" y="2285"/>
                <a:ext cx="2382" cy="1062"/>
                <a:chOff x="3030" y="2544"/>
                <a:chExt cx="2382" cy="1062"/>
              </a:xfrm>
            </p:grpSpPr>
            <p:sp>
              <p:nvSpPr>
                <p:cNvPr id="38989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3036" y="2544"/>
                  <a:ext cx="87" cy="87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90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3033" y="2547"/>
                  <a:ext cx="180" cy="18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91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3033" y="2619"/>
                  <a:ext cx="204" cy="20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92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3030" y="2715"/>
                  <a:ext cx="204" cy="20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93" name="Line 205"/>
                <p:cNvSpPr>
                  <a:spLocks noChangeShapeType="1"/>
                </p:cNvSpPr>
                <p:nvPr/>
              </p:nvSpPr>
              <p:spPr bwMode="auto">
                <a:xfrm flipH="1">
                  <a:off x="3033" y="2811"/>
                  <a:ext cx="204" cy="20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94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3033" y="2907"/>
                  <a:ext cx="204" cy="20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95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3030" y="3003"/>
                  <a:ext cx="204" cy="20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96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3033" y="3096"/>
                  <a:ext cx="204" cy="20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97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3030" y="3195"/>
                  <a:ext cx="204" cy="20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98" name="Line 210"/>
                <p:cNvSpPr>
                  <a:spLocks noChangeShapeType="1"/>
                </p:cNvSpPr>
                <p:nvPr/>
              </p:nvSpPr>
              <p:spPr bwMode="auto">
                <a:xfrm flipH="1">
                  <a:off x="3033" y="3291"/>
                  <a:ext cx="204" cy="20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99" name="Line 211"/>
                <p:cNvSpPr>
                  <a:spLocks noChangeShapeType="1"/>
                </p:cNvSpPr>
                <p:nvPr/>
              </p:nvSpPr>
              <p:spPr bwMode="auto">
                <a:xfrm flipH="1">
                  <a:off x="3030" y="3390"/>
                  <a:ext cx="204" cy="20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0" name="Line 212"/>
                <p:cNvSpPr>
                  <a:spLocks noChangeShapeType="1"/>
                </p:cNvSpPr>
                <p:nvPr/>
              </p:nvSpPr>
              <p:spPr bwMode="auto">
                <a:xfrm flipH="1">
                  <a:off x="3117" y="3432"/>
                  <a:ext cx="174" cy="17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1" name="Line 213"/>
                <p:cNvSpPr>
                  <a:spLocks noChangeShapeType="1"/>
                </p:cNvSpPr>
                <p:nvPr/>
              </p:nvSpPr>
              <p:spPr bwMode="auto">
                <a:xfrm flipH="1">
                  <a:off x="3213" y="3429"/>
                  <a:ext cx="174" cy="17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2" name="Line 214"/>
                <p:cNvSpPr>
                  <a:spLocks noChangeShapeType="1"/>
                </p:cNvSpPr>
                <p:nvPr/>
              </p:nvSpPr>
              <p:spPr bwMode="auto">
                <a:xfrm flipH="1">
                  <a:off x="3309" y="3429"/>
                  <a:ext cx="174" cy="17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3" name="Line 215"/>
                <p:cNvSpPr>
                  <a:spLocks noChangeShapeType="1"/>
                </p:cNvSpPr>
                <p:nvPr/>
              </p:nvSpPr>
              <p:spPr bwMode="auto">
                <a:xfrm flipH="1">
                  <a:off x="3405" y="3429"/>
                  <a:ext cx="174" cy="17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4" name="Line 216"/>
                <p:cNvSpPr>
                  <a:spLocks noChangeShapeType="1"/>
                </p:cNvSpPr>
                <p:nvPr/>
              </p:nvSpPr>
              <p:spPr bwMode="auto">
                <a:xfrm flipH="1">
                  <a:off x="3501" y="3429"/>
                  <a:ext cx="174" cy="17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5" name="Line 217"/>
                <p:cNvSpPr>
                  <a:spLocks noChangeShapeType="1"/>
                </p:cNvSpPr>
                <p:nvPr/>
              </p:nvSpPr>
              <p:spPr bwMode="auto">
                <a:xfrm flipH="1">
                  <a:off x="3597" y="3429"/>
                  <a:ext cx="174" cy="17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6" name="Line 218"/>
                <p:cNvSpPr>
                  <a:spLocks noChangeShapeType="1"/>
                </p:cNvSpPr>
                <p:nvPr/>
              </p:nvSpPr>
              <p:spPr bwMode="auto">
                <a:xfrm flipH="1">
                  <a:off x="3693" y="3429"/>
                  <a:ext cx="174" cy="17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7" name="Line 219"/>
                <p:cNvSpPr>
                  <a:spLocks noChangeShapeType="1"/>
                </p:cNvSpPr>
                <p:nvPr/>
              </p:nvSpPr>
              <p:spPr bwMode="auto">
                <a:xfrm flipH="1">
                  <a:off x="3789" y="3384"/>
                  <a:ext cx="216" cy="216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8" name="Line 220"/>
                <p:cNvSpPr>
                  <a:spLocks noChangeShapeType="1"/>
                </p:cNvSpPr>
                <p:nvPr/>
              </p:nvSpPr>
              <p:spPr bwMode="auto">
                <a:xfrm flipH="1">
                  <a:off x="3885" y="3408"/>
                  <a:ext cx="195" cy="19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9" name="Line 221"/>
                <p:cNvSpPr>
                  <a:spLocks noChangeShapeType="1"/>
                </p:cNvSpPr>
                <p:nvPr/>
              </p:nvSpPr>
              <p:spPr bwMode="auto">
                <a:xfrm flipH="1">
                  <a:off x="3981" y="3504"/>
                  <a:ext cx="99" cy="99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10" name="Line 222"/>
                <p:cNvSpPr>
                  <a:spLocks noChangeShapeType="1"/>
                </p:cNvSpPr>
                <p:nvPr/>
              </p:nvSpPr>
              <p:spPr bwMode="auto">
                <a:xfrm flipH="1">
                  <a:off x="4374" y="3384"/>
                  <a:ext cx="99" cy="99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11" name="Line 223"/>
                <p:cNvSpPr>
                  <a:spLocks noChangeShapeType="1"/>
                </p:cNvSpPr>
                <p:nvPr/>
              </p:nvSpPr>
              <p:spPr bwMode="auto">
                <a:xfrm flipH="1">
                  <a:off x="4374" y="3417"/>
                  <a:ext cx="162" cy="16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12" name="Line 224"/>
                <p:cNvSpPr>
                  <a:spLocks noChangeShapeType="1"/>
                </p:cNvSpPr>
                <p:nvPr/>
              </p:nvSpPr>
              <p:spPr bwMode="auto">
                <a:xfrm flipH="1">
                  <a:off x="4452" y="3441"/>
                  <a:ext cx="162" cy="16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13" name="Line 225"/>
                <p:cNvSpPr>
                  <a:spLocks noChangeShapeType="1"/>
                </p:cNvSpPr>
                <p:nvPr/>
              </p:nvSpPr>
              <p:spPr bwMode="auto">
                <a:xfrm flipH="1">
                  <a:off x="4554" y="3441"/>
                  <a:ext cx="162" cy="16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14" name="Line 226"/>
                <p:cNvSpPr>
                  <a:spLocks noChangeShapeType="1"/>
                </p:cNvSpPr>
                <p:nvPr/>
              </p:nvSpPr>
              <p:spPr bwMode="auto">
                <a:xfrm flipH="1">
                  <a:off x="4659" y="3438"/>
                  <a:ext cx="162" cy="16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15" name="Line 227"/>
                <p:cNvSpPr>
                  <a:spLocks noChangeShapeType="1"/>
                </p:cNvSpPr>
                <p:nvPr/>
              </p:nvSpPr>
              <p:spPr bwMode="auto">
                <a:xfrm flipH="1">
                  <a:off x="4764" y="3438"/>
                  <a:ext cx="162" cy="16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16" name="Line 228"/>
                <p:cNvSpPr>
                  <a:spLocks noChangeShapeType="1"/>
                </p:cNvSpPr>
                <p:nvPr/>
              </p:nvSpPr>
              <p:spPr bwMode="auto">
                <a:xfrm flipH="1">
                  <a:off x="4866" y="3438"/>
                  <a:ext cx="162" cy="16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17" name="Line 229"/>
                <p:cNvSpPr>
                  <a:spLocks noChangeShapeType="1"/>
                </p:cNvSpPr>
                <p:nvPr/>
              </p:nvSpPr>
              <p:spPr bwMode="auto">
                <a:xfrm flipH="1">
                  <a:off x="4965" y="3438"/>
                  <a:ext cx="162" cy="16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18" name="Line 230"/>
                <p:cNvSpPr>
                  <a:spLocks noChangeShapeType="1"/>
                </p:cNvSpPr>
                <p:nvPr/>
              </p:nvSpPr>
              <p:spPr bwMode="auto">
                <a:xfrm flipH="1">
                  <a:off x="5064" y="3255"/>
                  <a:ext cx="342" cy="34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19" name="Line 231"/>
                <p:cNvSpPr>
                  <a:spLocks noChangeShapeType="1"/>
                </p:cNvSpPr>
                <p:nvPr/>
              </p:nvSpPr>
              <p:spPr bwMode="auto">
                <a:xfrm flipH="1">
                  <a:off x="5160" y="3354"/>
                  <a:ext cx="249" cy="249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20" name="Line 232"/>
                <p:cNvSpPr>
                  <a:spLocks noChangeShapeType="1"/>
                </p:cNvSpPr>
                <p:nvPr/>
              </p:nvSpPr>
              <p:spPr bwMode="auto">
                <a:xfrm flipH="1">
                  <a:off x="5256" y="3450"/>
                  <a:ext cx="153" cy="153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21" name="Line 233"/>
                <p:cNvSpPr>
                  <a:spLocks noChangeShapeType="1"/>
                </p:cNvSpPr>
                <p:nvPr/>
              </p:nvSpPr>
              <p:spPr bwMode="auto">
                <a:xfrm flipH="1">
                  <a:off x="5352" y="3546"/>
                  <a:ext cx="54" cy="5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22" name="Line 234"/>
                <p:cNvSpPr>
                  <a:spLocks noChangeShapeType="1"/>
                </p:cNvSpPr>
                <p:nvPr/>
              </p:nvSpPr>
              <p:spPr bwMode="auto">
                <a:xfrm flipH="1">
                  <a:off x="5220" y="3150"/>
                  <a:ext cx="192" cy="19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2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5220" y="3051"/>
                  <a:ext cx="192" cy="19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24" name="Line 236"/>
                <p:cNvSpPr>
                  <a:spLocks noChangeShapeType="1"/>
                </p:cNvSpPr>
                <p:nvPr/>
              </p:nvSpPr>
              <p:spPr bwMode="auto">
                <a:xfrm flipH="1">
                  <a:off x="5220" y="2952"/>
                  <a:ext cx="192" cy="19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25" name="Line 237"/>
                <p:cNvSpPr>
                  <a:spLocks noChangeShapeType="1"/>
                </p:cNvSpPr>
                <p:nvPr/>
              </p:nvSpPr>
              <p:spPr bwMode="auto">
                <a:xfrm flipH="1">
                  <a:off x="5217" y="2946"/>
                  <a:ext cx="102" cy="10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982" name="Line 238"/>
              <p:cNvSpPr>
                <a:spLocks noChangeShapeType="1"/>
              </p:cNvSpPr>
              <p:nvPr/>
            </p:nvSpPr>
            <p:spPr bwMode="auto">
              <a:xfrm>
                <a:off x="3248" y="3119"/>
                <a:ext cx="17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983" name="Group 239"/>
              <p:cNvGrpSpPr>
                <a:grpSpLocks/>
              </p:cNvGrpSpPr>
              <p:nvPr/>
            </p:nvGrpSpPr>
            <p:grpSpPr bwMode="auto">
              <a:xfrm>
                <a:off x="3111" y="2995"/>
                <a:ext cx="1" cy="471"/>
                <a:chOff x="4354" y="3254"/>
                <a:chExt cx="0" cy="471"/>
              </a:xfrm>
            </p:grpSpPr>
            <p:sp>
              <p:nvSpPr>
                <p:cNvPr id="38986" name="Line 240"/>
                <p:cNvSpPr>
                  <a:spLocks noChangeShapeType="1"/>
                </p:cNvSpPr>
                <p:nvPr/>
              </p:nvSpPr>
              <p:spPr bwMode="auto">
                <a:xfrm rot="-5400000">
                  <a:off x="4269" y="3337"/>
                  <a:ext cx="167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87" name="Line 241"/>
                <p:cNvSpPr>
                  <a:spLocks noChangeShapeType="1"/>
                </p:cNvSpPr>
                <p:nvPr/>
              </p:nvSpPr>
              <p:spPr bwMode="auto">
                <a:xfrm rot="-5400000">
                  <a:off x="4257" y="3628"/>
                  <a:ext cx="19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88" name="Line 242"/>
                <p:cNvSpPr>
                  <a:spLocks noChangeShapeType="1"/>
                </p:cNvSpPr>
                <p:nvPr/>
              </p:nvSpPr>
              <p:spPr bwMode="auto">
                <a:xfrm rot="-5400000">
                  <a:off x="4333" y="3474"/>
                  <a:ext cx="39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984" name="Freeform 243"/>
              <p:cNvSpPr>
                <a:spLocks noChangeArrowheads="1"/>
              </p:cNvSpPr>
              <p:nvPr/>
            </p:nvSpPr>
            <p:spPr bwMode="auto">
              <a:xfrm>
                <a:off x="1915" y="2285"/>
                <a:ext cx="1047" cy="1061"/>
              </a:xfrm>
              <a:custGeom>
                <a:avLst/>
                <a:gdLst>
                  <a:gd name="T0" fmla="*/ 207 w 1047"/>
                  <a:gd name="T1" fmla="*/ 0 h 1061"/>
                  <a:gd name="T2" fmla="*/ 0 w 1047"/>
                  <a:gd name="T3" fmla="*/ 0 h 1061"/>
                  <a:gd name="T4" fmla="*/ 0 w 1047"/>
                  <a:gd name="T5" fmla="*/ 1061 h 1061"/>
                  <a:gd name="T6" fmla="*/ 1047 w 1047"/>
                  <a:gd name="T7" fmla="*/ 1061 h 106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7" h="1061">
                    <a:moveTo>
                      <a:pt x="207" y="0"/>
                    </a:moveTo>
                    <a:lnTo>
                      <a:pt x="0" y="0"/>
                    </a:lnTo>
                    <a:lnTo>
                      <a:pt x="0" y="1061"/>
                    </a:lnTo>
                    <a:lnTo>
                      <a:pt x="1047" y="106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5" name="Freeform 244"/>
              <p:cNvSpPr>
                <a:spLocks noChangeArrowheads="1"/>
              </p:cNvSpPr>
              <p:nvPr/>
            </p:nvSpPr>
            <p:spPr bwMode="auto">
              <a:xfrm>
                <a:off x="3250" y="2688"/>
                <a:ext cx="1041" cy="653"/>
              </a:xfrm>
              <a:custGeom>
                <a:avLst/>
                <a:gdLst>
                  <a:gd name="T0" fmla="*/ 0 w 1041"/>
                  <a:gd name="T1" fmla="*/ 653 h 653"/>
                  <a:gd name="T2" fmla="*/ 1041 w 1041"/>
                  <a:gd name="T3" fmla="*/ 653 h 653"/>
                  <a:gd name="T4" fmla="*/ 1041 w 1041"/>
                  <a:gd name="T5" fmla="*/ 0 h 653"/>
                  <a:gd name="T6" fmla="*/ 849 w 1041"/>
                  <a:gd name="T7" fmla="*/ 0 h 65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1" h="653">
                    <a:moveTo>
                      <a:pt x="0" y="653"/>
                    </a:moveTo>
                    <a:lnTo>
                      <a:pt x="1041" y="653"/>
                    </a:lnTo>
                    <a:lnTo>
                      <a:pt x="1041" y="0"/>
                    </a:lnTo>
                    <a:lnTo>
                      <a:pt x="849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9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0"/>
                                        <p:tgtEl>
                                          <p:spTgt spid="29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29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293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000"/>
                                        <p:tgtEl>
                                          <p:spTgt spid="29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3000"/>
                                        <p:tgtEl>
                                          <p:spTgt spid="29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9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000"/>
                                        <p:tgtEl>
                                          <p:spTgt spid="293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29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3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3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3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39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39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39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39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39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39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39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39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2000"/>
                                        <p:tgtEl>
                                          <p:spTgt spid="29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2000"/>
                                        <p:tgtEl>
                                          <p:spTgt spid="29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9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2000"/>
                                        <p:tgtEl>
                                          <p:spTgt spid="293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29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6" dur="500"/>
                                        <p:tgtEl>
                                          <p:spTgt spid="29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9" dur="500" fill="hold"/>
                                        <p:tgtEl>
                                          <p:spTgt spid="29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0" grpId="0" animBg="1"/>
      <p:bldP spid="293899" grpId="0"/>
      <p:bldP spid="293900" grpId="0"/>
      <p:bldP spid="293901" grpId="0" animBg="1"/>
      <p:bldP spid="293902" grpId="0" animBg="1"/>
      <p:bldP spid="293903" grpId="0" animBg="1"/>
      <p:bldP spid="293904" grpId="0" animBg="1"/>
      <p:bldP spid="293918" grpId="0" animBg="1"/>
      <p:bldP spid="293919" grpId="0" animBg="1"/>
      <p:bldP spid="293920" grpId="0" animBg="1"/>
      <p:bldP spid="293931" grpId="0"/>
      <p:bldP spid="293933" grpId="0" animBg="1"/>
      <p:bldP spid="293933" grpId="1" animBg="1"/>
      <p:bldP spid="293937" grpId="0" animBg="1"/>
      <p:bldP spid="293937" grpId="1" animBg="1"/>
      <p:bldP spid="293941" grpId="0" animBg="1"/>
      <p:bldP spid="293941" grpId="1" animBg="1"/>
      <p:bldP spid="293945" grpId="0" animBg="1"/>
      <p:bldP spid="293945" grpId="1" animBg="1"/>
      <p:bldP spid="2939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bright="-3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2816225"/>
            <a:ext cx="3924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409575" y="1062038"/>
            <a:ext cx="8166100" cy="17018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676275" y="1184275"/>
            <a:ext cx="7902575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b="1" i="1">
                <a:solidFill>
                  <a:srgbClr val="0000FF"/>
                </a:solidFill>
                <a:ea typeface="宋体" pitchFamily="2" charset="-122"/>
                <a:cs typeface="Arial" charset="0"/>
              </a:rPr>
              <a:t>Ký hiệu vật liệu </a:t>
            </a:r>
            <a:r>
              <a:rPr lang="en-US" altLang="zh-CN" sz="2800">
                <a:ea typeface="宋体" pitchFamily="2" charset="-122"/>
                <a:cs typeface="Arial" charset="0"/>
              </a:rPr>
              <a:t>được sử dụng để thể hiện phần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>
                <a:ea typeface="宋体" pitchFamily="2" charset="-122"/>
                <a:cs typeface="Arial" charset="0"/>
              </a:rPr>
              <a:t>vật thể nhận được trên mặt phẳng cắt (Mặt cắt).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22438" y="4508500"/>
            <a:ext cx="2330450" cy="928688"/>
            <a:chOff x="500" y="2840"/>
            <a:chExt cx="1468" cy="585"/>
          </a:xfrm>
        </p:grpSpPr>
        <p:sp>
          <p:nvSpPr>
            <p:cNvPr id="39944" name="Line 7"/>
            <p:cNvSpPr>
              <a:spLocks noChangeShapeType="1"/>
            </p:cNvSpPr>
            <p:nvPr/>
          </p:nvSpPr>
          <p:spPr bwMode="auto">
            <a:xfrm flipH="1">
              <a:off x="1336" y="2840"/>
              <a:ext cx="632" cy="237"/>
            </a:xfrm>
            <a:prstGeom prst="line">
              <a:avLst/>
            </a:prstGeom>
            <a:noFill/>
            <a:ln w="28575" cap="sq">
              <a:solidFill>
                <a:srgbClr val="FF3300"/>
              </a:solidFill>
              <a:miter lim="800000"/>
              <a:headEnd type="arrow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5" name="Rectangle 8"/>
            <p:cNvSpPr>
              <a:spLocks noChangeArrowheads="1"/>
            </p:cNvSpPr>
            <p:nvPr/>
          </p:nvSpPr>
          <p:spPr bwMode="auto">
            <a:xfrm>
              <a:off x="500" y="2907"/>
              <a:ext cx="86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i="1">
                  <a:solidFill>
                    <a:srgbClr val="0000FF"/>
                  </a:solidFill>
                  <a:ea typeface="宋体" pitchFamily="2" charset="-122"/>
                  <a:cs typeface="Angsana New" pitchFamily="18" charset="-34"/>
                </a:rPr>
                <a:t>Ký hiệu </a:t>
              </a:r>
            </a:p>
            <a:p>
              <a:pPr algn="ctr"/>
              <a:r>
                <a:rPr lang="en-US" altLang="zh-CN" sz="2400" b="1" i="1">
                  <a:solidFill>
                    <a:srgbClr val="0000FF"/>
                  </a:solidFill>
                  <a:ea typeface="宋体" pitchFamily="2" charset="-122"/>
                  <a:cs typeface="Angsana New" pitchFamily="18" charset="-34"/>
                </a:rPr>
                <a:t>vật liệu</a:t>
              </a:r>
              <a:endParaRPr lang="th-TH" sz="2400" b="1" i="1">
                <a:solidFill>
                  <a:srgbClr val="0000FF"/>
                </a:solidFill>
                <a:ea typeface="宋体" pitchFamily="2" charset="-122"/>
                <a:cs typeface="Angsana New" pitchFamily="18" charset="-34"/>
              </a:endParaRPr>
            </a:p>
          </p:txBody>
        </p:sp>
      </p:grp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923925" y="5545138"/>
            <a:ext cx="319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FF"/>
                </a:solidFill>
                <a:ea typeface="宋体" pitchFamily="2" charset="-122"/>
                <a:cs typeface="Angsana New" pitchFamily="18" charset="-34"/>
              </a:rPr>
              <a:t>Vẽ bằng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  <a:cs typeface="Angsana New" pitchFamily="18" charset="-34"/>
              </a:rPr>
              <a:t>nét liền mảnh</a:t>
            </a:r>
            <a:endParaRPr lang="th-TH" sz="2400">
              <a:solidFill>
                <a:srgbClr val="FF0000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39943" name="Text Box 10"/>
          <p:cNvSpPr txBox="1">
            <a:spLocks noChangeArrowheads="1"/>
          </p:cNvSpPr>
          <p:nvPr/>
        </p:nvSpPr>
        <p:spPr bwMode="auto">
          <a:xfrm>
            <a:off x="200025" y="269875"/>
            <a:ext cx="3209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  <a:cs typeface="Arial" charset="0"/>
              </a:rPr>
              <a:t>b. Ký hiệu vật liệu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9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1000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animBg="1"/>
      <p:bldP spid="294917" grpId="0"/>
      <p:bldP spid="2949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ChangeArrowheads="1"/>
          </p:cNvSpPr>
          <p:nvPr/>
        </p:nvSpPr>
        <p:spPr bwMode="auto">
          <a:xfrm>
            <a:off x="406400" y="654050"/>
            <a:ext cx="8166100" cy="241776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73100" y="647700"/>
            <a:ext cx="7470775" cy="1203325"/>
            <a:chOff x="424" y="737"/>
            <a:chExt cx="4706" cy="758"/>
          </a:xfrm>
        </p:grpSpPr>
        <p:sp>
          <p:nvSpPr>
            <p:cNvPr id="40978" name="Text Box 5"/>
            <p:cNvSpPr txBox="1">
              <a:spLocks noChangeArrowheads="1"/>
            </p:cNvSpPr>
            <p:nvPr/>
          </p:nvSpPr>
          <p:spPr bwMode="auto">
            <a:xfrm>
              <a:off x="662" y="737"/>
              <a:ext cx="4468" cy="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sz="2800">
                  <a:ea typeface="宋体" pitchFamily="2" charset="-122"/>
                  <a:cs typeface="Arial" charset="0"/>
                </a:rPr>
                <a:t>Vật liệu khác nhau thì ký hiệu vật liệu </a:t>
              </a:r>
            </a:p>
            <a:p>
              <a:pPr eaLnBrk="1" hangingPunct="1">
                <a:lnSpc>
                  <a:spcPct val="130000"/>
                </a:lnSpc>
              </a:pPr>
              <a:r>
                <a:rPr lang="en-US" altLang="zh-CN" sz="2800">
                  <a:ea typeface="宋体" pitchFamily="2" charset="-122"/>
                  <a:cs typeface="Arial" charset="0"/>
                </a:rPr>
                <a:t> khác nhau</a:t>
              </a:r>
            </a:p>
          </p:txBody>
        </p:sp>
        <p:sp>
          <p:nvSpPr>
            <p:cNvPr id="40979" name="Rectangle 6"/>
            <p:cNvSpPr>
              <a:spLocks noChangeArrowheads="1"/>
            </p:cNvSpPr>
            <p:nvPr/>
          </p:nvSpPr>
          <p:spPr bwMode="auto">
            <a:xfrm>
              <a:off x="424" y="832"/>
              <a:ext cx="144" cy="1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dist="107763" dir="2700000" algn="ctr" rotWithShape="0">
                <a:srgbClr val="C0C0C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566738" y="4986338"/>
            <a:ext cx="1260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400">
                <a:ea typeface="宋体" pitchFamily="2" charset="-122"/>
                <a:cs typeface="Angsana New" pitchFamily="18" charset="-34"/>
              </a:rPr>
              <a:t>Kim loại</a:t>
            </a:r>
            <a:endParaRPr lang="th-TH" sz="2400"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295944" name="Text Box 8"/>
          <p:cNvSpPr txBox="1">
            <a:spLocks noChangeArrowheads="1"/>
          </p:cNvSpPr>
          <p:nvPr/>
        </p:nvSpPr>
        <p:spPr bwMode="auto">
          <a:xfrm>
            <a:off x="2767013" y="4999038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400">
                <a:ea typeface="宋体" pitchFamily="2" charset="-122"/>
                <a:cs typeface="Angsana New" pitchFamily="18" charset="-34"/>
              </a:rPr>
              <a:t>Thép</a:t>
            </a:r>
            <a:endParaRPr lang="th-TH" sz="2400"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295945" name="Text Box 9"/>
          <p:cNvSpPr txBox="1">
            <a:spLocks noChangeArrowheads="1"/>
          </p:cNvSpPr>
          <p:nvPr/>
        </p:nvSpPr>
        <p:spPr bwMode="auto">
          <a:xfrm>
            <a:off x="4022725" y="5018088"/>
            <a:ext cx="123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400">
                <a:ea typeface="宋体" pitchFamily="2" charset="-122"/>
                <a:cs typeface="Angsana New" pitchFamily="18" charset="-34"/>
              </a:rPr>
              <a:t>Bê tông</a:t>
            </a:r>
            <a:endParaRPr lang="th-TH" sz="2400"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295946" name="Text Box 10"/>
          <p:cNvSpPr txBox="1">
            <a:spLocks noChangeArrowheads="1"/>
          </p:cNvSpPr>
          <p:nvPr/>
        </p:nvSpPr>
        <p:spPr bwMode="auto">
          <a:xfrm>
            <a:off x="5915025" y="5005388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400">
                <a:ea typeface="宋体" pitchFamily="2" charset="-122"/>
                <a:cs typeface="Angsana New" pitchFamily="18" charset="-34"/>
              </a:rPr>
              <a:t>Cát</a:t>
            </a:r>
            <a:endParaRPr lang="th-TH" sz="2400"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295947" name="Text Box 11"/>
          <p:cNvSpPr txBox="1">
            <a:spLocks noChangeArrowheads="1"/>
          </p:cNvSpPr>
          <p:nvPr/>
        </p:nvSpPr>
        <p:spPr bwMode="auto">
          <a:xfrm>
            <a:off x="7616825" y="5011738"/>
            <a:ext cx="58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400">
                <a:ea typeface="宋体" pitchFamily="2" charset="-122"/>
                <a:cs typeface="Angsana New" pitchFamily="18" charset="-34"/>
              </a:rPr>
              <a:t>Gỗ</a:t>
            </a:r>
            <a:endParaRPr lang="th-TH" sz="2400">
              <a:ea typeface="宋体" pitchFamily="2" charset="-122"/>
              <a:cs typeface="Angsana New" pitchFamily="18" charset="-34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85800" y="1803400"/>
            <a:ext cx="7826375" cy="1203325"/>
            <a:chOff x="432" y="1433"/>
            <a:chExt cx="4930" cy="758"/>
          </a:xfrm>
        </p:grpSpPr>
        <p:sp>
          <p:nvSpPr>
            <p:cNvPr id="40976" name="Text Box 13"/>
            <p:cNvSpPr txBox="1">
              <a:spLocks noChangeArrowheads="1"/>
            </p:cNvSpPr>
            <p:nvPr/>
          </p:nvSpPr>
          <p:spPr bwMode="auto">
            <a:xfrm>
              <a:off x="670" y="1433"/>
              <a:ext cx="4692" cy="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sz="2800">
                  <a:ea typeface="宋体" pitchFamily="2" charset="-122"/>
                  <a:cs typeface="Arial" charset="0"/>
                </a:rPr>
                <a:t>Vì yêu cầu thực hành, ký hiệu vật liệu kim loại được sử dụng cho hầu hết các loại vật liệu.</a:t>
              </a:r>
            </a:p>
          </p:txBody>
        </p:sp>
        <p:sp>
          <p:nvSpPr>
            <p:cNvPr id="40977" name="Rectangle 14"/>
            <p:cNvSpPr>
              <a:spLocks noChangeArrowheads="1"/>
            </p:cNvSpPr>
            <p:nvPr/>
          </p:nvSpPr>
          <p:spPr bwMode="auto">
            <a:xfrm>
              <a:off x="432" y="1528"/>
              <a:ext cx="144" cy="1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dist="107763" dir="2700000" algn="ctr" rotWithShape="0">
                <a:srgbClr val="C0C0C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95951" name="Rectangle 15"/>
          <p:cNvSpPr>
            <a:spLocks noChangeArrowheads="1"/>
          </p:cNvSpPr>
          <p:nvPr/>
        </p:nvSpPr>
        <p:spPr bwMode="auto">
          <a:xfrm>
            <a:off x="238125" y="3759200"/>
            <a:ext cx="2036763" cy="2141538"/>
          </a:xfrm>
          <a:prstGeom prst="rect">
            <a:avLst/>
          </a:prstGeom>
          <a:noFill/>
          <a:ln w="19050">
            <a:solidFill>
              <a:srgbClr val="FF3300"/>
            </a:solidFill>
            <a:prstDash val="lg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5952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865563"/>
            <a:ext cx="1676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5953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3883025"/>
            <a:ext cx="1676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5954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863" y="3881438"/>
            <a:ext cx="1676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5955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163" y="3881438"/>
            <a:ext cx="1676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5956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63" y="3838575"/>
            <a:ext cx="1676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9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9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9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9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9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9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29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8" grpId="0" animBg="1"/>
      <p:bldP spid="295943" grpId="0"/>
      <p:bldP spid="295944" grpId="0"/>
      <p:bldP spid="295945" grpId="0"/>
      <p:bldP spid="295946" grpId="0"/>
      <p:bldP spid="295947" grpId="0"/>
      <p:bldP spid="295951" grpId="0" animBg="1"/>
      <p:bldP spid="29595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AutoShape 2"/>
          <p:cNvSpPr>
            <a:spLocks noChangeArrowheads="1"/>
          </p:cNvSpPr>
          <p:nvPr/>
        </p:nvSpPr>
        <p:spPr bwMode="auto">
          <a:xfrm>
            <a:off x="3379788" y="2952750"/>
            <a:ext cx="5232400" cy="3467100"/>
          </a:xfrm>
          <a:prstGeom prst="roundRect">
            <a:avLst>
              <a:gd name="adj" fmla="val 7171"/>
            </a:avLst>
          </a:prstGeom>
          <a:noFill/>
          <a:ln w="19050">
            <a:solidFill>
              <a:srgbClr val="FF3300"/>
            </a:solidFill>
            <a:prstDash val="lg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376238" y="439738"/>
            <a:ext cx="8456612" cy="18700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6575" y="390525"/>
            <a:ext cx="7851775" cy="1758950"/>
            <a:chOff x="338" y="633"/>
            <a:chExt cx="4946" cy="1108"/>
          </a:xfrm>
        </p:grpSpPr>
        <p:sp>
          <p:nvSpPr>
            <p:cNvPr id="42019" name="Rectangle 6"/>
            <p:cNvSpPr>
              <a:spLocks noChangeArrowheads="1"/>
            </p:cNvSpPr>
            <p:nvPr/>
          </p:nvSpPr>
          <p:spPr bwMode="auto">
            <a:xfrm>
              <a:off x="506" y="633"/>
              <a:ext cx="4778" cy="1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>
                  <a:ea typeface="宋体" pitchFamily="2" charset="-122"/>
                  <a:cs typeface="Angsana New" pitchFamily="18" charset="-34"/>
                </a:rPr>
                <a:t>Đường gạch vật liệu (cho kim loại) vẽ bằng nét 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800">
                  <a:ea typeface="宋体" pitchFamily="2" charset="-122"/>
                  <a:cs typeface="Angsana New" pitchFamily="18" charset="-34"/>
                </a:rPr>
                <a:t>liền mảnh, nghiêng 45</a:t>
              </a:r>
              <a:r>
                <a:rPr lang="en-US" altLang="zh-CN" sz="2800" baseline="30000">
                  <a:ea typeface="宋体" pitchFamily="2" charset="-122"/>
                  <a:cs typeface="Angsana New" pitchFamily="18" charset="-34"/>
                </a:rPr>
                <a:t>0</a:t>
              </a:r>
              <a:r>
                <a:rPr lang="en-US" altLang="zh-CN" sz="2800">
                  <a:ea typeface="宋体" pitchFamily="2" charset="-122"/>
                  <a:cs typeface="Angsana New" pitchFamily="18" charset="-34"/>
                </a:rPr>
                <a:t>, cách nhau từ 1,5mm 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800">
                  <a:ea typeface="宋体" pitchFamily="2" charset="-122"/>
                  <a:cs typeface="Angsana New" pitchFamily="18" charset="-34"/>
                </a:rPr>
                <a:t>(cho mặt cắt nhỏ) đến 3mm (cho mặt cắt lớn).</a:t>
              </a:r>
              <a:endParaRPr lang="th-TH" sz="2800">
                <a:ea typeface="宋体" pitchFamily="2" charset="-122"/>
                <a:cs typeface="Angsana New" pitchFamily="18" charset="-34"/>
              </a:endParaRPr>
            </a:p>
          </p:txBody>
        </p:sp>
        <p:sp>
          <p:nvSpPr>
            <p:cNvPr id="42020" name="Rectangle 7"/>
            <p:cNvSpPr>
              <a:spLocks noChangeArrowheads="1"/>
            </p:cNvSpPr>
            <p:nvPr/>
          </p:nvSpPr>
          <p:spPr bwMode="auto">
            <a:xfrm>
              <a:off x="338" y="791"/>
              <a:ext cx="144" cy="1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dist="107763" dir="2700000" algn="ctr" rotWithShape="0">
                <a:srgbClr val="C0C0C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96968" name="Rectangle 8"/>
          <p:cNvSpPr>
            <a:spLocks noChangeArrowheads="1"/>
          </p:cNvSpPr>
          <p:nvPr/>
        </p:nvSpPr>
        <p:spPr bwMode="auto">
          <a:xfrm>
            <a:off x="546100" y="2790825"/>
            <a:ext cx="292100" cy="6858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9750" y="2784475"/>
            <a:ext cx="300038" cy="693738"/>
            <a:chOff x="492" y="2644"/>
            <a:chExt cx="189" cy="437"/>
          </a:xfrm>
        </p:grpSpPr>
        <p:sp>
          <p:nvSpPr>
            <p:cNvPr id="42013" name="Line 10"/>
            <p:cNvSpPr>
              <a:spLocks noChangeShapeType="1"/>
            </p:cNvSpPr>
            <p:nvPr/>
          </p:nvSpPr>
          <p:spPr bwMode="auto">
            <a:xfrm>
              <a:off x="615" y="2647"/>
              <a:ext cx="65" cy="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4" name="Line 11"/>
            <p:cNvSpPr>
              <a:spLocks noChangeShapeType="1"/>
            </p:cNvSpPr>
            <p:nvPr/>
          </p:nvSpPr>
          <p:spPr bwMode="auto">
            <a:xfrm>
              <a:off x="552" y="2644"/>
              <a:ext cx="129" cy="2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5" name="Line 12"/>
            <p:cNvSpPr>
              <a:spLocks noChangeShapeType="1"/>
            </p:cNvSpPr>
            <p:nvPr/>
          </p:nvSpPr>
          <p:spPr bwMode="auto">
            <a:xfrm>
              <a:off x="492" y="2650"/>
              <a:ext cx="186" cy="3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6" name="Line 13"/>
            <p:cNvSpPr>
              <a:spLocks noChangeShapeType="1"/>
            </p:cNvSpPr>
            <p:nvPr/>
          </p:nvSpPr>
          <p:spPr bwMode="auto">
            <a:xfrm>
              <a:off x="492" y="2758"/>
              <a:ext cx="186" cy="3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7" name="Line 14"/>
            <p:cNvSpPr>
              <a:spLocks noChangeShapeType="1"/>
            </p:cNvSpPr>
            <p:nvPr/>
          </p:nvSpPr>
          <p:spPr bwMode="auto">
            <a:xfrm>
              <a:off x="498" y="2878"/>
              <a:ext cx="117" cy="20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8" name="Line 15"/>
            <p:cNvSpPr>
              <a:spLocks noChangeShapeType="1"/>
            </p:cNvSpPr>
            <p:nvPr/>
          </p:nvSpPr>
          <p:spPr bwMode="auto">
            <a:xfrm>
              <a:off x="492" y="2974"/>
              <a:ext cx="60" cy="1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6976" name="Rectangle 16"/>
          <p:cNvSpPr>
            <a:spLocks noChangeArrowheads="1"/>
          </p:cNvSpPr>
          <p:nvPr/>
        </p:nvSpPr>
        <p:spPr bwMode="auto">
          <a:xfrm>
            <a:off x="1447800" y="2795588"/>
            <a:ext cx="952500" cy="2236787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446213" y="2786063"/>
            <a:ext cx="963612" cy="2251075"/>
            <a:chOff x="1063" y="2618"/>
            <a:chExt cx="607" cy="1418"/>
          </a:xfrm>
        </p:grpSpPr>
        <p:sp>
          <p:nvSpPr>
            <p:cNvPr id="41998" name="Line 18"/>
            <p:cNvSpPr>
              <a:spLocks noChangeShapeType="1"/>
            </p:cNvSpPr>
            <p:nvPr/>
          </p:nvSpPr>
          <p:spPr bwMode="auto">
            <a:xfrm>
              <a:off x="1552" y="2624"/>
              <a:ext cx="114" cy="19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9" name="Line 19"/>
            <p:cNvSpPr>
              <a:spLocks noChangeShapeType="1"/>
            </p:cNvSpPr>
            <p:nvPr/>
          </p:nvSpPr>
          <p:spPr bwMode="auto">
            <a:xfrm>
              <a:off x="1462" y="2624"/>
              <a:ext cx="208" cy="3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0" name="Line 20"/>
            <p:cNvSpPr>
              <a:spLocks noChangeShapeType="1"/>
            </p:cNvSpPr>
            <p:nvPr/>
          </p:nvSpPr>
          <p:spPr bwMode="auto">
            <a:xfrm>
              <a:off x="1369" y="2618"/>
              <a:ext cx="295" cy="50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Line 21"/>
            <p:cNvSpPr>
              <a:spLocks noChangeShapeType="1"/>
            </p:cNvSpPr>
            <p:nvPr/>
          </p:nvSpPr>
          <p:spPr bwMode="auto">
            <a:xfrm>
              <a:off x="1285" y="2624"/>
              <a:ext cx="378" cy="65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Line 22"/>
            <p:cNvSpPr>
              <a:spLocks noChangeShapeType="1"/>
            </p:cNvSpPr>
            <p:nvPr/>
          </p:nvSpPr>
          <p:spPr bwMode="auto">
            <a:xfrm>
              <a:off x="1195" y="2624"/>
              <a:ext cx="469" cy="80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3" name="Line 23"/>
            <p:cNvSpPr>
              <a:spLocks noChangeShapeType="1"/>
            </p:cNvSpPr>
            <p:nvPr/>
          </p:nvSpPr>
          <p:spPr bwMode="auto">
            <a:xfrm>
              <a:off x="1105" y="2621"/>
              <a:ext cx="559" cy="96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4" name="Line 24"/>
            <p:cNvSpPr>
              <a:spLocks noChangeShapeType="1"/>
            </p:cNvSpPr>
            <p:nvPr/>
          </p:nvSpPr>
          <p:spPr bwMode="auto">
            <a:xfrm>
              <a:off x="1063" y="2699"/>
              <a:ext cx="599" cy="103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5" name="Line 25"/>
            <p:cNvSpPr>
              <a:spLocks noChangeShapeType="1"/>
            </p:cNvSpPr>
            <p:nvPr/>
          </p:nvSpPr>
          <p:spPr bwMode="auto">
            <a:xfrm>
              <a:off x="1063" y="2849"/>
              <a:ext cx="599" cy="103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6" name="Line 26"/>
            <p:cNvSpPr>
              <a:spLocks noChangeShapeType="1"/>
            </p:cNvSpPr>
            <p:nvPr/>
          </p:nvSpPr>
          <p:spPr bwMode="auto">
            <a:xfrm>
              <a:off x="1063" y="2996"/>
              <a:ext cx="599" cy="103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7" name="Line 27"/>
            <p:cNvSpPr>
              <a:spLocks noChangeShapeType="1"/>
            </p:cNvSpPr>
            <p:nvPr/>
          </p:nvSpPr>
          <p:spPr bwMode="auto">
            <a:xfrm>
              <a:off x="1063" y="3155"/>
              <a:ext cx="509" cy="87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8" name="Line 28"/>
            <p:cNvSpPr>
              <a:spLocks noChangeShapeType="1"/>
            </p:cNvSpPr>
            <p:nvPr/>
          </p:nvSpPr>
          <p:spPr bwMode="auto">
            <a:xfrm>
              <a:off x="1063" y="3308"/>
              <a:ext cx="422" cy="7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9" name="Line 29"/>
            <p:cNvSpPr>
              <a:spLocks noChangeShapeType="1"/>
            </p:cNvSpPr>
            <p:nvPr/>
          </p:nvSpPr>
          <p:spPr bwMode="auto">
            <a:xfrm>
              <a:off x="1066" y="3476"/>
              <a:ext cx="320" cy="5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0" name="Line 30"/>
            <p:cNvSpPr>
              <a:spLocks noChangeShapeType="1"/>
            </p:cNvSpPr>
            <p:nvPr/>
          </p:nvSpPr>
          <p:spPr bwMode="auto">
            <a:xfrm>
              <a:off x="1069" y="3635"/>
              <a:ext cx="226" cy="3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1" name="Line 31"/>
            <p:cNvSpPr>
              <a:spLocks noChangeShapeType="1"/>
            </p:cNvSpPr>
            <p:nvPr/>
          </p:nvSpPr>
          <p:spPr bwMode="auto">
            <a:xfrm>
              <a:off x="1069" y="3789"/>
              <a:ext cx="140" cy="24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2" name="Line 32"/>
            <p:cNvSpPr>
              <a:spLocks noChangeShapeType="1"/>
            </p:cNvSpPr>
            <p:nvPr/>
          </p:nvSpPr>
          <p:spPr bwMode="auto">
            <a:xfrm>
              <a:off x="1066" y="3942"/>
              <a:ext cx="50" cy="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6993" name="Text Box 33"/>
          <p:cNvSpPr txBox="1">
            <a:spLocks noChangeArrowheads="1"/>
          </p:cNvSpPr>
          <p:nvPr/>
        </p:nvSpPr>
        <p:spPr bwMode="auto">
          <a:xfrm>
            <a:off x="4240213" y="2681288"/>
            <a:ext cx="3327400" cy="519112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ea typeface="宋体" pitchFamily="2" charset="-122"/>
                <a:cs typeface="Angsana New" pitchFamily="18" charset="-34"/>
              </a:rPr>
              <a:t>LỖI THƯỜNG GẶP</a:t>
            </a:r>
            <a:endParaRPr lang="th-TH" sz="2800" b="1">
              <a:solidFill>
                <a:schemeClr val="bg1"/>
              </a:solidFill>
              <a:ea typeface="宋体" pitchFamily="2" charset="-122"/>
              <a:cs typeface="Angsana New" pitchFamily="18" charset="-34"/>
            </a:endParaRPr>
          </a:p>
        </p:txBody>
      </p:sp>
      <p:pic>
        <p:nvPicPr>
          <p:cNvPr id="296994" name="Picture 3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5038725"/>
            <a:ext cx="20002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5" name="Picture 3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-1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488" y="5024438"/>
            <a:ext cx="1981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6" name="Picture 3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bright="-24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63" y="3370263"/>
            <a:ext cx="20002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7" name="Picture 3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-18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75" y="3344863"/>
            <a:ext cx="19812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6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 animBg="1"/>
      <p:bldP spid="296964" grpId="0" animBg="1"/>
      <p:bldP spid="296968" grpId="0" animBg="1"/>
      <p:bldP spid="296976" grpId="0" animBg="1"/>
      <p:bldP spid="2969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ChangeArrowheads="1"/>
          </p:cNvSpPr>
          <p:nvPr/>
        </p:nvSpPr>
        <p:spPr bwMode="auto">
          <a:xfrm>
            <a:off x="376238" y="782638"/>
            <a:ext cx="8318500" cy="129222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2438" y="757238"/>
            <a:ext cx="8086725" cy="1203325"/>
            <a:chOff x="338" y="628"/>
            <a:chExt cx="5094" cy="758"/>
          </a:xfrm>
        </p:grpSpPr>
        <p:sp>
          <p:nvSpPr>
            <p:cNvPr id="43110" name="Rectangle 5"/>
            <p:cNvSpPr>
              <a:spLocks noChangeArrowheads="1"/>
            </p:cNvSpPr>
            <p:nvPr/>
          </p:nvSpPr>
          <p:spPr bwMode="auto">
            <a:xfrm>
              <a:off x="338" y="791"/>
              <a:ext cx="144" cy="1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dist="107763" dir="2700000" algn="ctr" rotWithShape="0">
                <a:srgbClr val="C0C0C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111" name="Text Box 6"/>
            <p:cNvSpPr txBox="1">
              <a:spLocks noChangeArrowheads="1"/>
            </p:cNvSpPr>
            <p:nvPr/>
          </p:nvSpPr>
          <p:spPr bwMode="auto">
            <a:xfrm>
              <a:off x="524" y="628"/>
              <a:ext cx="4908" cy="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sz="2800" b="1" i="1">
                  <a:solidFill>
                    <a:srgbClr val="FF3300"/>
                  </a:solidFill>
                  <a:ea typeface="宋体" pitchFamily="2" charset="-122"/>
                  <a:cs typeface="Arial" charset="0"/>
                </a:rPr>
                <a:t>Không nên</a:t>
              </a:r>
              <a:r>
                <a:rPr lang="en-US" altLang="zh-CN" sz="2800">
                  <a:ea typeface="宋体" pitchFamily="2" charset="-122"/>
                  <a:cs typeface="Arial" charset="0"/>
                </a:rPr>
                <a:t> gạch vật liệu song song hoặc vuông góc với đường bao mặt cắt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79425" y="3778250"/>
            <a:ext cx="1211263" cy="1666875"/>
            <a:chOff x="390" y="2052"/>
            <a:chExt cx="763" cy="1050"/>
          </a:xfrm>
        </p:grpSpPr>
        <p:sp>
          <p:nvSpPr>
            <p:cNvPr id="43099" name="Line 8"/>
            <p:cNvSpPr>
              <a:spLocks noChangeShapeType="1"/>
            </p:cNvSpPr>
            <p:nvPr/>
          </p:nvSpPr>
          <p:spPr bwMode="auto">
            <a:xfrm>
              <a:off x="504" y="2052"/>
              <a:ext cx="189" cy="109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0" name="Line 9"/>
            <p:cNvSpPr>
              <a:spLocks noChangeShapeType="1"/>
            </p:cNvSpPr>
            <p:nvPr/>
          </p:nvSpPr>
          <p:spPr bwMode="auto">
            <a:xfrm>
              <a:off x="390" y="2085"/>
              <a:ext cx="348" cy="20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1" name="Line 10"/>
            <p:cNvSpPr>
              <a:spLocks noChangeShapeType="1"/>
            </p:cNvSpPr>
            <p:nvPr/>
          </p:nvSpPr>
          <p:spPr bwMode="auto">
            <a:xfrm>
              <a:off x="432" y="2208"/>
              <a:ext cx="357" cy="20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2" name="Line 11"/>
            <p:cNvSpPr>
              <a:spLocks noChangeShapeType="1"/>
            </p:cNvSpPr>
            <p:nvPr/>
          </p:nvSpPr>
          <p:spPr bwMode="auto">
            <a:xfrm>
              <a:off x="480" y="2334"/>
              <a:ext cx="357" cy="20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3" name="Line 12"/>
            <p:cNvSpPr>
              <a:spLocks noChangeShapeType="1"/>
            </p:cNvSpPr>
            <p:nvPr/>
          </p:nvSpPr>
          <p:spPr bwMode="auto">
            <a:xfrm>
              <a:off x="528" y="2460"/>
              <a:ext cx="357" cy="20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4" name="Line 13"/>
            <p:cNvSpPr>
              <a:spLocks noChangeShapeType="1"/>
            </p:cNvSpPr>
            <p:nvPr/>
          </p:nvSpPr>
          <p:spPr bwMode="auto">
            <a:xfrm>
              <a:off x="576" y="2583"/>
              <a:ext cx="357" cy="20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5" name="Line 14"/>
            <p:cNvSpPr>
              <a:spLocks noChangeShapeType="1"/>
            </p:cNvSpPr>
            <p:nvPr/>
          </p:nvSpPr>
          <p:spPr bwMode="auto">
            <a:xfrm>
              <a:off x="615" y="2706"/>
              <a:ext cx="528" cy="30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6" name="Line 15"/>
            <p:cNvSpPr>
              <a:spLocks noChangeShapeType="1"/>
            </p:cNvSpPr>
            <p:nvPr/>
          </p:nvSpPr>
          <p:spPr bwMode="auto">
            <a:xfrm>
              <a:off x="1047" y="2856"/>
              <a:ext cx="106" cy="6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7" name="Line 16"/>
            <p:cNvSpPr>
              <a:spLocks noChangeShapeType="1"/>
            </p:cNvSpPr>
            <p:nvPr/>
          </p:nvSpPr>
          <p:spPr bwMode="auto">
            <a:xfrm>
              <a:off x="669" y="2832"/>
              <a:ext cx="455" cy="26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8" name="Line 17"/>
            <p:cNvSpPr>
              <a:spLocks noChangeShapeType="1"/>
            </p:cNvSpPr>
            <p:nvPr/>
          </p:nvSpPr>
          <p:spPr bwMode="auto">
            <a:xfrm>
              <a:off x="717" y="2958"/>
              <a:ext cx="239" cy="14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9" name="Line 18"/>
            <p:cNvSpPr>
              <a:spLocks noChangeShapeType="1"/>
            </p:cNvSpPr>
            <p:nvPr/>
          </p:nvSpPr>
          <p:spPr bwMode="auto">
            <a:xfrm>
              <a:off x="753" y="3060"/>
              <a:ext cx="71" cy="4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60375" y="3563938"/>
            <a:ext cx="1714500" cy="2176462"/>
            <a:chOff x="290" y="2245"/>
            <a:chExt cx="1080" cy="1371"/>
          </a:xfrm>
        </p:grpSpPr>
        <p:sp>
          <p:nvSpPr>
            <p:cNvPr id="43087" name="Freeform 20"/>
            <p:cNvSpPr>
              <a:spLocks noChangeArrowheads="1"/>
            </p:cNvSpPr>
            <p:nvPr/>
          </p:nvSpPr>
          <p:spPr bwMode="auto">
            <a:xfrm>
              <a:off x="290" y="2386"/>
              <a:ext cx="1026" cy="1047"/>
            </a:xfrm>
            <a:custGeom>
              <a:avLst/>
              <a:gdLst>
                <a:gd name="T0" fmla="*/ 1026 w 1026"/>
                <a:gd name="T1" fmla="*/ 0 h 1047"/>
                <a:gd name="T2" fmla="*/ 0 w 1026"/>
                <a:gd name="T3" fmla="*/ 0 h 1047"/>
                <a:gd name="T4" fmla="*/ 390 w 1026"/>
                <a:gd name="T5" fmla="*/ 1047 h 1047"/>
                <a:gd name="T6" fmla="*/ 1026 w 1026"/>
                <a:gd name="T7" fmla="*/ 1047 h 10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6" h="1047">
                  <a:moveTo>
                    <a:pt x="1026" y="0"/>
                  </a:moveTo>
                  <a:lnTo>
                    <a:pt x="0" y="0"/>
                  </a:lnTo>
                  <a:lnTo>
                    <a:pt x="390" y="1047"/>
                  </a:lnTo>
                  <a:lnTo>
                    <a:pt x="1026" y="1047"/>
                  </a:lnTo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8" name="Freeform 21"/>
            <p:cNvSpPr>
              <a:spLocks noChangeArrowheads="1"/>
            </p:cNvSpPr>
            <p:nvPr/>
          </p:nvSpPr>
          <p:spPr bwMode="auto">
            <a:xfrm>
              <a:off x="563" y="2389"/>
              <a:ext cx="750" cy="795"/>
            </a:xfrm>
            <a:custGeom>
              <a:avLst/>
              <a:gdLst>
                <a:gd name="T0" fmla="*/ 0 w 750"/>
                <a:gd name="T1" fmla="*/ 0 h 795"/>
                <a:gd name="T2" fmla="*/ 270 w 750"/>
                <a:gd name="T3" fmla="*/ 696 h 795"/>
                <a:gd name="T4" fmla="*/ 291 w 750"/>
                <a:gd name="T5" fmla="*/ 741 h 795"/>
                <a:gd name="T6" fmla="*/ 321 w 750"/>
                <a:gd name="T7" fmla="*/ 771 h 795"/>
                <a:gd name="T8" fmla="*/ 366 w 750"/>
                <a:gd name="T9" fmla="*/ 792 h 795"/>
                <a:gd name="T10" fmla="*/ 396 w 750"/>
                <a:gd name="T11" fmla="*/ 795 h 795"/>
                <a:gd name="T12" fmla="*/ 750 w 750"/>
                <a:gd name="T13" fmla="*/ 792 h 7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50" h="795">
                  <a:moveTo>
                    <a:pt x="0" y="0"/>
                  </a:moveTo>
                  <a:lnTo>
                    <a:pt x="270" y="696"/>
                  </a:lnTo>
                  <a:lnTo>
                    <a:pt x="291" y="741"/>
                  </a:lnTo>
                  <a:lnTo>
                    <a:pt x="321" y="771"/>
                  </a:lnTo>
                  <a:lnTo>
                    <a:pt x="366" y="792"/>
                  </a:lnTo>
                  <a:lnTo>
                    <a:pt x="396" y="795"/>
                  </a:lnTo>
                  <a:lnTo>
                    <a:pt x="750" y="792"/>
                  </a:lnTo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9" name="Line 22"/>
            <p:cNvSpPr>
              <a:spLocks noChangeShapeType="1"/>
            </p:cNvSpPr>
            <p:nvPr/>
          </p:nvSpPr>
          <p:spPr bwMode="auto">
            <a:xfrm>
              <a:off x="1061" y="3187"/>
              <a:ext cx="0" cy="24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0" name="Line 23"/>
            <p:cNvSpPr>
              <a:spLocks noChangeShapeType="1"/>
            </p:cNvSpPr>
            <p:nvPr/>
          </p:nvSpPr>
          <p:spPr bwMode="auto">
            <a:xfrm>
              <a:off x="1322" y="2245"/>
              <a:ext cx="0" cy="429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1" name="Line 24"/>
            <p:cNvSpPr>
              <a:spLocks noChangeShapeType="1"/>
            </p:cNvSpPr>
            <p:nvPr/>
          </p:nvSpPr>
          <p:spPr bwMode="auto">
            <a:xfrm>
              <a:off x="1322" y="2791"/>
              <a:ext cx="0" cy="429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2" name="Line 25"/>
            <p:cNvSpPr>
              <a:spLocks noChangeShapeType="1"/>
            </p:cNvSpPr>
            <p:nvPr/>
          </p:nvSpPr>
          <p:spPr bwMode="auto">
            <a:xfrm>
              <a:off x="1322" y="2707"/>
              <a:ext cx="0" cy="4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3" name="Line 26"/>
            <p:cNvSpPr>
              <a:spLocks noChangeShapeType="1"/>
            </p:cNvSpPr>
            <p:nvPr/>
          </p:nvSpPr>
          <p:spPr bwMode="auto">
            <a:xfrm>
              <a:off x="1322" y="3346"/>
              <a:ext cx="0" cy="27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4" name="Line 27"/>
            <p:cNvSpPr>
              <a:spLocks noChangeShapeType="1"/>
            </p:cNvSpPr>
            <p:nvPr/>
          </p:nvSpPr>
          <p:spPr bwMode="auto">
            <a:xfrm>
              <a:off x="1322" y="3262"/>
              <a:ext cx="0" cy="4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5" name="Line 28"/>
            <p:cNvSpPr>
              <a:spLocks noChangeShapeType="1"/>
            </p:cNvSpPr>
            <p:nvPr/>
          </p:nvSpPr>
          <p:spPr bwMode="auto">
            <a:xfrm>
              <a:off x="1277" y="3520"/>
              <a:ext cx="9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6" name="Line 29"/>
            <p:cNvSpPr>
              <a:spLocks noChangeShapeType="1"/>
            </p:cNvSpPr>
            <p:nvPr/>
          </p:nvSpPr>
          <p:spPr bwMode="auto">
            <a:xfrm>
              <a:off x="1277" y="3550"/>
              <a:ext cx="9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7" name="Line 30"/>
            <p:cNvSpPr>
              <a:spLocks noChangeShapeType="1"/>
            </p:cNvSpPr>
            <p:nvPr/>
          </p:nvSpPr>
          <p:spPr bwMode="auto">
            <a:xfrm>
              <a:off x="1274" y="2284"/>
              <a:ext cx="9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8" name="Line 31"/>
            <p:cNvSpPr>
              <a:spLocks noChangeShapeType="1"/>
            </p:cNvSpPr>
            <p:nvPr/>
          </p:nvSpPr>
          <p:spPr bwMode="auto">
            <a:xfrm>
              <a:off x="1274" y="2314"/>
              <a:ext cx="9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8016" name="AutoShape 32"/>
          <p:cNvSpPr>
            <a:spLocks noChangeArrowheads="1"/>
          </p:cNvSpPr>
          <p:nvPr/>
        </p:nvSpPr>
        <p:spPr bwMode="auto">
          <a:xfrm>
            <a:off x="2632075" y="2870200"/>
            <a:ext cx="6245225" cy="3225800"/>
          </a:xfrm>
          <a:prstGeom prst="roundRect">
            <a:avLst>
              <a:gd name="adj" fmla="val 7171"/>
            </a:avLst>
          </a:prstGeom>
          <a:noFill/>
          <a:ln w="19050">
            <a:solidFill>
              <a:srgbClr val="FF3300"/>
            </a:solidFill>
            <a:prstDash val="lg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8017" name="Text Box 33"/>
          <p:cNvSpPr txBox="1">
            <a:spLocks noChangeArrowheads="1"/>
          </p:cNvSpPr>
          <p:nvPr/>
        </p:nvSpPr>
        <p:spPr bwMode="auto">
          <a:xfrm>
            <a:off x="3895725" y="2598738"/>
            <a:ext cx="3327400" cy="519112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ea typeface="宋体" pitchFamily="2" charset="-122"/>
                <a:cs typeface="Angsana New" pitchFamily="18" charset="-34"/>
              </a:rPr>
              <a:t>LỖI THƯỜNG GẶP</a:t>
            </a:r>
            <a:endParaRPr lang="th-TH" sz="2800" b="1">
              <a:solidFill>
                <a:schemeClr val="bg1"/>
              </a:solidFill>
              <a:ea typeface="宋体" pitchFamily="2" charset="-122"/>
              <a:cs typeface="Angsana New" pitchFamily="18" charset="-34"/>
            </a:endParaRP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911475" y="3538538"/>
            <a:ext cx="1714500" cy="2176462"/>
            <a:chOff x="1834" y="2229"/>
            <a:chExt cx="1080" cy="1371"/>
          </a:xfrm>
        </p:grpSpPr>
        <p:sp>
          <p:nvSpPr>
            <p:cNvPr id="43063" name="Line 35"/>
            <p:cNvSpPr>
              <a:spLocks noChangeShapeType="1"/>
            </p:cNvSpPr>
            <p:nvPr/>
          </p:nvSpPr>
          <p:spPr bwMode="auto">
            <a:xfrm rot="-1800000">
              <a:off x="1883" y="2389"/>
              <a:ext cx="246" cy="142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4" name="Line 36"/>
            <p:cNvSpPr>
              <a:spLocks noChangeShapeType="1"/>
            </p:cNvSpPr>
            <p:nvPr/>
          </p:nvSpPr>
          <p:spPr bwMode="auto">
            <a:xfrm rot="-1800000">
              <a:off x="1916" y="2477"/>
              <a:ext cx="235" cy="136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5" name="Line 37"/>
            <p:cNvSpPr>
              <a:spLocks noChangeShapeType="1"/>
            </p:cNvSpPr>
            <p:nvPr/>
          </p:nvSpPr>
          <p:spPr bwMode="auto">
            <a:xfrm rot="-1800000">
              <a:off x="1957" y="2564"/>
              <a:ext cx="229" cy="132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6" name="Line 38"/>
            <p:cNvSpPr>
              <a:spLocks noChangeShapeType="1"/>
            </p:cNvSpPr>
            <p:nvPr/>
          </p:nvSpPr>
          <p:spPr bwMode="auto">
            <a:xfrm rot="-1800000">
              <a:off x="1978" y="2646"/>
              <a:ext cx="243" cy="140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7" name="Line 39"/>
            <p:cNvSpPr>
              <a:spLocks noChangeShapeType="1"/>
            </p:cNvSpPr>
            <p:nvPr/>
          </p:nvSpPr>
          <p:spPr bwMode="auto">
            <a:xfrm rot="-1800000">
              <a:off x="2016" y="2732"/>
              <a:ext cx="239" cy="138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8" name="Line 40"/>
            <p:cNvSpPr>
              <a:spLocks noChangeShapeType="1"/>
            </p:cNvSpPr>
            <p:nvPr/>
          </p:nvSpPr>
          <p:spPr bwMode="auto">
            <a:xfrm rot="-1800000">
              <a:off x="2045" y="2814"/>
              <a:ext cx="241" cy="139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9" name="Line 41"/>
            <p:cNvSpPr>
              <a:spLocks noChangeShapeType="1"/>
            </p:cNvSpPr>
            <p:nvPr/>
          </p:nvSpPr>
          <p:spPr bwMode="auto">
            <a:xfrm rot="-1800000">
              <a:off x="2079" y="2900"/>
              <a:ext cx="243" cy="140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0" name="Line 42"/>
            <p:cNvSpPr>
              <a:spLocks noChangeShapeType="1"/>
            </p:cNvSpPr>
            <p:nvPr/>
          </p:nvSpPr>
          <p:spPr bwMode="auto">
            <a:xfrm rot="-1800000">
              <a:off x="2110" y="2982"/>
              <a:ext cx="244" cy="143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1" name="Line 43"/>
            <p:cNvSpPr>
              <a:spLocks noChangeShapeType="1"/>
            </p:cNvSpPr>
            <p:nvPr/>
          </p:nvSpPr>
          <p:spPr bwMode="auto">
            <a:xfrm rot="-1800000">
              <a:off x="2141" y="3060"/>
              <a:ext cx="272" cy="159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2" name="Line 44"/>
            <p:cNvSpPr>
              <a:spLocks noChangeShapeType="1"/>
            </p:cNvSpPr>
            <p:nvPr/>
          </p:nvSpPr>
          <p:spPr bwMode="auto">
            <a:xfrm rot="-1800000">
              <a:off x="2182" y="3107"/>
              <a:ext cx="389" cy="230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3" name="Line 45"/>
            <p:cNvSpPr>
              <a:spLocks noChangeShapeType="1"/>
            </p:cNvSpPr>
            <p:nvPr/>
          </p:nvSpPr>
          <p:spPr bwMode="auto">
            <a:xfrm rot="-1800000">
              <a:off x="2209" y="3202"/>
              <a:ext cx="362" cy="214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4" name="Line 46"/>
            <p:cNvSpPr>
              <a:spLocks noChangeShapeType="1"/>
            </p:cNvSpPr>
            <p:nvPr/>
          </p:nvSpPr>
          <p:spPr bwMode="auto">
            <a:xfrm rot="-1800000">
              <a:off x="2242" y="3295"/>
              <a:ext cx="330" cy="195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5" name="Freeform 47"/>
            <p:cNvSpPr>
              <a:spLocks noChangeArrowheads="1"/>
            </p:cNvSpPr>
            <p:nvPr/>
          </p:nvSpPr>
          <p:spPr bwMode="auto">
            <a:xfrm>
              <a:off x="1834" y="2370"/>
              <a:ext cx="1026" cy="1047"/>
            </a:xfrm>
            <a:custGeom>
              <a:avLst/>
              <a:gdLst>
                <a:gd name="T0" fmla="*/ 1026 w 1026"/>
                <a:gd name="T1" fmla="*/ 0 h 1047"/>
                <a:gd name="T2" fmla="*/ 0 w 1026"/>
                <a:gd name="T3" fmla="*/ 0 h 1047"/>
                <a:gd name="T4" fmla="*/ 390 w 1026"/>
                <a:gd name="T5" fmla="*/ 1047 h 1047"/>
                <a:gd name="T6" fmla="*/ 1026 w 1026"/>
                <a:gd name="T7" fmla="*/ 1047 h 10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6" h="1047">
                  <a:moveTo>
                    <a:pt x="1026" y="0"/>
                  </a:moveTo>
                  <a:lnTo>
                    <a:pt x="0" y="0"/>
                  </a:lnTo>
                  <a:lnTo>
                    <a:pt x="390" y="1047"/>
                  </a:lnTo>
                  <a:lnTo>
                    <a:pt x="1026" y="1047"/>
                  </a:lnTo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6" name="Freeform 48"/>
            <p:cNvSpPr>
              <a:spLocks noChangeArrowheads="1"/>
            </p:cNvSpPr>
            <p:nvPr/>
          </p:nvSpPr>
          <p:spPr bwMode="auto">
            <a:xfrm>
              <a:off x="2107" y="2373"/>
              <a:ext cx="750" cy="795"/>
            </a:xfrm>
            <a:custGeom>
              <a:avLst/>
              <a:gdLst>
                <a:gd name="T0" fmla="*/ 0 w 750"/>
                <a:gd name="T1" fmla="*/ 0 h 795"/>
                <a:gd name="T2" fmla="*/ 270 w 750"/>
                <a:gd name="T3" fmla="*/ 696 h 795"/>
                <a:gd name="T4" fmla="*/ 291 w 750"/>
                <a:gd name="T5" fmla="*/ 741 h 795"/>
                <a:gd name="T6" fmla="*/ 321 w 750"/>
                <a:gd name="T7" fmla="*/ 771 h 795"/>
                <a:gd name="T8" fmla="*/ 366 w 750"/>
                <a:gd name="T9" fmla="*/ 792 h 795"/>
                <a:gd name="T10" fmla="*/ 396 w 750"/>
                <a:gd name="T11" fmla="*/ 795 h 795"/>
                <a:gd name="T12" fmla="*/ 750 w 750"/>
                <a:gd name="T13" fmla="*/ 792 h 7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50" h="795">
                  <a:moveTo>
                    <a:pt x="0" y="0"/>
                  </a:moveTo>
                  <a:lnTo>
                    <a:pt x="270" y="696"/>
                  </a:lnTo>
                  <a:lnTo>
                    <a:pt x="291" y="741"/>
                  </a:lnTo>
                  <a:lnTo>
                    <a:pt x="321" y="771"/>
                  </a:lnTo>
                  <a:lnTo>
                    <a:pt x="366" y="792"/>
                  </a:lnTo>
                  <a:lnTo>
                    <a:pt x="396" y="795"/>
                  </a:lnTo>
                  <a:lnTo>
                    <a:pt x="750" y="792"/>
                  </a:lnTo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7" name="Line 49"/>
            <p:cNvSpPr>
              <a:spLocks noChangeShapeType="1"/>
            </p:cNvSpPr>
            <p:nvPr/>
          </p:nvSpPr>
          <p:spPr bwMode="auto">
            <a:xfrm>
              <a:off x="2605" y="3171"/>
              <a:ext cx="0" cy="24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8" name="Line 50"/>
            <p:cNvSpPr>
              <a:spLocks noChangeShapeType="1"/>
            </p:cNvSpPr>
            <p:nvPr/>
          </p:nvSpPr>
          <p:spPr bwMode="auto">
            <a:xfrm>
              <a:off x="2866" y="2229"/>
              <a:ext cx="0" cy="429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9" name="Line 51"/>
            <p:cNvSpPr>
              <a:spLocks noChangeShapeType="1"/>
            </p:cNvSpPr>
            <p:nvPr/>
          </p:nvSpPr>
          <p:spPr bwMode="auto">
            <a:xfrm>
              <a:off x="2866" y="2775"/>
              <a:ext cx="0" cy="429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0" name="Line 52"/>
            <p:cNvSpPr>
              <a:spLocks noChangeShapeType="1"/>
            </p:cNvSpPr>
            <p:nvPr/>
          </p:nvSpPr>
          <p:spPr bwMode="auto">
            <a:xfrm>
              <a:off x="2866" y="2691"/>
              <a:ext cx="0" cy="4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1" name="Line 53"/>
            <p:cNvSpPr>
              <a:spLocks noChangeShapeType="1"/>
            </p:cNvSpPr>
            <p:nvPr/>
          </p:nvSpPr>
          <p:spPr bwMode="auto">
            <a:xfrm>
              <a:off x="2866" y="3330"/>
              <a:ext cx="0" cy="27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2" name="Line 54"/>
            <p:cNvSpPr>
              <a:spLocks noChangeShapeType="1"/>
            </p:cNvSpPr>
            <p:nvPr/>
          </p:nvSpPr>
          <p:spPr bwMode="auto">
            <a:xfrm>
              <a:off x="2866" y="3246"/>
              <a:ext cx="0" cy="4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3" name="Line 55"/>
            <p:cNvSpPr>
              <a:spLocks noChangeShapeType="1"/>
            </p:cNvSpPr>
            <p:nvPr/>
          </p:nvSpPr>
          <p:spPr bwMode="auto">
            <a:xfrm>
              <a:off x="2821" y="3504"/>
              <a:ext cx="9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4" name="Line 56"/>
            <p:cNvSpPr>
              <a:spLocks noChangeShapeType="1"/>
            </p:cNvSpPr>
            <p:nvPr/>
          </p:nvSpPr>
          <p:spPr bwMode="auto">
            <a:xfrm>
              <a:off x="2821" y="3534"/>
              <a:ext cx="9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5" name="Line 57"/>
            <p:cNvSpPr>
              <a:spLocks noChangeShapeType="1"/>
            </p:cNvSpPr>
            <p:nvPr/>
          </p:nvSpPr>
          <p:spPr bwMode="auto">
            <a:xfrm>
              <a:off x="2818" y="2268"/>
              <a:ext cx="9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6" name="Line 58"/>
            <p:cNvSpPr>
              <a:spLocks noChangeShapeType="1"/>
            </p:cNvSpPr>
            <p:nvPr/>
          </p:nvSpPr>
          <p:spPr bwMode="auto">
            <a:xfrm>
              <a:off x="2818" y="2298"/>
              <a:ext cx="9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4867275" y="3538538"/>
            <a:ext cx="1714500" cy="2176462"/>
            <a:chOff x="3066" y="2229"/>
            <a:chExt cx="1080" cy="1371"/>
          </a:xfrm>
        </p:grpSpPr>
        <p:sp>
          <p:nvSpPr>
            <p:cNvPr id="43036" name="Line 60"/>
            <p:cNvSpPr>
              <a:spLocks noChangeShapeType="1"/>
            </p:cNvSpPr>
            <p:nvPr/>
          </p:nvSpPr>
          <p:spPr bwMode="auto">
            <a:xfrm rot="-3075223">
              <a:off x="3138" y="2439"/>
              <a:ext cx="225" cy="130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Line 61"/>
            <p:cNvSpPr>
              <a:spLocks noChangeShapeType="1"/>
            </p:cNvSpPr>
            <p:nvPr/>
          </p:nvSpPr>
          <p:spPr bwMode="auto">
            <a:xfrm rot="-3075223">
              <a:off x="3170" y="2521"/>
              <a:ext cx="213" cy="124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8" name="Line 62"/>
            <p:cNvSpPr>
              <a:spLocks noChangeShapeType="1"/>
            </p:cNvSpPr>
            <p:nvPr/>
          </p:nvSpPr>
          <p:spPr bwMode="auto">
            <a:xfrm rot="-3075223">
              <a:off x="3205" y="2596"/>
              <a:ext cx="219" cy="127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9" name="Line 63"/>
            <p:cNvSpPr>
              <a:spLocks noChangeShapeType="1"/>
            </p:cNvSpPr>
            <p:nvPr/>
          </p:nvSpPr>
          <p:spPr bwMode="auto">
            <a:xfrm rot="-3075223">
              <a:off x="3230" y="2679"/>
              <a:ext cx="221" cy="128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0" name="Line 64"/>
            <p:cNvSpPr>
              <a:spLocks noChangeShapeType="1"/>
            </p:cNvSpPr>
            <p:nvPr/>
          </p:nvSpPr>
          <p:spPr bwMode="auto">
            <a:xfrm rot="-3075223">
              <a:off x="3263" y="2755"/>
              <a:ext cx="229" cy="132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1" name="Line 65"/>
            <p:cNvSpPr>
              <a:spLocks noChangeShapeType="1"/>
            </p:cNvSpPr>
            <p:nvPr/>
          </p:nvSpPr>
          <p:spPr bwMode="auto">
            <a:xfrm rot="-3075223">
              <a:off x="3289" y="2839"/>
              <a:ext cx="218" cy="126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2" name="Line 66"/>
            <p:cNvSpPr>
              <a:spLocks noChangeShapeType="1"/>
            </p:cNvSpPr>
            <p:nvPr/>
          </p:nvSpPr>
          <p:spPr bwMode="auto">
            <a:xfrm rot="-3075223">
              <a:off x="3320" y="2920"/>
              <a:ext cx="222" cy="128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3" name="Line 67"/>
            <p:cNvSpPr>
              <a:spLocks noChangeShapeType="1"/>
            </p:cNvSpPr>
            <p:nvPr/>
          </p:nvSpPr>
          <p:spPr bwMode="auto">
            <a:xfrm rot="-3075223">
              <a:off x="3352" y="2991"/>
              <a:ext cx="225" cy="132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4" name="Line 68"/>
            <p:cNvSpPr>
              <a:spLocks noChangeShapeType="1"/>
            </p:cNvSpPr>
            <p:nvPr/>
          </p:nvSpPr>
          <p:spPr bwMode="auto">
            <a:xfrm rot="-3075223">
              <a:off x="3374" y="3069"/>
              <a:ext cx="231" cy="135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5" name="Line 69"/>
            <p:cNvSpPr>
              <a:spLocks noChangeShapeType="1"/>
            </p:cNvSpPr>
            <p:nvPr/>
          </p:nvSpPr>
          <p:spPr bwMode="auto">
            <a:xfrm rot="-3075223">
              <a:off x="3415" y="3131"/>
              <a:ext cx="254" cy="150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6" name="Line 70"/>
            <p:cNvSpPr>
              <a:spLocks noChangeShapeType="1"/>
            </p:cNvSpPr>
            <p:nvPr/>
          </p:nvSpPr>
          <p:spPr bwMode="auto">
            <a:xfrm rot="-3075223">
              <a:off x="3441" y="3154"/>
              <a:ext cx="378" cy="224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7" name="Line 71"/>
            <p:cNvSpPr>
              <a:spLocks noChangeShapeType="1"/>
            </p:cNvSpPr>
            <p:nvPr/>
          </p:nvSpPr>
          <p:spPr bwMode="auto">
            <a:xfrm rot="-3075223">
              <a:off x="3492" y="3250"/>
              <a:ext cx="328" cy="194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8" name="Line 72"/>
            <p:cNvSpPr>
              <a:spLocks noChangeShapeType="1"/>
            </p:cNvSpPr>
            <p:nvPr/>
          </p:nvSpPr>
          <p:spPr bwMode="auto">
            <a:xfrm rot="-3075223">
              <a:off x="3681" y="3342"/>
              <a:ext cx="148" cy="88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9" name="Line 73"/>
            <p:cNvSpPr>
              <a:spLocks noChangeShapeType="1"/>
            </p:cNvSpPr>
            <p:nvPr/>
          </p:nvSpPr>
          <p:spPr bwMode="auto">
            <a:xfrm rot="-3075223">
              <a:off x="3115" y="2366"/>
              <a:ext cx="219" cy="130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0" name="Line 74"/>
            <p:cNvSpPr>
              <a:spLocks noChangeShapeType="1"/>
            </p:cNvSpPr>
            <p:nvPr/>
          </p:nvSpPr>
          <p:spPr bwMode="auto">
            <a:xfrm rot="-3075223">
              <a:off x="3085" y="2358"/>
              <a:ext cx="91" cy="54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1" name="Freeform 75"/>
            <p:cNvSpPr>
              <a:spLocks noChangeArrowheads="1"/>
            </p:cNvSpPr>
            <p:nvPr/>
          </p:nvSpPr>
          <p:spPr bwMode="auto">
            <a:xfrm>
              <a:off x="3066" y="2370"/>
              <a:ext cx="1026" cy="1047"/>
            </a:xfrm>
            <a:custGeom>
              <a:avLst/>
              <a:gdLst>
                <a:gd name="T0" fmla="*/ 1026 w 1026"/>
                <a:gd name="T1" fmla="*/ 0 h 1047"/>
                <a:gd name="T2" fmla="*/ 0 w 1026"/>
                <a:gd name="T3" fmla="*/ 0 h 1047"/>
                <a:gd name="T4" fmla="*/ 390 w 1026"/>
                <a:gd name="T5" fmla="*/ 1047 h 1047"/>
                <a:gd name="T6" fmla="*/ 1026 w 1026"/>
                <a:gd name="T7" fmla="*/ 1047 h 10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6" h="1047">
                  <a:moveTo>
                    <a:pt x="1026" y="0"/>
                  </a:moveTo>
                  <a:lnTo>
                    <a:pt x="0" y="0"/>
                  </a:lnTo>
                  <a:lnTo>
                    <a:pt x="390" y="1047"/>
                  </a:lnTo>
                  <a:lnTo>
                    <a:pt x="1026" y="1047"/>
                  </a:lnTo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2" name="Freeform 76"/>
            <p:cNvSpPr>
              <a:spLocks noChangeArrowheads="1"/>
            </p:cNvSpPr>
            <p:nvPr/>
          </p:nvSpPr>
          <p:spPr bwMode="auto">
            <a:xfrm>
              <a:off x="3339" y="2373"/>
              <a:ext cx="750" cy="795"/>
            </a:xfrm>
            <a:custGeom>
              <a:avLst/>
              <a:gdLst>
                <a:gd name="T0" fmla="*/ 0 w 750"/>
                <a:gd name="T1" fmla="*/ 0 h 795"/>
                <a:gd name="T2" fmla="*/ 270 w 750"/>
                <a:gd name="T3" fmla="*/ 696 h 795"/>
                <a:gd name="T4" fmla="*/ 291 w 750"/>
                <a:gd name="T5" fmla="*/ 741 h 795"/>
                <a:gd name="T6" fmla="*/ 321 w 750"/>
                <a:gd name="T7" fmla="*/ 771 h 795"/>
                <a:gd name="T8" fmla="*/ 366 w 750"/>
                <a:gd name="T9" fmla="*/ 792 h 795"/>
                <a:gd name="T10" fmla="*/ 396 w 750"/>
                <a:gd name="T11" fmla="*/ 795 h 795"/>
                <a:gd name="T12" fmla="*/ 750 w 750"/>
                <a:gd name="T13" fmla="*/ 792 h 7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50" h="795">
                  <a:moveTo>
                    <a:pt x="0" y="0"/>
                  </a:moveTo>
                  <a:lnTo>
                    <a:pt x="270" y="696"/>
                  </a:lnTo>
                  <a:lnTo>
                    <a:pt x="291" y="741"/>
                  </a:lnTo>
                  <a:lnTo>
                    <a:pt x="321" y="771"/>
                  </a:lnTo>
                  <a:lnTo>
                    <a:pt x="366" y="792"/>
                  </a:lnTo>
                  <a:lnTo>
                    <a:pt x="396" y="795"/>
                  </a:lnTo>
                  <a:lnTo>
                    <a:pt x="750" y="792"/>
                  </a:lnTo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3" name="Line 77"/>
            <p:cNvSpPr>
              <a:spLocks noChangeShapeType="1"/>
            </p:cNvSpPr>
            <p:nvPr/>
          </p:nvSpPr>
          <p:spPr bwMode="auto">
            <a:xfrm>
              <a:off x="3837" y="3171"/>
              <a:ext cx="0" cy="24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4" name="Line 78"/>
            <p:cNvSpPr>
              <a:spLocks noChangeShapeType="1"/>
            </p:cNvSpPr>
            <p:nvPr/>
          </p:nvSpPr>
          <p:spPr bwMode="auto">
            <a:xfrm>
              <a:off x="4098" y="2229"/>
              <a:ext cx="0" cy="429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5" name="Line 79"/>
            <p:cNvSpPr>
              <a:spLocks noChangeShapeType="1"/>
            </p:cNvSpPr>
            <p:nvPr/>
          </p:nvSpPr>
          <p:spPr bwMode="auto">
            <a:xfrm>
              <a:off x="4098" y="2775"/>
              <a:ext cx="0" cy="429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6" name="Line 80"/>
            <p:cNvSpPr>
              <a:spLocks noChangeShapeType="1"/>
            </p:cNvSpPr>
            <p:nvPr/>
          </p:nvSpPr>
          <p:spPr bwMode="auto">
            <a:xfrm>
              <a:off x="4098" y="2691"/>
              <a:ext cx="0" cy="4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7" name="Line 81"/>
            <p:cNvSpPr>
              <a:spLocks noChangeShapeType="1"/>
            </p:cNvSpPr>
            <p:nvPr/>
          </p:nvSpPr>
          <p:spPr bwMode="auto">
            <a:xfrm>
              <a:off x="4098" y="3330"/>
              <a:ext cx="0" cy="27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8" name="Line 82"/>
            <p:cNvSpPr>
              <a:spLocks noChangeShapeType="1"/>
            </p:cNvSpPr>
            <p:nvPr/>
          </p:nvSpPr>
          <p:spPr bwMode="auto">
            <a:xfrm>
              <a:off x="4098" y="3246"/>
              <a:ext cx="0" cy="4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9" name="Line 83"/>
            <p:cNvSpPr>
              <a:spLocks noChangeShapeType="1"/>
            </p:cNvSpPr>
            <p:nvPr/>
          </p:nvSpPr>
          <p:spPr bwMode="auto">
            <a:xfrm>
              <a:off x="4053" y="3504"/>
              <a:ext cx="9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0" name="Line 84"/>
            <p:cNvSpPr>
              <a:spLocks noChangeShapeType="1"/>
            </p:cNvSpPr>
            <p:nvPr/>
          </p:nvSpPr>
          <p:spPr bwMode="auto">
            <a:xfrm>
              <a:off x="4053" y="3534"/>
              <a:ext cx="9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1" name="Line 85"/>
            <p:cNvSpPr>
              <a:spLocks noChangeShapeType="1"/>
            </p:cNvSpPr>
            <p:nvPr/>
          </p:nvSpPr>
          <p:spPr bwMode="auto">
            <a:xfrm>
              <a:off x="4050" y="2268"/>
              <a:ext cx="9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2" name="Line 86"/>
            <p:cNvSpPr>
              <a:spLocks noChangeShapeType="1"/>
            </p:cNvSpPr>
            <p:nvPr/>
          </p:nvSpPr>
          <p:spPr bwMode="auto">
            <a:xfrm>
              <a:off x="4050" y="2298"/>
              <a:ext cx="9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6924675" y="3525838"/>
            <a:ext cx="1714500" cy="2176462"/>
            <a:chOff x="4362" y="2221"/>
            <a:chExt cx="1080" cy="1371"/>
          </a:xfrm>
        </p:grpSpPr>
        <p:sp>
          <p:nvSpPr>
            <p:cNvPr id="43019" name="Line 88"/>
            <p:cNvSpPr>
              <a:spLocks noChangeShapeType="1"/>
            </p:cNvSpPr>
            <p:nvPr/>
          </p:nvSpPr>
          <p:spPr bwMode="auto">
            <a:xfrm>
              <a:off x="4416" y="2355"/>
              <a:ext cx="393" cy="1056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Line 89"/>
            <p:cNvSpPr>
              <a:spLocks noChangeShapeType="1"/>
            </p:cNvSpPr>
            <p:nvPr/>
          </p:nvSpPr>
          <p:spPr bwMode="auto">
            <a:xfrm>
              <a:off x="4497" y="2355"/>
              <a:ext cx="393" cy="1056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Line 90"/>
            <p:cNvSpPr>
              <a:spLocks noChangeShapeType="1"/>
            </p:cNvSpPr>
            <p:nvPr/>
          </p:nvSpPr>
          <p:spPr bwMode="auto">
            <a:xfrm>
              <a:off x="4581" y="2355"/>
              <a:ext cx="393" cy="1056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Line 91"/>
            <p:cNvSpPr>
              <a:spLocks noChangeShapeType="1"/>
            </p:cNvSpPr>
            <p:nvPr/>
          </p:nvSpPr>
          <p:spPr bwMode="auto">
            <a:xfrm>
              <a:off x="4962" y="3145"/>
              <a:ext cx="98" cy="263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Line 92"/>
            <p:cNvSpPr>
              <a:spLocks noChangeShapeType="1"/>
            </p:cNvSpPr>
            <p:nvPr/>
          </p:nvSpPr>
          <p:spPr bwMode="auto">
            <a:xfrm>
              <a:off x="5049" y="3157"/>
              <a:ext cx="79" cy="212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Freeform 93"/>
            <p:cNvSpPr>
              <a:spLocks noChangeArrowheads="1"/>
            </p:cNvSpPr>
            <p:nvPr/>
          </p:nvSpPr>
          <p:spPr bwMode="auto">
            <a:xfrm>
              <a:off x="4362" y="2362"/>
              <a:ext cx="1026" cy="1047"/>
            </a:xfrm>
            <a:custGeom>
              <a:avLst/>
              <a:gdLst>
                <a:gd name="T0" fmla="*/ 1026 w 1026"/>
                <a:gd name="T1" fmla="*/ 0 h 1047"/>
                <a:gd name="T2" fmla="*/ 0 w 1026"/>
                <a:gd name="T3" fmla="*/ 0 h 1047"/>
                <a:gd name="T4" fmla="*/ 390 w 1026"/>
                <a:gd name="T5" fmla="*/ 1047 h 1047"/>
                <a:gd name="T6" fmla="*/ 1026 w 1026"/>
                <a:gd name="T7" fmla="*/ 1047 h 10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6" h="1047">
                  <a:moveTo>
                    <a:pt x="1026" y="0"/>
                  </a:moveTo>
                  <a:lnTo>
                    <a:pt x="0" y="0"/>
                  </a:lnTo>
                  <a:lnTo>
                    <a:pt x="390" y="1047"/>
                  </a:lnTo>
                  <a:lnTo>
                    <a:pt x="1026" y="1047"/>
                  </a:lnTo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Freeform 94"/>
            <p:cNvSpPr>
              <a:spLocks noChangeArrowheads="1"/>
            </p:cNvSpPr>
            <p:nvPr/>
          </p:nvSpPr>
          <p:spPr bwMode="auto">
            <a:xfrm>
              <a:off x="4635" y="2365"/>
              <a:ext cx="750" cy="795"/>
            </a:xfrm>
            <a:custGeom>
              <a:avLst/>
              <a:gdLst>
                <a:gd name="T0" fmla="*/ 0 w 750"/>
                <a:gd name="T1" fmla="*/ 0 h 795"/>
                <a:gd name="T2" fmla="*/ 270 w 750"/>
                <a:gd name="T3" fmla="*/ 696 h 795"/>
                <a:gd name="T4" fmla="*/ 291 w 750"/>
                <a:gd name="T5" fmla="*/ 741 h 795"/>
                <a:gd name="T6" fmla="*/ 321 w 750"/>
                <a:gd name="T7" fmla="*/ 771 h 795"/>
                <a:gd name="T8" fmla="*/ 366 w 750"/>
                <a:gd name="T9" fmla="*/ 792 h 795"/>
                <a:gd name="T10" fmla="*/ 396 w 750"/>
                <a:gd name="T11" fmla="*/ 795 h 795"/>
                <a:gd name="T12" fmla="*/ 750 w 750"/>
                <a:gd name="T13" fmla="*/ 792 h 7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50" h="795">
                  <a:moveTo>
                    <a:pt x="0" y="0"/>
                  </a:moveTo>
                  <a:lnTo>
                    <a:pt x="270" y="696"/>
                  </a:lnTo>
                  <a:lnTo>
                    <a:pt x="291" y="741"/>
                  </a:lnTo>
                  <a:lnTo>
                    <a:pt x="321" y="771"/>
                  </a:lnTo>
                  <a:lnTo>
                    <a:pt x="366" y="792"/>
                  </a:lnTo>
                  <a:lnTo>
                    <a:pt x="396" y="795"/>
                  </a:lnTo>
                  <a:lnTo>
                    <a:pt x="750" y="792"/>
                  </a:lnTo>
                </a:path>
              </a:pathLst>
            </a:cu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Line 95"/>
            <p:cNvSpPr>
              <a:spLocks noChangeShapeType="1"/>
            </p:cNvSpPr>
            <p:nvPr/>
          </p:nvSpPr>
          <p:spPr bwMode="auto">
            <a:xfrm>
              <a:off x="5133" y="3163"/>
              <a:ext cx="0" cy="24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Line 96"/>
            <p:cNvSpPr>
              <a:spLocks noChangeShapeType="1"/>
            </p:cNvSpPr>
            <p:nvPr/>
          </p:nvSpPr>
          <p:spPr bwMode="auto">
            <a:xfrm>
              <a:off x="5394" y="2221"/>
              <a:ext cx="0" cy="429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Line 97"/>
            <p:cNvSpPr>
              <a:spLocks noChangeShapeType="1"/>
            </p:cNvSpPr>
            <p:nvPr/>
          </p:nvSpPr>
          <p:spPr bwMode="auto">
            <a:xfrm>
              <a:off x="5394" y="2767"/>
              <a:ext cx="0" cy="429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Line 98"/>
            <p:cNvSpPr>
              <a:spLocks noChangeShapeType="1"/>
            </p:cNvSpPr>
            <p:nvPr/>
          </p:nvSpPr>
          <p:spPr bwMode="auto">
            <a:xfrm>
              <a:off x="5394" y="2683"/>
              <a:ext cx="0" cy="4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0" name="Line 99"/>
            <p:cNvSpPr>
              <a:spLocks noChangeShapeType="1"/>
            </p:cNvSpPr>
            <p:nvPr/>
          </p:nvSpPr>
          <p:spPr bwMode="auto">
            <a:xfrm>
              <a:off x="5394" y="3322"/>
              <a:ext cx="0" cy="27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1" name="Line 100"/>
            <p:cNvSpPr>
              <a:spLocks noChangeShapeType="1"/>
            </p:cNvSpPr>
            <p:nvPr/>
          </p:nvSpPr>
          <p:spPr bwMode="auto">
            <a:xfrm>
              <a:off x="5394" y="3238"/>
              <a:ext cx="0" cy="4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2" name="Line 101"/>
            <p:cNvSpPr>
              <a:spLocks noChangeShapeType="1"/>
            </p:cNvSpPr>
            <p:nvPr/>
          </p:nvSpPr>
          <p:spPr bwMode="auto">
            <a:xfrm>
              <a:off x="5349" y="3496"/>
              <a:ext cx="9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3" name="Line 102"/>
            <p:cNvSpPr>
              <a:spLocks noChangeShapeType="1"/>
            </p:cNvSpPr>
            <p:nvPr/>
          </p:nvSpPr>
          <p:spPr bwMode="auto">
            <a:xfrm>
              <a:off x="5349" y="3526"/>
              <a:ext cx="9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4" name="Line 103"/>
            <p:cNvSpPr>
              <a:spLocks noChangeShapeType="1"/>
            </p:cNvSpPr>
            <p:nvPr/>
          </p:nvSpPr>
          <p:spPr bwMode="auto">
            <a:xfrm>
              <a:off x="5346" y="2260"/>
              <a:ext cx="9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5" name="Line 104"/>
            <p:cNvSpPr>
              <a:spLocks noChangeShapeType="1"/>
            </p:cNvSpPr>
            <p:nvPr/>
          </p:nvSpPr>
          <p:spPr bwMode="auto">
            <a:xfrm>
              <a:off x="5346" y="2290"/>
              <a:ext cx="9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9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8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8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8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8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animBg="1"/>
      <p:bldP spid="298016" grpId="0" animBg="1"/>
      <p:bldP spid="298017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870</Words>
  <Application>Microsoft Office PowerPoint</Application>
  <PresentationFormat>On-screen Show (4:3)</PresentationFormat>
  <Paragraphs>156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Default Design</vt:lpstr>
      <vt:lpstr>Photoshop.Image.6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Hình cắt toàn phần</vt:lpstr>
      <vt:lpstr>Hình cắt bán phần</vt:lpstr>
      <vt:lpstr>PowerPoint Presentation</vt:lpstr>
      <vt:lpstr>PowerPoint Presentation</vt:lpstr>
      <vt:lpstr>Hình cắt bậc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saocodon</cp:lastModifiedBy>
  <cp:revision>3</cp:revision>
  <dcterms:modified xsi:type="dcterms:W3CDTF">2021-06-21T09:51:16Z</dcterms:modified>
</cp:coreProperties>
</file>