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51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96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1520-B82A-4AA8-AC3F-6E4A6C8D7A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226" y="2213360"/>
            <a:ext cx="887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LẦN 1</a:t>
            </a:r>
            <a:endParaRPr 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7494" y="4280018"/>
            <a:ext cx="6417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11316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398" y="178038"/>
            <a:ext cx="6417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Mobile app (android)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Data pre-processing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33015"/>
              </p:ext>
            </p:extLst>
          </p:nvPr>
        </p:nvGraphicFramePr>
        <p:xfrm>
          <a:off x="418740" y="2794471"/>
          <a:ext cx="10203683" cy="34251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26254"/>
                <a:gridCol w="3597780"/>
                <a:gridCol w="957129"/>
                <a:gridCol w="3922520"/>
              </a:tblGrid>
              <a:tr h="6437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việc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Viết</a:t>
                      </a:r>
                      <a:r>
                        <a:rPr lang="en-US" baseline="0" dirty="0" smtClean="0"/>
                        <a:t> backend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giữa</a:t>
                      </a:r>
                      <a:r>
                        <a:rPr lang="en-US" baseline="0" dirty="0" smtClean="0"/>
                        <a:t> app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server.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Vẽ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Bluetooth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NIRScanner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lần</a:t>
                      </a:r>
                      <a:r>
                        <a:rPr lang="en-US" baseline="0" dirty="0" smtClean="0"/>
                        <a:t> 1, </a:t>
                      </a:r>
                      <a:r>
                        <a:rPr lang="en-US" baseline="0" dirty="0" err="1" smtClean="0"/>
                        <a:t>chờ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test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Viết</a:t>
                      </a:r>
                      <a:r>
                        <a:rPr lang="en-US" baseline="0" dirty="0" smtClean="0"/>
                        <a:t> frontend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Code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Do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thuyết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ý </a:t>
                      </a:r>
                      <a:r>
                        <a:rPr lang="en-US" baseline="0" dirty="0" err="1" smtClean="0"/>
                        <a:t>tưởng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google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398" y="178038"/>
            <a:ext cx="10254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397" y="1296113"/>
            <a:ext cx="102549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 hay exception).</a:t>
            </a:r>
          </a:p>
          <a:p>
            <a:pPr marL="1257300" lvl="2" indent="-342900">
              <a:buFont typeface="Symbol" panose="05050102010706020507" pitchFamily="18" charset="2"/>
              <a:buChar char="Þ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Symbol" panose="05050102010706020507" pitchFamily="18" charset="2"/>
              <a:buChar char="Þ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NIRScanner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Symbol" panose="05050102010706020507" pitchFamily="18" charset="2"/>
              <a:buChar char="Þ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32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159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2020-04-04T08:10:15Z</dcterms:created>
  <dcterms:modified xsi:type="dcterms:W3CDTF">2020-04-04T08:54:07Z</dcterms:modified>
</cp:coreProperties>
</file>