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520-B82A-4AA8-AC3F-6E4A6C8D7A5F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D236-B120-443C-90B4-8D144649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3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520-B82A-4AA8-AC3F-6E4A6C8D7A5F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D236-B120-443C-90B4-8D144649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520-B82A-4AA8-AC3F-6E4A6C8D7A5F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D236-B120-443C-90B4-8D144649AD0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5518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520-B82A-4AA8-AC3F-6E4A6C8D7A5F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D236-B120-443C-90B4-8D144649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52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520-B82A-4AA8-AC3F-6E4A6C8D7A5F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D236-B120-443C-90B4-8D144649AD0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1969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520-B82A-4AA8-AC3F-6E4A6C8D7A5F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D236-B120-443C-90B4-8D144649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49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520-B82A-4AA8-AC3F-6E4A6C8D7A5F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D236-B120-443C-90B4-8D144649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1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520-B82A-4AA8-AC3F-6E4A6C8D7A5F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D236-B120-443C-90B4-8D144649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9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520-B82A-4AA8-AC3F-6E4A6C8D7A5F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D236-B120-443C-90B4-8D144649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5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520-B82A-4AA8-AC3F-6E4A6C8D7A5F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D236-B120-443C-90B4-8D144649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3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520-B82A-4AA8-AC3F-6E4A6C8D7A5F}" type="datetimeFigureOut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D236-B120-443C-90B4-8D144649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8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520-B82A-4AA8-AC3F-6E4A6C8D7A5F}" type="datetimeFigureOut">
              <a:rPr lang="en-US" smtClean="0"/>
              <a:t>4/5/20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D236-B120-443C-90B4-8D144649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1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520-B82A-4AA8-AC3F-6E4A6C8D7A5F}" type="datetimeFigureOut">
              <a:rPr lang="en-US" smtClean="0"/>
              <a:t>4/5/20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D236-B120-443C-90B4-8D144649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8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520-B82A-4AA8-AC3F-6E4A6C8D7A5F}" type="datetimeFigureOut">
              <a:rPr lang="en-US" smtClean="0"/>
              <a:t>4/5/20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D236-B120-443C-90B4-8D144649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0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520-B82A-4AA8-AC3F-6E4A6C8D7A5F}" type="datetimeFigureOut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D236-B120-443C-90B4-8D144649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8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1520-B82A-4AA8-AC3F-6E4A6C8D7A5F}" type="datetimeFigureOut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D236-B120-443C-90B4-8D144649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0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71520-B82A-4AA8-AC3F-6E4A6C8D7A5F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6AD236-B120-443C-90B4-8D144649A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2226" y="2213360"/>
            <a:ext cx="8870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BÁO CÁO ĐỒ ÁN LẦN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97494" y="4280018"/>
            <a:ext cx="64178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Sinh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Bùi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Quốc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Khôi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Nhóm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: 45</a:t>
            </a:r>
          </a:p>
        </p:txBody>
      </p:sp>
    </p:spTree>
    <p:extLst>
      <p:ext uri="{BB962C8B-B14F-4D97-AF65-F5344CB8AC3E}">
        <p14:creationId xmlns:p14="http://schemas.microsoft.com/office/powerpoint/2010/main" val="113168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398" y="178038"/>
            <a:ext cx="102036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phụ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trách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nhóm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Phụ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trách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thử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loại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server local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quy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trình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đo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Bảng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687738"/>
              </p:ext>
            </p:extLst>
          </p:nvPr>
        </p:nvGraphicFramePr>
        <p:xfrm>
          <a:off x="418740" y="2794471"/>
          <a:ext cx="10203683" cy="3478423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217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6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2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3783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Tên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công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việc</a:t>
                      </a:r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Mô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tả</a:t>
                      </a:r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Tình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trạng</a:t>
                      </a:r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Ghi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chú</a:t>
                      </a:r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812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Xây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dựng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Xây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dựng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model CNN + DNN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dùng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để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phân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biệt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các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loại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trái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cây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chính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xác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trên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test data: 94%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812">
                <a:tc>
                  <a:txBody>
                    <a:bodyPr/>
                    <a:lstStyle/>
                    <a:p>
                      <a:r>
                        <a:rPr lang="en-US" baseline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Phát</a:t>
                      </a:r>
                      <a:r>
                        <a:rPr lang="en-U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baseline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triển</a:t>
                      </a:r>
                      <a:r>
                        <a:rPr lang="en-U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  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Xây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dựng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model one-shot learning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Doing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812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Xây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dựng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server – B1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  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Tìm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hiểu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cách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tạo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local API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trên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máy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chạy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linux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Chốt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sử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dụng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Fast API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vì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sự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cơ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động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và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phù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hợp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812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Xây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dựng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server – B2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   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Viết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API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gọi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model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và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chạy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trên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máy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server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Laptop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sử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dụng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làm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server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chưa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sẵn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sàng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94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398" y="178038"/>
            <a:ext cx="102549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Khó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khăn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tại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397" y="1296113"/>
            <a:ext cx="102549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vấn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nhãn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nhãn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ở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tập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nhau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nhất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nhau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gây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mất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validate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-&gt;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tên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nhãn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khỏi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 startAt="2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Chưa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pháp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truyền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phù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Dự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truyền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lên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xuống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server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đều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ở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dạng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gọi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trả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biết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ai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gửi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-&gt;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môi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trường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truyền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trúc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socket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ở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dạng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key – value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liên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lạc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giữa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bị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nhau</a:t>
            </a:r>
          </a:p>
        </p:txBody>
      </p:sp>
    </p:spTree>
    <p:extLst>
      <p:ext uri="{BB962C8B-B14F-4D97-AF65-F5344CB8AC3E}">
        <p14:creationId xmlns:p14="http://schemas.microsoft.com/office/powerpoint/2010/main" val="16843323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</TotalTime>
  <Words>256</Words>
  <Application>Microsoft Macintosh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Bùi Quốc Khôi</cp:lastModifiedBy>
  <cp:revision>10</cp:revision>
  <dcterms:created xsi:type="dcterms:W3CDTF">2020-04-04T08:10:15Z</dcterms:created>
  <dcterms:modified xsi:type="dcterms:W3CDTF">2020-04-05T09:16:13Z</dcterms:modified>
</cp:coreProperties>
</file>