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h Hieu" initials="MH" lastIdx="1" clrIdx="0">
    <p:extLst>
      <p:ext uri="{19B8F6BF-5375-455C-9EA6-DF929625EA0E}">
        <p15:presenceInfo xmlns:p15="http://schemas.microsoft.com/office/powerpoint/2012/main" userId="b9ca702e58284e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6T16:01:28.257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B79E7-4F7F-4560-A55B-0410C9EF0761}" type="datetimeFigureOut">
              <a:rPr lang="en-US" smtClean="0"/>
              <a:t>06/16/2018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F3978-665C-4C2E-9ED4-2E3E5526E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1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F3978-665C-4C2E-9ED4-2E3E5526E6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55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75565" y="6041362"/>
            <a:ext cx="911939" cy="365125"/>
          </a:xfrm>
        </p:spPr>
        <p:txBody>
          <a:bodyPr/>
          <a:lstStyle/>
          <a:p>
            <a:fld id="{95E90AB6-EB0D-41EE-8269-DB74C488A82A}" type="datetime1">
              <a:rPr lang="en-US" smtClean="0"/>
              <a:t>06/16/2018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358" y="6041362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2231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C044-B1A9-4B0C-8ECB-DE75E575EEF6}" type="datetime1">
              <a:rPr lang="en-US" smtClean="0"/>
              <a:t>06/16/2018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3EF9-6FDD-4EC9-9D98-4F966437FBDC}" type="datetime1">
              <a:rPr lang="en-US" smtClean="0"/>
              <a:t>06/16/2018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4C7B-EA90-4FEA-8A90-EBA0360F3ECC}" type="datetime1">
              <a:rPr lang="en-US" smtClean="0"/>
              <a:t>06/16/2018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BD04-50A4-495D-84BA-2D0C3D3DCE56}" type="datetime1">
              <a:rPr lang="en-US" smtClean="0"/>
              <a:t>06/16/2018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DD59-6621-42B9-95A4-67D7C1856A6A}" type="datetime1">
              <a:rPr lang="en-US" smtClean="0"/>
              <a:t>06/16/2018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DE0F-48D4-4B44-8EA4-8A4A4EC94CCF}" type="datetime1">
              <a:rPr lang="en-US" smtClean="0"/>
              <a:t>06/16/2018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AC74-4F30-4FFC-AF2F-AA61027604F6}" type="datetime1">
              <a:rPr lang="en-US" smtClean="0"/>
              <a:t>06/16/2018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5300-F92E-427B-B751-98712C377B4E}" type="datetime1">
              <a:rPr lang="en-US" smtClean="0"/>
              <a:t>06/16/2018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C2E5-6FD1-4BED-A8ED-AD684698AAD0}" type="datetime1">
              <a:rPr lang="en-US" smtClean="0"/>
              <a:t>06/16/2018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088D-7035-48F8-A2EC-38EE3CBB299C}" type="datetime1">
              <a:rPr lang="en-US" smtClean="0"/>
              <a:t>06/16/2018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500C-F609-4196-97B4-766D4E205ECA}" type="datetime1">
              <a:rPr lang="en-US" smtClean="0"/>
              <a:t>06/16/2018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0D29-F538-4530-85D4-32DC426F6CDC}" type="datetime1">
              <a:rPr lang="en-US" smtClean="0"/>
              <a:t>06/16/2018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65C5-6BDD-4C33-89EA-A955C12279AF}" type="datetime1">
              <a:rPr lang="en-US" smtClean="0"/>
              <a:t>06/16/2018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7846-7A96-491E-BE94-81CC61AB2398}" type="datetime1">
              <a:rPr lang="en-US" smtClean="0"/>
              <a:t>06/16/2018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D0255-5CDD-46F6-B1DB-10DA16823C92}" type="datetime1">
              <a:rPr lang="en-US" smtClean="0"/>
              <a:t>06/16/2018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C1F57-F036-4702-BECE-FDF3D047179F}" type="datetime1">
              <a:rPr lang="en-US" smtClean="0"/>
              <a:t>06/16/2018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6493" y="1689224"/>
            <a:ext cx="8065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6493" y="3968496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6493" y="4480560"/>
            <a:ext cx="5832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TS.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Mai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Hường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u="sng" smtClean="0"/>
              <a:pPr/>
              <a:t>1</a:t>
            </a:fld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23687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1103" y="6041362"/>
            <a:ext cx="708785" cy="365125"/>
          </a:xfrm>
        </p:spPr>
        <p:txBody>
          <a:bodyPr/>
          <a:lstStyle/>
          <a:p>
            <a:fld id="{D57F1E4F-1CFF-5643-939E-217C01CDF565}" type="slidenum">
              <a:rPr lang="en-US" sz="2800" u="sng" smtClean="0"/>
              <a:pPr/>
              <a:t>2</a:t>
            </a:fld>
            <a:endParaRPr lang="en-US" sz="28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905256" y="630936"/>
            <a:ext cx="4075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7048" y="1892808"/>
            <a:ext cx="604043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CSDL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64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3399" y="5760720"/>
            <a:ext cx="683339" cy="713232"/>
          </a:xfrm>
        </p:spPr>
        <p:txBody>
          <a:bodyPr/>
          <a:lstStyle/>
          <a:p>
            <a:endParaRPr lang="en-US" dirty="0"/>
          </a:p>
          <a:p>
            <a:fld id="{D57F1E4F-1CFF-5643-939E-217C01CDF565}" type="slidenum">
              <a:rPr lang="en-US" sz="2800" u="sng" smtClean="0"/>
              <a:pPr/>
              <a:t>3</a:t>
            </a:fld>
            <a:endParaRPr lang="en-US" sz="28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282146" y="996696"/>
            <a:ext cx="3645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7128" y="23774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39112" y="2249424"/>
            <a:ext cx="65918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5484" y="605002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800" u="sng" smtClean="0"/>
              <a:pPr/>
              <a:t>4</a:t>
            </a:fld>
            <a:endParaRPr lang="en-US" sz="28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10896" y="649224"/>
            <a:ext cx="3328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990088" y="18653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265845"/>
              </p:ext>
            </p:extLst>
          </p:nvPr>
        </p:nvGraphicFramePr>
        <p:xfrm>
          <a:off x="2990088" y="438912"/>
          <a:ext cx="6065838" cy="5976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7749859" imgH="5069945" progId="Visio.Drawing.11">
                  <p:embed/>
                </p:oleObj>
              </mc:Choice>
              <mc:Fallback>
                <p:oleObj name="Visio" r:id="rId3" imgW="7749859" imgH="506994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088" y="438912"/>
                        <a:ext cx="6065838" cy="59762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2225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7095" y="6062472"/>
            <a:ext cx="683339" cy="371447"/>
          </a:xfrm>
        </p:spPr>
        <p:txBody>
          <a:bodyPr/>
          <a:lstStyle/>
          <a:p>
            <a:fld id="{D57F1E4F-1CFF-5643-939E-217C01CDF565}" type="slidenum">
              <a:rPr lang="en-US" sz="2800" u="sng" smtClean="0"/>
              <a:pPr/>
              <a:t>5</a:t>
            </a:fld>
            <a:endParaRPr lang="en-US" sz="28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502921" y="475488"/>
            <a:ext cx="2679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671" y="559136"/>
            <a:ext cx="6592825" cy="613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95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35383" y="6013930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800" u="sng" smtClean="0"/>
              <a:pPr/>
              <a:t>6</a:t>
            </a:fld>
            <a:endParaRPr lang="en-US" sz="28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07951" y="548640"/>
            <a:ext cx="8602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Ngôn</a:t>
            </a:r>
            <a:r>
              <a:rPr lang="en-US" sz="4000" dirty="0" smtClean="0"/>
              <a:t> </a:t>
            </a:r>
            <a:r>
              <a:rPr lang="en-US" sz="4000" dirty="0" err="1" smtClean="0"/>
              <a:t>ngữ</a:t>
            </a:r>
            <a:r>
              <a:rPr lang="en-US" sz="4000" dirty="0" smtClean="0"/>
              <a:t> </a:t>
            </a:r>
            <a:r>
              <a:rPr lang="en-US" sz="4000" dirty="0" err="1" smtClean="0"/>
              <a:t>cài</a:t>
            </a:r>
            <a:r>
              <a:rPr lang="en-US" sz="4000" dirty="0" smtClean="0"/>
              <a:t> </a:t>
            </a:r>
            <a:r>
              <a:rPr lang="en-US" sz="4000" dirty="0" err="1" smtClean="0"/>
              <a:t>đặt</a:t>
            </a:r>
            <a:r>
              <a:rPr lang="en-US" sz="4000" dirty="0" smtClean="0"/>
              <a:t> </a:t>
            </a:r>
            <a:r>
              <a:rPr lang="en-US" sz="4000" dirty="0" err="1" smtClean="0"/>
              <a:t>và</a:t>
            </a:r>
            <a:r>
              <a:rPr lang="en-US" sz="4000" dirty="0" smtClean="0"/>
              <a:t> </a:t>
            </a:r>
            <a:r>
              <a:rPr lang="en-US" sz="4000" dirty="0" err="1" smtClean="0"/>
              <a:t>hệ</a:t>
            </a:r>
            <a:r>
              <a:rPr lang="en-US" sz="4000" dirty="0" smtClean="0"/>
              <a:t> </a:t>
            </a:r>
            <a:r>
              <a:rPr lang="en-US" sz="4000" dirty="0" err="1" smtClean="0"/>
              <a:t>quản</a:t>
            </a:r>
            <a:r>
              <a:rPr lang="en-US" sz="4000" dirty="0" smtClean="0"/>
              <a:t> </a:t>
            </a:r>
            <a:r>
              <a:rPr lang="en-US" sz="4000" dirty="0" err="1" smtClean="0"/>
              <a:t>trị</a:t>
            </a:r>
            <a:r>
              <a:rPr lang="en-US" sz="4000" dirty="0" smtClean="0"/>
              <a:t> CSDL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958764" y="1481328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59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</TotalTime>
  <Words>124</Words>
  <Application>Microsoft Office PowerPoint</Application>
  <PresentationFormat>Widescreen</PresentationFormat>
  <Paragraphs>26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Microsoft Visio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Hieu</dc:creator>
  <cp:lastModifiedBy>Minh Hieu</cp:lastModifiedBy>
  <cp:revision>10</cp:revision>
  <dcterms:created xsi:type="dcterms:W3CDTF">2018-06-16T08:27:45Z</dcterms:created>
  <dcterms:modified xsi:type="dcterms:W3CDTF">2018-06-16T10:00:04Z</dcterms:modified>
</cp:coreProperties>
</file>