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B1A17F-4056-4C50-BEB7-CCBEEF53809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FF09260-F6BA-4641-8F27-440571DA6ED8}">
      <dgm:prSet phldrT="[Text]" custT="1"/>
      <dgm:spPr/>
      <dgm:t>
        <a:bodyPr/>
        <a:lstStyle/>
        <a:p>
          <a:r>
            <a:rPr lang="en-US" sz="2400" dirty="0" smtClean="0"/>
            <a:t>BOARD</a:t>
          </a:r>
          <a:endParaRPr lang="en-US" sz="2400" dirty="0"/>
        </a:p>
      </dgm:t>
    </dgm:pt>
    <dgm:pt modelId="{06B6FDF5-3F96-4763-BCE6-DDD4D19C6FE1}" type="parTrans" cxnId="{3F277019-96C7-43DF-8595-AAAF9D81B98D}">
      <dgm:prSet/>
      <dgm:spPr/>
      <dgm:t>
        <a:bodyPr/>
        <a:lstStyle/>
        <a:p>
          <a:endParaRPr lang="en-US" sz="2400"/>
        </a:p>
      </dgm:t>
    </dgm:pt>
    <dgm:pt modelId="{12EC8BB1-F388-4BD6-91FD-8F4BD99132D9}" type="sibTrans" cxnId="{3F277019-96C7-43DF-8595-AAAF9D81B98D}">
      <dgm:prSet/>
      <dgm:spPr/>
      <dgm:t>
        <a:bodyPr/>
        <a:lstStyle/>
        <a:p>
          <a:endParaRPr lang="en-US" sz="2400"/>
        </a:p>
      </dgm:t>
    </dgm:pt>
    <dgm:pt modelId="{388E6C48-C2D3-4A5F-BD1E-E53A8BF2AED7}">
      <dgm:prSet phldrT="[Text]" custT="1"/>
      <dgm:spPr/>
      <dgm:t>
        <a:bodyPr/>
        <a:lstStyle/>
        <a:p>
          <a:r>
            <a:rPr lang="en-US" sz="2400" dirty="0" smtClean="0"/>
            <a:t>IMAGE LOADER</a:t>
          </a:r>
          <a:endParaRPr lang="en-US" sz="2400" dirty="0"/>
        </a:p>
      </dgm:t>
    </dgm:pt>
    <dgm:pt modelId="{1F35F34A-E247-4588-9A34-8C29FBA8F2AC}" type="parTrans" cxnId="{B33FE0B9-917A-4554-9FD3-45D83E5E7F1A}">
      <dgm:prSet/>
      <dgm:spPr/>
      <dgm:t>
        <a:bodyPr/>
        <a:lstStyle/>
        <a:p>
          <a:endParaRPr lang="en-US" sz="2400"/>
        </a:p>
      </dgm:t>
    </dgm:pt>
    <dgm:pt modelId="{5E2060D5-AD5D-4330-A8A2-3D229EF09441}" type="sibTrans" cxnId="{B33FE0B9-917A-4554-9FD3-45D83E5E7F1A}">
      <dgm:prSet/>
      <dgm:spPr/>
      <dgm:t>
        <a:bodyPr/>
        <a:lstStyle/>
        <a:p>
          <a:endParaRPr lang="en-US" sz="2400"/>
        </a:p>
      </dgm:t>
    </dgm:pt>
    <dgm:pt modelId="{B7EE7B37-2DA2-478C-BFCF-9F2E999579FA}">
      <dgm:prSet phldrT="[Text]" custT="1"/>
      <dgm:spPr/>
      <dgm:t>
        <a:bodyPr/>
        <a:lstStyle/>
        <a:p>
          <a:r>
            <a:rPr lang="en-US" sz="2400" dirty="0" smtClean="0"/>
            <a:t>SHAPE</a:t>
          </a:r>
          <a:endParaRPr lang="en-US" sz="2400" dirty="0"/>
        </a:p>
      </dgm:t>
    </dgm:pt>
    <dgm:pt modelId="{09648B5E-47EB-426E-B6C5-9A0539545B28}" type="parTrans" cxnId="{E4013C90-E915-4B50-997C-EC706B52BC1D}">
      <dgm:prSet/>
      <dgm:spPr/>
      <dgm:t>
        <a:bodyPr/>
        <a:lstStyle/>
        <a:p>
          <a:endParaRPr lang="en-US" sz="2400"/>
        </a:p>
      </dgm:t>
    </dgm:pt>
    <dgm:pt modelId="{65D1DB40-B6B2-4F92-B66E-E83F85722ED5}" type="sibTrans" cxnId="{E4013C90-E915-4B50-997C-EC706B52BC1D}">
      <dgm:prSet/>
      <dgm:spPr/>
      <dgm:t>
        <a:bodyPr/>
        <a:lstStyle/>
        <a:p>
          <a:endParaRPr lang="en-US" sz="2400"/>
        </a:p>
      </dgm:t>
    </dgm:pt>
    <dgm:pt modelId="{AD534407-6E27-4F01-BCCD-80ED482F7CC0}">
      <dgm:prSet phldrT="[Text]" custT="1"/>
      <dgm:spPr/>
      <dgm:t>
        <a:bodyPr/>
        <a:lstStyle/>
        <a:p>
          <a:r>
            <a:rPr lang="en-US" sz="2400" dirty="0" smtClean="0"/>
            <a:t>TITLE</a:t>
          </a:r>
          <a:endParaRPr lang="en-US" sz="2400" dirty="0"/>
        </a:p>
      </dgm:t>
    </dgm:pt>
    <dgm:pt modelId="{22D1ACC6-9AF3-4515-B98E-292541FBF9A7}" type="parTrans" cxnId="{BDAF798A-DD8B-4159-AFD0-F1AB189713ED}">
      <dgm:prSet/>
      <dgm:spPr/>
      <dgm:t>
        <a:bodyPr/>
        <a:lstStyle/>
        <a:p>
          <a:endParaRPr lang="en-US" sz="2400"/>
        </a:p>
      </dgm:t>
    </dgm:pt>
    <dgm:pt modelId="{41287CA5-732A-4C20-8BBF-3C0CF6B4E86B}" type="sibTrans" cxnId="{BDAF798A-DD8B-4159-AFD0-F1AB189713ED}">
      <dgm:prSet/>
      <dgm:spPr/>
      <dgm:t>
        <a:bodyPr/>
        <a:lstStyle/>
        <a:p>
          <a:endParaRPr lang="en-US" sz="2400"/>
        </a:p>
      </dgm:t>
    </dgm:pt>
    <dgm:pt modelId="{0798CA3B-903A-4D73-9FF6-D267D72651D3}">
      <dgm:prSet phldrT="[Text]" custT="1"/>
      <dgm:spPr/>
      <dgm:t>
        <a:bodyPr/>
        <a:lstStyle/>
        <a:p>
          <a:r>
            <a:rPr lang="en-US" sz="2400" dirty="0" smtClean="0"/>
            <a:t>WINDOW</a:t>
          </a:r>
          <a:endParaRPr lang="en-US" sz="2400" dirty="0"/>
        </a:p>
      </dgm:t>
    </dgm:pt>
    <dgm:pt modelId="{3E9CF63B-8EF2-489B-A0D0-3377BB134462}" type="parTrans" cxnId="{DAE9887D-784A-4000-BEA6-68259745DCBF}">
      <dgm:prSet/>
      <dgm:spPr/>
      <dgm:t>
        <a:bodyPr/>
        <a:lstStyle/>
        <a:p>
          <a:endParaRPr lang="en-US" sz="2400"/>
        </a:p>
      </dgm:t>
    </dgm:pt>
    <dgm:pt modelId="{44F0E6E7-1CDB-451E-ABA3-F9591EA0F106}" type="sibTrans" cxnId="{DAE9887D-784A-4000-BEA6-68259745DCBF}">
      <dgm:prSet/>
      <dgm:spPr/>
      <dgm:t>
        <a:bodyPr/>
        <a:lstStyle/>
        <a:p>
          <a:endParaRPr lang="en-US" sz="2400"/>
        </a:p>
      </dgm:t>
    </dgm:pt>
    <dgm:pt modelId="{61C7BE5C-0BB3-48F1-87F6-8C1DDE39E1F6}" type="pres">
      <dgm:prSet presAssocID="{A7B1A17F-4056-4C50-BEB7-CCBEEF53809F}" presName="diagram" presStyleCnt="0">
        <dgm:presLayoutVars>
          <dgm:dir/>
          <dgm:resizeHandles val="exact"/>
        </dgm:presLayoutVars>
      </dgm:prSet>
      <dgm:spPr/>
    </dgm:pt>
    <dgm:pt modelId="{5F4B3E80-606F-4F1C-BF63-F93C3F8BC54B}" type="pres">
      <dgm:prSet presAssocID="{4FF09260-F6BA-4641-8F27-440571DA6ED8}" presName="node" presStyleLbl="node1" presStyleIdx="0" presStyleCnt="5">
        <dgm:presLayoutVars>
          <dgm:bulletEnabled val="1"/>
        </dgm:presLayoutVars>
      </dgm:prSet>
      <dgm:spPr/>
      <dgm:t>
        <a:bodyPr/>
        <a:lstStyle/>
        <a:p>
          <a:endParaRPr lang="en-US"/>
        </a:p>
      </dgm:t>
    </dgm:pt>
    <dgm:pt modelId="{B816705F-12A5-4240-BBD8-2691FF4AB2F2}" type="pres">
      <dgm:prSet presAssocID="{12EC8BB1-F388-4BD6-91FD-8F4BD99132D9}" presName="sibTrans" presStyleCnt="0"/>
      <dgm:spPr/>
    </dgm:pt>
    <dgm:pt modelId="{ABCF4A21-D119-42B4-A1C7-0BDB05C0198A}" type="pres">
      <dgm:prSet presAssocID="{388E6C48-C2D3-4A5F-BD1E-E53A8BF2AED7}" presName="node" presStyleLbl="node1" presStyleIdx="1" presStyleCnt="5">
        <dgm:presLayoutVars>
          <dgm:bulletEnabled val="1"/>
        </dgm:presLayoutVars>
      </dgm:prSet>
      <dgm:spPr/>
      <dgm:t>
        <a:bodyPr/>
        <a:lstStyle/>
        <a:p>
          <a:endParaRPr lang="en-US"/>
        </a:p>
      </dgm:t>
    </dgm:pt>
    <dgm:pt modelId="{7BB87A3F-4A3C-4AF2-A5AF-6E52459CCF89}" type="pres">
      <dgm:prSet presAssocID="{5E2060D5-AD5D-4330-A8A2-3D229EF09441}" presName="sibTrans" presStyleCnt="0"/>
      <dgm:spPr/>
    </dgm:pt>
    <dgm:pt modelId="{711347CF-B09D-48EE-B3FD-A15065527418}" type="pres">
      <dgm:prSet presAssocID="{B7EE7B37-2DA2-478C-BFCF-9F2E999579FA}" presName="node" presStyleLbl="node1" presStyleIdx="2" presStyleCnt="5">
        <dgm:presLayoutVars>
          <dgm:bulletEnabled val="1"/>
        </dgm:presLayoutVars>
      </dgm:prSet>
      <dgm:spPr/>
      <dgm:t>
        <a:bodyPr/>
        <a:lstStyle/>
        <a:p>
          <a:endParaRPr lang="en-US"/>
        </a:p>
      </dgm:t>
    </dgm:pt>
    <dgm:pt modelId="{3BE402B0-4A6F-4AF8-AE93-54FF653685D5}" type="pres">
      <dgm:prSet presAssocID="{65D1DB40-B6B2-4F92-B66E-E83F85722ED5}" presName="sibTrans" presStyleCnt="0"/>
      <dgm:spPr/>
    </dgm:pt>
    <dgm:pt modelId="{C17A4476-B6A6-4F1B-B093-9007480B91F8}" type="pres">
      <dgm:prSet presAssocID="{AD534407-6E27-4F01-BCCD-80ED482F7CC0}" presName="node" presStyleLbl="node1" presStyleIdx="3" presStyleCnt="5">
        <dgm:presLayoutVars>
          <dgm:bulletEnabled val="1"/>
        </dgm:presLayoutVars>
      </dgm:prSet>
      <dgm:spPr/>
    </dgm:pt>
    <dgm:pt modelId="{2A945ECC-5928-4365-B25A-A09096399779}" type="pres">
      <dgm:prSet presAssocID="{41287CA5-732A-4C20-8BBF-3C0CF6B4E86B}" presName="sibTrans" presStyleCnt="0"/>
      <dgm:spPr/>
    </dgm:pt>
    <dgm:pt modelId="{AB5283C9-E558-42B5-8FBA-B4B5C86670F7}" type="pres">
      <dgm:prSet presAssocID="{0798CA3B-903A-4D73-9FF6-D267D72651D3}" presName="node" presStyleLbl="node1" presStyleIdx="4" presStyleCnt="5">
        <dgm:presLayoutVars>
          <dgm:bulletEnabled val="1"/>
        </dgm:presLayoutVars>
      </dgm:prSet>
      <dgm:spPr/>
    </dgm:pt>
  </dgm:ptLst>
  <dgm:cxnLst>
    <dgm:cxn modelId="{EF65397B-97EC-4FA1-99F1-23B7D50AB5C4}" type="presOf" srcId="{A7B1A17F-4056-4C50-BEB7-CCBEEF53809F}" destId="{61C7BE5C-0BB3-48F1-87F6-8C1DDE39E1F6}" srcOrd="0" destOrd="0" presId="urn:microsoft.com/office/officeart/2005/8/layout/default"/>
    <dgm:cxn modelId="{043A24B6-2EAB-458F-9B07-81E72BCB3B7E}" type="presOf" srcId="{4FF09260-F6BA-4641-8F27-440571DA6ED8}" destId="{5F4B3E80-606F-4F1C-BF63-F93C3F8BC54B}" srcOrd="0" destOrd="0" presId="urn:microsoft.com/office/officeart/2005/8/layout/default"/>
    <dgm:cxn modelId="{E4013C90-E915-4B50-997C-EC706B52BC1D}" srcId="{A7B1A17F-4056-4C50-BEB7-CCBEEF53809F}" destId="{B7EE7B37-2DA2-478C-BFCF-9F2E999579FA}" srcOrd="2" destOrd="0" parTransId="{09648B5E-47EB-426E-B6C5-9A0539545B28}" sibTransId="{65D1DB40-B6B2-4F92-B66E-E83F85722ED5}"/>
    <dgm:cxn modelId="{3F277019-96C7-43DF-8595-AAAF9D81B98D}" srcId="{A7B1A17F-4056-4C50-BEB7-CCBEEF53809F}" destId="{4FF09260-F6BA-4641-8F27-440571DA6ED8}" srcOrd="0" destOrd="0" parTransId="{06B6FDF5-3F96-4763-BCE6-DDD4D19C6FE1}" sibTransId="{12EC8BB1-F388-4BD6-91FD-8F4BD99132D9}"/>
    <dgm:cxn modelId="{10809308-83D1-4F2C-BA79-8387AD329025}" type="presOf" srcId="{0798CA3B-903A-4D73-9FF6-D267D72651D3}" destId="{AB5283C9-E558-42B5-8FBA-B4B5C86670F7}" srcOrd="0" destOrd="0" presId="urn:microsoft.com/office/officeart/2005/8/layout/default"/>
    <dgm:cxn modelId="{B33FE0B9-917A-4554-9FD3-45D83E5E7F1A}" srcId="{A7B1A17F-4056-4C50-BEB7-CCBEEF53809F}" destId="{388E6C48-C2D3-4A5F-BD1E-E53A8BF2AED7}" srcOrd="1" destOrd="0" parTransId="{1F35F34A-E247-4588-9A34-8C29FBA8F2AC}" sibTransId="{5E2060D5-AD5D-4330-A8A2-3D229EF09441}"/>
    <dgm:cxn modelId="{92473CFA-B4DA-4026-8CE5-3E6A3D2486B5}" type="presOf" srcId="{B7EE7B37-2DA2-478C-BFCF-9F2E999579FA}" destId="{711347CF-B09D-48EE-B3FD-A15065527418}" srcOrd="0" destOrd="0" presId="urn:microsoft.com/office/officeart/2005/8/layout/default"/>
    <dgm:cxn modelId="{DAB2CD87-6D12-4EC1-AB48-1952D9AE22F9}" type="presOf" srcId="{388E6C48-C2D3-4A5F-BD1E-E53A8BF2AED7}" destId="{ABCF4A21-D119-42B4-A1C7-0BDB05C0198A}" srcOrd="0" destOrd="0" presId="urn:microsoft.com/office/officeart/2005/8/layout/default"/>
    <dgm:cxn modelId="{DAE9887D-784A-4000-BEA6-68259745DCBF}" srcId="{A7B1A17F-4056-4C50-BEB7-CCBEEF53809F}" destId="{0798CA3B-903A-4D73-9FF6-D267D72651D3}" srcOrd="4" destOrd="0" parTransId="{3E9CF63B-8EF2-489B-A0D0-3377BB134462}" sibTransId="{44F0E6E7-1CDB-451E-ABA3-F9591EA0F106}"/>
    <dgm:cxn modelId="{BDAF798A-DD8B-4159-AFD0-F1AB189713ED}" srcId="{A7B1A17F-4056-4C50-BEB7-CCBEEF53809F}" destId="{AD534407-6E27-4F01-BCCD-80ED482F7CC0}" srcOrd="3" destOrd="0" parTransId="{22D1ACC6-9AF3-4515-B98E-292541FBF9A7}" sibTransId="{41287CA5-732A-4C20-8BBF-3C0CF6B4E86B}"/>
    <dgm:cxn modelId="{F2B62922-EF3F-48D5-B008-8ED9824EAF5D}" type="presOf" srcId="{AD534407-6E27-4F01-BCCD-80ED482F7CC0}" destId="{C17A4476-B6A6-4F1B-B093-9007480B91F8}" srcOrd="0" destOrd="0" presId="urn:microsoft.com/office/officeart/2005/8/layout/default"/>
    <dgm:cxn modelId="{92BEADA5-2DF1-465D-919D-057F2899A0B9}" type="presParOf" srcId="{61C7BE5C-0BB3-48F1-87F6-8C1DDE39E1F6}" destId="{5F4B3E80-606F-4F1C-BF63-F93C3F8BC54B}" srcOrd="0" destOrd="0" presId="urn:microsoft.com/office/officeart/2005/8/layout/default"/>
    <dgm:cxn modelId="{183CC55B-1559-4C92-B637-4049361192A0}" type="presParOf" srcId="{61C7BE5C-0BB3-48F1-87F6-8C1DDE39E1F6}" destId="{B816705F-12A5-4240-BBD8-2691FF4AB2F2}" srcOrd="1" destOrd="0" presId="urn:microsoft.com/office/officeart/2005/8/layout/default"/>
    <dgm:cxn modelId="{326CE2B8-DDE9-45C0-A892-BF705D137ADA}" type="presParOf" srcId="{61C7BE5C-0BB3-48F1-87F6-8C1DDE39E1F6}" destId="{ABCF4A21-D119-42B4-A1C7-0BDB05C0198A}" srcOrd="2" destOrd="0" presId="urn:microsoft.com/office/officeart/2005/8/layout/default"/>
    <dgm:cxn modelId="{23766B8A-51C1-4DA9-B525-665AE2472401}" type="presParOf" srcId="{61C7BE5C-0BB3-48F1-87F6-8C1DDE39E1F6}" destId="{7BB87A3F-4A3C-4AF2-A5AF-6E52459CCF89}" srcOrd="3" destOrd="0" presId="urn:microsoft.com/office/officeart/2005/8/layout/default"/>
    <dgm:cxn modelId="{693D9C33-843A-4C99-B64E-B644FBEA3717}" type="presParOf" srcId="{61C7BE5C-0BB3-48F1-87F6-8C1DDE39E1F6}" destId="{711347CF-B09D-48EE-B3FD-A15065527418}" srcOrd="4" destOrd="0" presId="urn:microsoft.com/office/officeart/2005/8/layout/default"/>
    <dgm:cxn modelId="{FA1C9265-332F-4DFA-A5C2-F2A1BF0F3E81}" type="presParOf" srcId="{61C7BE5C-0BB3-48F1-87F6-8C1DDE39E1F6}" destId="{3BE402B0-4A6F-4AF8-AE93-54FF653685D5}" srcOrd="5" destOrd="0" presId="urn:microsoft.com/office/officeart/2005/8/layout/default"/>
    <dgm:cxn modelId="{77850742-A730-4711-876D-08626FDC3BED}" type="presParOf" srcId="{61C7BE5C-0BB3-48F1-87F6-8C1DDE39E1F6}" destId="{C17A4476-B6A6-4F1B-B093-9007480B91F8}" srcOrd="6" destOrd="0" presId="urn:microsoft.com/office/officeart/2005/8/layout/default"/>
    <dgm:cxn modelId="{58FD87FF-E789-40C6-A79D-B297E2540DBC}" type="presParOf" srcId="{61C7BE5C-0BB3-48F1-87F6-8C1DDE39E1F6}" destId="{2A945ECC-5928-4365-B25A-A09096399779}" srcOrd="7" destOrd="0" presId="urn:microsoft.com/office/officeart/2005/8/layout/default"/>
    <dgm:cxn modelId="{71E6BAB6-2F11-4870-86C1-D46AD9A463D5}" type="presParOf" srcId="{61C7BE5C-0BB3-48F1-87F6-8C1DDE39E1F6}" destId="{AB5283C9-E558-42B5-8FBA-B4B5C86670F7}"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B3E80-606F-4F1C-BF63-F93C3F8BC54B}">
      <dsp:nvSpPr>
        <dsp:cNvPr id="0" name=""/>
        <dsp:cNvSpPr/>
      </dsp:nvSpPr>
      <dsp:spPr>
        <a:xfrm>
          <a:off x="397549" y="1960"/>
          <a:ext cx="2751906" cy="1651143"/>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BOARD</a:t>
          </a:r>
          <a:endParaRPr lang="en-US" sz="2400" kern="1200" dirty="0"/>
        </a:p>
      </dsp:txBody>
      <dsp:txXfrm>
        <a:off x="397549" y="1960"/>
        <a:ext cx="2751906" cy="1651143"/>
      </dsp:txXfrm>
    </dsp:sp>
    <dsp:sp modelId="{ABCF4A21-D119-42B4-A1C7-0BDB05C0198A}">
      <dsp:nvSpPr>
        <dsp:cNvPr id="0" name=""/>
        <dsp:cNvSpPr/>
      </dsp:nvSpPr>
      <dsp:spPr>
        <a:xfrm>
          <a:off x="3424646" y="1960"/>
          <a:ext cx="2751906" cy="1651143"/>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IMAGE LOADER</a:t>
          </a:r>
          <a:endParaRPr lang="en-US" sz="2400" kern="1200" dirty="0"/>
        </a:p>
      </dsp:txBody>
      <dsp:txXfrm>
        <a:off x="3424646" y="1960"/>
        <a:ext cx="2751906" cy="1651143"/>
      </dsp:txXfrm>
    </dsp:sp>
    <dsp:sp modelId="{711347CF-B09D-48EE-B3FD-A15065527418}">
      <dsp:nvSpPr>
        <dsp:cNvPr id="0" name=""/>
        <dsp:cNvSpPr/>
      </dsp:nvSpPr>
      <dsp:spPr>
        <a:xfrm>
          <a:off x="6451743" y="1960"/>
          <a:ext cx="2751906" cy="1651143"/>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SHAPE</a:t>
          </a:r>
          <a:endParaRPr lang="en-US" sz="2400" kern="1200" dirty="0"/>
        </a:p>
      </dsp:txBody>
      <dsp:txXfrm>
        <a:off x="6451743" y="1960"/>
        <a:ext cx="2751906" cy="1651143"/>
      </dsp:txXfrm>
    </dsp:sp>
    <dsp:sp modelId="{C17A4476-B6A6-4F1B-B093-9007480B91F8}">
      <dsp:nvSpPr>
        <dsp:cNvPr id="0" name=""/>
        <dsp:cNvSpPr/>
      </dsp:nvSpPr>
      <dsp:spPr>
        <a:xfrm>
          <a:off x="1911098" y="1928295"/>
          <a:ext cx="2751906" cy="1651143"/>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TITLE</a:t>
          </a:r>
          <a:endParaRPr lang="en-US" sz="2400" kern="1200" dirty="0"/>
        </a:p>
      </dsp:txBody>
      <dsp:txXfrm>
        <a:off x="1911098" y="1928295"/>
        <a:ext cx="2751906" cy="1651143"/>
      </dsp:txXfrm>
    </dsp:sp>
    <dsp:sp modelId="{AB5283C9-E558-42B5-8FBA-B4B5C86670F7}">
      <dsp:nvSpPr>
        <dsp:cNvPr id="0" name=""/>
        <dsp:cNvSpPr/>
      </dsp:nvSpPr>
      <dsp:spPr>
        <a:xfrm>
          <a:off x="4938195" y="1928295"/>
          <a:ext cx="2751906" cy="1651143"/>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WINDOW</a:t>
          </a:r>
          <a:endParaRPr lang="en-US" sz="2400" kern="1200" dirty="0"/>
        </a:p>
      </dsp:txBody>
      <dsp:txXfrm>
        <a:off x="4938195" y="1928295"/>
        <a:ext cx="2751906" cy="165114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01/03/21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01/03/21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01/03/21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01/03/21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01/03/21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01/03/21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01/03/21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01/03/21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01/03/21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01/03/21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01/03/21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01/03/21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28" y="1683952"/>
            <a:ext cx="7559797" cy="1120209"/>
          </a:xfrm>
        </p:spPr>
        <p:txBody>
          <a:bodyPr/>
          <a:lstStyle/>
          <a:p>
            <a:r>
              <a:rPr lang="en-US" dirty="0" smtClean="0"/>
              <a:t>TETRIS</a:t>
            </a:r>
            <a:endParaRPr lang="en-US" dirty="0"/>
          </a:p>
        </p:txBody>
      </p:sp>
      <p:pic>
        <p:nvPicPr>
          <p:cNvPr id="4" name="Picture 3"/>
          <p:cNvPicPr>
            <a:picLocks noChangeAspect="1"/>
          </p:cNvPicPr>
          <p:nvPr/>
        </p:nvPicPr>
        <p:blipFill>
          <a:blip r:embed="rId2"/>
          <a:stretch>
            <a:fillRect/>
          </a:stretch>
        </p:blipFill>
        <p:spPr>
          <a:xfrm>
            <a:off x="7220873" y="487680"/>
            <a:ext cx="3839013" cy="5244049"/>
          </a:xfrm>
          <a:prstGeom prst="rect">
            <a:avLst/>
          </a:prstGeom>
        </p:spPr>
      </p:pic>
      <p:sp>
        <p:nvSpPr>
          <p:cNvPr id="5" name="TextBox 4"/>
          <p:cNvSpPr txBox="1"/>
          <p:nvPr/>
        </p:nvSpPr>
        <p:spPr>
          <a:xfrm>
            <a:off x="2272937" y="4075610"/>
            <a:ext cx="3074126" cy="923330"/>
          </a:xfrm>
          <a:prstGeom prst="rect">
            <a:avLst/>
          </a:prstGeom>
          <a:noFill/>
        </p:spPr>
        <p:txBody>
          <a:bodyPr wrap="square" rtlCol="0">
            <a:spAutoFit/>
          </a:bodyPr>
          <a:lstStyle/>
          <a:p>
            <a:r>
              <a:rPr lang="en-US" dirty="0" smtClean="0"/>
              <a:t>Group 20:</a:t>
            </a:r>
          </a:p>
          <a:p>
            <a:r>
              <a:rPr lang="en-US" dirty="0" smtClean="0"/>
              <a:t>TRẦN THANH LẬP</a:t>
            </a:r>
          </a:p>
          <a:p>
            <a:r>
              <a:rPr lang="en-US" dirty="0" smtClean="0"/>
              <a:t>BÙI QUANG HIẾU</a:t>
            </a:r>
            <a:endParaRPr lang="en-US" dirty="0"/>
          </a:p>
        </p:txBody>
      </p:sp>
    </p:spTree>
    <p:extLst>
      <p:ext uri="{BB962C8B-B14F-4D97-AF65-F5344CB8AC3E}">
        <p14:creationId xmlns:p14="http://schemas.microsoft.com/office/powerpoint/2010/main" val="169560459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I.INTRO</a:t>
            </a:r>
            <a:endParaRPr lang="en-US" dirty="0"/>
          </a:p>
        </p:txBody>
      </p:sp>
      <p:sp>
        <p:nvSpPr>
          <p:cNvPr id="3" name="Content Placeholder 2"/>
          <p:cNvSpPr>
            <a:spLocks noGrp="1"/>
          </p:cNvSpPr>
          <p:nvPr>
            <p:ph idx="1"/>
          </p:nvPr>
        </p:nvSpPr>
        <p:spPr/>
        <p:txBody>
          <a:bodyPr/>
          <a:lstStyle/>
          <a:p>
            <a:r>
              <a:rPr lang="en-US" dirty="0"/>
              <a:t>Tetris </a:t>
            </a:r>
            <a:r>
              <a:rPr lang="en-US" dirty="0" smtClean="0"/>
              <a:t>is </a:t>
            </a:r>
            <a:r>
              <a:rPr lang="en-US" dirty="0"/>
              <a:t>a tile-matching video game created by Russian software engineer Alexey Pajitnov in </a:t>
            </a:r>
            <a:r>
              <a:rPr lang="en-US" dirty="0" smtClean="0"/>
              <a:t>1984</a:t>
            </a:r>
          </a:p>
          <a:p>
            <a:r>
              <a:rPr lang="en-US" dirty="0"/>
              <a:t>In </a:t>
            </a:r>
            <a:r>
              <a:rPr lang="en-US" i="1" dirty="0"/>
              <a:t>Tetris</a:t>
            </a:r>
            <a:r>
              <a:rPr lang="en-US" dirty="0"/>
              <a:t>, players complete lines by moving differently shaped pieces </a:t>
            </a:r>
            <a:r>
              <a:rPr lang="en-US" dirty="0" smtClean="0"/>
              <a:t>, </a:t>
            </a:r>
            <a:r>
              <a:rPr lang="en-US" dirty="0"/>
              <a:t>which descend onto the playing field. The completed lines disappear and grant the player points, and the player can proceed to fill the vacated spaces. The game ends when the playing field is filled. The longer the player can delay this inevitable outcome, the higher their score will be</a:t>
            </a:r>
            <a:endParaRPr lang="en-US" dirty="0" smtClean="0"/>
          </a:p>
          <a:p>
            <a:endParaRPr lang="en-US" dirty="0"/>
          </a:p>
        </p:txBody>
      </p:sp>
    </p:spTree>
    <p:extLst>
      <p:ext uri="{BB962C8B-B14F-4D97-AF65-F5344CB8AC3E}">
        <p14:creationId xmlns:p14="http://schemas.microsoft.com/office/powerpoint/2010/main" val="84827624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II.CLASS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7049780"/>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27182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III.CLASS DIAGRAM</a:t>
            </a:r>
            <a:endParaRPr lang="en-US" dirty="0"/>
          </a:p>
        </p:txBody>
      </p:sp>
      <p:pic>
        <p:nvPicPr>
          <p:cNvPr id="4" name="Content Placeholder 3"/>
          <p:cNvPicPr>
            <a:picLocks noGrp="1" noChangeAspect="1"/>
          </p:cNvPicPr>
          <p:nvPr>
            <p:ph idx="1"/>
          </p:nvPr>
        </p:nvPicPr>
        <p:blipFill>
          <a:blip r:embed="rId2"/>
          <a:stretch>
            <a:fillRect/>
          </a:stretch>
        </p:blipFill>
        <p:spPr>
          <a:xfrm>
            <a:off x="1729088" y="1194115"/>
            <a:ext cx="8886223" cy="5407548"/>
          </a:xfrm>
          <a:prstGeom prst="rect">
            <a:avLst/>
          </a:prstGeom>
        </p:spPr>
      </p:pic>
    </p:spTree>
    <p:extLst>
      <p:ext uri="{BB962C8B-B14F-4D97-AF65-F5344CB8AC3E}">
        <p14:creationId xmlns:p14="http://schemas.microsoft.com/office/powerpoint/2010/main" val="1296211436"/>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IV.DEMO</a:t>
            </a:r>
            <a:endParaRPr lang="en-US" dirty="0"/>
          </a:p>
        </p:txBody>
      </p:sp>
    </p:spTree>
    <p:extLst>
      <p:ext uri="{BB962C8B-B14F-4D97-AF65-F5344CB8AC3E}">
        <p14:creationId xmlns:p14="http://schemas.microsoft.com/office/powerpoint/2010/main" val="67379634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17</TotalTime>
  <Words>37</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Franklin Gothic Book</vt:lpstr>
      <vt:lpstr>Crop</vt:lpstr>
      <vt:lpstr>TETRIS</vt:lpstr>
      <vt:lpstr>I.INTRO</vt:lpstr>
      <vt:lpstr>II.CLASS</vt:lpstr>
      <vt:lpstr>III.CLASS DIAGRAM</vt:lpstr>
      <vt:lpstr>IV.DEMO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TETRIS</dc:title>
  <dc:creator>Windows User</dc:creator>
  <cp:lastModifiedBy>Windows User</cp:lastModifiedBy>
  <cp:revision>3</cp:revision>
  <dcterms:created xsi:type="dcterms:W3CDTF">2021-01-03T15:17:03Z</dcterms:created>
  <dcterms:modified xsi:type="dcterms:W3CDTF">2021-01-03T15:34:28Z</dcterms:modified>
</cp:coreProperties>
</file>