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7"/>
  </p:notesMasterIdLst>
  <p:sldIdLst>
    <p:sldId id="256" r:id="rId2"/>
    <p:sldId id="319" r:id="rId3"/>
    <p:sldId id="299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6118" autoAdjust="0"/>
  </p:normalViewPr>
  <p:slideViewPr>
    <p:cSldViewPr snapToGrid="0" snapToObjects="1">
      <p:cViewPr varScale="1">
        <p:scale>
          <a:sx n="60" d="100"/>
          <a:sy n="60" d="100"/>
        </p:scale>
        <p:origin x="996" y="6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1D52A-D421-4F3E-B5E5-8E63B7BD432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D665BF-A307-43EA-AFD8-54AA502FBAFA}">
      <dgm:prSet phldrT="[Text]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Tổng</a:t>
          </a:r>
          <a:r>
            <a: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vi-VN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quan về F</a:t>
          </a:r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ra</a:t>
          </a:r>
          <a:r>
            <a:rPr lang="vi-VN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me (Khung)</a:t>
          </a:r>
          <a:endParaRPr lang="en-US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F9CB9D8-1F92-4BE6-A84F-11B12DB267F2}" type="sibTrans" cxnId="{B2C499CA-CD4C-4643-8379-2D72062717E6}">
      <dgm:prSet/>
      <dgm:spPr/>
      <dgm:t>
        <a:bodyPr/>
        <a:lstStyle/>
        <a:p>
          <a:endParaRPr lang="en-US"/>
        </a:p>
      </dgm:t>
    </dgm:pt>
    <dgm:pt modelId="{24648A85-D100-416A-9FCF-30923FD800BF}" type="parTrans" cxnId="{B2C499CA-CD4C-4643-8379-2D72062717E6}">
      <dgm:prSet/>
      <dgm:spPr/>
      <dgm:t>
        <a:bodyPr/>
        <a:lstStyle/>
        <a:p>
          <a:endParaRPr lang="en-US"/>
        </a:p>
      </dgm:t>
    </dgm:pt>
    <dgm:pt modelId="{824D3081-32CD-4F75-8089-9C434155CF9C}">
      <dgm:prSet phldrT="[Text]"/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Các</a:t>
          </a:r>
          <a:r>
            <a: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thẻ</a:t>
          </a:r>
          <a:r>
            <a: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sử</a:t>
          </a:r>
          <a:r>
            <a: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dụng</a:t>
          </a:r>
          <a:r>
            <a: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trong</a:t>
          </a:r>
          <a:r>
            <a:rPr lang="en-US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frame</a:t>
          </a:r>
          <a:endParaRPr lang="en-US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A5F8D17-9132-44CB-9ACA-AF76E6F82889}" type="sibTrans" cxnId="{1841D177-F469-464A-8185-D53CB342751E}">
      <dgm:prSet/>
      <dgm:spPr/>
      <dgm:t>
        <a:bodyPr/>
        <a:lstStyle/>
        <a:p>
          <a:endParaRPr lang="en-US"/>
        </a:p>
      </dgm:t>
    </dgm:pt>
    <dgm:pt modelId="{A5143F72-555C-4AC6-8DDA-B353D4F0DFAA}" type="parTrans" cxnId="{1841D177-F469-464A-8185-D53CB342751E}">
      <dgm:prSet/>
      <dgm:spPr/>
      <dgm:t>
        <a:bodyPr/>
        <a:lstStyle/>
        <a:p>
          <a:endParaRPr lang="en-US"/>
        </a:p>
      </dgm:t>
    </dgm:pt>
    <dgm:pt modelId="{4F0CD17D-EDA9-4C91-B497-447E6D4B2B27}" type="pres">
      <dgm:prSet presAssocID="{D0F1D52A-D421-4F3E-B5E5-8E63B7BD432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38A83E-711B-4017-A2AD-12178960F2E5}" type="pres">
      <dgm:prSet presAssocID="{9BD665BF-A307-43EA-AFD8-54AA502FBAFA}" presName="parentLin" presStyleCnt="0"/>
      <dgm:spPr/>
    </dgm:pt>
    <dgm:pt modelId="{46BA94A7-6766-413C-B706-17DE64792CE2}" type="pres">
      <dgm:prSet presAssocID="{9BD665BF-A307-43EA-AFD8-54AA502FBAF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0B4A38F-A738-4218-BB05-FDE8D5015D82}" type="pres">
      <dgm:prSet presAssocID="{9BD665BF-A307-43EA-AFD8-54AA502FBAF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2581F-742D-49ED-8CBB-31B36C701485}" type="pres">
      <dgm:prSet presAssocID="{9BD665BF-A307-43EA-AFD8-54AA502FBAFA}" presName="negativeSpace" presStyleCnt="0"/>
      <dgm:spPr/>
    </dgm:pt>
    <dgm:pt modelId="{D1B1A4C6-49CC-4CB2-85CC-07C36B91B05E}" type="pres">
      <dgm:prSet presAssocID="{9BD665BF-A307-43EA-AFD8-54AA502FBAFA}" presName="childText" presStyleLbl="conFgAcc1" presStyleIdx="0" presStyleCnt="2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  <dgm:pt modelId="{3C69AE26-1EB7-41F6-B636-01663F323798}" type="pres">
      <dgm:prSet presAssocID="{FF9CB9D8-1F92-4BE6-A84F-11B12DB267F2}" presName="spaceBetweenRectangles" presStyleCnt="0"/>
      <dgm:spPr/>
    </dgm:pt>
    <dgm:pt modelId="{DBE48C8B-C18D-479C-A598-2AC842EBCD77}" type="pres">
      <dgm:prSet presAssocID="{824D3081-32CD-4F75-8089-9C434155CF9C}" presName="parentLin" presStyleCnt="0"/>
      <dgm:spPr/>
    </dgm:pt>
    <dgm:pt modelId="{579D3A03-A06C-402E-B169-5D7012A7CE7A}" type="pres">
      <dgm:prSet presAssocID="{824D3081-32CD-4F75-8089-9C434155CF9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6456F0A-B8A8-4381-B2F7-42E4EA738082}" type="pres">
      <dgm:prSet presAssocID="{824D3081-32CD-4F75-8089-9C434155CF9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27D6E2-1A7B-49F0-979A-EB052D14797E}" type="pres">
      <dgm:prSet presAssocID="{824D3081-32CD-4F75-8089-9C434155CF9C}" presName="negativeSpace" presStyleCnt="0"/>
      <dgm:spPr/>
    </dgm:pt>
    <dgm:pt modelId="{4D70108D-C0E6-45C0-9586-34B7A3756BE4}" type="pres">
      <dgm:prSet presAssocID="{824D3081-32CD-4F75-8089-9C434155CF9C}" presName="childText" presStyleLbl="conFgAcc1" presStyleIdx="1" presStyleCnt="2">
        <dgm:presLayoutVars>
          <dgm:bulletEnabled val="1"/>
        </dgm:presLayoutVars>
      </dgm:prSet>
      <dgm:spPr>
        <a:ln>
          <a:solidFill>
            <a:schemeClr val="accent1">
              <a:lumMod val="40000"/>
              <a:lumOff val="60000"/>
            </a:schemeClr>
          </a:solidFill>
        </a:ln>
      </dgm:spPr>
    </dgm:pt>
  </dgm:ptLst>
  <dgm:cxnLst>
    <dgm:cxn modelId="{7231D4E2-FFDB-4824-99A7-D2B5EB212C36}" type="presOf" srcId="{824D3081-32CD-4F75-8089-9C434155CF9C}" destId="{579D3A03-A06C-402E-B169-5D7012A7CE7A}" srcOrd="0" destOrd="0" presId="urn:microsoft.com/office/officeart/2005/8/layout/list1"/>
    <dgm:cxn modelId="{7E125EE7-E648-4109-9594-2336232008E6}" type="presOf" srcId="{D0F1D52A-D421-4F3E-B5E5-8E63B7BD4325}" destId="{4F0CD17D-EDA9-4C91-B497-447E6D4B2B27}" srcOrd="0" destOrd="0" presId="urn:microsoft.com/office/officeart/2005/8/layout/list1"/>
    <dgm:cxn modelId="{CE011ED8-027C-4152-86C6-3A1F5B580FF8}" type="presOf" srcId="{9BD665BF-A307-43EA-AFD8-54AA502FBAFA}" destId="{46BA94A7-6766-413C-B706-17DE64792CE2}" srcOrd="0" destOrd="0" presId="urn:microsoft.com/office/officeart/2005/8/layout/list1"/>
    <dgm:cxn modelId="{A904A4BF-40E3-47DF-8AAD-D66D9E69EEA7}" type="presOf" srcId="{824D3081-32CD-4F75-8089-9C434155CF9C}" destId="{16456F0A-B8A8-4381-B2F7-42E4EA738082}" srcOrd="1" destOrd="0" presId="urn:microsoft.com/office/officeart/2005/8/layout/list1"/>
    <dgm:cxn modelId="{B2C499CA-CD4C-4643-8379-2D72062717E6}" srcId="{D0F1D52A-D421-4F3E-B5E5-8E63B7BD4325}" destId="{9BD665BF-A307-43EA-AFD8-54AA502FBAFA}" srcOrd="0" destOrd="0" parTransId="{24648A85-D100-416A-9FCF-30923FD800BF}" sibTransId="{FF9CB9D8-1F92-4BE6-A84F-11B12DB267F2}"/>
    <dgm:cxn modelId="{1841D177-F469-464A-8185-D53CB342751E}" srcId="{D0F1D52A-D421-4F3E-B5E5-8E63B7BD4325}" destId="{824D3081-32CD-4F75-8089-9C434155CF9C}" srcOrd="1" destOrd="0" parTransId="{A5143F72-555C-4AC6-8DDA-B353D4F0DFAA}" sibTransId="{6A5F8D17-9132-44CB-9ACA-AF76E6F82889}"/>
    <dgm:cxn modelId="{5769D281-D93D-4951-A5AD-67BA075F3835}" type="presOf" srcId="{9BD665BF-A307-43EA-AFD8-54AA502FBAFA}" destId="{C0B4A38F-A738-4218-BB05-FDE8D5015D82}" srcOrd="1" destOrd="0" presId="urn:microsoft.com/office/officeart/2005/8/layout/list1"/>
    <dgm:cxn modelId="{03E828E3-CB6B-437E-A723-394AB9B488DD}" type="presParOf" srcId="{4F0CD17D-EDA9-4C91-B497-447E6D4B2B27}" destId="{2838A83E-711B-4017-A2AD-12178960F2E5}" srcOrd="0" destOrd="0" presId="urn:microsoft.com/office/officeart/2005/8/layout/list1"/>
    <dgm:cxn modelId="{D9D96ACE-7DB2-40C3-B2D6-B20E50D8A805}" type="presParOf" srcId="{2838A83E-711B-4017-A2AD-12178960F2E5}" destId="{46BA94A7-6766-413C-B706-17DE64792CE2}" srcOrd="0" destOrd="0" presId="urn:microsoft.com/office/officeart/2005/8/layout/list1"/>
    <dgm:cxn modelId="{3332AE7E-8A4A-41BA-B91A-8924A2DDA089}" type="presParOf" srcId="{2838A83E-711B-4017-A2AD-12178960F2E5}" destId="{C0B4A38F-A738-4218-BB05-FDE8D5015D82}" srcOrd="1" destOrd="0" presId="urn:microsoft.com/office/officeart/2005/8/layout/list1"/>
    <dgm:cxn modelId="{D707396D-9453-4584-8BA6-835ABD1F8448}" type="presParOf" srcId="{4F0CD17D-EDA9-4C91-B497-447E6D4B2B27}" destId="{26E2581F-742D-49ED-8CBB-31B36C701485}" srcOrd="1" destOrd="0" presId="urn:microsoft.com/office/officeart/2005/8/layout/list1"/>
    <dgm:cxn modelId="{381B0E4C-47E2-46EF-B63B-F43353F4C7B6}" type="presParOf" srcId="{4F0CD17D-EDA9-4C91-B497-447E6D4B2B27}" destId="{D1B1A4C6-49CC-4CB2-85CC-07C36B91B05E}" srcOrd="2" destOrd="0" presId="urn:microsoft.com/office/officeart/2005/8/layout/list1"/>
    <dgm:cxn modelId="{2BC08935-EB29-4C60-8237-8D81458F9EBC}" type="presParOf" srcId="{4F0CD17D-EDA9-4C91-B497-447E6D4B2B27}" destId="{3C69AE26-1EB7-41F6-B636-01663F323798}" srcOrd="3" destOrd="0" presId="urn:microsoft.com/office/officeart/2005/8/layout/list1"/>
    <dgm:cxn modelId="{EED02082-C843-476F-B7A6-43C39C436AAD}" type="presParOf" srcId="{4F0CD17D-EDA9-4C91-B497-447E6D4B2B27}" destId="{DBE48C8B-C18D-479C-A598-2AC842EBCD77}" srcOrd="4" destOrd="0" presId="urn:microsoft.com/office/officeart/2005/8/layout/list1"/>
    <dgm:cxn modelId="{C2E81292-459D-4F37-B8C9-AED3AE62529F}" type="presParOf" srcId="{DBE48C8B-C18D-479C-A598-2AC842EBCD77}" destId="{579D3A03-A06C-402E-B169-5D7012A7CE7A}" srcOrd="0" destOrd="0" presId="urn:microsoft.com/office/officeart/2005/8/layout/list1"/>
    <dgm:cxn modelId="{9A65FBDC-6759-4A10-A667-6FF14B9941E1}" type="presParOf" srcId="{DBE48C8B-C18D-479C-A598-2AC842EBCD77}" destId="{16456F0A-B8A8-4381-B2F7-42E4EA738082}" srcOrd="1" destOrd="0" presId="urn:microsoft.com/office/officeart/2005/8/layout/list1"/>
    <dgm:cxn modelId="{17434B11-D610-456B-A548-421091D2D613}" type="presParOf" srcId="{4F0CD17D-EDA9-4C91-B497-447E6D4B2B27}" destId="{4A27D6E2-1A7B-49F0-979A-EB052D14797E}" srcOrd="5" destOrd="0" presId="urn:microsoft.com/office/officeart/2005/8/layout/list1"/>
    <dgm:cxn modelId="{86238F7F-989B-4EF5-A3A5-AAF231D31F1A}" type="presParOf" srcId="{4F0CD17D-EDA9-4C91-B497-447E6D4B2B27}" destId="{4D70108D-C0E6-45C0-9586-34B7A3756B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1A4C6-49CC-4CB2-85CC-07C36B91B05E}">
      <dsp:nvSpPr>
        <dsp:cNvPr id="0" name=""/>
        <dsp:cNvSpPr/>
      </dsp:nvSpPr>
      <dsp:spPr>
        <a:xfrm>
          <a:off x="0" y="1167535"/>
          <a:ext cx="747347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A38F-A738-4218-BB05-FDE8D5015D82}">
      <dsp:nvSpPr>
        <dsp:cNvPr id="0" name=""/>
        <dsp:cNvSpPr/>
      </dsp:nvSpPr>
      <dsp:spPr>
        <a:xfrm>
          <a:off x="373673" y="724735"/>
          <a:ext cx="5231431" cy="8856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736" tIns="0" rIns="19773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Tổng</a:t>
          </a:r>
          <a:r>
            <a:rPr lang="en-US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vi-VN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quan về F</a:t>
          </a: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ra</a:t>
          </a:r>
          <a:r>
            <a:rPr lang="vi-VN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me (Khung)</a:t>
          </a:r>
          <a:endParaRPr lang="en-US" sz="30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16904" y="767966"/>
        <a:ext cx="5144969" cy="799138"/>
      </dsp:txXfrm>
    </dsp:sp>
    <dsp:sp modelId="{4D70108D-C0E6-45C0-9586-34B7A3756BE4}">
      <dsp:nvSpPr>
        <dsp:cNvPr id="0" name=""/>
        <dsp:cNvSpPr/>
      </dsp:nvSpPr>
      <dsp:spPr>
        <a:xfrm>
          <a:off x="0" y="2528336"/>
          <a:ext cx="747347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6F0A-B8A8-4381-B2F7-42E4EA738082}">
      <dsp:nvSpPr>
        <dsp:cNvPr id="0" name=""/>
        <dsp:cNvSpPr/>
      </dsp:nvSpPr>
      <dsp:spPr>
        <a:xfrm>
          <a:off x="373673" y="2085536"/>
          <a:ext cx="5231431" cy="8856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736" tIns="0" rIns="197736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Các</a:t>
          </a:r>
          <a:r>
            <a:rPr lang="en-US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thẻ</a:t>
          </a:r>
          <a:r>
            <a:rPr lang="en-US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sử</a:t>
          </a:r>
          <a:r>
            <a:rPr lang="en-US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dụng</a:t>
          </a:r>
          <a:r>
            <a:rPr lang="en-US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3000" kern="1200" dirty="0" err="1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trong</a:t>
          </a:r>
          <a:r>
            <a:rPr lang="en-US" sz="3000" kern="1200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rPr>
            <a:t> frame</a:t>
          </a:r>
          <a:endParaRPr lang="en-US" sz="3000" kern="1200" dirty="0">
            <a:solidFill>
              <a:schemeClr val="tx1"/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16904" y="2128767"/>
        <a:ext cx="5144969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C8DB59-A6C7-4D67-B5D0-775455FB09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890B0-04A5-46D9-968A-24096F8C65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933C31-7E9C-4F20-B191-1CD61DC8AC10}" type="datetimeFigureOut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FC3E2C-4DC3-4F3C-ADF9-07E4DCDA1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ACF23B-1E22-412D-A7F9-F4194A1A4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B531-67ED-47D0-9CF4-EF2A7BD23A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92E38-BC73-462B-9177-F612BDCA0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FE899D-3E24-41A0-B023-D01FF1A7D0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AA7C10E2-9B79-4518-B703-EA85690B7A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39D5FD83-9E9A-48B3-A0B5-B36F50BBC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DEA110CF-CA0F-4E0E-A49F-7A62E4D57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232A357-941D-4416-AE54-705CCCD5327D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E899D-3E24-41A0-B023-D01FF1A7D0F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687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E899D-3E24-41A0-B023-D01FF1A7D0F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35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7D56-4B0D-4A4E-A4D1-03CD176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DB4E2-3074-478B-BF13-B0B790C05360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7D0E-BF86-4C10-AB2C-5F9ED322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21BA-A84B-49B6-9E55-AAB1A77C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4255F-54E6-4E73-994A-32ED8FEE6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2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DA92-4737-4CAF-99EA-C8D12F16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67184-2006-4BF7-9264-50D7B8A3579E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577C-C162-4553-8760-FD480F79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B4C0-4CA0-420B-A83A-3515FFE4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07C29-0DF0-4AC4-B346-6B6C1A144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84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1AE0-9622-4EAE-86D1-4467F3F7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B05A9-3A4E-4215-A3B5-0C26758C70A7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D8A1D-073A-479E-A6A0-49D7D148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5E1A-7588-4BCB-B22B-BACBA035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1D1570-F273-4DE4-AB94-89823AF1F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11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4A28-EEFD-429A-93D0-4F870284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7645A-E21E-48F4-840E-1C7B1B30823A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D251E-03A4-43D4-AB71-C4DA84B4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16C3-B2E4-49BF-BCB8-81EAF76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27D7A-9E1D-4A70-AFDB-39C24899D5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5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3A1E8-747B-41A8-980C-FC48BCFB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CF668-C3B7-4851-B2ED-3AA4C704486C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E076-7ECF-4CEB-9008-2AF3DF35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E9CF-7B7C-4A58-9D98-9E1534EA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6E143-0D8B-45CE-A4C3-85813EC50C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4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83B4C3-CAAB-4F6A-8C5C-30F177B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52A56-53BF-4A88-B659-9A19B317C92B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F62A9C-A725-4786-BE3C-78425096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7A5F06-9B0B-44DF-A8AA-67808BCB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1FD0D-A79E-4A67-8245-854713633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4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D7FAB5-6FE1-411A-A137-F7B2DA8D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ED075-8F9E-49F1-9A5D-2B98715D9C83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C4AF118-21E0-4198-A3B7-6C0D77C9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80F161-689A-4BBA-998E-F7C3663B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00645-08D9-4995-A258-678583DFB8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15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62DE82-A429-4151-91FF-D61BE141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D591-701A-4021-837F-7B1786E90C56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FAE2F5-8F33-48A9-AAB1-7A51D5F9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4EF6B8-FD0D-4CE3-BE1D-FA6ABE7E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28D6D-0664-41B6-9FCF-C2CEEB580E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26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4DAD08E-A0B4-4DE8-BB29-6C0A336E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B6E08-4826-41A2-AA07-CB740BFD1BEC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C7649E-7AC4-409C-AC47-05A3A1CA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72C1B5-6CED-4227-8CC3-3CB5C2F1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DC9CB-3DAA-4730-9C49-BFE7A918AF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89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F58A73-8848-4808-9A18-C47EC472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58790-189A-4B36-8B48-784E6AC4F4ED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88EEE8-1086-444D-99F6-D257DF7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CFB801-8810-47B1-9BA2-AD0DA428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1FD97-7D29-431A-9B41-86F392BD96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2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F146D2-2614-4BFF-8EA2-15E176D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47276-9840-4465-AAEF-DF37D67C61DC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F7115B-3FC1-4B8F-8A2F-7537384E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C3B23F-427E-4EBF-BD1D-A40D9705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E42AFD-5053-46DA-BDFF-8EEC4C769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1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2B659A6-14AF-4AF9-8B8E-5B7B55F604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5C21C54-56AA-4D42-9A3C-02F78C8D44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CD62-6C0D-4F30-9768-0CB7BCC1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9E085B-62D9-47FC-A422-0D89DB3414E6}" type="datetime1">
              <a:rPr lang="en-US"/>
              <a:pPr>
                <a:defRPr/>
              </a:pPr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99FC-F729-4D5C-91CE-4558155E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A60F-C469-4374-8A89-4D95EF0D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BA492FE-9EEE-4A62-AA12-37C393779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47575-EFA0-423D-A24F-CDF42BD7AB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latin typeface="Cambria" panose="02040503050406030204" pitchFamily="18" charset="0"/>
              </a:rPr>
              <a:t>           </a:t>
            </a:r>
            <a:r>
              <a:rPr lang="vi-VN" altLang="en-US">
                <a:latin typeface="Cambria" panose="02040503050406030204" pitchFamily="18" charset="0"/>
              </a:rPr>
              <a:t>          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F71129-31D1-47E0-835E-64E9EE171B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1270000" y="3368675"/>
            <a:ext cx="32004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D8145-595E-4BBB-A63A-9402BB2192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6374607" y="1040606"/>
            <a:ext cx="6858000" cy="47767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FC8343-97C1-4127-8501-9F4E0B0AC48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7350" y="857250"/>
            <a:ext cx="8027988" cy="5210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Tx/>
              <a:buChar char="-"/>
              <a:defRPr/>
            </a:pPr>
            <a:r>
              <a:rPr lang="en-US" altLang="en-US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78" name="Title 1">
            <a:extLst>
              <a:ext uri="{FF2B5EF4-FFF2-40B4-BE49-F238E27FC236}">
                <a16:creationId xmlns:a16="http://schemas.microsoft.com/office/drawing/2014/main" id="{F2ED06E9-D1B6-4C06-99FF-157544C7C5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3055938"/>
            <a:ext cx="8415338" cy="1533525"/>
          </a:xfrm>
        </p:spPr>
        <p:txBody>
          <a:bodyPr anchor="ctr"/>
          <a:lstStyle/>
          <a:p>
            <a:r>
              <a:rPr lang="vi-VN" alt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TẠO KHUNG TRONG NGÔN NGỮ HTML</a:t>
            </a:r>
            <a:r>
              <a:rPr lang="en-US" altLang="en-US" sz="4000" b="1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(FRAME)</a:t>
            </a:r>
            <a:endParaRPr lang="en-US" altLang="en-US" sz="4000" b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E3152-6F10-4A25-882D-43AF747A92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1524000" y="3365500"/>
            <a:ext cx="3200400" cy="15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80" name="Content Placeholder 2">
            <a:extLst>
              <a:ext uri="{FF2B5EF4-FFF2-40B4-BE49-F238E27FC236}">
                <a16:creationId xmlns:a16="http://schemas.microsoft.com/office/drawing/2014/main" id="{91D4C1F2-75DB-417B-9152-F9120FE83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93738"/>
            <a:ext cx="65659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KHOA CÔNG NGHỆ THÔNG TIN – ĐH SƯ PHẠM HÀ NỘI</a:t>
            </a:r>
            <a:endParaRPr lang="vi-VN" altLang="en-US" sz="180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80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Bộ môn Kỹ thuật máy tính </a:t>
            </a:r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id="{1DDFA44F-4C1A-4B31-83FB-02A023835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0538"/>
            <a:ext cx="7429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2">
            <a:extLst>
              <a:ext uri="{FF2B5EF4-FFF2-40B4-BE49-F238E27FC236}">
                <a16:creationId xmlns:a16="http://schemas.microsoft.com/office/drawing/2014/main" id="{4BD22A68-A905-4B7F-87B5-01C996451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03225"/>
            <a:ext cx="822325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Content Placeholder 2">
            <a:extLst>
              <a:ext uri="{FF2B5EF4-FFF2-40B4-BE49-F238E27FC236}">
                <a16:creationId xmlns:a16="http://schemas.microsoft.com/office/drawing/2014/main" id="{690A02D5-C5E9-4D2B-B932-AE6B4D1CC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5334000"/>
            <a:ext cx="49688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GV: </a:t>
            </a:r>
            <a:r>
              <a:rPr lang="vi-V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Đỗ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Ba </a:t>
            </a:r>
            <a:r>
              <a:rPr lang="en-US" altLang="en-US" sz="2400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Chín</a:t>
            </a: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– K.CNTT</a:t>
            </a:r>
            <a:endParaRPr lang="vi-VN" alt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84" name="Content Placeholder 2">
            <a:extLst>
              <a:ext uri="{FF2B5EF4-FFF2-40B4-BE49-F238E27FC236}">
                <a16:creationId xmlns:a16="http://schemas.microsoft.com/office/drawing/2014/main" id="{D99F1B66-E71C-4333-A138-25E4AD0D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6432550"/>
            <a:ext cx="16621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vi-VN" alt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Hà Nội, </a:t>
            </a:r>
            <a:r>
              <a:rPr lang="vi-VN" alt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202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085" name="Slide Number Placeholder 3">
            <a:extLst>
              <a:ext uri="{FF2B5EF4-FFF2-40B4-BE49-F238E27FC236}">
                <a16:creationId xmlns:a16="http://schemas.microsoft.com/office/drawing/2014/main" id="{443C10F0-5E97-434C-BB49-5809E91F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C0FD4E-DB1A-4D92-ADED-B789D66C115B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086" name="Title 1">
            <a:extLst>
              <a:ext uri="{FF2B5EF4-FFF2-40B4-BE49-F238E27FC236}">
                <a16:creationId xmlns:a16="http://schemas.microsoft.com/office/drawing/2014/main" id="{C2E2E8F1-EB4F-4F86-B504-D22864E71169}"/>
              </a:ext>
            </a:extLst>
          </p:cNvPr>
          <p:cNvSpPr txBox="1">
            <a:spLocks/>
          </p:cNvSpPr>
          <p:nvPr/>
        </p:nvSpPr>
        <p:spPr bwMode="auto">
          <a:xfrm>
            <a:off x="8548688" y="720724"/>
            <a:ext cx="4622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Các</a:t>
            </a:r>
            <a:r>
              <a:rPr lang="en-US" alt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nền</a:t>
            </a:r>
            <a:r>
              <a:rPr lang="en-US" alt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en-US" b="1" dirty="0" err="1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tảng</a:t>
            </a:r>
            <a:r>
              <a:rPr lang="en-US" altLang="en-US" b="1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CN Web</a:t>
            </a:r>
            <a:endParaRPr lang="en-US" alt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3087" name="Picture 2">
            <a:extLst>
              <a:ext uri="{FF2B5EF4-FFF2-40B4-BE49-F238E27FC236}">
                <a16:creationId xmlns:a16="http://schemas.microsoft.com/office/drawing/2014/main" id="{5758F5A0-9A45-41CF-808D-A61AF90C1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450975"/>
            <a:ext cx="337502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CAC144D-C5F2-46BC-A800-7CE7DD9C9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4950" y="165100"/>
            <a:ext cx="8753475" cy="132556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Cambria" panose="02040503050406030204" pitchFamily="18" charset="0"/>
              </a:rPr>
              <a:t>QUAN SÁT</a:t>
            </a:r>
            <a:endParaRPr lang="en-US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4" name="Freeform: Shape 12">
            <a:extLst>
              <a:ext uri="{FF2B5EF4-FFF2-40B4-BE49-F238E27FC236}">
                <a16:creationId xmlns:a16="http://schemas.microsoft.com/office/drawing/2014/main" id="{4F3A5675-2B57-407A-9F73-F11693DEF9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9213" y="0"/>
            <a:ext cx="1135062" cy="47783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30303-FD1D-4319-A1E4-A6D023CE8679}"/>
              </a:ext>
            </a:extLst>
          </p:cNvPr>
          <p:cNvSpPr/>
          <p:nvPr/>
        </p:nvSpPr>
        <p:spPr>
          <a:xfrm>
            <a:off x="1185863" y="280988"/>
            <a:ext cx="46037" cy="1149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9C56C8A8-6905-463F-B4B3-F0CCA554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7305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Slide Number Placeholder 2">
            <a:extLst>
              <a:ext uri="{FF2B5EF4-FFF2-40B4-BE49-F238E27FC236}">
                <a16:creationId xmlns:a16="http://schemas.microsoft.com/office/drawing/2014/main" id="{AFD7B5FB-A9FF-4F62-B714-A323E4BE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79BCB9-84D3-46BC-9F4F-76049A5DB973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631568"/>
            <a:ext cx="11169972" cy="508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CAC144D-C5F2-46BC-A800-7CE7DD9C9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4950" y="165100"/>
            <a:ext cx="8753475" cy="1325563"/>
          </a:xfrm>
        </p:spPr>
        <p:txBody>
          <a:bodyPr/>
          <a:lstStyle/>
          <a:p>
            <a:pPr eaLnBrk="1" hangingPunct="1"/>
            <a:r>
              <a:rPr lang="en-US" altLang="en-US" sz="4000" b="1">
                <a:latin typeface="Cambria" panose="02040503050406030204" pitchFamily="18" charset="0"/>
              </a:rPr>
              <a:t>NỘI DUNG</a:t>
            </a:r>
          </a:p>
        </p:txBody>
      </p:sp>
      <p:sp>
        <p:nvSpPr>
          <p:cNvPr id="4" name="Freeform: Shape 12">
            <a:extLst>
              <a:ext uri="{FF2B5EF4-FFF2-40B4-BE49-F238E27FC236}">
                <a16:creationId xmlns:a16="http://schemas.microsoft.com/office/drawing/2014/main" id="{4F3A5675-2B57-407A-9F73-F11693DEF9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9213" y="0"/>
            <a:ext cx="1135062" cy="47783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30303-FD1D-4319-A1E4-A6D023CE8679}"/>
              </a:ext>
            </a:extLst>
          </p:cNvPr>
          <p:cNvSpPr/>
          <p:nvPr/>
        </p:nvSpPr>
        <p:spPr>
          <a:xfrm>
            <a:off x="1185863" y="280988"/>
            <a:ext cx="46037" cy="1149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9C56C8A8-6905-463F-B4B3-F0CCA554B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7305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Slide Number Placeholder 2">
            <a:extLst>
              <a:ext uri="{FF2B5EF4-FFF2-40B4-BE49-F238E27FC236}">
                <a16:creationId xmlns:a16="http://schemas.microsoft.com/office/drawing/2014/main" id="{AFD7B5FB-A9FF-4F62-B714-A323E4BE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679BCB9-84D3-46BC-9F4F-76049A5DB973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71C2DD2B-8E1B-4EE7-A3B1-ACCAB24458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344863"/>
              </p:ext>
            </p:extLst>
          </p:nvPr>
        </p:nvGraphicFramePr>
        <p:xfrm>
          <a:off x="1904999" y="1950720"/>
          <a:ext cx="7473473" cy="4009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18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279373E-C13E-45D9-B64F-51F2D208C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4950" y="165100"/>
            <a:ext cx="8905875" cy="1325563"/>
          </a:xfrm>
        </p:spPr>
        <p:txBody>
          <a:bodyPr/>
          <a:lstStyle/>
          <a:p>
            <a:pPr eaLnBrk="1" hangingPunct="1"/>
            <a:r>
              <a:rPr lang="vi-VN" altLang="en-US" sz="4000" b="1" dirty="0" smtClean="0">
                <a:latin typeface="Cambria" panose="02040503050406030204" pitchFamily="18" charset="0"/>
              </a:rPr>
              <a:t>TỔNG QUAN VỀ</a:t>
            </a:r>
            <a:r>
              <a:rPr lang="en-US" altLang="en-US" sz="4000" b="1" dirty="0" smtClean="0">
                <a:latin typeface="Cambria" panose="02040503050406030204" pitchFamily="18" charset="0"/>
              </a:rPr>
              <a:t> </a:t>
            </a:r>
            <a:r>
              <a:rPr lang="vi-VN" altLang="en-US" sz="4000" b="1" dirty="0" smtClean="0">
                <a:latin typeface="Cambria" panose="02040503050406030204" pitchFamily="18" charset="0"/>
              </a:rPr>
              <a:t>FRAME (KHUNG)</a:t>
            </a:r>
            <a:endParaRPr lang="en-US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4" name="Freeform: Shape 12">
            <a:extLst>
              <a:ext uri="{FF2B5EF4-FFF2-40B4-BE49-F238E27FC236}">
                <a16:creationId xmlns:a16="http://schemas.microsoft.com/office/drawing/2014/main" id="{CF2B5203-A61D-4AEC-B125-C622042D5C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9213" y="0"/>
            <a:ext cx="1135062" cy="47783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182AD-1E6A-42D0-B076-5234107AC289}"/>
              </a:ext>
            </a:extLst>
          </p:cNvPr>
          <p:cNvSpPr/>
          <p:nvPr/>
        </p:nvSpPr>
        <p:spPr>
          <a:xfrm>
            <a:off x="1185863" y="220663"/>
            <a:ext cx="46037" cy="1149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939CF6C8-C0D8-4343-849B-A7A7E9AE0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7305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Slide Number Placeholder 2">
            <a:extLst>
              <a:ext uri="{FF2B5EF4-FFF2-40B4-BE49-F238E27FC236}">
                <a16:creationId xmlns:a16="http://schemas.microsoft.com/office/drawing/2014/main" id="{6DBFF3E5-A638-4C1E-94D4-D2734788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FEEA8DF-85A4-4DD7-BC63-1704E551E53A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37B6F10-B1F1-48E7-BBBE-8EF16347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1917412"/>
            <a:ext cx="9742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2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9043" y="2236283"/>
            <a:ext cx="953770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vi-VN" sz="2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Frame cho phép chia một trang web làm </a:t>
            </a:r>
            <a:r>
              <a:rPr lang="vi-VN" sz="2800" u="sng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nhiều phần </a:t>
            </a:r>
          </a:p>
          <a:p>
            <a:pPr marL="457200" indent="-457200" algn="just">
              <a:buFontTx/>
              <a:buChar char="-"/>
            </a:pPr>
            <a:r>
              <a:rPr lang="vi-VN" sz="2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Mỗi phần trong khung chứa nội dung của </a:t>
            </a:r>
            <a:r>
              <a:rPr lang="vi-VN" sz="2800" u="sng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trang web khác</a:t>
            </a:r>
          </a:p>
          <a:p>
            <a:pPr marL="457200" indent="-457200" algn="just">
              <a:buFontTx/>
              <a:buChar char="-"/>
            </a:pPr>
            <a:r>
              <a:rPr lang="vi-VN" sz="2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Không phải trình duyệt nào cũng hỗ trợ khung. Một số trình duyệt hỗ trợ khung như:</a:t>
            </a:r>
          </a:p>
          <a:p>
            <a:pPr marL="457200" indent="-457200" algn="just">
              <a:buFontTx/>
              <a:buChar char="-"/>
            </a:pPr>
            <a:endParaRPr lang="vi-VN" sz="28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vi-VN" sz="28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just"/>
            <a:endParaRPr lang="en-US" sz="28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91" y="4611348"/>
            <a:ext cx="4552403" cy="8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FD647A0-0F03-414A-89B8-37B58F0D3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4950" y="288925"/>
            <a:ext cx="8905875" cy="1325563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latin typeface="Cambria" panose="02040503050406030204" pitchFamily="18" charset="0"/>
              </a:rPr>
              <a:t>CÁC THẺ SỬ DỤNG TRONG FRAME</a:t>
            </a:r>
            <a:endParaRPr lang="en-US" altLang="en-US" sz="4000" b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Freeform: Shape 12">
            <a:extLst>
              <a:ext uri="{FF2B5EF4-FFF2-40B4-BE49-F238E27FC236}">
                <a16:creationId xmlns:a16="http://schemas.microsoft.com/office/drawing/2014/main" id="{FC21BF95-2161-4AE5-BD81-495941EF8C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9213" y="0"/>
            <a:ext cx="1135062" cy="47783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FE644-38A5-493D-9F82-7403C049CA22}"/>
              </a:ext>
            </a:extLst>
          </p:cNvPr>
          <p:cNvSpPr/>
          <p:nvPr/>
        </p:nvSpPr>
        <p:spPr>
          <a:xfrm>
            <a:off x="1185863" y="220663"/>
            <a:ext cx="46037" cy="11493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B2CE8D88-1600-4379-B2F9-565DB0623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73050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Slide Number Placeholder 2">
            <a:extLst>
              <a:ext uri="{FF2B5EF4-FFF2-40B4-BE49-F238E27FC236}">
                <a16:creationId xmlns:a16="http://schemas.microsoft.com/office/drawing/2014/main" id="{B0972DB4-4459-4B45-970D-22800EC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9C449D9-BC2F-4423-9FB6-61411E110A51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545645"/>
              </p:ext>
            </p:extLst>
          </p:nvPr>
        </p:nvGraphicFramePr>
        <p:xfrm>
          <a:off x="224088" y="1631208"/>
          <a:ext cx="11711238" cy="506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376">
                  <a:extLst>
                    <a:ext uri="{9D8B030D-6E8A-4147-A177-3AD203B41FA5}">
                      <a16:colId xmlns:a16="http://schemas.microsoft.com/office/drawing/2014/main" val="1513378405"/>
                    </a:ext>
                  </a:extLst>
                </a:gridCol>
                <a:gridCol w="8052385">
                  <a:extLst>
                    <a:ext uri="{9D8B030D-6E8A-4147-A177-3AD203B41FA5}">
                      <a16:colId xmlns:a16="http://schemas.microsoft.com/office/drawing/2014/main" val="3565793274"/>
                    </a:ext>
                  </a:extLst>
                </a:gridCol>
                <a:gridCol w="1985477">
                  <a:extLst>
                    <a:ext uri="{9D8B030D-6E8A-4147-A177-3AD203B41FA5}">
                      <a16:colId xmlns:a16="http://schemas.microsoft.com/office/drawing/2014/main" val="2018676042"/>
                    </a:ext>
                  </a:extLst>
                </a:gridCol>
              </a:tblGrid>
              <a:tr h="5269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Thẻ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Thuộc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tính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Tác</a:t>
                      </a:r>
                      <a:r>
                        <a:rPr lang="en-US" sz="24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dụng</a:t>
                      </a:r>
                      <a:endParaRPr lang="en-US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84318"/>
                  </a:ext>
                </a:extLst>
              </a:tr>
              <a:tr h="1042551"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&lt;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frameset</a:t>
                      </a: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&gt;…</a:t>
                      </a:r>
                    </a:p>
                    <a:p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&lt;/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frameset</a:t>
                      </a: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&gt;</a:t>
                      </a:r>
                      <a:endParaRPr lang="en-US" sz="20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Rows 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n1,n2,...nk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Tương ứng với k dòng. Độ rộng của dòng thứ i là ni (có thể dùng % hoặc px). Phần còn lại có thể thay thế bằng dấu</a:t>
                      </a:r>
                      <a:endParaRPr lang="en-US" sz="20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Cols 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n1,n2,...nk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Tương ứng với k cột. Độ rộng của cột thứ i là ni (có thể dùng % hoặc px). Phần còn lại có thể thay thế bằng dấu</a:t>
                      </a:r>
                      <a:endParaRPr lang="en-US" sz="20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Frameborder=“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 or no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en-US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Đường viền của khung</a:t>
                      </a:r>
                      <a:endParaRPr lang="en-US" sz="20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Framespacing=“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en-US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Khoảng cách giữa 2 khung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Chia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khung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238591"/>
                  </a:ext>
                </a:extLst>
              </a:tr>
              <a:tr h="10425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&lt;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frame</a:t>
                      </a: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&gt;…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&lt;/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frame</a:t>
                      </a: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&gt;</a:t>
                      </a:r>
                    </a:p>
                    <a:p>
                      <a:endParaRPr lang="en-US" sz="20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Src 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url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”: Địa chỉ trang web con muốn hiển thị</a:t>
                      </a:r>
                      <a:endParaRPr lang="en-US" sz="2000" dirty="0" smtClean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Width: 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giá trị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Độ rộng của trang web con</a:t>
                      </a:r>
                      <a:endParaRPr lang="en-US" sz="20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Height: 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giá trị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Độ cao của trang web con</a:t>
                      </a:r>
                      <a:endParaRPr lang="en-US" sz="200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342900" lvl="1" indent="-342900" algn="just">
                        <a:lnSpc>
                          <a:spcPct val="100000"/>
                        </a:lnSpc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Frameborder=“</a:t>
                      </a:r>
                      <a:r>
                        <a:rPr lang="vi-VN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yes or no</a:t>
                      </a:r>
                      <a:r>
                        <a:rPr lang="vi-VN" sz="2000" dirty="0" smtClean="0">
                          <a:solidFill>
                            <a:srgbClr val="0066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”</a:t>
                      </a:r>
                      <a:r>
                        <a:rPr lang="en-US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  <a:r>
                        <a:rPr lang="vi-VN" sz="2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Đường viền của khung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Tạo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một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khung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744688"/>
                  </a:ext>
                </a:extLst>
              </a:tr>
              <a:tr h="1042551">
                <a:tc>
                  <a:txBody>
                    <a:bodyPr/>
                    <a:lstStyle/>
                    <a:p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&lt;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noframes</a:t>
                      </a: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&gt;…&lt;/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noframes</a:t>
                      </a:r>
                      <a:r>
                        <a:rPr lang="en-US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&gt;</a:t>
                      </a:r>
                      <a:r>
                        <a:rPr lang="vi-VN" altLang="en-US" sz="2000" dirty="0" smtClean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Tạo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thông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báo</a:t>
                      </a:r>
                      <a:r>
                        <a:rPr lang="en-US" sz="20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</a:t>
                      </a:r>
                      <a:r>
                        <a:rPr lang="vi-VN" sz="2000" dirty="0" smtClean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rong trường hợp trình duyệt không hỗ trợ 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9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308</Words>
  <Application>Microsoft Office PowerPoint</Application>
  <PresentationFormat>Widescreen</PresentationFormat>
  <Paragraphs>46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Wingdings</vt:lpstr>
      <vt:lpstr>Office Theme</vt:lpstr>
      <vt:lpstr>TẠO KHUNG TRONG NGÔN NGỮ HTML (FRAME)</vt:lpstr>
      <vt:lpstr>QUAN SÁT</vt:lpstr>
      <vt:lpstr>NỘI DUNG</vt:lpstr>
      <vt:lpstr>TỔNG QUAN VỀ FRAME (KHUNG)</vt:lpstr>
      <vt:lpstr>CÁC THẺ SỬ DỤNG TRONG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[Tiết …] [Môn:…] [Tên bài dạy] Giáo viên: […]</dc:title>
  <dc:creator>nguyen trang</dc:creator>
  <cp:lastModifiedBy>Do Ba Chin</cp:lastModifiedBy>
  <cp:revision>176</cp:revision>
  <dcterms:created xsi:type="dcterms:W3CDTF">2020-04-01T17:32:11Z</dcterms:created>
  <dcterms:modified xsi:type="dcterms:W3CDTF">2022-02-20T03:23:02Z</dcterms:modified>
</cp:coreProperties>
</file>