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91" r:id="rId12"/>
    <p:sldId id="262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63" r:id="rId22"/>
    <p:sldId id="26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ED7C4-3750-4CE6-BF8B-03749DAA89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B9F0A-3992-4732-8DD1-9815B7E88649}">
      <dgm:prSet phldrT="[Text]" custT="1"/>
      <dgm:spPr/>
      <dgm:t>
        <a:bodyPr/>
        <a:lstStyle/>
        <a:p>
          <a:r>
            <a:rPr lang="en-US" sz="1600" baseline="0">
              <a:solidFill>
                <a:schemeClr val="tx1"/>
              </a:solidFill>
            </a:rPr>
            <a:t>Quản lý Shop bán giày</a:t>
          </a:r>
        </a:p>
      </dgm:t>
    </dgm:pt>
    <dgm:pt modelId="{22F82AD2-B130-4AAC-AC7E-86C12F8F972B}" cxnId="{F97A893E-79A8-4D7F-8040-0C7338DEFC7F}" type="parTrans">
      <dgm:prSet/>
      <dgm:spPr/>
      <dgm:t>
        <a:bodyPr/>
        <a:lstStyle/>
        <a:p>
          <a:endParaRPr lang="en-US"/>
        </a:p>
      </dgm:t>
    </dgm:pt>
    <dgm:pt modelId="{4470BEE0-2677-4087-9A33-CA2E5EC1797D}" cxnId="{F97A893E-79A8-4D7F-8040-0C7338DEFC7F}" type="sibTrans">
      <dgm:prSet/>
      <dgm:spPr/>
      <dgm:t>
        <a:bodyPr/>
        <a:lstStyle/>
        <a:p>
          <a:endParaRPr lang="en-US"/>
        </a:p>
      </dgm:t>
    </dgm:pt>
    <dgm:pt modelId="{AFA59C39-554F-4422-BA12-E8B7FAED2FD5}">
      <dgm:prSet phldrT="[Text]"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Nhập hàng</a:t>
          </a:r>
        </a:p>
      </dgm:t>
    </dgm:pt>
    <dgm:pt modelId="{89C6E2DA-14E1-4639-9DC6-EFFBB8D8A2A5}" cxnId="{50EAAD29-CCE7-48D1-B4B0-862D8779EFCD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5FF2BA82-0D7D-408E-BF00-B2F7949C8977}" cxnId="{50EAAD29-CCE7-48D1-B4B0-862D8779EFCD}" type="sibTrans">
      <dgm:prSet/>
      <dgm:spPr/>
      <dgm:t>
        <a:bodyPr/>
        <a:lstStyle/>
        <a:p>
          <a:endParaRPr lang="en-US"/>
        </a:p>
      </dgm:t>
    </dgm:pt>
    <dgm:pt modelId="{3A0938B3-3089-48DB-8EF0-F2D25BC20454}">
      <dgm:prSet phldrT="[Text]"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Bán hàng</a:t>
          </a:r>
        </a:p>
      </dgm:t>
    </dgm:pt>
    <dgm:pt modelId="{D6654FAB-D7DC-4F68-9D58-00D49982D93D}" cxnId="{597C04DB-DAE2-4B85-B0CD-D3CACECF75AB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BEF8CC97-E4DF-47CB-87E6-0B797032E81D}" cxnId="{597C04DB-DAE2-4B85-B0CD-D3CACECF75AB}" type="sibTrans">
      <dgm:prSet/>
      <dgm:spPr/>
      <dgm:t>
        <a:bodyPr/>
        <a:lstStyle/>
        <a:p>
          <a:endParaRPr lang="en-US"/>
        </a:p>
      </dgm:t>
    </dgm:pt>
    <dgm:pt modelId="{CDB2CF76-C6ED-4A4A-986E-DAD823D132DD}">
      <dgm:prSet phldrT="[Text]"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Quản lý sự cố</a:t>
          </a:r>
        </a:p>
      </dgm:t>
    </dgm:pt>
    <dgm:pt modelId="{7F69E0B8-7058-434D-88CF-08C14350F9CE}" cxnId="{A5E459AA-E077-4E93-8804-10E36FB215C3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5F3CFAE1-EE33-4E22-9CF0-EDBEABF4016C}" cxnId="{A5E459AA-E077-4E93-8804-10E36FB215C3}" type="sibTrans">
      <dgm:prSet/>
      <dgm:spPr/>
      <dgm:t>
        <a:bodyPr/>
        <a:lstStyle/>
        <a:p>
          <a:endParaRPr lang="en-US"/>
        </a:p>
      </dgm:t>
    </dgm:pt>
    <dgm:pt modelId="{F1E03D20-46D6-4CAB-B95B-21A6F1CC96EE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Quản lý nhân viên</a:t>
          </a:r>
        </a:p>
      </dgm:t>
    </dgm:pt>
    <dgm:pt modelId="{6966B1C2-18F9-4FE4-84A5-A2DC59D9229A}" cxnId="{F75B220C-7D9B-45F8-921E-740DCE4DA665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7520C93A-2569-4DEE-8FE4-4A30DE99F827}" cxnId="{F75B220C-7D9B-45F8-921E-740DCE4DA665}" type="sibTrans">
      <dgm:prSet/>
      <dgm:spPr/>
      <dgm:t>
        <a:bodyPr/>
        <a:lstStyle/>
        <a:p>
          <a:endParaRPr lang="en-US"/>
        </a:p>
      </dgm:t>
    </dgm:pt>
    <dgm:pt modelId="{1B7EC3DA-7F87-4370-A000-D65892FAD055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Thống kê</a:t>
          </a:r>
        </a:p>
      </dgm:t>
    </dgm:pt>
    <dgm:pt modelId="{397B26EC-F719-4169-9E8E-8C914BE1C6A3}" cxnId="{7179F68D-908A-47A2-A93E-AABFF5A64BA6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E2E04718-64B0-4802-9E5D-1B62DA97E1A7}" cxnId="{7179F68D-908A-47A2-A93E-AABFF5A64BA6}" type="sibTrans">
      <dgm:prSet/>
      <dgm:spPr/>
      <dgm:t>
        <a:bodyPr/>
        <a:lstStyle/>
        <a:p>
          <a:endParaRPr lang="en-US"/>
        </a:p>
      </dgm:t>
    </dgm:pt>
    <dgm:pt modelId="{E56AD879-702D-4D64-8F30-1E3DE351EEEF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Cập nhật kho</a:t>
          </a:r>
        </a:p>
      </dgm:t>
    </dgm:pt>
    <dgm:pt modelId="{74781CA2-EF44-4E7C-9A45-8C0F3A774B16}" cxnId="{D2D163C9-3394-4143-B4CA-9B162CEB2ABF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92A5EF14-C784-4217-9779-D3A448B8D351}" cxnId="{D2D163C9-3394-4143-B4CA-9B162CEB2ABF}" type="sibTrans">
      <dgm:prSet/>
      <dgm:spPr/>
      <dgm:t>
        <a:bodyPr/>
        <a:lstStyle/>
        <a:p>
          <a:endParaRPr lang="en-US"/>
        </a:p>
      </dgm:t>
    </dgm:pt>
    <dgm:pt modelId="{66ADFC58-F513-4130-81CA-14B239EA505D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Lập đơn đặt hàng</a:t>
          </a:r>
        </a:p>
      </dgm:t>
    </dgm:pt>
    <dgm:pt modelId="{6B8F532F-67AE-4629-BFAF-568CDE3A2F47}" cxnId="{35CF4C5C-3F01-4A68-8BCC-EEA4B7C3D6DD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BBEFAF2E-C0A9-4BAD-85F3-107F9ECC32DC}" cxnId="{35CF4C5C-3F01-4A68-8BCC-EEA4B7C3D6DD}" type="sibTrans">
      <dgm:prSet/>
      <dgm:spPr/>
      <dgm:t>
        <a:bodyPr/>
        <a:lstStyle/>
        <a:p>
          <a:endParaRPr lang="en-US"/>
        </a:p>
      </dgm:t>
    </dgm:pt>
    <dgm:pt modelId="{ADD97209-6627-4467-BC2A-DDB2147C1F86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Kiểm tra kho</a:t>
          </a:r>
        </a:p>
      </dgm:t>
    </dgm:pt>
    <dgm:pt modelId="{1E56C98C-A575-4565-B667-AB012E955C9D}" cxnId="{12F8B227-9E3C-4C8C-A691-801C8E7F418F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5F493EA2-E916-4ECE-8A80-7167E1F9E51D}" cxnId="{12F8B227-9E3C-4C8C-A691-801C8E7F418F}" type="sibTrans">
      <dgm:prSet/>
      <dgm:spPr/>
      <dgm:t>
        <a:bodyPr/>
        <a:lstStyle/>
        <a:p>
          <a:endParaRPr lang="en-US"/>
        </a:p>
      </dgm:t>
    </dgm:pt>
    <dgm:pt modelId="{2577E8E5-2416-4824-AD27-DE3A0217B94B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Lập phiếu nhập</a:t>
          </a:r>
        </a:p>
      </dgm:t>
    </dgm:pt>
    <dgm:pt modelId="{9849083D-EFC3-4DD7-8A67-BBDDB5AA4DEB}" cxnId="{3B9F2EB8-D85A-44F5-A319-4D2504F365BF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0D2085F6-B896-4C94-9E76-9FA67B8AA879}" cxnId="{3B9F2EB8-D85A-44F5-A319-4D2504F365BF}" type="sibTrans">
      <dgm:prSet/>
      <dgm:spPr/>
      <dgm:t>
        <a:bodyPr/>
        <a:lstStyle/>
        <a:p>
          <a:endParaRPr lang="en-US"/>
        </a:p>
      </dgm:t>
    </dgm:pt>
    <dgm:pt modelId="{469ED62F-B30F-4E74-8F49-6AFEF2909D62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Xuất hóa đơn bán</a:t>
          </a:r>
        </a:p>
      </dgm:t>
    </dgm:pt>
    <dgm:pt modelId="{5E659C33-C6C7-4738-AFFF-EA267A8FE1B8}" cxnId="{E433A6C3-A44A-4C2A-91D0-5469161FBA01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AAFDB60A-A2E3-4E2F-B61E-8B0F97D875F1}" cxnId="{E433A6C3-A44A-4C2A-91D0-5469161FBA01}" type="sibTrans">
      <dgm:prSet/>
      <dgm:spPr/>
      <dgm:t>
        <a:bodyPr/>
        <a:lstStyle/>
        <a:p>
          <a:endParaRPr lang="en-US"/>
        </a:p>
      </dgm:t>
    </dgm:pt>
    <dgm:pt modelId="{929EB5B9-09E7-415A-B689-9C7F010E2C1E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Tìm kiếm thông tin</a:t>
          </a:r>
        </a:p>
      </dgm:t>
    </dgm:pt>
    <dgm:pt modelId="{3A0F3F5B-E36B-4C13-8D0C-43F527FB1634}" cxnId="{C043B356-A1EC-4251-AA9D-10839311B159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79D0B06B-8161-4301-94ED-75166B20470C}" cxnId="{C043B356-A1EC-4251-AA9D-10839311B159}" type="sibTrans">
      <dgm:prSet/>
      <dgm:spPr/>
      <dgm:t>
        <a:bodyPr/>
        <a:lstStyle/>
        <a:p>
          <a:endParaRPr lang="en-US"/>
        </a:p>
      </dgm:t>
    </dgm:pt>
    <dgm:pt modelId="{0E5C6F30-2DC2-4174-8EE2-8A3CC54C3D50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Lập hóa đơn</a:t>
          </a:r>
        </a:p>
      </dgm:t>
    </dgm:pt>
    <dgm:pt modelId="{6823C83E-DEF1-4A11-80C5-84B32D8A2F9C}" cxnId="{D01CE397-8CAE-419F-96DA-AFF1739FD54A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CDB40743-FA0B-41C4-B3E9-56F8FCA85DEE}" cxnId="{D01CE397-8CAE-419F-96DA-AFF1739FD54A}" type="sibTrans">
      <dgm:prSet/>
      <dgm:spPr/>
      <dgm:t>
        <a:bodyPr/>
        <a:lstStyle/>
        <a:p>
          <a:endParaRPr lang="en-US"/>
        </a:p>
      </dgm:t>
    </dgm:pt>
    <dgm:pt modelId="{9C2B295E-2146-439A-87EF-D61BD8A2E431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Cập nhật kho</a:t>
          </a:r>
        </a:p>
      </dgm:t>
    </dgm:pt>
    <dgm:pt modelId="{69D5A19F-BF14-4FC4-B631-C389A1D625F4}" cxnId="{5C913405-A9EB-47B9-BF92-BF8EF9143089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CE6F32B3-3CA3-48E0-9D37-EAF44AB987CE}" cxnId="{5C913405-A9EB-47B9-BF92-BF8EF9143089}" type="sibTrans">
      <dgm:prSet/>
      <dgm:spPr/>
      <dgm:t>
        <a:bodyPr/>
        <a:lstStyle/>
        <a:p>
          <a:endParaRPr lang="en-US"/>
        </a:p>
      </dgm:t>
    </dgm:pt>
    <dgm:pt modelId="{A87B1994-9504-4D9E-BE09-E26F40E0DF36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Tiến hành đổi trả và bảo hành</a:t>
          </a:r>
        </a:p>
      </dgm:t>
    </dgm:pt>
    <dgm:pt modelId="{90E94945-3A12-43B2-8779-6AADD5851C16}" cxnId="{20BB53BB-A907-4E85-9BB1-2367354EB387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4B466DEE-FD6A-4F96-8977-DD9831D9F8AA}" cxnId="{20BB53BB-A907-4E85-9BB1-2367354EB387}" type="sibTrans">
      <dgm:prSet/>
      <dgm:spPr/>
      <dgm:t>
        <a:bodyPr/>
        <a:lstStyle/>
        <a:p>
          <a:endParaRPr lang="en-US"/>
        </a:p>
      </dgm:t>
    </dgm:pt>
    <dgm:pt modelId="{8B03AB01-495D-4478-B835-835213E87C54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Kiểm tra sự cố</a:t>
          </a:r>
        </a:p>
      </dgm:t>
    </dgm:pt>
    <dgm:pt modelId="{CF777630-05E1-4FE0-8974-BE6A18B22AAC}" cxnId="{2EDE76C3-101D-4990-A08D-6E6C53FABA98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4170A198-B7F9-4F44-AFFB-6155AA3112BC}" cxnId="{2EDE76C3-101D-4990-A08D-6E6C53FABA98}" type="sibTrans">
      <dgm:prSet/>
      <dgm:spPr/>
      <dgm:t>
        <a:bodyPr/>
        <a:lstStyle/>
        <a:p>
          <a:endParaRPr lang="en-US"/>
        </a:p>
      </dgm:t>
    </dgm:pt>
    <dgm:pt modelId="{1E1EB196-A487-4124-92F6-1F5CE5EA6873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Cập nhật thông tin nhân viên</a:t>
          </a:r>
        </a:p>
      </dgm:t>
    </dgm:pt>
    <dgm:pt modelId="{934FED08-E420-4ABC-8F9F-BD10A4C3025E}" cxnId="{1CA59DA5-11BA-46C1-AEA6-B8F4A58790AC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13C13E2B-338B-4E89-9E69-EB8CF8476914}" cxnId="{1CA59DA5-11BA-46C1-AEA6-B8F4A58790AC}" type="sibTrans">
      <dgm:prSet/>
      <dgm:spPr/>
      <dgm:t>
        <a:bodyPr/>
        <a:lstStyle/>
        <a:p>
          <a:endParaRPr lang="en-US"/>
        </a:p>
      </dgm:t>
    </dgm:pt>
    <dgm:pt modelId="{A5F78DAF-F9AB-4728-A925-ADA239A827BE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Tìm kiếm thông tin nhân viên</a:t>
          </a:r>
        </a:p>
      </dgm:t>
    </dgm:pt>
    <dgm:pt modelId="{063FF6B1-508B-4FEC-9A76-80F5838C739E}" cxnId="{10F27CCA-D1CC-4C88-B3FE-BE12C9B2ADD0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2B8AE0E6-E0A9-4CC8-8CC8-C51BD50AB2FA}" cxnId="{10F27CCA-D1CC-4C88-B3FE-BE12C9B2ADD0}" type="sibTrans">
      <dgm:prSet/>
      <dgm:spPr/>
      <dgm:t>
        <a:bodyPr/>
        <a:lstStyle/>
        <a:p>
          <a:endParaRPr lang="en-US"/>
        </a:p>
      </dgm:t>
    </dgm:pt>
    <dgm:pt modelId="{F8245567-2753-4616-A3FA-8929420A948E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Thống kê quý</a:t>
          </a:r>
        </a:p>
      </dgm:t>
    </dgm:pt>
    <dgm:pt modelId="{EE2D87A4-A8C5-4224-9BB2-8F50FDC5C1C8}" cxnId="{59FA8A93-625D-4AF0-AEC9-44E720AFF481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A2943CB5-A1AC-43C8-9F31-CFBB05890CA5}" cxnId="{59FA8A93-625D-4AF0-AEC9-44E720AFF481}" type="sibTrans">
      <dgm:prSet/>
      <dgm:spPr/>
      <dgm:t>
        <a:bodyPr/>
        <a:lstStyle/>
        <a:p>
          <a:endParaRPr lang="en-US"/>
        </a:p>
      </dgm:t>
    </dgm:pt>
    <dgm:pt modelId="{A481147C-DF6A-48E3-A987-FDB8AB088CF1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Thống kê sự cố</a:t>
          </a:r>
        </a:p>
      </dgm:t>
    </dgm:pt>
    <dgm:pt modelId="{2EDF18DE-201C-474B-BBBD-E5835567E0AF}" cxnId="{D03C38D4-92A5-46CC-A9A8-61C6F7ECA9C7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70DF709F-233E-4556-BE84-108C5489B499}" cxnId="{D03C38D4-92A5-46CC-A9A8-61C6F7ECA9C7}" type="sibTrans">
      <dgm:prSet/>
      <dgm:spPr/>
      <dgm:t>
        <a:bodyPr/>
        <a:lstStyle/>
        <a:p>
          <a:endParaRPr lang="en-US"/>
        </a:p>
      </dgm:t>
    </dgm:pt>
    <dgm:pt modelId="{F84564C4-9DD4-4368-BAC5-C047242B6CBF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Thống kê doanh số</a:t>
          </a:r>
        </a:p>
      </dgm:t>
    </dgm:pt>
    <dgm:pt modelId="{BB04548A-84BD-4DF6-A521-FC1A6AB833DB}" cxnId="{01424BF4-4F68-4AA2-948E-4C8B13C9B0D9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1620A836-F838-41C1-8E5C-412B9AE249D3}" cxnId="{01424BF4-4F68-4AA2-948E-4C8B13C9B0D9}" type="sibTrans">
      <dgm:prSet/>
      <dgm:spPr/>
      <dgm:t>
        <a:bodyPr/>
        <a:lstStyle/>
        <a:p>
          <a:endParaRPr lang="en-US"/>
        </a:p>
      </dgm:t>
    </dgm:pt>
    <dgm:pt modelId="{997F2747-549A-4D48-B4A7-59D805CC2EF5}">
      <dgm:prSet custT="1"/>
      <dgm:spPr/>
      <dgm:t>
        <a:bodyPr/>
        <a:lstStyle/>
        <a:p>
          <a:r>
            <a:rPr lang="en-US" sz="1300" baseline="0">
              <a:solidFill>
                <a:schemeClr val="tx1"/>
              </a:solidFill>
            </a:rPr>
            <a:t>Lập biên bản sự cố</a:t>
          </a:r>
        </a:p>
      </dgm:t>
    </dgm:pt>
    <dgm:pt modelId="{CCA31347-532B-43FA-814B-D69027FCFD61}" cxnId="{87B72B2F-B36E-4341-949F-A501B35E2224}" type="parTrans">
      <dgm:prSet/>
      <dgm:spPr/>
      <dgm:t>
        <a:bodyPr/>
        <a:lstStyle/>
        <a:p>
          <a:endParaRPr lang="en-US" sz="1300" baseline="0">
            <a:solidFill>
              <a:schemeClr val="tx1"/>
            </a:solidFill>
          </a:endParaRPr>
        </a:p>
      </dgm:t>
    </dgm:pt>
    <dgm:pt modelId="{B6C556EE-B82D-422B-BB5D-E4290BA4A32F}" cxnId="{87B72B2F-B36E-4341-949F-A501B35E2224}" type="sibTrans">
      <dgm:prSet/>
      <dgm:spPr/>
      <dgm:t>
        <a:bodyPr/>
        <a:lstStyle/>
        <a:p>
          <a:endParaRPr lang="en-US"/>
        </a:p>
      </dgm:t>
    </dgm:pt>
    <dgm:pt modelId="{E5B88267-971C-4C93-ACDC-6C49C2E813E6}" type="pres">
      <dgm:prSet presAssocID="{7ACED7C4-3750-4CE6-BF8B-03749DAA89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948448-BE11-4B3A-8522-1D0F340CBA31}" type="pres">
      <dgm:prSet presAssocID="{B9BB9F0A-3992-4732-8DD1-9815B7E88649}" presName="hierRoot1" presStyleCnt="0">
        <dgm:presLayoutVars>
          <dgm:hierBranch val="init"/>
        </dgm:presLayoutVars>
      </dgm:prSet>
      <dgm:spPr/>
    </dgm:pt>
    <dgm:pt modelId="{A56A3C89-16DA-43D6-8BF5-0CEF4B140F98}" type="pres">
      <dgm:prSet presAssocID="{B9BB9F0A-3992-4732-8DD1-9815B7E88649}" presName="rootComposite1" presStyleCnt="0"/>
      <dgm:spPr/>
    </dgm:pt>
    <dgm:pt modelId="{78C12960-AE76-4DF7-8EF7-82638E170281}" type="pres">
      <dgm:prSet presAssocID="{B9BB9F0A-3992-4732-8DD1-9815B7E88649}" presName="rootText1" presStyleLbl="node0" presStyleIdx="0" presStyleCnt="1" custScaleX="309229" custScaleY="185446">
        <dgm:presLayoutVars>
          <dgm:chPref val="3"/>
        </dgm:presLayoutVars>
      </dgm:prSet>
      <dgm:spPr/>
    </dgm:pt>
    <dgm:pt modelId="{0FCEDF92-452B-4B70-A538-B9D0D8DA5E6D}" type="pres">
      <dgm:prSet presAssocID="{B9BB9F0A-3992-4732-8DD1-9815B7E88649}" presName="rootConnector1" presStyleLbl="node1" presStyleIdx="0" presStyleCnt="0"/>
      <dgm:spPr/>
    </dgm:pt>
    <dgm:pt modelId="{102DFD36-4566-4174-86EC-9BC7AC68EF7F}" type="pres">
      <dgm:prSet presAssocID="{B9BB9F0A-3992-4732-8DD1-9815B7E88649}" presName="hierChild2" presStyleCnt="0"/>
      <dgm:spPr/>
    </dgm:pt>
    <dgm:pt modelId="{D40869C4-D515-48B8-B0B9-A6DE81634AAE}" type="pres">
      <dgm:prSet presAssocID="{89C6E2DA-14E1-4639-9DC6-EFFBB8D8A2A5}" presName="Name37" presStyleLbl="parChTrans1D2" presStyleIdx="0" presStyleCnt="5"/>
      <dgm:spPr/>
    </dgm:pt>
    <dgm:pt modelId="{D6FA5C27-8533-446D-9CE0-4D21F2BFD014}" type="pres">
      <dgm:prSet presAssocID="{AFA59C39-554F-4422-BA12-E8B7FAED2FD5}" presName="hierRoot2" presStyleCnt="0">
        <dgm:presLayoutVars>
          <dgm:hierBranch val="init"/>
        </dgm:presLayoutVars>
      </dgm:prSet>
      <dgm:spPr/>
    </dgm:pt>
    <dgm:pt modelId="{3B7CFF3C-EA02-4A5B-8BF6-75601AC3744D}" type="pres">
      <dgm:prSet presAssocID="{AFA59C39-554F-4422-BA12-E8B7FAED2FD5}" presName="rootComposite" presStyleCnt="0"/>
      <dgm:spPr/>
    </dgm:pt>
    <dgm:pt modelId="{3308143E-CCE1-4551-9A66-D9DBF05E69F8}" type="pres">
      <dgm:prSet presAssocID="{AFA59C39-554F-4422-BA12-E8B7FAED2FD5}" presName="rootText" presStyleLbl="node2" presStyleIdx="0" presStyleCnt="5" custScaleX="163382" custScaleY="195250">
        <dgm:presLayoutVars>
          <dgm:chPref val="3"/>
        </dgm:presLayoutVars>
      </dgm:prSet>
      <dgm:spPr/>
    </dgm:pt>
    <dgm:pt modelId="{4AB55DA4-BFEF-44D2-BE8D-D64291DD9B3A}" type="pres">
      <dgm:prSet presAssocID="{AFA59C39-554F-4422-BA12-E8B7FAED2FD5}" presName="rootConnector" presStyleLbl="node2" presStyleIdx="0" presStyleCnt="5"/>
      <dgm:spPr/>
    </dgm:pt>
    <dgm:pt modelId="{088860A9-0CDF-4719-BE84-56A7180CE695}" type="pres">
      <dgm:prSet presAssocID="{AFA59C39-554F-4422-BA12-E8B7FAED2FD5}" presName="hierChild4" presStyleCnt="0"/>
      <dgm:spPr/>
    </dgm:pt>
    <dgm:pt modelId="{64015DE2-4415-4EFC-B2A4-FF4D6EEBBB3F}" type="pres">
      <dgm:prSet presAssocID="{1E56C98C-A575-4565-B667-AB012E955C9D}" presName="Name37" presStyleLbl="parChTrans1D3" presStyleIdx="0" presStyleCnt="16"/>
      <dgm:spPr/>
    </dgm:pt>
    <dgm:pt modelId="{84464708-4085-4C02-B882-1BB358FE3A64}" type="pres">
      <dgm:prSet presAssocID="{ADD97209-6627-4467-BC2A-DDB2147C1F86}" presName="hierRoot2" presStyleCnt="0">
        <dgm:presLayoutVars>
          <dgm:hierBranch val="init"/>
        </dgm:presLayoutVars>
      </dgm:prSet>
      <dgm:spPr/>
    </dgm:pt>
    <dgm:pt modelId="{DCE7A8B7-EF74-4A61-BD89-4DB5D9FC9459}" type="pres">
      <dgm:prSet presAssocID="{ADD97209-6627-4467-BC2A-DDB2147C1F86}" presName="rootComposite" presStyleCnt="0"/>
      <dgm:spPr/>
    </dgm:pt>
    <dgm:pt modelId="{EE572F7A-1EA0-4C8A-9BFC-AB5E91AD475B}" type="pres">
      <dgm:prSet presAssocID="{ADD97209-6627-4467-BC2A-DDB2147C1F86}" presName="rootText" presStyleLbl="node3" presStyleIdx="0" presStyleCnt="16" custScaleX="139480" custScaleY="153351">
        <dgm:presLayoutVars>
          <dgm:chPref val="3"/>
        </dgm:presLayoutVars>
      </dgm:prSet>
      <dgm:spPr/>
    </dgm:pt>
    <dgm:pt modelId="{398AC61D-23DD-460E-9977-01918DB54EF6}" type="pres">
      <dgm:prSet presAssocID="{ADD97209-6627-4467-BC2A-DDB2147C1F86}" presName="rootConnector" presStyleLbl="node3" presStyleIdx="0" presStyleCnt="16"/>
      <dgm:spPr/>
    </dgm:pt>
    <dgm:pt modelId="{F781D527-A293-4125-88B6-84870C41CB74}" type="pres">
      <dgm:prSet presAssocID="{ADD97209-6627-4467-BC2A-DDB2147C1F86}" presName="hierChild4" presStyleCnt="0"/>
      <dgm:spPr/>
    </dgm:pt>
    <dgm:pt modelId="{AD03B302-79FD-4E79-A937-02A9F4070BCD}" type="pres">
      <dgm:prSet presAssocID="{ADD97209-6627-4467-BC2A-DDB2147C1F86}" presName="hierChild5" presStyleCnt="0"/>
      <dgm:spPr/>
    </dgm:pt>
    <dgm:pt modelId="{C9C27C54-639C-409C-881D-C83F6878A7BA}" type="pres">
      <dgm:prSet presAssocID="{6B8F532F-67AE-4629-BFAF-568CDE3A2F47}" presName="Name37" presStyleLbl="parChTrans1D3" presStyleIdx="1" presStyleCnt="16"/>
      <dgm:spPr/>
    </dgm:pt>
    <dgm:pt modelId="{B7EEDF7E-91F3-43FE-BAA0-092477DA2767}" type="pres">
      <dgm:prSet presAssocID="{66ADFC58-F513-4130-81CA-14B239EA505D}" presName="hierRoot2" presStyleCnt="0">
        <dgm:presLayoutVars>
          <dgm:hierBranch val="init"/>
        </dgm:presLayoutVars>
      </dgm:prSet>
      <dgm:spPr/>
    </dgm:pt>
    <dgm:pt modelId="{0659E475-40CE-4101-9760-8E86EBB58F03}" type="pres">
      <dgm:prSet presAssocID="{66ADFC58-F513-4130-81CA-14B239EA505D}" presName="rootComposite" presStyleCnt="0"/>
      <dgm:spPr/>
    </dgm:pt>
    <dgm:pt modelId="{D3DA2F94-3607-4B9A-80F2-883F6A892662}" type="pres">
      <dgm:prSet presAssocID="{66ADFC58-F513-4130-81CA-14B239EA505D}" presName="rootText" presStyleLbl="node3" presStyleIdx="1" presStyleCnt="16" custScaleX="139480" custScaleY="153351">
        <dgm:presLayoutVars>
          <dgm:chPref val="3"/>
        </dgm:presLayoutVars>
      </dgm:prSet>
      <dgm:spPr/>
    </dgm:pt>
    <dgm:pt modelId="{029AD71B-87BF-43C9-A1D8-2A7D3E4B75F6}" type="pres">
      <dgm:prSet presAssocID="{66ADFC58-F513-4130-81CA-14B239EA505D}" presName="rootConnector" presStyleLbl="node3" presStyleIdx="1" presStyleCnt="16"/>
      <dgm:spPr/>
    </dgm:pt>
    <dgm:pt modelId="{ACACBA3D-0DE0-477C-A992-FE7F5D1022C0}" type="pres">
      <dgm:prSet presAssocID="{66ADFC58-F513-4130-81CA-14B239EA505D}" presName="hierChild4" presStyleCnt="0"/>
      <dgm:spPr/>
    </dgm:pt>
    <dgm:pt modelId="{6C43166E-9D36-481F-8A13-EF40D37E86A6}" type="pres">
      <dgm:prSet presAssocID="{66ADFC58-F513-4130-81CA-14B239EA505D}" presName="hierChild5" presStyleCnt="0"/>
      <dgm:spPr/>
    </dgm:pt>
    <dgm:pt modelId="{79E11AE5-0523-4643-88CF-F7D9FC3602BA}" type="pres">
      <dgm:prSet presAssocID="{9849083D-EFC3-4DD7-8A67-BBDDB5AA4DEB}" presName="Name37" presStyleLbl="parChTrans1D3" presStyleIdx="2" presStyleCnt="16"/>
      <dgm:spPr/>
    </dgm:pt>
    <dgm:pt modelId="{AEE87CC1-B35C-4077-8338-E807157226DC}" type="pres">
      <dgm:prSet presAssocID="{2577E8E5-2416-4824-AD27-DE3A0217B94B}" presName="hierRoot2" presStyleCnt="0">
        <dgm:presLayoutVars>
          <dgm:hierBranch val="init"/>
        </dgm:presLayoutVars>
      </dgm:prSet>
      <dgm:spPr/>
    </dgm:pt>
    <dgm:pt modelId="{B1C15EA8-5427-4A4A-8739-CC1EC91AB7FF}" type="pres">
      <dgm:prSet presAssocID="{2577E8E5-2416-4824-AD27-DE3A0217B94B}" presName="rootComposite" presStyleCnt="0"/>
      <dgm:spPr/>
    </dgm:pt>
    <dgm:pt modelId="{8A517013-E3CB-4817-97CA-72709CCD34A8}" type="pres">
      <dgm:prSet presAssocID="{2577E8E5-2416-4824-AD27-DE3A0217B94B}" presName="rootText" presStyleLbl="node3" presStyleIdx="2" presStyleCnt="16" custScaleX="139480" custScaleY="153351">
        <dgm:presLayoutVars>
          <dgm:chPref val="3"/>
        </dgm:presLayoutVars>
      </dgm:prSet>
      <dgm:spPr/>
    </dgm:pt>
    <dgm:pt modelId="{8F91605E-B5C3-41A8-9D83-D4EA3393912E}" type="pres">
      <dgm:prSet presAssocID="{2577E8E5-2416-4824-AD27-DE3A0217B94B}" presName="rootConnector" presStyleLbl="node3" presStyleIdx="2" presStyleCnt="16"/>
      <dgm:spPr/>
    </dgm:pt>
    <dgm:pt modelId="{82F49E54-185F-49F7-9328-B3DAD0538E69}" type="pres">
      <dgm:prSet presAssocID="{2577E8E5-2416-4824-AD27-DE3A0217B94B}" presName="hierChild4" presStyleCnt="0"/>
      <dgm:spPr/>
    </dgm:pt>
    <dgm:pt modelId="{906CEA42-3BDF-45EF-8A18-3FD52E0B13F6}" type="pres">
      <dgm:prSet presAssocID="{2577E8E5-2416-4824-AD27-DE3A0217B94B}" presName="hierChild5" presStyleCnt="0"/>
      <dgm:spPr/>
    </dgm:pt>
    <dgm:pt modelId="{F608BDEC-97D2-4B4B-8AC2-0C74E4905B2D}" type="pres">
      <dgm:prSet presAssocID="{74781CA2-EF44-4E7C-9A45-8C0F3A774B16}" presName="Name37" presStyleLbl="parChTrans1D3" presStyleIdx="3" presStyleCnt="16"/>
      <dgm:spPr/>
    </dgm:pt>
    <dgm:pt modelId="{8858416A-6E8D-4DAF-9B04-5405B5EC316F}" type="pres">
      <dgm:prSet presAssocID="{E56AD879-702D-4D64-8F30-1E3DE351EEEF}" presName="hierRoot2" presStyleCnt="0">
        <dgm:presLayoutVars>
          <dgm:hierBranch val="init"/>
        </dgm:presLayoutVars>
      </dgm:prSet>
      <dgm:spPr/>
    </dgm:pt>
    <dgm:pt modelId="{09BB4970-8A12-487C-BCEE-C5DE0ADC6B3E}" type="pres">
      <dgm:prSet presAssocID="{E56AD879-702D-4D64-8F30-1E3DE351EEEF}" presName="rootComposite" presStyleCnt="0"/>
      <dgm:spPr/>
    </dgm:pt>
    <dgm:pt modelId="{8CA96C71-D9E9-4DC1-A27D-A0D726F005EA}" type="pres">
      <dgm:prSet presAssocID="{E56AD879-702D-4D64-8F30-1E3DE351EEEF}" presName="rootText" presStyleLbl="node3" presStyleIdx="3" presStyleCnt="16" custScaleX="139480" custScaleY="153351">
        <dgm:presLayoutVars>
          <dgm:chPref val="3"/>
        </dgm:presLayoutVars>
      </dgm:prSet>
      <dgm:spPr/>
    </dgm:pt>
    <dgm:pt modelId="{7F3AD4AF-F89E-405D-BAC0-C415CD4A15D5}" type="pres">
      <dgm:prSet presAssocID="{E56AD879-702D-4D64-8F30-1E3DE351EEEF}" presName="rootConnector" presStyleLbl="node3" presStyleIdx="3" presStyleCnt="16"/>
      <dgm:spPr/>
    </dgm:pt>
    <dgm:pt modelId="{9C4D9E72-E751-4121-9D7B-BEF9B78E7323}" type="pres">
      <dgm:prSet presAssocID="{E56AD879-702D-4D64-8F30-1E3DE351EEEF}" presName="hierChild4" presStyleCnt="0"/>
      <dgm:spPr/>
    </dgm:pt>
    <dgm:pt modelId="{0E524C52-3C94-43E8-A221-006E9E6155FF}" type="pres">
      <dgm:prSet presAssocID="{E56AD879-702D-4D64-8F30-1E3DE351EEEF}" presName="hierChild5" presStyleCnt="0"/>
      <dgm:spPr/>
    </dgm:pt>
    <dgm:pt modelId="{57D8F603-C4BA-460F-A6D9-4EFB6C4401C9}" type="pres">
      <dgm:prSet presAssocID="{AFA59C39-554F-4422-BA12-E8B7FAED2FD5}" presName="hierChild5" presStyleCnt="0"/>
      <dgm:spPr/>
    </dgm:pt>
    <dgm:pt modelId="{D0D1C6AA-E10D-449F-BBB1-9E730B2C644D}" type="pres">
      <dgm:prSet presAssocID="{D6654FAB-D7DC-4F68-9D58-00D49982D93D}" presName="Name37" presStyleLbl="parChTrans1D2" presStyleIdx="1" presStyleCnt="5"/>
      <dgm:spPr/>
    </dgm:pt>
    <dgm:pt modelId="{5107EC99-0CE9-40F4-B0E9-0735DBA315F1}" type="pres">
      <dgm:prSet presAssocID="{3A0938B3-3089-48DB-8EF0-F2D25BC20454}" presName="hierRoot2" presStyleCnt="0">
        <dgm:presLayoutVars>
          <dgm:hierBranch val="init"/>
        </dgm:presLayoutVars>
      </dgm:prSet>
      <dgm:spPr/>
    </dgm:pt>
    <dgm:pt modelId="{2551A802-B9DA-42DC-8CDA-67EEE33D3AF3}" type="pres">
      <dgm:prSet presAssocID="{3A0938B3-3089-48DB-8EF0-F2D25BC20454}" presName="rootComposite" presStyleCnt="0"/>
      <dgm:spPr/>
    </dgm:pt>
    <dgm:pt modelId="{A6F7BA0E-2218-4BFC-803C-61532A16F08A}" type="pres">
      <dgm:prSet presAssocID="{3A0938B3-3089-48DB-8EF0-F2D25BC20454}" presName="rootText" presStyleLbl="node2" presStyleIdx="1" presStyleCnt="5" custScaleX="163382" custScaleY="195250">
        <dgm:presLayoutVars>
          <dgm:chPref val="3"/>
        </dgm:presLayoutVars>
      </dgm:prSet>
      <dgm:spPr/>
    </dgm:pt>
    <dgm:pt modelId="{F3A8F168-EC8C-479C-848A-515ACA1BCB12}" type="pres">
      <dgm:prSet presAssocID="{3A0938B3-3089-48DB-8EF0-F2D25BC20454}" presName="rootConnector" presStyleLbl="node2" presStyleIdx="1" presStyleCnt="5"/>
      <dgm:spPr/>
    </dgm:pt>
    <dgm:pt modelId="{3D5F111D-EFD7-4827-B168-8FBE69751783}" type="pres">
      <dgm:prSet presAssocID="{3A0938B3-3089-48DB-8EF0-F2D25BC20454}" presName="hierChild4" presStyleCnt="0"/>
      <dgm:spPr/>
    </dgm:pt>
    <dgm:pt modelId="{B86452FB-3397-492A-8F55-F01ECCDF9AFF}" type="pres">
      <dgm:prSet presAssocID="{3A0F3F5B-E36B-4C13-8D0C-43F527FB1634}" presName="Name37" presStyleLbl="parChTrans1D3" presStyleIdx="4" presStyleCnt="16"/>
      <dgm:spPr/>
    </dgm:pt>
    <dgm:pt modelId="{42E141F4-7A37-480F-8654-4C4361ECC118}" type="pres">
      <dgm:prSet presAssocID="{929EB5B9-09E7-415A-B689-9C7F010E2C1E}" presName="hierRoot2" presStyleCnt="0">
        <dgm:presLayoutVars>
          <dgm:hierBranch val="init"/>
        </dgm:presLayoutVars>
      </dgm:prSet>
      <dgm:spPr/>
    </dgm:pt>
    <dgm:pt modelId="{8644D8DF-047F-498D-9146-A952E38B7C50}" type="pres">
      <dgm:prSet presAssocID="{929EB5B9-09E7-415A-B689-9C7F010E2C1E}" presName="rootComposite" presStyleCnt="0"/>
      <dgm:spPr/>
    </dgm:pt>
    <dgm:pt modelId="{4AF842D8-CC79-4B4F-9536-4427E8B4A355}" type="pres">
      <dgm:prSet presAssocID="{929EB5B9-09E7-415A-B689-9C7F010E2C1E}" presName="rootText" presStyleLbl="node3" presStyleIdx="4" presStyleCnt="16" custScaleX="142186" custScaleY="153351">
        <dgm:presLayoutVars>
          <dgm:chPref val="3"/>
        </dgm:presLayoutVars>
      </dgm:prSet>
      <dgm:spPr/>
    </dgm:pt>
    <dgm:pt modelId="{86A44E99-D439-4853-977E-936BBB588F36}" type="pres">
      <dgm:prSet presAssocID="{929EB5B9-09E7-415A-B689-9C7F010E2C1E}" presName="rootConnector" presStyleLbl="node3" presStyleIdx="4" presStyleCnt="16"/>
      <dgm:spPr/>
    </dgm:pt>
    <dgm:pt modelId="{C4A64961-0D1D-4F5D-A7BE-F1C9A2CAF827}" type="pres">
      <dgm:prSet presAssocID="{929EB5B9-09E7-415A-B689-9C7F010E2C1E}" presName="hierChild4" presStyleCnt="0"/>
      <dgm:spPr/>
    </dgm:pt>
    <dgm:pt modelId="{474F48E9-632A-4CD4-9D0B-94E7F8ADBC06}" type="pres">
      <dgm:prSet presAssocID="{929EB5B9-09E7-415A-B689-9C7F010E2C1E}" presName="hierChild5" presStyleCnt="0"/>
      <dgm:spPr/>
    </dgm:pt>
    <dgm:pt modelId="{61AD7814-1AF6-4421-B1EC-BE4AF0A16BF1}" type="pres">
      <dgm:prSet presAssocID="{6823C83E-DEF1-4A11-80C5-84B32D8A2F9C}" presName="Name37" presStyleLbl="parChTrans1D3" presStyleIdx="5" presStyleCnt="16"/>
      <dgm:spPr/>
    </dgm:pt>
    <dgm:pt modelId="{426144BA-C34E-4562-990E-3496895F9132}" type="pres">
      <dgm:prSet presAssocID="{0E5C6F30-2DC2-4174-8EE2-8A3CC54C3D50}" presName="hierRoot2" presStyleCnt="0">
        <dgm:presLayoutVars>
          <dgm:hierBranch val="init"/>
        </dgm:presLayoutVars>
      </dgm:prSet>
      <dgm:spPr/>
    </dgm:pt>
    <dgm:pt modelId="{AB09A44F-7002-4CF7-B7AB-B0B25D2F5A2E}" type="pres">
      <dgm:prSet presAssocID="{0E5C6F30-2DC2-4174-8EE2-8A3CC54C3D50}" presName="rootComposite" presStyleCnt="0"/>
      <dgm:spPr/>
    </dgm:pt>
    <dgm:pt modelId="{775E358C-6D6C-4C5C-9404-D7029C3D039A}" type="pres">
      <dgm:prSet presAssocID="{0E5C6F30-2DC2-4174-8EE2-8A3CC54C3D50}" presName="rootText" presStyleLbl="node3" presStyleIdx="5" presStyleCnt="16" custScaleX="142186" custScaleY="153351">
        <dgm:presLayoutVars>
          <dgm:chPref val="3"/>
        </dgm:presLayoutVars>
      </dgm:prSet>
      <dgm:spPr/>
    </dgm:pt>
    <dgm:pt modelId="{D775B349-800D-4FDF-B0CD-7A148C2EEC21}" type="pres">
      <dgm:prSet presAssocID="{0E5C6F30-2DC2-4174-8EE2-8A3CC54C3D50}" presName="rootConnector" presStyleLbl="node3" presStyleIdx="5" presStyleCnt="16"/>
      <dgm:spPr/>
    </dgm:pt>
    <dgm:pt modelId="{AE7CCC50-EB96-4433-BBE4-0E5820C0814C}" type="pres">
      <dgm:prSet presAssocID="{0E5C6F30-2DC2-4174-8EE2-8A3CC54C3D50}" presName="hierChild4" presStyleCnt="0"/>
      <dgm:spPr/>
    </dgm:pt>
    <dgm:pt modelId="{9A5E0BBE-4336-4A9C-B54E-E858D61DFA99}" type="pres">
      <dgm:prSet presAssocID="{0E5C6F30-2DC2-4174-8EE2-8A3CC54C3D50}" presName="hierChild5" presStyleCnt="0"/>
      <dgm:spPr/>
    </dgm:pt>
    <dgm:pt modelId="{6FFA08A1-333D-4F0B-AB22-380EB21BE4BF}" type="pres">
      <dgm:prSet presAssocID="{69D5A19F-BF14-4FC4-B631-C389A1D625F4}" presName="Name37" presStyleLbl="parChTrans1D3" presStyleIdx="6" presStyleCnt="16"/>
      <dgm:spPr/>
    </dgm:pt>
    <dgm:pt modelId="{0DF72B4B-9499-4F0B-A946-BE076274A837}" type="pres">
      <dgm:prSet presAssocID="{9C2B295E-2146-439A-87EF-D61BD8A2E431}" presName="hierRoot2" presStyleCnt="0">
        <dgm:presLayoutVars>
          <dgm:hierBranch val="init"/>
        </dgm:presLayoutVars>
      </dgm:prSet>
      <dgm:spPr/>
    </dgm:pt>
    <dgm:pt modelId="{EAD569B5-BF11-4F23-8AF4-6DF596E166AE}" type="pres">
      <dgm:prSet presAssocID="{9C2B295E-2146-439A-87EF-D61BD8A2E431}" presName="rootComposite" presStyleCnt="0"/>
      <dgm:spPr/>
    </dgm:pt>
    <dgm:pt modelId="{732F6760-0100-4B1C-A0F1-63A672B64071}" type="pres">
      <dgm:prSet presAssocID="{9C2B295E-2146-439A-87EF-D61BD8A2E431}" presName="rootText" presStyleLbl="node3" presStyleIdx="6" presStyleCnt="16" custScaleX="142186" custScaleY="153351">
        <dgm:presLayoutVars>
          <dgm:chPref val="3"/>
        </dgm:presLayoutVars>
      </dgm:prSet>
      <dgm:spPr/>
    </dgm:pt>
    <dgm:pt modelId="{88D30D6B-3B5B-4DC5-A331-7F6CD5C6DD83}" type="pres">
      <dgm:prSet presAssocID="{9C2B295E-2146-439A-87EF-D61BD8A2E431}" presName="rootConnector" presStyleLbl="node3" presStyleIdx="6" presStyleCnt="16"/>
      <dgm:spPr/>
    </dgm:pt>
    <dgm:pt modelId="{55E12CBC-E077-4EEA-A8B3-B611EF6673BB}" type="pres">
      <dgm:prSet presAssocID="{9C2B295E-2146-439A-87EF-D61BD8A2E431}" presName="hierChild4" presStyleCnt="0"/>
      <dgm:spPr/>
    </dgm:pt>
    <dgm:pt modelId="{8C40BF2A-7C60-4BDF-9266-B045FCCC3F93}" type="pres">
      <dgm:prSet presAssocID="{9C2B295E-2146-439A-87EF-D61BD8A2E431}" presName="hierChild5" presStyleCnt="0"/>
      <dgm:spPr/>
    </dgm:pt>
    <dgm:pt modelId="{C7959AB0-B26E-470B-AB51-1BEDD0DDF4FA}" type="pres">
      <dgm:prSet presAssocID="{5E659C33-C6C7-4738-AFFF-EA267A8FE1B8}" presName="Name37" presStyleLbl="parChTrans1D3" presStyleIdx="7" presStyleCnt="16"/>
      <dgm:spPr/>
    </dgm:pt>
    <dgm:pt modelId="{4CE4B072-9B86-4392-9B15-712657EA8781}" type="pres">
      <dgm:prSet presAssocID="{469ED62F-B30F-4E74-8F49-6AFEF2909D62}" presName="hierRoot2" presStyleCnt="0">
        <dgm:presLayoutVars>
          <dgm:hierBranch val="init"/>
        </dgm:presLayoutVars>
      </dgm:prSet>
      <dgm:spPr/>
    </dgm:pt>
    <dgm:pt modelId="{6DB60D4C-1565-491B-8F12-A3E61349DA54}" type="pres">
      <dgm:prSet presAssocID="{469ED62F-B30F-4E74-8F49-6AFEF2909D62}" presName="rootComposite" presStyleCnt="0"/>
      <dgm:spPr/>
    </dgm:pt>
    <dgm:pt modelId="{47B995D2-107E-478F-95AC-645195E13195}" type="pres">
      <dgm:prSet presAssocID="{469ED62F-B30F-4E74-8F49-6AFEF2909D62}" presName="rootText" presStyleLbl="node3" presStyleIdx="7" presStyleCnt="16" custScaleX="142186" custScaleY="153351">
        <dgm:presLayoutVars>
          <dgm:chPref val="3"/>
        </dgm:presLayoutVars>
      </dgm:prSet>
      <dgm:spPr/>
    </dgm:pt>
    <dgm:pt modelId="{48B56155-46B8-424D-83ED-FCE94EC4C3A7}" type="pres">
      <dgm:prSet presAssocID="{469ED62F-B30F-4E74-8F49-6AFEF2909D62}" presName="rootConnector" presStyleLbl="node3" presStyleIdx="7" presStyleCnt="16"/>
      <dgm:spPr/>
    </dgm:pt>
    <dgm:pt modelId="{0E29C5CB-E515-4809-94D8-7331CA79944C}" type="pres">
      <dgm:prSet presAssocID="{469ED62F-B30F-4E74-8F49-6AFEF2909D62}" presName="hierChild4" presStyleCnt="0"/>
      <dgm:spPr/>
    </dgm:pt>
    <dgm:pt modelId="{65C14CAA-C0DD-4632-8D5F-7A0A01225BD6}" type="pres">
      <dgm:prSet presAssocID="{469ED62F-B30F-4E74-8F49-6AFEF2909D62}" presName="hierChild5" presStyleCnt="0"/>
      <dgm:spPr/>
    </dgm:pt>
    <dgm:pt modelId="{73A6AC3A-CFFB-484F-95BD-994BF5DA17E2}" type="pres">
      <dgm:prSet presAssocID="{3A0938B3-3089-48DB-8EF0-F2D25BC20454}" presName="hierChild5" presStyleCnt="0"/>
      <dgm:spPr/>
    </dgm:pt>
    <dgm:pt modelId="{BC11F8F5-773C-4FFF-B1F3-DACC713F7430}" type="pres">
      <dgm:prSet presAssocID="{7F69E0B8-7058-434D-88CF-08C14350F9CE}" presName="Name37" presStyleLbl="parChTrans1D2" presStyleIdx="2" presStyleCnt="5"/>
      <dgm:spPr/>
    </dgm:pt>
    <dgm:pt modelId="{FEEF8099-1BAF-4387-B4FC-2CC6C4C14E29}" type="pres">
      <dgm:prSet presAssocID="{CDB2CF76-C6ED-4A4A-986E-DAD823D132DD}" presName="hierRoot2" presStyleCnt="0">
        <dgm:presLayoutVars>
          <dgm:hierBranch val="init"/>
        </dgm:presLayoutVars>
      </dgm:prSet>
      <dgm:spPr/>
    </dgm:pt>
    <dgm:pt modelId="{C77B9C0C-F8BE-47B7-8BCD-D31C43D38B9E}" type="pres">
      <dgm:prSet presAssocID="{CDB2CF76-C6ED-4A4A-986E-DAD823D132DD}" presName="rootComposite" presStyleCnt="0"/>
      <dgm:spPr/>
    </dgm:pt>
    <dgm:pt modelId="{8848BC3C-CAAD-44BA-B94F-2781D440E398}" type="pres">
      <dgm:prSet presAssocID="{CDB2CF76-C6ED-4A4A-986E-DAD823D132DD}" presName="rootText" presStyleLbl="node2" presStyleIdx="2" presStyleCnt="5" custScaleX="163382" custScaleY="195250">
        <dgm:presLayoutVars>
          <dgm:chPref val="3"/>
        </dgm:presLayoutVars>
      </dgm:prSet>
      <dgm:spPr/>
    </dgm:pt>
    <dgm:pt modelId="{93F047EA-3AA6-432F-BE02-1008C35F13E2}" type="pres">
      <dgm:prSet presAssocID="{CDB2CF76-C6ED-4A4A-986E-DAD823D132DD}" presName="rootConnector" presStyleLbl="node2" presStyleIdx="2" presStyleCnt="5"/>
      <dgm:spPr/>
    </dgm:pt>
    <dgm:pt modelId="{FFCBA9A4-D0A5-4439-BD40-4424E550BA2A}" type="pres">
      <dgm:prSet presAssocID="{CDB2CF76-C6ED-4A4A-986E-DAD823D132DD}" presName="hierChild4" presStyleCnt="0"/>
      <dgm:spPr/>
    </dgm:pt>
    <dgm:pt modelId="{3759F991-8BC7-4FD9-8D19-A91C0B5A7BB2}" type="pres">
      <dgm:prSet presAssocID="{CF777630-05E1-4FE0-8974-BE6A18B22AAC}" presName="Name37" presStyleLbl="parChTrans1D3" presStyleIdx="8" presStyleCnt="16"/>
      <dgm:spPr/>
    </dgm:pt>
    <dgm:pt modelId="{4FD53EB0-4FFF-4991-8122-6DCECD418C99}" type="pres">
      <dgm:prSet presAssocID="{8B03AB01-495D-4478-B835-835213E87C54}" presName="hierRoot2" presStyleCnt="0">
        <dgm:presLayoutVars>
          <dgm:hierBranch val="init"/>
        </dgm:presLayoutVars>
      </dgm:prSet>
      <dgm:spPr/>
    </dgm:pt>
    <dgm:pt modelId="{21D1881A-96CA-4D21-AEF5-7369FD4D6487}" type="pres">
      <dgm:prSet presAssocID="{8B03AB01-495D-4478-B835-835213E87C54}" presName="rootComposite" presStyleCnt="0"/>
      <dgm:spPr/>
    </dgm:pt>
    <dgm:pt modelId="{F035B348-89AF-4F48-9E52-02831FFDEE3C}" type="pres">
      <dgm:prSet presAssocID="{8B03AB01-495D-4478-B835-835213E87C54}" presName="rootText" presStyleLbl="node3" presStyleIdx="8" presStyleCnt="16" custScaleX="142186" custScaleY="153351">
        <dgm:presLayoutVars>
          <dgm:chPref val="3"/>
        </dgm:presLayoutVars>
      </dgm:prSet>
      <dgm:spPr/>
    </dgm:pt>
    <dgm:pt modelId="{85B4B7D7-4444-4280-83E6-817CFD0D2C1F}" type="pres">
      <dgm:prSet presAssocID="{8B03AB01-495D-4478-B835-835213E87C54}" presName="rootConnector" presStyleLbl="node3" presStyleIdx="8" presStyleCnt="16"/>
      <dgm:spPr/>
    </dgm:pt>
    <dgm:pt modelId="{96FED613-3A91-4197-8B99-A3F31E979A77}" type="pres">
      <dgm:prSet presAssocID="{8B03AB01-495D-4478-B835-835213E87C54}" presName="hierChild4" presStyleCnt="0"/>
      <dgm:spPr/>
    </dgm:pt>
    <dgm:pt modelId="{FC06B9BE-64E8-4F9F-A524-249B005999E4}" type="pres">
      <dgm:prSet presAssocID="{8B03AB01-495D-4478-B835-835213E87C54}" presName="hierChild5" presStyleCnt="0"/>
      <dgm:spPr/>
    </dgm:pt>
    <dgm:pt modelId="{095081B8-ABE5-4111-BDCF-07A06DCE5920}" type="pres">
      <dgm:prSet presAssocID="{CCA31347-532B-43FA-814B-D69027FCFD61}" presName="Name37" presStyleLbl="parChTrans1D3" presStyleIdx="9" presStyleCnt="16"/>
      <dgm:spPr/>
    </dgm:pt>
    <dgm:pt modelId="{E5FCDFDB-498E-42C3-927F-00F95C4012CE}" type="pres">
      <dgm:prSet presAssocID="{997F2747-549A-4D48-B4A7-59D805CC2EF5}" presName="hierRoot2" presStyleCnt="0">
        <dgm:presLayoutVars>
          <dgm:hierBranch val="init"/>
        </dgm:presLayoutVars>
      </dgm:prSet>
      <dgm:spPr/>
    </dgm:pt>
    <dgm:pt modelId="{3A14179E-6977-44A6-94F2-8922C2E65B79}" type="pres">
      <dgm:prSet presAssocID="{997F2747-549A-4D48-B4A7-59D805CC2EF5}" presName="rootComposite" presStyleCnt="0"/>
      <dgm:spPr/>
    </dgm:pt>
    <dgm:pt modelId="{B36294B5-57D5-4067-B48D-025A6F9B5A2A}" type="pres">
      <dgm:prSet presAssocID="{997F2747-549A-4D48-B4A7-59D805CC2EF5}" presName="rootText" presStyleLbl="node3" presStyleIdx="9" presStyleCnt="16" custScaleX="142186" custScaleY="153351">
        <dgm:presLayoutVars>
          <dgm:chPref val="3"/>
        </dgm:presLayoutVars>
      </dgm:prSet>
      <dgm:spPr/>
    </dgm:pt>
    <dgm:pt modelId="{9AD0D992-3823-434F-AFAB-788423D13FDE}" type="pres">
      <dgm:prSet presAssocID="{997F2747-549A-4D48-B4A7-59D805CC2EF5}" presName="rootConnector" presStyleLbl="node3" presStyleIdx="9" presStyleCnt="16"/>
      <dgm:spPr/>
    </dgm:pt>
    <dgm:pt modelId="{68841D0B-5F99-4668-8E91-57D299E45D25}" type="pres">
      <dgm:prSet presAssocID="{997F2747-549A-4D48-B4A7-59D805CC2EF5}" presName="hierChild4" presStyleCnt="0"/>
      <dgm:spPr/>
    </dgm:pt>
    <dgm:pt modelId="{C8092551-BA80-4239-B6DD-7B6BD460281D}" type="pres">
      <dgm:prSet presAssocID="{997F2747-549A-4D48-B4A7-59D805CC2EF5}" presName="hierChild5" presStyleCnt="0"/>
      <dgm:spPr/>
    </dgm:pt>
    <dgm:pt modelId="{CFDB7B0E-187C-4884-838B-3249090FD068}" type="pres">
      <dgm:prSet presAssocID="{90E94945-3A12-43B2-8779-6AADD5851C16}" presName="Name37" presStyleLbl="parChTrans1D3" presStyleIdx="10" presStyleCnt="16"/>
      <dgm:spPr/>
    </dgm:pt>
    <dgm:pt modelId="{CCDB2CAC-02D6-43AE-83D6-66E2451ECC1B}" type="pres">
      <dgm:prSet presAssocID="{A87B1994-9504-4D9E-BE09-E26F40E0DF36}" presName="hierRoot2" presStyleCnt="0">
        <dgm:presLayoutVars>
          <dgm:hierBranch val="init"/>
        </dgm:presLayoutVars>
      </dgm:prSet>
      <dgm:spPr/>
    </dgm:pt>
    <dgm:pt modelId="{2A08C9D3-62AD-4D9C-86F3-5A30D8616B8B}" type="pres">
      <dgm:prSet presAssocID="{A87B1994-9504-4D9E-BE09-E26F40E0DF36}" presName="rootComposite" presStyleCnt="0"/>
      <dgm:spPr/>
    </dgm:pt>
    <dgm:pt modelId="{C63998DD-550E-46A2-ADF5-637FC86EEE01}" type="pres">
      <dgm:prSet presAssocID="{A87B1994-9504-4D9E-BE09-E26F40E0DF36}" presName="rootText" presStyleLbl="node3" presStyleIdx="10" presStyleCnt="16" custScaleX="142186" custScaleY="153351">
        <dgm:presLayoutVars>
          <dgm:chPref val="3"/>
        </dgm:presLayoutVars>
      </dgm:prSet>
      <dgm:spPr/>
    </dgm:pt>
    <dgm:pt modelId="{1BC91D34-4A6E-438D-8F9C-57BCE6451237}" type="pres">
      <dgm:prSet presAssocID="{A87B1994-9504-4D9E-BE09-E26F40E0DF36}" presName="rootConnector" presStyleLbl="node3" presStyleIdx="10" presStyleCnt="16"/>
      <dgm:spPr/>
    </dgm:pt>
    <dgm:pt modelId="{063A9A74-CA6C-4D2C-B141-AD9232EACB47}" type="pres">
      <dgm:prSet presAssocID="{A87B1994-9504-4D9E-BE09-E26F40E0DF36}" presName="hierChild4" presStyleCnt="0"/>
      <dgm:spPr/>
    </dgm:pt>
    <dgm:pt modelId="{4846FE26-4A92-4B7B-A491-D0F38F2059E8}" type="pres">
      <dgm:prSet presAssocID="{A87B1994-9504-4D9E-BE09-E26F40E0DF36}" presName="hierChild5" presStyleCnt="0"/>
      <dgm:spPr/>
    </dgm:pt>
    <dgm:pt modelId="{B065A7EA-70C1-4C05-9B53-8F079F2BF36B}" type="pres">
      <dgm:prSet presAssocID="{CDB2CF76-C6ED-4A4A-986E-DAD823D132DD}" presName="hierChild5" presStyleCnt="0"/>
      <dgm:spPr/>
    </dgm:pt>
    <dgm:pt modelId="{A710E601-AB17-4608-9D29-355FADD2B68F}" type="pres">
      <dgm:prSet presAssocID="{6966B1C2-18F9-4FE4-84A5-A2DC59D9229A}" presName="Name37" presStyleLbl="parChTrans1D2" presStyleIdx="3" presStyleCnt="5"/>
      <dgm:spPr/>
    </dgm:pt>
    <dgm:pt modelId="{A8418B4F-4E77-4D4F-8220-929C2E8A2D4E}" type="pres">
      <dgm:prSet presAssocID="{F1E03D20-46D6-4CAB-B95B-21A6F1CC96EE}" presName="hierRoot2" presStyleCnt="0">
        <dgm:presLayoutVars>
          <dgm:hierBranch val="init"/>
        </dgm:presLayoutVars>
      </dgm:prSet>
      <dgm:spPr/>
    </dgm:pt>
    <dgm:pt modelId="{D862E8E0-1C9D-468E-9D27-05B28404CA89}" type="pres">
      <dgm:prSet presAssocID="{F1E03D20-46D6-4CAB-B95B-21A6F1CC96EE}" presName="rootComposite" presStyleCnt="0"/>
      <dgm:spPr/>
    </dgm:pt>
    <dgm:pt modelId="{9C617695-02E2-4065-B60D-E6EC798D3817}" type="pres">
      <dgm:prSet presAssocID="{F1E03D20-46D6-4CAB-B95B-21A6F1CC96EE}" presName="rootText" presStyleLbl="node2" presStyleIdx="3" presStyleCnt="5" custScaleX="163382" custScaleY="195250">
        <dgm:presLayoutVars>
          <dgm:chPref val="3"/>
        </dgm:presLayoutVars>
      </dgm:prSet>
      <dgm:spPr/>
    </dgm:pt>
    <dgm:pt modelId="{B0FDF440-6123-49E7-A3E3-3E0D999870D3}" type="pres">
      <dgm:prSet presAssocID="{F1E03D20-46D6-4CAB-B95B-21A6F1CC96EE}" presName="rootConnector" presStyleLbl="node2" presStyleIdx="3" presStyleCnt="5"/>
      <dgm:spPr/>
    </dgm:pt>
    <dgm:pt modelId="{A1DE1FAC-C393-4AE4-90E3-95FB7D0366B6}" type="pres">
      <dgm:prSet presAssocID="{F1E03D20-46D6-4CAB-B95B-21A6F1CC96EE}" presName="hierChild4" presStyleCnt="0"/>
      <dgm:spPr/>
    </dgm:pt>
    <dgm:pt modelId="{32F48C74-36BA-4DDC-A6AB-F816CC477E83}" type="pres">
      <dgm:prSet presAssocID="{063FF6B1-508B-4FEC-9A76-80F5838C739E}" presName="Name37" presStyleLbl="parChTrans1D3" presStyleIdx="11" presStyleCnt="16"/>
      <dgm:spPr/>
    </dgm:pt>
    <dgm:pt modelId="{661BBEEE-28A4-400D-A038-0D1A5D9F91B3}" type="pres">
      <dgm:prSet presAssocID="{A5F78DAF-F9AB-4728-A925-ADA239A827BE}" presName="hierRoot2" presStyleCnt="0">
        <dgm:presLayoutVars>
          <dgm:hierBranch val="init"/>
        </dgm:presLayoutVars>
      </dgm:prSet>
      <dgm:spPr/>
    </dgm:pt>
    <dgm:pt modelId="{01CF0775-1187-43AF-BD3C-3CBE3D06FDC9}" type="pres">
      <dgm:prSet presAssocID="{A5F78DAF-F9AB-4728-A925-ADA239A827BE}" presName="rootComposite" presStyleCnt="0"/>
      <dgm:spPr/>
    </dgm:pt>
    <dgm:pt modelId="{3565BF48-8ADC-43BB-A2B7-55D8431695DC}" type="pres">
      <dgm:prSet presAssocID="{A5F78DAF-F9AB-4728-A925-ADA239A827BE}" presName="rootText" presStyleLbl="node3" presStyleIdx="11" presStyleCnt="16" custScaleX="142186" custScaleY="153351">
        <dgm:presLayoutVars>
          <dgm:chPref val="3"/>
        </dgm:presLayoutVars>
      </dgm:prSet>
      <dgm:spPr/>
    </dgm:pt>
    <dgm:pt modelId="{F3B93314-06B6-42A3-AF8A-F5BFB78C1C44}" type="pres">
      <dgm:prSet presAssocID="{A5F78DAF-F9AB-4728-A925-ADA239A827BE}" presName="rootConnector" presStyleLbl="node3" presStyleIdx="11" presStyleCnt="16"/>
      <dgm:spPr/>
    </dgm:pt>
    <dgm:pt modelId="{437E62ED-9D65-4E08-A833-D95D95D75F32}" type="pres">
      <dgm:prSet presAssocID="{A5F78DAF-F9AB-4728-A925-ADA239A827BE}" presName="hierChild4" presStyleCnt="0"/>
      <dgm:spPr/>
    </dgm:pt>
    <dgm:pt modelId="{0F840B7F-B699-4883-ACD5-117E862A1FC4}" type="pres">
      <dgm:prSet presAssocID="{A5F78DAF-F9AB-4728-A925-ADA239A827BE}" presName="hierChild5" presStyleCnt="0"/>
      <dgm:spPr/>
    </dgm:pt>
    <dgm:pt modelId="{C01B8154-727F-4478-975A-64C4A86868D4}" type="pres">
      <dgm:prSet presAssocID="{934FED08-E420-4ABC-8F9F-BD10A4C3025E}" presName="Name37" presStyleLbl="parChTrans1D3" presStyleIdx="12" presStyleCnt="16"/>
      <dgm:spPr/>
    </dgm:pt>
    <dgm:pt modelId="{E76EBEF7-8586-401E-B488-313A14483857}" type="pres">
      <dgm:prSet presAssocID="{1E1EB196-A487-4124-92F6-1F5CE5EA6873}" presName="hierRoot2" presStyleCnt="0">
        <dgm:presLayoutVars>
          <dgm:hierBranch val="init"/>
        </dgm:presLayoutVars>
      </dgm:prSet>
      <dgm:spPr/>
    </dgm:pt>
    <dgm:pt modelId="{5591B7C4-9CDA-4B89-9F1A-5D81E244A8DE}" type="pres">
      <dgm:prSet presAssocID="{1E1EB196-A487-4124-92F6-1F5CE5EA6873}" presName="rootComposite" presStyleCnt="0"/>
      <dgm:spPr/>
    </dgm:pt>
    <dgm:pt modelId="{DFAD0732-A7FD-487E-8DDF-C2063D5A2BA6}" type="pres">
      <dgm:prSet presAssocID="{1E1EB196-A487-4124-92F6-1F5CE5EA6873}" presName="rootText" presStyleLbl="node3" presStyleIdx="12" presStyleCnt="16" custScaleX="142186" custScaleY="153351">
        <dgm:presLayoutVars>
          <dgm:chPref val="3"/>
        </dgm:presLayoutVars>
      </dgm:prSet>
      <dgm:spPr/>
    </dgm:pt>
    <dgm:pt modelId="{1C1CCF0B-C286-47B1-892E-48951D03D7D2}" type="pres">
      <dgm:prSet presAssocID="{1E1EB196-A487-4124-92F6-1F5CE5EA6873}" presName="rootConnector" presStyleLbl="node3" presStyleIdx="12" presStyleCnt="16"/>
      <dgm:spPr/>
    </dgm:pt>
    <dgm:pt modelId="{BC175AEE-3766-41DE-A476-3C4C4E1FC2C6}" type="pres">
      <dgm:prSet presAssocID="{1E1EB196-A487-4124-92F6-1F5CE5EA6873}" presName="hierChild4" presStyleCnt="0"/>
      <dgm:spPr/>
    </dgm:pt>
    <dgm:pt modelId="{B4E82689-44FF-4AAB-914A-6473DE65E6BB}" type="pres">
      <dgm:prSet presAssocID="{1E1EB196-A487-4124-92F6-1F5CE5EA6873}" presName="hierChild5" presStyleCnt="0"/>
      <dgm:spPr/>
    </dgm:pt>
    <dgm:pt modelId="{B437BDE5-4C27-480E-91F1-5ABADB6B37E7}" type="pres">
      <dgm:prSet presAssocID="{F1E03D20-46D6-4CAB-B95B-21A6F1CC96EE}" presName="hierChild5" presStyleCnt="0"/>
      <dgm:spPr/>
    </dgm:pt>
    <dgm:pt modelId="{7965BDA8-732A-4B32-9EAB-8EFDDD526235}" type="pres">
      <dgm:prSet presAssocID="{397B26EC-F719-4169-9E8E-8C914BE1C6A3}" presName="Name37" presStyleLbl="parChTrans1D2" presStyleIdx="4" presStyleCnt="5"/>
      <dgm:spPr/>
    </dgm:pt>
    <dgm:pt modelId="{5CED07F1-BB29-4767-ABC1-DBABAB47BF80}" type="pres">
      <dgm:prSet presAssocID="{1B7EC3DA-7F87-4370-A000-D65892FAD055}" presName="hierRoot2" presStyleCnt="0">
        <dgm:presLayoutVars>
          <dgm:hierBranch val="init"/>
        </dgm:presLayoutVars>
      </dgm:prSet>
      <dgm:spPr/>
    </dgm:pt>
    <dgm:pt modelId="{6B2BC8C7-8329-4178-B629-60B31D38FDC0}" type="pres">
      <dgm:prSet presAssocID="{1B7EC3DA-7F87-4370-A000-D65892FAD055}" presName="rootComposite" presStyleCnt="0"/>
      <dgm:spPr/>
    </dgm:pt>
    <dgm:pt modelId="{84BBF1AC-9568-4276-8B15-CCF219D26745}" type="pres">
      <dgm:prSet presAssocID="{1B7EC3DA-7F87-4370-A000-D65892FAD055}" presName="rootText" presStyleLbl="node2" presStyleIdx="4" presStyleCnt="5" custScaleX="163382" custScaleY="195250">
        <dgm:presLayoutVars>
          <dgm:chPref val="3"/>
        </dgm:presLayoutVars>
      </dgm:prSet>
      <dgm:spPr/>
    </dgm:pt>
    <dgm:pt modelId="{6DBCC50D-9FFB-4B5B-8FDB-4B5EDB7A772B}" type="pres">
      <dgm:prSet presAssocID="{1B7EC3DA-7F87-4370-A000-D65892FAD055}" presName="rootConnector" presStyleLbl="node2" presStyleIdx="4" presStyleCnt="5"/>
      <dgm:spPr/>
    </dgm:pt>
    <dgm:pt modelId="{9FA7BA3E-12A1-4A92-85B7-9A8BA782E0E5}" type="pres">
      <dgm:prSet presAssocID="{1B7EC3DA-7F87-4370-A000-D65892FAD055}" presName="hierChild4" presStyleCnt="0"/>
      <dgm:spPr/>
    </dgm:pt>
    <dgm:pt modelId="{5A7DB448-1DFF-4A0E-8FC4-4066166B8ACC}" type="pres">
      <dgm:prSet presAssocID="{2EDF18DE-201C-474B-BBBD-E5835567E0AF}" presName="Name37" presStyleLbl="parChTrans1D3" presStyleIdx="13" presStyleCnt="16"/>
      <dgm:spPr/>
    </dgm:pt>
    <dgm:pt modelId="{C8A71D61-3174-4871-BE47-AFC00C0A9385}" type="pres">
      <dgm:prSet presAssocID="{A481147C-DF6A-48E3-A987-FDB8AB088CF1}" presName="hierRoot2" presStyleCnt="0">
        <dgm:presLayoutVars>
          <dgm:hierBranch val="init"/>
        </dgm:presLayoutVars>
      </dgm:prSet>
      <dgm:spPr/>
    </dgm:pt>
    <dgm:pt modelId="{5BA13392-F7AA-4956-AE08-9643F4171C0D}" type="pres">
      <dgm:prSet presAssocID="{A481147C-DF6A-48E3-A987-FDB8AB088CF1}" presName="rootComposite" presStyleCnt="0"/>
      <dgm:spPr/>
    </dgm:pt>
    <dgm:pt modelId="{2B640743-C13D-4DC1-99E9-AF2ACBA262B6}" type="pres">
      <dgm:prSet presAssocID="{A481147C-DF6A-48E3-A987-FDB8AB088CF1}" presName="rootText" presStyleLbl="node3" presStyleIdx="13" presStyleCnt="16" custScaleX="142186" custScaleY="153351">
        <dgm:presLayoutVars>
          <dgm:chPref val="3"/>
        </dgm:presLayoutVars>
      </dgm:prSet>
      <dgm:spPr/>
    </dgm:pt>
    <dgm:pt modelId="{907A19AD-A1E6-49C9-B3F8-C2EF82BF52AD}" type="pres">
      <dgm:prSet presAssocID="{A481147C-DF6A-48E3-A987-FDB8AB088CF1}" presName="rootConnector" presStyleLbl="node3" presStyleIdx="13" presStyleCnt="16"/>
      <dgm:spPr/>
    </dgm:pt>
    <dgm:pt modelId="{3BCF0722-5EBF-4567-818C-DDA2FD736CBC}" type="pres">
      <dgm:prSet presAssocID="{A481147C-DF6A-48E3-A987-FDB8AB088CF1}" presName="hierChild4" presStyleCnt="0"/>
      <dgm:spPr/>
    </dgm:pt>
    <dgm:pt modelId="{2A10BBCC-0B12-49C3-B931-4978A313829B}" type="pres">
      <dgm:prSet presAssocID="{A481147C-DF6A-48E3-A987-FDB8AB088CF1}" presName="hierChild5" presStyleCnt="0"/>
      <dgm:spPr/>
    </dgm:pt>
    <dgm:pt modelId="{86F3D0B9-80B2-40C9-B1D1-F991827DD072}" type="pres">
      <dgm:prSet presAssocID="{BB04548A-84BD-4DF6-A521-FC1A6AB833DB}" presName="Name37" presStyleLbl="parChTrans1D3" presStyleIdx="14" presStyleCnt="16"/>
      <dgm:spPr/>
    </dgm:pt>
    <dgm:pt modelId="{6D4E6F0E-4CCA-4BF2-9C31-3C7AB10832FD}" type="pres">
      <dgm:prSet presAssocID="{F84564C4-9DD4-4368-BAC5-C047242B6CBF}" presName="hierRoot2" presStyleCnt="0">
        <dgm:presLayoutVars>
          <dgm:hierBranch val="init"/>
        </dgm:presLayoutVars>
      </dgm:prSet>
      <dgm:spPr/>
    </dgm:pt>
    <dgm:pt modelId="{668A0043-0306-4522-AF5F-5EFCF04B8EB4}" type="pres">
      <dgm:prSet presAssocID="{F84564C4-9DD4-4368-BAC5-C047242B6CBF}" presName="rootComposite" presStyleCnt="0"/>
      <dgm:spPr/>
    </dgm:pt>
    <dgm:pt modelId="{7308B326-E4F1-4202-A12D-0B9E7CE34CF2}" type="pres">
      <dgm:prSet presAssocID="{F84564C4-9DD4-4368-BAC5-C047242B6CBF}" presName="rootText" presStyleLbl="node3" presStyleIdx="14" presStyleCnt="16" custScaleX="142186" custScaleY="153351">
        <dgm:presLayoutVars>
          <dgm:chPref val="3"/>
        </dgm:presLayoutVars>
      </dgm:prSet>
      <dgm:spPr/>
    </dgm:pt>
    <dgm:pt modelId="{CFC27540-C2A5-4DB5-954F-A39CF0507355}" type="pres">
      <dgm:prSet presAssocID="{F84564C4-9DD4-4368-BAC5-C047242B6CBF}" presName="rootConnector" presStyleLbl="node3" presStyleIdx="14" presStyleCnt="16"/>
      <dgm:spPr/>
    </dgm:pt>
    <dgm:pt modelId="{7EB911B5-2480-48DC-8442-6BBF5BA479F0}" type="pres">
      <dgm:prSet presAssocID="{F84564C4-9DD4-4368-BAC5-C047242B6CBF}" presName="hierChild4" presStyleCnt="0"/>
      <dgm:spPr/>
    </dgm:pt>
    <dgm:pt modelId="{E2CC797A-7A7C-4339-A0EC-C2BD1B9D1867}" type="pres">
      <dgm:prSet presAssocID="{F84564C4-9DD4-4368-BAC5-C047242B6CBF}" presName="hierChild5" presStyleCnt="0"/>
      <dgm:spPr/>
    </dgm:pt>
    <dgm:pt modelId="{D0D59CF7-C65F-42AD-9BED-C69C62E92E00}" type="pres">
      <dgm:prSet presAssocID="{EE2D87A4-A8C5-4224-9BB2-8F50FDC5C1C8}" presName="Name37" presStyleLbl="parChTrans1D3" presStyleIdx="15" presStyleCnt="16"/>
      <dgm:spPr/>
    </dgm:pt>
    <dgm:pt modelId="{5D78E4B1-27EB-4BBB-BDE8-26E16DEE7DF9}" type="pres">
      <dgm:prSet presAssocID="{F8245567-2753-4616-A3FA-8929420A948E}" presName="hierRoot2" presStyleCnt="0">
        <dgm:presLayoutVars>
          <dgm:hierBranch val="init"/>
        </dgm:presLayoutVars>
      </dgm:prSet>
      <dgm:spPr/>
    </dgm:pt>
    <dgm:pt modelId="{E5A75717-A4D2-4B2B-A9F0-19E360D30988}" type="pres">
      <dgm:prSet presAssocID="{F8245567-2753-4616-A3FA-8929420A948E}" presName="rootComposite" presStyleCnt="0"/>
      <dgm:spPr/>
    </dgm:pt>
    <dgm:pt modelId="{D1589B36-68A2-439D-BE82-11C841BEB3ED}" type="pres">
      <dgm:prSet presAssocID="{F8245567-2753-4616-A3FA-8929420A948E}" presName="rootText" presStyleLbl="node3" presStyleIdx="15" presStyleCnt="16" custScaleX="142186" custScaleY="153351">
        <dgm:presLayoutVars>
          <dgm:chPref val="3"/>
        </dgm:presLayoutVars>
      </dgm:prSet>
      <dgm:spPr/>
    </dgm:pt>
    <dgm:pt modelId="{BCB2DDB6-981C-44C0-9F34-9D7F241B7F7D}" type="pres">
      <dgm:prSet presAssocID="{F8245567-2753-4616-A3FA-8929420A948E}" presName="rootConnector" presStyleLbl="node3" presStyleIdx="15" presStyleCnt="16"/>
      <dgm:spPr/>
    </dgm:pt>
    <dgm:pt modelId="{68F548B4-E3CF-4653-9400-08C0447C425B}" type="pres">
      <dgm:prSet presAssocID="{F8245567-2753-4616-A3FA-8929420A948E}" presName="hierChild4" presStyleCnt="0"/>
      <dgm:spPr/>
    </dgm:pt>
    <dgm:pt modelId="{9E537500-0233-4B61-91BE-7D9A29A99629}" type="pres">
      <dgm:prSet presAssocID="{F8245567-2753-4616-A3FA-8929420A948E}" presName="hierChild5" presStyleCnt="0"/>
      <dgm:spPr/>
    </dgm:pt>
    <dgm:pt modelId="{B067A949-67A1-46D5-84A5-ED146DB77A74}" type="pres">
      <dgm:prSet presAssocID="{1B7EC3DA-7F87-4370-A000-D65892FAD055}" presName="hierChild5" presStyleCnt="0"/>
      <dgm:spPr/>
    </dgm:pt>
    <dgm:pt modelId="{5FDF0869-7A57-4FB7-968F-FC4DC16E0A85}" type="pres">
      <dgm:prSet presAssocID="{B9BB9F0A-3992-4732-8DD1-9815B7E88649}" presName="hierChild3" presStyleCnt="0"/>
      <dgm:spPr/>
    </dgm:pt>
  </dgm:ptLst>
  <dgm:cxnLst>
    <dgm:cxn modelId="{EADD0F01-3C98-4D20-B11A-8426C63FA128}" type="presOf" srcId="{1B7EC3DA-7F87-4370-A000-D65892FAD055}" destId="{84BBF1AC-9568-4276-8B15-CCF219D26745}" srcOrd="0" destOrd="0" presId="urn:microsoft.com/office/officeart/2005/8/layout/orgChart1"/>
    <dgm:cxn modelId="{D8DD0B03-630C-4335-9DB8-1E5FEEA0590B}" type="presOf" srcId="{3A0938B3-3089-48DB-8EF0-F2D25BC20454}" destId="{F3A8F168-EC8C-479C-848A-515ACA1BCB12}" srcOrd="1" destOrd="0" presId="urn:microsoft.com/office/officeart/2005/8/layout/orgChart1"/>
    <dgm:cxn modelId="{026E1205-6257-482D-BFC6-12344B785136}" type="presOf" srcId="{934FED08-E420-4ABC-8F9F-BD10A4C3025E}" destId="{C01B8154-727F-4478-975A-64C4A86868D4}" srcOrd="0" destOrd="0" presId="urn:microsoft.com/office/officeart/2005/8/layout/orgChart1"/>
    <dgm:cxn modelId="{5C913405-A9EB-47B9-BF92-BF8EF9143089}" srcId="{3A0938B3-3089-48DB-8EF0-F2D25BC20454}" destId="{9C2B295E-2146-439A-87EF-D61BD8A2E431}" srcOrd="2" destOrd="0" parTransId="{69D5A19F-BF14-4FC4-B631-C389A1D625F4}" sibTransId="{CE6F32B3-3CA3-48E0-9D37-EAF44AB987CE}"/>
    <dgm:cxn modelId="{ABE44C05-AB05-4927-AAED-445115AEE8FB}" type="presOf" srcId="{69D5A19F-BF14-4FC4-B631-C389A1D625F4}" destId="{6FFA08A1-333D-4F0B-AB22-380EB21BE4BF}" srcOrd="0" destOrd="0" presId="urn:microsoft.com/office/officeart/2005/8/layout/orgChart1"/>
    <dgm:cxn modelId="{30049608-9765-4590-95B2-199D6CD956E3}" type="presOf" srcId="{A87B1994-9504-4D9E-BE09-E26F40E0DF36}" destId="{C63998DD-550E-46A2-ADF5-637FC86EEE01}" srcOrd="0" destOrd="0" presId="urn:microsoft.com/office/officeart/2005/8/layout/orgChart1"/>
    <dgm:cxn modelId="{19F7EE09-0658-4B4A-B600-129CFFCBBF9E}" type="presOf" srcId="{3A0F3F5B-E36B-4C13-8D0C-43F527FB1634}" destId="{B86452FB-3397-492A-8F55-F01ECCDF9AFF}" srcOrd="0" destOrd="0" presId="urn:microsoft.com/office/officeart/2005/8/layout/orgChart1"/>
    <dgm:cxn modelId="{F75B220C-7D9B-45F8-921E-740DCE4DA665}" srcId="{B9BB9F0A-3992-4732-8DD1-9815B7E88649}" destId="{F1E03D20-46D6-4CAB-B95B-21A6F1CC96EE}" srcOrd="3" destOrd="0" parTransId="{6966B1C2-18F9-4FE4-84A5-A2DC59D9229A}" sibTransId="{7520C93A-2569-4DEE-8FE4-4A30DE99F827}"/>
    <dgm:cxn modelId="{EFCD4D0E-A375-4861-B2D7-A2E3F65C6A33}" type="presOf" srcId="{397B26EC-F719-4169-9E8E-8C914BE1C6A3}" destId="{7965BDA8-732A-4B32-9EAB-8EFDDD526235}" srcOrd="0" destOrd="0" presId="urn:microsoft.com/office/officeart/2005/8/layout/orgChart1"/>
    <dgm:cxn modelId="{D55CBF15-1600-432F-A6E1-0DAF860BACAF}" type="presOf" srcId="{469ED62F-B30F-4E74-8F49-6AFEF2909D62}" destId="{47B995D2-107E-478F-95AC-645195E13195}" srcOrd="0" destOrd="0" presId="urn:microsoft.com/office/officeart/2005/8/layout/orgChart1"/>
    <dgm:cxn modelId="{0673D61A-FAE2-4065-8043-A0E7038F58DE}" type="presOf" srcId="{9C2B295E-2146-439A-87EF-D61BD8A2E431}" destId="{88D30D6B-3B5B-4DC5-A331-7F6CD5C6DD83}" srcOrd="1" destOrd="0" presId="urn:microsoft.com/office/officeart/2005/8/layout/orgChart1"/>
    <dgm:cxn modelId="{C0391D21-F306-4A86-B904-A291D0BA1F9E}" type="presOf" srcId="{90E94945-3A12-43B2-8779-6AADD5851C16}" destId="{CFDB7B0E-187C-4884-838B-3249090FD068}" srcOrd="0" destOrd="0" presId="urn:microsoft.com/office/officeart/2005/8/layout/orgChart1"/>
    <dgm:cxn modelId="{B2835F24-E52C-4C36-B087-F8B1568FD378}" type="presOf" srcId="{F84564C4-9DD4-4368-BAC5-C047242B6CBF}" destId="{CFC27540-C2A5-4DB5-954F-A39CF0507355}" srcOrd="1" destOrd="0" presId="urn:microsoft.com/office/officeart/2005/8/layout/orgChart1"/>
    <dgm:cxn modelId="{CD6BC824-B6D2-412F-AF96-AB726E8DA8F5}" type="presOf" srcId="{8B03AB01-495D-4478-B835-835213E87C54}" destId="{F035B348-89AF-4F48-9E52-02831FFDEE3C}" srcOrd="0" destOrd="0" presId="urn:microsoft.com/office/officeart/2005/8/layout/orgChart1"/>
    <dgm:cxn modelId="{2D774926-F4CF-48F0-9737-D2846874A8AE}" type="presOf" srcId="{063FF6B1-508B-4FEC-9A76-80F5838C739E}" destId="{32F48C74-36BA-4DDC-A6AB-F816CC477E83}" srcOrd="0" destOrd="0" presId="urn:microsoft.com/office/officeart/2005/8/layout/orgChart1"/>
    <dgm:cxn modelId="{12F8B227-9E3C-4C8C-A691-801C8E7F418F}" srcId="{AFA59C39-554F-4422-BA12-E8B7FAED2FD5}" destId="{ADD97209-6627-4467-BC2A-DDB2147C1F86}" srcOrd="0" destOrd="0" parTransId="{1E56C98C-A575-4565-B667-AB012E955C9D}" sibTransId="{5F493EA2-E916-4ECE-8A80-7167E1F9E51D}"/>
    <dgm:cxn modelId="{50EAAD29-CCE7-48D1-B4B0-862D8779EFCD}" srcId="{B9BB9F0A-3992-4732-8DD1-9815B7E88649}" destId="{AFA59C39-554F-4422-BA12-E8B7FAED2FD5}" srcOrd="0" destOrd="0" parTransId="{89C6E2DA-14E1-4639-9DC6-EFFBB8D8A2A5}" sibTransId="{5FF2BA82-0D7D-408E-BF00-B2F7949C8977}"/>
    <dgm:cxn modelId="{6F99952D-6E06-4CF7-9D67-ED4476AE8AB4}" type="presOf" srcId="{0E5C6F30-2DC2-4174-8EE2-8A3CC54C3D50}" destId="{775E358C-6D6C-4C5C-9404-D7029C3D039A}" srcOrd="0" destOrd="0" presId="urn:microsoft.com/office/officeart/2005/8/layout/orgChart1"/>
    <dgm:cxn modelId="{F3B2D72E-4523-4E00-B129-0200AFB3F3EA}" type="presOf" srcId="{74781CA2-EF44-4E7C-9A45-8C0F3A774B16}" destId="{F608BDEC-97D2-4B4B-8AC2-0C74E4905B2D}" srcOrd="0" destOrd="0" presId="urn:microsoft.com/office/officeart/2005/8/layout/orgChart1"/>
    <dgm:cxn modelId="{87B72B2F-B36E-4341-949F-A501B35E2224}" srcId="{CDB2CF76-C6ED-4A4A-986E-DAD823D132DD}" destId="{997F2747-549A-4D48-B4A7-59D805CC2EF5}" srcOrd="1" destOrd="0" parTransId="{CCA31347-532B-43FA-814B-D69027FCFD61}" sibTransId="{B6C556EE-B82D-422B-BB5D-E4290BA4A32F}"/>
    <dgm:cxn modelId="{E1257C30-1ED4-4954-A118-948E97429EEE}" type="presOf" srcId="{F1E03D20-46D6-4CAB-B95B-21A6F1CC96EE}" destId="{B0FDF440-6123-49E7-A3E3-3E0D999870D3}" srcOrd="1" destOrd="0" presId="urn:microsoft.com/office/officeart/2005/8/layout/orgChart1"/>
    <dgm:cxn modelId="{23BE3C31-A473-4CEE-A7E2-CC7509F58CF0}" type="presOf" srcId="{A5F78DAF-F9AB-4728-A925-ADA239A827BE}" destId="{F3B93314-06B6-42A3-AF8A-F5BFB78C1C44}" srcOrd="1" destOrd="0" presId="urn:microsoft.com/office/officeart/2005/8/layout/orgChart1"/>
    <dgm:cxn modelId="{F6582432-0C7A-42E0-84EB-2C52FD7BDBB5}" type="presOf" srcId="{7F69E0B8-7058-434D-88CF-08C14350F9CE}" destId="{BC11F8F5-773C-4FFF-B1F3-DACC713F7430}" srcOrd="0" destOrd="0" presId="urn:microsoft.com/office/officeart/2005/8/layout/orgChart1"/>
    <dgm:cxn modelId="{4FA82635-0602-4AE3-9384-FCC0296EF644}" type="presOf" srcId="{89C6E2DA-14E1-4639-9DC6-EFFBB8D8A2A5}" destId="{D40869C4-D515-48B8-B0B9-A6DE81634AAE}" srcOrd="0" destOrd="0" presId="urn:microsoft.com/office/officeart/2005/8/layout/orgChart1"/>
    <dgm:cxn modelId="{DD986635-4DF8-4EB4-8908-A95FE8828A37}" type="presOf" srcId="{EE2D87A4-A8C5-4224-9BB2-8F50FDC5C1C8}" destId="{D0D59CF7-C65F-42AD-9BED-C69C62E92E00}" srcOrd="0" destOrd="0" presId="urn:microsoft.com/office/officeart/2005/8/layout/orgChart1"/>
    <dgm:cxn modelId="{80338F37-17B9-4824-AE05-4C6A3BFF79B5}" type="presOf" srcId="{A87B1994-9504-4D9E-BE09-E26F40E0DF36}" destId="{1BC91D34-4A6E-438D-8F9C-57BCE6451237}" srcOrd="1" destOrd="0" presId="urn:microsoft.com/office/officeart/2005/8/layout/orgChart1"/>
    <dgm:cxn modelId="{F97A893E-79A8-4D7F-8040-0C7338DEFC7F}" srcId="{7ACED7C4-3750-4CE6-BF8B-03749DAA896E}" destId="{B9BB9F0A-3992-4732-8DD1-9815B7E88649}" srcOrd="0" destOrd="0" parTransId="{22F82AD2-B130-4AAC-AC7E-86C12F8F972B}" sibTransId="{4470BEE0-2677-4087-9A33-CA2E5EC1797D}"/>
    <dgm:cxn modelId="{F4A9F13E-B350-4238-841E-7C186A3C946F}" type="presOf" srcId="{1E56C98C-A575-4565-B667-AB012E955C9D}" destId="{64015DE2-4415-4EFC-B2A4-FF4D6EEBBB3F}" srcOrd="0" destOrd="0" presId="urn:microsoft.com/office/officeart/2005/8/layout/orgChart1"/>
    <dgm:cxn modelId="{35CF4C5C-3F01-4A68-8BCC-EEA4B7C3D6DD}" srcId="{AFA59C39-554F-4422-BA12-E8B7FAED2FD5}" destId="{66ADFC58-F513-4130-81CA-14B239EA505D}" srcOrd="1" destOrd="0" parTransId="{6B8F532F-67AE-4629-BFAF-568CDE3A2F47}" sibTransId="{BBEFAF2E-C0A9-4BAD-85F3-107F9ECC32DC}"/>
    <dgm:cxn modelId="{51944560-1925-4F97-BFFD-5B2F7F46CEFF}" type="presOf" srcId="{3A0938B3-3089-48DB-8EF0-F2D25BC20454}" destId="{A6F7BA0E-2218-4BFC-803C-61532A16F08A}" srcOrd="0" destOrd="0" presId="urn:microsoft.com/office/officeart/2005/8/layout/orgChart1"/>
    <dgm:cxn modelId="{A1F06443-F449-4C4E-9F07-809179C04DE2}" type="presOf" srcId="{B9BB9F0A-3992-4732-8DD1-9815B7E88649}" destId="{78C12960-AE76-4DF7-8EF7-82638E170281}" srcOrd="0" destOrd="0" presId="urn:microsoft.com/office/officeart/2005/8/layout/orgChart1"/>
    <dgm:cxn modelId="{B81E4845-F53B-44D6-B54F-910543FD0E1C}" type="presOf" srcId="{1E1EB196-A487-4124-92F6-1F5CE5EA6873}" destId="{DFAD0732-A7FD-487E-8DDF-C2063D5A2BA6}" srcOrd="0" destOrd="0" presId="urn:microsoft.com/office/officeart/2005/8/layout/orgChart1"/>
    <dgm:cxn modelId="{30C7AF6A-5889-46B7-B1D9-C417BEDD708E}" type="presOf" srcId="{CDB2CF76-C6ED-4A4A-986E-DAD823D132DD}" destId="{8848BC3C-CAAD-44BA-B94F-2781D440E398}" srcOrd="0" destOrd="0" presId="urn:microsoft.com/office/officeart/2005/8/layout/orgChart1"/>
    <dgm:cxn modelId="{8DFDAC6B-EDB7-4E37-BFE4-CA16722977BB}" type="presOf" srcId="{2EDF18DE-201C-474B-BBBD-E5835567E0AF}" destId="{5A7DB448-1DFF-4A0E-8FC4-4066166B8ACC}" srcOrd="0" destOrd="0" presId="urn:microsoft.com/office/officeart/2005/8/layout/orgChart1"/>
    <dgm:cxn modelId="{8CB2144F-97BE-4B02-BC64-B2A4DD26AAF0}" type="presOf" srcId="{6966B1C2-18F9-4FE4-84A5-A2DC59D9229A}" destId="{A710E601-AB17-4608-9D29-355FADD2B68F}" srcOrd="0" destOrd="0" presId="urn:microsoft.com/office/officeart/2005/8/layout/orgChart1"/>
    <dgm:cxn modelId="{0A02FF4F-4AA0-47C2-8E1B-568E5A8D1597}" type="presOf" srcId="{6B8F532F-67AE-4629-BFAF-568CDE3A2F47}" destId="{C9C27C54-639C-409C-881D-C83F6878A7BA}" srcOrd="0" destOrd="0" presId="urn:microsoft.com/office/officeart/2005/8/layout/orgChart1"/>
    <dgm:cxn modelId="{13C63670-AB9E-4BF2-AB91-CEFEB79F3D4A}" type="presOf" srcId="{2577E8E5-2416-4824-AD27-DE3A0217B94B}" destId="{8F91605E-B5C3-41A8-9D83-D4EA3393912E}" srcOrd="1" destOrd="0" presId="urn:microsoft.com/office/officeart/2005/8/layout/orgChart1"/>
    <dgm:cxn modelId="{FE748A73-F8C1-4DED-B0C1-99B5766ABEC6}" type="presOf" srcId="{F1E03D20-46D6-4CAB-B95B-21A6F1CC96EE}" destId="{9C617695-02E2-4065-B60D-E6EC798D3817}" srcOrd="0" destOrd="0" presId="urn:microsoft.com/office/officeart/2005/8/layout/orgChart1"/>
    <dgm:cxn modelId="{519E8C53-75DD-4354-9D72-2297C13400D1}" type="presOf" srcId="{66ADFC58-F513-4130-81CA-14B239EA505D}" destId="{029AD71B-87BF-43C9-A1D8-2A7D3E4B75F6}" srcOrd="1" destOrd="0" presId="urn:microsoft.com/office/officeart/2005/8/layout/orgChart1"/>
    <dgm:cxn modelId="{FFA3CD73-B68E-4282-9A9F-9C6F090A5132}" type="presOf" srcId="{997F2747-549A-4D48-B4A7-59D805CC2EF5}" destId="{B36294B5-57D5-4067-B48D-025A6F9B5A2A}" srcOrd="0" destOrd="0" presId="urn:microsoft.com/office/officeart/2005/8/layout/orgChart1"/>
    <dgm:cxn modelId="{C043B356-A1EC-4251-AA9D-10839311B159}" srcId="{3A0938B3-3089-48DB-8EF0-F2D25BC20454}" destId="{929EB5B9-09E7-415A-B689-9C7F010E2C1E}" srcOrd="0" destOrd="0" parTransId="{3A0F3F5B-E36B-4C13-8D0C-43F527FB1634}" sibTransId="{79D0B06B-8161-4301-94ED-75166B20470C}"/>
    <dgm:cxn modelId="{6241397A-24E6-4590-9696-91E8EECED5A0}" type="presOf" srcId="{2577E8E5-2416-4824-AD27-DE3A0217B94B}" destId="{8A517013-E3CB-4817-97CA-72709CCD34A8}" srcOrd="0" destOrd="0" presId="urn:microsoft.com/office/officeart/2005/8/layout/orgChart1"/>
    <dgm:cxn modelId="{04FB017B-8A87-4B34-9F63-5A1DBA260001}" type="presOf" srcId="{E56AD879-702D-4D64-8F30-1E3DE351EEEF}" destId="{7F3AD4AF-F89E-405D-BAC0-C415CD4A15D5}" srcOrd="1" destOrd="0" presId="urn:microsoft.com/office/officeart/2005/8/layout/orgChart1"/>
    <dgm:cxn modelId="{21EF8C81-CC5C-4372-B1A0-6FECB014C257}" type="presOf" srcId="{E56AD879-702D-4D64-8F30-1E3DE351EEEF}" destId="{8CA96C71-D9E9-4DC1-A27D-A0D726F005EA}" srcOrd="0" destOrd="0" presId="urn:microsoft.com/office/officeart/2005/8/layout/orgChart1"/>
    <dgm:cxn modelId="{A5469481-C9C5-4AB1-AAFB-D77289573A59}" type="presOf" srcId="{1B7EC3DA-7F87-4370-A000-D65892FAD055}" destId="{6DBCC50D-9FFB-4B5B-8FDB-4B5EDB7A772B}" srcOrd="1" destOrd="0" presId="urn:microsoft.com/office/officeart/2005/8/layout/orgChart1"/>
    <dgm:cxn modelId="{FD91B884-AB9B-4C36-8E91-85B6412DA37B}" type="presOf" srcId="{A481147C-DF6A-48E3-A987-FDB8AB088CF1}" destId="{2B640743-C13D-4DC1-99E9-AF2ACBA262B6}" srcOrd="0" destOrd="0" presId="urn:microsoft.com/office/officeart/2005/8/layout/orgChart1"/>
    <dgm:cxn modelId="{A7EB288A-41CB-4685-9C0E-394FFCA58F91}" type="presOf" srcId="{5E659C33-C6C7-4738-AFFF-EA267A8FE1B8}" destId="{C7959AB0-B26E-470B-AB51-1BEDD0DDF4FA}" srcOrd="0" destOrd="0" presId="urn:microsoft.com/office/officeart/2005/8/layout/orgChart1"/>
    <dgm:cxn modelId="{BC906B8D-C6EC-45BF-B769-D79801F34225}" type="presOf" srcId="{929EB5B9-09E7-415A-B689-9C7F010E2C1E}" destId="{4AF842D8-CC79-4B4F-9536-4427E8B4A355}" srcOrd="0" destOrd="0" presId="urn:microsoft.com/office/officeart/2005/8/layout/orgChart1"/>
    <dgm:cxn modelId="{7179F68D-908A-47A2-A93E-AABFF5A64BA6}" srcId="{B9BB9F0A-3992-4732-8DD1-9815B7E88649}" destId="{1B7EC3DA-7F87-4370-A000-D65892FAD055}" srcOrd="4" destOrd="0" parTransId="{397B26EC-F719-4169-9E8E-8C914BE1C6A3}" sibTransId="{E2E04718-64B0-4802-9E5D-1B62DA97E1A7}"/>
    <dgm:cxn modelId="{1E11798E-5C64-4932-8F13-57653FCC377F}" type="presOf" srcId="{0E5C6F30-2DC2-4174-8EE2-8A3CC54C3D50}" destId="{D775B349-800D-4FDF-B0CD-7A148C2EEC21}" srcOrd="1" destOrd="0" presId="urn:microsoft.com/office/officeart/2005/8/layout/orgChart1"/>
    <dgm:cxn modelId="{59FA8A93-625D-4AF0-AEC9-44E720AFF481}" srcId="{1B7EC3DA-7F87-4370-A000-D65892FAD055}" destId="{F8245567-2753-4616-A3FA-8929420A948E}" srcOrd="2" destOrd="0" parTransId="{EE2D87A4-A8C5-4224-9BB2-8F50FDC5C1C8}" sibTransId="{A2943CB5-A1AC-43C8-9F31-CFBB05890CA5}"/>
    <dgm:cxn modelId="{92A80694-FB77-4BC3-8F3E-97347EAD15EE}" type="presOf" srcId="{929EB5B9-09E7-415A-B689-9C7F010E2C1E}" destId="{86A44E99-D439-4853-977E-936BBB588F36}" srcOrd="1" destOrd="0" presId="urn:microsoft.com/office/officeart/2005/8/layout/orgChart1"/>
    <dgm:cxn modelId="{080AA695-7989-46B0-8C2A-F3E32AA492A0}" type="presOf" srcId="{A5F78DAF-F9AB-4728-A925-ADA239A827BE}" destId="{3565BF48-8ADC-43BB-A2B7-55D8431695DC}" srcOrd="0" destOrd="0" presId="urn:microsoft.com/office/officeart/2005/8/layout/orgChart1"/>
    <dgm:cxn modelId="{D01CE397-8CAE-419F-96DA-AFF1739FD54A}" srcId="{3A0938B3-3089-48DB-8EF0-F2D25BC20454}" destId="{0E5C6F30-2DC2-4174-8EE2-8A3CC54C3D50}" srcOrd="1" destOrd="0" parTransId="{6823C83E-DEF1-4A11-80C5-84B32D8A2F9C}" sibTransId="{CDB40743-FA0B-41C4-B3E9-56F8FCA85DEE}"/>
    <dgm:cxn modelId="{DFC7189C-DF75-41BC-8686-2E16AEC64B12}" type="presOf" srcId="{ADD97209-6627-4467-BC2A-DDB2147C1F86}" destId="{EE572F7A-1EA0-4C8A-9BFC-AB5E91AD475B}" srcOrd="0" destOrd="0" presId="urn:microsoft.com/office/officeart/2005/8/layout/orgChart1"/>
    <dgm:cxn modelId="{30CC14A1-4CDC-4017-AC6D-F8CDD5A8C4F6}" type="presOf" srcId="{F8245567-2753-4616-A3FA-8929420A948E}" destId="{BCB2DDB6-981C-44C0-9F34-9D7F241B7F7D}" srcOrd="1" destOrd="0" presId="urn:microsoft.com/office/officeart/2005/8/layout/orgChart1"/>
    <dgm:cxn modelId="{9B5A4EA2-0158-470F-9468-9279CBA952B1}" type="presOf" srcId="{A481147C-DF6A-48E3-A987-FDB8AB088CF1}" destId="{907A19AD-A1E6-49C9-B3F8-C2EF82BF52AD}" srcOrd="1" destOrd="0" presId="urn:microsoft.com/office/officeart/2005/8/layout/orgChart1"/>
    <dgm:cxn modelId="{1BAE25A5-A3AE-437E-B531-75A92B293859}" type="presOf" srcId="{469ED62F-B30F-4E74-8F49-6AFEF2909D62}" destId="{48B56155-46B8-424D-83ED-FCE94EC4C3A7}" srcOrd="1" destOrd="0" presId="urn:microsoft.com/office/officeart/2005/8/layout/orgChart1"/>
    <dgm:cxn modelId="{1CA59DA5-11BA-46C1-AEA6-B8F4A58790AC}" srcId="{F1E03D20-46D6-4CAB-B95B-21A6F1CC96EE}" destId="{1E1EB196-A487-4124-92F6-1F5CE5EA6873}" srcOrd="1" destOrd="0" parTransId="{934FED08-E420-4ABC-8F9F-BD10A4C3025E}" sibTransId="{13C13E2B-338B-4E89-9E69-EB8CF8476914}"/>
    <dgm:cxn modelId="{A5E459AA-E077-4E93-8804-10E36FB215C3}" srcId="{B9BB9F0A-3992-4732-8DD1-9815B7E88649}" destId="{CDB2CF76-C6ED-4A4A-986E-DAD823D132DD}" srcOrd="2" destOrd="0" parTransId="{7F69E0B8-7058-434D-88CF-08C14350F9CE}" sibTransId="{5F3CFAE1-EE33-4E22-9CF0-EDBEABF4016C}"/>
    <dgm:cxn modelId="{A3C9AEB4-81DF-4FCF-9621-2482CA260749}" type="presOf" srcId="{AFA59C39-554F-4422-BA12-E8B7FAED2FD5}" destId="{3308143E-CCE1-4551-9A66-D9DBF05E69F8}" srcOrd="0" destOrd="0" presId="urn:microsoft.com/office/officeart/2005/8/layout/orgChart1"/>
    <dgm:cxn modelId="{3B9F2EB8-D85A-44F5-A319-4D2504F365BF}" srcId="{AFA59C39-554F-4422-BA12-E8B7FAED2FD5}" destId="{2577E8E5-2416-4824-AD27-DE3A0217B94B}" srcOrd="2" destOrd="0" parTransId="{9849083D-EFC3-4DD7-8A67-BBDDB5AA4DEB}" sibTransId="{0D2085F6-B896-4C94-9E76-9FA67B8AA879}"/>
    <dgm:cxn modelId="{68463FBA-8CF7-4FF3-87CB-B6AC1017E0EB}" type="presOf" srcId="{8B03AB01-495D-4478-B835-835213E87C54}" destId="{85B4B7D7-4444-4280-83E6-817CFD0D2C1F}" srcOrd="1" destOrd="0" presId="urn:microsoft.com/office/officeart/2005/8/layout/orgChart1"/>
    <dgm:cxn modelId="{20BB53BB-A907-4E85-9BB1-2367354EB387}" srcId="{CDB2CF76-C6ED-4A4A-986E-DAD823D132DD}" destId="{A87B1994-9504-4D9E-BE09-E26F40E0DF36}" srcOrd="2" destOrd="0" parTransId="{90E94945-3A12-43B2-8779-6AADD5851C16}" sibTransId="{4B466DEE-FD6A-4F96-8977-DD9831D9F8AA}"/>
    <dgm:cxn modelId="{2EDE76C3-101D-4990-A08D-6E6C53FABA98}" srcId="{CDB2CF76-C6ED-4A4A-986E-DAD823D132DD}" destId="{8B03AB01-495D-4478-B835-835213E87C54}" srcOrd="0" destOrd="0" parTransId="{CF777630-05E1-4FE0-8974-BE6A18B22AAC}" sibTransId="{4170A198-B7F9-4F44-AFFB-6155AA3112BC}"/>
    <dgm:cxn modelId="{BAF193C3-2749-4E38-AE43-DFD73261AEC0}" type="presOf" srcId="{F8245567-2753-4616-A3FA-8929420A948E}" destId="{D1589B36-68A2-439D-BE82-11C841BEB3ED}" srcOrd="0" destOrd="0" presId="urn:microsoft.com/office/officeart/2005/8/layout/orgChart1"/>
    <dgm:cxn modelId="{E433A6C3-A44A-4C2A-91D0-5469161FBA01}" srcId="{3A0938B3-3089-48DB-8EF0-F2D25BC20454}" destId="{469ED62F-B30F-4E74-8F49-6AFEF2909D62}" srcOrd="3" destOrd="0" parTransId="{5E659C33-C6C7-4738-AFFF-EA267A8FE1B8}" sibTransId="{AAFDB60A-A2E3-4E2F-B61E-8B0F97D875F1}"/>
    <dgm:cxn modelId="{D2D163C9-3394-4143-B4CA-9B162CEB2ABF}" srcId="{AFA59C39-554F-4422-BA12-E8B7FAED2FD5}" destId="{E56AD879-702D-4D64-8F30-1E3DE351EEEF}" srcOrd="3" destOrd="0" parTransId="{74781CA2-EF44-4E7C-9A45-8C0F3A774B16}" sibTransId="{92A5EF14-C784-4217-9779-D3A448B8D351}"/>
    <dgm:cxn modelId="{10F27CCA-D1CC-4C88-B3FE-BE12C9B2ADD0}" srcId="{F1E03D20-46D6-4CAB-B95B-21A6F1CC96EE}" destId="{A5F78DAF-F9AB-4728-A925-ADA239A827BE}" srcOrd="0" destOrd="0" parTransId="{063FF6B1-508B-4FEC-9A76-80F5838C739E}" sibTransId="{2B8AE0E6-E0A9-4CC8-8CC8-C51BD50AB2FA}"/>
    <dgm:cxn modelId="{6505C1D1-6897-4AB8-B114-F7FE3492DDDC}" type="presOf" srcId="{997F2747-549A-4D48-B4A7-59D805CC2EF5}" destId="{9AD0D992-3823-434F-AFAB-788423D13FDE}" srcOrd="1" destOrd="0" presId="urn:microsoft.com/office/officeart/2005/8/layout/orgChart1"/>
    <dgm:cxn modelId="{A5CFF0D2-D246-4E06-84CF-060AA855B434}" type="presOf" srcId="{66ADFC58-F513-4130-81CA-14B239EA505D}" destId="{D3DA2F94-3607-4B9A-80F2-883F6A892662}" srcOrd="0" destOrd="0" presId="urn:microsoft.com/office/officeart/2005/8/layout/orgChart1"/>
    <dgm:cxn modelId="{D03C38D4-92A5-46CC-A9A8-61C6F7ECA9C7}" srcId="{1B7EC3DA-7F87-4370-A000-D65892FAD055}" destId="{A481147C-DF6A-48E3-A987-FDB8AB088CF1}" srcOrd="0" destOrd="0" parTransId="{2EDF18DE-201C-474B-BBBD-E5835567E0AF}" sibTransId="{70DF709F-233E-4556-BE84-108C5489B499}"/>
    <dgm:cxn modelId="{3A6F91D5-A7C1-442E-A1F0-8C8821EE8803}" type="presOf" srcId="{ADD97209-6627-4467-BC2A-DDB2147C1F86}" destId="{398AC61D-23DD-460E-9977-01918DB54EF6}" srcOrd="1" destOrd="0" presId="urn:microsoft.com/office/officeart/2005/8/layout/orgChart1"/>
    <dgm:cxn modelId="{B428B9DA-ADED-4449-B7F7-7357B5304886}" type="presOf" srcId="{7ACED7C4-3750-4CE6-BF8B-03749DAA896E}" destId="{E5B88267-971C-4C93-ACDC-6C49C2E813E6}" srcOrd="0" destOrd="0" presId="urn:microsoft.com/office/officeart/2005/8/layout/orgChart1"/>
    <dgm:cxn modelId="{597C04DB-DAE2-4B85-B0CD-D3CACECF75AB}" srcId="{B9BB9F0A-3992-4732-8DD1-9815B7E88649}" destId="{3A0938B3-3089-48DB-8EF0-F2D25BC20454}" srcOrd="1" destOrd="0" parTransId="{D6654FAB-D7DC-4F68-9D58-00D49982D93D}" sibTransId="{BEF8CC97-E4DF-47CB-87E6-0B797032E81D}"/>
    <dgm:cxn modelId="{CDC9EDDB-165C-4175-A67D-FCE1F5983415}" type="presOf" srcId="{1E1EB196-A487-4124-92F6-1F5CE5EA6873}" destId="{1C1CCF0B-C286-47B1-892E-48951D03D7D2}" srcOrd="1" destOrd="0" presId="urn:microsoft.com/office/officeart/2005/8/layout/orgChart1"/>
    <dgm:cxn modelId="{A16AFDDD-6E28-46DE-AC53-45506F7DB3FE}" type="presOf" srcId="{9849083D-EFC3-4DD7-8A67-BBDDB5AA4DEB}" destId="{79E11AE5-0523-4643-88CF-F7D9FC3602BA}" srcOrd="0" destOrd="0" presId="urn:microsoft.com/office/officeart/2005/8/layout/orgChart1"/>
    <dgm:cxn modelId="{26C845E4-F326-44C0-9DE1-F3A26E5AEF9C}" type="presOf" srcId="{6823C83E-DEF1-4A11-80C5-84B32D8A2F9C}" destId="{61AD7814-1AF6-4421-B1EC-BE4AF0A16BF1}" srcOrd="0" destOrd="0" presId="urn:microsoft.com/office/officeart/2005/8/layout/orgChart1"/>
    <dgm:cxn modelId="{E2EEF1E4-5293-4118-8A50-AEA85AEB2B31}" type="presOf" srcId="{CDB2CF76-C6ED-4A4A-986E-DAD823D132DD}" destId="{93F047EA-3AA6-432F-BE02-1008C35F13E2}" srcOrd="1" destOrd="0" presId="urn:microsoft.com/office/officeart/2005/8/layout/orgChart1"/>
    <dgm:cxn modelId="{FCAB68E7-1316-4FF1-B328-7E4DAA26D79C}" type="presOf" srcId="{D6654FAB-D7DC-4F68-9D58-00D49982D93D}" destId="{D0D1C6AA-E10D-449F-BBB1-9E730B2C644D}" srcOrd="0" destOrd="0" presId="urn:microsoft.com/office/officeart/2005/8/layout/orgChart1"/>
    <dgm:cxn modelId="{13207DE7-C76F-41F8-AA49-48B2E17F9578}" type="presOf" srcId="{AFA59C39-554F-4422-BA12-E8B7FAED2FD5}" destId="{4AB55DA4-BFEF-44D2-BE8D-D64291DD9B3A}" srcOrd="1" destOrd="0" presId="urn:microsoft.com/office/officeart/2005/8/layout/orgChart1"/>
    <dgm:cxn modelId="{E787C2EC-A66C-474B-92B9-AE95A93080C6}" type="presOf" srcId="{BB04548A-84BD-4DF6-A521-FC1A6AB833DB}" destId="{86F3D0B9-80B2-40C9-B1D1-F991827DD072}" srcOrd="0" destOrd="0" presId="urn:microsoft.com/office/officeart/2005/8/layout/orgChart1"/>
    <dgm:cxn modelId="{01424BF4-4F68-4AA2-948E-4C8B13C9B0D9}" srcId="{1B7EC3DA-7F87-4370-A000-D65892FAD055}" destId="{F84564C4-9DD4-4368-BAC5-C047242B6CBF}" srcOrd="1" destOrd="0" parTransId="{BB04548A-84BD-4DF6-A521-FC1A6AB833DB}" sibTransId="{1620A836-F838-41C1-8E5C-412B9AE249D3}"/>
    <dgm:cxn modelId="{C12F1BFA-6BC9-4D95-9C18-9B85BF95350E}" type="presOf" srcId="{B9BB9F0A-3992-4732-8DD1-9815B7E88649}" destId="{0FCEDF92-452B-4B70-A538-B9D0D8DA5E6D}" srcOrd="1" destOrd="0" presId="urn:microsoft.com/office/officeart/2005/8/layout/orgChart1"/>
    <dgm:cxn modelId="{D89DA0FD-E083-44BF-AEBA-8A6242707D26}" type="presOf" srcId="{CCA31347-532B-43FA-814B-D69027FCFD61}" destId="{095081B8-ABE5-4111-BDCF-07A06DCE5920}" srcOrd="0" destOrd="0" presId="urn:microsoft.com/office/officeart/2005/8/layout/orgChart1"/>
    <dgm:cxn modelId="{83CFD8FD-2350-439C-B8D4-F9444AB05F29}" type="presOf" srcId="{CF777630-05E1-4FE0-8974-BE6A18B22AAC}" destId="{3759F991-8BC7-4FD9-8D19-A91C0B5A7BB2}" srcOrd="0" destOrd="0" presId="urn:microsoft.com/office/officeart/2005/8/layout/orgChart1"/>
    <dgm:cxn modelId="{50DD18FF-D2F3-45F1-93A6-B8FC429B07CA}" type="presOf" srcId="{9C2B295E-2146-439A-87EF-D61BD8A2E431}" destId="{732F6760-0100-4B1C-A0F1-63A672B64071}" srcOrd="0" destOrd="0" presId="urn:microsoft.com/office/officeart/2005/8/layout/orgChart1"/>
    <dgm:cxn modelId="{1F2792FF-B5F6-4F16-B175-2BBBCBDF9CC8}" type="presOf" srcId="{F84564C4-9DD4-4368-BAC5-C047242B6CBF}" destId="{7308B326-E4F1-4202-A12D-0B9E7CE34CF2}" srcOrd="0" destOrd="0" presId="urn:microsoft.com/office/officeart/2005/8/layout/orgChart1"/>
    <dgm:cxn modelId="{1E66AC03-487A-4B58-A77C-8BCD9B8CD1C8}" type="presParOf" srcId="{E5B88267-971C-4C93-ACDC-6C49C2E813E6}" destId="{19948448-BE11-4B3A-8522-1D0F340CBA31}" srcOrd="0" destOrd="0" presId="urn:microsoft.com/office/officeart/2005/8/layout/orgChart1"/>
    <dgm:cxn modelId="{CD3E2007-A68A-4F88-B4F6-6AC0B8061E35}" type="presParOf" srcId="{19948448-BE11-4B3A-8522-1D0F340CBA31}" destId="{A56A3C89-16DA-43D6-8BF5-0CEF4B140F98}" srcOrd="0" destOrd="0" presId="urn:microsoft.com/office/officeart/2005/8/layout/orgChart1"/>
    <dgm:cxn modelId="{9861FC9F-485D-449D-B541-F7326018EB52}" type="presParOf" srcId="{A56A3C89-16DA-43D6-8BF5-0CEF4B140F98}" destId="{78C12960-AE76-4DF7-8EF7-82638E170281}" srcOrd="0" destOrd="0" presId="urn:microsoft.com/office/officeart/2005/8/layout/orgChart1"/>
    <dgm:cxn modelId="{58F2B628-FC36-499A-9DEB-7EEB14D668EA}" type="presParOf" srcId="{A56A3C89-16DA-43D6-8BF5-0CEF4B140F98}" destId="{0FCEDF92-452B-4B70-A538-B9D0D8DA5E6D}" srcOrd="1" destOrd="0" presId="urn:microsoft.com/office/officeart/2005/8/layout/orgChart1"/>
    <dgm:cxn modelId="{BB2D63A7-E93D-41A9-A5A9-4EF6F12C139A}" type="presParOf" srcId="{19948448-BE11-4B3A-8522-1D0F340CBA31}" destId="{102DFD36-4566-4174-86EC-9BC7AC68EF7F}" srcOrd="1" destOrd="0" presId="urn:microsoft.com/office/officeart/2005/8/layout/orgChart1"/>
    <dgm:cxn modelId="{2D816E17-4F83-48AF-A0FC-D93D68437614}" type="presParOf" srcId="{102DFD36-4566-4174-86EC-9BC7AC68EF7F}" destId="{D40869C4-D515-48B8-B0B9-A6DE81634AAE}" srcOrd="0" destOrd="0" presId="urn:microsoft.com/office/officeart/2005/8/layout/orgChart1"/>
    <dgm:cxn modelId="{6C10CF31-E31F-486A-A651-1A9F2D79273D}" type="presParOf" srcId="{102DFD36-4566-4174-86EC-9BC7AC68EF7F}" destId="{D6FA5C27-8533-446D-9CE0-4D21F2BFD014}" srcOrd="1" destOrd="0" presId="urn:microsoft.com/office/officeart/2005/8/layout/orgChart1"/>
    <dgm:cxn modelId="{BE78247D-2B97-422A-9DDA-4B031F2F1C86}" type="presParOf" srcId="{D6FA5C27-8533-446D-9CE0-4D21F2BFD014}" destId="{3B7CFF3C-EA02-4A5B-8BF6-75601AC3744D}" srcOrd="0" destOrd="0" presId="urn:microsoft.com/office/officeart/2005/8/layout/orgChart1"/>
    <dgm:cxn modelId="{C5318514-938F-479F-A001-534B0F3746BE}" type="presParOf" srcId="{3B7CFF3C-EA02-4A5B-8BF6-75601AC3744D}" destId="{3308143E-CCE1-4551-9A66-D9DBF05E69F8}" srcOrd="0" destOrd="0" presId="urn:microsoft.com/office/officeart/2005/8/layout/orgChart1"/>
    <dgm:cxn modelId="{276DF8F2-7E67-4501-86AD-000647F8081E}" type="presParOf" srcId="{3B7CFF3C-EA02-4A5B-8BF6-75601AC3744D}" destId="{4AB55DA4-BFEF-44D2-BE8D-D64291DD9B3A}" srcOrd="1" destOrd="0" presId="urn:microsoft.com/office/officeart/2005/8/layout/orgChart1"/>
    <dgm:cxn modelId="{AB2E3273-FE64-4D88-8262-8B99D7B1E34E}" type="presParOf" srcId="{D6FA5C27-8533-446D-9CE0-4D21F2BFD014}" destId="{088860A9-0CDF-4719-BE84-56A7180CE695}" srcOrd="1" destOrd="0" presId="urn:microsoft.com/office/officeart/2005/8/layout/orgChart1"/>
    <dgm:cxn modelId="{A6AFD37A-324C-4860-B708-F3CB08456165}" type="presParOf" srcId="{088860A9-0CDF-4719-BE84-56A7180CE695}" destId="{64015DE2-4415-4EFC-B2A4-FF4D6EEBBB3F}" srcOrd="0" destOrd="0" presId="urn:microsoft.com/office/officeart/2005/8/layout/orgChart1"/>
    <dgm:cxn modelId="{211E0439-D937-4CE7-92FA-5A582F93B966}" type="presParOf" srcId="{088860A9-0CDF-4719-BE84-56A7180CE695}" destId="{84464708-4085-4C02-B882-1BB358FE3A64}" srcOrd="1" destOrd="0" presId="urn:microsoft.com/office/officeart/2005/8/layout/orgChart1"/>
    <dgm:cxn modelId="{715EBEE4-F0E5-4E81-9112-348CCA151D02}" type="presParOf" srcId="{84464708-4085-4C02-B882-1BB358FE3A64}" destId="{DCE7A8B7-EF74-4A61-BD89-4DB5D9FC9459}" srcOrd="0" destOrd="0" presId="urn:microsoft.com/office/officeart/2005/8/layout/orgChart1"/>
    <dgm:cxn modelId="{1FC69BC9-11BA-412C-94F7-470CB2F266F3}" type="presParOf" srcId="{DCE7A8B7-EF74-4A61-BD89-4DB5D9FC9459}" destId="{EE572F7A-1EA0-4C8A-9BFC-AB5E91AD475B}" srcOrd="0" destOrd="0" presId="urn:microsoft.com/office/officeart/2005/8/layout/orgChart1"/>
    <dgm:cxn modelId="{9E6E7FB3-F97B-4A2C-B470-A807438C2549}" type="presParOf" srcId="{DCE7A8B7-EF74-4A61-BD89-4DB5D9FC9459}" destId="{398AC61D-23DD-460E-9977-01918DB54EF6}" srcOrd="1" destOrd="0" presId="urn:microsoft.com/office/officeart/2005/8/layout/orgChart1"/>
    <dgm:cxn modelId="{FF0B1D9A-8224-4C77-A802-A0A7EFCBB3D2}" type="presParOf" srcId="{84464708-4085-4C02-B882-1BB358FE3A64}" destId="{F781D527-A293-4125-88B6-84870C41CB74}" srcOrd="1" destOrd="0" presId="urn:microsoft.com/office/officeart/2005/8/layout/orgChart1"/>
    <dgm:cxn modelId="{598BFDC1-49C8-4DD3-A76E-78381E10720E}" type="presParOf" srcId="{84464708-4085-4C02-B882-1BB358FE3A64}" destId="{AD03B302-79FD-4E79-A937-02A9F4070BCD}" srcOrd="2" destOrd="0" presId="urn:microsoft.com/office/officeart/2005/8/layout/orgChart1"/>
    <dgm:cxn modelId="{1BF2C4D9-1C63-42AE-ADF2-C123BF2FD75E}" type="presParOf" srcId="{088860A9-0CDF-4719-BE84-56A7180CE695}" destId="{C9C27C54-639C-409C-881D-C83F6878A7BA}" srcOrd="2" destOrd="0" presId="urn:microsoft.com/office/officeart/2005/8/layout/orgChart1"/>
    <dgm:cxn modelId="{5663919B-7852-404C-A5AE-B323E75BC68A}" type="presParOf" srcId="{088860A9-0CDF-4719-BE84-56A7180CE695}" destId="{B7EEDF7E-91F3-43FE-BAA0-092477DA2767}" srcOrd="3" destOrd="0" presId="urn:microsoft.com/office/officeart/2005/8/layout/orgChart1"/>
    <dgm:cxn modelId="{65F006F6-E4D2-4652-A671-B80F454AB683}" type="presParOf" srcId="{B7EEDF7E-91F3-43FE-BAA0-092477DA2767}" destId="{0659E475-40CE-4101-9760-8E86EBB58F03}" srcOrd="0" destOrd="0" presId="urn:microsoft.com/office/officeart/2005/8/layout/orgChart1"/>
    <dgm:cxn modelId="{E4B0EED0-22FF-45A2-B944-A36D0EC896AB}" type="presParOf" srcId="{0659E475-40CE-4101-9760-8E86EBB58F03}" destId="{D3DA2F94-3607-4B9A-80F2-883F6A892662}" srcOrd="0" destOrd="0" presId="urn:microsoft.com/office/officeart/2005/8/layout/orgChart1"/>
    <dgm:cxn modelId="{F56DD349-0558-49CF-AF4D-16BAE5345074}" type="presParOf" srcId="{0659E475-40CE-4101-9760-8E86EBB58F03}" destId="{029AD71B-87BF-43C9-A1D8-2A7D3E4B75F6}" srcOrd="1" destOrd="0" presId="urn:microsoft.com/office/officeart/2005/8/layout/orgChart1"/>
    <dgm:cxn modelId="{55906D9A-822C-4DA1-8C41-3A298ABDB801}" type="presParOf" srcId="{B7EEDF7E-91F3-43FE-BAA0-092477DA2767}" destId="{ACACBA3D-0DE0-477C-A992-FE7F5D1022C0}" srcOrd="1" destOrd="0" presId="urn:microsoft.com/office/officeart/2005/8/layout/orgChart1"/>
    <dgm:cxn modelId="{93754AAA-BB0F-4EF7-BD50-0A5B1224BBD3}" type="presParOf" srcId="{B7EEDF7E-91F3-43FE-BAA0-092477DA2767}" destId="{6C43166E-9D36-481F-8A13-EF40D37E86A6}" srcOrd="2" destOrd="0" presId="urn:microsoft.com/office/officeart/2005/8/layout/orgChart1"/>
    <dgm:cxn modelId="{D0E5A4FA-8642-43C4-B18F-9BA64EFEDACD}" type="presParOf" srcId="{088860A9-0CDF-4719-BE84-56A7180CE695}" destId="{79E11AE5-0523-4643-88CF-F7D9FC3602BA}" srcOrd="4" destOrd="0" presId="urn:microsoft.com/office/officeart/2005/8/layout/orgChart1"/>
    <dgm:cxn modelId="{AE0CA9B2-0101-4E98-865A-CD0352C11FB5}" type="presParOf" srcId="{088860A9-0CDF-4719-BE84-56A7180CE695}" destId="{AEE87CC1-B35C-4077-8338-E807157226DC}" srcOrd="5" destOrd="0" presId="urn:microsoft.com/office/officeart/2005/8/layout/orgChart1"/>
    <dgm:cxn modelId="{ECFD8992-F779-4393-9128-A2EC50FD9E57}" type="presParOf" srcId="{AEE87CC1-B35C-4077-8338-E807157226DC}" destId="{B1C15EA8-5427-4A4A-8739-CC1EC91AB7FF}" srcOrd="0" destOrd="0" presId="urn:microsoft.com/office/officeart/2005/8/layout/orgChart1"/>
    <dgm:cxn modelId="{CB104AF3-1FBE-445A-BEB3-E64473572B4C}" type="presParOf" srcId="{B1C15EA8-5427-4A4A-8739-CC1EC91AB7FF}" destId="{8A517013-E3CB-4817-97CA-72709CCD34A8}" srcOrd="0" destOrd="0" presId="urn:microsoft.com/office/officeart/2005/8/layout/orgChart1"/>
    <dgm:cxn modelId="{375B05C0-E6D5-4F3B-B75A-CBD451756B9F}" type="presParOf" srcId="{B1C15EA8-5427-4A4A-8739-CC1EC91AB7FF}" destId="{8F91605E-B5C3-41A8-9D83-D4EA3393912E}" srcOrd="1" destOrd="0" presId="urn:microsoft.com/office/officeart/2005/8/layout/orgChart1"/>
    <dgm:cxn modelId="{45829837-3A9B-4979-8118-27C1AB762FFF}" type="presParOf" srcId="{AEE87CC1-B35C-4077-8338-E807157226DC}" destId="{82F49E54-185F-49F7-9328-B3DAD0538E69}" srcOrd="1" destOrd="0" presId="urn:microsoft.com/office/officeart/2005/8/layout/orgChart1"/>
    <dgm:cxn modelId="{8D19E6BE-302C-4406-BEB3-D4F3C228FC51}" type="presParOf" srcId="{AEE87CC1-B35C-4077-8338-E807157226DC}" destId="{906CEA42-3BDF-45EF-8A18-3FD52E0B13F6}" srcOrd="2" destOrd="0" presId="urn:microsoft.com/office/officeart/2005/8/layout/orgChart1"/>
    <dgm:cxn modelId="{A523334B-7EEB-482E-B67B-C59CA5682950}" type="presParOf" srcId="{088860A9-0CDF-4719-BE84-56A7180CE695}" destId="{F608BDEC-97D2-4B4B-8AC2-0C74E4905B2D}" srcOrd="6" destOrd="0" presId="urn:microsoft.com/office/officeart/2005/8/layout/orgChart1"/>
    <dgm:cxn modelId="{8BCB5BB4-90A7-4F39-943E-1F9776AEA239}" type="presParOf" srcId="{088860A9-0CDF-4719-BE84-56A7180CE695}" destId="{8858416A-6E8D-4DAF-9B04-5405B5EC316F}" srcOrd="7" destOrd="0" presId="urn:microsoft.com/office/officeart/2005/8/layout/orgChart1"/>
    <dgm:cxn modelId="{220AA7CA-D41D-460F-B382-CAD859CF5688}" type="presParOf" srcId="{8858416A-6E8D-4DAF-9B04-5405B5EC316F}" destId="{09BB4970-8A12-487C-BCEE-C5DE0ADC6B3E}" srcOrd="0" destOrd="0" presId="urn:microsoft.com/office/officeart/2005/8/layout/orgChart1"/>
    <dgm:cxn modelId="{8E30262F-E6C3-4943-B8DE-C5793822CB90}" type="presParOf" srcId="{09BB4970-8A12-487C-BCEE-C5DE0ADC6B3E}" destId="{8CA96C71-D9E9-4DC1-A27D-A0D726F005EA}" srcOrd="0" destOrd="0" presId="urn:microsoft.com/office/officeart/2005/8/layout/orgChart1"/>
    <dgm:cxn modelId="{72995D28-B82A-4757-8CC2-A6A763DBDA6E}" type="presParOf" srcId="{09BB4970-8A12-487C-BCEE-C5DE0ADC6B3E}" destId="{7F3AD4AF-F89E-405D-BAC0-C415CD4A15D5}" srcOrd="1" destOrd="0" presId="urn:microsoft.com/office/officeart/2005/8/layout/orgChart1"/>
    <dgm:cxn modelId="{6D38D2B5-A323-4A89-8590-F37209DC1DBB}" type="presParOf" srcId="{8858416A-6E8D-4DAF-9B04-5405B5EC316F}" destId="{9C4D9E72-E751-4121-9D7B-BEF9B78E7323}" srcOrd="1" destOrd="0" presId="urn:microsoft.com/office/officeart/2005/8/layout/orgChart1"/>
    <dgm:cxn modelId="{60729A7A-B301-41FE-8F54-B41023F028D8}" type="presParOf" srcId="{8858416A-6E8D-4DAF-9B04-5405B5EC316F}" destId="{0E524C52-3C94-43E8-A221-006E9E6155FF}" srcOrd="2" destOrd="0" presId="urn:microsoft.com/office/officeart/2005/8/layout/orgChart1"/>
    <dgm:cxn modelId="{C181BD1B-909A-40F9-BAD4-1197EED679B0}" type="presParOf" srcId="{D6FA5C27-8533-446D-9CE0-4D21F2BFD014}" destId="{57D8F603-C4BA-460F-A6D9-4EFB6C4401C9}" srcOrd="2" destOrd="0" presId="urn:microsoft.com/office/officeart/2005/8/layout/orgChart1"/>
    <dgm:cxn modelId="{6C0F5B1E-C3CF-40DB-A6E2-1E5306F9404F}" type="presParOf" srcId="{102DFD36-4566-4174-86EC-9BC7AC68EF7F}" destId="{D0D1C6AA-E10D-449F-BBB1-9E730B2C644D}" srcOrd="2" destOrd="0" presId="urn:microsoft.com/office/officeart/2005/8/layout/orgChart1"/>
    <dgm:cxn modelId="{B8A40A0D-455C-4F1E-970A-31027532978C}" type="presParOf" srcId="{102DFD36-4566-4174-86EC-9BC7AC68EF7F}" destId="{5107EC99-0CE9-40F4-B0E9-0735DBA315F1}" srcOrd="3" destOrd="0" presId="urn:microsoft.com/office/officeart/2005/8/layout/orgChart1"/>
    <dgm:cxn modelId="{56FF51DE-3B66-4F78-81F8-333594C09F6B}" type="presParOf" srcId="{5107EC99-0CE9-40F4-B0E9-0735DBA315F1}" destId="{2551A802-B9DA-42DC-8CDA-67EEE33D3AF3}" srcOrd="0" destOrd="0" presId="urn:microsoft.com/office/officeart/2005/8/layout/orgChart1"/>
    <dgm:cxn modelId="{A6CE38FA-B29A-4DEE-9628-D181468023FD}" type="presParOf" srcId="{2551A802-B9DA-42DC-8CDA-67EEE33D3AF3}" destId="{A6F7BA0E-2218-4BFC-803C-61532A16F08A}" srcOrd="0" destOrd="0" presId="urn:microsoft.com/office/officeart/2005/8/layout/orgChart1"/>
    <dgm:cxn modelId="{374AEF4A-85C3-4EF4-B472-33F6F5F18CF0}" type="presParOf" srcId="{2551A802-B9DA-42DC-8CDA-67EEE33D3AF3}" destId="{F3A8F168-EC8C-479C-848A-515ACA1BCB12}" srcOrd="1" destOrd="0" presId="urn:microsoft.com/office/officeart/2005/8/layout/orgChart1"/>
    <dgm:cxn modelId="{9B36566E-F97D-424E-8909-3400B61F54AA}" type="presParOf" srcId="{5107EC99-0CE9-40F4-B0E9-0735DBA315F1}" destId="{3D5F111D-EFD7-4827-B168-8FBE69751783}" srcOrd="1" destOrd="0" presId="urn:microsoft.com/office/officeart/2005/8/layout/orgChart1"/>
    <dgm:cxn modelId="{19D471B6-AF56-45B3-A114-E0AE5CE47332}" type="presParOf" srcId="{3D5F111D-EFD7-4827-B168-8FBE69751783}" destId="{B86452FB-3397-492A-8F55-F01ECCDF9AFF}" srcOrd="0" destOrd="0" presId="urn:microsoft.com/office/officeart/2005/8/layout/orgChart1"/>
    <dgm:cxn modelId="{42205EE2-F379-41E4-81C8-401BB91EF1F9}" type="presParOf" srcId="{3D5F111D-EFD7-4827-B168-8FBE69751783}" destId="{42E141F4-7A37-480F-8654-4C4361ECC118}" srcOrd="1" destOrd="0" presId="urn:microsoft.com/office/officeart/2005/8/layout/orgChart1"/>
    <dgm:cxn modelId="{3BCCB4B6-1F64-4AB3-B862-0BA15FE714AD}" type="presParOf" srcId="{42E141F4-7A37-480F-8654-4C4361ECC118}" destId="{8644D8DF-047F-498D-9146-A952E38B7C50}" srcOrd="0" destOrd="0" presId="urn:microsoft.com/office/officeart/2005/8/layout/orgChart1"/>
    <dgm:cxn modelId="{91EFD386-6AFD-4DF0-B850-B18B6205A9B7}" type="presParOf" srcId="{8644D8DF-047F-498D-9146-A952E38B7C50}" destId="{4AF842D8-CC79-4B4F-9536-4427E8B4A355}" srcOrd="0" destOrd="0" presId="urn:microsoft.com/office/officeart/2005/8/layout/orgChart1"/>
    <dgm:cxn modelId="{27199D33-C021-4EFB-A023-371A05F98548}" type="presParOf" srcId="{8644D8DF-047F-498D-9146-A952E38B7C50}" destId="{86A44E99-D439-4853-977E-936BBB588F36}" srcOrd="1" destOrd="0" presId="urn:microsoft.com/office/officeart/2005/8/layout/orgChart1"/>
    <dgm:cxn modelId="{7FC76B66-F3E2-4E19-A116-572A43BEC139}" type="presParOf" srcId="{42E141F4-7A37-480F-8654-4C4361ECC118}" destId="{C4A64961-0D1D-4F5D-A7BE-F1C9A2CAF827}" srcOrd="1" destOrd="0" presId="urn:microsoft.com/office/officeart/2005/8/layout/orgChart1"/>
    <dgm:cxn modelId="{AB4E7893-B625-43D1-B52C-4934575A0C14}" type="presParOf" srcId="{42E141F4-7A37-480F-8654-4C4361ECC118}" destId="{474F48E9-632A-4CD4-9D0B-94E7F8ADBC06}" srcOrd="2" destOrd="0" presId="urn:microsoft.com/office/officeart/2005/8/layout/orgChart1"/>
    <dgm:cxn modelId="{59B8D4FE-AEED-42D4-8B8E-1BF5C69EB5A0}" type="presParOf" srcId="{3D5F111D-EFD7-4827-B168-8FBE69751783}" destId="{61AD7814-1AF6-4421-B1EC-BE4AF0A16BF1}" srcOrd="2" destOrd="0" presId="urn:microsoft.com/office/officeart/2005/8/layout/orgChart1"/>
    <dgm:cxn modelId="{59FCD3D4-B132-4CAB-A62E-99C1FB279F9E}" type="presParOf" srcId="{3D5F111D-EFD7-4827-B168-8FBE69751783}" destId="{426144BA-C34E-4562-990E-3496895F9132}" srcOrd="3" destOrd="0" presId="urn:microsoft.com/office/officeart/2005/8/layout/orgChart1"/>
    <dgm:cxn modelId="{4075CF5A-CE96-4ACE-B624-C1058B55629B}" type="presParOf" srcId="{426144BA-C34E-4562-990E-3496895F9132}" destId="{AB09A44F-7002-4CF7-B7AB-B0B25D2F5A2E}" srcOrd="0" destOrd="0" presId="urn:microsoft.com/office/officeart/2005/8/layout/orgChart1"/>
    <dgm:cxn modelId="{68ED8463-1CA2-41BD-8F82-EC895FAF6A61}" type="presParOf" srcId="{AB09A44F-7002-4CF7-B7AB-B0B25D2F5A2E}" destId="{775E358C-6D6C-4C5C-9404-D7029C3D039A}" srcOrd="0" destOrd="0" presId="urn:microsoft.com/office/officeart/2005/8/layout/orgChart1"/>
    <dgm:cxn modelId="{37AD5DAE-F2B8-443A-AE5F-93EF1EA11F5F}" type="presParOf" srcId="{AB09A44F-7002-4CF7-B7AB-B0B25D2F5A2E}" destId="{D775B349-800D-4FDF-B0CD-7A148C2EEC21}" srcOrd="1" destOrd="0" presId="urn:microsoft.com/office/officeart/2005/8/layout/orgChart1"/>
    <dgm:cxn modelId="{693BC325-7429-4931-A51F-50A615CFF737}" type="presParOf" srcId="{426144BA-C34E-4562-990E-3496895F9132}" destId="{AE7CCC50-EB96-4433-BBE4-0E5820C0814C}" srcOrd="1" destOrd="0" presId="urn:microsoft.com/office/officeart/2005/8/layout/orgChart1"/>
    <dgm:cxn modelId="{42A5336B-691F-4237-80B6-23D4A72748C1}" type="presParOf" srcId="{426144BA-C34E-4562-990E-3496895F9132}" destId="{9A5E0BBE-4336-4A9C-B54E-E858D61DFA99}" srcOrd="2" destOrd="0" presId="urn:microsoft.com/office/officeart/2005/8/layout/orgChart1"/>
    <dgm:cxn modelId="{961FF29A-8EB3-44D6-8635-E227C80E2DE0}" type="presParOf" srcId="{3D5F111D-EFD7-4827-B168-8FBE69751783}" destId="{6FFA08A1-333D-4F0B-AB22-380EB21BE4BF}" srcOrd="4" destOrd="0" presId="urn:microsoft.com/office/officeart/2005/8/layout/orgChart1"/>
    <dgm:cxn modelId="{5BA10A79-93A3-4B0C-9AB5-EFF6895C4F9E}" type="presParOf" srcId="{3D5F111D-EFD7-4827-B168-8FBE69751783}" destId="{0DF72B4B-9499-4F0B-A946-BE076274A837}" srcOrd="5" destOrd="0" presId="urn:microsoft.com/office/officeart/2005/8/layout/orgChart1"/>
    <dgm:cxn modelId="{184CDE6C-C32A-4FD7-8067-8E0E044A38C6}" type="presParOf" srcId="{0DF72B4B-9499-4F0B-A946-BE076274A837}" destId="{EAD569B5-BF11-4F23-8AF4-6DF596E166AE}" srcOrd="0" destOrd="0" presId="urn:microsoft.com/office/officeart/2005/8/layout/orgChart1"/>
    <dgm:cxn modelId="{76CB01CB-78AF-4DFB-B1EA-58AF8838AFFA}" type="presParOf" srcId="{EAD569B5-BF11-4F23-8AF4-6DF596E166AE}" destId="{732F6760-0100-4B1C-A0F1-63A672B64071}" srcOrd="0" destOrd="0" presId="urn:microsoft.com/office/officeart/2005/8/layout/orgChart1"/>
    <dgm:cxn modelId="{C70A80B7-9B47-4F2F-8E3B-B61344A019F7}" type="presParOf" srcId="{EAD569B5-BF11-4F23-8AF4-6DF596E166AE}" destId="{88D30D6B-3B5B-4DC5-A331-7F6CD5C6DD83}" srcOrd="1" destOrd="0" presId="urn:microsoft.com/office/officeart/2005/8/layout/orgChart1"/>
    <dgm:cxn modelId="{6DF248F1-05A3-44A4-A0B3-DC8C334E9E63}" type="presParOf" srcId="{0DF72B4B-9499-4F0B-A946-BE076274A837}" destId="{55E12CBC-E077-4EEA-A8B3-B611EF6673BB}" srcOrd="1" destOrd="0" presId="urn:microsoft.com/office/officeart/2005/8/layout/orgChart1"/>
    <dgm:cxn modelId="{6E655B53-AA11-48F2-B436-CC573FC1B20F}" type="presParOf" srcId="{0DF72B4B-9499-4F0B-A946-BE076274A837}" destId="{8C40BF2A-7C60-4BDF-9266-B045FCCC3F93}" srcOrd="2" destOrd="0" presId="urn:microsoft.com/office/officeart/2005/8/layout/orgChart1"/>
    <dgm:cxn modelId="{238BC5E6-CABF-4C72-B0D5-1C5D6BE36C70}" type="presParOf" srcId="{3D5F111D-EFD7-4827-B168-8FBE69751783}" destId="{C7959AB0-B26E-470B-AB51-1BEDD0DDF4FA}" srcOrd="6" destOrd="0" presId="urn:microsoft.com/office/officeart/2005/8/layout/orgChart1"/>
    <dgm:cxn modelId="{D52AE807-2FE6-418F-B57A-58EE8AF56F51}" type="presParOf" srcId="{3D5F111D-EFD7-4827-B168-8FBE69751783}" destId="{4CE4B072-9B86-4392-9B15-712657EA8781}" srcOrd="7" destOrd="0" presId="urn:microsoft.com/office/officeart/2005/8/layout/orgChart1"/>
    <dgm:cxn modelId="{20881B10-BFA1-445A-970B-64EDFC5E560C}" type="presParOf" srcId="{4CE4B072-9B86-4392-9B15-712657EA8781}" destId="{6DB60D4C-1565-491B-8F12-A3E61349DA54}" srcOrd="0" destOrd="0" presId="urn:microsoft.com/office/officeart/2005/8/layout/orgChart1"/>
    <dgm:cxn modelId="{9692ECD2-F382-4C10-9ED2-C4F12F8C6352}" type="presParOf" srcId="{6DB60D4C-1565-491B-8F12-A3E61349DA54}" destId="{47B995D2-107E-478F-95AC-645195E13195}" srcOrd="0" destOrd="0" presId="urn:microsoft.com/office/officeart/2005/8/layout/orgChart1"/>
    <dgm:cxn modelId="{0F374FBF-1169-41EC-950D-E0C67ABBC3D7}" type="presParOf" srcId="{6DB60D4C-1565-491B-8F12-A3E61349DA54}" destId="{48B56155-46B8-424D-83ED-FCE94EC4C3A7}" srcOrd="1" destOrd="0" presId="urn:microsoft.com/office/officeart/2005/8/layout/orgChart1"/>
    <dgm:cxn modelId="{99EF82AF-986D-43D6-8D74-C514E9C2ABE7}" type="presParOf" srcId="{4CE4B072-9B86-4392-9B15-712657EA8781}" destId="{0E29C5CB-E515-4809-94D8-7331CA79944C}" srcOrd="1" destOrd="0" presId="urn:microsoft.com/office/officeart/2005/8/layout/orgChart1"/>
    <dgm:cxn modelId="{3A4F2147-A3D6-4F8B-80B6-DD3D6275E7B6}" type="presParOf" srcId="{4CE4B072-9B86-4392-9B15-712657EA8781}" destId="{65C14CAA-C0DD-4632-8D5F-7A0A01225BD6}" srcOrd="2" destOrd="0" presId="urn:microsoft.com/office/officeart/2005/8/layout/orgChart1"/>
    <dgm:cxn modelId="{03A9482F-77AF-4FEF-996A-A8E0B46381EF}" type="presParOf" srcId="{5107EC99-0CE9-40F4-B0E9-0735DBA315F1}" destId="{73A6AC3A-CFFB-484F-95BD-994BF5DA17E2}" srcOrd="2" destOrd="0" presId="urn:microsoft.com/office/officeart/2005/8/layout/orgChart1"/>
    <dgm:cxn modelId="{71CB5D66-72D2-44F6-95B3-0EC27E6A81F0}" type="presParOf" srcId="{102DFD36-4566-4174-86EC-9BC7AC68EF7F}" destId="{BC11F8F5-773C-4FFF-B1F3-DACC713F7430}" srcOrd="4" destOrd="0" presId="urn:microsoft.com/office/officeart/2005/8/layout/orgChart1"/>
    <dgm:cxn modelId="{C8F839FB-FF40-42DC-875E-15421E7D0390}" type="presParOf" srcId="{102DFD36-4566-4174-86EC-9BC7AC68EF7F}" destId="{FEEF8099-1BAF-4387-B4FC-2CC6C4C14E29}" srcOrd="5" destOrd="0" presId="urn:microsoft.com/office/officeart/2005/8/layout/orgChart1"/>
    <dgm:cxn modelId="{B20DC12E-0F7C-461D-A853-F9A1E33CFD5A}" type="presParOf" srcId="{FEEF8099-1BAF-4387-B4FC-2CC6C4C14E29}" destId="{C77B9C0C-F8BE-47B7-8BCD-D31C43D38B9E}" srcOrd="0" destOrd="0" presId="urn:microsoft.com/office/officeart/2005/8/layout/orgChart1"/>
    <dgm:cxn modelId="{9741C392-508D-41B5-8D5D-12D9BC250AFA}" type="presParOf" srcId="{C77B9C0C-F8BE-47B7-8BCD-D31C43D38B9E}" destId="{8848BC3C-CAAD-44BA-B94F-2781D440E398}" srcOrd="0" destOrd="0" presId="urn:microsoft.com/office/officeart/2005/8/layout/orgChart1"/>
    <dgm:cxn modelId="{2EDBEDAC-1A0C-4C79-982B-7208A362EE4E}" type="presParOf" srcId="{C77B9C0C-F8BE-47B7-8BCD-D31C43D38B9E}" destId="{93F047EA-3AA6-432F-BE02-1008C35F13E2}" srcOrd="1" destOrd="0" presId="urn:microsoft.com/office/officeart/2005/8/layout/orgChart1"/>
    <dgm:cxn modelId="{CBA0BCAD-7F02-4AD1-A919-4A9A72383848}" type="presParOf" srcId="{FEEF8099-1BAF-4387-B4FC-2CC6C4C14E29}" destId="{FFCBA9A4-D0A5-4439-BD40-4424E550BA2A}" srcOrd="1" destOrd="0" presId="urn:microsoft.com/office/officeart/2005/8/layout/orgChart1"/>
    <dgm:cxn modelId="{5EEDED23-3CCB-4963-AD81-90BC5E1FC6DA}" type="presParOf" srcId="{FFCBA9A4-D0A5-4439-BD40-4424E550BA2A}" destId="{3759F991-8BC7-4FD9-8D19-A91C0B5A7BB2}" srcOrd="0" destOrd="0" presId="urn:microsoft.com/office/officeart/2005/8/layout/orgChart1"/>
    <dgm:cxn modelId="{5BEA2CAE-241A-41EC-8871-5B168B7ED01F}" type="presParOf" srcId="{FFCBA9A4-D0A5-4439-BD40-4424E550BA2A}" destId="{4FD53EB0-4FFF-4991-8122-6DCECD418C99}" srcOrd="1" destOrd="0" presId="urn:microsoft.com/office/officeart/2005/8/layout/orgChart1"/>
    <dgm:cxn modelId="{EDF35C1E-1884-4D97-8D96-4A5045F9246F}" type="presParOf" srcId="{4FD53EB0-4FFF-4991-8122-6DCECD418C99}" destId="{21D1881A-96CA-4D21-AEF5-7369FD4D6487}" srcOrd="0" destOrd="0" presId="urn:microsoft.com/office/officeart/2005/8/layout/orgChart1"/>
    <dgm:cxn modelId="{ABF68D7E-ED3A-4D51-AFA6-BCBBD720D9AD}" type="presParOf" srcId="{21D1881A-96CA-4D21-AEF5-7369FD4D6487}" destId="{F035B348-89AF-4F48-9E52-02831FFDEE3C}" srcOrd="0" destOrd="0" presId="urn:microsoft.com/office/officeart/2005/8/layout/orgChart1"/>
    <dgm:cxn modelId="{43F3B2D1-9F91-4332-9576-59273E9AC732}" type="presParOf" srcId="{21D1881A-96CA-4D21-AEF5-7369FD4D6487}" destId="{85B4B7D7-4444-4280-83E6-817CFD0D2C1F}" srcOrd="1" destOrd="0" presId="urn:microsoft.com/office/officeart/2005/8/layout/orgChart1"/>
    <dgm:cxn modelId="{E5FB766B-D69A-4C1E-B15B-A6AA9B811A7E}" type="presParOf" srcId="{4FD53EB0-4FFF-4991-8122-6DCECD418C99}" destId="{96FED613-3A91-4197-8B99-A3F31E979A77}" srcOrd="1" destOrd="0" presId="urn:microsoft.com/office/officeart/2005/8/layout/orgChart1"/>
    <dgm:cxn modelId="{C6D0FFC2-C258-4268-9297-DD55F7927251}" type="presParOf" srcId="{4FD53EB0-4FFF-4991-8122-6DCECD418C99}" destId="{FC06B9BE-64E8-4F9F-A524-249B005999E4}" srcOrd="2" destOrd="0" presId="urn:microsoft.com/office/officeart/2005/8/layout/orgChart1"/>
    <dgm:cxn modelId="{0380BB23-8559-4A8B-A03E-30CAC5D21E6D}" type="presParOf" srcId="{FFCBA9A4-D0A5-4439-BD40-4424E550BA2A}" destId="{095081B8-ABE5-4111-BDCF-07A06DCE5920}" srcOrd="2" destOrd="0" presId="urn:microsoft.com/office/officeart/2005/8/layout/orgChart1"/>
    <dgm:cxn modelId="{1B0202FB-DE9C-4490-B392-C9BEF427F40C}" type="presParOf" srcId="{FFCBA9A4-D0A5-4439-BD40-4424E550BA2A}" destId="{E5FCDFDB-498E-42C3-927F-00F95C4012CE}" srcOrd="3" destOrd="0" presId="urn:microsoft.com/office/officeart/2005/8/layout/orgChart1"/>
    <dgm:cxn modelId="{683F9876-4AD0-4CB9-ACF0-2FC91F0C8359}" type="presParOf" srcId="{E5FCDFDB-498E-42C3-927F-00F95C4012CE}" destId="{3A14179E-6977-44A6-94F2-8922C2E65B79}" srcOrd="0" destOrd="0" presId="urn:microsoft.com/office/officeart/2005/8/layout/orgChart1"/>
    <dgm:cxn modelId="{FB6DCEC8-BB97-4A3D-80A3-FA547ACC2937}" type="presParOf" srcId="{3A14179E-6977-44A6-94F2-8922C2E65B79}" destId="{B36294B5-57D5-4067-B48D-025A6F9B5A2A}" srcOrd="0" destOrd="0" presId="urn:microsoft.com/office/officeart/2005/8/layout/orgChart1"/>
    <dgm:cxn modelId="{2E2A78C4-BDAC-4175-B4BE-B04D0869C62C}" type="presParOf" srcId="{3A14179E-6977-44A6-94F2-8922C2E65B79}" destId="{9AD0D992-3823-434F-AFAB-788423D13FDE}" srcOrd="1" destOrd="0" presId="urn:microsoft.com/office/officeart/2005/8/layout/orgChart1"/>
    <dgm:cxn modelId="{05E4B186-2C91-4601-84C2-0EC53F4C520D}" type="presParOf" srcId="{E5FCDFDB-498E-42C3-927F-00F95C4012CE}" destId="{68841D0B-5F99-4668-8E91-57D299E45D25}" srcOrd="1" destOrd="0" presId="urn:microsoft.com/office/officeart/2005/8/layout/orgChart1"/>
    <dgm:cxn modelId="{EA31A9AF-E89D-4022-B8B3-4BDCD6C273FB}" type="presParOf" srcId="{E5FCDFDB-498E-42C3-927F-00F95C4012CE}" destId="{C8092551-BA80-4239-B6DD-7B6BD460281D}" srcOrd="2" destOrd="0" presId="urn:microsoft.com/office/officeart/2005/8/layout/orgChart1"/>
    <dgm:cxn modelId="{D7456D37-80A4-43CE-B0B3-96E8F4CEA076}" type="presParOf" srcId="{FFCBA9A4-D0A5-4439-BD40-4424E550BA2A}" destId="{CFDB7B0E-187C-4884-838B-3249090FD068}" srcOrd="4" destOrd="0" presId="urn:microsoft.com/office/officeart/2005/8/layout/orgChart1"/>
    <dgm:cxn modelId="{390912E7-5A50-4654-B6D9-D88A95A3B696}" type="presParOf" srcId="{FFCBA9A4-D0A5-4439-BD40-4424E550BA2A}" destId="{CCDB2CAC-02D6-43AE-83D6-66E2451ECC1B}" srcOrd="5" destOrd="0" presId="urn:microsoft.com/office/officeart/2005/8/layout/orgChart1"/>
    <dgm:cxn modelId="{04358529-9C65-43AD-8A6C-7B03C976D7C2}" type="presParOf" srcId="{CCDB2CAC-02D6-43AE-83D6-66E2451ECC1B}" destId="{2A08C9D3-62AD-4D9C-86F3-5A30D8616B8B}" srcOrd="0" destOrd="0" presId="urn:microsoft.com/office/officeart/2005/8/layout/orgChart1"/>
    <dgm:cxn modelId="{5BD71FC2-CD16-4540-9868-DC95839C5311}" type="presParOf" srcId="{2A08C9D3-62AD-4D9C-86F3-5A30D8616B8B}" destId="{C63998DD-550E-46A2-ADF5-637FC86EEE01}" srcOrd="0" destOrd="0" presId="urn:microsoft.com/office/officeart/2005/8/layout/orgChart1"/>
    <dgm:cxn modelId="{F05CF5B0-E1A7-4C3B-A309-E426E09E6D59}" type="presParOf" srcId="{2A08C9D3-62AD-4D9C-86F3-5A30D8616B8B}" destId="{1BC91D34-4A6E-438D-8F9C-57BCE6451237}" srcOrd="1" destOrd="0" presId="urn:microsoft.com/office/officeart/2005/8/layout/orgChart1"/>
    <dgm:cxn modelId="{38018A61-4E32-466A-9AEF-462E54A9F03B}" type="presParOf" srcId="{CCDB2CAC-02D6-43AE-83D6-66E2451ECC1B}" destId="{063A9A74-CA6C-4D2C-B141-AD9232EACB47}" srcOrd="1" destOrd="0" presId="urn:microsoft.com/office/officeart/2005/8/layout/orgChart1"/>
    <dgm:cxn modelId="{9F9CB1A4-E32C-4412-9F84-A18ECC0B3723}" type="presParOf" srcId="{CCDB2CAC-02D6-43AE-83D6-66E2451ECC1B}" destId="{4846FE26-4A92-4B7B-A491-D0F38F2059E8}" srcOrd="2" destOrd="0" presId="urn:microsoft.com/office/officeart/2005/8/layout/orgChart1"/>
    <dgm:cxn modelId="{5BBB07B9-98CC-4105-A08D-67526DB62C22}" type="presParOf" srcId="{FEEF8099-1BAF-4387-B4FC-2CC6C4C14E29}" destId="{B065A7EA-70C1-4C05-9B53-8F079F2BF36B}" srcOrd="2" destOrd="0" presId="urn:microsoft.com/office/officeart/2005/8/layout/orgChart1"/>
    <dgm:cxn modelId="{5D917136-B7C0-4D13-AD3B-FC469BC5FC1D}" type="presParOf" srcId="{102DFD36-4566-4174-86EC-9BC7AC68EF7F}" destId="{A710E601-AB17-4608-9D29-355FADD2B68F}" srcOrd="6" destOrd="0" presId="urn:microsoft.com/office/officeart/2005/8/layout/orgChart1"/>
    <dgm:cxn modelId="{3F97AF15-A052-4EB0-8E20-1A6203A3A9F3}" type="presParOf" srcId="{102DFD36-4566-4174-86EC-9BC7AC68EF7F}" destId="{A8418B4F-4E77-4D4F-8220-929C2E8A2D4E}" srcOrd="7" destOrd="0" presId="urn:microsoft.com/office/officeart/2005/8/layout/orgChart1"/>
    <dgm:cxn modelId="{8437F475-5D93-461C-B738-C1B41B78A506}" type="presParOf" srcId="{A8418B4F-4E77-4D4F-8220-929C2E8A2D4E}" destId="{D862E8E0-1C9D-468E-9D27-05B28404CA89}" srcOrd="0" destOrd="0" presId="urn:microsoft.com/office/officeart/2005/8/layout/orgChart1"/>
    <dgm:cxn modelId="{8401F474-5B4E-469D-9CBB-EB7285CAB6BF}" type="presParOf" srcId="{D862E8E0-1C9D-468E-9D27-05B28404CA89}" destId="{9C617695-02E2-4065-B60D-E6EC798D3817}" srcOrd="0" destOrd="0" presId="urn:microsoft.com/office/officeart/2005/8/layout/orgChart1"/>
    <dgm:cxn modelId="{76E8AA3A-3D8E-4490-88F2-CA0979F72B36}" type="presParOf" srcId="{D862E8E0-1C9D-468E-9D27-05B28404CA89}" destId="{B0FDF440-6123-49E7-A3E3-3E0D999870D3}" srcOrd="1" destOrd="0" presId="urn:microsoft.com/office/officeart/2005/8/layout/orgChart1"/>
    <dgm:cxn modelId="{5E7C28BA-C061-44E3-8804-35DE37EF0504}" type="presParOf" srcId="{A8418B4F-4E77-4D4F-8220-929C2E8A2D4E}" destId="{A1DE1FAC-C393-4AE4-90E3-95FB7D0366B6}" srcOrd="1" destOrd="0" presId="urn:microsoft.com/office/officeart/2005/8/layout/orgChart1"/>
    <dgm:cxn modelId="{73C5FD3A-C1CE-44FB-8E72-986ECB6E1752}" type="presParOf" srcId="{A1DE1FAC-C393-4AE4-90E3-95FB7D0366B6}" destId="{32F48C74-36BA-4DDC-A6AB-F816CC477E83}" srcOrd="0" destOrd="0" presId="urn:microsoft.com/office/officeart/2005/8/layout/orgChart1"/>
    <dgm:cxn modelId="{16F800D2-CCAF-4BD6-8BD7-C7CAAB2C7377}" type="presParOf" srcId="{A1DE1FAC-C393-4AE4-90E3-95FB7D0366B6}" destId="{661BBEEE-28A4-400D-A038-0D1A5D9F91B3}" srcOrd="1" destOrd="0" presId="urn:microsoft.com/office/officeart/2005/8/layout/orgChart1"/>
    <dgm:cxn modelId="{3C1F3858-3510-4493-8D1F-8DD11E4FE8BA}" type="presParOf" srcId="{661BBEEE-28A4-400D-A038-0D1A5D9F91B3}" destId="{01CF0775-1187-43AF-BD3C-3CBE3D06FDC9}" srcOrd="0" destOrd="0" presId="urn:microsoft.com/office/officeart/2005/8/layout/orgChart1"/>
    <dgm:cxn modelId="{AECEDB18-375A-485D-9E43-EB51AEC083FC}" type="presParOf" srcId="{01CF0775-1187-43AF-BD3C-3CBE3D06FDC9}" destId="{3565BF48-8ADC-43BB-A2B7-55D8431695DC}" srcOrd="0" destOrd="0" presId="urn:microsoft.com/office/officeart/2005/8/layout/orgChart1"/>
    <dgm:cxn modelId="{1F328B70-3518-43FD-B826-80A442B798FC}" type="presParOf" srcId="{01CF0775-1187-43AF-BD3C-3CBE3D06FDC9}" destId="{F3B93314-06B6-42A3-AF8A-F5BFB78C1C44}" srcOrd="1" destOrd="0" presId="urn:microsoft.com/office/officeart/2005/8/layout/orgChart1"/>
    <dgm:cxn modelId="{A11635A6-727D-4493-838F-F43EE18AEB13}" type="presParOf" srcId="{661BBEEE-28A4-400D-A038-0D1A5D9F91B3}" destId="{437E62ED-9D65-4E08-A833-D95D95D75F32}" srcOrd="1" destOrd="0" presId="urn:microsoft.com/office/officeart/2005/8/layout/orgChart1"/>
    <dgm:cxn modelId="{34EBEB0E-9A90-4379-A69E-BD3ADD1002C5}" type="presParOf" srcId="{661BBEEE-28A4-400D-A038-0D1A5D9F91B3}" destId="{0F840B7F-B699-4883-ACD5-117E862A1FC4}" srcOrd="2" destOrd="0" presId="urn:microsoft.com/office/officeart/2005/8/layout/orgChart1"/>
    <dgm:cxn modelId="{F1799D78-F462-45FB-8F00-F89A4ACB347F}" type="presParOf" srcId="{A1DE1FAC-C393-4AE4-90E3-95FB7D0366B6}" destId="{C01B8154-727F-4478-975A-64C4A86868D4}" srcOrd="2" destOrd="0" presId="urn:microsoft.com/office/officeart/2005/8/layout/orgChart1"/>
    <dgm:cxn modelId="{9A090A22-8DE6-43C6-85EF-137AD66243F8}" type="presParOf" srcId="{A1DE1FAC-C393-4AE4-90E3-95FB7D0366B6}" destId="{E76EBEF7-8586-401E-B488-313A14483857}" srcOrd="3" destOrd="0" presId="urn:microsoft.com/office/officeart/2005/8/layout/orgChart1"/>
    <dgm:cxn modelId="{856E25E5-C67C-4B88-99DE-FAB3FDD8E598}" type="presParOf" srcId="{E76EBEF7-8586-401E-B488-313A14483857}" destId="{5591B7C4-9CDA-4B89-9F1A-5D81E244A8DE}" srcOrd="0" destOrd="0" presId="urn:microsoft.com/office/officeart/2005/8/layout/orgChart1"/>
    <dgm:cxn modelId="{D7489E06-44DB-469E-8DC7-9C5E77DF44F9}" type="presParOf" srcId="{5591B7C4-9CDA-4B89-9F1A-5D81E244A8DE}" destId="{DFAD0732-A7FD-487E-8DDF-C2063D5A2BA6}" srcOrd="0" destOrd="0" presId="urn:microsoft.com/office/officeart/2005/8/layout/orgChart1"/>
    <dgm:cxn modelId="{E21E8885-E020-4705-9881-28D7D9F13871}" type="presParOf" srcId="{5591B7C4-9CDA-4B89-9F1A-5D81E244A8DE}" destId="{1C1CCF0B-C286-47B1-892E-48951D03D7D2}" srcOrd="1" destOrd="0" presId="urn:microsoft.com/office/officeart/2005/8/layout/orgChart1"/>
    <dgm:cxn modelId="{AA5B9DF2-D78D-4686-9ED4-15F10C399834}" type="presParOf" srcId="{E76EBEF7-8586-401E-B488-313A14483857}" destId="{BC175AEE-3766-41DE-A476-3C4C4E1FC2C6}" srcOrd="1" destOrd="0" presId="urn:microsoft.com/office/officeart/2005/8/layout/orgChart1"/>
    <dgm:cxn modelId="{821DDA0D-F1E3-4507-A630-591A3C177EEE}" type="presParOf" srcId="{E76EBEF7-8586-401E-B488-313A14483857}" destId="{B4E82689-44FF-4AAB-914A-6473DE65E6BB}" srcOrd="2" destOrd="0" presId="urn:microsoft.com/office/officeart/2005/8/layout/orgChart1"/>
    <dgm:cxn modelId="{EB82AF3E-B17D-4B74-AF24-990886BEFB16}" type="presParOf" srcId="{A8418B4F-4E77-4D4F-8220-929C2E8A2D4E}" destId="{B437BDE5-4C27-480E-91F1-5ABADB6B37E7}" srcOrd="2" destOrd="0" presId="urn:microsoft.com/office/officeart/2005/8/layout/orgChart1"/>
    <dgm:cxn modelId="{FA4F7994-D70A-493B-8A80-19DA55564594}" type="presParOf" srcId="{102DFD36-4566-4174-86EC-9BC7AC68EF7F}" destId="{7965BDA8-732A-4B32-9EAB-8EFDDD526235}" srcOrd="8" destOrd="0" presId="urn:microsoft.com/office/officeart/2005/8/layout/orgChart1"/>
    <dgm:cxn modelId="{C0F727C7-11F5-497C-997C-E92D13276D10}" type="presParOf" srcId="{102DFD36-4566-4174-86EC-9BC7AC68EF7F}" destId="{5CED07F1-BB29-4767-ABC1-DBABAB47BF80}" srcOrd="9" destOrd="0" presId="urn:microsoft.com/office/officeart/2005/8/layout/orgChart1"/>
    <dgm:cxn modelId="{96D41826-6649-458E-A000-184BCCE188D8}" type="presParOf" srcId="{5CED07F1-BB29-4767-ABC1-DBABAB47BF80}" destId="{6B2BC8C7-8329-4178-B629-60B31D38FDC0}" srcOrd="0" destOrd="0" presId="urn:microsoft.com/office/officeart/2005/8/layout/orgChart1"/>
    <dgm:cxn modelId="{1A710EBA-3FA1-4273-AED1-17FAF014FCF3}" type="presParOf" srcId="{6B2BC8C7-8329-4178-B629-60B31D38FDC0}" destId="{84BBF1AC-9568-4276-8B15-CCF219D26745}" srcOrd="0" destOrd="0" presId="urn:microsoft.com/office/officeart/2005/8/layout/orgChart1"/>
    <dgm:cxn modelId="{CBF49177-BE4E-45DB-B58A-E43894B81356}" type="presParOf" srcId="{6B2BC8C7-8329-4178-B629-60B31D38FDC0}" destId="{6DBCC50D-9FFB-4B5B-8FDB-4B5EDB7A772B}" srcOrd="1" destOrd="0" presId="urn:microsoft.com/office/officeart/2005/8/layout/orgChart1"/>
    <dgm:cxn modelId="{2E8B34A9-B51F-428C-A8DA-44FEBB67B83C}" type="presParOf" srcId="{5CED07F1-BB29-4767-ABC1-DBABAB47BF80}" destId="{9FA7BA3E-12A1-4A92-85B7-9A8BA782E0E5}" srcOrd="1" destOrd="0" presId="urn:microsoft.com/office/officeart/2005/8/layout/orgChart1"/>
    <dgm:cxn modelId="{7338C3DC-1C32-4FE6-8852-7C764262B0DD}" type="presParOf" srcId="{9FA7BA3E-12A1-4A92-85B7-9A8BA782E0E5}" destId="{5A7DB448-1DFF-4A0E-8FC4-4066166B8ACC}" srcOrd="0" destOrd="0" presId="urn:microsoft.com/office/officeart/2005/8/layout/orgChart1"/>
    <dgm:cxn modelId="{E8B54467-FDD8-4CEE-A968-48AD8E24E9CC}" type="presParOf" srcId="{9FA7BA3E-12A1-4A92-85B7-9A8BA782E0E5}" destId="{C8A71D61-3174-4871-BE47-AFC00C0A9385}" srcOrd="1" destOrd="0" presId="urn:microsoft.com/office/officeart/2005/8/layout/orgChart1"/>
    <dgm:cxn modelId="{AA090300-F539-4D83-928A-09FB0A76F925}" type="presParOf" srcId="{C8A71D61-3174-4871-BE47-AFC00C0A9385}" destId="{5BA13392-F7AA-4956-AE08-9643F4171C0D}" srcOrd="0" destOrd="0" presId="urn:microsoft.com/office/officeart/2005/8/layout/orgChart1"/>
    <dgm:cxn modelId="{7CF76A71-6DE5-432D-B417-901CE681C69E}" type="presParOf" srcId="{5BA13392-F7AA-4956-AE08-9643F4171C0D}" destId="{2B640743-C13D-4DC1-99E9-AF2ACBA262B6}" srcOrd="0" destOrd="0" presId="urn:microsoft.com/office/officeart/2005/8/layout/orgChart1"/>
    <dgm:cxn modelId="{3CBAA44C-0E9A-4DDB-AC80-33871A3E1B31}" type="presParOf" srcId="{5BA13392-F7AA-4956-AE08-9643F4171C0D}" destId="{907A19AD-A1E6-49C9-B3F8-C2EF82BF52AD}" srcOrd="1" destOrd="0" presId="urn:microsoft.com/office/officeart/2005/8/layout/orgChart1"/>
    <dgm:cxn modelId="{85D08666-CB21-4659-AD5E-80020CED86C1}" type="presParOf" srcId="{C8A71D61-3174-4871-BE47-AFC00C0A9385}" destId="{3BCF0722-5EBF-4567-818C-DDA2FD736CBC}" srcOrd="1" destOrd="0" presId="urn:microsoft.com/office/officeart/2005/8/layout/orgChart1"/>
    <dgm:cxn modelId="{5994B5B5-203F-4B35-8D33-C079E2660A90}" type="presParOf" srcId="{C8A71D61-3174-4871-BE47-AFC00C0A9385}" destId="{2A10BBCC-0B12-49C3-B931-4978A313829B}" srcOrd="2" destOrd="0" presId="urn:microsoft.com/office/officeart/2005/8/layout/orgChart1"/>
    <dgm:cxn modelId="{D4D76745-1931-4D9A-9696-97418DCE9EB6}" type="presParOf" srcId="{9FA7BA3E-12A1-4A92-85B7-9A8BA782E0E5}" destId="{86F3D0B9-80B2-40C9-B1D1-F991827DD072}" srcOrd="2" destOrd="0" presId="urn:microsoft.com/office/officeart/2005/8/layout/orgChart1"/>
    <dgm:cxn modelId="{D8BE4823-C0D7-4413-808E-A454B4C5C965}" type="presParOf" srcId="{9FA7BA3E-12A1-4A92-85B7-9A8BA782E0E5}" destId="{6D4E6F0E-4CCA-4BF2-9C31-3C7AB10832FD}" srcOrd="3" destOrd="0" presId="urn:microsoft.com/office/officeart/2005/8/layout/orgChart1"/>
    <dgm:cxn modelId="{6D626D08-C4C5-4E55-BA09-C3E8AB846D5D}" type="presParOf" srcId="{6D4E6F0E-4CCA-4BF2-9C31-3C7AB10832FD}" destId="{668A0043-0306-4522-AF5F-5EFCF04B8EB4}" srcOrd="0" destOrd="0" presId="urn:microsoft.com/office/officeart/2005/8/layout/orgChart1"/>
    <dgm:cxn modelId="{0C3E7F81-5953-4238-A5AD-B85B6F5F73E5}" type="presParOf" srcId="{668A0043-0306-4522-AF5F-5EFCF04B8EB4}" destId="{7308B326-E4F1-4202-A12D-0B9E7CE34CF2}" srcOrd="0" destOrd="0" presId="urn:microsoft.com/office/officeart/2005/8/layout/orgChart1"/>
    <dgm:cxn modelId="{883675BF-CEFA-4A5C-A0E3-561E2D4C2AA4}" type="presParOf" srcId="{668A0043-0306-4522-AF5F-5EFCF04B8EB4}" destId="{CFC27540-C2A5-4DB5-954F-A39CF0507355}" srcOrd="1" destOrd="0" presId="urn:microsoft.com/office/officeart/2005/8/layout/orgChart1"/>
    <dgm:cxn modelId="{9A6336CD-C0A0-4C4B-9336-7B141480832F}" type="presParOf" srcId="{6D4E6F0E-4CCA-4BF2-9C31-3C7AB10832FD}" destId="{7EB911B5-2480-48DC-8442-6BBF5BA479F0}" srcOrd="1" destOrd="0" presId="urn:microsoft.com/office/officeart/2005/8/layout/orgChart1"/>
    <dgm:cxn modelId="{FE293335-A000-4F3F-85DC-747FD454FD7B}" type="presParOf" srcId="{6D4E6F0E-4CCA-4BF2-9C31-3C7AB10832FD}" destId="{E2CC797A-7A7C-4339-A0EC-C2BD1B9D1867}" srcOrd="2" destOrd="0" presId="urn:microsoft.com/office/officeart/2005/8/layout/orgChart1"/>
    <dgm:cxn modelId="{32E490B9-4CA4-4F95-A480-078AB9478EDC}" type="presParOf" srcId="{9FA7BA3E-12A1-4A92-85B7-9A8BA782E0E5}" destId="{D0D59CF7-C65F-42AD-9BED-C69C62E92E00}" srcOrd="4" destOrd="0" presId="urn:microsoft.com/office/officeart/2005/8/layout/orgChart1"/>
    <dgm:cxn modelId="{E60317E6-5D19-47AC-80F7-9929C9026615}" type="presParOf" srcId="{9FA7BA3E-12A1-4A92-85B7-9A8BA782E0E5}" destId="{5D78E4B1-27EB-4BBB-BDE8-26E16DEE7DF9}" srcOrd="5" destOrd="0" presId="urn:microsoft.com/office/officeart/2005/8/layout/orgChart1"/>
    <dgm:cxn modelId="{A545BFB7-2AE8-43A5-85A1-AE2DD8B31137}" type="presParOf" srcId="{5D78E4B1-27EB-4BBB-BDE8-26E16DEE7DF9}" destId="{E5A75717-A4D2-4B2B-A9F0-19E360D30988}" srcOrd="0" destOrd="0" presId="urn:microsoft.com/office/officeart/2005/8/layout/orgChart1"/>
    <dgm:cxn modelId="{69F1D9F7-6A6B-478C-AC07-1234A4846864}" type="presParOf" srcId="{E5A75717-A4D2-4B2B-A9F0-19E360D30988}" destId="{D1589B36-68A2-439D-BE82-11C841BEB3ED}" srcOrd="0" destOrd="0" presId="urn:microsoft.com/office/officeart/2005/8/layout/orgChart1"/>
    <dgm:cxn modelId="{1CE2111D-9EC4-4216-B001-94CF4E5237DB}" type="presParOf" srcId="{E5A75717-A4D2-4B2B-A9F0-19E360D30988}" destId="{BCB2DDB6-981C-44C0-9F34-9D7F241B7F7D}" srcOrd="1" destOrd="0" presId="urn:microsoft.com/office/officeart/2005/8/layout/orgChart1"/>
    <dgm:cxn modelId="{90F73000-5132-4EE5-9A09-31D15E2D2B10}" type="presParOf" srcId="{5D78E4B1-27EB-4BBB-BDE8-26E16DEE7DF9}" destId="{68F548B4-E3CF-4653-9400-08C0447C425B}" srcOrd="1" destOrd="0" presId="urn:microsoft.com/office/officeart/2005/8/layout/orgChart1"/>
    <dgm:cxn modelId="{CB6E6D60-E8FA-40F0-93FA-C4CE1A3252F4}" type="presParOf" srcId="{5D78E4B1-27EB-4BBB-BDE8-26E16DEE7DF9}" destId="{9E537500-0233-4B61-91BE-7D9A29A99629}" srcOrd="2" destOrd="0" presId="urn:microsoft.com/office/officeart/2005/8/layout/orgChart1"/>
    <dgm:cxn modelId="{A30E9B84-C9AB-42D7-AF22-64D7B37168AF}" type="presParOf" srcId="{5CED07F1-BB29-4767-ABC1-DBABAB47BF80}" destId="{B067A949-67A1-46D5-84A5-ED146DB77A74}" srcOrd="2" destOrd="0" presId="urn:microsoft.com/office/officeart/2005/8/layout/orgChart1"/>
    <dgm:cxn modelId="{22ADFB0C-0F2D-44E0-A3D7-E849E0FF53AC}" type="presParOf" srcId="{19948448-BE11-4B3A-8522-1D0F340CBA31}" destId="{5FDF0869-7A57-4FB7-968F-FC4DC16E0A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59CF7-C65F-42AD-9BED-C69C62E92E00}">
      <dsp:nvSpPr>
        <dsp:cNvPr id="0" name=""/>
        <dsp:cNvSpPr/>
      </dsp:nvSpPr>
      <dsp:spPr>
        <a:xfrm>
          <a:off x="8353316" y="1992111"/>
          <a:ext cx="230462" cy="239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054"/>
              </a:lnTo>
              <a:lnTo>
                <a:pt x="230462" y="23950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3D0B9-80B2-40C9-B1D1-F991827DD072}">
      <dsp:nvSpPr>
        <dsp:cNvPr id="0" name=""/>
        <dsp:cNvSpPr/>
      </dsp:nvSpPr>
      <dsp:spPr>
        <a:xfrm>
          <a:off x="8353316" y="1992111"/>
          <a:ext cx="230462" cy="147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528"/>
              </a:lnTo>
              <a:lnTo>
                <a:pt x="230462" y="14765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B448-1DFF-4A0E-8FC4-4066166B8ACC}">
      <dsp:nvSpPr>
        <dsp:cNvPr id="0" name=""/>
        <dsp:cNvSpPr/>
      </dsp:nvSpPr>
      <dsp:spPr>
        <a:xfrm>
          <a:off x="8353316" y="1992111"/>
          <a:ext cx="230462" cy="5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03"/>
              </a:lnTo>
              <a:lnTo>
                <a:pt x="230462" y="5580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5BDA8-732A-4B32-9EAB-8EFDDD526235}">
      <dsp:nvSpPr>
        <dsp:cNvPr id="0" name=""/>
        <dsp:cNvSpPr/>
      </dsp:nvSpPr>
      <dsp:spPr>
        <a:xfrm>
          <a:off x="5500083" y="876579"/>
          <a:ext cx="3467800" cy="19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0"/>
              </a:lnTo>
              <a:lnTo>
                <a:pt x="3467800" y="98740"/>
              </a:lnTo>
              <a:lnTo>
                <a:pt x="3467800" y="1974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B8154-727F-4478-975A-64C4A86868D4}">
      <dsp:nvSpPr>
        <dsp:cNvPr id="0" name=""/>
        <dsp:cNvSpPr/>
      </dsp:nvSpPr>
      <dsp:spPr>
        <a:xfrm>
          <a:off x="6619416" y="1992111"/>
          <a:ext cx="230462" cy="147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528"/>
              </a:lnTo>
              <a:lnTo>
                <a:pt x="230462" y="14765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48C74-36BA-4DDC-A6AB-F816CC477E83}">
      <dsp:nvSpPr>
        <dsp:cNvPr id="0" name=""/>
        <dsp:cNvSpPr/>
      </dsp:nvSpPr>
      <dsp:spPr>
        <a:xfrm>
          <a:off x="6619416" y="1992111"/>
          <a:ext cx="230462" cy="5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03"/>
              </a:lnTo>
              <a:lnTo>
                <a:pt x="230462" y="5580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0E601-AB17-4608-9D29-355FADD2B68F}">
      <dsp:nvSpPr>
        <dsp:cNvPr id="0" name=""/>
        <dsp:cNvSpPr/>
      </dsp:nvSpPr>
      <dsp:spPr>
        <a:xfrm>
          <a:off x="5500083" y="876579"/>
          <a:ext cx="1733900" cy="19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0"/>
              </a:lnTo>
              <a:lnTo>
                <a:pt x="1733900" y="98740"/>
              </a:lnTo>
              <a:lnTo>
                <a:pt x="1733900" y="1974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B7B0E-187C-4884-838B-3249090FD068}">
      <dsp:nvSpPr>
        <dsp:cNvPr id="0" name=""/>
        <dsp:cNvSpPr/>
      </dsp:nvSpPr>
      <dsp:spPr>
        <a:xfrm>
          <a:off x="4885515" y="1992111"/>
          <a:ext cx="230462" cy="239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054"/>
              </a:lnTo>
              <a:lnTo>
                <a:pt x="230462" y="23950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081B8-ABE5-4111-BDCF-07A06DCE5920}">
      <dsp:nvSpPr>
        <dsp:cNvPr id="0" name=""/>
        <dsp:cNvSpPr/>
      </dsp:nvSpPr>
      <dsp:spPr>
        <a:xfrm>
          <a:off x="4885515" y="1992111"/>
          <a:ext cx="230462" cy="147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528"/>
              </a:lnTo>
              <a:lnTo>
                <a:pt x="230462" y="14765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9F991-8BC7-4FD9-8D19-A91C0B5A7BB2}">
      <dsp:nvSpPr>
        <dsp:cNvPr id="0" name=""/>
        <dsp:cNvSpPr/>
      </dsp:nvSpPr>
      <dsp:spPr>
        <a:xfrm>
          <a:off x="4885515" y="1992111"/>
          <a:ext cx="230462" cy="5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03"/>
              </a:lnTo>
              <a:lnTo>
                <a:pt x="230462" y="5580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1F8F5-773C-4FFF-B1F3-DACC713F7430}">
      <dsp:nvSpPr>
        <dsp:cNvPr id="0" name=""/>
        <dsp:cNvSpPr/>
      </dsp:nvSpPr>
      <dsp:spPr>
        <a:xfrm>
          <a:off x="5454363" y="876579"/>
          <a:ext cx="91440" cy="1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9AB0-B26E-470B-AB51-1BEDD0DDF4FA}">
      <dsp:nvSpPr>
        <dsp:cNvPr id="0" name=""/>
        <dsp:cNvSpPr/>
      </dsp:nvSpPr>
      <dsp:spPr>
        <a:xfrm>
          <a:off x="3151615" y="1992111"/>
          <a:ext cx="230462" cy="3313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3580"/>
              </a:lnTo>
              <a:lnTo>
                <a:pt x="230462" y="33135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08A1-333D-4F0B-AB22-380EB21BE4BF}">
      <dsp:nvSpPr>
        <dsp:cNvPr id="0" name=""/>
        <dsp:cNvSpPr/>
      </dsp:nvSpPr>
      <dsp:spPr>
        <a:xfrm>
          <a:off x="3151615" y="1992111"/>
          <a:ext cx="230462" cy="239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054"/>
              </a:lnTo>
              <a:lnTo>
                <a:pt x="230462" y="23950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D7814-1AF6-4421-B1EC-BE4AF0A16BF1}">
      <dsp:nvSpPr>
        <dsp:cNvPr id="0" name=""/>
        <dsp:cNvSpPr/>
      </dsp:nvSpPr>
      <dsp:spPr>
        <a:xfrm>
          <a:off x="3151615" y="1992111"/>
          <a:ext cx="230462" cy="147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528"/>
              </a:lnTo>
              <a:lnTo>
                <a:pt x="230462" y="14765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452FB-3397-492A-8F55-F01ECCDF9AFF}">
      <dsp:nvSpPr>
        <dsp:cNvPr id="0" name=""/>
        <dsp:cNvSpPr/>
      </dsp:nvSpPr>
      <dsp:spPr>
        <a:xfrm>
          <a:off x="3151615" y="1992111"/>
          <a:ext cx="230462" cy="5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03"/>
              </a:lnTo>
              <a:lnTo>
                <a:pt x="230462" y="5580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1C6AA-E10D-449F-BBB1-9E730B2C644D}">
      <dsp:nvSpPr>
        <dsp:cNvPr id="0" name=""/>
        <dsp:cNvSpPr/>
      </dsp:nvSpPr>
      <dsp:spPr>
        <a:xfrm>
          <a:off x="3766183" y="876579"/>
          <a:ext cx="1733900" cy="197480"/>
        </a:xfrm>
        <a:custGeom>
          <a:avLst/>
          <a:gdLst/>
          <a:ahLst/>
          <a:cxnLst/>
          <a:rect l="0" t="0" r="0" b="0"/>
          <a:pathLst>
            <a:path>
              <a:moveTo>
                <a:pt x="1733900" y="0"/>
              </a:moveTo>
              <a:lnTo>
                <a:pt x="1733900" y="98740"/>
              </a:lnTo>
              <a:lnTo>
                <a:pt x="0" y="98740"/>
              </a:lnTo>
              <a:lnTo>
                <a:pt x="0" y="1974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8BDEC-97D2-4B4B-8AC2-0C74E4905B2D}">
      <dsp:nvSpPr>
        <dsp:cNvPr id="0" name=""/>
        <dsp:cNvSpPr/>
      </dsp:nvSpPr>
      <dsp:spPr>
        <a:xfrm>
          <a:off x="1417714" y="1992111"/>
          <a:ext cx="230462" cy="3313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3580"/>
              </a:lnTo>
              <a:lnTo>
                <a:pt x="230462" y="33135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11AE5-0523-4643-88CF-F7D9FC3602BA}">
      <dsp:nvSpPr>
        <dsp:cNvPr id="0" name=""/>
        <dsp:cNvSpPr/>
      </dsp:nvSpPr>
      <dsp:spPr>
        <a:xfrm>
          <a:off x="1417714" y="1992111"/>
          <a:ext cx="230462" cy="239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054"/>
              </a:lnTo>
              <a:lnTo>
                <a:pt x="230462" y="239505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27C54-639C-409C-881D-C83F6878A7BA}">
      <dsp:nvSpPr>
        <dsp:cNvPr id="0" name=""/>
        <dsp:cNvSpPr/>
      </dsp:nvSpPr>
      <dsp:spPr>
        <a:xfrm>
          <a:off x="1417714" y="1992111"/>
          <a:ext cx="230462" cy="147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528"/>
              </a:lnTo>
              <a:lnTo>
                <a:pt x="230462" y="14765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15DE2-4415-4EFC-B2A4-FF4D6EEBBB3F}">
      <dsp:nvSpPr>
        <dsp:cNvPr id="0" name=""/>
        <dsp:cNvSpPr/>
      </dsp:nvSpPr>
      <dsp:spPr>
        <a:xfrm>
          <a:off x="1417714" y="1992111"/>
          <a:ext cx="230462" cy="5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03"/>
              </a:lnTo>
              <a:lnTo>
                <a:pt x="230462" y="5580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869C4-D515-48B8-B0B9-A6DE81634AAE}">
      <dsp:nvSpPr>
        <dsp:cNvPr id="0" name=""/>
        <dsp:cNvSpPr/>
      </dsp:nvSpPr>
      <dsp:spPr>
        <a:xfrm>
          <a:off x="2032282" y="876579"/>
          <a:ext cx="3467800" cy="197480"/>
        </a:xfrm>
        <a:custGeom>
          <a:avLst/>
          <a:gdLst/>
          <a:ahLst/>
          <a:cxnLst/>
          <a:rect l="0" t="0" r="0" b="0"/>
          <a:pathLst>
            <a:path>
              <a:moveTo>
                <a:pt x="3467800" y="0"/>
              </a:moveTo>
              <a:lnTo>
                <a:pt x="3467800" y="98740"/>
              </a:lnTo>
              <a:lnTo>
                <a:pt x="0" y="98740"/>
              </a:lnTo>
              <a:lnTo>
                <a:pt x="0" y="1974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2960-AE76-4DF7-8EF7-82638E170281}">
      <dsp:nvSpPr>
        <dsp:cNvPr id="0" name=""/>
        <dsp:cNvSpPr/>
      </dsp:nvSpPr>
      <dsp:spPr>
        <a:xfrm>
          <a:off x="4046112" y="4626"/>
          <a:ext cx="2907942" cy="871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solidFill>
                <a:schemeClr val="tx1"/>
              </a:solidFill>
            </a:rPr>
            <a:t>Quản lý Shop bán giày</a:t>
          </a:r>
        </a:p>
      </dsp:txBody>
      <dsp:txXfrm>
        <a:off x="4046112" y="4626"/>
        <a:ext cx="2907942" cy="871953"/>
      </dsp:txXfrm>
    </dsp:sp>
    <dsp:sp modelId="{3308143E-CCE1-4551-9A66-D9DBF05E69F8}">
      <dsp:nvSpPr>
        <dsp:cNvPr id="0" name=""/>
        <dsp:cNvSpPr/>
      </dsp:nvSpPr>
      <dsp:spPr>
        <a:xfrm>
          <a:off x="1264072" y="1074060"/>
          <a:ext cx="1536419" cy="918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Nhập hàng</a:t>
          </a:r>
        </a:p>
      </dsp:txBody>
      <dsp:txXfrm>
        <a:off x="1264072" y="1074060"/>
        <a:ext cx="1536419" cy="918050"/>
      </dsp:txXfrm>
    </dsp:sp>
    <dsp:sp modelId="{EE572F7A-1EA0-4C8A-9BFC-AB5E91AD475B}">
      <dsp:nvSpPr>
        <dsp:cNvPr id="0" name=""/>
        <dsp:cNvSpPr/>
      </dsp:nvSpPr>
      <dsp:spPr>
        <a:xfrm>
          <a:off x="1648177" y="2189591"/>
          <a:ext cx="1311648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Kiểm tra kho</a:t>
          </a:r>
        </a:p>
      </dsp:txBody>
      <dsp:txXfrm>
        <a:off x="1648177" y="2189591"/>
        <a:ext cx="1311648" cy="721044"/>
      </dsp:txXfrm>
    </dsp:sp>
    <dsp:sp modelId="{D3DA2F94-3607-4B9A-80F2-883F6A892662}">
      <dsp:nvSpPr>
        <dsp:cNvPr id="0" name=""/>
        <dsp:cNvSpPr/>
      </dsp:nvSpPr>
      <dsp:spPr>
        <a:xfrm>
          <a:off x="1648177" y="3108117"/>
          <a:ext cx="1311648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Lập đơn đặt hàng</a:t>
          </a:r>
        </a:p>
      </dsp:txBody>
      <dsp:txXfrm>
        <a:off x="1648177" y="3108117"/>
        <a:ext cx="1311648" cy="721044"/>
      </dsp:txXfrm>
    </dsp:sp>
    <dsp:sp modelId="{8A517013-E3CB-4817-97CA-72709CCD34A8}">
      <dsp:nvSpPr>
        <dsp:cNvPr id="0" name=""/>
        <dsp:cNvSpPr/>
      </dsp:nvSpPr>
      <dsp:spPr>
        <a:xfrm>
          <a:off x="1648177" y="4026643"/>
          <a:ext cx="1311648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Lập phiếu nhập</a:t>
          </a:r>
        </a:p>
      </dsp:txBody>
      <dsp:txXfrm>
        <a:off x="1648177" y="4026643"/>
        <a:ext cx="1311648" cy="721044"/>
      </dsp:txXfrm>
    </dsp:sp>
    <dsp:sp modelId="{8CA96C71-D9E9-4DC1-A27D-A0D726F005EA}">
      <dsp:nvSpPr>
        <dsp:cNvPr id="0" name=""/>
        <dsp:cNvSpPr/>
      </dsp:nvSpPr>
      <dsp:spPr>
        <a:xfrm>
          <a:off x="1648177" y="4945168"/>
          <a:ext cx="1311648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Cập nhật kho</a:t>
          </a:r>
        </a:p>
      </dsp:txBody>
      <dsp:txXfrm>
        <a:off x="1648177" y="4945168"/>
        <a:ext cx="1311648" cy="721044"/>
      </dsp:txXfrm>
    </dsp:sp>
    <dsp:sp modelId="{A6F7BA0E-2218-4BFC-803C-61532A16F08A}">
      <dsp:nvSpPr>
        <dsp:cNvPr id="0" name=""/>
        <dsp:cNvSpPr/>
      </dsp:nvSpPr>
      <dsp:spPr>
        <a:xfrm>
          <a:off x="2997973" y="1074060"/>
          <a:ext cx="1536419" cy="918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Bán hàng</a:t>
          </a:r>
        </a:p>
      </dsp:txBody>
      <dsp:txXfrm>
        <a:off x="2997973" y="1074060"/>
        <a:ext cx="1536419" cy="918050"/>
      </dsp:txXfrm>
    </dsp:sp>
    <dsp:sp modelId="{4AF842D8-CC79-4B4F-9536-4427E8B4A355}">
      <dsp:nvSpPr>
        <dsp:cNvPr id="0" name=""/>
        <dsp:cNvSpPr/>
      </dsp:nvSpPr>
      <dsp:spPr>
        <a:xfrm>
          <a:off x="3382078" y="2189591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Tìm kiếm thông tin</a:t>
          </a:r>
        </a:p>
      </dsp:txBody>
      <dsp:txXfrm>
        <a:off x="3382078" y="2189591"/>
        <a:ext cx="1337095" cy="721044"/>
      </dsp:txXfrm>
    </dsp:sp>
    <dsp:sp modelId="{775E358C-6D6C-4C5C-9404-D7029C3D039A}">
      <dsp:nvSpPr>
        <dsp:cNvPr id="0" name=""/>
        <dsp:cNvSpPr/>
      </dsp:nvSpPr>
      <dsp:spPr>
        <a:xfrm>
          <a:off x="3382078" y="3108117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Lập hóa đơn</a:t>
          </a:r>
        </a:p>
      </dsp:txBody>
      <dsp:txXfrm>
        <a:off x="3382078" y="3108117"/>
        <a:ext cx="1337095" cy="721044"/>
      </dsp:txXfrm>
    </dsp:sp>
    <dsp:sp modelId="{732F6760-0100-4B1C-A0F1-63A672B64071}">
      <dsp:nvSpPr>
        <dsp:cNvPr id="0" name=""/>
        <dsp:cNvSpPr/>
      </dsp:nvSpPr>
      <dsp:spPr>
        <a:xfrm>
          <a:off x="3382078" y="4026643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Cập nhật kho</a:t>
          </a:r>
        </a:p>
      </dsp:txBody>
      <dsp:txXfrm>
        <a:off x="3382078" y="4026643"/>
        <a:ext cx="1337095" cy="721044"/>
      </dsp:txXfrm>
    </dsp:sp>
    <dsp:sp modelId="{47B995D2-107E-478F-95AC-645195E13195}">
      <dsp:nvSpPr>
        <dsp:cNvPr id="0" name=""/>
        <dsp:cNvSpPr/>
      </dsp:nvSpPr>
      <dsp:spPr>
        <a:xfrm>
          <a:off x="3382078" y="4945168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Xuất hóa đơn bán</a:t>
          </a:r>
        </a:p>
      </dsp:txBody>
      <dsp:txXfrm>
        <a:off x="3382078" y="4945168"/>
        <a:ext cx="1337095" cy="721044"/>
      </dsp:txXfrm>
    </dsp:sp>
    <dsp:sp modelId="{8848BC3C-CAAD-44BA-B94F-2781D440E398}">
      <dsp:nvSpPr>
        <dsp:cNvPr id="0" name=""/>
        <dsp:cNvSpPr/>
      </dsp:nvSpPr>
      <dsp:spPr>
        <a:xfrm>
          <a:off x="4731873" y="1074060"/>
          <a:ext cx="1536419" cy="918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Quản lý sự cố</a:t>
          </a:r>
        </a:p>
      </dsp:txBody>
      <dsp:txXfrm>
        <a:off x="4731873" y="1074060"/>
        <a:ext cx="1536419" cy="918050"/>
      </dsp:txXfrm>
    </dsp:sp>
    <dsp:sp modelId="{F035B348-89AF-4F48-9E52-02831FFDEE3C}">
      <dsp:nvSpPr>
        <dsp:cNvPr id="0" name=""/>
        <dsp:cNvSpPr/>
      </dsp:nvSpPr>
      <dsp:spPr>
        <a:xfrm>
          <a:off x="5115978" y="2189591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Kiểm tra sự cố</a:t>
          </a:r>
        </a:p>
      </dsp:txBody>
      <dsp:txXfrm>
        <a:off x="5115978" y="2189591"/>
        <a:ext cx="1337095" cy="721044"/>
      </dsp:txXfrm>
    </dsp:sp>
    <dsp:sp modelId="{B36294B5-57D5-4067-B48D-025A6F9B5A2A}">
      <dsp:nvSpPr>
        <dsp:cNvPr id="0" name=""/>
        <dsp:cNvSpPr/>
      </dsp:nvSpPr>
      <dsp:spPr>
        <a:xfrm>
          <a:off x="5115978" y="3108117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Lập biên bản sự cố</a:t>
          </a:r>
        </a:p>
      </dsp:txBody>
      <dsp:txXfrm>
        <a:off x="5115978" y="3108117"/>
        <a:ext cx="1337095" cy="721044"/>
      </dsp:txXfrm>
    </dsp:sp>
    <dsp:sp modelId="{C63998DD-550E-46A2-ADF5-637FC86EEE01}">
      <dsp:nvSpPr>
        <dsp:cNvPr id="0" name=""/>
        <dsp:cNvSpPr/>
      </dsp:nvSpPr>
      <dsp:spPr>
        <a:xfrm>
          <a:off x="5115978" y="4026643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Tiến hành đổi trả và bảo hành</a:t>
          </a:r>
        </a:p>
      </dsp:txBody>
      <dsp:txXfrm>
        <a:off x="5115978" y="4026643"/>
        <a:ext cx="1337095" cy="721044"/>
      </dsp:txXfrm>
    </dsp:sp>
    <dsp:sp modelId="{9C617695-02E2-4065-B60D-E6EC798D3817}">
      <dsp:nvSpPr>
        <dsp:cNvPr id="0" name=""/>
        <dsp:cNvSpPr/>
      </dsp:nvSpPr>
      <dsp:spPr>
        <a:xfrm>
          <a:off x="6465774" y="1074060"/>
          <a:ext cx="1536419" cy="918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Quản lý nhân viên</a:t>
          </a:r>
        </a:p>
      </dsp:txBody>
      <dsp:txXfrm>
        <a:off x="6465774" y="1074060"/>
        <a:ext cx="1536419" cy="918050"/>
      </dsp:txXfrm>
    </dsp:sp>
    <dsp:sp modelId="{3565BF48-8ADC-43BB-A2B7-55D8431695DC}">
      <dsp:nvSpPr>
        <dsp:cNvPr id="0" name=""/>
        <dsp:cNvSpPr/>
      </dsp:nvSpPr>
      <dsp:spPr>
        <a:xfrm>
          <a:off x="6849879" y="2189591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Tìm kiếm thông tin nhân viên</a:t>
          </a:r>
        </a:p>
      </dsp:txBody>
      <dsp:txXfrm>
        <a:off x="6849879" y="2189591"/>
        <a:ext cx="1337095" cy="721044"/>
      </dsp:txXfrm>
    </dsp:sp>
    <dsp:sp modelId="{DFAD0732-A7FD-487E-8DDF-C2063D5A2BA6}">
      <dsp:nvSpPr>
        <dsp:cNvPr id="0" name=""/>
        <dsp:cNvSpPr/>
      </dsp:nvSpPr>
      <dsp:spPr>
        <a:xfrm>
          <a:off x="6849879" y="3108117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Cập nhật thông tin nhân viên</a:t>
          </a:r>
        </a:p>
      </dsp:txBody>
      <dsp:txXfrm>
        <a:off x="6849879" y="3108117"/>
        <a:ext cx="1337095" cy="721044"/>
      </dsp:txXfrm>
    </dsp:sp>
    <dsp:sp modelId="{84BBF1AC-9568-4276-8B15-CCF219D26745}">
      <dsp:nvSpPr>
        <dsp:cNvPr id="0" name=""/>
        <dsp:cNvSpPr/>
      </dsp:nvSpPr>
      <dsp:spPr>
        <a:xfrm>
          <a:off x="8199674" y="1074060"/>
          <a:ext cx="1536419" cy="918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Thống kê</a:t>
          </a:r>
        </a:p>
      </dsp:txBody>
      <dsp:txXfrm>
        <a:off x="8199674" y="1074060"/>
        <a:ext cx="1536419" cy="918050"/>
      </dsp:txXfrm>
    </dsp:sp>
    <dsp:sp modelId="{2B640743-C13D-4DC1-99E9-AF2ACBA262B6}">
      <dsp:nvSpPr>
        <dsp:cNvPr id="0" name=""/>
        <dsp:cNvSpPr/>
      </dsp:nvSpPr>
      <dsp:spPr>
        <a:xfrm>
          <a:off x="8583779" y="2189591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Thống kê sự cố</a:t>
          </a:r>
        </a:p>
      </dsp:txBody>
      <dsp:txXfrm>
        <a:off x="8583779" y="2189591"/>
        <a:ext cx="1337095" cy="721044"/>
      </dsp:txXfrm>
    </dsp:sp>
    <dsp:sp modelId="{7308B326-E4F1-4202-A12D-0B9E7CE34CF2}">
      <dsp:nvSpPr>
        <dsp:cNvPr id="0" name=""/>
        <dsp:cNvSpPr/>
      </dsp:nvSpPr>
      <dsp:spPr>
        <a:xfrm>
          <a:off x="8583779" y="3108117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Thống kê doanh số</a:t>
          </a:r>
        </a:p>
      </dsp:txBody>
      <dsp:txXfrm>
        <a:off x="8583779" y="3108117"/>
        <a:ext cx="1337095" cy="721044"/>
      </dsp:txXfrm>
    </dsp:sp>
    <dsp:sp modelId="{D1589B36-68A2-439D-BE82-11C841BEB3ED}">
      <dsp:nvSpPr>
        <dsp:cNvPr id="0" name=""/>
        <dsp:cNvSpPr/>
      </dsp:nvSpPr>
      <dsp:spPr>
        <a:xfrm>
          <a:off x="8583779" y="4026643"/>
          <a:ext cx="1337095" cy="721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solidFill>
                <a:schemeClr val="tx1"/>
              </a:solidFill>
            </a:rPr>
            <a:t>Thống kê quý</a:t>
          </a:r>
        </a:p>
      </dsp:txBody>
      <dsp:txXfrm>
        <a:off x="8583779" y="4026643"/>
        <a:ext cx="1337095" cy="721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6FE180-60EB-46CA-A1EC-CC081B6FC1D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3F2904-EE09-4879-9CC8-C03178114C4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939"/>
            <a:ext cx="11315699" cy="1914526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ường đại học công nghiệp thực phẩ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vi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</a:t>
            </a:r>
            <a:b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sz="28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212" y="4598380"/>
            <a:ext cx="8689976" cy="79533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Đề tài:Quản lý Shop bán giày.</a:t>
            </a: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377" y="1885951"/>
            <a:ext cx="2349646" cy="2276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0" y="1"/>
            <a:ext cx="5944225" cy="723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rgbClr val="FFFF00"/>
                </a:solidFill>
              </a:rPr>
              <a:t>Mô hình use case</a:t>
            </a:r>
            <a:endParaRPr lang="en-US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7612"/>
            <a:ext cx="11623964" cy="522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4486900" cy="131029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Phân tích dữ liệu.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913776" y="1528156"/>
            <a:ext cx="7030074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Mô hình phân cấp chức năng.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99475" y="2437793"/>
            <a:ext cx="5629899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Mô hình dòng dữ liệu.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42674" y="3336906"/>
            <a:ext cx="5143500" cy="96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chemeClr val="bg1"/>
                </a:solidFill>
                <a:latin typeface="+mn-lt"/>
              </a:rPr>
              <a:t> Mức ngữ cảnh.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480825" y="3868967"/>
            <a:ext cx="3352802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chemeClr val="bg1"/>
                </a:solidFill>
                <a:latin typeface="+mn-lt"/>
              </a:rPr>
              <a:t> Mức đỉnh.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69216" y="4696554"/>
            <a:ext cx="9891715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chemeClr val="bg1"/>
                </a:solidFill>
                <a:latin typeface="+mn-lt"/>
              </a:rPr>
              <a:t>Mức d</a:t>
            </a:r>
            <a:r>
              <a:rPr lang="vi-VN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cap="none">
                <a:solidFill>
                  <a:schemeClr val="bg1"/>
                </a:solidFill>
                <a:latin typeface="+mn-lt"/>
              </a:rPr>
              <a:t>ới đỉnh-phân rã chức năng bán hàng.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483516" y="5472580"/>
            <a:ext cx="9891715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chemeClr val="bg1"/>
                </a:solidFill>
                <a:latin typeface="+mn-lt"/>
              </a:rPr>
              <a:t>Mức dưới đỉnh-phân rã chức năng nhập hàng.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295092" y="3590925"/>
            <a:ext cx="772149" cy="26485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2" idx="3"/>
          </p:cNvCxnSpPr>
          <p:nvPr/>
        </p:nvCxnSpPr>
        <p:spPr>
          <a:xfrm>
            <a:off x="5400676" y="1273666"/>
            <a:ext cx="1590674" cy="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 txBox="1"/>
          <p:nvPr/>
        </p:nvSpPr>
        <p:spPr>
          <a:xfrm>
            <a:off x="6791326" y="618518"/>
            <a:ext cx="3771899" cy="131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>
                <a:solidFill>
                  <a:schemeClr val="bg1"/>
                </a:solidFill>
                <a:latin typeface="+mn-lt"/>
              </a:rPr>
              <a:t>Mô hình ERD.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0" y="14940"/>
            <a:ext cx="8133243" cy="83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  <a:latin typeface="+mn-lt"/>
              </a:rPr>
              <a:t>Ch</a:t>
            </a:r>
            <a:r>
              <a:rPr lang="vi-VN">
                <a:solidFill>
                  <a:srgbClr val="FF0000"/>
                </a:solidFill>
                <a:latin typeface="+mn-lt"/>
              </a:rPr>
              <a:t>ư</a:t>
            </a:r>
            <a:r>
              <a:rPr lang="en-US">
                <a:solidFill>
                  <a:srgbClr val="FF0000"/>
                </a:solidFill>
                <a:latin typeface="+mn-lt"/>
              </a:rPr>
              <a:t>ơng 2:Phân tích hệ thống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  <p:bldP spid="10" grpId="0"/>
      <p:bldP spid="11" grpId="0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" y="165735"/>
            <a:ext cx="3007995" cy="78105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MÔ hình erd</a:t>
            </a:r>
            <a:endParaRPr lang="en-US" sz="280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8595" y="841375"/>
            <a:ext cx="11478895" cy="5670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676901" cy="742951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Mô hình phân cấp chức năng</a:t>
            </a:r>
            <a:endParaRPr lang="en-US" sz="3200" cap="none">
              <a:solidFill>
                <a:srgbClr val="FFFF0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60688" y="882360"/>
          <a:ext cx="11184948" cy="567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7143751" cy="876300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Mô hình dòng DL_Mức ngữ cảnh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268199" cy="60864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29350" cy="800100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Mô hình dòng dữ liệu_Mức đỉnh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7385"/>
            <a:ext cx="12191999" cy="6190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91425" cy="705458"/>
          </a:xfrm>
        </p:spPr>
        <p:txBody>
          <a:bodyPr>
            <a:normAutofit/>
          </a:bodyPr>
          <a:lstStyle/>
          <a:p>
            <a:r>
              <a:rPr lang="en-US" sz="2800" cap="none">
                <a:solidFill>
                  <a:srgbClr val="FFFF00"/>
                </a:solidFill>
              </a:rPr>
              <a:t>Mức dưới đỉnh phân rã chức năng bán hàng</a:t>
            </a:r>
            <a:endParaRPr lang="en-US" sz="2800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73201" cy="676883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Mức d</a:t>
            </a:r>
            <a:r>
              <a:rPr lang="vi-VN" sz="3200" cap="none">
                <a:solidFill>
                  <a:srgbClr val="FFFF00"/>
                </a:solidFill>
              </a:rPr>
              <a:t>ư</a:t>
            </a:r>
            <a:r>
              <a:rPr lang="en-US" sz="3200" cap="none">
                <a:solidFill>
                  <a:srgbClr val="FFFF00"/>
                </a:solidFill>
              </a:rPr>
              <a:t>ới đỉnh phân rã chức năng nhập hàng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52"/>
            <a:ext cx="12192000" cy="63109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67300" cy="828675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Phân rã chức năng sự cố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970"/>
            <a:ext cx="12115800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753101" cy="838200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Phân rã chức năng thống kê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588"/>
            <a:ext cx="12192000" cy="6221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69028"/>
            <a:ext cx="5133975" cy="162414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90550" y="1656742"/>
            <a:ext cx="5743575" cy="40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Quang vinh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Quang thuận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thắng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 thị ninh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thu s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55072"/>
            <a:ext cx="5353050" cy="3588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5370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3:thiết kế hệ thống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187" y="118454"/>
            <a:ext cx="5272713" cy="84019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Giới thiệu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0" y="752168"/>
            <a:ext cx="12192001" cy="3143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+mn-lt"/>
              </a:rPr>
              <a:t>Là giai đoạn phát triển các b</a:t>
            </a:r>
            <a:r>
              <a:rPr lang="vi-VN" sz="34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3400" cap="none">
                <a:solidFill>
                  <a:schemeClr val="bg1"/>
                </a:solidFill>
                <a:latin typeface="+mn-lt"/>
              </a:rPr>
              <a:t>ớc phân tích ở giai đoạn tr</a:t>
            </a:r>
            <a:r>
              <a:rPr lang="vi-VN" sz="34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3400" cap="none">
                <a:solidFill>
                  <a:schemeClr val="bg1"/>
                </a:solidFill>
                <a:latin typeface="+mn-lt"/>
              </a:rPr>
              <a:t>ớc</a:t>
            </a:r>
            <a:endParaRPr lang="en-US" sz="3400" cap="none">
              <a:solidFill>
                <a:schemeClr val="bg1"/>
              </a:solidFill>
              <a:latin typeface="+mn-lt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chemeClr val="bg1"/>
                </a:solidFill>
              </a:rPr>
              <a:t>Mô hình logic.</a:t>
            </a:r>
            <a:endParaRPr lang="en-US" sz="2800" cap="none">
              <a:solidFill>
                <a:schemeClr val="bg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chemeClr val="bg1"/>
                </a:solidFill>
              </a:rPr>
              <a:t>Mô hình vật lý.</a:t>
            </a:r>
            <a:endParaRPr lang="en-US" sz="2800" cap="none">
              <a:solidFill>
                <a:schemeClr val="bg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chemeClr val="bg1"/>
                </a:solidFill>
              </a:rPr>
              <a:t>Thiết kế giao diện t</a:t>
            </a:r>
            <a:r>
              <a:rPr lang="vi-VN" sz="2800" cap="none">
                <a:solidFill>
                  <a:schemeClr val="bg1"/>
                </a:solidFill>
              </a:rPr>
              <a:t>ư</a:t>
            </a:r>
            <a:r>
              <a:rPr lang="en-US" sz="2800" cap="none">
                <a:solidFill>
                  <a:schemeClr val="bg1"/>
                </a:solidFill>
              </a:rPr>
              <a:t>ơng tác với người sử dụng.</a:t>
            </a:r>
            <a:endParaRPr lang="en-US" sz="2800" cap="none">
              <a:solidFill>
                <a:schemeClr val="bg1"/>
              </a:solidFill>
            </a:endParaRPr>
          </a:p>
          <a:p>
            <a:pPr algn="just"/>
            <a:endParaRPr lang="en-US" sz="3200" cap="none">
              <a:solidFill>
                <a:schemeClr val="bg1"/>
              </a:solidFill>
              <a:latin typeface="+mn-lt"/>
            </a:endParaRPr>
          </a:p>
          <a:p>
            <a:pPr algn="just"/>
            <a:endParaRPr lang="en-US" sz="3200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2752725"/>
            <a:ext cx="12192000" cy="410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+mn-lt"/>
              </a:rPr>
              <a:t>Th</a:t>
            </a:r>
            <a:r>
              <a:rPr lang="vi-VN" sz="34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3400" cap="none">
                <a:solidFill>
                  <a:schemeClr val="bg1"/>
                </a:solidFill>
                <a:latin typeface="+mn-lt"/>
              </a:rPr>
              <a:t>ờng tập trung cho 2 thành phần chính là:</a:t>
            </a:r>
            <a:endParaRPr lang="en-US" sz="3400" cap="none">
              <a:solidFill>
                <a:schemeClr val="bg1"/>
              </a:solidFill>
              <a:latin typeface="+mn-lt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chemeClr val="bg1"/>
                </a:solidFill>
                <a:latin typeface="+mn-lt"/>
              </a:rPr>
              <a:t>Dữ liệu.</a:t>
            </a:r>
            <a:endParaRPr lang="en-US" sz="2800" cap="none">
              <a:solidFill>
                <a:schemeClr val="bg1"/>
              </a:solidFill>
              <a:latin typeface="+mn-lt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chemeClr val="bg1"/>
                </a:solidFill>
                <a:latin typeface="+mn-lt"/>
              </a:rPr>
              <a:t>Xử lý.</a:t>
            </a:r>
            <a:endParaRPr lang="en-US" sz="2800" cap="none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chemeClr val="bg1"/>
                </a:solidFill>
                <a:latin typeface="+mn-lt"/>
              </a:rPr>
              <a:t>Xác định dữ liệu vào,dữ liệu ra dữ liệu l</a:t>
            </a:r>
            <a:r>
              <a:rPr lang="vi-VN" sz="32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3200" cap="none">
                <a:solidFill>
                  <a:schemeClr val="bg1"/>
                </a:solidFill>
                <a:latin typeface="+mn-lt"/>
              </a:rPr>
              <a:t>u trữ quan hệ giữa dữ liệu.</a:t>
            </a:r>
            <a:endParaRPr lang="en-US" sz="3200" cap="none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chemeClr val="bg1"/>
                </a:solidFill>
                <a:latin typeface="+mn-lt"/>
              </a:rPr>
              <a:t>Xác định những quy tắt tác động lên dữ liệu vào và dữ liệu l</a:t>
            </a:r>
            <a:r>
              <a:rPr lang="vi-VN" sz="32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3200" cap="none">
                <a:solidFill>
                  <a:schemeClr val="bg1"/>
                </a:solidFill>
                <a:latin typeface="+mn-lt"/>
              </a:rPr>
              <a:t>u trữ cho ra dữ liệu ra</a:t>
            </a:r>
            <a:endParaRPr lang="en-US" sz="3200" cap="none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cap="none">
              <a:solidFill>
                <a:schemeClr val="bg1"/>
              </a:solidFill>
              <a:latin typeface="+mn-lt"/>
            </a:endParaRPr>
          </a:p>
          <a:p>
            <a:pPr algn="just"/>
            <a:endParaRPr lang="en-US" sz="3200" cap="none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" y="120015"/>
            <a:ext cx="3853815" cy="871220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Mô hình PDM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21615" y="826770"/>
            <a:ext cx="11797665" cy="55987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18517"/>
            <a:ext cx="10629297" cy="623948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Ch</a:t>
            </a:r>
            <a:r>
              <a:rPr lang="vi-VN">
                <a:solidFill>
                  <a:srgbClr val="FF0000"/>
                </a:solidFill>
                <a:latin typeface="+mn-lt"/>
              </a:rPr>
              <a:t>ư</a:t>
            </a:r>
            <a:r>
              <a:rPr lang="en-US">
                <a:solidFill>
                  <a:srgbClr val="FF0000"/>
                </a:solidFill>
                <a:latin typeface="+mn-lt"/>
              </a:rPr>
              <a:t>ơng 4:thiết kế giao diện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9" y="239202"/>
            <a:ext cx="10444734" cy="582387"/>
          </a:xfrm>
        </p:spPr>
        <p:txBody>
          <a:bodyPr>
            <a:normAutofit fontScale="90000"/>
          </a:bodyPr>
          <a:lstStyle/>
          <a:p>
            <a:pPr algn="l"/>
            <a:br>
              <a:rPr lang="en-US" cap="none">
                <a:latin typeface="+mn-lt"/>
              </a:rPr>
            </a:br>
            <a:r>
              <a:rPr lang="en-US" cap="none">
                <a:solidFill>
                  <a:schemeClr val="bg1"/>
                </a:solidFill>
                <a:latin typeface="+mn-lt"/>
              </a:rPr>
              <a:t>1.Giao diện đăng nhập.</a:t>
            </a:r>
            <a:br>
              <a:rPr lang="en-US" cap="none">
                <a:solidFill>
                  <a:schemeClr val="bg1"/>
                </a:solidFill>
                <a:latin typeface="+mn-lt"/>
              </a:rPr>
            </a:b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666578" y="865703"/>
            <a:ext cx="1013993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12800" cap="none">
                <a:solidFill>
                  <a:schemeClr val="bg1"/>
                </a:solidFill>
                <a:latin typeface="+mn-lt"/>
              </a:rPr>
              <a:t>2.Giao diện chính.</a:t>
            </a:r>
            <a:br>
              <a:rPr lang="en-US" sz="10700" cap="none">
                <a:latin typeface="+mn-lt"/>
              </a:rPr>
            </a:br>
            <a:endParaRPr lang="en-US" sz="10700" cap="none">
              <a:latin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666578" y="1238309"/>
            <a:ext cx="10284169" cy="78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7100" cap="none">
                <a:solidFill>
                  <a:schemeClr val="bg1"/>
                </a:solidFill>
                <a:latin typeface="+mn-lt"/>
              </a:rPr>
              <a:t>3.Giao diện quản lý nhân viên.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666578" y="1779972"/>
            <a:ext cx="10139933" cy="78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7100" cap="none">
                <a:solidFill>
                  <a:schemeClr val="bg1"/>
                </a:solidFill>
                <a:latin typeface="+mn-lt"/>
              </a:rPr>
              <a:t>4.Giao diện đặt hàng.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666578" y="2612445"/>
            <a:ext cx="10364451" cy="55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12800" cap="none">
                <a:solidFill>
                  <a:schemeClr val="bg1"/>
                </a:solidFill>
                <a:latin typeface="+mn-lt"/>
              </a:rPr>
              <a:t>5.Giao diện sản phẩm.</a:t>
            </a:r>
            <a:br>
              <a:rPr lang="en-US" sz="12800" cap="none">
                <a:solidFill>
                  <a:schemeClr val="bg1"/>
                </a:solidFill>
                <a:latin typeface="+mn-lt"/>
              </a:rPr>
            </a:br>
            <a:endParaRPr lang="en-US" sz="12800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626435" y="3694607"/>
            <a:ext cx="10056022" cy="58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12800" cap="none">
                <a:solidFill>
                  <a:schemeClr val="bg1"/>
                </a:solidFill>
                <a:latin typeface="+mn-lt"/>
              </a:rPr>
              <a:t>7.Giao diện quản lý giá sản phẩm.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666577" y="4390982"/>
            <a:ext cx="10364451" cy="58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12800" cap="none">
                <a:solidFill>
                  <a:schemeClr val="bg1"/>
                </a:solidFill>
                <a:latin typeface="+mn-lt"/>
              </a:rPr>
              <a:t>8.Giao diện nhập hàng.</a:t>
            </a:r>
            <a:br>
              <a:rPr lang="en-US" sz="8500" cap="none">
                <a:latin typeface="+mn-lt"/>
              </a:rPr>
            </a:br>
            <a:endParaRPr lang="en-US" sz="8500" cap="none">
              <a:latin typeface="+mn-lt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666578" y="4849865"/>
            <a:ext cx="10364451" cy="78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7100" cap="none">
                <a:solidFill>
                  <a:schemeClr val="bg1"/>
                </a:solidFill>
                <a:latin typeface="+mn-lt"/>
              </a:rPr>
              <a:t>9.Giao diện quản lý bán hàng.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666578" y="3053999"/>
            <a:ext cx="10364451" cy="58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12800" cap="none">
                <a:solidFill>
                  <a:schemeClr val="bg1"/>
                </a:solidFill>
                <a:latin typeface="+mn-lt"/>
              </a:rPr>
              <a:t>6.Giao diện quản lý ch</a:t>
            </a:r>
            <a:r>
              <a:rPr lang="vi-VN" sz="12800" cap="none">
                <a:solidFill>
                  <a:schemeClr val="bg1"/>
                </a:solidFill>
                <a:latin typeface="+mn-lt"/>
              </a:rPr>
              <a:t>ư</a:t>
            </a:r>
            <a:r>
              <a:rPr lang="en-US" sz="12800" cap="none">
                <a:solidFill>
                  <a:schemeClr val="bg1"/>
                </a:solidFill>
                <a:latin typeface="+mn-lt"/>
              </a:rPr>
              <a:t>ơng trình khuyến mãi.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26435" y="5499990"/>
            <a:ext cx="10364450" cy="78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cap="none">
                <a:latin typeface="+mn-lt"/>
              </a:rPr>
            </a:br>
            <a:r>
              <a:rPr lang="en-US" sz="7100" cap="none">
                <a:solidFill>
                  <a:schemeClr val="bg1"/>
                </a:solidFill>
                <a:latin typeface="+mn-lt"/>
              </a:rPr>
              <a:t>10.Giao diện quản lý khách hàng.</a:t>
            </a:r>
            <a:br>
              <a:rPr lang="en-US" cap="none">
                <a:latin typeface="+mn-lt"/>
              </a:rPr>
            </a:br>
            <a:endParaRPr lang="en-US" cap="none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05375" cy="657832"/>
          </a:xfrm>
        </p:spPr>
        <p:txBody>
          <a:bodyPr/>
          <a:lstStyle/>
          <a:p>
            <a:r>
              <a:rPr lang="en-US" cap="none">
                <a:solidFill>
                  <a:srgbClr val="FFFF00"/>
                </a:solidFill>
              </a:rPr>
              <a:t>Giao diện đăng nhập.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832"/>
            <a:ext cx="12192000" cy="62001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7225" cy="619125"/>
          </a:xfrm>
        </p:spPr>
        <p:txBody>
          <a:bodyPr>
            <a:normAutofit fontScale="90000"/>
          </a:bodyPr>
          <a:lstStyle/>
          <a:p>
            <a:br>
              <a:rPr lang="en-US" cap="none">
                <a:solidFill>
                  <a:srgbClr val="FFFF00"/>
                </a:solidFill>
              </a:rPr>
            </a:br>
            <a:r>
              <a:rPr lang="en-US" cap="none">
                <a:solidFill>
                  <a:srgbClr val="FFFF00"/>
                </a:solidFill>
              </a:rPr>
              <a:t>Giao diện chính.</a:t>
            </a:r>
            <a:br>
              <a:rPr lang="en-US" sz="9600" cap="none"/>
            </a:br>
            <a:endParaRPr lang="en-US" b="1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48322"/>
            <a:ext cx="12192000" cy="67192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63200" cy="904876"/>
          </a:xfrm>
        </p:spPr>
        <p:txBody>
          <a:bodyPr>
            <a:normAutofit fontScale="90000"/>
          </a:bodyPr>
          <a:lstStyle/>
          <a:p>
            <a:br>
              <a:rPr lang="en-US" cap="none">
                <a:solidFill>
                  <a:schemeClr val="bg1"/>
                </a:solidFill>
              </a:rPr>
            </a:br>
            <a:r>
              <a:rPr lang="en-US" cap="none">
                <a:solidFill>
                  <a:srgbClr val="FFFF00"/>
                </a:solidFill>
              </a:rPr>
              <a:t>Giao diện quản lý nhân viên.</a:t>
            </a:r>
            <a:br>
              <a:rPr lang="en-US" cap="none">
                <a:solidFill>
                  <a:srgbClr val="FFFF00"/>
                </a:solidFill>
              </a:rPr>
            </a:br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1197"/>
            <a:ext cx="12192000" cy="623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5025" cy="819758"/>
          </a:xfrm>
        </p:spPr>
        <p:txBody>
          <a:bodyPr/>
          <a:lstStyle/>
          <a:p>
            <a:r>
              <a:rPr lang="en-US" cap="none">
                <a:solidFill>
                  <a:srgbClr val="FFFF00"/>
                </a:solidFill>
              </a:rPr>
              <a:t>Giao diện đặt hàng.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94372"/>
            <a:ext cx="12192000" cy="62303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3525" cy="934058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Giao diện sản phẩm.</a:t>
            </a:r>
            <a:endParaRPr lang="en-US" sz="320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922"/>
            <a:ext cx="12115800" cy="615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/>
          <p:cNvSpPr/>
          <p:nvPr/>
        </p:nvSpPr>
        <p:spPr>
          <a:xfrm>
            <a:off x="2171699" y="257911"/>
            <a:ext cx="7439026" cy="13159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ơng 1: Tổng quan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2171700" y="1573824"/>
            <a:ext cx="7439026" cy="136866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ơng 2:Phân tích hệ thống 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171697" y="2942492"/>
            <a:ext cx="7439027" cy="131591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ơng 3:Thiết kế hệ thống 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2185985" y="4258402"/>
            <a:ext cx="7439026" cy="13686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ơng 4: Thiết kế giao diện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1" y="0"/>
            <a:ext cx="8163550" cy="814519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Giao diện quản lý ch</a:t>
            </a:r>
            <a:r>
              <a:rPr lang="vi-VN" sz="3200" cap="none">
                <a:solidFill>
                  <a:srgbClr val="FFFF00"/>
                </a:solidFill>
              </a:rPr>
              <a:t>ư</a:t>
            </a:r>
            <a:r>
              <a:rPr lang="en-US" sz="3200" cap="none">
                <a:solidFill>
                  <a:srgbClr val="FFFF00"/>
                </a:solidFill>
              </a:rPr>
              <a:t>ơng trình khuyến mãi.</a:t>
            </a:r>
            <a:endParaRPr lang="en-US" sz="320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" y="814518"/>
            <a:ext cx="12021798" cy="60434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15525" cy="790575"/>
          </a:xfrm>
        </p:spPr>
        <p:txBody>
          <a:bodyPr>
            <a:normAutofit fontScale="90000"/>
          </a:bodyPr>
          <a:lstStyle/>
          <a:p>
            <a:r>
              <a:rPr lang="en-US" sz="2800" cap="none">
                <a:solidFill>
                  <a:srgbClr val="FFFF00"/>
                </a:solidFill>
              </a:rPr>
              <a:t>Giao diện quản lý giá sản phẩm.</a:t>
            </a:r>
            <a:endParaRPr lang="en-US" sz="280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575"/>
            <a:ext cx="12192000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6425" cy="734033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Giao diện nhập hàng.</a:t>
            </a:r>
            <a:endParaRPr lang="en-US" sz="320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082"/>
            <a:ext cx="12192000" cy="61979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53750" cy="867383"/>
          </a:xfrm>
        </p:spPr>
        <p:txBody>
          <a:bodyPr/>
          <a:lstStyle/>
          <a:p>
            <a:r>
              <a:rPr lang="en-US" cap="none">
                <a:solidFill>
                  <a:srgbClr val="FFFF00"/>
                </a:solidFill>
              </a:rPr>
              <a:t>Giao diện quản lý bán hàng.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9" y="779780"/>
            <a:ext cx="12115175" cy="60782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44200" cy="915007"/>
          </a:xfrm>
        </p:spPr>
        <p:txBody>
          <a:bodyPr>
            <a:normAutofit fontScale="90000"/>
          </a:bodyPr>
          <a:lstStyle/>
          <a:p>
            <a:br>
              <a:rPr lang="en-US" cap="none">
                <a:solidFill>
                  <a:schemeClr val="bg1"/>
                </a:solidFill>
              </a:rPr>
            </a:br>
            <a:r>
              <a:rPr lang="en-US" cap="none">
                <a:solidFill>
                  <a:srgbClr val="FFFF00"/>
                </a:solidFill>
              </a:rPr>
              <a:t>Giao diện quản lý khách hàng.</a:t>
            </a:r>
            <a:br>
              <a:rPr lang="en-US" cap="none"/>
            </a:b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190"/>
            <a:ext cx="12192000" cy="60998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57200"/>
            <a:ext cx="5673003" cy="81741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Ch</a:t>
            </a:r>
            <a:r>
              <a:rPr lang="vi-VN">
                <a:solidFill>
                  <a:srgbClr val="FF0000"/>
                </a:solidFill>
                <a:latin typeface="+mn-lt"/>
              </a:rPr>
              <a:t>ư</a:t>
            </a:r>
            <a:r>
              <a:rPr lang="en-US">
                <a:solidFill>
                  <a:srgbClr val="FF0000"/>
                </a:solidFill>
                <a:latin typeface="+mn-lt"/>
              </a:rPr>
              <a:t>ơng 1:tổng quan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778670" y="765045"/>
            <a:ext cx="512445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Phạm vi đề tài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466725" y="1540439"/>
            <a:ext cx="455295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Mục tiêu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319212" y="2267324"/>
            <a:ext cx="512445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Sự cần thiết và đề tài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42987" y="3079038"/>
            <a:ext cx="512445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Khảo sát hệ thống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026318" y="3890752"/>
            <a:ext cx="6715125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cap="none">
                <a:solidFill>
                  <a:schemeClr val="bg1"/>
                </a:solidFill>
                <a:latin typeface="+mn-lt"/>
              </a:rPr>
              <a:t>Phân tích yêu cầu hệ thống</a:t>
            </a:r>
            <a:endParaRPr lang="en-US" cap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741443" y="3366556"/>
            <a:ext cx="471488" cy="21353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8296275" y="3042718"/>
            <a:ext cx="3409950" cy="9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>
                <a:latin typeface="+mn-lt"/>
              </a:rPr>
              <a:t>Xác định yêu cầu</a:t>
            </a:r>
            <a:endParaRPr lang="en-US" sz="2800" cap="none">
              <a:latin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8360569" y="3959801"/>
            <a:ext cx="3409950" cy="9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>
                <a:latin typeface="+mn-lt"/>
              </a:rPr>
              <a:t>Phân tích yêu cầu</a:t>
            </a:r>
            <a:endParaRPr lang="en-US" sz="2800" cap="none">
              <a:latin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8296275" y="5043410"/>
            <a:ext cx="3409950" cy="9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>
                <a:latin typeface="+mn-lt"/>
              </a:rPr>
              <a:t>Mô hình diễn tả nghiệp vụ (BPM)</a:t>
            </a:r>
            <a:endParaRPr lang="en-US" sz="2800" cap="none">
              <a:latin typeface="+mn-lt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-93302" y="-44306"/>
            <a:ext cx="5673003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  <a:latin typeface="+mn-lt"/>
              </a:rPr>
              <a:t>Ch</a:t>
            </a:r>
            <a:r>
              <a:rPr lang="vi-VN">
                <a:solidFill>
                  <a:srgbClr val="FF0000"/>
                </a:solidFill>
                <a:latin typeface="+mn-lt"/>
              </a:rPr>
              <a:t>ư</a:t>
            </a:r>
            <a:r>
              <a:rPr lang="en-US">
                <a:solidFill>
                  <a:srgbClr val="FF0000"/>
                </a:solidFill>
                <a:latin typeface="+mn-lt"/>
              </a:rPr>
              <a:t>ơng 1:tổng quan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3" y="0"/>
            <a:ext cx="3943976" cy="629258"/>
          </a:xfrm>
        </p:spPr>
        <p:txBody>
          <a:bodyPr>
            <a:normAutofit fontScale="90000"/>
          </a:bodyPr>
          <a:lstStyle/>
          <a:p>
            <a:r>
              <a:rPr lang="en-US" cap="none">
                <a:solidFill>
                  <a:srgbClr val="FFFF00"/>
                </a:solidFill>
              </a:rPr>
              <a:t>Quy trình nhập hàng</a:t>
            </a:r>
            <a:endParaRPr lang="en-US" cap="none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81" y="629258"/>
            <a:ext cx="10401492" cy="60308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4010025" cy="619125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Quy trình bán hàng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782" y="628650"/>
            <a:ext cx="10834254" cy="6056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67226" cy="724508"/>
          </a:xfrm>
        </p:spPr>
        <p:txBody>
          <a:bodyPr>
            <a:normAutofit/>
          </a:bodyPr>
          <a:lstStyle/>
          <a:p>
            <a:r>
              <a:rPr lang="en-US" sz="3200" cap="none">
                <a:solidFill>
                  <a:srgbClr val="FFFF00"/>
                </a:solidFill>
              </a:rPr>
              <a:t>Quy trình quản lý sự cố</a:t>
            </a:r>
            <a:endParaRPr lang="en-US" sz="3200" cap="none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37" y="724508"/>
            <a:ext cx="10767736" cy="588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44225" cy="723900"/>
          </a:xfrm>
        </p:spPr>
        <p:txBody>
          <a:bodyPr/>
          <a:lstStyle/>
          <a:p>
            <a:r>
              <a:rPr lang="en-US" cap="none">
                <a:solidFill>
                  <a:srgbClr val="FFFF00"/>
                </a:solidFill>
              </a:rPr>
              <a:t>Quy trình báo cáo thống kê</a:t>
            </a:r>
            <a:endParaRPr lang="en-US" cap="none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657224"/>
            <a:ext cx="12353925" cy="633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1991</Words>
  <Application>WPS Presentation</Application>
  <PresentationFormat>Widescreen</PresentationFormat>
  <Paragraphs>147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Droplet</vt:lpstr>
      <vt:lpstr>Trường đại học công nghiệp thực phẩm tp.hcm Khoa: Công nghệ thông tin </vt:lpstr>
      <vt:lpstr>THÀNH VIÊN NHÓM</vt:lpstr>
      <vt:lpstr>PowerPoint 演示文稿</vt:lpstr>
      <vt:lpstr>Chương 1:tổng quan</vt:lpstr>
      <vt:lpstr>PowerPoint 演示文稿</vt:lpstr>
      <vt:lpstr>Quy trình nhập hàng</vt:lpstr>
      <vt:lpstr>Quy trình bán hàng</vt:lpstr>
      <vt:lpstr>Quy trình quản lý sự cố</vt:lpstr>
      <vt:lpstr>Quy trình báo cáo thống kê</vt:lpstr>
      <vt:lpstr>PowerPoint 演示文稿</vt:lpstr>
      <vt:lpstr>Phân tích dữ liệu.</vt:lpstr>
      <vt:lpstr>MÔ hình erd</vt:lpstr>
      <vt:lpstr>Mô hình phân cấp chức năng</vt:lpstr>
      <vt:lpstr>Mô hình dòng DL_Mức ngữ cảnh</vt:lpstr>
      <vt:lpstr>Mô hình dòng dữ liệu_Mức đỉnh</vt:lpstr>
      <vt:lpstr>Mức dưới đỉnh phân rã chức năng bán hàng</vt:lpstr>
      <vt:lpstr>Mức dưới đỉnh phân rã chức năng nhập hàng</vt:lpstr>
      <vt:lpstr>Phân rã chức năng sự cố</vt:lpstr>
      <vt:lpstr>Phân rã chức năng thống kê</vt:lpstr>
      <vt:lpstr>Chương 3:thiết kế hệ thống</vt:lpstr>
      <vt:lpstr>Giới thiệu</vt:lpstr>
      <vt:lpstr>Mô hình PDM</vt:lpstr>
      <vt:lpstr>Chương 4:thiết kế giao diện</vt:lpstr>
      <vt:lpstr> 1.Giao diện đăng nhập. </vt:lpstr>
      <vt:lpstr>Giao diện đăng nhập.</vt:lpstr>
      <vt:lpstr> Giao diện chính. </vt:lpstr>
      <vt:lpstr> Giao diện quản lý nhân viên. </vt:lpstr>
      <vt:lpstr>Giao diện đặt hàng.</vt:lpstr>
      <vt:lpstr>Giao diện sản phẩm.</vt:lpstr>
      <vt:lpstr>Giao diện quản lý chương trình khuyến mãi.</vt:lpstr>
      <vt:lpstr>Giao diện quản lý giá sản phẩm.</vt:lpstr>
      <vt:lpstr>Giao diện nhập hàng.</vt:lpstr>
      <vt:lpstr>Giao diện quản lý bán hàng.</vt:lpstr>
      <vt:lpstr> Giao diện quản lý khách hàng.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ASUS</cp:lastModifiedBy>
  <cp:revision>27</cp:revision>
  <dcterms:created xsi:type="dcterms:W3CDTF">2019-12-17T05:02:00Z</dcterms:created>
  <dcterms:modified xsi:type="dcterms:W3CDTF">2019-12-18T16:30:48Z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