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embeddedFontLst>
    <p:embeddedFont>
      <p:font typeface="Quattrocento Sans" panose="020B0604020202020204" charset="0"/>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720588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63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00" name="Shape 3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45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10" name="Shape 3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27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18" name="Shape 31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37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27" name="Shape 3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00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36" name="Shape 3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89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45" name="Shape 3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12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85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63" name="Shape 3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236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72" name="Shape 3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20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381" name="Shape 3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8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1009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0" name="Shape 3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292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7" name="Shape 3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014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Clr>
                <a:schemeClr val="dk2"/>
              </a:buClr>
              <a:buSzPct val="91666"/>
              <a:buFont typeface="Arial"/>
              <a:buNone/>
            </a:pPr>
            <a:endParaRPr>
              <a:latin typeface="Arial"/>
              <a:ea typeface="Arial"/>
              <a:cs typeface="Arial"/>
              <a:sym typeface="Arial"/>
            </a:endParaRPr>
          </a:p>
        </p:txBody>
      </p:sp>
      <p:sp>
        <p:nvSpPr>
          <p:cNvPr id="405" name="Shape 4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500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Clr>
                <a:schemeClr val="dk2"/>
              </a:buClr>
              <a:buSzPct val="91666"/>
              <a:buFont typeface="Arial"/>
              <a:buNone/>
            </a:pPr>
            <a:endParaRPr>
              <a:latin typeface="Arial"/>
              <a:ea typeface="Arial"/>
              <a:cs typeface="Arial"/>
              <a:sym typeface="Arial"/>
            </a:endParaRPr>
          </a:p>
        </p:txBody>
      </p:sp>
      <p:sp>
        <p:nvSpPr>
          <p:cNvPr id="412" name="Shape 4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656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20" name="Shape 4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276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29" name="Shape 4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46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38" name="Shape 4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155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48" name="Shape 4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2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56" name="Shape 4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015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465" name="Shape 4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10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a:lnSpc>
                <a:spcPct val="137454"/>
              </a:lnSpc>
              <a:spcBef>
                <a:spcPts val="400"/>
              </a:spcBef>
              <a:spcAft>
                <a:spcPts val="400"/>
              </a:spcAft>
              <a:buClr>
                <a:schemeClr val="dk2"/>
              </a:buClr>
              <a:buSzPct val="91666"/>
              <a:buFont typeface="Arial"/>
              <a:buNone/>
            </a:pPr>
            <a:endParaRPr>
              <a:latin typeface="Arial"/>
              <a:ea typeface="Arial"/>
              <a:cs typeface="Arial"/>
              <a:sym typeface="Arial"/>
            </a:endParaRPr>
          </a:p>
        </p:txBody>
      </p:sp>
      <p:sp>
        <p:nvSpPr>
          <p:cNvPr id="243" name="Shape 2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32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74" name="Shape 4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260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81" name="Shape 4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68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250" name="Shape 2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22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Clr>
                <a:schemeClr val="dk2"/>
              </a:buClr>
              <a:buSzPct val="91666"/>
              <a:buFont typeface="Arial"/>
              <a:buNone/>
            </a:pPr>
            <a:endParaRPr>
              <a:latin typeface="Arial"/>
              <a:ea typeface="Arial"/>
              <a:cs typeface="Arial"/>
              <a:sym typeface="Arial"/>
            </a:endParaRPr>
          </a:p>
        </p:txBody>
      </p:sp>
      <p:sp>
        <p:nvSpPr>
          <p:cNvPr id="258" name="Shape 2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89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Clr>
                <a:schemeClr val="dk2"/>
              </a:buClr>
              <a:buSzPct val="91666"/>
              <a:buFont typeface="Arial"/>
              <a:buNone/>
            </a:pPr>
            <a:endParaRPr>
              <a:latin typeface="Arial"/>
              <a:ea typeface="Arial"/>
              <a:cs typeface="Arial"/>
              <a:sym typeface="Arial"/>
            </a:endParaRPr>
          </a:p>
        </p:txBody>
      </p:sp>
      <p:sp>
        <p:nvSpPr>
          <p:cNvPr id="265" name="Shape 2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38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273" name="Shape 2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73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282" name="Shape 2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44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lnSpc>
                <a:spcPct val="137454"/>
              </a:lnSpc>
              <a:spcBef>
                <a:spcPts val="400"/>
              </a:spcBef>
              <a:spcAft>
                <a:spcPts val="400"/>
              </a:spcAft>
              <a:buClr>
                <a:schemeClr val="dk2"/>
              </a:buClr>
              <a:buSzPct val="100000"/>
              <a:buFont typeface="Arial"/>
              <a:buNone/>
            </a:pP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interface con của interface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nó có đầy đủ tính năng của </a:t>
            </a:r>
            <a:r>
              <a:rPr lang="en-US" sz="1100" b="1" i="1">
                <a:solidFill>
                  <a:schemeClr val="dk2"/>
                </a:solidFill>
                <a:highlight>
                  <a:srgbClr val="F6F6F5"/>
                </a:highlight>
                <a:latin typeface="Arial"/>
                <a:ea typeface="Arial"/>
                <a:cs typeface="Arial"/>
                <a:sym typeface="Arial"/>
              </a:rPr>
              <a:t>Set</a:t>
            </a:r>
            <a:r>
              <a:rPr lang="en-US" sz="1100">
                <a:solidFill>
                  <a:schemeClr val="dk2"/>
                </a:solidFill>
                <a:highlight>
                  <a:srgbClr val="F6F6F5"/>
                </a:highlight>
                <a:latin typeface="Arial"/>
                <a:ea typeface="Arial"/>
                <a:cs typeface="Arial"/>
                <a:sym typeface="Arial"/>
              </a:rPr>
              <a:t>.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là một tập hợp có sắp xếp, các phần tử được thêm mới vào tập hợp tự động được đứng tại một vị trí phù hợp để đảm bảo tập hợp vẫn được sắp xếp (tăng dần hoặc giảm dần). </a:t>
            </a:r>
          </a:p>
          <a:p>
            <a:pPr lvl="0" rtl="0">
              <a:lnSpc>
                <a:spcPct val="137454"/>
              </a:lnSpc>
              <a:spcBef>
                <a:spcPts val="400"/>
              </a:spcBef>
              <a:spcAft>
                <a:spcPts val="400"/>
              </a:spcAft>
              <a:buClr>
                <a:schemeClr val="dk2"/>
              </a:buClr>
              <a:buSzPct val="100000"/>
              <a:buFont typeface="Arial"/>
              <a:buNone/>
            </a:pPr>
            <a:endParaRPr sz="1100">
              <a:solidFill>
                <a:schemeClr val="dk2"/>
              </a:solidFill>
              <a:highlight>
                <a:srgbClr val="F6F6F5"/>
              </a:highlight>
              <a:latin typeface="Arial"/>
              <a:ea typeface="Arial"/>
              <a:cs typeface="Arial"/>
              <a:sym typeface="Arial"/>
            </a:endParaRP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Chính vì vậy các phần tử của tập hợp phải so sánh được với nhau, chúng phải là đối tượng của </a:t>
            </a:r>
            <a:r>
              <a:rPr lang="en-US" sz="1100" b="1" i="1">
                <a:solidFill>
                  <a:schemeClr val="dk2"/>
                </a:solidFill>
                <a:highlight>
                  <a:srgbClr val="F6F6F5"/>
                </a:highlight>
                <a:latin typeface="Arial"/>
                <a:ea typeface="Arial"/>
                <a:cs typeface="Arial"/>
                <a:sym typeface="Arial"/>
              </a:rPr>
              <a:t>java.lang.Comparable</a:t>
            </a:r>
            <a:r>
              <a:rPr lang="en-US" sz="1100">
                <a:solidFill>
                  <a:schemeClr val="dk2"/>
                </a:solidFill>
                <a:highlight>
                  <a:srgbClr val="F6F6F5"/>
                </a:highlight>
                <a:latin typeface="Arial"/>
                <a:ea typeface="Arial"/>
                <a:cs typeface="Arial"/>
                <a:sym typeface="Arial"/>
              </a:rPr>
              <a:t> (Có thể so sánh được), Nếu bạn thêm vào tập hợp một phần tử không phải đối tượng của </a:t>
            </a:r>
            <a:r>
              <a:rPr lang="en-US" sz="1100" b="1" i="1">
                <a:solidFill>
                  <a:schemeClr val="dk2"/>
                </a:solidFill>
                <a:highlight>
                  <a:srgbClr val="F6F6F5"/>
                </a:highlight>
                <a:latin typeface="Arial"/>
                <a:ea typeface="Arial"/>
                <a:cs typeface="Arial"/>
                <a:sym typeface="Arial"/>
              </a:rPr>
              <a:t>Comparable</a:t>
            </a:r>
            <a:r>
              <a:rPr lang="en-US" sz="1100">
                <a:solidFill>
                  <a:schemeClr val="dk2"/>
                </a:solidFill>
                <a:highlight>
                  <a:srgbClr val="F6F6F5"/>
                </a:highlight>
                <a:latin typeface="Arial"/>
                <a:ea typeface="Arial"/>
                <a:cs typeface="Arial"/>
                <a:sym typeface="Arial"/>
              </a:rPr>
              <a:t>, bạn sẽ nhận một ngoại lệ.</a:t>
            </a:r>
          </a:p>
          <a:p>
            <a:pPr lvl="0" rtl="0">
              <a:lnSpc>
                <a:spcPct val="137454"/>
              </a:lnSpc>
              <a:spcBef>
                <a:spcPts val="400"/>
              </a:spcBef>
              <a:spcAft>
                <a:spcPts val="400"/>
              </a:spcAft>
              <a:buClr>
                <a:schemeClr val="dk2"/>
              </a:buClr>
              <a:buSzPct val="100000"/>
              <a:buFont typeface="Arial"/>
              <a:buNone/>
            </a:pPr>
            <a:r>
              <a:rPr lang="en-US" sz="1100">
                <a:solidFill>
                  <a:schemeClr val="dk2"/>
                </a:solidFill>
                <a:highlight>
                  <a:srgbClr val="F6F6F5"/>
                </a:highlight>
                <a:latin typeface="Arial"/>
                <a:ea typeface="Arial"/>
                <a:cs typeface="Arial"/>
                <a:sym typeface="Arial"/>
              </a:rPr>
              <a:t>Class thi hành Interface </a:t>
            </a:r>
            <a:r>
              <a:rPr lang="en-US" sz="1100" b="1" i="1">
                <a:solidFill>
                  <a:schemeClr val="dk2"/>
                </a:solidFill>
                <a:highlight>
                  <a:srgbClr val="F6F6F5"/>
                </a:highlight>
                <a:latin typeface="Arial"/>
                <a:ea typeface="Arial"/>
                <a:cs typeface="Arial"/>
                <a:sym typeface="Arial"/>
              </a:rPr>
              <a:t>SortedSet</a:t>
            </a:r>
            <a:r>
              <a:rPr lang="en-US" sz="1100">
                <a:solidFill>
                  <a:schemeClr val="dk2"/>
                </a:solidFill>
                <a:highlight>
                  <a:srgbClr val="F6F6F5"/>
                </a:highlight>
                <a:latin typeface="Arial"/>
                <a:ea typeface="Arial"/>
                <a:cs typeface="Arial"/>
                <a:sym typeface="Arial"/>
              </a:rPr>
              <a:t>:  </a:t>
            </a:r>
            <a:r>
              <a:rPr lang="en-US" sz="1100" b="1">
                <a:solidFill>
                  <a:schemeClr val="dk2"/>
                </a:solidFill>
                <a:highlight>
                  <a:srgbClr val="F6F6F5"/>
                </a:highlight>
                <a:latin typeface="Arial"/>
                <a:ea typeface="Arial"/>
                <a:cs typeface="Arial"/>
                <a:sym typeface="Arial"/>
              </a:rPr>
              <a:t>TreeSet</a:t>
            </a:r>
            <a:r>
              <a:rPr lang="en-US" sz="1100">
                <a:solidFill>
                  <a:schemeClr val="dk2"/>
                </a:solidFill>
                <a:highlight>
                  <a:srgbClr val="F6F6F5"/>
                </a:highlight>
                <a:latin typeface="Arial"/>
                <a:ea typeface="Arial"/>
                <a:cs typeface="Arial"/>
                <a:sym typeface="Arial"/>
              </a:rPr>
              <a:t>.</a:t>
            </a:r>
          </a:p>
          <a:p>
            <a:pPr lvl="0" rtl="0">
              <a:lnSpc>
                <a:spcPct val="137454"/>
              </a:lnSpc>
              <a:spcBef>
                <a:spcPts val="400"/>
              </a:spcBef>
              <a:spcAft>
                <a:spcPts val="400"/>
              </a:spcAft>
              <a:buNone/>
            </a:pPr>
            <a:endParaRPr>
              <a:latin typeface="Arial"/>
              <a:ea typeface="Arial"/>
              <a:cs typeface="Arial"/>
              <a:sym typeface="Arial"/>
            </a:endParaRPr>
          </a:p>
        </p:txBody>
      </p:sp>
      <p:sp>
        <p:nvSpPr>
          <p:cNvPr id="291" name="Shape 2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333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99209" y="1828800"/>
            <a:ext cx="5143501" cy="18288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None/>
              <a:defRPr sz="4400" b="0" i="0" u="none" strike="noStrike" cap="none">
                <a:solidFill>
                  <a:srgbClr val="4D290A"/>
                </a:solidFi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3199207" y="3733800"/>
            <a:ext cx="5143501" cy="914400"/>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dk1"/>
              </a:buClr>
              <a:buNone/>
              <a:defRPr b="0" i="0" u="none" strike="noStrike" cap="none">
                <a:solidFill>
                  <a:schemeClr val="dk1"/>
                </a:solidFill>
              </a:defRPr>
            </a:lvl1pPr>
            <a:lvl2pPr marL="457200" marR="0" lvl="1" indent="0" algn="l" rtl="0">
              <a:lnSpc>
                <a:spcPct val="100000"/>
              </a:lnSpc>
              <a:spcBef>
                <a:spcPts val="1200"/>
              </a:spcBef>
              <a:buClr>
                <a:srgbClr val="BA9789"/>
              </a:buClr>
              <a:buNone/>
              <a:defRPr b="0" i="0" u="none" strike="noStrike" cap="none">
                <a:solidFill>
                  <a:srgbClr val="BA9789"/>
                </a:solidFill>
              </a:defRPr>
            </a:lvl2pPr>
            <a:lvl3pPr marL="914400" marR="0" lvl="2" indent="0" algn="l" rtl="0">
              <a:lnSpc>
                <a:spcPct val="100000"/>
              </a:lnSpc>
              <a:spcBef>
                <a:spcPts val="800"/>
              </a:spcBef>
              <a:buClr>
                <a:srgbClr val="BA9789"/>
              </a:buClr>
              <a:buNone/>
              <a:defRPr b="0" i="0" u="none" strike="noStrike" cap="none">
                <a:solidFill>
                  <a:srgbClr val="BA9789"/>
                </a:solidFill>
              </a:defRPr>
            </a:lvl3pPr>
            <a:lvl4pPr marL="1371600" marR="0" lvl="3" indent="0" algn="l" rtl="0">
              <a:lnSpc>
                <a:spcPct val="100000"/>
              </a:lnSpc>
              <a:spcBef>
                <a:spcPts val="600"/>
              </a:spcBef>
              <a:buClr>
                <a:srgbClr val="BA9789"/>
              </a:buClr>
              <a:buNone/>
              <a:defRPr b="0" i="0" u="none" strike="noStrike" cap="none">
                <a:solidFill>
                  <a:srgbClr val="BA9789"/>
                </a:solidFill>
              </a:defRPr>
            </a:lvl4pPr>
            <a:lvl5pPr marL="1828800" marR="0" lvl="4" indent="0" algn="l" rtl="0">
              <a:lnSpc>
                <a:spcPct val="100000"/>
              </a:lnSpc>
              <a:spcBef>
                <a:spcPts val="600"/>
              </a:spcBef>
              <a:buClr>
                <a:srgbClr val="BA9789"/>
              </a:buClr>
              <a:buNone/>
              <a:defRPr b="0" i="0" u="none" strike="noStrike" cap="none">
                <a:solidFill>
                  <a:srgbClr val="BA9789"/>
                </a:solidFill>
              </a:defRPr>
            </a:lvl5pPr>
            <a:lvl6pPr marL="2286000" marR="0" lvl="5" indent="0" algn="l" rtl="0">
              <a:lnSpc>
                <a:spcPct val="90000"/>
              </a:lnSpc>
              <a:spcBef>
                <a:spcPts val="600"/>
              </a:spcBef>
              <a:buClr>
                <a:srgbClr val="BA9789"/>
              </a:buClr>
              <a:buNone/>
              <a:defRPr b="0" i="0" u="none" strike="noStrike" cap="none">
                <a:solidFill>
                  <a:srgbClr val="BA9789"/>
                </a:solidFill>
              </a:defRPr>
            </a:lvl6pPr>
            <a:lvl7pPr marL="2743200" marR="0" lvl="6" indent="0" algn="l" rtl="0">
              <a:lnSpc>
                <a:spcPct val="90000"/>
              </a:lnSpc>
              <a:spcBef>
                <a:spcPts val="600"/>
              </a:spcBef>
              <a:buClr>
                <a:srgbClr val="BA9789"/>
              </a:buClr>
              <a:buNone/>
              <a:defRPr b="0" i="0" u="none" strike="noStrike" cap="none">
                <a:solidFill>
                  <a:srgbClr val="BA9789"/>
                </a:solidFill>
              </a:defRPr>
            </a:lvl7pPr>
            <a:lvl8pPr marL="3200400" marR="0" lvl="7" indent="0" algn="l" rtl="0">
              <a:lnSpc>
                <a:spcPct val="90000"/>
              </a:lnSpc>
              <a:spcBef>
                <a:spcPts val="600"/>
              </a:spcBef>
              <a:buClr>
                <a:srgbClr val="BA9789"/>
              </a:buClr>
              <a:buNone/>
              <a:defRPr b="0" i="0" u="none" strike="noStrike" cap="none">
                <a:solidFill>
                  <a:srgbClr val="BA9789"/>
                </a:solidFill>
              </a:defRPr>
            </a:lvl8pPr>
            <a:lvl9pPr marL="3657600" marR="0" lvl="8" indent="0" algn="l" rtl="0">
              <a:lnSpc>
                <a:spcPct val="90000"/>
              </a:lnSpc>
              <a:spcBef>
                <a:spcPts val="600"/>
              </a:spcBef>
              <a:buClr>
                <a:srgbClr val="BA9789"/>
              </a:buClr>
              <a:buNone/>
              <a:defRPr b="0" i="0" u="none" strike="noStrike" cap="none">
                <a:solidFill>
                  <a:srgbClr val="BA9789"/>
                </a:solidFill>
              </a:defRPr>
            </a:lvl9pPr>
          </a:lstStyle>
          <a:p>
            <a:endParaRPr/>
          </a:p>
        </p:txBody>
      </p:sp>
      <p:sp>
        <p:nvSpPr>
          <p:cNvPr id="18" name="Shape 18"/>
          <p:cNvSpPr txBox="1">
            <a:spLocks noGrp="1"/>
          </p:cNvSpPr>
          <p:nvPr>
            <p:ph type="sldNum" idx="12"/>
          </p:nvPr>
        </p:nvSpPr>
        <p:spPr>
          <a:xfrm>
            <a:off x="8556783" y="6333134"/>
            <a:ext cx="548700" cy="525000"/>
          </a:xfrm>
          <a:prstGeom prst="rect">
            <a:avLst/>
          </a:prstGeom>
        </p:spPr>
        <p:txBody>
          <a:bodyPr lIns="91425" tIns="45700" rIns="91425" bIns="45700" anchor="ctr" anchorCtr="0">
            <a:noAutofit/>
          </a:bodyPr>
          <a:lstStyle/>
          <a:p>
            <a:pPr lvl="0" algn="r">
              <a:spcBef>
                <a:spcPts val="0"/>
              </a:spcBef>
              <a:buNone/>
            </a:pPr>
            <a:fld id="{00000000-1234-1234-1234-123412341234}" type="slidenum">
              <a:rPr lang="en-US" sz="1300">
                <a:latin typeface="Arial"/>
                <a:ea typeface="Arial"/>
                <a:cs typeface="Arial"/>
                <a:sym typeface="Arial"/>
              </a:rPr>
              <a:t>‹#›</a:t>
            </a:fld>
            <a:endParaRPr lang="en-US" sz="1300">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ree Pictures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6799660" y="421593"/>
            <a:ext cx="1714500" cy="1885508"/>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24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41" name="Shape 141"/>
          <p:cNvGrpSpPr/>
          <p:nvPr/>
        </p:nvGrpSpPr>
        <p:grpSpPr>
          <a:xfrm rot="5400000" flipH="1">
            <a:off x="-425971" y="1653785"/>
            <a:ext cx="5053663" cy="3308889"/>
            <a:chOff x="895350" y="3313112"/>
            <a:chExt cx="3613150" cy="2790825"/>
          </a:xfrm>
        </p:grpSpPr>
        <p:sp>
          <p:nvSpPr>
            <p:cNvPr id="142" name="Shape 142"/>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3" name="Shape 143"/>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4" name="Shape 144"/>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5" name="Shape 145"/>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6" name="Shape 146"/>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7" name="Shape 147"/>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8" name="Shape 148"/>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49" name="Shape 149"/>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0" name="Shape 150"/>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1" name="Shape 151"/>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2" name="Shape 152"/>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3" name="Shape 153"/>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54" name="Shape 154" descr="An empty placeholder to add an image. Click on the placeholder and select the image that you wish to add."/>
          <p:cNvSpPr>
            <a:spLocks noGrp="1"/>
          </p:cNvSpPr>
          <p:nvPr>
            <p:ph type="pic" idx="2"/>
          </p:nvPr>
        </p:nvSpPr>
        <p:spPr>
          <a:xfrm>
            <a:off x="630595" y="1020192"/>
            <a:ext cx="2914649" cy="4572000"/>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55" name="Shape 155"/>
          <p:cNvGrpSpPr/>
          <p:nvPr/>
        </p:nvGrpSpPr>
        <p:grpSpPr>
          <a:xfrm>
            <a:off x="3991867" y="319176"/>
            <a:ext cx="2542204" cy="2710838"/>
            <a:chOff x="895350" y="3313112"/>
            <a:chExt cx="3613150" cy="2790825"/>
          </a:xfrm>
        </p:grpSpPr>
        <p:sp>
          <p:nvSpPr>
            <p:cNvPr id="156" name="Shape 156"/>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7" name="Shape 157"/>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8" name="Shape 158"/>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59" name="Shape 159"/>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0" name="Shape 160"/>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1" name="Shape 161"/>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2" name="Shape 162"/>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3" name="Shape 163"/>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4" name="Shape 164"/>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5" name="Shape 165"/>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6" name="Shape 166"/>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67" name="Shape 167"/>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68" name="Shape 168" descr="An empty placeholder to add an image. Click on the placeholder and select the image that you wish to add."/>
          <p:cNvSpPr>
            <a:spLocks noGrp="1"/>
          </p:cNvSpPr>
          <p:nvPr>
            <p:ph type="pic" idx="3"/>
          </p:nvPr>
        </p:nvSpPr>
        <p:spPr>
          <a:xfrm>
            <a:off x="4160085" y="529602"/>
            <a:ext cx="2245025" cy="2305338"/>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69" name="Shape 169"/>
          <p:cNvGrpSpPr/>
          <p:nvPr/>
        </p:nvGrpSpPr>
        <p:grpSpPr>
          <a:xfrm>
            <a:off x="3991867" y="3245639"/>
            <a:ext cx="2542204" cy="2710838"/>
            <a:chOff x="895350" y="3313112"/>
            <a:chExt cx="3613150" cy="2790825"/>
          </a:xfrm>
        </p:grpSpPr>
        <p:sp>
          <p:nvSpPr>
            <p:cNvPr id="170" name="Shape 170"/>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1" name="Shape 171"/>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2" name="Shape 172"/>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3" name="Shape 173"/>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4" name="Shape 174"/>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5" name="Shape 175"/>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6" name="Shape 176"/>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7" name="Shape 177"/>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8" name="Shape 178"/>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79" name="Shape 179"/>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80" name="Shape 180"/>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81" name="Shape 181"/>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82" name="Shape 182" descr="An empty placeholder to add an image. Click on the placeholder and select the image that you wish to add."/>
          <p:cNvSpPr>
            <a:spLocks noGrp="1"/>
          </p:cNvSpPr>
          <p:nvPr>
            <p:ph type="pic" idx="4"/>
          </p:nvPr>
        </p:nvSpPr>
        <p:spPr>
          <a:xfrm>
            <a:off x="4160085" y="3456066"/>
            <a:ext cx="2245025" cy="2305338"/>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3" name="Shape 183"/>
          <p:cNvSpPr txBox="1">
            <a:spLocks noGrp="1"/>
          </p:cNvSpPr>
          <p:nvPr>
            <p:ph type="body" idx="1"/>
          </p:nvPr>
        </p:nvSpPr>
        <p:spPr>
          <a:xfrm>
            <a:off x="6799660" y="2484992"/>
            <a:ext cx="1714500" cy="3248729"/>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4" name="Shape 184"/>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185" name="Shape 185"/>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6" name="Shape 186"/>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5633798" y="1330346"/>
            <a:ext cx="2880360" cy="210312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9" name="Shape 189"/>
          <p:cNvSpPr txBox="1">
            <a:spLocks noGrp="1"/>
          </p:cNvSpPr>
          <p:nvPr>
            <p:ph type="body" idx="1"/>
          </p:nvPr>
        </p:nvSpPr>
        <p:spPr>
          <a:xfrm>
            <a:off x="627460" y="914400"/>
            <a:ext cx="4629150" cy="5029199"/>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01600" algn="l" rtl="0">
              <a:lnSpc>
                <a:spcPct val="90000"/>
              </a:lnSpc>
              <a:spcBef>
                <a:spcPts val="6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2971800" marR="0" lvl="6" indent="-101600" algn="l" rtl="0">
              <a:lnSpc>
                <a:spcPct val="90000"/>
              </a:lnSpc>
              <a:spcBef>
                <a:spcPts val="6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429000" marR="0" lvl="7" indent="-101600" algn="l" rtl="0">
              <a:lnSpc>
                <a:spcPct val="90000"/>
              </a:lnSpc>
              <a:spcBef>
                <a:spcPts val="6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3886200" marR="0" lvl="8" indent="-101600" algn="l" rtl="0">
              <a:lnSpc>
                <a:spcPct val="90000"/>
              </a:lnSpc>
              <a:spcBef>
                <a:spcPts val="6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0" name="Shape 190"/>
          <p:cNvSpPr txBox="1">
            <a:spLocks noGrp="1"/>
          </p:cNvSpPr>
          <p:nvPr>
            <p:ph type="body" idx="2"/>
          </p:nvPr>
        </p:nvSpPr>
        <p:spPr>
          <a:xfrm>
            <a:off x="5633798" y="3555523"/>
            <a:ext cx="2880360" cy="2388077"/>
          </a:xfrm>
          <a:prstGeom prst="rect">
            <a:avLst/>
          </a:prstGeom>
          <a:noFill/>
          <a:ln>
            <a:noFill/>
          </a:ln>
        </p:spPr>
        <p:txBody>
          <a:bodyPr lIns="91425" tIns="91425" rIns="91425" bIns="91425" anchor="t" anchorCtr="0"/>
          <a:lstStyle>
            <a:lvl1pPr marL="0" marR="0" lvl="0" indent="0" algn="l" rtl="0">
              <a:lnSpc>
                <a:spcPct val="100000"/>
              </a:lnSpc>
              <a:spcBef>
                <a:spcPts val="1800"/>
              </a:spcBef>
              <a:buClr>
                <a:schemeClr val="dk1"/>
              </a:buClr>
              <a:buFont typeface="Arial"/>
              <a:buNone/>
              <a:defRPr sz="18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1" name="Shape 191"/>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192" name="Shape 192"/>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Shape 193"/>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5619667" y="1330346"/>
            <a:ext cx="2880360" cy="210312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96" name="Shape 196"/>
          <p:cNvGrpSpPr/>
          <p:nvPr/>
        </p:nvGrpSpPr>
        <p:grpSpPr>
          <a:xfrm>
            <a:off x="446659" y="781398"/>
            <a:ext cx="4825048" cy="5053665"/>
            <a:chOff x="5162444" y="781397"/>
            <a:chExt cx="6433398" cy="5053665"/>
          </a:xfrm>
        </p:grpSpPr>
        <p:sp>
          <p:nvSpPr>
            <p:cNvPr id="197" name="Shape 197"/>
            <p:cNvSpPr/>
            <p:nvPr/>
          </p:nvSpPr>
          <p:spPr>
            <a:xfrm rot="5400000" flipH="1">
              <a:off x="3342556" y="3275020"/>
              <a:ext cx="3827993" cy="17567"/>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98" name="Shape 198"/>
            <p:cNvSpPr/>
            <p:nvPr/>
          </p:nvSpPr>
          <p:spPr>
            <a:xfrm rot="5400000" flipH="1">
              <a:off x="9565727" y="3299447"/>
              <a:ext cx="3836876" cy="17567"/>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nvGrpSpPr>
            <p:cNvPr id="199" name="Shape 199"/>
            <p:cNvGrpSpPr/>
            <p:nvPr/>
          </p:nvGrpSpPr>
          <p:grpSpPr>
            <a:xfrm>
              <a:off x="5814204" y="859112"/>
              <a:ext cx="5129147" cy="4880470"/>
              <a:chOff x="7856559" y="859112"/>
              <a:chExt cx="3086791" cy="4880470"/>
            </a:xfrm>
          </p:grpSpPr>
          <p:sp>
            <p:nvSpPr>
              <p:cNvPr id="200" name="Shape 200"/>
              <p:cNvSpPr/>
              <p:nvPr/>
            </p:nvSpPr>
            <p:spPr>
              <a:xfrm rot="5400000" flipH="1">
                <a:off x="9392183" y="4188416"/>
                <a:ext cx="15544" cy="3086790"/>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1" name="Shape 201"/>
              <p:cNvSpPr/>
              <p:nvPr/>
            </p:nvSpPr>
            <p:spPr>
              <a:xfrm rot="5400000" flipH="1">
                <a:off x="9366943" y="-651271"/>
                <a:ext cx="13321" cy="3034090"/>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202" name="Shape 202"/>
            <p:cNvSpPr/>
            <p:nvPr/>
          </p:nvSpPr>
          <p:spPr>
            <a:xfrm rot="5400000" flipH="1">
              <a:off x="5186001" y="5323011"/>
              <a:ext cx="477390" cy="524504"/>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3" name="Shape 203"/>
            <p:cNvSpPr/>
            <p:nvPr/>
          </p:nvSpPr>
          <p:spPr>
            <a:xfrm rot="5400000" flipH="1">
              <a:off x="5197294" y="5324846"/>
              <a:ext cx="477390" cy="511956"/>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4" name="Shape 204"/>
            <p:cNvSpPr/>
            <p:nvPr/>
          </p:nvSpPr>
          <p:spPr>
            <a:xfrm rot="5400000" flipH="1">
              <a:off x="11076842" y="5321081"/>
              <a:ext cx="508476" cy="519485"/>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5" name="Shape 205"/>
            <p:cNvSpPr/>
            <p:nvPr/>
          </p:nvSpPr>
          <p:spPr>
            <a:xfrm rot="5400000" flipH="1">
              <a:off x="11093206" y="5321323"/>
              <a:ext cx="470727" cy="534542"/>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6" name="Shape 206"/>
            <p:cNvSpPr/>
            <p:nvPr/>
          </p:nvSpPr>
          <p:spPr>
            <a:xfrm rot="5400000" flipH="1">
              <a:off x="11051654" y="771452"/>
              <a:ext cx="468508" cy="519485"/>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7" name="Shape 207"/>
            <p:cNvSpPr/>
            <p:nvPr/>
          </p:nvSpPr>
          <p:spPr>
            <a:xfrm rot="5400000" flipH="1">
              <a:off x="11044125" y="786510"/>
              <a:ext cx="468508" cy="489370"/>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8" name="Shape 208"/>
            <p:cNvSpPr/>
            <p:nvPr/>
          </p:nvSpPr>
          <p:spPr>
            <a:xfrm rot="5400000" flipH="1">
              <a:off x="5232723" y="721156"/>
              <a:ext cx="424099" cy="544581"/>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209" name="Shape 209"/>
            <p:cNvSpPr/>
            <p:nvPr/>
          </p:nvSpPr>
          <p:spPr>
            <a:xfrm rot="5400000" flipH="1">
              <a:off x="5241795" y="749728"/>
              <a:ext cx="428541" cy="49187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210" name="Shape 210" descr="An empty placeholder to add an image. Click on the placeholder and select the image that you wish to add."/>
          <p:cNvSpPr>
            <a:spLocks noGrp="1"/>
          </p:cNvSpPr>
          <p:nvPr>
            <p:ph type="pic" idx="2"/>
          </p:nvPr>
        </p:nvSpPr>
        <p:spPr>
          <a:xfrm>
            <a:off x="627460" y="1031195"/>
            <a:ext cx="4457700" cy="4572000"/>
          </a:xfrm>
          <a:prstGeom prst="rect">
            <a:avLst/>
          </a:prstGeom>
          <a:solidFill>
            <a:srgbClr val="CFE4F9"/>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l" rtl="0">
              <a:lnSpc>
                <a:spcPct val="100000"/>
              </a:lnSpc>
              <a:spcBef>
                <a:spcPts val="1800"/>
              </a:spcBef>
              <a:buClr>
                <a:schemeClr val="dk1"/>
              </a:buClr>
              <a:buFont typeface="Arial"/>
              <a:buNone/>
              <a:defRPr sz="32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28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11" name="Shape 211"/>
          <p:cNvSpPr txBox="1">
            <a:spLocks noGrp="1"/>
          </p:cNvSpPr>
          <p:nvPr>
            <p:ph type="body" idx="1"/>
          </p:nvPr>
        </p:nvSpPr>
        <p:spPr>
          <a:xfrm>
            <a:off x="5619667" y="3555521"/>
            <a:ext cx="2880360" cy="2168516"/>
          </a:xfrm>
          <a:prstGeom prst="rect">
            <a:avLst/>
          </a:prstGeom>
          <a:noFill/>
          <a:ln>
            <a:noFill/>
          </a:ln>
        </p:spPr>
        <p:txBody>
          <a:bodyPr lIns="91425" tIns="91425" rIns="91425" bIns="91425" anchor="t" anchorCtr="0"/>
          <a:lstStyle>
            <a:lvl1pPr marL="0" marR="0" lvl="0" indent="0" algn="l" rtl="0">
              <a:lnSpc>
                <a:spcPct val="100000"/>
              </a:lnSpc>
              <a:spcBef>
                <a:spcPts val="1800"/>
              </a:spcBef>
              <a:buClr>
                <a:schemeClr val="dk1"/>
              </a:buClr>
              <a:buFont typeface="Arial"/>
              <a:buNone/>
              <a:defRPr sz="18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12" name="Shape 212"/>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213" name="Shape 213"/>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14" name="Shape 214"/>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7" name="Shape 217"/>
          <p:cNvSpPr txBox="1">
            <a:spLocks noGrp="1"/>
          </p:cNvSpPr>
          <p:nvPr>
            <p:ph type="body" idx="1"/>
          </p:nvPr>
        </p:nvSpPr>
        <p:spPr>
          <a:xfrm rot="5400000">
            <a:off x="2456260" y="95249"/>
            <a:ext cx="4229100" cy="7543800"/>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18" name="Shape 218"/>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219" name="Shape 219"/>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20" name="Shape 220"/>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blipFill rotWithShape="1">
          <a:blip r:embed="rId2">
            <a:alphaModFix/>
          </a:blip>
          <a:stretch>
            <a:fillRect/>
          </a:stretch>
        </a:blipFill>
        <a:effectLst/>
      </p:bgPr>
    </p:bg>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rot="5400000">
            <a:off x="5028325" y="2494676"/>
            <a:ext cx="5676900" cy="1297148"/>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3" name="Shape 223"/>
          <p:cNvSpPr txBox="1">
            <a:spLocks noGrp="1"/>
          </p:cNvSpPr>
          <p:nvPr>
            <p:ph type="body" idx="1"/>
          </p:nvPr>
        </p:nvSpPr>
        <p:spPr>
          <a:xfrm rot="5400000">
            <a:off x="1027826" y="-94376"/>
            <a:ext cx="5676900" cy="6475253"/>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24" name="Shape 224"/>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225" name="Shape 225"/>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26" name="Shape 226"/>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None/>
              <a:defRPr sz="3600" b="0" i="0" u="none" strike="noStrike" cap="none">
                <a:solidFill>
                  <a:srgbClr val="4D290A"/>
                </a:solidFi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798900" y="1046124"/>
            <a:ext cx="7543800" cy="4935600"/>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Char char="•"/>
              <a:defRPr sz="2400" b="0" i="0" u="none" strike="noStrike" cap="none">
                <a:solidFill>
                  <a:schemeClr val="dk1"/>
                </a:solidFill>
              </a:defRPr>
            </a:lvl1pPr>
            <a:lvl2pPr marL="740664" marR="0" lvl="1" indent="-156464" algn="l" rtl="0">
              <a:lnSpc>
                <a:spcPct val="100000"/>
              </a:lnSpc>
              <a:spcBef>
                <a:spcPts val="1200"/>
              </a:spcBef>
              <a:buClr>
                <a:schemeClr val="dk1"/>
              </a:buClr>
              <a:buSzPct val="100000"/>
              <a:buChar char="•"/>
              <a:defRPr sz="2000" b="0" i="0" u="none" strike="noStrike" cap="none">
                <a:solidFill>
                  <a:schemeClr val="dk1"/>
                </a:solidFill>
              </a:defRPr>
            </a:lvl2pPr>
            <a:lvl3pPr marL="1143000" marR="0" lvl="2" indent="-114300" algn="l" rtl="0">
              <a:lnSpc>
                <a:spcPct val="100000"/>
              </a:lnSpc>
              <a:spcBef>
                <a:spcPts val="800"/>
              </a:spcBef>
              <a:buClr>
                <a:schemeClr val="dk1"/>
              </a:buClr>
              <a:buSzPct val="100000"/>
              <a:buChar char="•"/>
              <a:defRPr sz="1800" b="0" i="0" u="none" strike="noStrike" cap="none">
                <a:solidFill>
                  <a:schemeClr val="dk1"/>
                </a:solidFill>
              </a:defRPr>
            </a:lvl3pPr>
            <a:lvl4pPr marL="1600200" marR="0" lvl="3" indent="-127000" algn="l" rtl="0">
              <a:lnSpc>
                <a:spcPct val="100000"/>
              </a:lnSpc>
              <a:spcBef>
                <a:spcPts val="600"/>
              </a:spcBef>
              <a:buClr>
                <a:schemeClr val="dk1"/>
              </a:buClr>
              <a:buSzPct val="100000"/>
              <a:buChar char="•"/>
              <a:defRPr sz="1600" b="0" i="0" u="none" strike="noStrike" cap="none">
                <a:solidFill>
                  <a:schemeClr val="dk1"/>
                </a:solidFill>
              </a:defRPr>
            </a:lvl4pPr>
            <a:lvl5pPr marL="2057400" marR="0" lvl="4" indent="-127000" algn="l" rtl="0">
              <a:lnSpc>
                <a:spcPct val="100000"/>
              </a:lnSpc>
              <a:spcBef>
                <a:spcPts val="600"/>
              </a:spcBef>
              <a:buClr>
                <a:schemeClr val="dk1"/>
              </a:buClr>
              <a:buSzPct val="100000"/>
              <a:buChar char="•"/>
              <a:defRPr sz="1600" b="0" i="0" u="none" strike="noStrike" cap="none">
                <a:solidFill>
                  <a:schemeClr val="dk1"/>
                </a:solidFill>
              </a:defRPr>
            </a:lvl5pPr>
            <a:lvl6pPr marL="2514600" marR="0" lvl="5" indent="-127000" algn="l" rtl="0">
              <a:lnSpc>
                <a:spcPct val="90000"/>
              </a:lnSpc>
              <a:spcBef>
                <a:spcPts val="600"/>
              </a:spcBef>
              <a:buClr>
                <a:schemeClr val="dk1"/>
              </a:buClr>
              <a:buSzPct val="100000"/>
              <a:buChar char="•"/>
              <a:defRPr sz="1600" b="0" i="0" u="none" strike="noStrike" cap="none">
                <a:solidFill>
                  <a:schemeClr val="dk1"/>
                </a:solidFill>
              </a:defRPr>
            </a:lvl6pPr>
            <a:lvl7pPr marL="2971800" marR="0" lvl="6" indent="-127000" algn="l" rtl="0">
              <a:lnSpc>
                <a:spcPct val="90000"/>
              </a:lnSpc>
              <a:spcBef>
                <a:spcPts val="600"/>
              </a:spcBef>
              <a:buClr>
                <a:schemeClr val="dk1"/>
              </a:buClr>
              <a:buSzPct val="100000"/>
              <a:buChar char="•"/>
              <a:defRPr sz="1600" b="0" i="0" u="none" strike="noStrike" cap="none">
                <a:solidFill>
                  <a:schemeClr val="dk1"/>
                </a:solidFill>
              </a:defRPr>
            </a:lvl7pPr>
            <a:lvl8pPr marL="3429000" marR="0" lvl="7" indent="-127000" algn="l" rtl="0">
              <a:lnSpc>
                <a:spcPct val="90000"/>
              </a:lnSpc>
              <a:spcBef>
                <a:spcPts val="600"/>
              </a:spcBef>
              <a:buClr>
                <a:schemeClr val="dk1"/>
              </a:buClr>
              <a:buSzPct val="100000"/>
              <a:buChar char="•"/>
              <a:defRPr sz="1600" b="0" i="0" u="none" strike="noStrike" cap="none">
                <a:solidFill>
                  <a:schemeClr val="dk1"/>
                </a:solidFill>
              </a:defRPr>
            </a:lvl8pPr>
            <a:lvl9pPr marL="3886200" marR="0" lvl="8" indent="-127000" algn="l" rtl="0">
              <a:lnSpc>
                <a:spcPct val="90000"/>
              </a:lnSpc>
              <a:spcBef>
                <a:spcPts val="600"/>
              </a:spcBef>
              <a:buClr>
                <a:schemeClr val="dk1"/>
              </a:buClr>
              <a:buSzPct val="100000"/>
              <a:buChar char="•"/>
              <a:defRPr sz="1600" b="0" i="0" u="none" strike="noStrike" cap="none">
                <a:solidFill>
                  <a:schemeClr val="dk1"/>
                </a:solidFill>
              </a:defRPr>
            </a:lvl9pPr>
          </a:lstStyle>
          <a:p>
            <a:endParaRPr/>
          </a:p>
        </p:txBody>
      </p:sp>
      <p:sp>
        <p:nvSpPr>
          <p:cNvPr id="22" name="Shape 22"/>
          <p:cNvSpPr txBox="1">
            <a:spLocks noGrp="1"/>
          </p:cNvSpPr>
          <p:nvPr>
            <p:ph type="sldNum" idx="12"/>
          </p:nvPr>
        </p:nvSpPr>
        <p:spPr>
          <a:xfrm>
            <a:off x="8342710" y="6317976"/>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800" b="0" i="0" u="none" strike="noStrike" cap="none">
                <a:solidFill>
                  <a:srgbClr val="FF0000"/>
                </a:solidFill>
                <a:latin typeface="Quattrocento Sans"/>
                <a:ea typeface="Quattrocento Sans"/>
                <a:cs typeface="Quattrocento Sans"/>
                <a:sym typeface="Quattrocento Sans"/>
              </a:rPr>
              <a:t>‹#›</a:t>
            </a:fld>
            <a:endParaRPr lang="en-US" sz="1800" b="0" i="0" u="none" strike="noStrike" cap="none">
              <a:solidFill>
                <a:srgbClr val="FF0000"/>
              </a:solidFill>
              <a:latin typeface="Quattrocento Sans"/>
              <a:ea typeface="Quattrocento Sans"/>
              <a:cs typeface="Quattrocento Sans"/>
              <a:sym typeface="Quattrocento Sans"/>
            </a:endParaRPr>
          </a:p>
        </p:txBody>
      </p:sp>
      <p:sp>
        <p:nvSpPr>
          <p:cNvPr id="23" name="Shape 23"/>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3199208" y="1752600"/>
            <a:ext cx="5143501" cy="18288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None/>
              <a:defRPr sz="5400" b="0" i="0" u="none" strike="noStrike" cap="none">
                <a:solidFill>
                  <a:srgbClr val="4D290A"/>
                </a:solidFi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3199207" y="3733800"/>
            <a:ext cx="5143501" cy="914400"/>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dk1"/>
              </a:buClr>
              <a:buNone/>
              <a:defRPr sz="2400" b="0" i="0" u="none" strike="noStrike" cap="none">
                <a:solidFill>
                  <a:schemeClr val="dk1"/>
                </a:solidFill>
              </a:defRPr>
            </a:lvl1pPr>
            <a:lvl2pPr marL="457200" marR="0" lvl="1" indent="0" algn="ctr" rtl="0">
              <a:lnSpc>
                <a:spcPct val="100000"/>
              </a:lnSpc>
              <a:spcBef>
                <a:spcPts val="1200"/>
              </a:spcBef>
              <a:buClr>
                <a:schemeClr val="dk1"/>
              </a:buClr>
              <a:buFont typeface="Arial"/>
              <a:buNone/>
              <a:defRPr sz="2000" b="0" i="0" u="none" strike="noStrike" cap="none">
                <a:solidFill>
                  <a:schemeClr val="dk1"/>
                </a:solidFill>
                <a:latin typeface="Quattrocento Sans"/>
                <a:ea typeface="Quattrocento Sans"/>
                <a:cs typeface="Quattrocento Sans"/>
                <a:sym typeface="Quattrocento Sans"/>
              </a:defRPr>
            </a:lvl2pPr>
            <a:lvl3pPr marL="914400" marR="0" lvl="2" indent="0" algn="ctr" rtl="0">
              <a:lnSpc>
                <a:spcPct val="100000"/>
              </a:lnSpc>
              <a:spcBef>
                <a:spcPts val="800"/>
              </a:spcBef>
              <a:buClr>
                <a:schemeClr val="dk1"/>
              </a:buClr>
              <a:buFont typeface="Arial"/>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ctr" rtl="0">
              <a:lnSpc>
                <a:spcPct val="10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4pPr>
            <a:lvl5pPr marL="1828800" marR="0" lvl="4" indent="0" algn="ctr" rtl="0">
              <a:lnSpc>
                <a:spcPct val="10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5pPr>
            <a:lvl6pPr marL="2286000" marR="0" lvl="5" indent="0" algn="ctr" rtl="0">
              <a:lnSpc>
                <a:spcPct val="9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6pPr>
            <a:lvl7pPr marL="2743200" marR="0" lvl="6" indent="0" algn="ctr" rtl="0">
              <a:lnSpc>
                <a:spcPct val="9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7pPr>
            <a:lvl8pPr marL="3200400" marR="0" lvl="7" indent="0" algn="ctr" rtl="0">
              <a:lnSpc>
                <a:spcPct val="9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8pPr>
            <a:lvl9pPr marL="3657600" marR="0" lvl="8" indent="0" algn="ctr" rtl="0">
              <a:lnSpc>
                <a:spcPct val="90000"/>
              </a:lnSpc>
              <a:spcBef>
                <a:spcPts val="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 name="Shape 28"/>
          <p:cNvSpPr txBox="1">
            <a:spLocks noGrp="1"/>
          </p:cNvSpPr>
          <p:nvPr>
            <p:ph type="sldNum" idx="12"/>
          </p:nvPr>
        </p:nvSpPr>
        <p:spPr>
          <a:xfrm>
            <a:off x="8556783" y="6333134"/>
            <a:ext cx="548700" cy="525000"/>
          </a:xfrm>
          <a:prstGeom prst="rect">
            <a:avLst/>
          </a:prstGeom>
        </p:spPr>
        <p:txBody>
          <a:bodyPr lIns="91425" tIns="45700" rIns="91425" bIns="45700" anchor="ctr" anchorCtr="0">
            <a:noAutofit/>
          </a:bodyPr>
          <a:lstStyle/>
          <a:p>
            <a:pPr lvl="0" algn="r">
              <a:spcBef>
                <a:spcPts val="0"/>
              </a:spcBef>
              <a:buNone/>
            </a:pPr>
            <a:fld id="{00000000-1234-1234-1234-123412341234}" type="slidenum">
              <a:rPr lang="en-US" sz="1300">
                <a:latin typeface="Arial"/>
                <a:ea typeface="Arial"/>
                <a:cs typeface="Arial"/>
                <a:sym typeface="Arial"/>
              </a:rPr>
              <a:t>‹#›</a:t>
            </a:fld>
            <a:endParaRPr lang="en-US" sz="13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798908" y="1825625"/>
            <a:ext cx="3715940" cy="4187952"/>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2" name="Shape 32"/>
          <p:cNvSpPr txBox="1">
            <a:spLocks noGrp="1"/>
          </p:cNvSpPr>
          <p:nvPr>
            <p:ph type="body" idx="2"/>
          </p:nvPr>
        </p:nvSpPr>
        <p:spPr>
          <a:xfrm>
            <a:off x="4629150" y="1825625"/>
            <a:ext cx="3713560" cy="4187952"/>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 name="Shape 33"/>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b="0" i="0" u="none" strike="noStrike" cap="none">
                <a:solidFill>
                  <a:schemeClr val="dk1"/>
                </a:solidFill>
                <a:latin typeface="Quattrocento Sans"/>
                <a:ea typeface="Quattrocento Sans"/>
                <a:cs typeface="Quattrocento Sans"/>
                <a:sym typeface="Quattrocento Sans"/>
              </a:rPr>
              <a:t>‹#›</a:t>
            </a:fld>
            <a:endParaRPr lang="en-US" sz="1100" b="0" i="0" u="none" strike="noStrike" cap="none">
              <a:solidFill>
                <a:schemeClr val="dk1"/>
              </a:solidFill>
              <a:latin typeface="Quattrocento Sans"/>
              <a:ea typeface="Quattrocento Sans"/>
              <a:cs typeface="Quattrocento Sans"/>
              <a:sym typeface="Quattrocento Sans"/>
            </a:endParaRPr>
          </a:p>
        </p:txBody>
      </p:sp>
      <p:sp>
        <p:nvSpPr>
          <p:cNvPr id="34" name="Shape 34"/>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 name="Shape 35"/>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02385" y="1681163"/>
            <a:ext cx="3717036" cy="823912"/>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dk1"/>
              </a:buClr>
              <a:buFont typeface="Arial"/>
              <a:buNone/>
              <a:defRPr sz="2400" b="1"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2000" b="1"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800" b="1"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9pPr>
          </a:lstStyle>
          <a:p>
            <a:endParaRPr/>
          </a:p>
        </p:txBody>
      </p:sp>
      <p:sp>
        <p:nvSpPr>
          <p:cNvPr id="39" name="Shape 39"/>
          <p:cNvSpPr txBox="1">
            <a:spLocks noGrp="1"/>
          </p:cNvSpPr>
          <p:nvPr>
            <p:ph type="body" idx="2"/>
          </p:nvPr>
        </p:nvSpPr>
        <p:spPr>
          <a:xfrm>
            <a:off x="802385" y="2505075"/>
            <a:ext cx="3717036" cy="3476624"/>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0" name="Shape 40"/>
          <p:cNvSpPr txBox="1">
            <a:spLocks noGrp="1"/>
          </p:cNvSpPr>
          <p:nvPr>
            <p:ph type="body" idx="3"/>
          </p:nvPr>
        </p:nvSpPr>
        <p:spPr>
          <a:xfrm>
            <a:off x="4629150" y="1681163"/>
            <a:ext cx="3717036" cy="823912"/>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dk1"/>
              </a:buClr>
              <a:buFont typeface="Arial"/>
              <a:buNone/>
              <a:defRPr sz="2400" b="1"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2000" b="1"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800" b="1"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600" b="1" i="0" u="none" strike="noStrike" cap="none">
                <a:solidFill>
                  <a:schemeClr val="dk1"/>
                </a:solidFill>
                <a:latin typeface="Quattrocento Sans"/>
                <a:ea typeface="Quattrocento Sans"/>
                <a:cs typeface="Quattrocento Sans"/>
                <a:sym typeface="Quattrocento Sans"/>
              </a:defRPr>
            </a:lvl9pPr>
          </a:lstStyle>
          <a:p>
            <a:endParaRPr/>
          </a:p>
        </p:txBody>
      </p:sp>
      <p:sp>
        <p:nvSpPr>
          <p:cNvPr id="41" name="Shape 41"/>
          <p:cNvSpPr txBox="1">
            <a:spLocks noGrp="1"/>
          </p:cNvSpPr>
          <p:nvPr>
            <p:ph type="body" idx="4"/>
          </p:nvPr>
        </p:nvSpPr>
        <p:spPr>
          <a:xfrm>
            <a:off x="4629150" y="2505075"/>
            <a:ext cx="3717036" cy="3476624"/>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Font typeface="Arial"/>
              <a:buChar char="•"/>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2" name="Shape 42"/>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b="0" i="0" u="none" strike="noStrike" cap="none">
                <a:solidFill>
                  <a:schemeClr val="dk1"/>
                </a:solidFill>
                <a:latin typeface="Quattrocento Sans"/>
                <a:ea typeface="Quattrocento Sans"/>
                <a:cs typeface="Quattrocento Sans"/>
                <a:sym typeface="Quattrocento Sans"/>
              </a:rPr>
              <a:t>‹#›</a:t>
            </a:fld>
            <a:endParaRPr lang="en-US" sz="1100" b="0" i="0" u="none" strike="noStrike" cap="none">
              <a:solidFill>
                <a:schemeClr val="dk1"/>
              </a:solidFill>
              <a:latin typeface="Quattrocento Sans"/>
              <a:ea typeface="Quattrocento Sans"/>
              <a:cs typeface="Quattrocento Sans"/>
              <a:sym typeface="Quattrocento Sans"/>
            </a:endParaRPr>
          </a:p>
        </p:txBody>
      </p:sp>
      <p:sp>
        <p:nvSpPr>
          <p:cNvPr id="43" name="Shape 43"/>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4" name="Shape 44"/>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b="0" i="0" u="none" strike="noStrike" cap="none">
                <a:solidFill>
                  <a:schemeClr val="dk1"/>
                </a:solidFill>
                <a:latin typeface="Quattrocento Sans"/>
                <a:ea typeface="Quattrocento Sans"/>
                <a:cs typeface="Quattrocento Sans"/>
                <a:sym typeface="Quattrocento Sans"/>
              </a:rPr>
              <a:t>‹#›</a:t>
            </a:fld>
            <a:endParaRPr lang="en-US" sz="1100" b="0" i="0" u="none" strike="noStrike" cap="none">
              <a:solidFill>
                <a:schemeClr val="dk1"/>
              </a:solidFill>
              <a:latin typeface="Quattrocento Sans"/>
              <a:ea typeface="Quattrocento Sans"/>
              <a:cs typeface="Quattrocento Sans"/>
              <a:sym typeface="Quattrocento Sans"/>
            </a:endParaRPr>
          </a:p>
        </p:txBody>
      </p:sp>
      <p:sp>
        <p:nvSpPr>
          <p:cNvPr id="48" name="Shape 48"/>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49" name="Shape 49"/>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b="0" i="0" u="none" strike="noStrike" cap="none">
                <a:solidFill>
                  <a:schemeClr val="dk1"/>
                </a:solidFill>
                <a:latin typeface="Quattrocento Sans"/>
                <a:ea typeface="Quattrocento Sans"/>
                <a:cs typeface="Quattrocento Sans"/>
                <a:sym typeface="Quattrocento Sans"/>
              </a:rPr>
              <a:t>‹#›</a:t>
            </a:fld>
            <a:endParaRPr lang="en-US" sz="1100" b="0" i="0" u="none" strike="noStrike" cap="none">
              <a:solidFill>
                <a:schemeClr val="dk1"/>
              </a:solidFill>
              <a:latin typeface="Quattrocento Sans"/>
              <a:ea typeface="Quattrocento Sans"/>
              <a:cs typeface="Quattrocento Sans"/>
              <a:sym typeface="Quattrocento Sans"/>
            </a:endParaRPr>
          </a:p>
        </p:txBody>
      </p:sp>
      <p:sp>
        <p:nvSpPr>
          <p:cNvPr id="52" name="Shape 52"/>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3" name="Shape 53"/>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Pictures with Captions">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798908" y="304798"/>
            <a:ext cx="7543802" cy="1216152"/>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56" name="Shape 56"/>
          <p:cNvGrpSpPr/>
          <p:nvPr/>
        </p:nvGrpSpPr>
        <p:grpSpPr>
          <a:xfrm>
            <a:off x="789317" y="1733549"/>
            <a:ext cx="3270376" cy="3050037"/>
            <a:chOff x="895350" y="3313112"/>
            <a:chExt cx="3613150" cy="2790825"/>
          </a:xfrm>
        </p:grpSpPr>
        <p:sp>
          <p:nvSpPr>
            <p:cNvPr id="57" name="Shape 57"/>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58" name="Shape 58"/>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59" name="Shape 59"/>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0" name="Shape 60"/>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1" name="Shape 61"/>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2" name="Shape 62"/>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3" name="Shape 63"/>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4" name="Shape 64"/>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5" name="Shape 65"/>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6" name="Shape 66"/>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7" name="Shape 67"/>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68" name="Shape 68"/>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69" name="Shape 69" descr="An empty placeholder to add an image. Click on the placeholder and select the image that you wish to add."/>
          <p:cNvSpPr>
            <a:spLocks noGrp="1"/>
          </p:cNvSpPr>
          <p:nvPr>
            <p:ph type="pic" idx="2"/>
          </p:nvPr>
        </p:nvSpPr>
        <p:spPr>
          <a:xfrm>
            <a:off x="948770" y="1900209"/>
            <a:ext cx="2951651" cy="2571735"/>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0" name="Shape 70"/>
          <p:cNvSpPr txBox="1">
            <a:spLocks noGrp="1"/>
          </p:cNvSpPr>
          <p:nvPr>
            <p:ph type="body" idx="1"/>
          </p:nvPr>
        </p:nvSpPr>
        <p:spPr>
          <a:xfrm>
            <a:off x="789316" y="4935989"/>
            <a:ext cx="3276734" cy="1007609"/>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71" name="Shape 71"/>
          <p:cNvGrpSpPr/>
          <p:nvPr/>
        </p:nvGrpSpPr>
        <p:grpSpPr>
          <a:xfrm>
            <a:off x="5072334" y="1733549"/>
            <a:ext cx="3270376" cy="3050037"/>
            <a:chOff x="895350" y="3313112"/>
            <a:chExt cx="3613150" cy="2790825"/>
          </a:xfrm>
        </p:grpSpPr>
        <p:sp>
          <p:nvSpPr>
            <p:cNvPr id="72" name="Shape 72"/>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3" name="Shape 73"/>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4" name="Shape 74"/>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5" name="Shape 75"/>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6" name="Shape 76"/>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7" name="Shape 77"/>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8" name="Shape 78"/>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79" name="Shape 79"/>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80" name="Shape 80"/>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81" name="Shape 81"/>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82" name="Shape 82"/>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83" name="Shape 83"/>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84" name="Shape 84" descr="An empty placeholder to add an image. Click on the placeholder and select the image that you wish to add."/>
          <p:cNvSpPr>
            <a:spLocks noGrp="1"/>
          </p:cNvSpPr>
          <p:nvPr>
            <p:ph type="pic" idx="3"/>
          </p:nvPr>
        </p:nvSpPr>
        <p:spPr>
          <a:xfrm>
            <a:off x="5231787" y="1900209"/>
            <a:ext cx="2951651" cy="2571735"/>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5" name="Shape 85"/>
          <p:cNvSpPr txBox="1">
            <a:spLocks noGrp="1"/>
          </p:cNvSpPr>
          <p:nvPr>
            <p:ph type="body" idx="4"/>
          </p:nvPr>
        </p:nvSpPr>
        <p:spPr>
          <a:xfrm>
            <a:off x="5057180" y="4935989"/>
            <a:ext cx="3276734" cy="1007609"/>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6" name="Shape 86"/>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87" name="Shape 87"/>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8" name="Shape 88"/>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hree Pictures with Captions">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Font typeface="Quattrocento Sans"/>
              <a:buNone/>
              <a:defRPr sz="3600" b="0" i="0" u="none" strike="noStrike" cap="none">
                <a:solidFill>
                  <a:srgbClr val="4D290A"/>
                </a:solidFill>
                <a:latin typeface="Quattrocento Sans"/>
                <a:ea typeface="Quattrocento Sans"/>
                <a:cs typeface="Quattrocento Sans"/>
                <a:sym typeface="Quattrocento San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91" name="Shape 91"/>
          <p:cNvGrpSpPr/>
          <p:nvPr/>
        </p:nvGrpSpPr>
        <p:grpSpPr>
          <a:xfrm rot="5400000">
            <a:off x="393436" y="2064320"/>
            <a:ext cx="3123346" cy="2317298"/>
            <a:chOff x="895350" y="3313112"/>
            <a:chExt cx="3613150" cy="2790825"/>
          </a:xfrm>
        </p:grpSpPr>
        <p:sp>
          <p:nvSpPr>
            <p:cNvPr id="92" name="Shape 92"/>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3" name="Shape 93"/>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4" name="Shape 94"/>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5" name="Shape 95"/>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6" name="Shape 96"/>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7" name="Shape 97"/>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8" name="Shape 98"/>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99" name="Shape 99"/>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0" name="Shape 100"/>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1" name="Shape 101"/>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2" name="Shape 102"/>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3" name="Shape 103"/>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04" name="Shape 104" descr="An empty placeholder to add an image. Click on the placeholder and select the image that you wish to add."/>
          <p:cNvSpPr>
            <a:spLocks noGrp="1"/>
          </p:cNvSpPr>
          <p:nvPr>
            <p:ph type="pic" idx="2"/>
          </p:nvPr>
        </p:nvSpPr>
        <p:spPr>
          <a:xfrm>
            <a:off x="936875" y="1824284"/>
            <a:ext cx="2036467" cy="2776308"/>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5" name="Shape 105"/>
          <p:cNvSpPr txBox="1">
            <a:spLocks noGrp="1"/>
          </p:cNvSpPr>
          <p:nvPr>
            <p:ph type="body" idx="1"/>
          </p:nvPr>
        </p:nvSpPr>
        <p:spPr>
          <a:xfrm>
            <a:off x="926408" y="4947405"/>
            <a:ext cx="2057400" cy="914400"/>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06" name="Shape 106"/>
          <p:cNvGrpSpPr/>
          <p:nvPr/>
        </p:nvGrpSpPr>
        <p:grpSpPr>
          <a:xfrm rot="5400000">
            <a:off x="2997433" y="2064320"/>
            <a:ext cx="3123346" cy="2317298"/>
            <a:chOff x="895350" y="3313112"/>
            <a:chExt cx="3613150" cy="2790825"/>
          </a:xfrm>
        </p:grpSpPr>
        <p:sp>
          <p:nvSpPr>
            <p:cNvPr id="107" name="Shape 107"/>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8" name="Shape 108"/>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09" name="Shape 109"/>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0" name="Shape 110"/>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1" name="Shape 111"/>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2" name="Shape 112"/>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3" name="Shape 113"/>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4" name="Shape 114"/>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5" name="Shape 115"/>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6" name="Shape 116"/>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7" name="Shape 117"/>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18" name="Shape 118"/>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19" name="Shape 119" descr="An empty placeholder to add an image. Click on the placeholder and select the image that you wish to add."/>
          <p:cNvSpPr>
            <a:spLocks noGrp="1"/>
          </p:cNvSpPr>
          <p:nvPr>
            <p:ph type="pic" idx="3"/>
          </p:nvPr>
        </p:nvSpPr>
        <p:spPr>
          <a:xfrm>
            <a:off x="3540692" y="1824284"/>
            <a:ext cx="2036826" cy="2776308"/>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0" name="Shape 120"/>
          <p:cNvSpPr txBox="1">
            <a:spLocks noGrp="1"/>
          </p:cNvSpPr>
          <p:nvPr>
            <p:ph type="body" idx="4"/>
          </p:nvPr>
        </p:nvSpPr>
        <p:spPr>
          <a:xfrm>
            <a:off x="3530405" y="4947405"/>
            <a:ext cx="2057400" cy="914400"/>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grpSp>
        <p:nvGrpSpPr>
          <p:cNvPr id="121" name="Shape 121"/>
          <p:cNvGrpSpPr/>
          <p:nvPr/>
        </p:nvGrpSpPr>
        <p:grpSpPr>
          <a:xfrm rot="5400000">
            <a:off x="5623839" y="2064320"/>
            <a:ext cx="3123346" cy="2317298"/>
            <a:chOff x="895350" y="3313112"/>
            <a:chExt cx="3613150" cy="2790825"/>
          </a:xfrm>
        </p:grpSpPr>
        <p:sp>
          <p:nvSpPr>
            <p:cNvPr id="122" name="Shape 122"/>
            <p:cNvSpPr/>
            <p:nvPr/>
          </p:nvSpPr>
          <p:spPr>
            <a:xfrm>
              <a:off x="963612" y="3725862"/>
              <a:ext cx="11113" cy="1952624"/>
            </a:xfrm>
            <a:custGeom>
              <a:avLst/>
              <a:gdLst/>
              <a:ahLst/>
              <a:cxnLst/>
              <a:rect l="0" t="0" r="0" b="0"/>
              <a:pathLst>
                <a:path w="120000" h="120000" extrusionOk="0">
                  <a:moveTo>
                    <a:pt x="72000" y="0"/>
                  </a:moveTo>
                  <a:cubicBezTo>
                    <a:pt x="96000" y="10092"/>
                    <a:pt x="96000" y="20046"/>
                    <a:pt x="96000" y="30000"/>
                  </a:cubicBezTo>
                  <a:cubicBezTo>
                    <a:pt x="96000" y="34976"/>
                    <a:pt x="72000" y="40092"/>
                    <a:pt x="72000" y="45069"/>
                  </a:cubicBezTo>
                  <a:cubicBezTo>
                    <a:pt x="72000" y="50046"/>
                    <a:pt x="72000" y="55023"/>
                    <a:pt x="96000" y="60000"/>
                  </a:cubicBezTo>
                  <a:cubicBezTo>
                    <a:pt x="96000" y="70092"/>
                    <a:pt x="120000" y="80046"/>
                    <a:pt x="96000" y="90000"/>
                  </a:cubicBezTo>
                  <a:cubicBezTo>
                    <a:pt x="120000" y="94976"/>
                    <a:pt x="96000" y="100092"/>
                    <a:pt x="96000" y="105069"/>
                  </a:cubicBezTo>
                  <a:cubicBezTo>
                    <a:pt x="96000" y="110046"/>
                    <a:pt x="72000" y="115023"/>
                    <a:pt x="72000" y="120000"/>
                  </a:cubicBezTo>
                  <a:cubicBezTo>
                    <a:pt x="48000" y="120000"/>
                    <a:pt x="48000" y="120000"/>
                    <a:pt x="48000" y="120000"/>
                  </a:cubicBezTo>
                  <a:cubicBezTo>
                    <a:pt x="48000" y="115023"/>
                    <a:pt x="24000" y="110046"/>
                    <a:pt x="24000" y="105069"/>
                  </a:cubicBezTo>
                  <a:cubicBezTo>
                    <a:pt x="24000" y="100092"/>
                    <a:pt x="0" y="94976"/>
                    <a:pt x="0" y="90000"/>
                  </a:cubicBezTo>
                  <a:cubicBezTo>
                    <a:pt x="0" y="80046"/>
                    <a:pt x="24000" y="70092"/>
                    <a:pt x="24000" y="60000"/>
                  </a:cubicBezTo>
                  <a:cubicBezTo>
                    <a:pt x="48000" y="55023"/>
                    <a:pt x="48000" y="50046"/>
                    <a:pt x="48000" y="45069"/>
                  </a:cubicBezTo>
                  <a:cubicBezTo>
                    <a:pt x="48000" y="40092"/>
                    <a:pt x="24000" y="34976"/>
                    <a:pt x="24000" y="30000"/>
                  </a:cubicBezTo>
                  <a:cubicBezTo>
                    <a:pt x="0" y="20046"/>
                    <a:pt x="24000" y="10092"/>
                    <a:pt x="48000" y="0"/>
                  </a:cubicBezTo>
                  <a:lnTo>
                    <a:pt x="72000" y="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3" name="Shape 123"/>
            <p:cNvSpPr/>
            <p:nvPr/>
          </p:nvSpPr>
          <p:spPr>
            <a:xfrm>
              <a:off x="1350962" y="6038850"/>
              <a:ext cx="2736850" cy="11113"/>
            </a:xfrm>
            <a:custGeom>
              <a:avLst/>
              <a:gdLst/>
              <a:ahLst/>
              <a:cxnLst/>
              <a:rect l="0" t="0" r="0" b="0"/>
              <a:pathLst>
                <a:path w="120000" h="120000" extrusionOk="0">
                  <a:moveTo>
                    <a:pt x="0" y="48000"/>
                  </a:moveTo>
                  <a:cubicBezTo>
                    <a:pt x="9967" y="24000"/>
                    <a:pt x="19934" y="0"/>
                    <a:pt x="30000" y="24000"/>
                  </a:cubicBezTo>
                  <a:cubicBezTo>
                    <a:pt x="34934" y="24000"/>
                    <a:pt x="39967" y="48000"/>
                    <a:pt x="45000" y="48000"/>
                  </a:cubicBezTo>
                  <a:cubicBezTo>
                    <a:pt x="49934" y="48000"/>
                    <a:pt x="54967" y="24000"/>
                    <a:pt x="60000" y="24000"/>
                  </a:cubicBezTo>
                  <a:cubicBezTo>
                    <a:pt x="69967" y="24000"/>
                    <a:pt x="79934" y="0"/>
                    <a:pt x="90000" y="0"/>
                  </a:cubicBezTo>
                  <a:cubicBezTo>
                    <a:pt x="94934" y="0"/>
                    <a:pt x="99967" y="24000"/>
                    <a:pt x="105000" y="24000"/>
                  </a:cubicBezTo>
                  <a:cubicBezTo>
                    <a:pt x="109934" y="24000"/>
                    <a:pt x="114967" y="24000"/>
                    <a:pt x="120000" y="48000"/>
                  </a:cubicBezTo>
                  <a:cubicBezTo>
                    <a:pt x="120000" y="48000"/>
                    <a:pt x="120000" y="48000"/>
                    <a:pt x="120000" y="48000"/>
                  </a:cubicBezTo>
                  <a:cubicBezTo>
                    <a:pt x="114967" y="72000"/>
                    <a:pt x="109934" y="72000"/>
                    <a:pt x="105000" y="96000"/>
                  </a:cubicBezTo>
                  <a:cubicBezTo>
                    <a:pt x="99967" y="96000"/>
                    <a:pt x="94934" y="96000"/>
                    <a:pt x="90000" y="96000"/>
                  </a:cubicBezTo>
                  <a:cubicBezTo>
                    <a:pt x="79934" y="120000"/>
                    <a:pt x="69967" y="96000"/>
                    <a:pt x="60000" y="72000"/>
                  </a:cubicBezTo>
                  <a:cubicBezTo>
                    <a:pt x="54967" y="72000"/>
                    <a:pt x="49934" y="72000"/>
                    <a:pt x="45000" y="72000"/>
                  </a:cubicBezTo>
                  <a:cubicBezTo>
                    <a:pt x="39967" y="72000"/>
                    <a:pt x="34934" y="96000"/>
                    <a:pt x="30000" y="96000"/>
                  </a:cubicBezTo>
                  <a:cubicBezTo>
                    <a:pt x="19934" y="96000"/>
                    <a:pt x="9967" y="96000"/>
                    <a:pt x="0" y="48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4" name="Shape 124"/>
            <p:cNvSpPr/>
            <p:nvPr/>
          </p:nvSpPr>
          <p:spPr>
            <a:xfrm>
              <a:off x="1330325" y="3378200"/>
              <a:ext cx="2743199" cy="11113"/>
            </a:xfrm>
            <a:custGeom>
              <a:avLst/>
              <a:gdLst/>
              <a:ahLst/>
              <a:cxnLst/>
              <a:rect l="0" t="0" r="0" b="0"/>
              <a:pathLst>
                <a:path w="120000" h="120000" extrusionOk="0">
                  <a:moveTo>
                    <a:pt x="0" y="48000"/>
                  </a:moveTo>
                  <a:cubicBezTo>
                    <a:pt x="9942" y="24000"/>
                    <a:pt x="19983" y="0"/>
                    <a:pt x="29926" y="24000"/>
                  </a:cubicBezTo>
                  <a:cubicBezTo>
                    <a:pt x="34946" y="24000"/>
                    <a:pt x="39967" y="48000"/>
                    <a:pt x="44987" y="48000"/>
                  </a:cubicBezTo>
                  <a:cubicBezTo>
                    <a:pt x="50008" y="48000"/>
                    <a:pt x="55028" y="24000"/>
                    <a:pt x="59950" y="24000"/>
                  </a:cubicBezTo>
                  <a:cubicBezTo>
                    <a:pt x="69991" y="24000"/>
                    <a:pt x="80032" y="0"/>
                    <a:pt x="89975" y="0"/>
                  </a:cubicBezTo>
                  <a:cubicBezTo>
                    <a:pt x="94995" y="0"/>
                    <a:pt x="100016" y="24000"/>
                    <a:pt x="105036" y="24000"/>
                  </a:cubicBezTo>
                  <a:cubicBezTo>
                    <a:pt x="109958" y="24000"/>
                    <a:pt x="114979" y="24000"/>
                    <a:pt x="120000" y="48000"/>
                  </a:cubicBezTo>
                  <a:cubicBezTo>
                    <a:pt x="120000" y="72000"/>
                    <a:pt x="120000" y="72000"/>
                    <a:pt x="120000" y="72000"/>
                  </a:cubicBezTo>
                  <a:cubicBezTo>
                    <a:pt x="114979" y="72000"/>
                    <a:pt x="109958" y="96000"/>
                    <a:pt x="105036" y="96000"/>
                  </a:cubicBezTo>
                  <a:cubicBezTo>
                    <a:pt x="100016" y="96000"/>
                    <a:pt x="94995" y="96000"/>
                    <a:pt x="89975" y="96000"/>
                  </a:cubicBezTo>
                  <a:cubicBezTo>
                    <a:pt x="80032" y="120000"/>
                    <a:pt x="69991" y="96000"/>
                    <a:pt x="59950" y="72000"/>
                  </a:cubicBezTo>
                  <a:cubicBezTo>
                    <a:pt x="55028" y="72000"/>
                    <a:pt x="50008" y="72000"/>
                    <a:pt x="44987" y="72000"/>
                  </a:cubicBezTo>
                  <a:cubicBezTo>
                    <a:pt x="39967" y="72000"/>
                    <a:pt x="34946" y="96000"/>
                    <a:pt x="29926" y="96000"/>
                  </a:cubicBezTo>
                  <a:cubicBezTo>
                    <a:pt x="19983" y="96000"/>
                    <a:pt x="9942" y="96000"/>
                    <a:pt x="0" y="72000"/>
                  </a:cubicBezTo>
                  <a:lnTo>
                    <a:pt x="0" y="48000"/>
                  </a:ln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5" name="Shape 125"/>
            <p:cNvSpPr/>
            <p:nvPr/>
          </p:nvSpPr>
          <p:spPr>
            <a:xfrm>
              <a:off x="4443412" y="3759200"/>
              <a:ext cx="9524" cy="1919287"/>
            </a:xfrm>
            <a:custGeom>
              <a:avLst/>
              <a:gdLst/>
              <a:ahLst/>
              <a:cxnLst/>
              <a:rect l="0" t="0" r="0" b="0"/>
              <a:pathLst>
                <a:path w="120000" h="120000" extrusionOk="0">
                  <a:moveTo>
                    <a:pt x="60000" y="120000"/>
                  </a:moveTo>
                  <a:cubicBezTo>
                    <a:pt x="0" y="110011"/>
                    <a:pt x="0" y="100023"/>
                    <a:pt x="0" y="90035"/>
                  </a:cubicBezTo>
                  <a:cubicBezTo>
                    <a:pt x="0" y="84970"/>
                    <a:pt x="30000" y="80046"/>
                    <a:pt x="30000" y="74982"/>
                  </a:cubicBezTo>
                  <a:cubicBezTo>
                    <a:pt x="30000" y="70058"/>
                    <a:pt x="30000" y="64994"/>
                    <a:pt x="30000" y="60070"/>
                  </a:cubicBezTo>
                  <a:cubicBezTo>
                    <a:pt x="0" y="50082"/>
                    <a:pt x="0" y="39953"/>
                    <a:pt x="0" y="29964"/>
                  </a:cubicBezTo>
                  <a:cubicBezTo>
                    <a:pt x="0" y="25041"/>
                    <a:pt x="0" y="19976"/>
                    <a:pt x="0" y="15052"/>
                  </a:cubicBezTo>
                  <a:cubicBezTo>
                    <a:pt x="30000" y="9988"/>
                    <a:pt x="30000" y="5064"/>
                    <a:pt x="60000" y="0"/>
                  </a:cubicBezTo>
                  <a:cubicBezTo>
                    <a:pt x="60000" y="0"/>
                    <a:pt x="60000" y="0"/>
                    <a:pt x="60000" y="0"/>
                  </a:cubicBezTo>
                  <a:cubicBezTo>
                    <a:pt x="90000" y="5064"/>
                    <a:pt x="90000" y="9988"/>
                    <a:pt x="90000" y="15052"/>
                  </a:cubicBezTo>
                  <a:cubicBezTo>
                    <a:pt x="120000" y="19976"/>
                    <a:pt x="120000" y="25041"/>
                    <a:pt x="120000" y="29964"/>
                  </a:cubicBezTo>
                  <a:cubicBezTo>
                    <a:pt x="120000" y="39953"/>
                    <a:pt x="90000" y="50082"/>
                    <a:pt x="90000" y="60070"/>
                  </a:cubicBezTo>
                  <a:cubicBezTo>
                    <a:pt x="90000" y="64994"/>
                    <a:pt x="60000" y="70058"/>
                    <a:pt x="60000" y="74982"/>
                  </a:cubicBezTo>
                  <a:cubicBezTo>
                    <a:pt x="90000" y="80046"/>
                    <a:pt x="90000" y="84970"/>
                    <a:pt x="90000" y="90035"/>
                  </a:cubicBezTo>
                  <a:cubicBezTo>
                    <a:pt x="120000" y="100023"/>
                    <a:pt x="90000" y="110011"/>
                    <a:pt x="60000" y="12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6" name="Shape 126"/>
            <p:cNvSpPr/>
            <p:nvPr/>
          </p:nvSpPr>
          <p:spPr>
            <a:xfrm>
              <a:off x="903287" y="5772150"/>
              <a:ext cx="341312" cy="331788"/>
            </a:xfrm>
            <a:custGeom>
              <a:avLst/>
              <a:gdLst/>
              <a:ahLst/>
              <a:cxnLst/>
              <a:rect l="0" t="0" r="0" b="0"/>
              <a:pathLst>
                <a:path w="120000" h="120000" extrusionOk="0">
                  <a:moveTo>
                    <a:pt x="100263" y="98918"/>
                  </a:moveTo>
                  <a:cubicBezTo>
                    <a:pt x="90789" y="95675"/>
                    <a:pt x="78157" y="111081"/>
                    <a:pt x="66315" y="108648"/>
                  </a:cubicBezTo>
                  <a:cubicBezTo>
                    <a:pt x="72631" y="115135"/>
                    <a:pt x="83684" y="105405"/>
                    <a:pt x="88421" y="106216"/>
                  </a:cubicBezTo>
                  <a:cubicBezTo>
                    <a:pt x="75000" y="119189"/>
                    <a:pt x="52105" y="102972"/>
                    <a:pt x="37894" y="115135"/>
                  </a:cubicBezTo>
                  <a:cubicBezTo>
                    <a:pt x="15000" y="115135"/>
                    <a:pt x="789" y="99729"/>
                    <a:pt x="3157" y="77027"/>
                  </a:cubicBezTo>
                  <a:cubicBezTo>
                    <a:pt x="4736" y="66486"/>
                    <a:pt x="15000" y="60000"/>
                    <a:pt x="15789" y="49459"/>
                  </a:cubicBezTo>
                  <a:cubicBezTo>
                    <a:pt x="18157" y="47027"/>
                    <a:pt x="17368" y="48648"/>
                    <a:pt x="20526" y="47027"/>
                  </a:cubicBezTo>
                  <a:cubicBezTo>
                    <a:pt x="19736" y="36486"/>
                    <a:pt x="26052" y="27567"/>
                    <a:pt x="24473" y="18648"/>
                  </a:cubicBezTo>
                  <a:cubicBezTo>
                    <a:pt x="23684" y="9729"/>
                    <a:pt x="15000" y="6486"/>
                    <a:pt x="15000" y="0"/>
                  </a:cubicBezTo>
                  <a:cubicBezTo>
                    <a:pt x="28421" y="5675"/>
                    <a:pt x="32368" y="29189"/>
                    <a:pt x="26052" y="46216"/>
                  </a:cubicBezTo>
                  <a:cubicBezTo>
                    <a:pt x="26842" y="48648"/>
                    <a:pt x="31578" y="47837"/>
                    <a:pt x="32368" y="51081"/>
                  </a:cubicBezTo>
                  <a:cubicBezTo>
                    <a:pt x="33947" y="55945"/>
                    <a:pt x="31578" y="60810"/>
                    <a:pt x="28421" y="64864"/>
                  </a:cubicBezTo>
                  <a:cubicBezTo>
                    <a:pt x="21315" y="64054"/>
                    <a:pt x="15789" y="60000"/>
                    <a:pt x="20526" y="54324"/>
                  </a:cubicBezTo>
                  <a:cubicBezTo>
                    <a:pt x="789" y="71351"/>
                    <a:pt x="11052" y="120000"/>
                    <a:pt x="50526" y="107027"/>
                  </a:cubicBezTo>
                  <a:cubicBezTo>
                    <a:pt x="42631" y="95675"/>
                    <a:pt x="57631" y="78648"/>
                    <a:pt x="66315" y="90810"/>
                  </a:cubicBezTo>
                  <a:cubicBezTo>
                    <a:pt x="67894" y="99729"/>
                    <a:pt x="63947" y="102162"/>
                    <a:pt x="60789" y="106216"/>
                  </a:cubicBezTo>
                  <a:cubicBezTo>
                    <a:pt x="79736" y="111081"/>
                    <a:pt x="105000" y="82702"/>
                    <a:pt x="120000" y="104594"/>
                  </a:cubicBezTo>
                  <a:cubicBezTo>
                    <a:pt x="112894" y="94864"/>
                    <a:pt x="97894" y="100540"/>
                    <a:pt x="90000" y="106216"/>
                  </a:cubicBezTo>
                  <a:cubicBezTo>
                    <a:pt x="91578" y="102162"/>
                    <a:pt x="97105" y="102162"/>
                    <a:pt x="100263" y="98918"/>
                  </a:cubicBezTo>
                  <a:close/>
                  <a:moveTo>
                    <a:pt x="58421" y="103783"/>
                  </a:moveTo>
                  <a:cubicBezTo>
                    <a:pt x="71842" y="102972"/>
                    <a:pt x="61578" y="79459"/>
                    <a:pt x="53684" y="90810"/>
                  </a:cubicBezTo>
                  <a:cubicBezTo>
                    <a:pt x="59210" y="90810"/>
                    <a:pt x="54473" y="94864"/>
                    <a:pt x="52105" y="94864"/>
                  </a:cubicBezTo>
                  <a:cubicBezTo>
                    <a:pt x="52105" y="96486"/>
                    <a:pt x="52105" y="98918"/>
                    <a:pt x="52105" y="101351"/>
                  </a:cubicBezTo>
                  <a:cubicBezTo>
                    <a:pt x="53684" y="102162"/>
                    <a:pt x="54473" y="103783"/>
                    <a:pt x="57631" y="103783"/>
                  </a:cubicBezTo>
                  <a:cubicBezTo>
                    <a:pt x="59210" y="100540"/>
                    <a:pt x="63157" y="94864"/>
                    <a:pt x="58421" y="92432"/>
                  </a:cubicBezTo>
                  <a:cubicBezTo>
                    <a:pt x="66315" y="93243"/>
                    <a:pt x="61578" y="101351"/>
                    <a:pt x="58421" y="103783"/>
                  </a:cubicBezTo>
                  <a:close/>
                  <a:moveTo>
                    <a:pt x="7105" y="71351"/>
                  </a:moveTo>
                  <a:cubicBezTo>
                    <a:pt x="0" y="98108"/>
                    <a:pt x="22105" y="120000"/>
                    <a:pt x="44210" y="109459"/>
                  </a:cubicBezTo>
                  <a:cubicBezTo>
                    <a:pt x="15789" y="117567"/>
                    <a:pt x="10263" y="93243"/>
                    <a:pt x="7105" y="71351"/>
                  </a:cubicBezTo>
                  <a:close/>
                  <a:moveTo>
                    <a:pt x="29210" y="49459"/>
                  </a:moveTo>
                  <a:cubicBezTo>
                    <a:pt x="30000" y="55945"/>
                    <a:pt x="26842" y="58378"/>
                    <a:pt x="24473" y="62432"/>
                  </a:cubicBezTo>
                  <a:cubicBezTo>
                    <a:pt x="31578" y="63243"/>
                    <a:pt x="33157" y="53513"/>
                    <a:pt x="29210" y="49459"/>
                  </a:cubicBezTo>
                  <a:close/>
                  <a:moveTo>
                    <a:pt x="23684" y="46216"/>
                  </a:moveTo>
                  <a:cubicBezTo>
                    <a:pt x="23684" y="39729"/>
                    <a:pt x="30000" y="32432"/>
                    <a:pt x="26052" y="25135"/>
                  </a:cubicBezTo>
                  <a:cubicBezTo>
                    <a:pt x="26842" y="33243"/>
                    <a:pt x="20526" y="39729"/>
                    <a:pt x="23684" y="46216"/>
                  </a:cubicBezTo>
                  <a:close/>
                  <a:moveTo>
                    <a:pt x="23684" y="49459"/>
                  </a:moveTo>
                  <a:cubicBezTo>
                    <a:pt x="22105" y="51081"/>
                    <a:pt x="21315" y="58378"/>
                    <a:pt x="23684" y="60000"/>
                  </a:cubicBezTo>
                  <a:cubicBezTo>
                    <a:pt x="26052" y="56756"/>
                    <a:pt x="28421" y="51081"/>
                    <a:pt x="23684" y="4945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7" name="Shape 127"/>
            <p:cNvSpPr/>
            <p:nvPr/>
          </p:nvSpPr>
          <p:spPr>
            <a:xfrm>
              <a:off x="906462" y="5768975"/>
              <a:ext cx="341312" cy="323850"/>
            </a:xfrm>
            <a:custGeom>
              <a:avLst/>
              <a:gdLst/>
              <a:ahLst/>
              <a:cxnLst/>
              <a:rect l="0" t="0" r="0" b="0"/>
              <a:pathLst>
                <a:path w="120000" h="120000" extrusionOk="0">
                  <a:moveTo>
                    <a:pt x="37350" y="120000"/>
                  </a:moveTo>
                  <a:cubicBezTo>
                    <a:pt x="36556" y="120000"/>
                    <a:pt x="36556" y="120000"/>
                    <a:pt x="36556" y="120000"/>
                  </a:cubicBezTo>
                  <a:cubicBezTo>
                    <a:pt x="25430" y="120000"/>
                    <a:pt x="15099" y="115833"/>
                    <a:pt x="8741" y="107500"/>
                  </a:cubicBezTo>
                  <a:cubicBezTo>
                    <a:pt x="2384" y="100833"/>
                    <a:pt x="0" y="90833"/>
                    <a:pt x="1589" y="80000"/>
                  </a:cubicBezTo>
                  <a:cubicBezTo>
                    <a:pt x="2384" y="75000"/>
                    <a:pt x="4768" y="70000"/>
                    <a:pt x="7947" y="65833"/>
                  </a:cubicBezTo>
                  <a:cubicBezTo>
                    <a:pt x="10331" y="60833"/>
                    <a:pt x="13509" y="56666"/>
                    <a:pt x="13509" y="51666"/>
                  </a:cubicBezTo>
                  <a:cubicBezTo>
                    <a:pt x="13509" y="51666"/>
                    <a:pt x="13509" y="51666"/>
                    <a:pt x="13509" y="51666"/>
                  </a:cubicBezTo>
                  <a:cubicBezTo>
                    <a:pt x="15099" y="50000"/>
                    <a:pt x="15894" y="49166"/>
                    <a:pt x="16688" y="49166"/>
                  </a:cubicBezTo>
                  <a:cubicBezTo>
                    <a:pt x="16688" y="49166"/>
                    <a:pt x="17483" y="49166"/>
                    <a:pt x="18278" y="49166"/>
                  </a:cubicBezTo>
                  <a:cubicBezTo>
                    <a:pt x="18278" y="44166"/>
                    <a:pt x="19072" y="39166"/>
                    <a:pt x="20662" y="34166"/>
                  </a:cubicBezTo>
                  <a:cubicBezTo>
                    <a:pt x="22251" y="29166"/>
                    <a:pt x="23841" y="25000"/>
                    <a:pt x="23046" y="20000"/>
                  </a:cubicBezTo>
                  <a:cubicBezTo>
                    <a:pt x="22251" y="15833"/>
                    <a:pt x="19867" y="12500"/>
                    <a:pt x="17483" y="10000"/>
                  </a:cubicBezTo>
                  <a:cubicBezTo>
                    <a:pt x="15099" y="6666"/>
                    <a:pt x="12715" y="4166"/>
                    <a:pt x="12715" y="833"/>
                  </a:cubicBezTo>
                  <a:cubicBezTo>
                    <a:pt x="12715" y="0"/>
                    <a:pt x="12715" y="0"/>
                    <a:pt x="12715" y="0"/>
                  </a:cubicBezTo>
                  <a:cubicBezTo>
                    <a:pt x="13509" y="0"/>
                    <a:pt x="13509" y="0"/>
                    <a:pt x="13509" y="0"/>
                  </a:cubicBezTo>
                  <a:cubicBezTo>
                    <a:pt x="27814" y="6666"/>
                    <a:pt x="31788" y="30833"/>
                    <a:pt x="25430" y="48333"/>
                  </a:cubicBezTo>
                  <a:cubicBezTo>
                    <a:pt x="25430" y="49166"/>
                    <a:pt x="27019" y="49166"/>
                    <a:pt x="27814" y="50000"/>
                  </a:cubicBezTo>
                  <a:cubicBezTo>
                    <a:pt x="29403" y="50833"/>
                    <a:pt x="30993" y="50833"/>
                    <a:pt x="31788" y="52500"/>
                  </a:cubicBezTo>
                  <a:cubicBezTo>
                    <a:pt x="34172" y="60000"/>
                    <a:pt x="29403" y="65000"/>
                    <a:pt x="27019" y="67500"/>
                  </a:cubicBezTo>
                  <a:cubicBezTo>
                    <a:pt x="27019" y="67500"/>
                    <a:pt x="27019" y="67500"/>
                    <a:pt x="27019" y="67500"/>
                  </a:cubicBezTo>
                  <a:cubicBezTo>
                    <a:pt x="27019" y="67500"/>
                    <a:pt x="27019" y="67500"/>
                    <a:pt x="27019" y="67500"/>
                  </a:cubicBezTo>
                  <a:cubicBezTo>
                    <a:pt x="22251" y="67500"/>
                    <a:pt x="18278" y="65833"/>
                    <a:pt x="17483" y="63333"/>
                  </a:cubicBezTo>
                  <a:cubicBezTo>
                    <a:pt x="16688" y="62500"/>
                    <a:pt x="16688" y="60833"/>
                    <a:pt x="16688" y="59166"/>
                  </a:cubicBezTo>
                  <a:cubicBezTo>
                    <a:pt x="9536" y="68333"/>
                    <a:pt x="7947" y="81666"/>
                    <a:pt x="11920" y="93333"/>
                  </a:cubicBezTo>
                  <a:cubicBezTo>
                    <a:pt x="15894" y="105833"/>
                    <a:pt x="25430" y="112500"/>
                    <a:pt x="36556" y="112500"/>
                  </a:cubicBezTo>
                  <a:cubicBezTo>
                    <a:pt x="40529" y="112500"/>
                    <a:pt x="44503" y="111666"/>
                    <a:pt x="48476" y="110833"/>
                  </a:cubicBezTo>
                  <a:cubicBezTo>
                    <a:pt x="46092" y="106666"/>
                    <a:pt x="45298" y="101666"/>
                    <a:pt x="47682" y="96666"/>
                  </a:cubicBezTo>
                  <a:cubicBezTo>
                    <a:pt x="50066" y="92500"/>
                    <a:pt x="54039" y="89166"/>
                    <a:pt x="58013" y="89166"/>
                  </a:cubicBezTo>
                  <a:cubicBezTo>
                    <a:pt x="59602" y="89166"/>
                    <a:pt x="62781" y="90000"/>
                    <a:pt x="65960" y="94166"/>
                  </a:cubicBezTo>
                  <a:cubicBezTo>
                    <a:pt x="65960" y="94166"/>
                    <a:pt x="65960" y="94166"/>
                    <a:pt x="65960" y="94166"/>
                  </a:cubicBezTo>
                  <a:cubicBezTo>
                    <a:pt x="66754" y="101666"/>
                    <a:pt x="64370" y="105000"/>
                    <a:pt x="61192" y="108333"/>
                  </a:cubicBezTo>
                  <a:cubicBezTo>
                    <a:pt x="61192" y="108333"/>
                    <a:pt x="61192" y="109166"/>
                    <a:pt x="60397" y="109166"/>
                  </a:cubicBezTo>
                  <a:cubicBezTo>
                    <a:pt x="61986" y="110000"/>
                    <a:pt x="63576" y="110000"/>
                    <a:pt x="65165" y="110000"/>
                  </a:cubicBezTo>
                  <a:cubicBezTo>
                    <a:pt x="71523" y="110000"/>
                    <a:pt x="77880" y="107500"/>
                    <a:pt x="85033" y="104166"/>
                  </a:cubicBezTo>
                  <a:cubicBezTo>
                    <a:pt x="91390" y="101666"/>
                    <a:pt x="97748" y="99166"/>
                    <a:pt x="104105" y="99166"/>
                  </a:cubicBezTo>
                  <a:cubicBezTo>
                    <a:pt x="110463" y="99166"/>
                    <a:pt x="116026" y="102500"/>
                    <a:pt x="120000" y="108333"/>
                  </a:cubicBezTo>
                  <a:cubicBezTo>
                    <a:pt x="119205" y="109166"/>
                    <a:pt x="119205" y="109166"/>
                    <a:pt x="119205" y="109166"/>
                  </a:cubicBezTo>
                  <a:cubicBezTo>
                    <a:pt x="116026" y="105833"/>
                    <a:pt x="112847" y="103333"/>
                    <a:pt x="108079" y="103333"/>
                  </a:cubicBezTo>
                  <a:cubicBezTo>
                    <a:pt x="100132" y="103333"/>
                    <a:pt x="91390" y="109166"/>
                    <a:pt x="89006" y="110000"/>
                  </a:cubicBezTo>
                  <a:cubicBezTo>
                    <a:pt x="87417" y="111666"/>
                    <a:pt x="87417" y="111666"/>
                    <a:pt x="87417" y="111666"/>
                  </a:cubicBezTo>
                  <a:cubicBezTo>
                    <a:pt x="87417" y="110833"/>
                    <a:pt x="87417" y="110833"/>
                    <a:pt x="87417" y="110833"/>
                  </a:cubicBezTo>
                  <a:cubicBezTo>
                    <a:pt x="83443" y="114166"/>
                    <a:pt x="78675" y="115833"/>
                    <a:pt x="71523" y="115833"/>
                  </a:cubicBezTo>
                  <a:cubicBezTo>
                    <a:pt x="68344" y="115833"/>
                    <a:pt x="65165" y="115833"/>
                    <a:pt x="61986" y="115833"/>
                  </a:cubicBezTo>
                  <a:cubicBezTo>
                    <a:pt x="58807" y="115000"/>
                    <a:pt x="55629" y="115000"/>
                    <a:pt x="52450" y="115000"/>
                  </a:cubicBezTo>
                  <a:cubicBezTo>
                    <a:pt x="46092" y="115000"/>
                    <a:pt x="41324" y="116666"/>
                    <a:pt x="37350" y="120000"/>
                  </a:cubicBezTo>
                  <a:close/>
                  <a:moveTo>
                    <a:pt x="5562" y="71666"/>
                  </a:moveTo>
                  <a:cubicBezTo>
                    <a:pt x="3973" y="74166"/>
                    <a:pt x="3178" y="77500"/>
                    <a:pt x="2384" y="80000"/>
                  </a:cubicBezTo>
                  <a:cubicBezTo>
                    <a:pt x="1589" y="90833"/>
                    <a:pt x="3973" y="100000"/>
                    <a:pt x="9536" y="106666"/>
                  </a:cubicBezTo>
                  <a:cubicBezTo>
                    <a:pt x="15894" y="114166"/>
                    <a:pt x="25430" y="118333"/>
                    <a:pt x="36556" y="118333"/>
                  </a:cubicBezTo>
                  <a:cubicBezTo>
                    <a:pt x="40529" y="115000"/>
                    <a:pt x="45298" y="113333"/>
                    <a:pt x="52450" y="113333"/>
                  </a:cubicBezTo>
                  <a:cubicBezTo>
                    <a:pt x="55629" y="113333"/>
                    <a:pt x="58807" y="114166"/>
                    <a:pt x="61986" y="114166"/>
                  </a:cubicBezTo>
                  <a:cubicBezTo>
                    <a:pt x="64370" y="114166"/>
                    <a:pt x="65960" y="115000"/>
                    <a:pt x="68344" y="115000"/>
                  </a:cubicBezTo>
                  <a:cubicBezTo>
                    <a:pt x="66754" y="114166"/>
                    <a:pt x="65960" y="113333"/>
                    <a:pt x="64370" y="112500"/>
                  </a:cubicBezTo>
                  <a:cubicBezTo>
                    <a:pt x="63576" y="110833"/>
                    <a:pt x="63576" y="110833"/>
                    <a:pt x="63576" y="110833"/>
                  </a:cubicBezTo>
                  <a:cubicBezTo>
                    <a:pt x="65165" y="111666"/>
                    <a:pt x="65165" y="111666"/>
                    <a:pt x="65165" y="111666"/>
                  </a:cubicBezTo>
                  <a:cubicBezTo>
                    <a:pt x="65960" y="111666"/>
                    <a:pt x="66754" y="111666"/>
                    <a:pt x="68344" y="111666"/>
                  </a:cubicBezTo>
                  <a:cubicBezTo>
                    <a:pt x="73112" y="111666"/>
                    <a:pt x="78675" y="109166"/>
                    <a:pt x="83443" y="106666"/>
                  </a:cubicBezTo>
                  <a:cubicBezTo>
                    <a:pt x="83443" y="106666"/>
                    <a:pt x="83443" y="106666"/>
                    <a:pt x="83443" y="106666"/>
                  </a:cubicBezTo>
                  <a:cubicBezTo>
                    <a:pt x="77086" y="109166"/>
                    <a:pt x="70728" y="110833"/>
                    <a:pt x="65165" y="110833"/>
                  </a:cubicBezTo>
                  <a:cubicBezTo>
                    <a:pt x="62781" y="110833"/>
                    <a:pt x="61192" y="110833"/>
                    <a:pt x="59602" y="110833"/>
                  </a:cubicBezTo>
                  <a:cubicBezTo>
                    <a:pt x="58807" y="110000"/>
                    <a:pt x="58807" y="110000"/>
                    <a:pt x="58807" y="110000"/>
                  </a:cubicBezTo>
                  <a:cubicBezTo>
                    <a:pt x="58807" y="109166"/>
                    <a:pt x="58807" y="109166"/>
                    <a:pt x="58807" y="109166"/>
                  </a:cubicBezTo>
                  <a:cubicBezTo>
                    <a:pt x="59602" y="109166"/>
                    <a:pt x="60397" y="108333"/>
                    <a:pt x="60397" y="107500"/>
                  </a:cubicBezTo>
                  <a:cubicBezTo>
                    <a:pt x="61192" y="107500"/>
                    <a:pt x="61192" y="106666"/>
                    <a:pt x="61192" y="106666"/>
                  </a:cubicBezTo>
                  <a:cubicBezTo>
                    <a:pt x="60397" y="107500"/>
                    <a:pt x="58807" y="108333"/>
                    <a:pt x="57218" y="108333"/>
                  </a:cubicBezTo>
                  <a:cubicBezTo>
                    <a:pt x="55629" y="108333"/>
                    <a:pt x="55629" y="108333"/>
                    <a:pt x="55629" y="108333"/>
                  </a:cubicBezTo>
                  <a:cubicBezTo>
                    <a:pt x="55629" y="108333"/>
                    <a:pt x="55629" y="108333"/>
                    <a:pt x="55629" y="108333"/>
                  </a:cubicBezTo>
                  <a:cubicBezTo>
                    <a:pt x="54039" y="108333"/>
                    <a:pt x="53245" y="107500"/>
                    <a:pt x="52450" y="106666"/>
                  </a:cubicBezTo>
                  <a:cubicBezTo>
                    <a:pt x="51655" y="106666"/>
                    <a:pt x="50860" y="105833"/>
                    <a:pt x="50066" y="105833"/>
                  </a:cubicBezTo>
                  <a:cubicBezTo>
                    <a:pt x="50066" y="105833"/>
                    <a:pt x="50066" y="105833"/>
                    <a:pt x="50066" y="105833"/>
                  </a:cubicBezTo>
                  <a:cubicBezTo>
                    <a:pt x="50066" y="97500"/>
                    <a:pt x="50066" y="97500"/>
                    <a:pt x="50066" y="97500"/>
                  </a:cubicBezTo>
                  <a:cubicBezTo>
                    <a:pt x="50860" y="97500"/>
                    <a:pt x="50860" y="97500"/>
                    <a:pt x="50860" y="97500"/>
                  </a:cubicBezTo>
                  <a:cubicBezTo>
                    <a:pt x="50860" y="97500"/>
                    <a:pt x="50860" y="97500"/>
                    <a:pt x="50860" y="97500"/>
                  </a:cubicBezTo>
                  <a:cubicBezTo>
                    <a:pt x="52450" y="97500"/>
                    <a:pt x="54039" y="95833"/>
                    <a:pt x="54039" y="95000"/>
                  </a:cubicBezTo>
                  <a:cubicBezTo>
                    <a:pt x="54039" y="95000"/>
                    <a:pt x="54039" y="95000"/>
                    <a:pt x="52450" y="95000"/>
                  </a:cubicBezTo>
                  <a:cubicBezTo>
                    <a:pt x="51655" y="95000"/>
                    <a:pt x="51655" y="95000"/>
                    <a:pt x="51655" y="95000"/>
                  </a:cubicBezTo>
                  <a:cubicBezTo>
                    <a:pt x="52450" y="94166"/>
                    <a:pt x="52450" y="94166"/>
                    <a:pt x="52450" y="94166"/>
                  </a:cubicBezTo>
                  <a:cubicBezTo>
                    <a:pt x="53245" y="91666"/>
                    <a:pt x="54834" y="90833"/>
                    <a:pt x="56423" y="90833"/>
                  </a:cubicBezTo>
                  <a:cubicBezTo>
                    <a:pt x="53245" y="91666"/>
                    <a:pt x="50860" y="94166"/>
                    <a:pt x="49271" y="97500"/>
                  </a:cubicBezTo>
                  <a:cubicBezTo>
                    <a:pt x="46887" y="101666"/>
                    <a:pt x="46887" y="106666"/>
                    <a:pt x="50066" y="110833"/>
                  </a:cubicBezTo>
                  <a:cubicBezTo>
                    <a:pt x="50066" y="111666"/>
                    <a:pt x="50066" y="111666"/>
                    <a:pt x="50066" y="111666"/>
                  </a:cubicBezTo>
                  <a:cubicBezTo>
                    <a:pt x="49271" y="111666"/>
                    <a:pt x="49271" y="111666"/>
                    <a:pt x="49271" y="111666"/>
                  </a:cubicBezTo>
                  <a:cubicBezTo>
                    <a:pt x="46887" y="112500"/>
                    <a:pt x="44503" y="113333"/>
                    <a:pt x="42913" y="113333"/>
                  </a:cubicBezTo>
                  <a:cubicBezTo>
                    <a:pt x="42913" y="114166"/>
                    <a:pt x="42913" y="114166"/>
                    <a:pt x="42913" y="114166"/>
                  </a:cubicBezTo>
                  <a:cubicBezTo>
                    <a:pt x="38940" y="115833"/>
                    <a:pt x="34966" y="116666"/>
                    <a:pt x="30993" y="116666"/>
                  </a:cubicBezTo>
                  <a:cubicBezTo>
                    <a:pt x="23046" y="116666"/>
                    <a:pt x="15099" y="112500"/>
                    <a:pt x="10331" y="105833"/>
                  </a:cubicBezTo>
                  <a:cubicBezTo>
                    <a:pt x="3973" y="96666"/>
                    <a:pt x="1589" y="85833"/>
                    <a:pt x="4768" y="74166"/>
                  </a:cubicBezTo>
                  <a:lnTo>
                    <a:pt x="5562" y="71666"/>
                  </a:lnTo>
                  <a:close/>
                  <a:moveTo>
                    <a:pt x="5562" y="77500"/>
                  </a:moveTo>
                  <a:cubicBezTo>
                    <a:pt x="3178" y="87500"/>
                    <a:pt x="5562" y="97500"/>
                    <a:pt x="11125" y="105000"/>
                  </a:cubicBezTo>
                  <a:cubicBezTo>
                    <a:pt x="16688" y="112500"/>
                    <a:pt x="24635" y="115833"/>
                    <a:pt x="32582" y="115833"/>
                  </a:cubicBezTo>
                  <a:cubicBezTo>
                    <a:pt x="32582" y="115833"/>
                    <a:pt x="32582" y="115833"/>
                    <a:pt x="32582" y="115833"/>
                  </a:cubicBezTo>
                  <a:cubicBezTo>
                    <a:pt x="12715" y="115833"/>
                    <a:pt x="7947" y="94166"/>
                    <a:pt x="5562" y="77500"/>
                  </a:cubicBezTo>
                  <a:close/>
                  <a:moveTo>
                    <a:pt x="85827" y="110833"/>
                  </a:moveTo>
                  <a:cubicBezTo>
                    <a:pt x="84238" y="110833"/>
                    <a:pt x="82649" y="111666"/>
                    <a:pt x="81059" y="112500"/>
                  </a:cubicBezTo>
                  <a:cubicBezTo>
                    <a:pt x="78675" y="113333"/>
                    <a:pt x="75496" y="114166"/>
                    <a:pt x="73112" y="115000"/>
                  </a:cubicBezTo>
                  <a:cubicBezTo>
                    <a:pt x="78675" y="115000"/>
                    <a:pt x="82649" y="113333"/>
                    <a:pt x="85827" y="110833"/>
                  </a:cubicBezTo>
                  <a:close/>
                  <a:moveTo>
                    <a:pt x="5562" y="71666"/>
                  </a:moveTo>
                  <a:cubicBezTo>
                    <a:pt x="5562" y="74166"/>
                    <a:pt x="5562" y="74166"/>
                    <a:pt x="5562" y="74166"/>
                  </a:cubicBezTo>
                  <a:cubicBezTo>
                    <a:pt x="9536" y="95000"/>
                    <a:pt x="13509" y="114166"/>
                    <a:pt x="32582" y="114166"/>
                  </a:cubicBezTo>
                  <a:cubicBezTo>
                    <a:pt x="34172" y="114166"/>
                    <a:pt x="35761" y="114166"/>
                    <a:pt x="38145" y="114166"/>
                  </a:cubicBezTo>
                  <a:cubicBezTo>
                    <a:pt x="25430" y="114166"/>
                    <a:pt x="15099" y="106666"/>
                    <a:pt x="10331" y="94166"/>
                  </a:cubicBezTo>
                  <a:cubicBezTo>
                    <a:pt x="5562" y="80000"/>
                    <a:pt x="9536" y="64166"/>
                    <a:pt x="18278" y="55833"/>
                  </a:cubicBezTo>
                  <a:cubicBezTo>
                    <a:pt x="20662" y="54166"/>
                    <a:pt x="20662" y="54166"/>
                    <a:pt x="20662" y="54166"/>
                  </a:cubicBezTo>
                  <a:cubicBezTo>
                    <a:pt x="20662" y="52500"/>
                    <a:pt x="21456" y="51666"/>
                    <a:pt x="21456" y="51666"/>
                  </a:cubicBezTo>
                  <a:cubicBezTo>
                    <a:pt x="22251" y="50833"/>
                    <a:pt x="22251" y="50833"/>
                    <a:pt x="22251" y="50833"/>
                  </a:cubicBezTo>
                  <a:cubicBezTo>
                    <a:pt x="22251" y="50833"/>
                    <a:pt x="22251" y="50833"/>
                    <a:pt x="22251" y="50833"/>
                  </a:cubicBezTo>
                  <a:cubicBezTo>
                    <a:pt x="23841" y="51666"/>
                    <a:pt x="24635" y="52500"/>
                    <a:pt x="25430" y="53333"/>
                  </a:cubicBezTo>
                  <a:cubicBezTo>
                    <a:pt x="26225" y="56666"/>
                    <a:pt x="23841" y="60833"/>
                    <a:pt x="23046" y="62500"/>
                  </a:cubicBezTo>
                  <a:cubicBezTo>
                    <a:pt x="22251" y="63333"/>
                    <a:pt x="22251" y="63333"/>
                    <a:pt x="22251" y="63333"/>
                  </a:cubicBezTo>
                  <a:cubicBezTo>
                    <a:pt x="22251" y="63333"/>
                    <a:pt x="22251" y="63333"/>
                    <a:pt x="22251" y="63333"/>
                  </a:cubicBezTo>
                  <a:cubicBezTo>
                    <a:pt x="21456" y="62500"/>
                    <a:pt x="20662" y="61666"/>
                    <a:pt x="20662" y="60000"/>
                  </a:cubicBezTo>
                  <a:cubicBezTo>
                    <a:pt x="19867" y="58333"/>
                    <a:pt x="20662" y="56666"/>
                    <a:pt x="20662" y="55000"/>
                  </a:cubicBezTo>
                  <a:cubicBezTo>
                    <a:pt x="19072" y="56666"/>
                    <a:pt x="19072" y="56666"/>
                    <a:pt x="19072" y="56666"/>
                  </a:cubicBezTo>
                  <a:cubicBezTo>
                    <a:pt x="17483" y="59166"/>
                    <a:pt x="17483" y="60833"/>
                    <a:pt x="18278" y="62500"/>
                  </a:cubicBezTo>
                  <a:cubicBezTo>
                    <a:pt x="19072" y="65000"/>
                    <a:pt x="22251" y="66666"/>
                    <a:pt x="26225" y="66666"/>
                  </a:cubicBezTo>
                  <a:cubicBezTo>
                    <a:pt x="28609" y="64166"/>
                    <a:pt x="32582" y="59166"/>
                    <a:pt x="30993" y="53333"/>
                  </a:cubicBezTo>
                  <a:cubicBezTo>
                    <a:pt x="30198" y="52500"/>
                    <a:pt x="29403" y="51666"/>
                    <a:pt x="27814" y="51666"/>
                  </a:cubicBezTo>
                  <a:cubicBezTo>
                    <a:pt x="28609" y="51666"/>
                    <a:pt x="28609" y="51666"/>
                    <a:pt x="28609" y="51666"/>
                  </a:cubicBezTo>
                  <a:cubicBezTo>
                    <a:pt x="30198" y="53333"/>
                    <a:pt x="30993" y="57500"/>
                    <a:pt x="30198" y="60833"/>
                  </a:cubicBezTo>
                  <a:cubicBezTo>
                    <a:pt x="28609" y="64166"/>
                    <a:pt x="27019" y="65833"/>
                    <a:pt x="23841" y="65833"/>
                  </a:cubicBezTo>
                  <a:cubicBezTo>
                    <a:pt x="23841" y="65833"/>
                    <a:pt x="23841" y="65833"/>
                    <a:pt x="23841" y="65833"/>
                  </a:cubicBezTo>
                  <a:cubicBezTo>
                    <a:pt x="23841" y="65833"/>
                    <a:pt x="23841" y="65833"/>
                    <a:pt x="23046" y="65833"/>
                  </a:cubicBezTo>
                  <a:cubicBezTo>
                    <a:pt x="22251" y="65000"/>
                    <a:pt x="22251" y="65000"/>
                    <a:pt x="22251" y="65000"/>
                  </a:cubicBezTo>
                  <a:cubicBezTo>
                    <a:pt x="23046" y="65000"/>
                    <a:pt x="23046" y="65000"/>
                    <a:pt x="23046" y="65000"/>
                  </a:cubicBezTo>
                  <a:cubicBezTo>
                    <a:pt x="23046" y="63333"/>
                    <a:pt x="23841" y="62500"/>
                    <a:pt x="24635" y="61666"/>
                  </a:cubicBezTo>
                  <a:cubicBezTo>
                    <a:pt x="26225" y="59166"/>
                    <a:pt x="27814" y="56666"/>
                    <a:pt x="27019" y="51666"/>
                  </a:cubicBezTo>
                  <a:cubicBezTo>
                    <a:pt x="27019" y="50833"/>
                    <a:pt x="27019" y="50833"/>
                    <a:pt x="27019" y="50833"/>
                  </a:cubicBezTo>
                  <a:cubicBezTo>
                    <a:pt x="26225" y="50833"/>
                    <a:pt x="24635" y="50000"/>
                    <a:pt x="23841" y="48333"/>
                  </a:cubicBezTo>
                  <a:cubicBezTo>
                    <a:pt x="23841" y="48333"/>
                    <a:pt x="23841" y="48333"/>
                    <a:pt x="23841" y="48333"/>
                  </a:cubicBezTo>
                  <a:cubicBezTo>
                    <a:pt x="23841" y="48333"/>
                    <a:pt x="23841" y="48333"/>
                    <a:pt x="23841" y="48333"/>
                  </a:cubicBezTo>
                  <a:cubicBezTo>
                    <a:pt x="30198" y="32500"/>
                    <a:pt x="27019" y="8333"/>
                    <a:pt x="14304" y="1666"/>
                  </a:cubicBezTo>
                  <a:cubicBezTo>
                    <a:pt x="14304" y="4166"/>
                    <a:pt x="15894" y="6666"/>
                    <a:pt x="18278" y="9166"/>
                  </a:cubicBezTo>
                  <a:cubicBezTo>
                    <a:pt x="20662" y="11666"/>
                    <a:pt x="23046" y="15000"/>
                    <a:pt x="23841" y="20000"/>
                  </a:cubicBezTo>
                  <a:cubicBezTo>
                    <a:pt x="23841" y="21666"/>
                    <a:pt x="23841" y="23333"/>
                    <a:pt x="23841" y="25000"/>
                  </a:cubicBezTo>
                  <a:cubicBezTo>
                    <a:pt x="24635" y="26666"/>
                    <a:pt x="24635" y="26666"/>
                    <a:pt x="24635" y="26666"/>
                  </a:cubicBezTo>
                  <a:cubicBezTo>
                    <a:pt x="27814" y="31666"/>
                    <a:pt x="26225" y="36666"/>
                    <a:pt x="24635" y="40833"/>
                  </a:cubicBezTo>
                  <a:cubicBezTo>
                    <a:pt x="23841" y="43333"/>
                    <a:pt x="23046" y="45833"/>
                    <a:pt x="23046" y="48333"/>
                  </a:cubicBezTo>
                  <a:cubicBezTo>
                    <a:pt x="23046" y="50833"/>
                    <a:pt x="23046" y="50833"/>
                    <a:pt x="23046" y="50833"/>
                  </a:cubicBezTo>
                  <a:cubicBezTo>
                    <a:pt x="21456" y="48333"/>
                    <a:pt x="21456" y="48333"/>
                    <a:pt x="21456" y="48333"/>
                  </a:cubicBezTo>
                  <a:cubicBezTo>
                    <a:pt x="19867" y="44166"/>
                    <a:pt x="20662" y="40833"/>
                    <a:pt x="22251" y="36666"/>
                  </a:cubicBezTo>
                  <a:cubicBezTo>
                    <a:pt x="23046" y="33333"/>
                    <a:pt x="24635" y="30000"/>
                    <a:pt x="23841" y="26666"/>
                  </a:cubicBezTo>
                  <a:cubicBezTo>
                    <a:pt x="23841" y="26666"/>
                    <a:pt x="23841" y="26666"/>
                    <a:pt x="23841" y="26666"/>
                  </a:cubicBezTo>
                  <a:cubicBezTo>
                    <a:pt x="23841" y="29166"/>
                    <a:pt x="23046" y="31666"/>
                    <a:pt x="22251" y="35000"/>
                  </a:cubicBezTo>
                  <a:cubicBezTo>
                    <a:pt x="20662" y="39166"/>
                    <a:pt x="19072" y="44166"/>
                    <a:pt x="19072" y="49166"/>
                  </a:cubicBezTo>
                  <a:cubicBezTo>
                    <a:pt x="19867" y="50000"/>
                    <a:pt x="19867" y="50000"/>
                    <a:pt x="19867" y="50000"/>
                  </a:cubicBezTo>
                  <a:cubicBezTo>
                    <a:pt x="19072" y="50000"/>
                    <a:pt x="19072" y="50000"/>
                    <a:pt x="19072" y="50000"/>
                  </a:cubicBezTo>
                  <a:cubicBezTo>
                    <a:pt x="18278" y="50833"/>
                    <a:pt x="17483" y="50833"/>
                    <a:pt x="16688" y="50833"/>
                  </a:cubicBezTo>
                  <a:cubicBezTo>
                    <a:pt x="16688" y="50833"/>
                    <a:pt x="16688" y="50833"/>
                    <a:pt x="16688" y="50833"/>
                  </a:cubicBezTo>
                  <a:cubicBezTo>
                    <a:pt x="15894" y="50833"/>
                    <a:pt x="15894" y="50833"/>
                    <a:pt x="15099" y="51666"/>
                  </a:cubicBezTo>
                  <a:cubicBezTo>
                    <a:pt x="14304" y="57500"/>
                    <a:pt x="11125" y="61666"/>
                    <a:pt x="8741" y="65833"/>
                  </a:cubicBezTo>
                  <a:cubicBezTo>
                    <a:pt x="7947" y="68333"/>
                    <a:pt x="6357" y="70000"/>
                    <a:pt x="5562" y="71666"/>
                  </a:cubicBezTo>
                  <a:close/>
                  <a:moveTo>
                    <a:pt x="67549" y="113333"/>
                  </a:moveTo>
                  <a:cubicBezTo>
                    <a:pt x="68344" y="113333"/>
                    <a:pt x="69139" y="114166"/>
                    <a:pt x="70728" y="114166"/>
                  </a:cubicBezTo>
                  <a:cubicBezTo>
                    <a:pt x="73907" y="114166"/>
                    <a:pt x="77086" y="112500"/>
                    <a:pt x="80264" y="110833"/>
                  </a:cubicBezTo>
                  <a:cubicBezTo>
                    <a:pt x="83443" y="110000"/>
                    <a:pt x="85827" y="109166"/>
                    <a:pt x="87417" y="109166"/>
                  </a:cubicBezTo>
                  <a:cubicBezTo>
                    <a:pt x="88211" y="109166"/>
                    <a:pt x="88211" y="109166"/>
                    <a:pt x="88211" y="109166"/>
                  </a:cubicBezTo>
                  <a:cubicBezTo>
                    <a:pt x="89801" y="107500"/>
                    <a:pt x="92185" y="105833"/>
                    <a:pt x="93774" y="105000"/>
                  </a:cubicBezTo>
                  <a:cubicBezTo>
                    <a:pt x="95364" y="104166"/>
                    <a:pt x="96953" y="104166"/>
                    <a:pt x="97748" y="103333"/>
                  </a:cubicBezTo>
                  <a:cubicBezTo>
                    <a:pt x="96953" y="103333"/>
                    <a:pt x="96953" y="102500"/>
                    <a:pt x="96158" y="102500"/>
                  </a:cubicBezTo>
                  <a:cubicBezTo>
                    <a:pt x="92980" y="102500"/>
                    <a:pt x="88211" y="105000"/>
                    <a:pt x="84238" y="107500"/>
                  </a:cubicBezTo>
                  <a:cubicBezTo>
                    <a:pt x="78675" y="110000"/>
                    <a:pt x="73112" y="113333"/>
                    <a:pt x="67549" y="113333"/>
                  </a:cubicBezTo>
                  <a:close/>
                  <a:moveTo>
                    <a:pt x="50860" y="105000"/>
                  </a:moveTo>
                  <a:cubicBezTo>
                    <a:pt x="51655" y="105000"/>
                    <a:pt x="52450" y="105000"/>
                    <a:pt x="53245" y="105833"/>
                  </a:cubicBezTo>
                  <a:cubicBezTo>
                    <a:pt x="54039" y="106666"/>
                    <a:pt x="54834" y="106666"/>
                    <a:pt x="55629" y="106666"/>
                  </a:cubicBezTo>
                  <a:cubicBezTo>
                    <a:pt x="55629" y="106666"/>
                    <a:pt x="55629" y="106666"/>
                    <a:pt x="55629" y="106666"/>
                  </a:cubicBezTo>
                  <a:cubicBezTo>
                    <a:pt x="55629" y="106666"/>
                    <a:pt x="56423" y="106666"/>
                    <a:pt x="56423" y="105833"/>
                  </a:cubicBezTo>
                  <a:cubicBezTo>
                    <a:pt x="57218" y="104166"/>
                    <a:pt x="59602" y="100833"/>
                    <a:pt x="58807" y="98333"/>
                  </a:cubicBezTo>
                  <a:cubicBezTo>
                    <a:pt x="58807" y="97500"/>
                    <a:pt x="58013" y="96666"/>
                    <a:pt x="57218" y="95833"/>
                  </a:cubicBezTo>
                  <a:cubicBezTo>
                    <a:pt x="55629" y="95000"/>
                    <a:pt x="55629" y="95000"/>
                    <a:pt x="55629" y="95000"/>
                  </a:cubicBezTo>
                  <a:cubicBezTo>
                    <a:pt x="55629" y="95000"/>
                    <a:pt x="55629" y="95000"/>
                    <a:pt x="55629" y="95000"/>
                  </a:cubicBezTo>
                  <a:cubicBezTo>
                    <a:pt x="55629" y="96666"/>
                    <a:pt x="53245" y="98333"/>
                    <a:pt x="50860" y="98333"/>
                  </a:cubicBezTo>
                  <a:cubicBezTo>
                    <a:pt x="50860" y="98333"/>
                    <a:pt x="50860" y="98333"/>
                    <a:pt x="50860" y="98333"/>
                  </a:cubicBezTo>
                  <a:lnTo>
                    <a:pt x="50860" y="105000"/>
                  </a:lnTo>
                  <a:close/>
                  <a:moveTo>
                    <a:pt x="59602" y="96666"/>
                  </a:moveTo>
                  <a:cubicBezTo>
                    <a:pt x="59602" y="97500"/>
                    <a:pt x="59602" y="97500"/>
                    <a:pt x="59602" y="98333"/>
                  </a:cubicBezTo>
                  <a:cubicBezTo>
                    <a:pt x="60397" y="100833"/>
                    <a:pt x="58807" y="104166"/>
                    <a:pt x="57218" y="106666"/>
                  </a:cubicBezTo>
                  <a:cubicBezTo>
                    <a:pt x="59602" y="105000"/>
                    <a:pt x="61192" y="100833"/>
                    <a:pt x="61192" y="98333"/>
                  </a:cubicBezTo>
                  <a:cubicBezTo>
                    <a:pt x="60397" y="98333"/>
                    <a:pt x="60397" y="97500"/>
                    <a:pt x="59602" y="96666"/>
                  </a:cubicBezTo>
                  <a:close/>
                  <a:moveTo>
                    <a:pt x="55629" y="95000"/>
                  </a:moveTo>
                  <a:cubicBezTo>
                    <a:pt x="57218" y="95000"/>
                    <a:pt x="57218" y="95000"/>
                    <a:pt x="57218" y="95000"/>
                  </a:cubicBezTo>
                  <a:cubicBezTo>
                    <a:pt x="60397" y="95833"/>
                    <a:pt x="61986" y="97500"/>
                    <a:pt x="61986" y="98333"/>
                  </a:cubicBezTo>
                  <a:cubicBezTo>
                    <a:pt x="62781" y="100833"/>
                    <a:pt x="61192" y="104166"/>
                    <a:pt x="58807" y="106666"/>
                  </a:cubicBezTo>
                  <a:cubicBezTo>
                    <a:pt x="62781" y="105000"/>
                    <a:pt x="62781" y="101666"/>
                    <a:pt x="62781" y="100000"/>
                  </a:cubicBezTo>
                  <a:cubicBezTo>
                    <a:pt x="62781" y="96666"/>
                    <a:pt x="60397" y="91666"/>
                    <a:pt x="57218" y="91666"/>
                  </a:cubicBezTo>
                  <a:cubicBezTo>
                    <a:pt x="56423" y="91666"/>
                    <a:pt x="54834" y="92500"/>
                    <a:pt x="54039" y="94166"/>
                  </a:cubicBezTo>
                  <a:cubicBezTo>
                    <a:pt x="54834" y="94166"/>
                    <a:pt x="54834" y="94166"/>
                    <a:pt x="55629" y="95000"/>
                  </a:cubicBezTo>
                  <a:close/>
                  <a:moveTo>
                    <a:pt x="96953" y="101666"/>
                  </a:moveTo>
                  <a:cubicBezTo>
                    <a:pt x="97748" y="101666"/>
                    <a:pt x="98543" y="101666"/>
                    <a:pt x="99337" y="102500"/>
                  </a:cubicBezTo>
                  <a:cubicBezTo>
                    <a:pt x="100132" y="102500"/>
                    <a:pt x="100132" y="102500"/>
                    <a:pt x="100132" y="102500"/>
                  </a:cubicBezTo>
                  <a:cubicBezTo>
                    <a:pt x="99337" y="103333"/>
                    <a:pt x="99337" y="103333"/>
                    <a:pt x="99337" y="103333"/>
                  </a:cubicBezTo>
                  <a:cubicBezTo>
                    <a:pt x="99337" y="103333"/>
                    <a:pt x="98543" y="104166"/>
                    <a:pt x="97748" y="104166"/>
                  </a:cubicBezTo>
                  <a:cubicBezTo>
                    <a:pt x="100927" y="103333"/>
                    <a:pt x="104105" y="102500"/>
                    <a:pt x="108079" y="102500"/>
                  </a:cubicBezTo>
                  <a:cubicBezTo>
                    <a:pt x="110463" y="102500"/>
                    <a:pt x="112052" y="102500"/>
                    <a:pt x="113642" y="103333"/>
                  </a:cubicBezTo>
                  <a:cubicBezTo>
                    <a:pt x="111258" y="101666"/>
                    <a:pt x="108079" y="100833"/>
                    <a:pt x="104105" y="100833"/>
                  </a:cubicBezTo>
                  <a:cubicBezTo>
                    <a:pt x="101721" y="100833"/>
                    <a:pt x="99337" y="100833"/>
                    <a:pt x="96953" y="101666"/>
                  </a:cubicBezTo>
                  <a:close/>
                  <a:moveTo>
                    <a:pt x="57218" y="90833"/>
                  </a:moveTo>
                  <a:cubicBezTo>
                    <a:pt x="61192" y="90833"/>
                    <a:pt x="64370" y="95833"/>
                    <a:pt x="64370" y="100000"/>
                  </a:cubicBezTo>
                  <a:cubicBezTo>
                    <a:pt x="64370" y="100833"/>
                    <a:pt x="64370" y="101666"/>
                    <a:pt x="64370" y="102500"/>
                  </a:cubicBezTo>
                  <a:cubicBezTo>
                    <a:pt x="65165" y="100833"/>
                    <a:pt x="65165" y="98333"/>
                    <a:pt x="64370" y="95000"/>
                  </a:cubicBezTo>
                  <a:cubicBezTo>
                    <a:pt x="62781" y="91666"/>
                    <a:pt x="59602" y="90000"/>
                    <a:pt x="56423" y="90833"/>
                  </a:cubicBezTo>
                  <a:cubicBezTo>
                    <a:pt x="57218" y="90833"/>
                    <a:pt x="57218" y="90833"/>
                    <a:pt x="57218" y="90833"/>
                  </a:cubicBezTo>
                  <a:close/>
                  <a:moveTo>
                    <a:pt x="28609" y="54166"/>
                  </a:moveTo>
                  <a:cubicBezTo>
                    <a:pt x="28609" y="57500"/>
                    <a:pt x="27019" y="60000"/>
                    <a:pt x="25430" y="61666"/>
                  </a:cubicBezTo>
                  <a:cubicBezTo>
                    <a:pt x="25430" y="62500"/>
                    <a:pt x="24635" y="63333"/>
                    <a:pt x="24635" y="64166"/>
                  </a:cubicBezTo>
                  <a:cubicBezTo>
                    <a:pt x="27019" y="64166"/>
                    <a:pt x="28609" y="61666"/>
                    <a:pt x="28609" y="60833"/>
                  </a:cubicBezTo>
                  <a:cubicBezTo>
                    <a:pt x="29403" y="58333"/>
                    <a:pt x="29403" y="55833"/>
                    <a:pt x="28609" y="54166"/>
                  </a:cubicBezTo>
                  <a:close/>
                  <a:moveTo>
                    <a:pt x="22251" y="52500"/>
                  </a:moveTo>
                  <a:cubicBezTo>
                    <a:pt x="21456" y="54166"/>
                    <a:pt x="21456" y="57500"/>
                    <a:pt x="21456" y="60000"/>
                  </a:cubicBezTo>
                  <a:cubicBezTo>
                    <a:pt x="21456" y="60833"/>
                    <a:pt x="22251" y="60833"/>
                    <a:pt x="22251" y="61666"/>
                  </a:cubicBezTo>
                  <a:cubicBezTo>
                    <a:pt x="23841" y="59166"/>
                    <a:pt x="25430" y="55833"/>
                    <a:pt x="24635" y="54166"/>
                  </a:cubicBezTo>
                  <a:cubicBezTo>
                    <a:pt x="23841" y="53333"/>
                    <a:pt x="23841" y="52500"/>
                    <a:pt x="22251" y="52500"/>
                  </a:cubicBezTo>
                  <a:close/>
                  <a:moveTo>
                    <a:pt x="25430" y="30000"/>
                  </a:moveTo>
                  <a:cubicBezTo>
                    <a:pt x="24635" y="32500"/>
                    <a:pt x="23841" y="35000"/>
                    <a:pt x="23046" y="36666"/>
                  </a:cubicBezTo>
                  <a:cubicBezTo>
                    <a:pt x="22251" y="40000"/>
                    <a:pt x="21456" y="42500"/>
                    <a:pt x="22251" y="45833"/>
                  </a:cubicBezTo>
                  <a:cubicBezTo>
                    <a:pt x="22251" y="44166"/>
                    <a:pt x="23046" y="42500"/>
                    <a:pt x="23046" y="40833"/>
                  </a:cubicBezTo>
                  <a:cubicBezTo>
                    <a:pt x="24635" y="37500"/>
                    <a:pt x="25430" y="34166"/>
                    <a:pt x="25430" y="300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8" name="Shape 128"/>
            <p:cNvSpPr/>
            <p:nvPr/>
          </p:nvSpPr>
          <p:spPr>
            <a:xfrm>
              <a:off x="895350" y="3316287"/>
              <a:ext cx="363538" cy="328613"/>
            </a:xfrm>
            <a:custGeom>
              <a:avLst/>
              <a:gdLst/>
              <a:ahLst/>
              <a:cxnLst/>
              <a:rect l="0" t="0" r="0" b="0"/>
              <a:pathLst>
                <a:path w="120000" h="120000" extrusionOk="0">
                  <a:moveTo>
                    <a:pt x="37267" y="6575"/>
                  </a:moveTo>
                  <a:cubicBezTo>
                    <a:pt x="40993" y="11506"/>
                    <a:pt x="39503" y="16438"/>
                    <a:pt x="44720" y="20547"/>
                  </a:cubicBezTo>
                  <a:cubicBezTo>
                    <a:pt x="46211" y="18904"/>
                    <a:pt x="43229" y="14794"/>
                    <a:pt x="40248" y="13972"/>
                  </a:cubicBezTo>
                  <a:cubicBezTo>
                    <a:pt x="47701" y="10684"/>
                    <a:pt x="48447" y="20547"/>
                    <a:pt x="46956" y="27945"/>
                  </a:cubicBezTo>
                  <a:cubicBezTo>
                    <a:pt x="43975" y="29589"/>
                    <a:pt x="40993" y="30410"/>
                    <a:pt x="36521" y="30410"/>
                  </a:cubicBezTo>
                  <a:cubicBezTo>
                    <a:pt x="32049" y="25479"/>
                    <a:pt x="32049" y="15616"/>
                    <a:pt x="30559" y="10684"/>
                  </a:cubicBezTo>
                  <a:cubicBezTo>
                    <a:pt x="10434" y="11506"/>
                    <a:pt x="6708" y="33698"/>
                    <a:pt x="11925" y="50958"/>
                  </a:cubicBezTo>
                  <a:cubicBezTo>
                    <a:pt x="14161" y="59178"/>
                    <a:pt x="22360" y="66575"/>
                    <a:pt x="25341" y="75616"/>
                  </a:cubicBezTo>
                  <a:cubicBezTo>
                    <a:pt x="30559" y="91232"/>
                    <a:pt x="28322" y="106027"/>
                    <a:pt x="20124" y="119999"/>
                  </a:cubicBezTo>
                  <a:cubicBezTo>
                    <a:pt x="20869" y="112602"/>
                    <a:pt x="29068" y="99452"/>
                    <a:pt x="24596" y="85479"/>
                  </a:cubicBezTo>
                  <a:cubicBezTo>
                    <a:pt x="23105" y="83835"/>
                    <a:pt x="21614" y="83835"/>
                    <a:pt x="19378" y="83835"/>
                  </a:cubicBezTo>
                  <a:cubicBezTo>
                    <a:pt x="19378" y="82191"/>
                    <a:pt x="20869" y="83013"/>
                    <a:pt x="22360" y="83013"/>
                  </a:cubicBezTo>
                  <a:cubicBezTo>
                    <a:pt x="20869" y="73150"/>
                    <a:pt x="5217" y="64931"/>
                    <a:pt x="2981" y="49315"/>
                  </a:cubicBezTo>
                  <a:cubicBezTo>
                    <a:pt x="745" y="27945"/>
                    <a:pt x="8944" y="4931"/>
                    <a:pt x="30559" y="8219"/>
                  </a:cubicBezTo>
                  <a:cubicBezTo>
                    <a:pt x="33540" y="7397"/>
                    <a:pt x="35031" y="4109"/>
                    <a:pt x="38012" y="3287"/>
                  </a:cubicBezTo>
                  <a:cubicBezTo>
                    <a:pt x="64099" y="821"/>
                    <a:pt x="95403" y="37808"/>
                    <a:pt x="108074" y="10684"/>
                  </a:cubicBezTo>
                  <a:cubicBezTo>
                    <a:pt x="108819" y="4931"/>
                    <a:pt x="107329" y="2465"/>
                    <a:pt x="105838" y="0"/>
                  </a:cubicBezTo>
                  <a:cubicBezTo>
                    <a:pt x="120000" y="1643"/>
                    <a:pt x="111055" y="23835"/>
                    <a:pt x="105093" y="27123"/>
                  </a:cubicBezTo>
                  <a:cubicBezTo>
                    <a:pt x="82732" y="38630"/>
                    <a:pt x="52919" y="3287"/>
                    <a:pt x="37267" y="6575"/>
                  </a:cubicBezTo>
                  <a:close/>
                  <a:moveTo>
                    <a:pt x="102111" y="25479"/>
                  </a:moveTo>
                  <a:cubicBezTo>
                    <a:pt x="105838" y="23835"/>
                    <a:pt x="112546" y="13972"/>
                    <a:pt x="110310" y="13150"/>
                  </a:cubicBezTo>
                  <a:cubicBezTo>
                    <a:pt x="96894" y="35342"/>
                    <a:pt x="69316" y="11506"/>
                    <a:pt x="52173" y="6575"/>
                  </a:cubicBezTo>
                  <a:cubicBezTo>
                    <a:pt x="64844" y="17260"/>
                    <a:pt x="78260" y="27123"/>
                    <a:pt x="102111" y="25479"/>
                  </a:cubicBezTo>
                  <a:close/>
                  <a:moveTo>
                    <a:pt x="19378" y="69041"/>
                  </a:moveTo>
                  <a:cubicBezTo>
                    <a:pt x="7453" y="58356"/>
                    <a:pt x="5217" y="22191"/>
                    <a:pt x="16397" y="13150"/>
                  </a:cubicBezTo>
                  <a:cubicBezTo>
                    <a:pt x="0" y="23835"/>
                    <a:pt x="3726" y="64109"/>
                    <a:pt x="19378" y="69041"/>
                  </a:cubicBezTo>
                  <a:close/>
                  <a:moveTo>
                    <a:pt x="42484" y="23013"/>
                  </a:moveTo>
                  <a:cubicBezTo>
                    <a:pt x="40993" y="18082"/>
                    <a:pt x="39503" y="13150"/>
                    <a:pt x="34285" y="13150"/>
                  </a:cubicBezTo>
                  <a:cubicBezTo>
                    <a:pt x="34285" y="18904"/>
                    <a:pt x="37267" y="22191"/>
                    <a:pt x="42484" y="23013"/>
                  </a:cubicBezTo>
                  <a:close/>
                  <a:moveTo>
                    <a:pt x="42484" y="25479"/>
                  </a:moveTo>
                  <a:cubicBezTo>
                    <a:pt x="38012" y="27123"/>
                    <a:pt x="36521" y="19726"/>
                    <a:pt x="34285" y="23013"/>
                  </a:cubicBezTo>
                  <a:cubicBezTo>
                    <a:pt x="35031" y="25479"/>
                    <a:pt x="41739" y="32876"/>
                    <a:pt x="42484" y="25479"/>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29" name="Shape 129"/>
            <p:cNvSpPr/>
            <p:nvPr/>
          </p:nvSpPr>
          <p:spPr>
            <a:xfrm>
              <a:off x="903287" y="3313112"/>
              <a:ext cx="336549" cy="338137"/>
            </a:xfrm>
            <a:custGeom>
              <a:avLst/>
              <a:gdLst/>
              <a:ahLst/>
              <a:cxnLst/>
              <a:rect l="0" t="0" r="0" b="0"/>
              <a:pathLst>
                <a:path w="120000" h="120000" extrusionOk="0">
                  <a:moveTo>
                    <a:pt x="120000" y="9600"/>
                  </a:moveTo>
                  <a:cubicBezTo>
                    <a:pt x="120000" y="16000"/>
                    <a:pt x="114400" y="25600"/>
                    <a:pt x="110400" y="27200"/>
                  </a:cubicBezTo>
                  <a:cubicBezTo>
                    <a:pt x="96000" y="34400"/>
                    <a:pt x="79200" y="25600"/>
                    <a:pt x="64800" y="17600"/>
                  </a:cubicBezTo>
                  <a:cubicBezTo>
                    <a:pt x="55200" y="12000"/>
                    <a:pt x="45600" y="7200"/>
                    <a:pt x="38400" y="8000"/>
                  </a:cubicBezTo>
                  <a:cubicBezTo>
                    <a:pt x="40000" y="9600"/>
                    <a:pt x="40800" y="12000"/>
                    <a:pt x="41600" y="13600"/>
                  </a:cubicBezTo>
                  <a:cubicBezTo>
                    <a:pt x="41600" y="13600"/>
                    <a:pt x="41600" y="13600"/>
                    <a:pt x="41600" y="13600"/>
                  </a:cubicBezTo>
                  <a:cubicBezTo>
                    <a:pt x="43200" y="12800"/>
                    <a:pt x="44800" y="12800"/>
                    <a:pt x="46400" y="13600"/>
                  </a:cubicBezTo>
                  <a:cubicBezTo>
                    <a:pt x="48800" y="15200"/>
                    <a:pt x="48800" y="19200"/>
                    <a:pt x="48800" y="21600"/>
                  </a:cubicBezTo>
                  <a:cubicBezTo>
                    <a:pt x="48800" y="24000"/>
                    <a:pt x="48800" y="26400"/>
                    <a:pt x="48000" y="28000"/>
                  </a:cubicBezTo>
                  <a:cubicBezTo>
                    <a:pt x="48000" y="28000"/>
                    <a:pt x="48000" y="28000"/>
                    <a:pt x="48000" y="28000"/>
                  </a:cubicBezTo>
                  <a:cubicBezTo>
                    <a:pt x="48000" y="28800"/>
                    <a:pt x="48000" y="28800"/>
                    <a:pt x="48000" y="28800"/>
                  </a:cubicBezTo>
                  <a:cubicBezTo>
                    <a:pt x="45600" y="30400"/>
                    <a:pt x="41600" y="31200"/>
                    <a:pt x="36000" y="31200"/>
                  </a:cubicBezTo>
                  <a:cubicBezTo>
                    <a:pt x="36000" y="31200"/>
                    <a:pt x="36000" y="31200"/>
                    <a:pt x="36000" y="31200"/>
                  </a:cubicBezTo>
                  <a:cubicBezTo>
                    <a:pt x="36000" y="30400"/>
                    <a:pt x="36000" y="30400"/>
                    <a:pt x="36000" y="30400"/>
                  </a:cubicBezTo>
                  <a:cubicBezTo>
                    <a:pt x="32800" y="27200"/>
                    <a:pt x="32000" y="20800"/>
                    <a:pt x="31200" y="16000"/>
                  </a:cubicBezTo>
                  <a:cubicBezTo>
                    <a:pt x="31200" y="14400"/>
                    <a:pt x="30400" y="12800"/>
                    <a:pt x="30400" y="11200"/>
                  </a:cubicBezTo>
                  <a:cubicBezTo>
                    <a:pt x="16800" y="12000"/>
                    <a:pt x="8800" y="21600"/>
                    <a:pt x="8800" y="37600"/>
                  </a:cubicBezTo>
                  <a:cubicBezTo>
                    <a:pt x="8800" y="41600"/>
                    <a:pt x="9600" y="46400"/>
                    <a:pt x="11200" y="50400"/>
                  </a:cubicBezTo>
                  <a:cubicBezTo>
                    <a:pt x="12000" y="54400"/>
                    <a:pt x="14400" y="57600"/>
                    <a:pt x="17600" y="61600"/>
                  </a:cubicBezTo>
                  <a:cubicBezTo>
                    <a:pt x="20800" y="65600"/>
                    <a:pt x="24000" y="69600"/>
                    <a:pt x="25600" y="74400"/>
                  </a:cubicBezTo>
                  <a:cubicBezTo>
                    <a:pt x="31200" y="88800"/>
                    <a:pt x="28800" y="104000"/>
                    <a:pt x="20000" y="118400"/>
                  </a:cubicBezTo>
                  <a:cubicBezTo>
                    <a:pt x="18400" y="120000"/>
                    <a:pt x="18400" y="120000"/>
                    <a:pt x="18400" y="120000"/>
                  </a:cubicBezTo>
                  <a:cubicBezTo>
                    <a:pt x="18400" y="117600"/>
                    <a:pt x="18400" y="117600"/>
                    <a:pt x="18400" y="117600"/>
                  </a:cubicBezTo>
                  <a:cubicBezTo>
                    <a:pt x="19200" y="115200"/>
                    <a:pt x="20000" y="112800"/>
                    <a:pt x="20800" y="109600"/>
                  </a:cubicBezTo>
                  <a:cubicBezTo>
                    <a:pt x="22400" y="104800"/>
                    <a:pt x="24800" y="98400"/>
                    <a:pt x="24800" y="92800"/>
                  </a:cubicBezTo>
                  <a:cubicBezTo>
                    <a:pt x="24800" y="89600"/>
                    <a:pt x="24000" y="86400"/>
                    <a:pt x="23200" y="84000"/>
                  </a:cubicBezTo>
                  <a:cubicBezTo>
                    <a:pt x="22400" y="83200"/>
                    <a:pt x="20800" y="83200"/>
                    <a:pt x="18400" y="83200"/>
                  </a:cubicBezTo>
                  <a:cubicBezTo>
                    <a:pt x="17600" y="83200"/>
                    <a:pt x="17600" y="83200"/>
                    <a:pt x="17600" y="83200"/>
                  </a:cubicBezTo>
                  <a:cubicBezTo>
                    <a:pt x="17600" y="82400"/>
                    <a:pt x="17600" y="82400"/>
                    <a:pt x="17600" y="82400"/>
                  </a:cubicBezTo>
                  <a:cubicBezTo>
                    <a:pt x="17600" y="80800"/>
                    <a:pt x="19200" y="80800"/>
                    <a:pt x="20800" y="80800"/>
                  </a:cubicBezTo>
                  <a:cubicBezTo>
                    <a:pt x="20800" y="80800"/>
                    <a:pt x="20800" y="80800"/>
                    <a:pt x="20800" y="80800"/>
                  </a:cubicBezTo>
                  <a:cubicBezTo>
                    <a:pt x="20000" y="77600"/>
                    <a:pt x="16800" y="74400"/>
                    <a:pt x="13600" y="70400"/>
                  </a:cubicBezTo>
                  <a:cubicBezTo>
                    <a:pt x="8000" y="64800"/>
                    <a:pt x="1600" y="57600"/>
                    <a:pt x="800" y="48800"/>
                  </a:cubicBezTo>
                  <a:cubicBezTo>
                    <a:pt x="0" y="46400"/>
                    <a:pt x="0" y="44000"/>
                    <a:pt x="0" y="41600"/>
                  </a:cubicBezTo>
                  <a:cubicBezTo>
                    <a:pt x="0" y="29600"/>
                    <a:pt x="4000" y="19200"/>
                    <a:pt x="10400" y="13600"/>
                  </a:cubicBezTo>
                  <a:cubicBezTo>
                    <a:pt x="16000" y="8800"/>
                    <a:pt x="22400" y="7200"/>
                    <a:pt x="30400" y="8000"/>
                  </a:cubicBezTo>
                  <a:cubicBezTo>
                    <a:pt x="32000" y="8000"/>
                    <a:pt x="32800" y="7200"/>
                    <a:pt x="34400" y="5600"/>
                  </a:cubicBezTo>
                  <a:cubicBezTo>
                    <a:pt x="35200" y="4800"/>
                    <a:pt x="36800" y="4000"/>
                    <a:pt x="38400" y="3200"/>
                  </a:cubicBezTo>
                  <a:cubicBezTo>
                    <a:pt x="49600" y="2400"/>
                    <a:pt x="61600" y="7200"/>
                    <a:pt x="72800" y="12800"/>
                  </a:cubicBezTo>
                  <a:cubicBezTo>
                    <a:pt x="90400" y="20000"/>
                    <a:pt x="104800" y="26400"/>
                    <a:pt x="112800" y="10400"/>
                  </a:cubicBezTo>
                  <a:cubicBezTo>
                    <a:pt x="113600" y="9600"/>
                    <a:pt x="113600" y="8800"/>
                    <a:pt x="113600" y="8000"/>
                  </a:cubicBezTo>
                  <a:cubicBezTo>
                    <a:pt x="113600" y="5600"/>
                    <a:pt x="112000" y="3200"/>
                    <a:pt x="111200" y="1600"/>
                  </a:cubicBezTo>
                  <a:cubicBezTo>
                    <a:pt x="110400" y="0"/>
                    <a:pt x="110400" y="0"/>
                    <a:pt x="110400" y="0"/>
                  </a:cubicBezTo>
                  <a:cubicBezTo>
                    <a:pt x="111200" y="0"/>
                    <a:pt x="111200" y="0"/>
                    <a:pt x="111200" y="0"/>
                  </a:cubicBezTo>
                  <a:cubicBezTo>
                    <a:pt x="116800" y="800"/>
                    <a:pt x="120000" y="4000"/>
                    <a:pt x="120000" y="9600"/>
                  </a:cubicBezTo>
                  <a:close/>
                  <a:moveTo>
                    <a:pt x="36000" y="7200"/>
                  </a:moveTo>
                  <a:cubicBezTo>
                    <a:pt x="37600" y="7200"/>
                    <a:pt x="37600" y="7200"/>
                    <a:pt x="37600" y="7200"/>
                  </a:cubicBezTo>
                  <a:cubicBezTo>
                    <a:pt x="44800" y="5600"/>
                    <a:pt x="54400" y="10400"/>
                    <a:pt x="65600" y="16000"/>
                  </a:cubicBezTo>
                  <a:cubicBezTo>
                    <a:pt x="80000" y="24000"/>
                    <a:pt x="96000" y="32800"/>
                    <a:pt x="110400" y="26400"/>
                  </a:cubicBezTo>
                  <a:cubicBezTo>
                    <a:pt x="113600" y="24800"/>
                    <a:pt x="118400" y="16000"/>
                    <a:pt x="118400" y="9600"/>
                  </a:cubicBezTo>
                  <a:cubicBezTo>
                    <a:pt x="118400" y="6400"/>
                    <a:pt x="117600" y="2400"/>
                    <a:pt x="112800" y="1600"/>
                  </a:cubicBezTo>
                  <a:cubicBezTo>
                    <a:pt x="113600" y="3200"/>
                    <a:pt x="114400" y="5600"/>
                    <a:pt x="114400" y="8000"/>
                  </a:cubicBezTo>
                  <a:cubicBezTo>
                    <a:pt x="114400" y="8800"/>
                    <a:pt x="114400" y="10400"/>
                    <a:pt x="114400" y="11200"/>
                  </a:cubicBezTo>
                  <a:cubicBezTo>
                    <a:pt x="114400" y="11200"/>
                    <a:pt x="114400" y="11200"/>
                    <a:pt x="114400" y="11200"/>
                  </a:cubicBezTo>
                  <a:cubicBezTo>
                    <a:pt x="105600" y="28000"/>
                    <a:pt x="89600" y="20800"/>
                    <a:pt x="72800" y="13600"/>
                  </a:cubicBezTo>
                  <a:cubicBezTo>
                    <a:pt x="60800" y="8800"/>
                    <a:pt x="49600" y="4000"/>
                    <a:pt x="38400" y="4800"/>
                  </a:cubicBezTo>
                  <a:cubicBezTo>
                    <a:pt x="36800" y="4800"/>
                    <a:pt x="36000" y="5600"/>
                    <a:pt x="35200" y="7200"/>
                  </a:cubicBezTo>
                  <a:cubicBezTo>
                    <a:pt x="33600" y="8000"/>
                    <a:pt x="32800" y="8800"/>
                    <a:pt x="31200" y="9600"/>
                  </a:cubicBezTo>
                  <a:cubicBezTo>
                    <a:pt x="30400" y="9600"/>
                    <a:pt x="30400" y="9600"/>
                    <a:pt x="30400" y="9600"/>
                  </a:cubicBezTo>
                  <a:cubicBezTo>
                    <a:pt x="30400" y="9600"/>
                    <a:pt x="30400" y="9600"/>
                    <a:pt x="30400" y="9600"/>
                  </a:cubicBezTo>
                  <a:cubicBezTo>
                    <a:pt x="23200" y="8000"/>
                    <a:pt x="16000" y="10400"/>
                    <a:pt x="11200" y="14400"/>
                  </a:cubicBezTo>
                  <a:cubicBezTo>
                    <a:pt x="4800" y="20000"/>
                    <a:pt x="1600" y="29600"/>
                    <a:pt x="1600" y="41600"/>
                  </a:cubicBezTo>
                  <a:cubicBezTo>
                    <a:pt x="1600" y="44000"/>
                    <a:pt x="1600" y="46400"/>
                    <a:pt x="1600" y="48000"/>
                  </a:cubicBezTo>
                  <a:cubicBezTo>
                    <a:pt x="3200" y="57600"/>
                    <a:pt x="8800" y="64000"/>
                    <a:pt x="14400" y="69600"/>
                  </a:cubicBezTo>
                  <a:cubicBezTo>
                    <a:pt x="18400" y="73600"/>
                    <a:pt x="21600" y="77600"/>
                    <a:pt x="22400" y="81600"/>
                  </a:cubicBezTo>
                  <a:cubicBezTo>
                    <a:pt x="22400" y="81600"/>
                    <a:pt x="22400" y="81600"/>
                    <a:pt x="22400" y="81600"/>
                  </a:cubicBezTo>
                  <a:cubicBezTo>
                    <a:pt x="21600" y="81600"/>
                    <a:pt x="21600" y="81600"/>
                    <a:pt x="21600" y="81600"/>
                  </a:cubicBezTo>
                  <a:cubicBezTo>
                    <a:pt x="21600" y="81600"/>
                    <a:pt x="21600" y="81600"/>
                    <a:pt x="21600" y="81600"/>
                  </a:cubicBezTo>
                  <a:cubicBezTo>
                    <a:pt x="22400" y="82400"/>
                    <a:pt x="23200" y="82400"/>
                    <a:pt x="24000" y="83200"/>
                  </a:cubicBezTo>
                  <a:cubicBezTo>
                    <a:pt x="24800" y="83200"/>
                    <a:pt x="24800" y="83200"/>
                    <a:pt x="24800" y="83200"/>
                  </a:cubicBezTo>
                  <a:cubicBezTo>
                    <a:pt x="24800" y="83200"/>
                    <a:pt x="24800" y="83200"/>
                    <a:pt x="24800" y="83200"/>
                  </a:cubicBezTo>
                  <a:cubicBezTo>
                    <a:pt x="25600" y="86400"/>
                    <a:pt x="25600" y="89600"/>
                    <a:pt x="25600" y="92800"/>
                  </a:cubicBezTo>
                  <a:cubicBezTo>
                    <a:pt x="25600" y="99200"/>
                    <a:pt x="24000" y="104800"/>
                    <a:pt x="22400" y="110400"/>
                  </a:cubicBezTo>
                  <a:cubicBezTo>
                    <a:pt x="21600" y="112000"/>
                    <a:pt x="20800" y="112800"/>
                    <a:pt x="20800" y="114400"/>
                  </a:cubicBezTo>
                  <a:cubicBezTo>
                    <a:pt x="28000" y="101600"/>
                    <a:pt x="29600" y="88000"/>
                    <a:pt x="24800" y="74400"/>
                  </a:cubicBezTo>
                  <a:cubicBezTo>
                    <a:pt x="22400" y="70400"/>
                    <a:pt x="20000" y="66400"/>
                    <a:pt x="16800" y="62400"/>
                  </a:cubicBezTo>
                  <a:cubicBezTo>
                    <a:pt x="13600" y="58400"/>
                    <a:pt x="11200" y="55200"/>
                    <a:pt x="9600" y="51200"/>
                  </a:cubicBezTo>
                  <a:cubicBezTo>
                    <a:pt x="9600" y="50400"/>
                    <a:pt x="9600" y="49600"/>
                    <a:pt x="8800" y="48800"/>
                  </a:cubicBezTo>
                  <a:cubicBezTo>
                    <a:pt x="10400" y="56800"/>
                    <a:pt x="13600" y="63200"/>
                    <a:pt x="18400" y="67200"/>
                  </a:cubicBezTo>
                  <a:cubicBezTo>
                    <a:pt x="20800" y="68800"/>
                    <a:pt x="20800" y="68800"/>
                    <a:pt x="20800" y="68800"/>
                  </a:cubicBezTo>
                  <a:cubicBezTo>
                    <a:pt x="18400" y="68000"/>
                    <a:pt x="18400" y="68000"/>
                    <a:pt x="18400" y="68000"/>
                  </a:cubicBezTo>
                  <a:cubicBezTo>
                    <a:pt x="8000" y="65600"/>
                    <a:pt x="3200" y="51200"/>
                    <a:pt x="3200" y="39200"/>
                  </a:cubicBezTo>
                  <a:cubicBezTo>
                    <a:pt x="3200" y="27200"/>
                    <a:pt x="7200" y="16800"/>
                    <a:pt x="14400" y="12800"/>
                  </a:cubicBezTo>
                  <a:cubicBezTo>
                    <a:pt x="15200" y="13600"/>
                    <a:pt x="15200" y="13600"/>
                    <a:pt x="15200" y="13600"/>
                  </a:cubicBezTo>
                  <a:cubicBezTo>
                    <a:pt x="12000" y="16800"/>
                    <a:pt x="9600" y="22400"/>
                    <a:pt x="8000" y="29600"/>
                  </a:cubicBezTo>
                  <a:cubicBezTo>
                    <a:pt x="10400" y="17600"/>
                    <a:pt x="18400" y="11200"/>
                    <a:pt x="30400" y="10400"/>
                  </a:cubicBezTo>
                  <a:cubicBezTo>
                    <a:pt x="31200" y="10400"/>
                    <a:pt x="31200" y="10400"/>
                    <a:pt x="31200" y="10400"/>
                  </a:cubicBezTo>
                  <a:cubicBezTo>
                    <a:pt x="31200" y="10400"/>
                    <a:pt x="31200" y="10400"/>
                    <a:pt x="31200" y="10400"/>
                  </a:cubicBezTo>
                  <a:cubicBezTo>
                    <a:pt x="32000" y="12000"/>
                    <a:pt x="32000" y="14400"/>
                    <a:pt x="32000" y="16000"/>
                  </a:cubicBezTo>
                  <a:cubicBezTo>
                    <a:pt x="32800" y="18400"/>
                    <a:pt x="32800" y="20800"/>
                    <a:pt x="33600" y="23200"/>
                  </a:cubicBezTo>
                  <a:cubicBezTo>
                    <a:pt x="33600" y="23200"/>
                    <a:pt x="33600" y="23200"/>
                    <a:pt x="33600" y="23200"/>
                  </a:cubicBezTo>
                  <a:cubicBezTo>
                    <a:pt x="34400" y="22400"/>
                    <a:pt x="35200" y="21600"/>
                    <a:pt x="35200" y="21600"/>
                  </a:cubicBezTo>
                  <a:cubicBezTo>
                    <a:pt x="36800" y="21600"/>
                    <a:pt x="37600" y="22400"/>
                    <a:pt x="38400" y="23200"/>
                  </a:cubicBezTo>
                  <a:cubicBezTo>
                    <a:pt x="40000" y="24800"/>
                    <a:pt x="41600" y="25600"/>
                    <a:pt x="43200" y="24800"/>
                  </a:cubicBezTo>
                  <a:cubicBezTo>
                    <a:pt x="44000" y="24800"/>
                    <a:pt x="44000" y="24800"/>
                    <a:pt x="44000" y="24800"/>
                  </a:cubicBezTo>
                  <a:cubicBezTo>
                    <a:pt x="44000" y="25600"/>
                    <a:pt x="44000" y="25600"/>
                    <a:pt x="44000" y="25600"/>
                  </a:cubicBezTo>
                  <a:cubicBezTo>
                    <a:pt x="43200" y="28000"/>
                    <a:pt x="42400" y="28800"/>
                    <a:pt x="41600" y="29600"/>
                  </a:cubicBezTo>
                  <a:cubicBezTo>
                    <a:pt x="38400" y="30400"/>
                    <a:pt x="34400" y="25600"/>
                    <a:pt x="33600" y="24000"/>
                  </a:cubicBezTo>
                  <a:cubicBezTo>
                    <a:pt x="33600" y="24000"/>
                    <a:pt x="33600" y="24000"/>
                    <a:pt x="33600" y="24000"/>
                  </a:cubicBezTo>
                  <a:cubicBezTo>
                    <a:pt x="34400" y="26400"/>
                    <a:pt x="35200" y="28000"/>
                    <a:pt x="36800" y="29600"/>
                  </a:cubicBezTo>
                  <a:cubicBezTo>
                    <a:pt x="41600" y="30400"/>
                    <a:pt x="44800" y="29600"/>
                    <a:pt x="47200" y="28000"/>
                  </a:cubicBezTo>
                  <a:cubicBezTo>
                    <a:pt x="48000" y="25600"/>
                    <a:pt x="48000" y="24000"/>
                    <a:pt x="48000" y="21600"/>
                  </a:cubicBezTo>
                  <a:cubicBezTo>
                    <a:pt x="48000" y="18400"/>
                    <a:pt x="47200" y="16000"/>
                    <a:pt x="45600" y="14400"/>
                  </a:cubicBezTo>
                  <a:cubicBezTo>
                    <a:pt x="44800" y="14400"/>
                    <a:pt x="44000" y="14400"/>
                    <a:pt x="42400" y="14400"/>
                  </a:cubicBezTo>
                  <a:cubicBezTo>
                    <a:pt x="44800" y="15200"/>
                    <a:pt x="46400" y="17600"/>
                    <a:pt x="46400" y="20000"/>
                  </a:cubicBezTo>
                  <a:cubicBezTo>
                    <a:pt x="46400" y="20800"/>
                    <a:pt x="46400" y="20800"/>
                    <a:pt x="45600" y="21600"/>
                  </a:cubicBezTo>
                  <a:cubicBezTo>
                    <a:pt x="45600" y="21600"/>
                    <a:pt x="45600" y="21600"/>
                    <a:pt x="45600" y="21600"/>
                  </a:cubicBezTo>
                  <a:cubicBezTo>
                    <a:pt x="44800" y="21600"/>
                    <a:pt x="44800" y="21600"/>
                    <a:pt x="44800" y="21600"/>
                  </a:cubicBezTo>
                  <a:cubicBezTo>
                    <a:pt x="42400" y="19200"/>
                    <a:pt x="41600" y="16800"/>
                    <a:pt x="40800" y="15200"/>
                  </a:cubicBezTo>
                  <a:cubicBezTo>
                    <a:pt x="39200" y="14400"/>
                    <a:pt x="39200" y="14400"/>
                    <a:pt x="39200" y="14400"/>
                  </a:cubicBezTo>
                  <a:cubicBezTo>
                    <a:pt x="40000" y="14400"/>
                    <a:pt x="40000" y="14400"/>
                    <a:pt x="40000" y="14400"/>
                  </a:cubicBezTo>
                  <a:cubicBezTo>
                    <a:pt x="40000" y="13600"/>
                    <a:pt x="40000" y="13600"/>
                    <a:pt x="40000" y="13600"/>
                  </a:cubicBezTo>
                  <a:cubicBezTo>
                    <a:pt x="39200" y="12000"/>
                    <a:pt x="39200" y="9600"/>
                    <a:pt x="36800" y="8000"/>
                  </a:cubicBezTo>
                  <a:lnTo>
                    <a:pt x="36000" y="7200"/>
                  </a:lnTo>
                  <a:close/>
                  <a:moveTo>
                    <a:pt x="45600" y="20000"/>
                  </a:moveTo>
                  <a:cubicBezTo>
                    <a:pt x="45600" y="19200"/>
                    <a:pt x="44000" y="16800"/>
                    <a:pt x="42400" y="15200"/>
                  </a:cubicBezTo>
                  <a:cubicBezTo>
                    <a:pt x="42400" y="16800"/>
                    <a:pt x="43200" y="18400"/>
                    <a:pt x="45600" y="20000"/>
                  </a:cubicBezTo>
                  <a:close/>
                  <a:moveTo>
                    <a:pt x="35200" y="23200"/>
                  </a:moveTo>
                  <a:cubicBezTo>
                    <a:pt x="36000" y="25600"/>
                    <a:pt x="39200" y="28800"/>
                    <a:pt x="40800" y="28000"/>
                  </a:cubicBezTo>
                  <a:cubicBezTo>
                    <a:pt x="41600" y="28000"/>
                    <a:pt x="42400" y="27200"/>
                    <a:pt x="42400" y="26400"/>
                  </a:cubicBezTo>
                  <a:cubicBezTo>
                    <a:pt x="40800" y="26400"/>
                    <a:pt x="39200" y="25600"/>
                    <a:pt x="37600" y="24000"/>
                  </a:cubicBezTo>
                  <a:cubicBezTo>
                    <a:pt x="36800" y="24000"/>
                    <a:pt x="36000" y="23200"/>
                    <a:pt x="36000" y="23200"/>
                  </a:cubicBezTo>
                  <a:cubicBezTo>
                    <a:pt x="35200" y="23200"/>
                    <a:pt x="35200" y="23200"/>
                    <a:pt x="35200" y="23200"/>
                  </a:cubicBezTo>
                  <a:close/>
                  <a:moveTo>
                    <a:pt x="4000" y="39200"/>
                  </a:moveTo>
                  <a:cubicBezTo>
                    <a:pt x="4000" y="49600"/>
                    <a:pt x="8000" y="61600"/>
                    <a:pt x="15200" y="65600"/>
                  </a:cubicBezTo>
                  <a:cubicBezTo>
                    <a:pt x="9600" y="59200"/>
                    <a:pt x="6400" y="46400"/>
                    <a:pt x="6400" y="36800"/>
                  </a:cubicBezTo>
                  <a:cubicBezTo>
                    <a:pt x="6400" y="28800"/>
                    <a:pt x="8000" y="22400"/>
                    <a:pt x="10400" y="17600"/>
                  </a:cubicBezTo>
                  <a:cubicBezTo>
                    <a:pt x="6400" y="23200"/>
                    <a:pt x="4000" y="30400"/>
                    <a:pt x="4000" y="39200"/>
                  </a:cubicBezTo>
                  <a:close/>
                  <a:moveTo>
                    <a:pt x="116800" y="14400"/>
                  </a:moveTo>
                  <a:cubicBezTo>
                    <a:pt x="116800" y="14400"/>
                    <a:pt x="116800" y="14400"/>
                    <a:pt x="116800" y="14400"/>
                  </a:cubicBezTo>
                  <a:cubicBezTo>
                    <a:pt x="116800" y="16800"/>
                    <a:pt x="111200" y="24800"/>
                    <a:pt x="107200" y="26400"/>
                  </a:cubicBezTo>
                  <a:cubicBezTo>
                    <a:pt x="107200" y="26400"/>
                    <a:pt x="107200" y="26400"/>
                    <a:pt x="107200" y="26400"/>
                  </a:cubicBezTo>
                  <a:cubicBezTo>
                    <a:pt x="82400" y="28000"/>
                    <a:pt x="68000" y="19200"/>
                    <a:pt x="52800" y="8000"/>
                  </a:cubicBezTo>
                  <a:cubicBezTo>
                    <a:pt x="50400" y="6400"/>
                    <a:pt x="50400" y="6400"/>
                    <a:pt x="50400" y="6400"/>
                  </a:cubicBezTo>
                  <a:cubicBezTo>
                    <a:pt x="53600" y="7200"/>
                    <a:pt x="53600" y="7200"/>
                    <a:pt x="53600" y="7200"/>
                  </a:cubicBezTo>
                  <a:cubicBezTo>
                    <a:pt x="58400" y="8000"/>
                    <a:pt x="64000" y="10400"/>
                    <a:pt x="70400" y="13600"/>
                  </a:cubicBezTo>
                  <a:cubicBezTo>
                    <a:pt x="86400" y="20800"/>
                    <a:pt x="104800" y="28800"/>
                    <a:pt x="115200" y="12800"/>
                  </a:cubicBezTo>
                  <a:cubicBezTo>
                    <a:pt x="116000" y="12800"/>
                    <a:pt x="116000" y="12800"/>
                    <a:pt x="116000" y="12800"/>
                  </a:cubicBezTo>
                  <a:cubicBezTo>
                    <a:pt x="116000" y="12800"/>
                    <a:pt x="116000" y="12800"/>
                    <a:pt x="116000" y="12800"/>
                  </a:cubicBezTo>
                  <a:cubicBezTo>
                    <a:pt x="116800" y="12800"/>
                    <a:pt x="116800" y="12800"/>
                    <a:pt x="116800" y="14400"/>
                  </a:cubicBezTo>
                  <a:close/>
                  <a:moveTo>
                    <a:pt x="106400" y="24800"/>
                  </a:moveTo>
                  <a:cubicBezTo>
                    <a:pt x="110400" y="23200"/>
                    <a:pt x="115200" y="16800"/>
                    <a:pt x="116000" y="14400"/>
                  </a:cubicBezTo>
                  <a:cubicBezTo>
                    <a:pt x="104800" y="29600"/>
                    <a:pt x="86400" y="21600"/>
                    <a:pt x="69600" y="14400"/>
                  </a:cubicBezTo>
                  <a:cubicBezTo>
                    <a:pt x="64800" y="12000"/>
                    <a:pt x="60800" y="10400"/>
                    <a:pt x="56800" y="8800"/>
                  </a:cubicBezTo>
                  <a:cubicBezTo>
                    <a:pt x="70400" y="18400"/>
                    <a:pt x="84000" y="26400"/>
                    <a:pt x="106400" y="24800"/>
                  </a:cubicBezTo>
                  <a:close/>
                  <a:moveTo>
                    <a:pt x="44000" y="24000"/>
                  </a:moveTo>
                  <a:cubicBezTo>
                    <a:pt x="43200" y="24000"/>
                    <a:pt x="43200" y="24000"/>
                    <a:pt x="43200" y="24000"/>
                  </a:cubicBezTo>
                  <a:cubicBezTo>
                    <a:pt x="37600" y="23200"/>
                    <a:pt x="33600" y="20000"/>
                    <a:pt x="33600" y="13600"/>
                  </a:cubicBezTo>
                  <a:cubicBezTo>
                    <a:pt x="33600" y="12800"/>
                    <a:pt x="33600" y="12800"/>
                    <a:pt x="33600" y="12800"/>
                  </a:cubicBezTo>
                  <a:cubicBezTo>
                    <a:pt x="34400" y="12800"/>
                    <a:pt x="34400" y="12800"/>
                    <a:pt x="34400" y="12800"/>
                  </a:cubicBezTo>
                  <a:cubicBezTo>
                    <a:pt x="40000" y="13600"/>
                    <a:pt x="42400" y="18400"/>
                    <a:pt x="44000" y="23200"/>
                  </a:cubicBezTo>
                  <a:lnTo>
                    <a:pt x="44000" y="24000"/>
                  </a:lnTo>
                  <a:close/>
                  <a:moveTo>
                    <a:pt x="34400" y="13600"/>
                  </a:moveTo>
                  <a:cubicBezTo>
                    <a:pt x="35200" y="19200"/>
                    <a:pt x="37600" y="21600"/>
                    <a:pt x="42400" y="22400"/>
                  </a:cubicBezTo>
                  <a:cubicBezTo>
                    <a:pt x="40800" y="18400"/>
                    <a:pt x="39200" y="15200"/>
                    <a:pt x="34400" y="1360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30" name="Shape 130"/>
            <p:cNvSpPr/>
            <p:nvPr/>
          </p:nvSpPr>
          <p:spPr>
            <a:xfrm>
              <a:off x="4162425" y="3344862"/>
              <a:ext cx="334963" cy="328613"/>
            </a:xfrm>
            <a:custGeom>
              <a:avLst/>
              <a:gdLst/>
              <a:ahLst/>
              <a:cxnLst/>
              <a:rect l="0" t="0" r="0" b="0"/>
              <a:pathLst>
                <a:path w="120000" h="120000" extrusionOk="0">
                  <a:moveTo>
                    <a:pt x="49127" y="13972"/>
                  </a:moveTo>
                  <a:cubicBezTo>
                    <a:pt x="51543" y="13972"/>
                    <a:pt x="53959" y="7397"/>
                    <a:pt x="56375" y="10684"/>
                  </a:cubicBezTo>
                  <a:cubicBezTo>
                    <a:pt x="54765" y="12328"/>
                    <a:pt x="52348" y="13972"/>
                    <a:pt x="53959" y="18082"/>
                  </a:cubicBezTo>
                  <a:cubicBezTo>
                    <a:pt x="62818" y="18082"/>
                    <a:pt x="57986" y="9041"/>
                    <a:pt x="57181" y="6575"/>
                  </a:cubicBezTo>
                  <a:cubicBezTo>
                    <a:pt x="60402" y="3287"/>
                    <a:pt x="65234" y="12328"/>
                    <a:pt x="62013" y="16438"/>
                  </a:cubicBezTo>
                  <a:cubicBezTo>
                    <a:pt x="82953" y="0"/>
                    <a:pt x="115973" y="5753"/>
                    <a:pt x="117583" y="32054"/>
                  </a:cubicBezTo>
                  <a:cubicBezTo>
                    <a:pt x="119194" y="51780"/>
                    <a:pt x="99060" y="64931"/>
                    <a:pt x="100671" y="84657"/>
                  </a:cubicBezTo>
                  <a:cubicBezTo>
                    <a:pt x="104697" y="86301"/>
                    <a:pt x="111140" y="77260"/>
                    <a:pt x="117583" y="81369"/>
                  </a:cubicBezTo>
                  <a:cubicBezTo>
                    <a:pt x="120000" y="85479"/>
                    <a:pt x="118389" y="93698"/>
                    <a:pt x="119194" y="98630"/>
                  </a:cubicBezTo>
                  <a:cubicBezTo>
                    <a:pt x="114362" y="102739"/>
                    <a:pt x="108724" y="100273"/>
                    <a:pt x="103892" y="97808"/>
                  </a:cubicBezTo>
                  <a:cubicBezTo>
                    <a:pt x="103892" y="107671"/>
                    <a:pt x="103892" y="117534"/>
                    <a:pt x="113557" y="117534"/>
                  </a:cubicBezTo>
                  <a:cubicBezTo>
                    <a:pt x="96644" y="119999"/>
                    <a:pt x="100671" y="102739"/>
                    <a:pt x="99865" y="88767"/>
                  </a:cubicBezTo>
                  <a:cubicBezTo>
                    <a:pt x="99060" y="78082"/>
                    <a:pt x="95033" y="72328"/>
                    <a:pt x="97449" y="62465"/>
                  </a:cubicBezTo>
                  <a:cubicBezTo>
                    <a:pt x="100671" y="46849"/>
                    <a:pt x="120000" y="32876"/>
                    <a:pt x="106308" y="14794"/>
                  </a:cubicBezTo>
                  <a:cubicBezTo>
                    <a:pt x="81342" y="4109"/>
                    <a:pt x="61208" y="27123"/>
                    <a:pt x="37046" y="25479"/>
                  </a:cubicBezTo>
                  <a:cubicBezTo>
                    <a:pt x="24966" y="24657"/>
                    <a:pt x="12885" y="13150"/>
                    <a:pt x="0" y="22191"/>
                  </a:cubicBezTo>
                  <a:cubicBezTo>
                    <a:pt x="11275" y="9863"/>
                    <a:pt x="29798" y="18904"/>
                    <a:pt x="48322" y="19726"/>
                  </a:cubicBezTo>
                  <a:cubicBezTo>
                    <a:pt x="49932" y="18082"/>
                    <a:pt x="46711" y="12328"/>
                    <a:pt x="46711" y="9041"/>
                  </a:cubicBezTo>
                  <a:cubicBezTo>
                    <a:pt x="49127" y="8219"/>
                    <a:pt x="51543" y="3287"/>
                    <a:pt x="54765" y="6575"/>
                  </a:cubicBezTo>
                  <a:cubicBezTo>
                    <a:pt x="53959" y="7397"/>
                    <a:pt x="47516" y="7397"/>
                    <a:pt x="49127" y="13972"/>
                  </a:cubicBezTo>
                  <a:close/>
                  <a:moveTo>
                    <a:pt x="46711" y="22191"/>
                  </a:moveTo>
                  <a:cubicBezTo>
                    <a:pt x="39463" y="20547"/>
                    <a:pt x="33020" y="18082"/>
                    <a:pt x="24966" y="20547"/>
                  </a:cubicBezTo>
                  <a:cubicBezTo>
                    <a:pt x="33020" y="21369"/>
                    <a:pt x="39463" y="26301"/>
                    <a:pt x="46711" y="22191"/>
                  </a:cubicBezTo>
                  <a:close/>
                  <a:moveTo>
                    <a:pt x="81342" y="9041"/>
                  </a:moveTo>
                  <a:cubicBezTo>
                    <a:pt x="78926" y="11506"/>
                    <a:pt x="68456" y="12328"/>
                    <a:pt x="70872" y="16438"/>
                  </a:cubicBezTo>
                  <a:cubicBezTo>
                    <a:pt x="72483" y="12328"/>
                    <a:pt x="83758" y="13150"/>
                    <a:pt x="81342" y="9041"/>
                  </a:cubicBezTo>
                  <a:close/>
                  <a:moveTo>
                    <a:pt x="114362" y="26301"/>
                  </a:moveTo>
                  <a:cubicBezTo>
                    <a:pt x="112751" y="23835"/>
                    <a:pt x="111140" y="24657"/>
                    <a:pt x="113557" y="27945"/>
                  </a:cubicBezTo>
                  <a:cubicBezTo>
                    <a:pt x="111946" y="48493"/>
                    <a:pt x="97449" y="55068"/>
                    <a:pt x="98255" y="78082"/>
                  </a:cubicBezTo>
                  <a:cubicBezTo>
                    <a:pt x="102281" y="59999"/>
                    <a:pt x="117583" y="48493"/>
                    <a:pt x="114362" y="26301"/>
                  </a:cubicBezTo>
                  <a:close/>
                  <a:moveTo>
                    <a:pt x="116778" y="97808"/>
                  </a:moveTo>
                  <a:cubicBezTo>
                    <a:pt x="116778" y="92876"/>
                    <a:pt x="116778" y="89589"/>
                    <a:pt x="114362" y="87123"/>
                  </a:cubicBezTo>
                  <a:cubicBezTo>
                    <a:pt x="111946" y="87123"/>
                    <a:pt x="108724" y="87123"/>
                    <a:pt x="106308" y="87123"/>
                  </a:cubicBezTo>
                  <a:cubicBezTo>
                    <a:pt x="101476" y="92876"/>
                    <a:pt x="107919" y="99452"/>
                    <a:pt x="116778" y="97808"/>
                  </a:cubicBezTo>
                  <a:close/>
                  <a:moveTo>
                    <a:pt x="117583" y="84657"/>
                  </a:moveTo>
                  <a:cubicBezTo>
                    <a:pt x="114362" y="82191"/>
                    <a:pt x="110335" y="82191"/>
                    <a:pt x="107919" y="84657"/>
                  </a:cubicBezTo>
                  <a:cubicBezTo>
                    <a:pt x="111946" y="83013"/>
                    <a:pt x="115973" y="87945"/>
                    <a:pt x="117583" y="84657"/>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31" name="Shape 131"/>
            <p:cNvSpPr/>
            <p:nvPr/>
          </p:nvSpPr>
          <p:spPr>
            <a:xfrm>
              <a:off x="4162425" y="3359150"/>
              <a:ext cx="334963" cy="309562"/>
            </a:xfrm>
            <a:custGeom>
              <a:avLst/>
              <a:gdLst/>
              <a:ahLst/>
              <a:cxnLst/>
              <a:rect l="0" t="0" r="0" b="0"/>
              <a:pathLst>
                <a:path w="120000" h="120000" extrusionOk="0">
                  <a:moveTo>
                    <a:pt x="52348" y="0"/>
                  </a:moveTo>
                  <a:cubicBezTo>
                    <a:pt x="53154" y="0"/>
                    <a:pt x="54765" y="869"/>
                    <a:pt x="55570" y="1739"/>
                  </a:cubicBezTo>
                  <a:cubicBezTo>
                    <a:pt x="55570" y="1739"/>
                    <a:pt x="55570" y="1739"/>
                    <a:pt x="55570" y="1739"/>
                  </a:cubicBezTo>
                  <a:cubicBezTo>
                    <a:pt x="55570" y="2608"/>
                    <a:pt x="55570" y="2608"/>
                    <a:pt x="55570" y="2608"/>
                  </a:cubicBezTo>
                  <a:cubicBezTo>
                    <a:pt x="54765" y="2608"/>
                    <a:pt x="54765" y="2608"/>
                    <a:pt x="53959" y="3478"/>
                  </a:cubicBezTo>
                  <a:cubicBezTo>
                    <a:pt x="52348" y="3478"/>
                    <a:pt x="50738" y="3478"/>
                    <a:pt x="49932" y="5217"/>
                  </a:cubicBezTo>
                  <a:cubicBezTo>
                    <a:pt x="49932" y="6086"/>
                    <a:pt x="49127" y="6956"/>
                    <a:pt x="49932" y="8695"/>
                  </a:cubicBezTo>
                  <a:cubicBezTo>
                    <a:pt x="50738" y="7826"/>
                    <a:pt x="50738" y="6956"/>
                    <a:pt x="51543" y="6086"/>
                  </a:cubicBezTo>
                  <a:cubicBezTo>
                    <a:pt x="53154" y="5217"/>
                    <a:pt x="53959" y="4347"/>
                    <a:pt x="54765" y="4347"/>
                  </a:cubicBezTo>
                  <a:cubicBezTo>
                    <a:pt x="55570" y="4347"/>
                    <a:pt x="56375" y="4347"/>
                    <a:pt x="56375" y="5217"/>
                  </a:cubicBezTo>
                  <a:cubicBezTo>
                    <a:pt x="57181" y="5217"/>
                    <a:pt x="57181" y="5217"/>
                    <a:pt x="57181" y="5217"/>
                  </a:cubicBezTo>
                  <a:cubicBezTo>
                    <a:pt x="56375" y="6086"/>
                    <a:pt x="56375" y="6086"/>
                    <a:pt x="56375" y="6086"/>
                  </a:cubicBezTo>
                  <a:cubicBezTo>
                    <a:pt x="56375" y="6956"/>
                    <a:pt x="55570" y="6956"/>
                    <a:pt x="55570" y="7826"/>
                  </a:cubicBezTo>
                  <a:cubicBezTo>
                    <a:pt x="54765" y="9565"/>
                    <a:pt x="53959" y="10434"/>
                    <a:pt x="53959" y="13913"/>
                  </a:cubicBezTo>
                  <a:cubicBezTo>
                    <a:pt x="56375" y="13913"/>
                    <a:pt x="57181" y="13043"/>
                    <a:pt x="57986" y="12173"/>
                  </a:cubicBezTo>
                  <a:cubicBezTo>
                    <a:pt x="59597" y="9565"/>
                    <a:pt x="57181" y="4347"/>
                    <a:pt x="56375" y="2608"/>
                  </a:cubicBezTo>
                  <a:cubicBezTo>
                    <a:pt x="56375" y="1739"/>
                    <a:pt x="56375" y="1739"/>
                    <a:pt x="56375" y="1739"/>
                  </a:cubicBezTo>
                  <a:cubicBezTo>
                    <a:pt x="57181" y="1739"/>
                    <a:pt x="57181" y="1739"/>
                    <a:pt x="57181" y="1739"/>
                  </a:cubicBezTo>
                  <a:cubicBezTo>
                    <a:pt x="57181" y="869"/>
                    <a:pt x="57986" y="869"/>
                    <a:pt x="58791" y="869"/>
                  </a:cubicBezTo>
                  <a:cubicBezTo>
                    <a:pt x="58791" y="869"/>
                    <a:pt x="58791" y="869"/>
                    <a:pt x="58791" y="869"/>
                  </a:cubicBezTo>
                  <a:cubicBezTo>
                    <a:pt x="60402" y="869"/>
                    <a:pt x="62013" y="2608"/>
                    <a:pt x="62818" y="4347"/>
                  </a:cubicBezTo>
                  <a:cubicBezTo>
                    <a:pt x="63624" y="6086"/>
                    <a:pt x="63624" y="7826"/>
                    <a:pt x="63624" y="9565"/>
                  </a:cubicBezTo>
                  <a:cubicBezTo>
                    <a:pt x="70872" y="4347"/>
                    <a:pt x="79731" y="1739"/>
                    <a:pt x="88590" y="1739"/>
                  </a:cubicBezTo>
                  <a:cubicBezTo>
                    <a:pt x="105503" y="1739"/>
                    <a:pt x="116778" y="12173"/>
                    <a:pt x="118389" y="28695"/>
                  </a:cubicBezTo>
                  <a:cubicBezTo>
                    <a:pt x="119194" y="39130"/>
                    <a:pt x="114362" y="47826"/>
                    <a:pt x="110335" y="56521"/>
                  </a:cubicBezTo>
                  <a:cubicBezTo>
                    <a:pt x="105503" y="65217"/>
                    <a:pt x="100671" y="73913"/>
                    <a:pt x="101476" y="84347"/>
                  </a:cubicBezTo>
                  <a:cubicBezTo>
                    <a:pt x="102281" y="84347"/>
                    <a:pt x="104697" y="83478"/>
                    <a:pt x="106308" y="82608"/>
                  </a:cubicBezTo>
                  <a:cubicBezTo>
                    <a:pt x="108724" y="80869"/>
                    <a:pt x="111140" y="79130"/>
                    <a:pt x="114362" y="79130"/>
                  </a:cubicBezTo>
                  <a:cubicBezTo>
                    <a:pt x="115973" y="79130"/>
                    <a:pt x="116778" y="80000"/>
                    <a:pt x="118389" y="80869"/>
                  </a:cubicBezTo>
                  <a:cubicBezTo>
                    <a:pt x="118389" y="80869"/>
                    <a:pt x="118389" y="80869"/>
                    <a:pt x="118389" y="80869"/>
                  </a:cubicBezTo>
                  <a:cubicBezTo>
                    <a:pt x="120000" y="83478"/>
                    <a:pt x="120000" y="87826"/>
                    <a:pt x="120000" y="92173"/>
                  </a:cubicBezTo>
                  <a:cubicBezTo>
                    <a:pt x="119194" y="94782"/>
                    <a:pt x="119194" y="97391"/>
                    <a:pt x="120000" y="99130"/>
                  </a:cubicBezTo>
                  <a:cubicBezTo>
                    <a:pt x="120000" y="100000"/>
                    <a:pt x="120000" y="100000"/>
                    <a:pt x="120000" y="100000"/>
                  </a:cubicBezTo>
                  <a:cubicBezTo>
                    <a:pt x="119194" y="100000"/>
                    <a:pt x="119194" y="100000"/>
                    <a:pt x="119194" y="100000"/>
                  </a:cubicBezTo>
                  <a:cubicBezTo>
                    <a:pt x="117583" y="101739"/>
                    <a:pt x="115167" y="102608"/>
                    <a:pt x="113557" y="102608"/>
                  </a:cubicBezTo>
                  <a:cubicBezTo>
                    <a:pt x="110335" y="102608"/>
                    <a:pt x="107919" y="100869"/>
                    <a:pt x="104697" y="99130"/>
                  </a:cubicBezTo>
                  <a:cubicBezTo>
                    <a:pt x="104697" y="100000"/>
                    <a:pt x="104697" y="100000"/>
                    <a:pt x="104697" y="100000"/>
                  </a:cubicBezTo>
                  <a:cubicBezTo>
                    <a:pt x="104697" y="109565"/>
                    <a:pt x="104697" y="118260"/>
                    <a:pt x="113557" y="118260"/>
                  </a:cubicBezTo>
                  <a:cubicBezTo>
                    <a:pt x="113557" y="120000"/>
                    <a:pt x="113557" y="120000"/>
                    <a:pt x="113557" y="120000"/>
                  </a:cubicBezTo>
                  <a:cubicBezTo>
                    <a:pt x="111946" y="120000"/>
                    <a:pt x="111140" y="120000"/>
                    <a:pt x="110335" y="120000"/>
                  </a:cubicBezTo>
                  <a:cubicBezTo>
                    <a:pt x="99060" y="120000"/>
                    <a:pt x="99060" y="108695"/>
                    <a:pt x="99060" y="97391"/>
                  </a:cubicBezTo>
                  <a:cubicBezTo>
                    <a:pt x="99060" y="93913"/>
                    <a:pt x="99060" y="91304"/>
                    <a:pt x="99060" y="88695"/>
                  </a:cubicBezTo>
                  <a:cubicBezTo>
                    <a:pt x="99060" y="86086"/>
                    <a:pt x="98255" y="83478"/>
                    <a:pt x="98255" y="81739"/>
                  </a:cubicBezTo>
                  <a:cubicBezTo>
                    <a:pt x="98255" y="81739"/>
                    <a:pt x="98255" y="81739"/>
                    <a:pt x="98255" y="81739"/>
                  </a:cubicBezTo>
                  <a:cubicBezTo>
                    <a:pt x="98255" y="80869"/>
                    <a:pt x="98255" y="80869"/>
                    <a:pt x="98255" y="80869"/>
                  </a:cubicBezTo>
                  <a:cubicBezTo>
                    <a:pt x="97449" y="80000"/>
                    <a:pt x="97449" y="79130"/>
                    <a:pt x="97449" y="78260"/>
                  </a:cubicBezTo>
                  <a:cubicBezTo>
                    <a:pt x="96644" y="73043"/>
                    <a:pt x="95033" y="67826"/>
                    <a:pt x="96644" y="60869"/>
                  </a:cubicBezTo>
                  <a:cubicBezTo>
                    <a:pt x="98255" y="55652"/>
                    <a:pt x="100671" y="49565"/>
                    <a:pt x="103892" y="44347"/>
                  </a:cubicBezTo>
                  <a:cubicBezTo>
                    <a:pt x="109530" y="33913"/>
                    <a:pt x="115167" y="23478"/>
                    <a:pt x="106308" y="11304"/>
                  </a:cubicBezTo>
                  <a:cubicBezTo>
                    <a:pt x="101476" y="9565"/>
                    <a:pt x="97449" y="8695"/>
                    <a:pt x="92617" y="8695"/>
                  </a:cubicBezTo>
                  <a:cubicBezTo>
                    <a:pt x="83758" y="8695"/>
                    <a:pt x="74899" y="12173"/>
                    <a:pt x="66845" y="15652"/>
                  </a:cubicBezTo>
                  <a:cubicBezTo>
                    <a:pt x="57986" y="19130"/>
                    <a:pt x="49127" y="22608"/>
                    <a:pt x="39463" y="22608"/>
                  </a:cubicBezTo>
                  <a:cubicBezTo>
                    <a:pt x="38657" y="22608"/>
                    <a:pt x="37852" y="22608"/>
                    <a:pt x="36241" y="22608"/>
                  </a:cubicBezTo>
                  <a:cubicBezTo>
                    <a:pt x="32214" y="21739"/>
                    <a:pt x="28187" y="20000"/>
                    <a:pt x="24161" y="19130"/>
                  </a:cubicBezTo>
                  <a:cubicBezTo>
                    <a:pt x="20134" y="16521"/>
                    <a:pt x="15302" y="14782"/>
                    <a:pt x="10469" y="14782"/>
                  </a:cubicBezTo>
                  <a:cubicBezTo>
                    <a:pt x="7248" y="14782"/>
                    <a:pt x="3221" y="16521"/>
                    <a:pt x="805" y="18260"/>
                  </a:cubicBezTo>
                  <a:cubicBezTo>
                    <a:pt x="0" y="17391"/>
                    <a:pt x="0" y="17391"/>
                    <a:pt x="0" y="17391"/>
                  </a:cubicBezTo>
                  <a:cubicBezTo>
                    <a:pt x="4026" y="13043"/>
                    <a:pt x="8859" y="11304"/>
                    <a:pt x="16107" y="11304"/>
                  </a:cubicBezTo>
                  <a:cubicBezTo>
                    <a:pt x="16107" y="11304"/>
                    <a:pt x="16107" y="11304"/>
                    <a:pt x="16107" y="11304"/>
                  </a:cubicBezTo>
                  <a:cubicBezTo>
                    <a:pt x="20939" y="11304"/>
                    <a:pt x="26577" y="12173"/>
                    <a:pt x="31409" y="13043"/>
                  </a:cubicBezTo>
                  <a:cubicBezTo>
                    <a:pt x="37046" y="13913"/>
                    <a:pt x="42684" y="14782"/>
                    <a:pt x="47516" y="14782"/>
                  </a:cubicBezTo>
                  <a:cubicBezTo>
                    <a:pt x="49127" y="13913"/>
                    <a:pt x="48322" y="11304"/>
                    <a:pt x="47516" y="8695"/>
                  </a:cubicBezTo>
                  <a:cubicBezTo>
                    <a:pt x="46711" y="6956"/>
                    <a:pt x="46711" y="6086"/>
                    <a:pt x="46711" y="4347"/>
                  </a:cubicBezTo>
                  <a:cubicBezTo>
                    <a:pt x="46711" y="4347"/>
                    <a:pt x="46711" y="4347"/>
                    <a:pt x="46711" y="4347"/>
                  </a:cubicBezTo>
                  <a:cubicBezTo>
                    <a:pt x="46711" y="3478"/>
                    <a:pt x="46711" y="3478"/>
                    <a:pt x="46711" y="3478"/>
                  </a:cubicBezTo>
                  <a:cubicBezTo>
                    <a:pt x="47516" y="3478"/>
                    <a:pt x="47516" y="2608"/>
                    <a:pt x="48322" y="2608"/>
                  </a:cubicBezTo>
                  <a:cubicBezTo>
                    <a:pt x="49932" y="869"/>
                    <a:pt x="50738" y="0"/>
                    <a:pt x="52348" y="0"/>
                  </a:cubicBezTo>
                  <a:close/>
                  <a:moveTo>
                    <a:pt x="53959" y="1739"/>
                  </a:moveTo>
                  <a:cubicBezTo>
                    <a:pt x="52348" y="869"/>
                    <a:pt x="50738" y="1739"/>
                    <a:pt x="49127" y="3478"/>
                  </a:cubicBezTo>
                  <a:cubicBezTo>
                    <a:pt x="48322" y="3478"/>
                    <a:pt x="48322" y="4347"/>
                    <a:pt x="47516" y="4347"/>
                  </a:cubicBezTo>
                  <a:cubicBezTo>
                    <a:pt x="47516" y="6086"/>
                    <a:pt x="48322" y="6956"/>
                    <a:pt x="48322" y="8695"/>
                  </a:cubicBezTo>
                  <a:cubicBezTo>
                    <a:pt x="48322" y="8695"/>
                    <a:pt x="48322" y="8695"/>
                    <a:pt x="48322" y="8695"/>
                  </a:cubicBezTo>
                  <a:cubicBezTo>
                    <a:pt x="48322" y="6956"/>
                    <a:pt x="48322" y="6086"/>
                    <a:pt x="49127" y="4347"/>
                  </a:cubicBezTo>
                  <a:cubicBezTo>
                    <a:pt x="49932" y="2608"/>
                    <a:pt x="52348" y="2608"/>
                    <a:pt x="53154" y="1739"/>
                  </a:cubicBezTo>
                  <a:cubicBezTo>
                    <a:pt x="53154" y="1739"/>
                    <a:pt x="53959" y="1739"/>
                    <a:pt x="53959" y="1739"/>
                  </a:cubicBezTo>
                  <a:close/>
                  <a:moveTo>
                    <a:pt x="62013" y="12173"/>
                  </a:moveTo>
                  <a:cubicBezTo>
                    <a:pt x="61208" y="11304"/>
                    <a:pt x="61208" y="11304"/>
                    <a:pt x="61208" y="11304"/>
                  </a:cubicBezTo>
                  <a:cubicBezTo>
                    <a:pt x="62818" y="9565"/>
                    <a:pt x="62818" y="6956"/>
                    <a:pt x="62013" y="5217"/>
                  </a:cubicBezTo>
                  <a:cubicBezTo>
                    <a:pt x="60402" y="2608"/>
                    <a:pt x="58791" y="869"/>
                    <a:pt x="57986" y="1739"/>
                  </a:cubicBezTo>
                  <a:cubicBezTo>
                    <a:pt x="58791" y="4347"/>
                    <a:pt x="61208" y="9565"/>
                    <a:pt x="58791" y="13043"/>
                  </a:cubicBezTo>
                  <a:cubicBezTo>
                    <a:pt x="57986" y="13913"/>
                    <a:pt x="56375" y="14782"/>
                    <a:pt x="53959" y="14782"/>
                  </a:cubicBezTo>
                  <a:cubicBezTo>
                    <a:pt x="53154" y="14782"/>
                    <a:pt x="53154" y="14782"/>
                    <a:pt x="53154" y="14782"/>
                  </a:cubicBezTo>
                  <a:cubicBezTo>
                    <a:pt x="53154" y="14782"/>
                    <a:pt x="53154" y="14782"/>
                    <a:pt x="53154" y="14782"/>
                  </a:cubicBezTo>
                  <a:cubicBezTo>
                    <a:pt x="52348" y="10434"/>
                    <a:pt x="53154" y="8695"/>
                    <a:pt x="54765" y="6956"/>
                  </a:cubicBezTo>
                  <a:cubicBezTo>
                    <a:pt x="54765" y="6956"/>
                    <a:pt x="54765" y="6086"/>
                    <a:pt x="55570" y="6086"/>
                  </a:cubicBezTo>
                  <a:cubicBezTo>
                    <a:pt x="55570" y="5217"/>
                    <a:pt x="54765" y="5217"/>
                    <a:pt x="54765" y="5217"/>
                  </a:cubicBezTo>
                  <a:cubicBezTo>
                    <a:pt x="53959" y="5217"/>
                    <a:pt x="53154" y="6086"/>
                    <a:pt x="52348" y="6956"/>
                  </a:cubicBezTo>
                  <a:cubicBezTo>
                    <a:pt x="51543" y="8695"/>
                    <a:pt x="50738" y="9565"/>
                    <a:pt x="49127" y="10434"/>
                  </a:cubicBezTo>
                  <a:cubicBezTo>
                    <a:pt x="49127" y="10434"/>
                    <a:pt x="49127" y="10434"/>
                    <a:pt x="49127" y="10434"/>
                  </a:cubicBezTo>
                  <a:cubicBezTo>
                    <a:pt x="49127" y="12173"/>
                    <a:pt x="49932" y="14782"/>
                    <a:pt x="48322" y="15652"/>
                  </a:cubicBezTo>
                  <a:cubicBezTo>
                    <a:pt x="48322" y="16521"/>
                    <a:pt x="48322" y="16521"/>
                    <a:pt x="48322" y="16521"/>
                  </a:cubicBezTo>
                  <a:cubicBezTo>
                    <a:pt x="48322" y="16521"/>
                    <a:pt x="48322" y="16521"/>
                    <a:pt x="48322" y="16521"/>
                  </a:cubicBezTo>
                  <a:cubicBezTo>
                    <a:pt x="42684" y="15652"/>
                    <a:pt x="37046" y="14782"/>
                    <a:pt x="31409" y="13913"/>
                  </a:cubicBezTo>
                  <a:cubicBezTo>
                    <a:pt x="25771" y="13043"/>
                    <a:pt x="20939" y="12173"/>
                    <a:pt x="16107" y="12173"/>
                  </a:cubicBezTo>
                  <a:cubicBezTo>
                    <a:pt x="16107" y="12173"/>
                    <a:pt x="16107" y="12173"/>
                    <a:pt x="16107" y="12173"/>
                  </a:cubicBezTo>
                  <a:cubicBezTo>
                    <a:pt x="12080" y="12173"/>
                    <a:pt x="8859" y="13043"/>
                    <a:pt x="5637" y="14782"/>
                  </a:cubicBezTo>
                  <a:cubicBezTo>
                    <a:pt x="7248" y="13913"/>
                    <a:pt x="8859" y="13913"/>
                    <a:pt x="10469" y="13913"/>
                  </a:cubicBezTo>
                  <a:cubicBezTo>
                    <a:pt x="14496" y="13913"/>
                    <a:pt x="19328" y="15652"/>
                    <a:pt x="23355" y="16521"/>
                  </a:cubicBezTo>
                  <a:cubicBezTo>
                    <a:pt x="24966" y="16521"/>
                    <a:pt x="24966" y="16521"/>
                    <a:pt x="24966" y="16521"/>
                  </a:cubicBezTo>
                  <a:cubicBezTo>
                    <a:pt x="27382" y="15652"/>
                    <a:pt x="29798" y="14782"/>
                    <a:pt x="32214" y="14782"/>
                  </a:cubicBezTo>
                  <a:cubicBezTo>
                    <a:pt x="32214" y="14782"/>
                    <a:pt x="32214" y="14782"/>
                    <a:pt x="32214" y="14782"/>
                  </a:cubicBezTo>
                  <a:cubicBezTo>
                    <a:pt x="36241" y="14782"/>
                    <a:pt x="39463" y="15652"/>
                    <a:pt x="43489" y="16521"/>
                  </a:cubicBezTo>
                  <a:cubicBezTo>
                    <a:pt x="44295" y="16521"/>
                    <a:pt x="45906" y="17391"/>
                    <a:pt x="46711" y="17391"/>
                  </a:cubicBezTo>
                  <a:cubicBezTo>
                    <a:pt x="48322" y="17391"/>
                    <a:pt x="48322" y="17391"/>
                    <a:pt x="48322" y="17391"/>
                  </a:cubicBezTo>
                  <a:cubicBezTo>
                    <a:pt x="47516" y="18260"/>
                    <a:pt x="47516" y="18260"/>
                    <a:pt x="47516" y="18260"/>
                  </a:cubicBezTo>
                  <a:cubicBezTo>
                    <a:pt x="45100" y="20000"/>
                    <a:pt x="42684" y="20869"/>
                    <a:pt x="40268" y="20869"/>
                  </a:cubicBezTo>
                  <a:cubicBezTo>
                    <a:pt x="37852" y="20869"/>
                    <a:pt x="34630" y="20000"/>
                    <a:pt x="32214" y="19130"/>
                  </a:cubicBezTo>
                  <a:cubicBezTo>
                    <a:pt x="29798" y="18260"/>
                    <a:pt x="27382" y="17391"/>
                    <a:pt x="24966" y="17391"/>
                  </a:cubicBezTo>
                  <a:cubicBezTo>
                    <a:pt x="24161" y="17391"/>
                    <a:pt x="24161" y="17391"/>
                    <a:pt x="24161" y="17391"/>
                  </a:cubicBezTo>
                  <a:cubicBezTo>
                    <a:pt x="24161" y="17391"/>
                    <a:pt x="24966" y="17391"/>
                    <a:pt x="24966" y="17391"/>
                  </a:cubicBezTo>
                  <a:cubicBezTo>
                    <a:pt x="28993" y="19130"/>
                    <a:pt x="33020" y="20869"/>
                    <a:pt x="37046" y="20869"/>
                  </a:cubicBezTo>
                  <a:cubicBezTo>
                    <a:pt x="37852" y="20869"/>
                    <a:pt x="38657" y="20869"/>
                    <a:pt x="39463" y="20869"/>
                  </a:cubicBezTo>
                  <a:cubicBezTo>
                    <a:pt x="49127" y="20869"/>
                    <a:pt x="57986" y="17391"/>
                    <a:pt x="66040" y="13913"/>
                  </a:cubicBezTo>
                  <a:cubicBezTo>
                    <a:pt x="67651" y="13913"/>
                    <a:pt x="69261" y="13043"/>
                    <a:pt x="70872" y="12173"/>
                  </a:cubicBezTo>
                  <a:cubicBezTo>
                    <a:pt x="70872" y="12173"/>
                    <a:pt x="70872" y="12173"/>
                    <a:pt x="70872" y="12173"/>
                  </a:cubicBezTo>
                  <a:cubicBezTo>
                    <a:pt x="70067" y="11304"/>
                    <a:pt x="70067" y="10434"/>
                    <a:pt x="70067" y="10434"/>
                  </a:cubicBezTo>
                  <a:cubicBezTo>
                    <a:pt x="70872" y="8695"/>
                    <a:pt x="73288" y="7826"/>
                    <a:pt x="75704" y="6086"/>
                  </a:cubicBezTo>
                  <a:cubicBezTo>
                    <a:pt x="78120" y="6086"/>
                    <a:pt x="79731" y="5217"/>
                    <a:pt x="80536" y="4347"/>
                  </a:cubicBezTo>
                  <a:cubicBezTo>
                    <a:pt x="81342" y="3478"/>
                    <a:pt x="81342" y="3478"/>
                    <a:pt x="81342" y="3478"/>
                  </a:cubicBezTo>
                  <a:cubicBezTo>
                    <a:pt x="74093" y="5217"/>
                    <a:pt x="67651" y="7826"/>
                    <a:pt x="62013" y="12173"/>
                  </a:cubicBezTo>
                  <a:close/>
                  <a:moveTo>
                    <a:pt x="101476" y="85217"/>
                  </a:moveTo>
                  <a:cubicBezTo>
                    <a:pt x="101476" y="85217"/>
                    <a:pt x="100671" y="85217"/>
                    <a:pt x="100671" y="85217"/>
                  </a:cubicBezTo>
                  <a:cubicBezTo>
                    <a:pt x="99865" y="85217"/>
                    <a:pt x="99865" y="85217"/>
                    <a:pt x="99865" y="85217"/>
                  </a:cubicBezTo>
                  <a:cubicBezTo>
                    <a:pt x="99865" y="84347"/>
                    <a:pt x="99865" y="84347"/>
                    <a:pt x="99865" y="84347"/>
                  </a:cubicBezTo>
                  <a:cubicBezTo>
                    <a:pt x="99060" y="73913"/>
                    <a:pt x="103892" y="64347"/>
                    <a:pt x="108724" y="55652"/>
                  </a:cubicBezTo>
                  <a:cubicBezTo>
                    <a:pt x="113557" y="46956"/>
                    <a:pt x="118389" y="39130"/>
                    <a:pt x="117583" y="29565"/>
                  </a:cubicBezTo>
                  <a:cubicBezTo>
                    <a:pt x="115973" y="13043"/>
                    <a:pt x="104697" y="3478"/>
                    <a:pt x="88590" y="3478"/>
                  </a:cubicBezTo>
                  <a:cubicBezTo>
                    <a:pt x="86174" y="3478"/>
                    <a:pt x="83758" y="3478"/>
                    <a:pt x="81342" y="3478"/>
                  </a:cubicBezTo>
                  <a:cubicBezTo>
                    <a:pt x="82147" y="4347"/>
                    <a:pt x="82147" y="4347"/>
                    <a:pt x="82147" y="4347"/>
                  </a:cubicBezTo>
                  <a:cubicBezTo>
                    <a:pt x="82147" y="5217"/>
                    <a:pt x="82147" y="5217"/>
                    <a:pt x="82147" y="6086"/>
                  </a:cubicBezTo>
                  <a:cubicBezTo>
                    <a:pt x="81342" y="7826"/>
                    <a:pt x="79731" y="8695"/>
                    <a:pt x="77315" y="9565"/>
                  </a:cubicBezTo>
                  <a:cubicBezTo>
                    <a:pt x="74899" y="9565"/>
                    <a:pt x="72483" y="10434"/>
                    <a:pt x="71677" y="12173"/>
                  </a:cubicBezTo>
                  <a:cubicBezTo>
                    <a:pt x="78120" y="9565"/>
                    <a:pt x="85369" y="6956"/>
                    <a:pt x="92617" y="6956"/>
                  </a:cubicBezTo>
                  <a:cubicBezTo>
                    <a:pt x="97449" y="6956"/>
                    <a:pt x="102281" y="7826"/>
                    <a:pt x="106308" y="10434"/>
                  </a:cubicBezTo>
                  <a:cubicBezTo>
                    <a:pt x="107114" y="10434"/>
                    <a:pt x="107114" y="10434"/>
                    <a:pt x="107114" y="10434"/>
                  </a:cubicBezTo>
                  <a:cubicBezTo>
                    <a:pt x="107114" y="10434"/>
                    <a:pt x="107114" y="10434"/>
                    <a:pt x="107114" y="10434"/>
                  </a:cubicBezTo>
                  <a:cubicBezTo>
                    <a:pt x="116778" y="23478"/>
                    <a:pt x="110335" y="34782"/>
                    <a:pt x="104697" y="45217"/>
                  </a:cubicBezTo>
                  <a:cubicBezTo>
                    <a:pt x="101476" y="50434"/>
                    <a:pt x="99060" y="55652"/>
                    <a:pt x="98255" y="61739"/>
                  </a:cubicBezTo>
                  <a:cubicBezTo>
                    <a:pt x="96644" y="66086"/>
                    <a:pt x="97449" y="69565"/>
                    <a:pt x="97449" y="73043"/>
                  </a:cubicBezTo>
                  <a:cubicBezTo>
                    <a:pt x="98255" y="62608"/>
                    <a:pt x="101476" y="54782"/>
                    <a:pt x="105503" y="47826"/>
                  </a:cubicBezTo>
                  <a:cubicBezTo>
                    <a:pt x="108724" y="40869"/>
                    <a:pt x="111946" y="33913"/>
                    <a:pt x="112751" y="24347"/>
                  </a:cubicBezTo>
                  <a:cubicBezTo>
                    <a:pt x="111946" y="23478"/>
                    <a:pt x="111140" y="21739"/>
                    <a:pt x="111946" y="20869"/>
                  </a:cubicBezTo>
                  <a:cubicBezTo>
                    <a:pt x="111946" y="20869"/>
                    <a:pt x="111946" y="20869"/>
                    <a:pt x="112751" y="20869"/>
                  </a:cubicBezTo>
                  <a:cubicBezTo>
                    <a:pt x="112751" y="20869"/>
                    <a:pt x="112751" y="20869"/>
                    <a:pt x="112751" y="20869"/>
                  </a:cubicBezTo>
                  <a:cubicBezTo>
                    <a:pt x="113557" y="20869"/>
                    <a:pt x="114362" y="20869"/>
                    <a:pt x="115167" y="22608"/>
                  </a:cubicBezTo>
                  <a:cubicBezTo>
                    <a:pt x="115167" y="22608"/>
                    <a:pt x="115167" y="22608"/>
                    <a:pt x="115167" y="22608"/>
                  </a:cubicBezTo>
                  <a:cubicBezTo>
                    <a:pt x="116778" y="37391"/>
                    <a:pt x="111946" y="47826"/>
                    <a:pt x="107114" y="57391"/>
                  </a:cubicBezTo>
                  <a:cubicBezTo>
                    <a:pt x="103892" y="63478"/>
                    <a:pt x="100671" y="70434"/>
                    <a:pt x="99060" y="77391"/>
                  </a:cubicBezTo>
                  <a:cubicBezTo>
                    <a:pt x="99060" y="78260"/>
                    <a:pt x="99060" y="78260"/>
                    <a:pt x="99060" y="78260"/>
                  </a:cubicBezTo>
                  <a:cubicBezTo>
                    <a:pt x="99060" y="81739"/>
                    <a:pt x="99865" y="84347"/>
                    <a:pt x="99865" y="88695"/>
                  </a:cubicBezTo>
                  <a:cubicBezTo>
                    <a:pt x="100671" y="91304"/>
                    <a:pt x="100671" y="93913"/>
                    <a:pt x="100671" y="97391"/>
                  </a:cubicBezTo>
                  <a:cubicBezTo>
                    <a:pt x="100671" y="107826"/>
                    <a:pt x="100671" y="117391"/>
                    <a:pt x="108724" y="119130"/>
                  </a:cubicBezTo>
                  <a:cubicBezTo>
                    <a:pt x="103892" y="115652"/>
                    <a:pt x="103892" y="107826"/>
                    <a:pt x="103892" y="100000"/>
                  </a:cubicBezTo>
                  <a:cubicBezTo>
                    <a:pt x="103892" y="97391"/>
                    <a:pt x="103892" y="97391"/>
                    <a:pt x="103892" y="97391"/>
                  </a:cubicBezTo>
                  <a:cubicBezTo>
                    <a:pt x="104697" y="97391"/>
                    <a:pt x="104697" y="97391"/>
                    <a:pt x="104697" y="97391"/>
                  </a:cubicBezTo>
                  <a:cubicBezTo>
                    <a:pt x="107114" y="100000"/>
                    <a:pt x="110335" y="100869"/>
                    <a:pt x="113557" y="100869"/>
                  </a:cubicBezTo>
                  <a:cubicBezTo>
                    <a:pt x="115167" y="100869"/>
                    <a:pt x="116778" y="100000"/>
                    <a:pt x="118389" y="99130"/>
                  </a:cubicBezTo>
                  <a:cubicBezTo>
                    <a:pt x="118389" y="97391"/>
                    <a:pt x="118389" y="94782"/>
                    <a:pt x="118389" y="92173"/>
                  </a:cubicBezTo>
                  <a:cubicBezTo>
                    <a:pt x="118389" y="89565"/>
                    <a:pt x="118389" y="86956"/>
                    <a:pt x="118389" y="85217"/>
                  </a:cubicBezTo>
                  <a:cubicBezTo>
                    <a:pt x="118389" y="85217"/>
                    <a:pt x="118389" y="85217"/>
                    <a:pt x="118389" y="85217"/>
                  </a:cubicBezTo>
                  <a:cubicBezTo>
                    <a:pt x="117583" y="86086"/>
                    <a:pt x="116778" y="86086"/>
                    <a:pt x="115973" y="86086"/>
                  </a:cubicBezTo>
                  <a:cubicBezTo>
                    <a:pt x="115167" y="86086"/>
                    <a:pt x="114362" y="86086"/>
                    <a:pt x="113557" y="86086"/>
                  </a:cubicBezTo>
                  <a:cubicBezTo>
                    <a:pt x="111140" y="85217"/>
                    <a:pt x="109530" y="84347"/>
                    <a:pt x="107919" y="85217"/>
                  </a:cubicBezTo>
                  <a:cubicBezTo>
                    <a:pt x="105503" y="86086"/>
                    <a:pt x="105503" y="86086"/>
                    <a:pt x="105503" y="86086"/>
                  </a:cubicBezTo>
                  <a:cubicBezTo>
                    <a:pt x="107114" y="84347"/>
                    <a:pt x="107114" y="84347"/>
                    <a:pt x="107114" y="84347"/>
                  </a:cubicBezTo>
                  <a:cubicBezTo>
                    <a:pt x="110335" y="80869"/>
                    <a:pt x="114362" y="80869"/>
                    <a:pt x="118389" y="84347"/>
                  </a:cubicBezTo>
                  <a:cubicBezTo>
                    <a:pt x="118389" y="84347"/>
                    <a:pt x="118389" y="84347"/>
                    <a:pt x="118389" y="84347"/>
                  </a:cubicBezTo>
                  <a:cubicBezTo>
                    <a:pt x="118389" y="83478"/>
                    <a:pt x="117583" y="82608"/>
                    <a:pt x="117583" y="81739"/>
                  </a:cubicBezTo>
                  <a:cubicBezTo>
                    <a:pt x="116778" y="80869"/>
                    <a:pt x="115167" y="80869"/>
                    <a:pt x="114362" y="80869"/>
                  </a:cubicBezTo>
                  <a:cubicBezTo>
                    <a:pt x="111946" y="80869"/>
                    <a:pt x="109530" y="81739"/>
                    <a:pt x="107114" y="83478"/>
                  </a:cubicBezTo>
                  <a:cubicBezTo>
                    <a:pt x="104697" y="84347"/>
                    <a:pt x="103087" y="85217"/>
                    <a:pt x="101476" y="85217"/>
                  </a:cubicBezTo>
                  <a:close/>
                  <a:moveTo>
                    <a:pt x="70872" y="10434"/>
                  </a:moveTo>
                  <a:cubicBezTo>
                    <a:pt x="72483" y="9565"/>
                    <a:pt x="74899" y="8695"/>
                    <a:pt x="76510" y="7826"/>
                  </a:cubicBezTo>
                  <a:cubicBezTo>
                    <a:pt x="78926" y="6956"/>
                    <a:pt x="80536" y="6956"/>
                    <a:pt x="81342" y="6086"/>
                  </a:cubicBezTo>
                  <a:cubicBezTo>
                    <a:pt x="81342" y="6086"/>
                    <a:pt x="81342" y="5217"/>
                    <a:pt x="81342" y="5217"/>
                  </a:cubicBezTo>
                  <a:cubicBezTo>
                    <a:pt x="79731" y="6086"/>
                    <a:pt x="78120" y="6956"/>
                    <a:pt x="76510" y="7826"/>
                  </a:cubicBezTo>
                  <a:cubicBezTo>
                    <a:pt x="74093" y="8695"/>
                    <a:pt x="71677" y="9565"/>
                    <a:pt x="70872" y="10434"/>
                  </a:cubicBezTo>
                  <a:close/>
                  <a:moveTo>
                    <a:pt x="45100" y="18260"/>
                  </a:moveTo>
                  <a:cubicBezTo>
                    <a:pt x="44295" y="18260"/>
                    <a:pt x="43489" y="18260"/>
                    <a:pt x="42684" y="17391"/>
                  </a:cubicBezTo>
                  <a:cubicBezTo>
                    <a:pt x="39463" y="16521"/>
                    <a:pt x="36241" y="16521"/>
                    <a:pt x="32214" y="16521"/>
                  </a:cubicBezTo>
                  <a:cubicBezTo>
                    <a:pt x="31409" y="16521"/>
                    <a:pt x="29798" y="16521"/>
                    <a:pt x="28187" y="16521"/>
                  </a:cubicBezTo>
                  <a:cubicBezTo>
                    <a:pt x="29798" y="17391"/>
                    <a:pt x="30604" y="17391"/>
                    <a:pt x="32214" y="17391"/>
                  </a:cubicBezTo>
                  <a:cubicBezTo>
                    <a:pt x="35436" y="18260"/>
                    <a:pt x="37852" y="19130"/>
                    <a:pt x="40268" y="19130"/>
                  </a:cubicBezTo>
                  <a:cubicBezTo>
                    <a:pt x="41879" y="19130"/>
                    <a:pt x="43489" y="19130"/>
                    <a:pt x="45100" y="18260"/>
                  </a:cubicBezTo>
                  <a:close/>
                  <a:moveTo>
                    <a:pt x="113557" y="23478"/>
                  </a:moveTo>
                  <a:cubicBezTo>
                    <a:pt x="113557" y="22608"/>
                    <a:pt x="113557" y="22608"/>
                    <a:pt x="112751" y="21739"/>
                  </a:cubicBezTo>
                  <a:cubicBezTo>
                    <a:pt x="113557" y="22608"/>
                    <a:pt x="113557" y="23478"/>
                    <a:pt x="113557" y="23478"/>
                  </a:cubicBezTo>
                  <a:cubicBezTo>
                    <a:pt x="113557" y="24347"/>
                    <a:pt x="113557" y="24347"/>
                    <a:pt x="113557" y="24347"/>
                  </a:cubicBezTo>
                  <a:cubicBezTo>
                    <a:pt x="113557" y="24347"/>
                    <a:pt x="113557" y="24347"/>
                    <a:pt x="113557" y="24347"/>
                  </a:cubicBezTo>
                  <a:cubicBezTo>
                    <a:pt x="113557" y="34782"/>
                    <a:pt x="109530" y="41739"/>
                    <a:pt x="106308" y="48695"/>
                  </a:cubicBezTo>
                  <a:cubicBezTo>
                    <a:pt x="103087" y="55652"/>
                    <a:pt x="99060" y="62608"/>
                    <a:pt x="99060" y="73043"/>
                  </a:cubicBezTo>
                  <a:cubicBezTo>
                    <a:pt x="100671" y="66956"/>
                    <a:pt x="103087" y="61739"/>
                    <a:pt x="105503" y="57391"/>
                  </a:cubicBezTo>
                  <a:cubicBezTo>
                    <a:pt x="111140" y="46956"/>
                    <a:pt x="115973" y="37391"/>
                    <a:pt x="113557" y="23478"/>
                  </a:cubicBezTo>
                  <a:close/>
                  <a:moveTo>
                    <a:pt x="116778" y="85217"/>
                  </a:moveTo>
                  <a:cubicBezTo>
                    <a:pt x="114362" y="82608"/>
                    <a:pt x="111946" y="82608"/>
                    <a:pt x="109530" y="83478"/>
                  </a:cubicBezTo>
                  <a:cubicBezTo>
                    <a:pt x="111140" y="83478"/>
                    <a:pt x="112751" y="84347"/>
                    <a:pt x="113557" y="84347"/>
                  </a:cubicBezTo>
                  <a:cubicBezTo>
                    <a:pt x="115167" y="85217"/>
                    <a:pt x="115973" y="85217"/>
                    <a:pt x="116778" y="85217"/>
                  </a:cubicBezTo>
                  <a:close/>
                  <a:moveTo>
                    <a:pt x="106308" y="86956"/>
                  </a:moveTo>
                  <a:cubicBezTo>
                    <a:pt x="114362" y="86956"/>
                    <a:pt x="114362" y="86956"/>
                    <a:pt x="114362" y="86956"/>
                  </a:cubicBezTo>
                  <a:cubicBezTo>
                    <a:pt x="115167" y="86956"/>
                    <a:pt x="115167" y="86956"/>
                    <a:pt x="115167" y="86956"/>
                  </a:cubicBezTo>
                  <a:cubicBezTo>
                    <a:pt x="117583" y="88695"/>
                    <a:pt x="117583" y="93913"/>
                    <a:pt x="117583" y="98260"/>
                  </a:cubicBezTo>
                  <a:cubicBezTo>
                    <a:pt x="117583" y="99130"/>
                    <a:pt x="117583" y="99130"/>
                    <a:pt x="117583" y="99130"/>
                  </a:cubicBezTo>
                  <a:cubicBezTo>
                    <a:pt x="116778" y="99130"/>
                    <a:pt x="116778" y="99130"/>
                    <a:pt x="116778" y="99130"/>
                  </a:cubicBezTo>
                  <a:cubicBezTo>
                    <a:pt x="111140" y="100000"/>
                    <a:pt x="106308" y="97391"/>
                    <a:pt x="104697" y="93913"/>
                  </a:cubicBezTo>
                  <a:cubicBezTo>
                    <a:pt x="103892" y="91304"/>
                    <a:pt x="103892" y="88695"/>
                    <a:pt x="106308" y="86956"/>
                  </a:cubicBezTo>
                  <a:close/>
                  <a:moveTo>
                    <a:pt x="114362" y="87826"/>
                  </a:moveTo>
                  <a:cubicBezTo>
                    <a:pt x="107114" y="87826"/>
                    <a:pt x="107114" y="87826"/>
                    <a:pt x="107114" y="87826"/>
                  </a:cubicBezTo>
                  <a:cubicBezTo>
                    <a:pt x="105503" y="89565"/>
                    <a:pt x="104697" y="91304"/>
                    <a:pt x="105503" y="93043"/>
                  </a:cubicBezTo>
                  <a:cubicBezTo>
                    <a:pt x="107114" y="96521"/>
                    <a:pt x="111140" y="98260"/>
                    <a:pt x="115973" y="97391"/>
                  </a:cubicBezTo>
                  <a:cubicBezTo>
                    <a:pt x="116778" y="92173"/>
                    <a:pt x="115973" y="89565"/>
                    <a:pt x="114362" y="87826"/>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32" name="Shape 132"/>
            <p:cNvSpPr/>
            <p:nvPr/>
          </p:nvSpPr>
          <p:spPr>
            <a:xfrm>
              <a:off x="4205287" y="5753100"/>
              <a:ext cx="303213" cy="344487"/>
            </a:xfrm>
            <a:custGeom>
              <a:avLst/>
              <a:gdLst/>
              <a:ahLst/>
              <a:cxnLst/>
              <a:rect l="0" t="0" r="0" b="0"/>
              <a:pathLst>
                <a:path w="120000" h="120000" extrusionOk="0">
                  <a:moveTo>
                    <a:pt x="41777" y="104313"/>
                  </a:moveTo>
                  <a:cubicBezTo>
                    <a:pt x="55111" y="104313"/>
                    <a:pt x="67555" y="93333"/>
                    <a:pt x="80888" y="89411"/>
                  </a:cubicBezTo>
                  <a:cubicBezTo>
                    <a:pt x="72888" y="94117"/>
                    <a:pt x="56000" y="105098"/>
                    <a:pt x="41777" y="108235"/>
                  </a:cubicBezTo>
                  <a:cubicBezTo>
                    <a:pt x="24888" y="112156"/>
                    <a:pt x="0" y="112941"/>
                    <a:pt x="0" y="97254"/>
                  </a:cubicBezTo>
                  <a:cubicBezTo>
                    <a:pt x="5333" y="96470"/>
                    <a:pt x="888" y="103529"/>
                    <a:pt x="3555" y="104313"/>
                  </a:cubicBezTo>
                  <a:cubicBezTo>
                    <a:pt x="33777" y="116078"/>
                    <a:pt x="57777" y="88627"/>
                    <a:pt x="86222" y="85490"/>
                  </a:cubicBezTo>
                  <a:cubicBezTo>
                    <a:pt x="87111" y="81568"/>
                    <a:pt x="88888" y="78431"/>
                    <a:pt x="88888" y="73725"/>
                  </a:cubicBezTo>
                  <a:cubicBezTo>
                    <a:pt x="96888" y="66666"/>
                    <a:pt x="116444" y="36078"/>
                    <a:pt x="111111" y="17254"/>
                  </a:cubicBezTo>
                  <a:cubicBezTo>
                    <a:pt x="109333" y="9411"/>
                    <a:pt x="96888" y="0"/>
                    <a:pt x="89777" y="11764"/>
                  </a:cubicBezTo>
                  <a:cubicBezTo>
                    <a:pt x="86222" y="7058"/>
                    <a:pt x="95111" y="3137"/>
                    <a:pt x="101333" y="3921"/>
                  </a:cubicBezTo>
                  <a:cubicBezTo>
                    <a:pt x="111111" y="4705"/>
                    <a:pt x="116444" y="14117"/>
                    <a:pt x="117333" y="23529"/>
                  </a:cubicBezTo>
                  <a:cubicBezTo>
                    <a:pt x="120000" y="43921"/>
                    <a:pt x="98666" y="70588"/>
                    <a:pt x="95111" y="83137"/>
                  </a:cubicBezTo>
                  <a:cubicBezTo>
                    <a:pt x="118222" y="82352"/>
                    <a:pt x="112000" y="120000"/>
                    <a:pt x="88888" y="107450"/>
                  </a:cubicBezTo>
                  <a:cubicBezTo>
                    <a:pt x="86222" y="101960"/>
                    <a:pt x="87111" y="94117"/>
                    <a:pt x="84444" y="88627"/>
                  </a:cubicBezTo>
                  <a:cubicBezTo>
                    <a:pt x="69333" y="88627"/>
                    <a:pt x="56000" y="99607"/>
                    <a:pt x="41777" y="104313"/>
                  </a:cubicBezTo>
                  <a:close/>
                  <a:moveTo>
                    <a:pt x="90666" y="83921"/>
                  </a:moveTo>
                  <a:cubicBezTo>
                    <a:pt x="99555" y="65882"/>
                    <a:pt x="115555" y="49411"/>
                    <a:pt x="113777" y="28235"/>
                  </a:cubicBezTo>
                  <a:cubicBezTo>
                    <a:pt x="112000" y="50980"/>
                    <a:pt x="93333" y="65098"/>
                    <a:pt x="90666" y="83921"/>
                  </a:cubicBezTo>
                  <a:close/>
                  <a:moveTo>
                    <a:pt x="101333" y="86274"/>
                  </a:moveTo>
                  <a:cubicBezTo>
                    <a:pt x="104000" y="92549"/>
                    <a:pt x="107555" y="94901"/>
                    <a:pt x="104888" y="100392"/>
                  </a:cubicBezTo>
                  <a:cubicBezTo>
                    <a:pt x="113777" y="98039"/>
                    <a:pt x="105777" y="87843"/>
                    <a:pt x="101333" y="86274"/>
                  </a:cubicBezTo>
                  <a:close/>
                  <a:moveTo>
                    <a:pt x="92444" y="86274"/>
                  </a:moveTo>
                  <a:cubicBezTo>
                    <a:pt x="88888" y="89411"/>
                    <a:pt x="88888" y="98039"/>
                    <a:pt x="90666" y="102745"/>
                  </a:cubicBezTo>
                  <a:cubicBezTo>
                    <a:pt x="96000" y="103529"/>
                    <a:pt x="97777" y="105882"/>
                    <a:pt x="102222" y="104313"/>
                  </a:cubicBezTo>
                  <a:cubicBezTo>
                    <a:pt x="106666" y="94901"/>
                    <a:pt x="101333" y="87058"/>
                    <a:pt x="92444" y="86274"/>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sp>
          <p:nvSpPr>
            <p:cNvPr id="133" name="Shape 133"/>
            <p:cNvSpPr/>
            <p:nvPr/>
          </p:nvSpPr>
          <p:spPr>
            <a:xfrm>
              <a:off x="4202112" y="5762625"/>
              <a:ext cx="306387" cy="311149"/>
            </a:xfrm>
            <a:custGeom>
              <a:avLst/>
              <a:gdLst/>
              <a:ahLst/>
              <a:cxnLst/>
              <a:rect l="0" t="0" r="0" b="0"/>
              <a:pathLst>
                <a:path w="120000" h="120000" extrusionOk="0">
                  <a:moveTo>
                    <a:pt x="22941" y="120000"/>
                  </a:moveTo>
                  <a:cubicBezTo>
                    <a:pt x="14117" y="120000"/>
                    <a:pt x="7941" y="118260"/>
                    <a:pt x="4411" y="113913"/>
                  </a:cubicBezTo>
                  <a:cubicBezTo>
                    <a:pt x="1764" y="112173"/>
                    <a:pt x="0" y="108695"/>
                    <a:pt x="0" y="104347"/>
                  </a:cubicBezTo>
                  <a:cubicBezTo>
                    <a:pt x="0" y="104347"/>
                    <a:pt x="0" y="104347"/>
                    <a:pt x="0" y="104347"/>
                  </a:cubicBezTo>
                  <a:cubicBezTo>
                    <a:pt x="882" y="103478"/>
                    <a:pt x="882" y="103478"/>
                    <a:pt x="882" y="103478"/>
                  </a:cubicBezTo>
                  <a:cubicBezTo>
                    <a:pt x="1764" y="103478"/>
                    <a:pt x="2647" y="103478"/>
                    <a:pt x="3529" y="104347"/>
                  </a:cubicBezTo>
                  <a:cubicBezTo>
                    <a:pt x="4411" y="105217"/>
                    <a:pt x="4411" y="106956"/>
                    <a:pt x="4411" y="107826"/>
                  </a:cubicBezTo>
                  <a:cubicBezTo>
                    <a:pt x="4411" y="109565"/>
                    <a:pt x="4411" y="111304"/>
                    <a:pt x="5294" y="111304"/>
                  </a:cubicBezTo>
                  <a:cubicBezTo>
                    <a:pt x="9705" y="113913"/>
                    <a:pt x="15000" y="114782"/>
                    <a:pt x="20294" y="114782"/>
                  </a:cubicBezTo>
                  <a:cubicBezTo>
                    <a:pt x="32647" y="114782"/>
                    <a:pt x="43235" y="108695"/>
                    <a:pt x="55588" y="102608"/>
                  </a:cubicBezTo>
                  <a:cubicBezTo>
                    <a:pt x="65294" y="97391"/>
                    <a:pt x="75000" y="92173"/>
                    <a:pt x="85588" y="90434"/>
                  </a:cubicBezTo>
                  <a:cubicBezTo>
                    <a:pt x="85588" y="90434"/>
                    <a:pt x="85588" y="90434"/>
                    <a:pt x="85588" y="90434"/>
                  </a:cubicBezTo>
                  <a:cubicBezTo>
                    <a:pt x="87352" y="86956"/>
                    <a:pt x="88235" y="83478"/>
                    <a:pt x="88235" y="78260"/>
                  </a:cubicBezTo>
                  <a:cubicBezTo>
                    <a:pt x="88235" y="78260"/>
                    <a:pt x="88235" y="78260"/>
                    <a:pt x="88235" y="78260"/>
                  </a:cubicBezTo>
                  <a:cubicBezTo>
                    <a:pt x="88235" y="78260"/>
                    <a:pt x="88235" y="78260"/>
                    <a:pt x="88235" y="78260"/>
                  </a:cubicBezTo>
                  <a:cubicBezTo>
                    <a:pt x="96176" y="70434"/>
                    <a:pt x="116470" y="36521"/>
                    <a:pt x="110294" y="15652"/>
                  </a:cubicBezTo>
                  <a:cubicBezTo>
                    <a:pt x="109411" y="10434"/>
                    <a:pt x="103235" y="3478"/>
                    <a:pt x="97941" y="3478"/>
                  </a:cubicBezTo>
                  <a:cubicBezTo>
                    <a:pt x="95294" y="3478"/>
                    <a:pt x="92647" y="6086"/>
                    <a:pt x="90882" y="9565"/>
                  </a:cubicBezTo>
                  <a:cubicBezTo>
                    <a:pt x="90000" y="10434"/>
                    <a:pt x="90000" y="10434"/>
                    <a:pt x="90000" y="10434"/>
                  </a:cubicBezTo>
                  <a:cubicBezTo>
                    <a:pt x="89117" y="9565"/>
                    <a:pt x="89117" y="9565"/>
                    <a:pt x="89117" y="9565"/>
                  </a:cubicBezTo>
                  <a:cubicBezTo>
                    <a:pt x="88235" y="7826"/>
                    <a:pt x="88235" y="6956"/>
                    <a:pt x="89117" y="5217"/>
                  </a:cubicBezTo>
                  <a:cubicBezTo>
                    <a:pt x="90882" y="1739"/>
                    <a:pt x="96176" y="0"/>
                    <a:pt x="100588" y="0"/>
                  </a:cubicBezTo>
                  <a:cubicBezTo>
                    <a:pt x="100588" y="0"/>
                    <a:pt x="100588" y="0"/>
                    <a:pt x="101470" y="0"/>
                  </a:cubicBezTo>
                  <a:cubicBezTo>
                    <a:pt x="112058" y="869"/>
                    <a:pt x="117352" y="12173"/>
                    <a:pt x="118235" y="22608"/>
                  </a:cubicBezTo>
                  <a:cubicBezTo>
                    <a:pt x="120000" y="38260"/>
                    <a:pt x="110294" y="57391"/>
                    <a:pt x="103235" y="72173"/>
                  </a:cubicBezTo>
                  <a:cubicBezTo>
                    <a:pt x="99705" y="78260"/>
                    <a:pt x="97058" y="83478"/>
                    <a:pt x="96176" y="87826"/>
                  </a:cubicBezTo>
                  <a:cubicBezTo>
                    <a:pt x="105882" y="87826"/>
                    <a:pt x="110294" y="95652"/>
                    <a:pt x="110294" y="103478"/>
                  </a:cubicBezTo>
                  <a:cubicBezTo>
                    <a:pt x="110294" y="111304"/>
                    <a:pt x="105882" y="119130"/>
                    <a:pt x="97941" y="119130"/>
                  </a:cubicBezTo>
                  <a:cubicBezTo>
                    <a:pt x="94411" y="119130"/>
                    <a:pt x="91764" y="118260"/>
                    <a:pt x="88235" y="116521"/>
                  </a:cubicBezTo>
                  <a:cubicBezTo>
                    <a:pt x="88235" y="115652"/>
                    <a:pt x="88235" y="115652"/>
                    <a:pt x="88235" y="115652"/>
                  </a:cubicBezTo>
                  <a:cubicBezTo>
                    <a:pt x="88235" y="115652"/>
                    <a:pt x="88235" y="115652"/>
                    <a:pt x="88235" y="115652"/>
                  </a:cubicBezTo>
                  <a:cubicBezTo>
                    <a:pt x="86470" y="113043"/>
                    <a:pt x="86470" y="108695"/>
                    <a:pt x="85588" y="104347"/>
                  </a:cubicBezTo>
                  <a:cubicBezTo>
                    <a:pt x="85588" y="100869"/>
                    <a:pt x="85588" y="98260"/>
                    <a:pt x="84705" y="95652"/>
                  </a:cubicBezTo>
                  <a:cubicBezTo>
                    <a:pt x="83823" y="95652"/>
                    <a:pt x="83823" y="95652"/>
                    <a:pt x="82941" y="95652"/>
                  </a:cubicBezTo>
                  <a:cubicBezTo>
                    <a:pt x="81176" y="96521"/>
                    <a:pt x="81176" y="96521"/>
                    <a:pt x="81176" y="96521"/>
                  </a:cubicBezTo>
                  <a:cubicBezTo>
                    <a:pt x="80294" y="97391"/>
                    <a:pt x="78529" y="98260"/>
                    <a:pt x="76764" y="100000"/>
                  </a:cubicBezTo>
                  <a:cubicBezTo>
                    <a:pt x="67941" y="105217"/>
                    <a:pt x="53823" y="114782"/>
                    <a:pt x="42352" y="117391"/>
                  </a:cubicBezTo>
                  <a:cubicBezTo>
                    <a:pt x="36176" y="119130"/>
                    <a:pt x="29117" y="120000"/>
                    <a:pt x="22941" y="120000"/>
                  </a:cubicBezTo>
                  <a:close/>
                  <a:moveTo>
                    <a:pt x="4411" y="112173"/>
                  </a:moveTo>
                  <a:cubicBezTo>
                    <a:pt x="4411" y="113043"/>
                    <a:pt x="4411" y="113043"/>
                    <a:pt x="5294" y="113043"/>
                  </a:cubicBezTo>
                  <a:cubicBezTo>
                    <a:pt x="8823" y="116521"/>
                    <a:pt x="15000" y="119130"/>
                    <a:pt x="22941" y="119130"/>
                  </a:cubicBezTo>
                  <a:cubicBezTo>
                    <a:pt x="29117" y="119130"/>
                    <a:pt x="36176" y="117391"/>
                    <a:pt x="42352" y="116521"/>
                  </a:cubicBezTo>
                  <a:cubicBezTo>
                    <a:pt x="53823" y="113043"/>
                    <a:pt x="67058" y="104347"/>
                    <a:pt x="75882" y="99130"/>
                  </a:cubicBezTo>
                  <a:cubicBezTo>
                    <a:pt x="72352" y="100000"/>
                    <a:pt x="68823" y="101739"/>
                    <a:pt x="66176" y="103478"/>
                  </a:cubicBezTo>
                  <a:cubicBezTo>
                    <a:pt x="58235" y="107826"/>
                    <a:pt x="50294" y="112173"/>
                    <a:pt x="42352" y="112173"/>
                  </a:cubicBezTo>
                  <a:cubicBezTo>
                    <a:pt x="38823" y="112173"/>
                    <a:pt x="38823" y="112173"/>
                    <a:pt x="38823" y="112173"/>
                  </a:cubicBezTo>
                  <a:cubicBezTo>
                    <a:pt x="42352" y="111304"/>
                    <a:pt x="42352" y="111304"/>
                    <a:pt x="42352" y="111304"/>
                  </a:cubicBezTo>
                  <a:cubicBezTo>
                    <a:pt x="47647" y="109565"/>
                    <a:pt x="52058" y="106956"/>
                    <a:pt x="57352" y="104347"/>
                  </a:cubicBezTo>
                  <a:cubicBezTo>
                    <a:pt x="66176" y="99130"/>
                    <a:pt x="75000" y="93913"/>
                    <a:pt x="84705" y="93913"/>
                  </a:cubicBezTo>
                  <a:cubicBezTo>
                    <a:pt x="84705" y="93913"/>
                    <a:pt x="84705" y="93913"/>
                    <a:pt x="84705" y="93913"/>
                  </a:cubicBezTo>
                  <a:cubicBezTo>
                    <a:pt x="85588" y="93913"/>
                    <a:pt x="85588" y="93913"/>
                    <a:pt x="85588" y="93913"/>
                  </a:cubicBezTo>
                  <a:cubicBezTo>
                    <a:pt x="85588" y="93913"/>
                    <a:pt x="85588" y="93913"/>
                    <a:pt x="85588" y="93913"/>
                  </a:cubicBezTo>
                  <a:cubicBezTo>
                    <a:pt x="85588" y="93913"/>
                    <a:pt x="85588" y="93913"/>
                    <a:pt x="85588" y="93913"/>
                  </a:cubicBezTo>
                  <a:cubicBezTo>
                    <a:pt x="85588" y="94782"/>
                    <a:pt x="85588" y="94782"/>
                    <a:pt x="85588" y="94782"/>
                  </a:cubicBezTo>
                  <a:cubicBezTo>
                    <a:pt x="86470" y="97391"/>
                    <a:pt x="87352" y="100869"/>
                    <a:pt x="87352" y="104347"/>
                  </a:cubicBezTo>
                  <a:cubicBezTo>
                    <a:pt x="87352" y="107826"/>
                    <a:pt x="88235" y="112173"/>
                    <a:pt x="89117" y="114782"/>
                  </a:cubicBezTo>
                  <a:cubicBezTo>
                    <a:pt x="91764" y="116521"/>
                    <a:pt x="95294" y="117391"/>
                    <a:pt x="97941" y="117391"/>
                  </a:cubicBezTo>
                  <a:cubicBezTo>
                    <a:pt x="104117" y="117391"/>
                    <a:pt x="107647" y="112173"/>
                    <a:pt x="108529" y="106956"/>
                  </a:cubicBezTo>
                  <a:cubicBezTo>
                    <a:pt x="107647" y="107826"/>
                    <a:pt x="106764" y="108695"/>
                    <a:pt x="105000" y="108695"/>
                  </a:cubicBezTo>
                  <a:cubicBezTo>
                    <a:pt x="104117" y="108695"/>
                    <a:pt x="104117" y="108695"/>
                    <a:pt x="104117" y="108695"/>
                  </a:cubicBezTo>
                  <a:cubicBezTo>
                    <a:pt x="104117" y="110434"/>
                    <a:pt x="103235" y="111304"/>
                    <a:pt x="103235" y="112173"/>
                  </a:cubicBezTo>
                  <a:cubicBezTo>
                    <a:pt x="103235" y="112173"/>
                    <a:pt x="103235" y="112173"/>
                    <a:pt x="103235" y="112173"/>
                  </a:cubicBezTo>
                  <a:cubicBezTo>
                    <a:pt x="103235" y="112173"/>
                    <a:pt x="103235" y="112173"/>
                    <a:pt x="103235" y="112173"/>
                  </a:cubicBezTo>
                  <a:cubicBezTo>
                    <a:pt x="101470" y="113043"/>
                    <a:pt x="100588" y="113043"/>
                    <a:pt x="99705" y="113043"/>
                  </a:cubicBezTo>
                  <a:cubicBezTo>
                    <a:pt x="99705" y="113043"/>
                    <a:pt x="99705" y="113043"/>
                    <a:pt x="99705" y="113043"/>
                  </a:cubicBezTo>
                  <a:cubicBezTo>
                    <a:pt x="97941" y="113043"/>
                    <a:pt x="96176" y="113043"/>
                    <a:pt x="95294" y="112173"/>
                  </a:cubicBezTo>
                  <a:cubicBezTo>
                    <a:pt x="93529" y="112173"/>
                    <a:pt x="92647" y="111304"/>
                    <a:pt x="90882" y="111304"/>
                  </a:cubicBezTo>
                  <a:cubicBezTo>
                    <a:pt x="90882" y="111304"/>
                    <a:pt x="90882" y="111304"/>
                    <a:pt x="90882" y="111304"/>
                  </a:cubicBezTo>
                  <a:cubicBezTo>
                    <a:pt x="90882" y="111304"/>
                    <a:pt x="90882" y="111304"/>
                    <a:pt x="90882" y="111304"/>
                  </a:cubicBezTo>
                  <a:cubicBezTo>
                    <a:pt x="88235" y="106086"/>
                    <a:pt x="88235" y="95652"/>
                    <a:pt x="91764" y="91304"/>
                  </a:cubicBezTo>
                  <a:cubicBezTo>
                    <a:pt x="92647" y="91304"/>
                    <a:pt x="92647" y="91304"/>
                    <a:pt x="92647" y="91304"/>
                  </a:cubicBezTo>
                  <a:cubicBezTo>
                    <a:pt x="92647" y="91304"/>
                    <a:pt x="92647" y="91304"/>
                    <a:pt x="92647" y="91304"/>
                  </a:cubicBezTo>
                  <a:cubicBezTo>
                    <a:pt x="97058" y="92173"/>
                    <a:pt x="100588" y="93913"/>
                    <a:pt x="102352" y="97391"/>
                  </a:cubicBezTo>
                  <a:cubicBezTo>
                    <a:pt x="104117" y="100869"/>
                    <a:pt x="105000" y="104347"/>
                    <a:pt x="104117" y="107826"/>
                  </a:cubicBezTo>
                  <a:cubicBezTo>
                    <a:pt x="104117" y="107826"/>
                    <a:pt x="104117" y="107826"/>
                    <a:pt x="104117" y="107826"/>
                  </a:cubicBezTo>
                  <a:cubicBezTo>
                    <a:pt x="106764" y="103478"/>
                    <a:pt x="105000" y="100869"/>
                    <a:pt x="103235" y="97391"/>
                  </a:cubicBezTo>
                  <a:cubicBezTo>
                    <a:pt x="102352" y="95652"/>
                    <a:pt x="101470" y="94782"/>
                    <a:pt x="100588" y="92173"/>
                  </a:cubicBezTo>
                  <a:cubicBezTo>
                    <a:pt x="100588" y="91304"/>
                    <a:pt x="100588" y="91304"/>
                    <a:pt x="100588" y="91304"/>
                  </a:cubicBezTo>
                  <a:cubicBezTo>
                    <a:pt x="101470" y="91304"/>
                    <a:pt x="101470" y="91304"/>
                    <a:pt x="101470" y="91304"/>
                  </a:cubicBezTo>
                  <a:cubicBezTo>
                    <a:pt x="103235" y="92173"/>
                    <a:pt x="106764" y="94782"/>
                    <a:pt x="108529" y="98260"/>
                  </a:cubicBezTo>
                  <a:cubicBezTo>
                    <a:pt x="106764" y="93043"/>
                    <a:pt x="102352" y="88695"/>
                    <a:pt x="95294" y="88695"/>
                  </a:cubicBezTo>
                  <a:cubicBezTo>
                    <a:pt x="94411" y="88695"/>
                    <a:pt x="94411" y="88695"/>
                    <a:pt x="94411" y="88695"/>
                  </a:cubicBezTo>
                  <a:cubicBezTo>
                    <a:pt x="94411" y="87826"/>
                    <a:pt x="94411" y="87826"/>
                    <a:pt x="94411" y="87826"/>
                  </a:cubicBezTo>
                  <a:cubicBezTo>
                    <a:pt x="95294" y="84347"/>
                    <a:pt x="98823" y="78260"/>
                    <a:pt x="101470" y="71304"/>
                  </a:cubicBezTo>
                  <a:cubicBezTo>
                    <a:pt x="109411" y="56521"/>
                    <a:pt x="118235" y="38260"/>
                    <a:pt x="117352" y="22608"/>
                  </a:cubicBezTo>
                  <a:cubicBezTo>
                    <a:pt x="115588" y="13043"/>
                    <a:pt x="111176" y="2608"/>
                    <a:pt x="101470" y="1739"/>
                  </a:cubicBezTo>
                  <a:cubicBezTo>
                    <a:pt x="97058" y="869"/>
                    <a:pt x="91764" y="3478"/>
                    <a:pt x="90000" y="6086"/>
                  </a:cubicBezTo>
                  <a:cubicBezTo>
                    <a:pt x="90000" y="6086"/>
                    <a:pt x="90000" y="6956"/>
                    <a:pt x="90000" y="7826"/>
                  </a:cubicBezTo>
                  <a:cubicBezTo>
                    <a:pt x="92647" y="3478"/>
                    <a:pt x="96176" y="2608"/>
                    <a:pt x="97941" y="2608"/>
                  </a:cubicBezTo>
                  <a:cubicBezTo>
                    <a:pt x="104117" y="2608"/>
                    <a:pt x="110294" y="9565"/>
                    <a:pt x="112058" y="15652"/>
                  </a:cubicBezTo>
                  <a:cubicBezTo>
                    <a:pt x="117352" y="36521"/>
                    <a:pt x="97058" y="70434"/>
                    <a:pt x="89117" y="79130"/>
                  </a:cubicBezTo>
                  <a:cubicBezTo>
                    <a:pt x="90000" y="83478"/>
                    <a:pt x="88235" y="86956"/>
                    <a:pt x="87352" y="90434"/>
                  </a:cubicBezTo>
                  <a:cubicBezTo>
                    <a:pt x="86470" y="91304"/>
                    <a:pt x="86470" y="91304"/>
                    <a:pt x="86470" y="91304"/>
                  </a:cubicBezTo>
                  <a:cubicBezTo>
                    <a:pt x="86470" y="91304"/>
                    <a:pt x="86470" y="91304"/>
                    <a:pt x="86470" y="91304"/>
                  </a:cubicBezTo>
                  <a:cubicBezTo>
                    <a:pt x="75882" y="93043"/>
                    <a:pt x="66176" y="98260"/>
                    <a:pt x="56470" y="103478"/>
                  </a:cubicBezTo>
                  <a:cubicBezTo>
                    <a:pt x="45000" y="109565"/>
                    <a:pt x="32647" y="115652"/>
                    <a:pt x="20294" y="115652"/>
                  </a:cubicBezTo>
                  <a:cubicBezTo>
                    <a:pt x="15000" y="115652"/>
                    <a:pt x="9705" y="114782"/>
                    <a:pt x="4411" y="112173"/>
                  </a:cubicBezTo>
                  <a:cubicBezTo>
                    <a:pt x="4411" y="112173"/>
                    <a:pt x="4411" y="112173"/>
                    <a:pt x="4411" y="112173"/>
                  </a:cubicBezTo>
                  <a:close/>
                  <a:moveTo>
                    <a:pt x="91764" y="110434"/>
                  </a:moveTo>
                  <a:cubicBezTo>
                    <a:pt x="93529" y="110434"/>
                    <a:pt x="94411" y="110434"/>
                    <a:pt x="95294" y="111304"/>
                  </a:cubicBezTo>
                  <a:cubicBezTo>
                    <a:pt x="97941" y="112173"/>
                    <a:pt x="99705" y="112173"/>
                    <a:pt x="102352" y="111304"/>
                  </a:cubicBezTo>
                  <a:cubicBezTo>
                    <a:pt x="104117" y="106956"/>
                    <a:pt x="104117" y="101739"/>
                    <a:pt x="101470" y="98260"/>
                  </a:cubicBezTo>
                  <a:cubicBezTo>
                    <a:pt x="99705" y="95652"/>
                    <a:pt x="96176" y="93043"/>
                    <a:pt x="92647" y="93043"/>
                  </a:cubicBezTo>
                  <a:cubicBezTo>
                    <a:pt x="90000" y="96521"/>
                    <a:pt x="90000" y="105217"/>
                    <a:pt x="91764" y="110434"/>
                  </a:cubicBezTo>
                  <a:close/>
                  <a:moveTo>
                    <a:pt x="78529" y="95652"/>
                  </a:moveTo>
                  <a:cubicBezTo>
                    <a:pt x="71470" y="97391"/>
                    <a:pt x="64411" y="101739"/>
                    <a:pt x="57352" y="105217"/>
                  </a:cubicBezTo>
                  <a:cubicBezTo>
                    <a:pt x="53823" y="106956"/>
                    <a:pt x="50294" y="108695"/>
                    <a:pt x="46764" y="110434"/>
                  </a:cubicBezTo>
                  <a:cubicBezTo>
                    <a:pt x="52941" y="109565"/>
                    <a:pt x="59117" y="106086"/>
                    <a:pt x="65294" y="102608"/>
                  </a:cubicBezTo>
                  <a:cubicBezTo>
                    <a:pt x="69705" y="100000"/>
                    <a:pt x="74117" y="97391"/>
                    <a:pt x="78529" y="95652"/>
                  </a:cubicBezTo>
                  <a:close/>
                  <a:moveTo>
                    <a:pt x="1764" y="105217"/>
                  </a:moveTo>
                  <a:cubicBezTo>
                    <a:pt x="1764" y="106956"/>
                    <a:pt x="2647" y="108695"/>
                    <a:pt x="3529" y="110434"/>
                  </a:cubicBezTo>
                  <a:cubicBezTo>
                    <a:pt x="2647" y="110434"/>
                    <a:pt x="2647" y="108695"/>
                    <a:pt x="2647" y="107826"/>
                  </a:cubicBezTo>
                  <a:cubicBezTo>
                    <a:pt x="2647" y="106956"/>
                    <a:pt x="3529" y="106086"/>
                    <a:pt x="2647" y="105217"/>
                  </a:cubicBezTo>
                  <a:cubicBezTo>
                    <a:pt x="2647" y="105217"/>
                    <a:pt x="2647" y="105217"/>
                    <a:pt x="1764" y="105217"/>
                  </a:cubicBezTo>
                  <a:close/>
                  <a:moveTo>
                    <a:pt x="102352" y="93913"/>
                  </a:moveTo>
                  <a:cubicBezTo>
                    <a:pt x="103235" y="94782"/>
                    <a:pt x="104117" y="95652"/>
                    <a:pt x="104117" y="96521"/>
                  </a:cubicBezTo>
                  <a:cubicBezTo>
                    <a:pt x="105882" y="100000"/>
                    <a:pt x="107647" y="102608"/>
                    <a:pt x="105882" y="106956"/>
                  </a:cubicBezTo>
                  <a:cubicBezTo>
                    <a:pt x="107647" y="106086"/>
                    <a:pt x="108529" y="105217"/>
                    <a:pt x="108529" y="103478"/>
                  </a:cubicBezTo>
                  <a:cubicBezTo>
                    <a:pt x="108529" y="100000"/>
                    <a:pt x="105000" y="95652"/>
                    <a:pt x="102352" y="93913"/>
                  </a:cubicBezTo>
                  <a:close/>
                  <a:moveTo>
                    <a:pt x="90000" y="93913"/>
                  </a:moveTo>
                  <a:cubicBezTo>
                    <a:pt x="90882" y="89565"/>
                    <a:pt x="90882" y="89565"/>
                    <a:pt x="90882" y="89565"/>
                  </a:cubicBezTo>
                  <a:cubicBezTo>
                    <a:pt x="91764" y="80000"/>
                    <a:pt x="96176" y="71304"/>
                    <a:pt x="100588" y="62608"/>
                  </a:cubicBezTo>
                  <a:cubicBezTo>
                    <a:pt x="106764" y="52173"/>
                    <a:pt x="112058" y="40869"/>
                    <a:pt x="112941" y="27826"/>
                  </a:cubicBezTo>
                  <a:cubicBezTo>
                    <a:pt x="114705" y="27826"/>
                    <a:pt x="114705" y="27826"/>
                    <a:pt x="114705" y="27826"/>
                  </a:cubicBezTo>
                  <a:cubicBezTo>
                    <a:pt x="115588" y="44347"/>
                    <a:pt x="107647" y="59130"/>
                    <a:pt x="100588" y="73043"/>
                  </a:cubicBezTo>
                  <a:cubicBezTo>
                    <a:pt x="97058" y="78260"/>
                    <a:pt x="94411" y="84347"/>
                    <a:pt x="91764" y="89565"/>
                  </a:cubicBezTo>
                  <a:lnTo>
                    <a:pt x="90000" y="93913"/>
                  </a:lnTo>
                  <a:close/>
                  <a:moveTo>
                    <a:pt x="112941" y="38260"/>
                  </a:moveTo>
                  <a:cubicBezTo>
                    <a:pt x="110294" y="46956"/>
                    <a:pt x="105882" y="54782"/>
                    <a:pt x="102352" y="62608"/>
                  </a:cubicBezTo>
                  <a:cubicBezTo>
                    <a:pt x="97941" y="70434"/>
                    <a:pt x="94411" y="77391"/>
                    <a:pt x="92647" y="84347"/>
                  </a:cubicBezTo>
                  <a:cubicBezTo>
                    <a:pt x="95294" y="80000"/>
                    <a:pt x="97058" y="76521"/>
                    <a:pt x="98823" y="72173"/>
                  </a:cubicBezTo>
                  <a:cubicBezTo>
                    <a:pt x="105000" y="61739"/>
                    <a:pt x="111176" y="50434"/>
                    <a:pt x="112941" y="38260"/>
                  </a:cubicBezTo>
                  <a:close/>
                </a:path>
              </a:pathLst>
            </a:custGeom>
            <a:solidFill>
              <a:srgbClr val="4D290A"/>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Quattrocento Sans"/>
                <a:ea typeface="Quattrocento Sans"/>
                <a:cs typeface="Quattrocento Sans"/>
                <a:sym typeface="Quattrocento Sans"/>
              </a:endParaRPr>
            </a:p>
          </p:txBody>
        </p:sp>
      </p:grpSp>
      <p:sp>
        <p:nvSpPr>
          <p:cNvPr id="134" name="Shape 134" descr="An empty placeholder to add an image. Click on the placeholder and select the image that you wish to add."/>
          <p:cNvSpPr>
            <a:spLocks noGrp="1"/>
          </p:cNvSpPr>
          <p:nvPr>
            <p:ph type="pic" idx="5"/>
          </p:nvPr>
        </p:nvSpPr>
        <p:spPr>
          <a:xfrm>
            <a:off x="6167098" y="1824284"/>
            <a:ext cx="2036826" cy="2776308"/>
          </a:xfrm>
          <a:prstGeom prst="rect">
            <a:avLst/>
          </a:prstGeom>
          <a:solidFill>
            <a:schemeClr val="lt2"/>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1800"/>
              </a:spcBef>
              <a:buClr>
                <a:schemeClr val="dk1"/>
              </a:buClr>
              <a:buFont typeface="Arial"/>
              <a:buNone/>
              <a:defRPr sz="2400" b="0" i="0" u="none" strike="noStrike" cap="none">
                <a:solidFill>
                  <a:schemeClr val="dk1"/>
                </a:solidFill>
                <a:latin typeface="Quattrocento Sans"/>
                <a:ea typeface="Quattrocento Sans"/>
                <a:cs typeface="Quattrocento Sans"/>
                <a:sym typeface="Quattrocento Sans"/>
              </a:defRPr>
            </a:lvl1pPr>
            <a:lvl2pPr marL="740664" marR="0" lvl="1" indent="-156464" algn="l" rtl="0">
              <a:lnSpc>
                <a:spcPct val="100000"/>
              </a:lnSpc>
              <a:spcBef>
                <a:spcPts val="1200"/>
              </a:spcBef>
              <a:buClr>
                <a:schemeClr val="dk1"/>
              </a:buClr>
              <a:buSzPct val="100000"/>
              <a:buFont typeface="Arial"/>
              <a:buChar char="•"/>
              <a:defRPr sz="2000" b="0" i="0" u="none" strike="noStrike" cap="none">
                <a:solidFill>
                  <a:schemeClr val="dk1"/>
                </a:solidFill>
                <a:latin typeface="Quattrocento Sans"/>
                <a:ea typeface="Quattrocento Sans"/>
                <a:cs typeface="Quattrocento Sans"/>
                <a:sym typeface="Quattrocento Sans"/>
              </a:defRPr>
            </a:lvl2pPr>
            <a:lvl3pPr marL="1143000" marR="0" lvl="2" indent="-114300" algn="l" rtl="0">
              <a:lnSpc>
                <a:spcPct val="100000"/>
              </a:lnSpc>
              <a:spcBef>
                <a:spcPts val="800"/>
              </a:spcBef>
              <a:buClr>
                <a:schemeClr val="dk1"/>
              </a:buClr>
              <a:buSzPct val="100000"/>
              <a:buFont typeface="Arial"/>
              <a:buChar char="•"/>
              <a:defRPr sz="1800" b="0" i="0" u="none" strike="noStrike" cap="none">
                <a:solidFill>
                  <a:schemeClr val="dk1"/>
                </a:solidFill>
                <a:latin typeface="Quattrocento Sans"/>
                <a:ea typeface="Quattrocento Sans"/>
                <a:cs typeface="Quattrocento Sans"/>
                <a:sym typeface="Quattrocento Sans"/>
              </a:defRPr>
            </a:lvl3pPr>
            <a:lvl4pPr marL="1600200" marR="0" lvl="3"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4pPr>
            <a:lvl5pPr marL="2057400" marR="0" lvl="4" indent="-127000" algn="l" rtl="0">
              <a:lnSpc>
                <a:spcPct val="10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5pPr>
            <a:lvl6pPr marL="2514600" marR="0" lvl="5"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6pPr>
            <a:lvl7pPr marL="2971800" marR="0" lvl="6"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7pPr>
            <a:lvl8pPr marL="3429000" marR="0" lvl="7"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8pPr>
            <a:lvl9pPr marL="3886200" marR="0" lvl="8" indent="-127000" algn="l" rtl="0">
              <a:lnSpc>
                <a:spcPct val="90000"/>
              </a:lnSpc>
              <a:spcBef>
                <a:spcPts val="6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5" name="Shape 135"/>
          <p:cNvSpPr txBox="1">
            <a:spLocks noGrp="1"/>
          </p:cNvSpPr>
          <p:nvPr>
            <p:ph type="body" idx="6"/>
          </p:nvPr>
        </p:nvSpPr>
        <p:spPr>
          <a:xfrm>
            <a:off x="6156812" y="4947405"/>
            <a:ext cx="2057400" cy="914400"/>
          </a:xfrm>
          <a:prstGeom prst="rect">
            <a:avLst/>
          </a:prstGeom>
          <a:noFill/>
          <a:ln>
            <a:noFill/>
          </a:ln>
        </p:spPr>
        <p:txBody>
          <a:bodyPr lIns="91425" tIns="91425" rIns="91425" bIns="91425" anchor="t" anchorCtr="0"/>
          <a:lstStyle>
            <a:lvl1pPr marL="0" marR="0" lvl="0" indent="0" algn="l" rtl="0">
              <a:lnSpc>
                <a:spcPct val="100000"/>
              </a:lnSpc>
              <a:spcBef>
                <a:spcPts val="1600"/>
              </a:spcBef>
              <a:buClr>
                <a:schemeClr val="dk1"/>
              </a:buClr>
              <a:buFont typeface="Arial"/>
              <a:buNone/>
              <a:defRPr sz="1600" b="0" i="0" u="none" strike="noStrike" cap="none">
                <a:solidFill>
                  <a:schemeClr val="dk1"/>
                </a:solidFill>
                <a:latin typeface="Quattrocento Sans"/>
                <a:ea typeface="Quattrocento Sans"/>
                <a:cs typeface="Quattrocento Sans"/>
                <a:sym typeface="Quattrocento Sans"/>
              </a:defRPr>
            </a:lvl1pPr>
            <a:lvl2pPr marL="457200" marR="0" lvl="1" indent="0" algn="l" rtl="0">
              <a:lnSpc>
                <a:spcPct val="100000"/>
              </a:lnSpc>
              <a:spcBef>
                <a:spcPts val="1200"/>
              </a:spcBef>
              <a:buClr>
                <a:schemeClr val="dk1"/>
              </a:buClr>
              <a:buFont typeface="Arial"/>
              <a:buNone/>
              <a:defRPr sz="1400" b="0" i="0" u="none" strike="noStrike" cap="none">
                <a:solidFill>
                  <a:schemeClr val="dk1"/>
                </a:solidFill>
                <a:latin typeface="Quattrocento Sans"/>
                <a:ea typeface="Quattrocento Sans"/>
                <a:cs typeface="Quattrocento Sans"/>
                <a:sym typeface="Quattrocento Sans"/>
              </a:defRPr>
            </a:lvl2pPr>
            <a:lvl3pPr marL="914400" marR="0" lvl="2" indent="0" algn="l" rtl="0">
              <a:lnSpc>
                <a:spcPct val="100000"/>
              </a:lnSpc>
              <a:spcBef>
                <a:spcPts val="800"/>
              </a:spcBef>
              <a:buClr>
                <a:schemeClr val="dk1"/>
              </a:buClr>
              <a:buFont typeface="Arial"/>
              <a:buNone/>
              <a:defRPr sz="1200" b="0" i="0" u="none" strike="noStrike" cap="none">
                <a:solidFill>
                  <a:schemeClr val="dk1"/>
                </a:solidFill>
                <a:latin typeface="Quattrocento Sans"/>
                <a:ea typeface="Quattrocento Sans"/>
                <a:cs typeface="Quattrocento Sans"/>
                <a:sym typeface="Quattrocento Sans"/>
              </a:defRPr>
            </a:lvl3pPr>
            <a:lvl4pPr marL="1371600" marR="0" lvl="3"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4pPr>
            <a:lvl5pPr marL="1828800" marR="0" lvl="4" indent="0" algn="l" rtl="0">
              <a:lnSpc>
                <a:spcPct val="10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5pPr>
            <a:lvl6pPr marL="2286000" marR="0" lvl="5"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6pPr>
            <a:lvl7pPr marL="2743200" marR="0" lvl="6"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7pPr>
            <a:lvl8pPr marL="3200400" marR="0" lvl="7"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8pPr>
            <a:lvl9pPr marL="3657600" marR="0" lvl="8" indent="0" algn="l" rtl="0">
              <a:lnSpc>
                <a:spcPct val="90000"/>
              </a:lnSpc>
              <a:spcBef>
                <a:spcPts val="600"/>
              </a:spcBef>
              <a:buClr>
                <a:schemeClr val="dk1"/>
              </a:buClr>
              <a:buFont typeface="Arial"/>
              <a:buNone/>
              <a:defRPr sz="1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6" name="Shape 136"/>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a:solidFill>
                  <a:schemeClr val="dk1"/>
                </a:solidFill>
                <a:latin typeface="Quattrocento Sans"/>
                <a:ea typeface="Quattrocento Sans"/>
                <a:cs typeface="Quattrocento Sans"/>
                <a:sym typeface="Quattrocento Sans"/>
              </a:rPr>
              <a:t>‹#›</a:t>
            </a:fld>
            <a:endParaRPr lang="en-US" sz="1100">
              <a:solidFill>
                <a:schemeClr val="dk1"/>
              </a:solidFill>
              <a:latin typeface="Quattrocento Sans"/>
              <a:ea typeface="Quattrocento Sans"/>
              <a:cs typeface="Quattrocento Sans"/>
              <a:sym typeface="Quattrocento Sans"/>
            </a:endParaRPr>
          </a:p>
        </p:txBody>
      </p:sp>
      <p:sp>
        <p:nvSpPr>
          <p:cNvPr id="137" name="Shape 137"/>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8" name="Shape 138"/>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798900" y="304800"/>
            <a:ext cx="7543800" cy="6726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4D290A"/>
              </a:buClr>
              <a:buNone/>
              <a:defRPr sz="3600" b="0" i="0" u="none" strike="noStrike" cap="none">
                <a:solidFill>
                  <a:srgbClr val="4D290A"/>
                </a:solidFi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798900" y="1046124"/>
            <a:ext cx="7543800" cy="4935600"/>
          </a:xfrm>
          <a:prstGeom prst="rect">
            <a:avLst/>
          </a:prstGeom>
          <a:noFill/>
          <a:ln>
            <a:noFill/>
          </a:ln>
        </p:spPr>
        <p:txBody>
          <a:bodyPr lIns="91425" tIns="91425" rIns="91425" bIns="91425" anchor="t" anchorCtr="0"/>
          <a:lstStyle>
            <a:lvl1pPr marL="347472" marR="0" lvl="0" indent="-195072" algn="l" rtl="0">
              <a:lnSpc>
                <a:spcPct val="100000"/>
              </a:lnSpc>
              <a:spcBef>
                <a:spcPts val="1800"/>
              </a:spcBef>
              <a:buClr>
                <a:schemeClr val="dk1"/>
              </a:buClr>
              <a:buSzPct val="100000"/>
              <a:buChar char="•"/>
              <a:defRPr sz="2400" b="0" i="0" u="none" strike="noStrike" cap="none">
                <a:solidFill>
                  <a:schemeClr val="dk1"/>
                </a:solidFill>
              </a:defRPr>
            </a:lvl1pPr>
            <a:lvl2pPr marL="740664" marR="0" lvl="1" indent="-156464" algn="l" rtl="0">
              <a:lnSpc>
                <a:spcPct val="100000"/>
              </a:lnSpc>
              <a:spcBef>
                <a:spcPts val="1200"/>
              </a:spcBef>
              <a:buClr>
                <a:schemeClr val="dk1"/>
              </a:buClr>
              <a:buSzPct val="100000"/>
              <a:buChar char="•"/>
              <a:defRPr sz="2400" b="0" i="0" u="none" strike="noStrike" cap="none">
                <a:solidFill>
                  <a:schemeClr val="dk1"/>
                </a:solidFill>
              </a:defRPr>
            </a:lvl2pPr>
            <a:lvl3pPr marL="1143000" marR="0" lvl="2" indent="-114300" algn="l" rtl="0">
              <a:lnSpc>
                <a:spcPct val="100000"/>
              </a:lnSpc>
              <a:spcBef>
                <a:spcPts val="800"/>
              </a:spcBef>
              <a:buClr>
                <a:schemeClr val="dk1"/>
              </a:buClr>
              <a:buSzPct val="100000"/>
              <a:buChar char="•"/>
              <a:defRPr sz="2400" b="0" i="0" u="none" strike="noStrike" cap="none">
                <a:solidFill>
                  <a:schemeClr val="dk1"/>
                </a:solidFill>
              </a:defRPr>
            </a:lvl3pPr>
            <a:lvl4pPr marL="1600200" marR="0" lvl="3" indent="-127000" algn="l" rtl="0">
              <a:lnSpc>
                <a:spcPct val="100000"/>
              </a:lnSpc>
              <a:spcBef>
                <a:spcPts val="600"/>
              </a:spcBef>
              <a:buClr>
                <a:schemeClr val="dk1"/>
              </a:buClr>
              <a:buSzPct val="100000"/>
              <a:buChar char="•"/>
              <a:defRPr sz="2400" b="0" i="0" u="none" strike="noStrike" cap="none">
                <a:solidFill>
                  <a:schemeClr val="dk1"/>
                </a:solidFill>
              </a:defRPr>
            </a:lvl4pPr>
            <a:lvl5pPr marL="2057400" marR="0" lvl="4" indent="-127000" algn="l" rtl="0">
              <a:lnSpc>
                <a:spcPct val="100000"/>
              </a:lnSpc>
              <a:spcBef>
                <a:spcPts val="600"/>
              </a:spcBef>
              <a:buClr>
                <a:schemeClr val="dk1"/>
              </a:buClr>
              <a:buSzPct val="100000"/>
              <a:buChar char="•"/>
              <a:defRPr sz="2400" b="0" i="0" u="none" strike="noStrike" cap="none">
                <a:solidFill>
                  <a:schemeClr val="dk1"/>
                </a:solidFill>
              </a:defRPr>
            </a:lvl5pPr>
            <a:lvl6pPr marL="2514600" marR="0" lvl="5" indent="-127000" algn="l" rtl="0">
              <a:lnSpc>
                <a:spcPct val="90000"/>
              </a:lnSpc>
              <a:spcBef>
                <a:spcPts val="600"/>
              </a:spcBef>
              <a:buClr>
                <a:schemeClr val="dk1"/>
              </a:buClr>
              <a:buSzPct val="100000"/>
              <a:buChar char="•"/>
              <a:defRPr sz="2400" b="0" i="0" u="none" strike="noStrike" cap="none">
                <a:solidFill>
                  <a:schemeClr val="dk1"/>
                </a:solidFill>
              </a:defRPr>
            </a:lvl6pPr>
            <a:lvl7pPr marL="2971800" marR="0" lvl="6" indent="-127000" algn="l" rtl="0">
              <a:lnSpc>
                <a:spcPct val="90000"/>
              </a:lnSpc>
              <a:spcBef>
                <a:spcPts val="600"/>
              </a:spcBef>
              <a:buClr>
                <a:schemeClr val="dk1"/>
              </a:buClr>
              <a:buSzPct val="100000"/>
              <a:buChar char="•"/>
              <a:defRPr sz="2400" b="0" i="0" u="none" strike="noStrike" cap="none">
                <a:solidFill>
                  <a:schemeClr val="dk1"/>
                </a:solidFill>
              </a:defRPr>
            </a:lvl7pPr>
            <a:lvl8pPr marL="3429000" marR="0" lvl="7" indent="-127000" algn="l" rtl="0">
              <a:lnSpc>
                <a:spcPct val="90000"/>
              </a:lnSpc>
              <a:spcBef>
                <a:spcPts val="600"/>
              </a:spcBef>
              <a:buClr>
                <a:schemeClr val="dk1"/>
              </a:buClr>
              <a:buSzPct val="100000"/>
              <a:buChar char="•"/>
              <a:defRPr sz="2400" b="0" i="0" u="none" strike="noStrike" cap="none">
                <a:solidFill>
                  <a:schemeClr val="dk1"/>
                </a:solidFill>
              </a:defRPr>
            </a:lvl8pPr>
            <a:lvl9pPr marL="3886200" marR="0" lvl="8" indent="-127000" algn="l" rtl="0">
              <a:lnSpc>
                <a:spcPct val="90000"/>
              </a:lnSpc>
              <a:spcBef>
                <a:spcPts val="600"/>
              </a:spcBef>
              <a:buClr>
                <a:schemeClr val="dk1"/>
              </a:buClr>
              <a:buSzPct val="100000"/>
              <a:buChar char="•"/>
              <a:defRPr sz="2400" b="0" i="0" u="none" strike="noStrike" cap="none">
                <a:solidFill>
                  <a:schemeClr val="dk1"/>
                </a:solidFill>
              </a:defRPr>
            </a:lvl9pPr>
          </a:lstStyle>
          <a:p>
            <a:endParaRPr/>
          </a:p>
        </p:txBody>
      </p:sp>
      <p:sp>
        <p:nvSpPr>
          <p:cNvPr id="12" name="Shape 12"/>
          <p:cNvSpPr txBox="1">
            <a:spLocks noGrp="1"/>
          </p:cNvSpPr>
          <p:nvPr>
            <p:ph type="sldNum" idx="12"/>
          </p:nvPr>
        </p:nvSpPr>
        <p:spPr>
          <a:xfrm>
            <a:off x="798910" y="6019801"/>
            <a:ext cx="571500" cy="2286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100" b="0" i="0" u="none" strike="noStrike" cap="none">
                <a:solidFill>
                  <a:schemeClr val="dk1"/>
                </a:solidFill>
                <a:latin typeface="Quattrocento Sans"/>
                <a:ea typeface="Quattrocento Sans"/>
                <a:cs typeface="Quattrocento Sans"/>
                <a:sym typeface="Quattrocento Sans"/>
              </a:rPr>
              <a:t>‹#›</a:t>
            </a:fld>
            <a:endParaRPr lang="en-US" sz="1100" b="0" i="0" u="none" strike="noStrike" cap="none">
              <a:solidFill>
                <a:schemeClr val="dk1"/>
              </a:solidFill>
              <a:latin typeface="Quattrocento Sans"/>
              <a:ea typeface="Quattrocento Sans"/>
              <a:cs typeface="Quattrocento Sans"/>
              <a:sym typeface="Quattrocento Sans"/>
            </a:endParaRPr>
          </a:p>
        </p:txBody>
      </p:sp>
      <p:sp>
        <p:nvSpPr>
          <p:cNvPr id="13" name="Shape 13"/>
          <p:cNvSpPr txBox="1">
            <a:spLocks noGrp="1"/>
          </p:cNvSpPr>
          <p:nvPr>
            <p:ph type="ftr" idx="11"/>
          </p:nvPr>
        </p:nvSpPr>
        <p:spPr>
          <a:xfrm>
            <a:off x="1484709" y="6019801"/>
            <a:ext cx="4457700"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Shape 14"/>
          <p:cNvSpPr txBox="1">
            <a:spLocks noGrp="1"/>
          </p:cNvSpPr>
          <p:nvPr>
            <p:ph type="dt" idx="10"/>
          </p:nvPr>
        </p:nvSpPr>
        <p:spPr>
          <a:xfrm>
            <a:off x="6056707" y="6019801"/>
            <a:ext cx="1047195" cy="228600"/>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chemeClr val="dk1"/>
                </a:solidFill>
                <a:latin typeface="Quattrocento Sans"/>
                <a:ea typeface="Quattrocento Sans"/>
                <a:cs typeface="Quattrocento Sans"/>
                <a:sym typeface="Quattrocento Sans"/>
              </a:defRPr>
            </a:lvl1pPr>
            <a:lvl2pPr marL="457200" marR="0" lvl="1"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2pPr>
            <a:lvl3pPr marL="914400" marR="0" lvl="2"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3pPr>
            <a:lvl4pPr marL="1371600" marR="0" lvl="3"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4pPr>
            <a:lvl5pPr marL="1828800" marR="0" lvl="4"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5pPr>
            <a:lvl6pPr marL="2286000" marR="0" lvl="5"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6pPr>
            <a:lvl7pPr marL="2743200" marR="0" lvl="6"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7pPr>
            <a:lvl8pPr marL="3200400" marR="0" lvl="7"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8pPr>
            <a:lvl9pPr marL="3657600" marR="0" lvl="8" indent="0" algn="l" rtl="0">
              <a:spcBef>
                <a:spcPts val="0"/>
              </a:spcBef>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racle.com/javase/7/docs/api/java/util/TreeSet.html" TargetMode="External"/><Relationship Id="rId7" Type="http://schemas.openxmlformats.org/officeDocument/2006/relationships/hyperlink" Target="https://docs.oracle.com/javase/7/docs/api/java/util/TreeMap.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docs.oracle.com/javase/tutorial/collections/interfaces/sorted-map.html" TargetMode="External"/><Relationship Id="rId5" Type="http://schemas.openxmlformats.org/officeDocument/2006/relationships/hyperlink" Target="http://www.tutorialspoint.com/java/java_sortedmap_interface.htm" TargetMode="External"/><Relationship Id="rId4" Type="http://schemas.openxmlformats.org/officeDocument/2006/relationships/hyperlink" Target="https://docs.oracle.com/javase/tutorial/collections/interfaces/sorted-set.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99209" y="1828800"/>
            <a:ext cx="5143501" cy="18288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4D290A"/>
              </a:buClr>
              <a:buSzPct val="25000"/>
              <a:buFont typeface="Quattrocento Sans"/>
              <a:buNone/>
            </a:pPr>
            <a:r>
              <a:rPr lang="en-US" sz="4400" b="0" i="0" u="none" strike="noStrike" cap="none">
                <a:solidFill>
                  <a:srgbClr val="4D290A"/>
                </a:solidFill>
              </a:rPr>
              <a:t>SortedSet và SortedMap</a:t>
            </a:r>
          </a:p>
        </p:txBody>
      </p:sp>
      <p:sp>
        <p:nvSpPr>
          <p:cNvPr id="232" name="Shape 232"/>
          <p:cNvSpPr txBox="1">
            <a:spLocks noGrp="1"/>
          </p:cNvSpPr>
          <p:nvPr>
            <p:ph type="body" idx="1"/>
          </p:nvPr>
        </p:nvSpPr>
        <p:spPr>
          <a:xfrm>
            <a:off x="3199207" y="3733800"/>
            <a:ext cx="5143501" cy="914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dirty="0" err="1" smtClean="0">
                <a:solidFill>
                  <a:schemeClr val="dk1"/>
                </a:solidFill>
              </a:rPr>
              <a:t>Bùi</a:t>
            </a:r>
            <a:r>
              <a:rPr lang="en-US" sz="2400" b="0" i="0" u="none" strike="noStrike" cap="none" dirty="0" smtClean="0">
                <a:solidFill>
                  <a:schemeClr val="dk1"/>
                </a:solidFill>
              </a:rPr>
              <a:t> </a:t>
            </a:r>
            <a:r>
              <a:rPr lang="en-US" sz="2400" b="0" i="0" u="none" strike="noStrike" cap="none" dirty="0" err="1" smtClean="0">
                <a:solidFill>
                  <a:schemeClr val="dk1"/>
                </a:solidFill>
              </a:rPr>
              <a:t>Trương</a:t>
            </a:r>
            <a:r>
              <a:rPr lang="en-US" sz="2400" b="0" i="0" u="none" strike="noStrike" cap="none" dirty="0" smtClean="0">
                <a:solidFill>
                  <a:schemeClr val="dk1"/>
                </a:solidFill>
              </a:rPr>
              <a:t> </a:t>
            </a:r>
            <a:r>
              <a:rPr lang="en-US" sz="2400" b="0" i="0" u="none" strike="noStrike" cap="none" dirty="0">
                <a:solidFill>
                  <a:schemeClr val="dk1"/>
                </a:solidFill>
              </a:rPr>
              <a:t>Minh </a:t>
            </a:r>
            <a:r>
              <a:rPr lang="en-US" sz="2400" b="0" i="0" u="none" strike="noStrike" cap="none" dirty="0" err="1" smtClean="0">
                <a:solidFill>
                  <a:schemeClr val="dk1"/>
                </a:solidFill>
              </a:rPr>
              <a:t>Tuấn</a:t>
            </a:r>
            <a:endParaRPr lang="en-US" sz="2400" b="0" i="0" u="none" strike="noStrike" cap="none" dirty="0">
              <a:solidFill>
                <a:schemeClr val="dk1"/>
              </a:solidFill>
            </a:endParaRPr>
          </a:p>
          <a:p>
            <a:pPr marL="0" marR="0" lvl="0" indent="0" algn="l" rtl="0">
              <a:lnSpc>
                <a:spcPct val="100000"/>
              </a:lnSpc>
              <a:spcBef>
                <a:spcPts val="0"/>
              </a:spcBef>
              <a:buClr>
                <a:schemeClr val="dk1"/>
              </a:buClr>
              <a:buSzPct val="25000"/>
              <a:buFont typeface="Arial"/>
              <a:buNone/>
            </a:pPr>
            <a:r>
              <a:rPr lang="en-US" sz="2400" b="0" i="0" u="none" strike="noStrike" cap="none" dirty="0" err="1" smtClean="0">
                <a:solidFill>
                  <a:schemeClr val="dk1"/>
                </a:solidFill>
              </a:rPr>
              <a:t>Bùi</a:t>
            </a:r>
            <a:r>
              <a:rPr lang="en-US" sz="2400" b="0" i="0" u="none" strike="noStrike" cap="none" dirty="0" smtClean="0">
                <a:solidFill>
                  <a:schemeClr val="dk1"/>
                </a:solidFill>
              </a:rPr>
              <a:t> </a:t>
            </a:r>
            <a:r>
              <a:rPr lang="en-US" sz="2400" b="0" i="0" u="none" strike="noStrike" cap="none" dirty="0" err="1" smtClean="0">
                <a:solidFill>
                  <a:schemeClr val="dk1"/>
                </a:solidFill>
              </a:rPr>
              <a:t>Thị</a:t>
            </a:r>
            <a:r>
              <a:rPr lang="en-US" sz="2400" b="0" i="0" u="none" strike="noStrike" cap="none" dirty="0" smtClean="0">
                <a:solidFill>
                  <a:schemeClr val="dk1"/>
                </a:solidFill>
              </a:rPr>
              <a:t> </a:t>
            </a:r>
            <a:r>
              <a:rPr lang="en-US" sz="2400" b="0" i="0" u="none" strike="noStrike" cap="none" dirty="0" err="1" smtClean="0">
                <a:solidFill>
                  <a:schemeClr val="dk1"/>
                </a:solidFill>
              </a:rPr>
              <a:t>Thúy</a:t>
            </a:r>
            <a:r>
              <a:rPr lang="en-US" sz="2400" b="0" i="0" u="none" strike="noStrike" cap="none" dirty="0" smtClean="0">
                <a:solidFill>
                  <a:schemeClr val="dk1"/>
                </a:solidFill>
              </a:rPr>
              <a:t> </a:t>
            </a:r>
            <a:r>
              <a:rPr lang="en-US" sz="2400" b="0" i="0" u="none" strike="noStrike" cap="none" dirty="0" err="1" smtClean="0">
                <a:solidFill>
                  <a:schemeClr val="dk1"/>
                </a:solidFill>
              </a:rPr>
              <a:t>Quỳnh</a:t>
            </a:r>
            <a:endParaRPr lang="en-US" sz="2400" b="0" i="0" u="none" strike="noStrike" cap="none" dirty="0">
              <a:solidFill>
                <a:schemeClr val="dk1"/>
              </a:solidFill>
            </a:endParaRPr>
          </a:p>
        </p:txBody>
      </p:sp>
      <p:sp>
        <p:nvSpPr>
          <p:cNvPr id="233" name="Shape 233"/>
          <p:cNvSpPr txBox="1">
            <a:spLocks noGrp="1"/>
          </p:cNvSpPr>
          <p:nvPr>
            <p:ph type="sldNum" idx="12"/>
          </p:nvPr>
        </p:nvSpPr>
        <p:spPr>
          <a:xfrm>
            <a:off x="8556783" y="6333134"/>
            <a:ext cx="548700" cy="525000"/>
          </a:xfrm>
          <a:prstGeom prst="rect">
            <a:avLst/>
          </a:prstGeom>
        </p:spPr>
        <p:txBody>
          <a:bodyPr lIns="91425" tIns="45700" rIns="91425" bIns="45700" anchor="ctr" anchorCtr="0">
            <a:noAutofit/>
          </a:bodyPr>
          <a:lstStyle/>
          <a:p>
            <a:pPr lvl="0">
              <a:spcBef>
                <a:spcPts val="0"/>
              </a:spcBef>
              <a:buNone/>
            </a:pPr>
            <a:fld id="{00000000-1234-1234-1234-123412341234}" type="slidenum">
              <a:rPr lang="en-US"/>
              <a:t>1</a:t>
            </a:fld>
            <a:endParaRPr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03" name="Shape 303"/>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Standard Constructors</a:t>
            </a:r>
          </a:p>
          <a:p>
            <a:pPr marL="914400" lvl="1" indent="-228600" rtl="0">
              <a:lnSpc>
                <a:spcPct val="137454"/>
              </a:lnSpc>
              <a:spcBef>
                <a:spcPts val="400"/>
              </a:spcBef>
              <a:spcAft>
                <a:spcPts val="400"/>
              </a:spcAft>
            </a:pPr>
            <a:r>
              <a:rPr lang="en-US"/>
              <a:t>Hàm tạo không tham số: Các phần tử sắp xếp theo thứ tự tăng dần.</a:t>
            </a:r>
          </a:p>
          <a:p>
            <a:pPr marL="457200" lvl="0" indent="0" rtl="0">
              <a:lnSpc>
                <a:spcPct val="137454"/>
              </a:lnSpc>
              <a:spcBef>
                <a:spcPts val="400"/>
              </a:spcBef>
              <a:spcAft>
                <a:spcPts val="400"/>
              </a:spcAft>
              <a:buNone/>
            </a:pPr>
            <a:endParaRPr/>
          </a:p>
          <a:p>
            <a:pPr marL="914400" lvl="1" indent="-228600" rtl="0">
              <a:lnSpc>
                <a:spcPct val="137454"/>
              </a:lnSpc>
              <a:spcBef>
                <a:spcPts val="400"/>
              </a:spcBef>
              <a:spcAft>
                <a:spcPts val="400"/>
              </a:spcAft>
            </a:pPr>
            <a:r>
              <a:rPr lang="en-US"/>
              <a:t>Hàm tạo với tham số là một collection: Các phần tử sắp xếp theo thứ tự tăng dần</a:t>
            </a:r>
          </a:p>
          <a:p>
            <a:pPr marL="457200" lvl="0" indent="0" rtl="0">
              <a:lnSpc>
                <a:spcPct val="137454"/>
              </a:lnSpc>
              <a:spcBef>
                <a:spcPts val="400"/>
              </a:spcBef>
              <a:spcAft>
                <a:spcPts val="400"/>
              </a:spcAft>
              <a:buNone/>
            </a:pPr>
            <a:endParaRPr/>
          </a:p>
          <a:p>
            <a:pPr marL="914400" lvl="1" indent="-228600" rtl="0">
              <a:lnSpc>
                <a:spcPct val="137454"/>
              </a:lnSpc>
              <a:spcBef>
                <a:spcPts val="400"/>
              </a:spcBef>
              <a:spcAft>
                <a:spcPts val="400"/>
              </a:spcAft>
            </a:pPr>
            <a:r>
              <a:rPr lang="en-US"/>
              <a:t>Hàm tạo với tham số là một Comparator: Các phần tử sắp xếp theo thứ tự do comparator quy định.</a:t>
            </a:r>
          </a:p>
        </p:txBody>
      </p:sp>
      <p:sp>
        <p:nvSpPr>
          <p:cNvPr id="304" name="Shape 304"/>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10</a:t>
            </a:fld>
            <a:endParaRPr lang="en-US"/>
          </a:p>
        </p:txBody>
      </p:sp>
      <p:pic>
        <p:nvPicPr>
          <p:cNvPr id="305" name="Shape 305"/>
          <p:cNvPicPr preferRelativeResize="0"/>
          <p:nvPr/>
        </p:nvPicPr>
        <p:blipFill>
          <a:blip r:embed="rId3">
            <a:alphaModFix/>
          </a:blip>
          <a:stretch>
            <a:fillRect/>
          </a:stretch>
        </p:blipFill>
        <p:spPr>
          <a:xfrm>
            <a:off x="1730950" y="2610130"/>
            <a:ext cx="5949100" cy="432200"/>
          </a:xfrm>
          <a:prstGeom prst="rect">
            <a:avLst/>
          </a:prstGeom>
          <a:noFill/>
          <a:ln>
            <a:noFill/>
          </a:ln>
        </p:spPr>
      </p:pic>
      <p:pic>
        <p:nvPicPr>
          <p:cNvPr id="306" name="Shape 306"/>
          <p:cNvPicPr preferRelativeResize="0"/>
          <p:nvPr/>
        </p:nvPicPr>
        <p:blipFill>
          <a:blip r:embed="rId4">
            <a:alphaModFix/>
          </a:blip>
          <a:stretch>
            <a:fillRect/>
          </a:stretch>
        </p:blipFill>
        <p:spPr>
          <a:xfrm>
            <a:off x="1783625" y="4173998"/>
            <a:ext cx="5896425" cy="320730"/>
          </a:xfrm>
          <a:prstGeom prst="rect">
            <a:avLst/>
          </a:prstGeom>
          <a:noFill/>
          <a:ln>
            <a:noFill/>
          </a:ln>
        </p:spPr>
      </p:pic>
      <p:pic>
        <p:nvPicPr>
          <p:cNvPr id="307" name="Shape 307"/>
          <p:cNvPicPr preferRelativeResize="0"/>
          <p:nvPr/>
        </p:nvPicPr>
        <p:blipFill>
          <a:blip r:embed="rId5">
            <a:alphaModFix/>
          </a:blip>
          <a:stretch>
            <a:fillRect/>
          </a:stretch>
        </p:blipFill>
        <p:spPr>
          <a:xfrm>
            <a:off x="1783625" y="5626396"/>
            <a:ext cx="5949099" cy="424052"/>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13" name="Shape 313"/>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Standard Constructors</a:t>
            </a:r>
          </a:p>
          <a:p>
            <a:pPr marL="914400" lvl="1" indent="-228600" rtl="0">
              <a:lnSpc>
                <a:spcPct val="137454"/>
              </a:lnSpc>
              <a:spcBef>
                <a:spcPts val="400"/>
              </a:spcBef>
              <a:spcAft>
                <a:spcPts val="400"/>
              </a:spcAft>
            </a:pPr>
            <a:r>
              <a:rPr lang="en-US"/>
              <a:t>Hàm tạo với tham số là một SortedSet: Các phần tử được sắp xếp theo thứ tự giống với tham số truyền vào.</a:t>
            </a:r>
          </a:p>
        </p:txBody>
      </p:sp>
      <p:sp>
        <p:nvSpPr>
          <p:cNvPr id="314" name="Shape 314"/>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11</a:t>
            </a:fld>
            <a:endParaRPr lang="en-US"/>
          </a:p>
        </p:txBody>
      </p:sp>
      <p:pic>
        <p:nvPicPr>
          <p:cNvPr id="315" name="Shape 315"/>
          <p:cNvPicPr preferRelativeResize="0"/>
          <p:nvPr/>
        </p:nvPicPr>
        <p:blipFill>
          <a:blip r:embed="rId3">
            <a:alphaModFix/>
          </a:blip>
          <a:stretch>
            <a:fillRect/>
          </a:stretch>
        </p:blipFill>
        <p:spPr>
          <a:xfrm>
            <a:off x="1732706" y="2611163"/>
            <a:ext cx="5479525" cy="392225"/>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21" name="Shape 321"/>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Range-view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subSet</a:t>
            </a:r>
            <a:r>
              <a:rPr lang="en-US" dirty="0"/>
              <a:t>(E </a:t>
            </a:r>
            <a:r>
              <a:rPr lang="en-US" dirty="0" err="1"/>
              <a:t>fromElement,E</a:t>
            </a:r>
            <a:r>
              <a:rPr lang="en-US" dirty="0"/>
              <a:t> </a:t>
            </a:r>
            <a:r>
              <a:rPr lang="en-US" dirty="0" err="1"/>
              <a:t>toElement</a:t>
            </a:r>
            <a:r>
              <a:rPr lang="en-US" dirty="0"/>
              <a:t>) : </a:t>
            </a:r>
            <a:r>
              <a:rPr lang="en-US" dirty="0" err="1"/>
              <a:t>Lấy</a:t>
            </a:r>
            <a:r>
              <a:rPr lang="en-US" dirty="0"/>
              <a:t> set con </a:t>
            </a:r>
            <a:r>
              <a:rPr lang="en-US" dirty="0" err="1"/>
              <a:t>từ</a:t>
            </a:r>
            <a:r>
              <a:rPr lang="en-US" dirty="0"/>
              <a:t> </a:t>
            </a:r>
            <a:r>
              <a:rPr lang="en-US" dirty="0" err="1"/>
              <a:t>vị</a:t>
            </a:r>
            <a:r>
              <a:rPr lang="en-US" dirty="0"/>
              <a:t> </a:t>
            </a:r>
            <a:r>
              <a:rPr lang="en-US" dirty="0" err="1"/>
              <a:t>trí</a:t>
            </a:r>
            <a:r>
              <a:rPr lang="en-US" dirty="0"/>
              <a:t> </a:t>
            </a:r>
            <a:r>
              <a:rPr lang="en-US" dirty="0" err="1"/>
              <a:t>fromElement</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toElement</a:t>
            </a:r>
            <a:r>
              <a:rPr lang="en-US" dirty="0"/>
              <a:t> (</a:t>
            </a:r>
            <a:r>
              <a:rPr lang="en-US" dirty="0" err="1"/>
              <a:t>bao</a:t>
            </a:r>
            <a:r>
              <a:rPr lang="en-US" dirty="0"/>
              <a:t> </a:t>
            </a:r>
            <a:r>
              <a:rPr lang="en-US" dirty="0" err="1"/>
              <a:t>gồm</a:t>
            </a:r>
            <a:r>
              <a:rPr lang="en-US" dirty="0"/>
              <a:t> </a:t>
            </a:r>
            <a:r>
              <a:rPr lang="en-US" dirty="0" err="1"/>
              <a:t>cả</a:t>
            </a:r>
            <a:r>
              <a:rPr lang="en-US" dirty="0"/>
              <a:t> </a:t>
            </a:r>
            <a:r>
              <a:rPr lang="en-US" dirty="0" err="1"/>
              <a:t>fromElement</a:t>
            </a:r>
            <a:r>
              <a:rPr lang="en-US" dirty="0"/>
              <a:t> </a:t>
            </a:r>
            <a:r>
              <a:rPr lang="en-US" dirty="0" err="1"/>
              <a:t>và</a:t>
            </a:r>
            <a:r>
              <a:rPr lang="en-US" dirty="0"/>
              <a:t> </a:t>
            </a:r>
            <a:r>
              <a:rPr lang="en-US" dirty="0" err="1"/>
              <a:t>bỏ</a:t>
            </a:r>
            <a:r>
              <a:rPr lang="en-US" dirty="0"/>
              <a:t> qua </a:t>
            </a:r>
            <a:r>
              <a:rPr lang="en-US" dirty="0" err="1"/>
              <a:t>toElement</a:t>
            </a:r>
            <a:r>
              <a:rPr lang="en-US" dirty="0"/>
              <a:t>) .</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322" name="Shape 322"/>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12</a:t>
            </a:fld>
            <a:endParaRPr lang="en-US"/>
          </a:p>
        </p:txBody>
      </p:sp>
      <p:pic>
        <p:nvPicPr>
          <p:cNvPr id="323" name="Shape 323"/>
          <p:cNvPicPr preferRelativeResize="0"/>
          <p:nvPr/>
        </p:nvPicPr>
        <p:blipFill>
          <a:blip r:embed="rId3">
            <a:alphaModFix/>
          </a:blip>
          <a:stretch>
            <a:fillRect/>
          </a:stretch>
        </p:blipFill>
        <p:spPr>
          <a:xfrm>
            <a:off x="2224487" y="2948950"/>
            <a:ext cx="4695025" cy="2495775"/>
          </a:xfrm>
          <a:prstGeom prst="rect">
            <a:avLst/>
          </a:prstGeom>
          <a:noFill/>
          <a:ln>
            <a:noFill/>
          </a:ln>
        </p:spPr>
      </p:pic>
      <p:pic>
        <p:nvPicPr>
          <p:cNvPr id="324" name="Shape 324"/>
          <p:cNvPicPr preferRelativeResize="0"/>
          <p:nvPr/>
        </p:nvPicPr>
        <p:blipFill>
          <a:blip r:embed="rId4">
            <a:alphaModFix/>
          </a:blip>
          <a:stretch>
            <a:fillRect/>
          </a:stretch>
        </p:blipFill>
        <p:spPr>
          <a:xfrm>
            <a:off x="2224499" y="5619825"/>
            <a:ext cx="932599" cy="361899"/>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30" name="Shape 330"/>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Range-view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headSet</a:t>
            </a:r>
            <a:r>
              <a:rPr lang="en-US" dirty="0"/>
              <a:t>(Integer </a:t>
            </a:r>
            <a:r>
              <a:rPr lang="en-US" dirty="0" err="1"/>
              <a:t>toElement</a:t>
            </a:r>
            <a:r>
              <a:rPr lang="en-US" dirty="0"/>
              <a:t>): </a:t>
            </a:r>
            <a:r>
              <a:rPr lang="en-US" dirty="0" err="1"/>
              <a:t>Lấy</a:t>
            </a:r>
            <a:r>
              <a:rPr lang="en-US" dirty="0"/>
              <a:t> </a:t>
            </a:r>
            <a:r>
              <a:rPr lang="en-US" dirty="0" err="1"/>
              <a:t>từ</a:t>
            </a:r>
            <a:r>
              <a:rPr lang="en-US" dirty="0"/>
              <a:t> </a:t>
            </a:r>
            <a:r>
              <a:rPr lang="en-US" dirty="0" err="1"/>
              <a:t>phần</a:t>
            </a:r>
            <a:r>
              <a:rPr lang="en-US" dirty="0"/>
              <a:t> </a:t>
            </a:r>
            <a:r>
              <a:rPr lang="en-US" dirty="0" err="1"/>
              <a:t>tử</a:t>
            </a:r>
            <a:r>
              <a:rPr lang="en-US" dirty="0"/>
              <a:t> </a:t>
            </a:r>
            <a:r>
              <a:rPr lang="en-US" dirty="0" err="1"/>
              <a:t>đầu</a:t>
            </a:r>
            <a:r>
              <a:rPr lang="en-US" dirty="0"/>
              <a:t> </a:t>
            </a:r>
            <a:r>
              <a:rPr lang="en-US" dirty="0" err="1"/>
              <a:t>tiên</a:t>
            </a:r>
            <a:r>
              <a:rPr lang="en-US" dirty="0"/>
              <a:t> </a:t>
            </a:r>
            <a:r>
              <a:rPr lang="en-US" dirty="0" err="1"/>
              <a:t>đến</a:t>
            </a:r>
            <a:r>
              <a:rPr lang="en-US" dirty="0"/>
              <a:t> </a:t>
            </a:r>
            <a:r>
              <a:rPr lang="en-US" dirty="0" err="1"/>
              <a:t>phần</a:t>
            </a:r>
            <a:r>
              <a:rPr lang="en-US" dirty="0"/>
              <a:t> </a:t>
            </a:r>
            <a:r>
              <a:rPr lang="en-US" dirty="0" err="1"/>
              <a:t>tử</a:t>
            </a:r>
            <a:r>
              <a:rPr lang="en-US" dirty="0"/>
              <a:t> </a:t>
            </a:r>
            <a:r>
              <a:rPr lang="en-US" dirty="0" err="1"/>
              <a:t>vị</a:t>
            </a:r>
            <a:r>
              <a:rPr lang="en-US" dirty="0"/>
              <a:t> </a:t>
            </a:r>
            <a:r>
              <a:rPr lang="en-US" dirty="0" err="1"/>
              <a:t>trí</a:t>
            </a:r>
            <a:r>
              <a:rPr lang="en-US" dirty="0"/>
              <a:t> </a:t>
            </a:r>
            <a:r>
              <a:rPr lang="en-US" dirty="0" err="1"/>
              <a:t>toElement</a:t>
            </a:r>
            <a:r>
              <a:rPr lang="en-US" dirty="0"/>
              <a:t> (</a:t>
            </a:r>
            <a:r>
              <a:rPr lang="en-US" dirty="0" err="1"/>
              <a:t>không</a:t>
            </a:r>
            <a:r>
              <a:rPr lang="en-US" dirty="0"/>
              <a:t> </a:t>
            </a:r>
            <a:r>
              <a:rPr lang="en-US" dirty="0" err="1"/>
              <a:t>bao</a:t>
            </a:r>
            <a:r>
              <a:rPr lang="en-US" dirty="0"/>
              <a:t> </a:t>
            </a:r>
            <a:r>
              <a:rPr lang="en-US" dirty="0" err="1"/>
              <a:t>gồm</a:t>
            </a:r>
            <a:r>
              <a:rPr lang="en-US" dirty="0"/>
              <a:t> </a:t>
            </a:r>
            <a:r>
              <a:rPr lang="en-US" dirty="0" err="1"/>
              <a:t>phần</a:t>
            </a:r>
            <a:r>
              <a:rPr lang="en-US" dirty="0"/>
              <a:t> </a:t>
            </a:r>
            <a:r>
              <a:rPr lang="en-US" dirty="0" err="1"/>
              <a:t>tử</a:t>
            </a:r>
            <a:r>
              <a:rPr lang="en-US" dirty="0"/>
              <a:t> </a:t>
            </a:r>
            <a:r>
              <a:rPr lang="en-US" dirty="0" err="1"/>
              <a:t>toElement</a:t>
            </a:r>
            <a:r>
              <a:rPr lang="en-US" dirty="0"/>
              <a:t>).</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331" name="Shape 331"/>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13</a:t>
            </a:fld>
            <a:endParaRPr lang="en-US"/>
          </a:p>
        </p:txBody>
      </p:sp>
      <p:pic>
        <p:nvPicPr>
          <p:cNvPr id="332" name="Shape 332"/>
          <p:cNvPicPr preferRelativeResize="0"/>
          <p:nvPr/>
        </p:nvPicPr>
        <p:blipFill>
          <a:blip r:embed="rId3">
            <a:alphaModFix/>
          </a:blip>
          <a:stretch>
            <a:fillRect/>
          </a:stretch>
        </p:blipFill>
        <p:spPr>
          <a:xfrm>
            <a:off x="2183100" y="2874579"/>
            <a:ext cx="4981025" cy="2503474"/>
          </a:xfrm>
          <a:prstGeom prst="rect">
            <a:avLst/>
          </a:prstGeom>
          <a:noFill/>
          <a:ln>
            <a:noFill/>
          </a:ln>
        </p:spPr>
      </p:pic>
      <p:pic>
        <p:nvPicPr>
          <p:cNvPr id="333" name="Shape 333"/>
          <p:cNvPicPr preferRelativeResize="0"/>
          <p:nvPr/>
        </p:nvPicPr>
        <p:blipFill>
          <a:blip r:embed="rId4">
            <a:alphaModFix/>
          </a:blip>
          <a:stretch>
            <a:fillRect/>
          </a:stretch>
        </p:blipFill>
        <p:spPr>
          <a:xfrm>
            <a:off x="2183108" y="5546458"/>
            <a:ext cx="922783" cy="435275"/>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39" name="Shape 339"/>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Range-view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tailSet</a:t>
            </a:r>
            <a:r>
              <a:rPr lang="en-US" dirty="0"/>
              <a:t>(Integer </a:t>
            </a:r>
            <a:r>
              <a:rPr lang="en-US" dirty="0" err="1"/>
              <a:t>fromElement</a:t>
            </a:r>
            <a:r>
              <a:rPr lang="en-US" dirty="0"/>
              <a:t>): </a:t>
            </a:r>
            <a:r>
              <a:rPr lang="en-US" dirty="0" err="1"/>
              <a:t>Lấy</a:t>
            </a:r>
            <a:r>
              <a:rPr lang="en-US" dirty="0"/>
              <a:t> </a:t>
            </a:r>
            <a:r>
              <a:rPr lang="en-US" dirty="0" err="1"/>
              <a:t>từ</a:t>
            </a:r>
            <a:r>
              <a:rPr lang="en-US" dirty="0"/>
              <a:t> </a:t>
            </a:r>
            <a:r>
              <a:rPr lang="en-US" dirty="0" err="1"/>
              <a:t>phần</a:t>
            </a:r>
            <a:r>
              <a:rPr lang="en-US" dirty="0"/>
              <a:t> </a:t>
            </a:r>
            <a:r>
              <a:rPr lang="en-US" dirty="0" err="1"/>
              <a:t>tử</a:t>
            </a:r>
            <a:r>
              <a:rPr lang="en-US" dirty="0"/>
              <a:t> </a:t>
            </a:r>
            <a:r>
              <a:rPr lang="en-US" dirty="0" err="1"/>
              <a:t>vị</a:t>
            </a:r>
            <a:r>
              <a:rPr lang="en-US" dirty="0"/>
              <a:t> </a:t>
            </a:r>
            <a:r>
              <a:rPr lang="en-US" dirty="0" err="1"/>
              <a:t>trí</a:t>
            </a:r>
            <a:r>
              <a:rPr lang="en-US" dirty="0"/>
              <a:t> </a:t>
            </a:r>
            <a:r>
              <a:rPr lang="en-US" dirty="0" err="1"/>
              <a:t>fromElement</a:t>
            </a:r>
            <a:r>
              <a:rPr lang="en-US" dirty="0"/>
              <a:t> </a:t>
            </a:r>
            <a:r>
              <a:rPr lang="en-US" dirty="0" err="1"/>
              <a:t>đến</a:t>
            </a:r>
            <a:r>
              <a:rPr lang="en-US" dirty="0"/>
              <a:t> </a:t>
            </a:r>
            <a:r>
              <a:rPr lang="en-US" dirty="0" err="1"/>
              <a:t>hết</a:t>
            </a:r>
            <a:r>
              <a:rPr lang="en-US" dirty="0"/>
              <a:t> set (</a:t>
            </a:r>
            <a:r>
              <a:rPr lang="en-US" dirty="0" err="1"/>
              <a:t>bao</a:t>
            </a:r>
            <a:r>
              <a:rPr lang="en-US" dirty="0"/>
              <a:t> </a:t>
            </a:r>
            <a:r>
              <a:rPr lang="en-US" dirty="0" err="1"/>
              <a:t>gồm</a:t>
            </a:r>
            <a:r>
              <a:rPr lang="en-US" dirty="0"/>
              <a:t> </a:t>
            </a:r>
            <a:r>
              <a:rPr lang="en-US" dirty="0" err="1"/>
              <a:t>phần</a:t>
            </a:r>
            <a:r>
              <a:rPr lang="en-US" dirty="0"/>
              <a:t> </a:t>
            </a:r>
            <a:r>
              <a:rPr lang="en-US" dirty="0" err="1"/>
              <a:t>tử</a:t>
            </a:r>
            <a:r>
              <a:rPr lang="en-US" dirty="0"/>
              <a:t> </a:t>
            </a:r>
            <a:r>
              <a:rPr lang="en-US" dirty="0" err="1"/>
              <a:t>fromElement</a:t>
            </a:r>
            <a:r>
              <a:rPr lang="en-US" dirty="0"/>
              <a:t>).</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340" name="Shape 340"/>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14</a:t>
            </a:fld>
            <a:endParaRPr lang="en-US"/>
          </a:p>
        </p:txBody>
      </p:sp>
      <p:pic>
        <p:nvPicPr>
          <p:cNvPr id="341" name="Shape 341"/>
          <p:cNvPicPr preferRelativeResize="0"/>
          <p:nvPr/>
        </p:nvPicPr>
        <p:blipFill>
          <a:blip r:embed="rId3">
            <a:alphaModFix/>
          </a:blip>
          <a:stretch>
            <a:fillRect/>
          </a:stretch>
        </p:blipFill>
        <p:spPr>
          <a:xfrm>
            <a:off x="2170928" y="2861224"/>
            <a:ext cx="4802150" cy="2531374"/>
          </a:xfrm>
          <a:prstGeom prst="rect">
            <a:avLst/>
          </a:prstGeom>
          <a:noFill/>
          <a:ln>
            <a:noFill/>
          </a:ln>
        </p:spPr>
      </p:pic>
      <p:pic>
        <p:nvPicPr>
          <p:cNvPr id="342" name="Shape 342"/>
          <p:cNvPicPr preferRelativeResize="0"/>
          <p:nvPr/>
        </p:nvPicPr>
        <p:blipFill>
          <a:blip r:embed="rId4">
            <a:alphaModFix/>
          </a:blip>
          <a:stretch>
            <a:fillRect/>
          </a:stretch>
        </p:blipFill>
        <p:spPr>
          <a:xfrm>
            <a:off x="2170925" y="5686223"/>
            <a:ext cx="1634974" cy="383724"/>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48" name="Shape 348"/>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Endpoints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first(): </a:t>
            </a:r>
            <a:r>
              <a:rPr lang="en-US" dirty="0" err="1"/>
              <a:t>Lấy</a:t>
            </a:r>
            <a:r>
              <a:rPr lang="en-US" dirty="0"/>
              <a:t> </a:t>
            </a:r>
            <a:r>
              <a:rPr lang="en-US" dirty="0" err="1"/>
              <a:t>phần</a:t>
            </a:r>
            <a:r>
              <a:rPr lang="en-US" dirty="0"/>
              <a:t> </a:t>
            </a:r>
            <a:r>
              <a:rPr lang="en-US" dirty="0" err="1"/>
              <a:t>tử</a:t>
            </a:r>
            <a:r>
              <a:rPr lang="en-US" dirty="0"/>
              <a:t> </a:t>
            </a:r>
            <a:r>
              <a:rPr lang="en-US" dirty="0" err="1"/>
              <a:t>đầu</a:t>
            </a:r>
            <a:r>
              <a:rPr lang="en-US" dirty="0"/>
              <a:t> set.</a:t>
            </a:r>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r>
              <a:rPr lang="en-US" dirty="0" err="1"/>
              <a:t>Kết</a:t>
            </a:r>
            <a:r>
              <a:rPr lang="en-US" dirty="0"/>
              <a:t> </a:t>
            </a:r>
            <a:r>
              <a:rPr lang="en-US" dirty="0" err="1"/>
              <a:t>quả</a:t>
            </a:r>
            <a:r>
              <a:rPr lang="en-US" dirty="0"/>
              <a:t>: </a:t>
            </a:r>
          </a:p>
          <a:p>
            <a:pPr marL="0" lvl="0" indent="0" rtl="0">
              <a:lnSpc>
                <a:spcPct val="137454"/>
              </a:lnSpc>
              <a:spcBef>
                <a:spcPts val="400"/>
              </a:spcBef>
              <a:spcAft>
                <a:spcPts val="400"/>
              </a:spcAft>
              <a:buNone/>
            </a:pPr>
            <a:endParaRPr dirty="0"/>
          </a:p>
        </p:txBody>
      </p:sp>
      <p:sp>
        <p:nvSpPr>
          <p:cNvPr id="349" name="Shape 349"/>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15</a:t>
            </a:fld>
            <a:endParaRPr lang="en-US"/>
          </a:p>
        </p:txBody>
      </p:sp>
      <p:pic>
        <p:nvPicPr>
          <p:cNvPr id="350" name="Shape 350"/>
          <p:cNvPicPr preferRelativeResize="0"/>
          <p:nvPr/>
        </p:nvPicPr>
        <p:blipFill>
          <a:blip r:embed="rId3">
            <a:alphaModFix/>
          </a:blip>
          <a:stretch>
            <a:fillRect/>
          </a:stretch>
        </p:blipFill>
        <p:spPr>
          <a:xfrm>
            <a:off x="1952125" y="2129175"/>
            <a:ext cx="5081724" cy="2224900"/>
          </a:xfrm>
          <a:prstGeom prst="rect">
            <a:avLst/>
          </a:prstGeom>
          <a:noFill/>
          <a:ln>
            <a:noFill/>
          </a:ln>
        </p:spPr>
      </p:pic>
      <p:pic>
        <p:nvPicPr>
          <p:cNvPr id="351" name="Shape 351"/>
          <p:cNvPicPr preferRelativeResize="0"/>
          <p:nvPr/>
        </p:nvPicPr>
        <p:blipFill>
          <a:blip r:embed="rId4">
            <a:alphaModFix/>
          </a:blip>
          <a:stretch>
            <a:fillRect/>
          </a:stretch>
        </p:blipFill>
        <p:spPr>
          <a:xfrm>
            <a:off x="2284125" y="4726700"/>
            <a:ext cx="477300" cy="520699"/>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57" name="Shape 357"/>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Endpoints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last(): </a:t>
            </a:r>
            <a:r>
              <a:rPr lang="en-US" dirty="0" err="1"/>
              <a:t>Lấy</a:t>
            </a:r>
            <a:r>
              <a:rPr lang="en-US" dirty="0"/>
              <a:t> </a:t>
            </a:r>
            <a:r>
              <a:rPr lang="en-US" dirty="0" err="1"/>
              <a:t>phần</a:t>
            </a:r>
            <a:r>
              <a:rPr lang="en-US" dirty="0"/>
              <a:t> </a:t>
            </a:r>
            <a:r>
              <a:rPr lang="en-US" dirty="0" err="1"/>
              <a:t>tử</a:t>
            </a:r>
            <a:r>
              <a:rPr lang="en-US" dirty="0"/>
              <a:t> </a:t>
            </a:r>
            <a:r>
              <a:rPr lang="en-US" dirty="0" err="1"/>
              <a:t>cuối</a:t>
            </a:r>
            <a:r>
              <a:rPr lang="en-US" dirty="0"/>
              <a:t> set.</a:t>
            </a:r>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r>
              <a:rPr lang="en-US" dirty="0" err="1"/>
              <a:t>Kết</a:t>
            </a:r>
            <a:r>
              <a:rPr lang="en-US" dirty="0"/>
              <a:t> </a:t>
            </a:r>
            <a:r>
              <a:rPr lang="en-US" dirty="0" err="1"/>
              <a:t>quả</a:t>
            </a:r>
            <a:r>
              <a:rPr lang="en-US" dirty="0"/>
              <a:t>: </a:t>
            </a:r>
          </a:p>
          <a:p>
            <a:pPr marL="0" lvl="0" indent="0" rtl="0">
              <a:lnSpc>
                <a:spcPct val="137454"/>
              </a:lnSpc>
              <a:spcBef>
                <a:spcPts val="400"/>
              </a:spcBef>
              <a:spcAft>
                <a:spcPts val="400"/>
              </a:spcAft>
              <a:buNone/>
            </a:pPr>
            <a:endParaRPr dirty="0"/>
          </a:p>
        </p:txBody>
      </p:sp>
      <p:sp>
        <p:nvSpPr>
          <p:cNvPr id="358" name="Shape 358"/>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16</a:t>
            </a:fld>
            <a:endParaRPr lang="en-US"/>
          </a:p>
        </p:txBody>
      </p:sp>
      <p:pic>
        <p:nvPicPr>
          <p:cNvPr id="359" name="Shape 359"/>
          <p:cNvPicPr preferRelativeResize="0"/>
          <p:nvPr/>
        </p:nvPicPr>
        <p:blipFill>
          <a:blip r:embed="rId3">
            <a:alphaModFix/>
          </a:blip>
          <a:stretch>
            <a:fillRect/>
          </a:stretch>
        </p:blipFill>
        <p:spPr>
          <a:xfrm>
            <a:off x="2064625" y="2065700"/>
            <a:ext cx="5102950" cy="2584450"/>
          </a:xfrm>
          <a:prstGeom prst="rect">
            <a:avLst/>
          </a:prstGeom>
          <a:noFill/>
          <a:ln>
            <a:noFill/>
          </a:ln>
        </p:spPr>
      </p:pic>
      <p:pic>
        <p:nvPicPr>
          <p:cNvPr id="360" name="Shape 360"/>
          <p:cNvPicPr preferRelativeResize="0"/>
          <p:nvPr/>
        </p:nvPicPr>
        <p:blipFill>
          <a:blip r:embed="rId4">
            <a:alphaModFix/>
          </a:blip>
          <a:stretch>
            <a:fillRect/>
          </a:stretch>
        </p:blipFill>
        <p:spPr>
          <a:xfrm>
            <a:off x="2168825" y="4793498"/>
            <a:ext cx="516825" cy="377675"/>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66" name="Shape 366"/>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Endpoints operations</a:t>
            </a:r>
          </a:p>
          <a:p>
            <a:pPr marL="914400" lvl="1" indent="-381000" rtl="0">
              <a:lnSpc>
                <a:spcPct val="137454"/>
              </a:lnSpc>
              <a:spcBef>
                <a:spcPts val="400"/>
              </a:spcBef>
              <a:spcAft>
                <a:spcPts val="400"/>
              </a:spcAft>
              <a:buSzPct val="100000"/>
            </a:pPr>
            <a:r>
              <a:rPr lang="en-US" sz="2400" dirty="0" err="1"/>
              <a:t>Ví</a:t>
            </a:r>
            <a:r>
              <a:rPr lang="en-US" sz="2400" dirty="0"/>
              <a:t> </a:t>
            </a:r>
            <a:r>
              <a:rPr lang="en-US" sz="2400" dirty="0" err="1"/>
              <a:t>dụ</a:t>
            </a:r>
            <a:r>
              <a:rPr lang="en-US" sz="2400" dirty="0"/>
              <a:t>:</a:t>
            </a:r>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endParaRPr dirty="0"/>
          </a:p>
          <a:p>
            <a:pPr marL="0" lvl="0" indent="-69850" rtl="0">
              <a:lnSpc>
                <a:spcPct val="137454"/>
              </a:lnSpc>
              <a:spcBef>
                <a:spcPts val="400"/>
              </a:spcBef>
              <a:spcAft>
                <a:spcPts val="400"/>
              </a:spcAft>
              <a:buClr>
                <a:srgbClr val="000000"/>
              </a:buClr>
              <a:buSzPct val="45833"/>
              <a:buNone/>
            </a:pPr>
            <a:r>
              <a:rPr lang="en-US" dirty="0" err="1"/>
              <a:t>Kết</a:t>
            </a:r>
            <a:r>
              <a:rPr lang="en-US" dirty="0"/>
              <a:t> </a:t>
            </a:r>
            <a:r>
              <a:rPr lang="en-US" dirty="0" err="1"/>
              <a:t>quả</a:t>
            </a:r>
            <a:r>
              <a:rPr lang="en-US" dirty="0"/>
              <a:t>: </a:t>
            </a:r>
          </a:p>
          <a:p>
            <a:pPr marL="0" lvl="0" indent="0" rtl="0">
              <a:lnSpc>
                <a:spcPct val="137454"/>
              </a:lnSpc>
              <a:spcBef>
                <a:spcPts val="400"/>
              </a:spcBef>
              <a:spcAft>
                <a:spcPts val="400"/>
              </a:spcAft>
              <a:buNone/>
            </a:pPr>
            <a:endParaRPr dirty="0"/>
          </a:p>
        </p:txBody>
      </p:sp>
      <p:sp>
        <p:nvSpPr>
          <p:cNvPr id="367" name="Shape 367"/>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17</a:t>
            </a:fld>
            <a:endParaRPr lang="en-US"/>
          </a:p>
        </p:txBody>
      </p:sp>
      <p:pic>
        <p:nvPicPr>
          <p:cNvPr id="368" name="Shape 368"/>
          <p:cNvPicPr preferRelativeResize="0"/>
          <p:nvPr/>
        </p:nvPicPr>
        <p:blipFill>
          <a:blip r:embed="rId3">
            <a:alphaModFix/>
          </a:blip>
          <a:stretch>
            <a:fillRect/>
          </a:stretch>
        </p:blipFill>
        <p:spPr>
          <a:xfrm>
            <a:off x="2171687" y="2181487"/>
            <a:ext cx="4798224" cy="2781574"/>
          </a:xfrm>
          <a:prstGeom prst="rect">
            <a:avLst/>
          </a:prstGeom>
          <a:noFill/>
          <a:ln>
            <a:noFill/>
          </a:ln>
        </p:spPr>
      </p:pic>
      <p:pic>
        <p:nvPicPr>
          <p:cNvPr id="369" name="Shape 369"/>
          <p:cNvPicPr preferRelativeResize="0"/>
          <p:nvPr/>
        </p:nvPicPr>
        <p:blipFill>
          <a:blip r:embed="rId4">
            <a:alphaModFix/>
          </a:blip>
          <a:stretch>
            <a:fillRect/>
          </a:stretch>
        </p:blipFill>
        <p:spPr>
          <a:xfrm>
            <a:off x="2171700" y="5205975"/>
            <a:ext cx="1334293" cy="775750"/>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75" name="Shape 375"/>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Comparator </a:t>
            </a:r>
            <a:r>
              <a:rPr lang="en-US" dirty="0" err="1"/>
              <a:t>Accessor</a:t>
            </a:r>
            <a:endParaRPr lang="en-US" dirty="0"/>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comparator(): </a:t>
            </a:r>
            <a:r>
              <a:rPr lang="en-US" dirty="0" err="1"/>
              <a:t>Trả</a:t>
            </a:r>
            <a:r>
              <a:rPr lang="en-US" dirty="0"/>
              <a:t> </a:t>
            </a:r>
            <a:r>
              <a:rPr lang="en-US" dirty="0" err="1"/>
              <a:t>về</a:t>
            </a:r>
            <a:r>
              <a:rPr lang="en-US" dirty="0"/>
              <a:t> Comparator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sort set. Null </a:t>
            </a:r>
            <a:r>
              <a:rPr lang="en-US" dirty="0" err="1"/>
              <a:t>nếu</a:t>
            </a:r>
            <a:r>
              <a:rPr lang="en-US" dirty="0"/>
              <a:t> </a:t>
            </a:r>
            <a:r>
              <a:rPr lang="en-US" dirty="0" err="1"/>
              <a:t>sử</a:t>
            </a:r>
            <a:r>
              <a:rPr lang="en-US" dirty="0"/>
              <a:t> </a:t>
            </a:r>
            <a:r>
              <a:rPr lang="en-US" dirty="0" err="1"/>
              <a:t>dụng</a:t>
            </a:r>
            <a:r>
              <a:rPr lang="en-US" dirty="0"/>
              <a:t> natural ordering (</a:t>
            </a:r>
            <a:r>
              <a:rPr lang="en-US" dirty="0" err="1"/>
              <a:t>compareTo</a:t>
            </a:r>
            <a:r>
              <a:rPr lang="en-US" dirty="0"/>
              <a:t> method).</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endParaRPr lang="en-US" dirty="0"/>
          </a:p>
        </p:txBody>
      </p:sp>
      <p:sp>
        <p:nvSpPr>
          <p:cNvPr id="376" name="Shape 376"/>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18</a:t>
            </a:fld>
            <a:endParaRPr lang="en-US"/>
          </a:p>
        </p:txBody>
      </p:sp>
      <p:pic>
        <p:nvPicPr>
          <p:cNvPr id="377" name="Shape 377"/>
          <p:cNvPicPr preferRelativeResize="0"/>
          <p:nvPr/>
        </p:nvPicPr>
        <p:blipFill>
          <a:blip r:embed="rId3">
            <a:alphaModFix/>
          </a:blip>
          <a:stretch>
            <a:fillRect/>
          </a:stretch>
        </p:blipFill>
        <p:spPr>
          <a:xfrm>
            <a:off x="2042050" y="2894600"/>
            <a:ext cx="5200199" cy="2633525"/>
          </a:xfrm>
          <a:prstGeom prst="rect">
            <a:avLst/>
          </a:prstGeom>
          <a:noFill/>
          <a:ln>
            <a:noFill/>
          </a:ln>
        </p:spPr>
      </p:pic>
      <p:pic>
        <p:nvPicPr>
          <p:cNvPr id="378" name="Shape 378"/>
          <p:cNvPicPr preferRelativeResize="0"/>
          <p:nvPr/>
        </p:nvPicPr>
        <p:blipFill>
          <a:blip r:embed="rId4">
            <a:alphaModFix/>
          </a:blip>
          <a:stretch>
            <a:fillRect/>
          </a:stretch>
        </p:blipFill>
        <p:spPr>
          <a:xfrm>
            <a:off x="2120224" y="5671100"/>
            <a:ext cx="807850" cy="375750"/>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384" name="Shape 384"/>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Comparator </a:t>
            </a:r>
            <a:r>
              <a:rPr lang="en-US" dirty="0" err="1"/>
              <a:t>Accessor</a:t>
            </a:r>
            <a:endParaRPr lang="en-US" dirty="0"/>
          </a:p>
          <a:p>
            <a:pPr marL="914400" lvl="1" indent="-228600" rtl="0">
              <a:lnSpc>
                <a:spcPct val="137454"/>
              </a:lnSpc>
              <a:spcBef>
                <a:spcPts val="400"/>
              </a:spcBef>
              <a:spcAft>
                <a:spcPts val="400"/>
              </a:spcAft>
            </a:pPr>
            <a:r>
              <a:rPr lang="en-US" dirty="0" err="1"/>
              <a:t>Ví</a:t>
            </a:r>
            <a:r>
              <a:rPr lang="en-US" dirty="0"/>
              <a:t> </a:t>
            </a:r>
            <a:r>
              <a:rPr lang="en-US" dirty="0" err="1"/>
              <a:t>dụ</a:t>
            </a:r>
            <a:r>
              <a:rPr lang="en-US" dirty="0"/>
              <a:t> 2:</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a:t>
            </a:r>
          </a:p>
        </p:txBody>
      </p:sp>
      <p:sp>
        <p:nvSpPr>
          <p:cNvPr id="385" name="Shape 385"/>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19</a:t>
            </a:fld>
            <a:endParaRPr lang="en-US"/>
          </a:p>
        </p:txBody>
      </p:sp>
      <p:pic>
        <p:nvPicPr>
          <p:cNvPr id="386" name="Shape 386"/>
          <p:cNvPicPr preferRelativeResize="0"/>
          <p:nvPr/>
        </p:nvPicPr>
        <p:blipFill>
          <a:blip r:embed="rId3">
            <a:alphaModFix/>
          </a:blip>
          <a:stretch>
            <a:fillRect/>
          </a:stretch>
        </p:blipFill>
        <p:spPr>
          <a:xfrm>
            <a:off x="1933575" y="2042375"/>
            <a:ext cx="5658374" cy="3727974"/>
          </a:xfrm>
          <a:prstGeom prst="rect">
            <a:avLst/>
          </a:prstGeom>
          <a:noFill/>
          <a:ln>
            <a:noFill/>
          </a:ln>
        </p:spPr>
      </p:pic>
      <p:pic>
        <p:nvPicPr>
          <p:cNvPr id="387" name="Shape 387"/>
          <p:cNvPicPr preferRelativeResize="0"/>
          <p:nvPr/>
        </p:nvPicPr>
        <p:blipFill>
          <a:blip r:embed="rId4">
            <a:alphaModFix/>
          </a:blip>
          <a:stretch>
            <a:fillRect/>
          </a:stretch>
        </p:blipFill>
        <p:spPr>
          <a:xfrm>
            <a:off x="2124930" y="5981725"/>
            <a:ext cx="2949829" cy="336249"/>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4D290A"/>
              </a:buClr>
              <a:buSzPct val="25000"/>
              <a:buFont typeface="Quattrocento Sans"/>
              <a:buNone/>
            </a:pPr>
            <a:r>
              <a:rPr lang="en-US"/>
              <a:t>Nội dung</a:t>
            </a:r>
          </a:p>
        </p:txBody>
      </p:sp>
      <p:sp>
        <p:nvSpPr>
          <p:cNvPr id="239" name="Shape 239"/>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347472" marR="0" lvl="0" indent="-347472" algn="l" rtl="0">
              <a:lnSpc>
                <a:spcPct val="100000"/>
              </a:lnSpc>
              <a:spcBef>
                <a:spcPts val="1800"/>
              </a:spcBef>
              <a:buClr>
                <a:schemeClr val="dk1"/>
              </a:buClr>
              <a:buSzPct val="100000"/>
              <a:buFont typeface="Arial"/>
              <a:buAutoNum type="arabicPeriod"/>
            </a:pPr>
            <a:r>
              <a:rPr lang="en-US"/>
              <a:t>SortedSet</a:t>
            </a:r>
          </a:p>
          <a:p>
            <a:pPr marL="347472" marR="0" lvl="0" indent="-347472" algn="l" rtl="0">
              <a:lnSpc>
                <a:spcPct val="100000"/>
              </a:lnSpc>
              <a:spcBef>
                <a:spcPts val="1800"/>
              </a:spcBef>
              <a:buClr>
                <a:schemeClr val="dk1"/>
              </a:buClr>
              <a:buSzPct val="100000"/>
              <a:buFont typeface="Arial"/>
              <a:buAutoNum type="arabicPeriod"/>
            </a:pPr>
            <a:r>
              <a:rPr lang="en-US"/>
              <a:t>SortedMap</a:t>
            </a:r>
          </a:p>
        </p:txBody>
      </p:sp>
      <p:sp>
        <p:nvSpPr>
          <p:cNvPr id="240" name="Shape 240"/>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4D290A"/>
              </a:buClr>
              <a:buSzPct val="25000"/>
              <a:buFont typeface="Quattrocento Sans"/>
              <a:buNone/>
            </a:pPr>
            <a:r>
              <a:rPr lang="en-US"/>
              <a:t>2. SortedMap</a:t>
            </a:r>
          </a:p>
        </p:txBody>
      </p:sp>
      <p:sp>
        <p:nvSpPr>
          <p:cNvPr id="393" name="Shape 393"/>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347472" marR="0" lvl="0" indent="-347472" algn="l" rtl="0">
              <a:lnSpc>
                <a:spcPct val="100000"/>
              </a:lnSpc>
              <a:spcBef>
                <a:spcPts val="1800"/>
              </a:spcBef>
              <a:buClr>
                <a:schemeClr val="dk1"/>
              </a:buClr>
              <a:buSzPct val="100000"/>
              <a:buFont typeface="Arial"/>
            </a:pPr>
            <a:r>
              <a:rPr lang="en-US"/>
              <a:t>Là interface kế thừa từ lớp </a:t>
            </a:r>
            <a:r>
              <a:rPr lang="en-US" b="1"/>
              <a:t>Map</a:t>
            </a:r>
            <a:r>
              <a:rPr lang="en-US"/>
              <a:t>.</a:t>
            </a:r>
          </a:p>
          <a:p>
            <a:pPr marL="347472" marR="0" lvl="0" indent="-347472" algn="l" rtl="0">
              <a:lnSpc>
                <a:spcPct val="100000"/>
              </a:lnSpc>
              <a:spcBef>
                <a:spcPts val="1800"/>
              </a:spcBef>
              <a:buClr>
                <a:schemeClr val="dk1"/>
              </a:buClr>
              <a:buSzPct val="100000"/>
              <a:buFont typeface="Arial"/>
            </a:pPr>
            <a:r>
              <a:rPr lang="en-US"/>
              <a:t>Các phần tử được sắp xếp theo thứ tự (tăng dần hoặc giảm dần).</a:t>
            </a:r>
          </a:p>
          <a:p>
            <a:pPr lvl="0" rtl="0">
              <a:lnSpc>
                <a:spcPct val="137454"/>
              </a:lnSpc>
              <a:spcBef>
                <a:spcPts val="400"/>
              </a:spcBef>
              <a:spcAft>
                <a:spcPts val="400"/>
              </a:spcAft>
              <a:buClr>
                <a:schemeClr val="dk1"/>
              </a:buClr>
              <a:buSzPct val="100000"/>
              <a:buFont typeface="Arial"/>
            </a:pPr>
            <a:r>
              <a:rPr lang="en-US"/>
              <a:t>Các phần tử phải là đối tượng của </a:t>
            </a:r>
            <a:r>
              <a:rPr lang="en-US" b="1"/>
              <a:t>java.lang.Comparabl</a:t>
            </a:r>
            <a:r>
              <a:rPr lang="en-US"/>
              <a:t>e.</a:t>
            </a:r>
          </a:p>
        </p:txBody>
      </p:sp>
      <p:sp>
        <p:nvSpPr>
          <p:cNvPr id="394" name="Shape 394"/>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4D290A"/>
              </a:buClr>
              <a:buSzPct val="25000"/>
              <a:buFont typeface="Quattrocento Sans"/>
              <a:buNone/>
            </a:pPr>
            <a:r>
              <a:rPr lang="en-US"/>
              <a:t>2. SortedMap</a:t>
            </a:r>
          </a:p>
        </p:txBody>
      </p:sp>
      <p:sp>
        <p:nvSpPr>
          <p:cNvPr id="400" name="Shape 400"/>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347472" marR="0" lvl="0" indent="-347472" algn="l" rtl="0">
              <a:lnSpc>
                <a:spcPct val="100000"/>
              </a:lnSpc>
              <a:spcBef>
                <a:spcPts val="1800"/>
              </a:spcBef>
              <a:buClr>
                <a:schemeClr val="dk1"/>
              </a:buClr>
              <a:buSzPct val="100000"/>
              <a:buFont typeface="Arial"/>
            </a:pPr>
            <a:r>
              <a:rPr lang="en-US"/>
              <a:t>Class hiện thực SortedMap: TreeMap.</a:t>
            </a:r>
          </a:p>
        </p:txBody>
      </p:sp>
      <p:pic>
        <p:nvPicPr>
          <p:cNvPr id="401" name="Shape 401"/>
          <p:cNvPicPr preferRelativeResize="0"/>
          <p:nvPr/>
        </p:nvPicPr>
        <p:blipFill>
          <a:blip r:embed="rId3">
            <a:alphaModFix/>
          </a:blip>
          <a:stretch>
            <a:fillRect/>
          </a:stretch>
        </p:blipFill>
        <p:spPr>
          <a:xfrm>
            <a:off x="1274474" y="1973474"/>
            <a:ext cx="6592674" cy="3393099"/>
          </a:xfrm>
          <a:prstGeom prst="rect">
            <a:avLst/>
          </a:prstGeom>
          <a:noFill/>
          <a:ln>
            <a:noFill/>
          </a:ln>
        </p:spPr>
      </p:pic>
      <p:sp>
        <p:nvSpPr>
          <p:cNvPr id="402" name="Shape 402"/>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08" name="Shape 408"/>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Ngoài các phương thức của Map, SortedMap cung cấp:</a:t>
            </a:r>
          </a:p>
          <a:p>
            <a:pPr marL="914400" lvl="1" indent="-381000" rtl="0">
              <a:lnSpc>
                <a:spcPct val="137454"/>
              </a:lnSpc>
              <a:spcBef>
                <a:spcPts val="400"/>
              </a:spcBef>
              <a:spcAft>
                <a:spcPts val="400"/>
              </a:spcAft>
              <a:buSzPct val="100000"/>
            </a:pPr>
            <a:r>
              <a:rPr lang="en-US" sz="2400" b="1" i="1"/>
              <a:t>Range view</a:t>
            </a:r>
            <a:r>
              <a:rPr lang="en-US" sz="2400"/>
              <a:t> - cho phép sắp xếp tùy ý dựa trên sort set.</a:t>
            </a:r>
          </a:p>
          <a:p>
            <a:pPr marL="914400" lvl="1" indent="-381000" rtl="0">
              <a:lnSpc>
                <a:spcPct val="137454"/>
              </a:lnSpc>
              <a:spcBef>
                <a:spcPts val="400"/>
              </a:spcBef>
              <a:spcAft>
                <a:spcPts val="400"/>
              </a:spcAft>
              <a:buSzPct val="100000"/>
            </a:pPr>
            <a:r>
              <a:rPr lang="en-US" sz="2400" b="1" i="1"/>
              <a:t>Endpoints</a:t>
            </a:r>
            <a:r>
              <a:rPr lang="en-US" sz="2400"/>
              <a:t> - trả về phần tử đầu hoặc cuối trong sort set.</a:t>
            </a:r>
          </a:p>
          <a:p>
            <a:pPr marL="914400" lvl="1" indent="-381000" rtl="0">
              <a:lnSpc>
                <a:spcPct val="137454"/>
              </a:lnSpc>
              <a:spcBef>
                <a:spcPts val="400"/>
              </a:spcBef>
              <a:spcAft>
                <a:spcPts val="400"/>
              </a:spcAft>
              <a:buSzPct val="100000"/>
            </a:pPr>
            <a:r>
              <a:rPr lang="en-US" sz="2400" b="1" i="1"/>
              <a:t>Comparator access</a:t>
            </a:r>
            <a:r>
              <a:rPr lang="en-US" sz="2400"/>
              <a:t> - trả về Comparator nếu nó được sử dụng để sắp xếp</a:t>
            </a:r>
          </a:p>
          <a:p>
            <a:pPr marL="0" marR="0" lvl="0" indent="0" algn="l" rtl="0">
              <a:lnSpc>
                <a:spcPct val="137454"/>
              </a:lnSpc>
              <a:spcBef>
                <a:spcPts val="400"/>
              </a:spcBef>
              <a:spcAft>
                <a:spcPts val="400"/>
              </a:spcAft>
              <a:buNone/>
            </a:pPr>
            <a:endParaRPr/>
          </a:p>
          <a:p>
            <a:pPr marL="0" lvl="0" indent="0" rtl="0">
              <a:lnSpc>
                <a:spcPct val="137454"/>
              </a:lnSpc>
              <a:spcBef>
                <a:spcPts val="400"/>
              </a:spcBef>
              <a:spcAft>
                <a:spcPts val="400"/>
              </a:spcAft>
              <a:buNone/>
            </a:pPr>
            <a:endParaRPr/>
          </a:p>
        </p:txBody>
      </p:sp>
      <p:sp>
        <p:nvSpPr>
          <p:cNvPr id="409" name="Shape 409"/>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22</a:t>
            </a:fld>
            <a:endParaRPr lang="en-US"/>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15" name="Shape 415"/>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Ngoài các phương thức của Map, SortedMap cung cấp:</a:t>
            </a:r>
          </a:p>
          <a:p>
            <a:pPr marL="457200" lvl="0" indent="0" rtl="0">
              <a:lnSpc>
                <a:spcPct val="137454"/>
              </a:lnSpc>
              <a:spcBef>
                <a:spcPts val="400"/>
              </a:spcBef>
              <a:spcAft>
                <a:spcPts val="400"/>
              </a:spcAft>
              <a:buNone/>
            </a:pPr>
            <a:endParaRPr sz="2400"/>
          </a:p>
          <a:p>
            <a:pPr marL="0" marR="0" lvl="0" indent="0" algn="l" rtl="0">
              <a:lnSpc>
                <a:spcPct val="137454"/>
              </a:lnSpc>
              <a:spcBef>
                <a:spcPts val="400"/>
              </a:spcBef>
              <a:spcAft>
                <a:spcPts val="400"/>
              </a:spcAft>
              <a:buNone/>
            </a:pPr>
            <a:endParaRPr/>
          </a:p>
          <a:p>
            <a:pPr marL="0" lvl="0" indent="0" rtl="0">
              <a:lnSpc>
                <a:spcPct val="137454"/>
              </a:lnSpc>
              <a:spcBef>
                <a:spcPts val="400"/>
              </a:spcBef>
              <a:spcAft>
                <a:spcPts val="400"/>
              </a:spcAft>
              <a:buNone/>
            </a:pPr>
            <a:endParaRPr/>
          </a:p>
        </p:txBody>
      </p:sp>
      <p:sp>
        <p:nvSpPr>
          <p:cNvPr id="416" name="Shape 416"/>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23</a:t>
            </a:fld>
            <a:endParaRPr lang="en-US"/>
          </a:p>
        </p:txBody>
      </p:sp>
      <p:pic>
        <p:nvPicPr>
          <p:cNvPr id="417" name="Shape 417"/>
          <p:cNvPicPr preferRelativeResize="0"/>
          <p:nvPr/>
        </p:nvPicPr>
        <p:blipFill>
          <a:blip r:embed="rId3">
            <a:alphaModFix/>
          </a:blip>
          <a:stretch>
            <a:fillRect/>
          </a:stretch>
        </p:blipFill>
        <p:spPr>
          <a:xfrm>
            <a:off x="1252487" y="2373450"/>
            <a:ext cx="6639025" cy="2615375"/>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23" name="Shape 423"/>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Map operations</a:t>
            </a:r>
          </a:p>
          <a:p>
            <a:pPr marL="914400" lvl="1" indent="-228600" rtl="0">
              <a:lnSpc>
                <a:spcPct val="137454"/>
              </a:lnSpc>
              <a:spcBef>
                <a:spcPts val="400"/>
              </a:spcBef>
              <a:spcAft>
                <a:spcPts val="400"/>
              </a:spcAft>
            </a:pPr>
            <a:r>
              <a:rPr lang="en-US" dirty="0" err="1"/>
              <a:t>Kế</a:t>
            </a:r>
            <a:r>
              <a:rPr lang="en-US" dirty="0"/>
              <a:t> </a:t>
            </a:r>
            <a:r>
              <a:rPr lang="en-US" dirty="0" err="1"/>
              <a:t>thừa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Map.</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iterator </a:t>
            </a:r>
            <a:r>
              <a:rPr lang="en-US" dirty="0" err="1"/>
              <a:t>trả</a:t>
            </a:r>
            <a:r>
              <a:rPr lang="en-US" dirty="0"/>
              <a:t> </a:t>
            </a:r>
            <a:r>
              <a:rPr lang="en-US" dirty="0" err="1"/>
              <a:t>về</a:t>
            </a:r>
            <a:r>
              <a:rPr lang="en-US" dirty="0"/>
              <a:t> </a:t>
            </a:r>
            <a:r>
              <a:rPr lang="en-US" dirty="0" err="1"/>
              <a:t>kiểu</a:t>
            </a:r>
            <a:r>
              <a:rPr lang="en-US" dirty="0"/>
              <a:t> Iterator </a:t>
            </a:r>
            <a:r>
              <a:rPr lang="en-US" dirty="0" err="1"/>
              <a:t>cho</a:t>
            </a:r>
            <a:r>
              <a:rPr lang="en-US" dirty="0"/>
              <a:t> </a:t>
            </a:r>
            <a:r>
              <a:rPr lang="en-US" dirty="0" err="1"/>
              <a:t>phép</a:t>
            </a:r>
            <a:r>
              <a:rPr lang="en-US" dirty="0"/>
              <a:t> </a:t>
            </a:r>
            <a:r>
              <a:rPr lang="en-US" dirty="0" err="1"/>
              <a:t>duyệt</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map </a:t>
            </a:r>
            <a:r>
              <a:rPr lang="en-US" dirty="0" err="1"/>
              <a:t>theo</a:t>
            </a:r>
            <a:r>
              <a:rPr lang="en-US" dirty="0"/>
              <a:t> </a:t>
            </a:r>
            <a:r>
              <a:rPr lang="en-US" dirty="0" err="1"/>
              <a:t>thứ</a:t>
            </a:r>
            <a:r>
              <a:rPr lang="en-US" dirty="0"/>
              <a:t> </a:t>
            </a:r>
            <a:r>
              <a:rPr lang="en-US" dirty="0" err="1"/>
              <a:t>tự</a:t>
            </a:r>
            <a:endParaRPr lang="en-US"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sz="1200"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424" name="Shape 424"/>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24</a:t>
            </a:fld>
            <a:endParaRPr lang="en-US"/>
          </a:p>
        </p:txBody>
      </p:sp>
      <p:pic>
        <p:nvPicPr>
          <p:cNvPr id="425" name="Shape 425"/>
          <p:cNvPicPr preferRelativeResize="0"/>
          <p:nvPr/>
        </p:nvPicPr>
        <p:blipFill>
          <a:blip r:embed="rId3">
            <a:alphaModFix/>
          </a:blip>
          <a:stretch>
            <a:fillRect/>
          </a:stretch>
        </p:blipFill>
        <p:spPr>
          <a:xfrm>
            <a:off x="1768400" y="2843225"/>
            <a:ext cx="6574300" cy="3031264"/>
          </a:xfrm>
          <a:prstGeom prst="rect">
            <a:avLst/>
          </a:prstGeom>
          <a:noFill/>
          <a:ln>
            <a:noFill/>
          </a:ln>
        </p:spPr>
      </p:pic>
      <p:pic>
        <p:nvPicPr>
          <p:cNvPr id="426" name="Shape 426"/>
          <p:cNvPicPr preferRelativeResize="0"/>
          <p:nvPr/>
        </p:nvPicPr>
        <p:blipFill>
          <a:blip r:embed="rId4">
            <a:alphaModFix/>
          </a:blip>
          <a:stretch>
            <a:fillRect/>
          </a:stretch>
        </p:blipFill>
        <p:spPr>
          <a:xfrm>
            <a:off x="2217582" y="5981725"/>
            <a:ext cx="674100" cy="762000"/>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32" name="Shape 432"/>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Map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toArray</a:t>
            </a:r>
            <a:r>
              <a:rPr lang="en-US" dirty="0"/>
              <a:t> </a:t>
            </a:r>
            <a:r>
              <a:rPr lang="en-US" dirty="0" err="1"/>
              <a:t>trả</a:t>
            </a:r>
            <a:r>
              <a:rPr lang="en-US" dirty="0"/>
              <a:t> </a:t>
            </a:r>
            <a:r>
              <a:rPr lang="en-US" dirty="0" err="1"/>
              <a:t>về</a:t>
            </a:r>
            <a:r>
              <a:rPr lang="en-US" dirty="0"/>
              <a:t> </a:t>
            </a:r>
            <a:r>
              <a:rPr lang="en-US" dirty="0" err="1"/>
              <a:t>mảng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đã</a:t>
            </a:r>
            <a:r>
              <a:rPr lang="en-US" dirty="0"/>
              <a:t> </a:t>
            </a:r>
            <a:r>
              <a:rPr lang="en-US" dirty="0" err="1"/>
              <a:t>được</a:t>
            </a:r>
            <a:r>
              <a:rPr lang="en-US" dirty="0"/>
              <a:t> </a:t>
            </a:r>
            <a:r>
              <a:rPr lang="en-US" dirty="0" err="1"/>
              <a:t>sắp</a:t>
            </a:r>
            <a:r>
              <a:rPr lang="en-US" dirty="0"/>
              <a:t> </a:t>
            </a:r>
            <a:r>
              <a:rPr lang="en-US" dirty="0" err="1"/>
              <a:t>xếp</a:t>
            </a:r>
            <a:r>
              <a:rPr lang="en-US" dirty="0"/>
              <a:t>.</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433" name="Shape 433"/>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25</a:t>
            </a:fld>
            <a:endParaRPr lang="en-US"/>
          </a:p>
        </p:txBody>
      </p:sp>
      <p:pic>
        <p:nvPicPr>
          <p:cNvPr id="434" name="Shape 434"/>
          <p:cNvPicPr preferRelativeResize="0"/>
          <p:nvPr/>
        </p:nvPicPr>
        <p:blipFill>
          <a:blip r:embed="rId3">
            <a:alphaModFix/>
          </a:blip>
          <a:stretch>
            <a:fillRect/>
          </a:stretch>
        </p:blipFill>
        <p:spPr>
          <a:xfrm>
            <a:off x="2126950" y="2468650"/>
            <a:ext cx="5855576" cy="3228899"/>
          </a:xfrm>
          <a:prstGeom prst="rect">
            <a:avLst/>
          </a:prstGeom>
          <a:noFill/>
          <a:ln>
            <a:noFill/>
          </a:ln>
        </p:spPr>
      </p:pic>
      <p:pic>
        <p:nvPicPr>
          <p:cNvPr id="435" name="Shape 435"/>
          <p:cNvPicPr preferRelativeResize="0"/>
          <p:nvPr/>
        </p:nvPicPr>
        <p:blipFill>
          <a:blip r:embed="rId4">
            <a:alphaModFix/>
          </a:blip>
          <a:stretch>
            <a:fillRect/>
          </a:stretch>
        </p:blipFill>
        <p:spPr>
          <a:xfrm>
            <a:off x="2221375" y="5822675"/>
            <a:ext cx="571500" cy="781325"/>
          </a:xfrm>
          <a:prstGeom prst="rect">
            <a:avLst/>
          </a:prstGeom>
          <a:noFill/>
          <a:ln>
            <a:noFill/>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41" name="Shape 441"/>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Standard Constructors</a:t>
            </a:r>
          </a:p>
          <a:p>
            <a:pPr marL="914400" lvl="1" indent="-228600" rtl="0">
              <a:lnSpc>
                <a:spcPct val="137454"/>
              </a:lnSpc>
              <a:spcBef>
                <a:spcPts val="400"/>
              </a:spcBef>
              <a:spcAft>
                <a:spcPts val="400"/>
              </a:spcAft>
            </a:pPr>
            <a:r>
              <a:rPr lang="en-US"/>
              <a:t>Hàm tạo không tham số: Các phần tử sắp xếp theo thứ tự tăng dần.</a:t>
            </a:r>
          </a:p>
          <a:p>
            <a:pPr marL="457200" lvl="0" indent="0" rtl="0">
              <a:lnSpc>
                <a:spcPct val="137454"/>
              </a:lnSpc>
              <a:spcBef>
                <a:spcPts val="400"/>
              </a:spcBef>
              <a:spcAft>
                <a:spcPts val="400"/>
              </a:spcAft>
              <a:buNone/>
            </a:pPr>
            <a:endParaRPr/>
          </a:p>
          <a:p>
            <a:pPr marL="914400" lvl="1" indent="-228600" rtl="0">
              <a:lnSpc>
                <a:spcPct val="137454"/>
              </a:lnSpc>
              <a:spcBef>
                <a:spcPts val="400"/>
              </a:spcBef>
              <a:spcAft>
                <a:spcPts val="400"/>
              </a:spcAft>
            </a:pPr>
            <a:r>
              <a:rPr lang="en-US"/>
              <a:t>Hàm tạo với tham số là một Map: Các phần tử sắp xếp theo thứ tự tăng dần</a:t>
            </a:r>
          </a:p>
          <a:p>
            <a:pPr marL="457200" lvl="0" indent="0" rtl="0">
              <a:lnSpc>
                <a:spcPct val="137454"/>
              </a:lnSpc>
              <a:spcBef>
                <a:spcPts val="400"/>
              </a:spcBef>
              <a:spcAft>
                <a:spcPts val="400"/>
              </a:spcAft>
              <a:buNone/>
            </a:pPr>
            <a:endParaRPr/>
          </a:p>
          <a:p>
            <a:pPr marL="914400" lvl="1" indent="-228600" rtl="0">
              <a:lnSpc>
                <a:spcPct val="137454"/>
              </a:lnSpc>
              <a:spcBef>
                <a:spcPts val="400"/>
              </a:spcBef>
              <a:spcAft>
                <a:spcPts val="400"/>
              </a:spcAft>
            </a:pPr>
            <a:r>
              <a:rPr lang="en-US"/>
              <a:t>Hàm tạo với tham số là một Comparator: Các phần tử sắp xếp theo thứ tự do comparator quy định.</a:t>
            </a:r>
          </a:p>
        </p:txBody>
      </p:sp>
      <p:sp>
        <p:nvSpPr>
          <p:cNvPr id="442" name="Shape 442"/>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26</a:t>
            </a:fld>
            <a:endParaRPr lang="en-US"/>
          </a:p>
        </p:txBody>
      </p:sp>
      <p:pic>
        <p:nvPicPr>
          <p:cNvPr id="443" name="Shape 443"/>
          <p:cNvPicPr preferRelativeResize="0"/>
          <p:nvPr/>
        </p:nvPicPr>
        <p:blipFill>
          <a:blip r:embed="rId3">
            <a:alphaModFix/>
          </a:blip>
          <a:stretch>
            <a:fillRect/>
          </a:stretch>
        </p:blipFill>
        <p:spPr>
          <a:xfrm>
            <a:off x="1933629" y="2770977"/>
            <a:ext cx="5896425" cy="306972"/>
          </a:xfrm>
          <a:prstGeom prst="rect">
            <a:avLst/>
          </a:prstGeom>
          <a:noFill/>
          <a:ln>
            <a:noFill/>
          </a:ln>
        </p:spPr>
      </p:pic>
      <p:pic>
        <p:nvPicPr>
          <p:cNvPr id="444" name="Shape 444"/>
          <p:cNvPicPr preferRelativeResize="0"/>
          <p:nvPr/>
        </p:nvPicPr>
        <p:blipFill>
          <a:blip r:embed="rId4">
            <a:alphaModFix/>
          </a:blip>
          <a:stretch>
            <a:fillRect/>
          </a:stretch>
        </p:blipFill>
        <p:spPr>
          <a:xfrm>
            <a:off x="1933629" y="5674749"/>
            <a:ext cx="6275933" cy="306975"/>
          </a:xfrm>
          <a:prstGeom prst="rect">
            <a:avLst/>
          </a:prstGeom>
          <a:noFill/>
          <a:ln>
            <a:noFill/>
          </a:ln>
        </p:spPr>
      </p:pic>
      <p:pic>
        <p:nvPicPr>
          <p:cNvPr id="445" name="Shape 445"/>
          <p:cNvPicPr preferRelativeResize="0"/>
          <p:nvPr/>
        </p:nvPicPr>
        <p:blipFill>
          <a:blip r:embed="rId5">
            <a:alphaModFix/>
          </a:blip>
          <a:stretch>
            <a:fillRect/>
          </a:stretch>
        </p:blipFill>
        <p:spPr>
          <a:xfrm>
            <a:off x="2018475" y="4223428"/>
            <a:ext cx="5502800" cy="306975"/>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51" name="Shape 451"/>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Standard Constructors</a:t>
            </a:r>
          </a:p>
          <a:p>
            <a:pPr marL="914400" lvl="1" indent="-228600" rtl="0">
              <a:lnSpc>
                <a:spcPct val="137454"/>
              </a:lnSpc>
              <a:spcBef>
                <a:spcPts val="400"/>
              </a:spcBef>
              <a:spcAft>
                <a:spcPts val="400"/>
              </a:spcAft>
            </a:pPr>
            <a:r>
              <a:rPr lang="en-US"/>
              <a:t>Hàm tạo với tham số là một SortedMap: Các phần tử được sắp xếp theo thứ tự giống với tham số truyền vào.</a:t>
            </a:r>
          </a:p>
        </p:txBody>
      </p:sp>
      <p:sp>
        <p:nvSpPr>
          <p:cNvPr id="452" name="Shape 452"/>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27</a:t>
            </a:fld>
            <a:endParaRPr lang="en-US"/>
          </a:p>
        </p:txBody>
      </p:sp>
      <p:pic>
        <p:nvPicPr>
          <p:cNvPr id="453" name="Shape 453"/>
          <p:cNvPicPr preferRelativeResize="0"/>
          <p:nvPr/>
        </p:nvPicPr>
        <p:blipFill>
          <a:blip r:embed="rId3">
            <a:alphaModFix/>
          </a:blip>
          <a:stretch>
            <a:fillRect/>
          </a:stretch>
        </p:blipFill>
        <p:spPr>
          <a:xfrm>
            <a:off x="1568752" y="2675384"/>
            <a:ext cx="6432024" cy="306849"/>
          </a:xfrm>
          <a:prstGeom prst="rect">
            <a:avLst/>
          </a:prstGeom>
          <a:noFill/>
          <a:ln>
            <a:noFill/>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59" name="Shape 459"/>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Comparator </a:t>
            </a:r>
            <a:r>
              <a:rPr lang="en-US" dirty="0" err="1"/>
              <a:t>Accessor</a:t>
            </a:r>
            <a:endParaRPr lang="en-US" dirty="0"/>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comparator(): </a:t>
            </a:r>
            <a:r>
              <a:rPr lang="en-US" dirty="0" err="1"/>
              <a:t>Trả</a:t>
            </a:r>
            <a:r>
              <a:rPr lang="en-US" dirty="0"/>
              <a:t> </a:t>
            </a:r>
            <a:r>
              <a:rPr lang="en-US" dirty="0" err="1"/>
              <a:t>về</a:t>
            </a:r>
            <a:r>
              <a:rPr lang="en-US" dirty="0"/>
              <a:t> Comparator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sort set. Null </a:t>
            </a:r>
            <a:r>
              <a:rPr lang="en-US" dirty="0" err="1"/>
              <a:t>nếu</a:t>
            </a:r>
            <a:r>
              <a:rPr lang="en-US" dirty="0"/>
              <a:t> </a:t>
            </a:r>
            <a:r>
              <a:rPr lang="en-US" dirty="0" err="1"/>
              <a:t>sử</a:t>
            </a:r>
            <a:r>
              <a:rPr lang="en-US" dirty="0"/>
              <a:t> </a:t>
            </a:r>
            <a:r>
              <a:rPr lang="en-US" dirty="0" err="1"/>
              <a:t>dụng</a:t>
            </a:r>
            <a:r>
              <a:rPr lang="en-US" dirty="0"/>
              <a:t> natural ordering (</a:t>
            </a:r>
            <a:r>
              <a:rPr lang="en-US" dirty="0" err="1"/>
              <a:t>compareTo</a:t>
            </a:r>
            <a:r>
              <a:rPr lang="en-US" dirty="0"/>
              <a:t> method).</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endParaRPr lang="en-US" dirty="0"/>
          </a:p>
        </p:txBody>
      </p:sp>
      <p:sp>
        <p:nvSpPr>
          <p:cNvPr id="460" name="Shape 460"/>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28</a:t>
            </a:fld>
            <a:endParaRPr lang="en-US"/>
          </a:p>
        </p:txBody>
      </p:sp>
      <p:pic>
        <p:nvPicPr>
          <p:cNvPr id="461" name="Shape 461"/>
          <p:cNvPicPr preferRelativeResize="0"/>
          <p:nvPr/>
        </p:nvPicPr>
        <p:blipFill>
          <a:blip r:embed="rId3">
            <a:alphaModFix/>
          </a:blip>
          <a:stretch>
            <a:fillRect/>
          </a:stretch>
        </p:blipFill>
        <p:spPr>
          <a:xfrm>
            <a:off x="2120224" y="5671100"/>
            <a:ext cx="807850" cy="375750"/>
          </a:xfrm>
          <a:prstGeom prst="rect">
            <a:avLst/>
          </a:prstGeom>
          <a:noFill/>
          <a:ln>
            <a:noFill/>
          </a:ln>
        </p:spPr>
      </p:pic>
      <p:pic>
        <p:nvPicPr>
          <p:cNvPr id="462" name="Shape 462"/>
          <p:cNvPicPr preferRelativeResize="0"/>
          <p:nvPr/>
        </p:nvPicPr>
        <p:blipFill>
          <a:blip r:embed="rId4">
            <a:alphaModFix/>
          </a:blip>
          <a:stretch>
            <a:fillRect/>
          </a:stretch>
        </p:blipFill>
        <p:spPr>
          <a:xfrm>
            <a:off x="1269500" y="3126150"/>
            <a:ext cx="7073199" cy="2136199"/>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lvl="0" rtl="0">
              <a:spcBef>
                <a:spcPts val="0"/>
              </a:spcBef>
              <a:buNone/>
            </a:pPr>
            <a:r>
              <a:rPr lang="en-US"/>
              <a:t>2. SortedMap</a:t>
            </a:r>
          </a:p>
        </p:txBody>
      </p:sp>
      <p:sp>
        <p:nvSpPr>
          <p:cNvPr id="468" name="Shape 468"/>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Comparator </a:t>
            </a:r>
            <a:r>
              <a:rPr lang="en-US" dirty="0" err="1"/>
              <a:t>Accessor</a:t>
            </a:r>
            <a:endParaRPr lang="en-US" dirty="0"/>
          </a:p>
          <a:p>
            <a:pPr marL="914400" lvl="1" indent="-228600" rtl="0">
              <a:lnSpc>
                <a:spcPct val="137454"/>
              </a:lnSpc>
              <a:spcBef>
                <a:spcPts val="400"/>
              </a:spcBef>
              <a:spcAft>
                <a:spcPts val="400"/>
              </a:spcAft>
            </a:pPr>
            <a:r>
              <a:rPr lang="en-US" dirty="0" err="1"/>
              <a:t>Ví</a:t>
            </a:r>
            <a:r>
              <a:rPr lang="en-US" dirty="0"/>
              <a:t> </a:t>
            </a:r>
            <a:r>
              <a:rPr lang="en-US" dirty="0" err="1"/>
              <a:t>dụ</a:t>
            </a:r>
            <a:r>
              <a:rPr lang="en-US" dirty="0"/>
              <a:t> 2:</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a:t>
            </a:r>
          </a:p>
        </p:txBody>
      </p:sp>
      <p:sp>
        <p:nvSpPr>
          <p:cNvPr id="469" name="Shape 469"/>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29</a:t>
            </a:fld>
            <a:endParaRPr lang="en-US"/>
          </a:p>
        </p:txBody>
      </p:sp>
      <p:pic>
        <p:nvPicPr>
          <p:cNvPr id="470" name="Shape 470"/>
          <p:cNvPicPr preferRelativeResize="0"/>
          <p:nvPr/>
        </p:nvPicPr>
        <p:blipFill>
          <a:blip r:embed="rId3">
            <a:alphaModFix/>
          </a:blip>
          <a:stretch>
            <a:fillRect/>
          </a:stretch>
        </p:blipFill>
        <p:spPr>
          <a:xfrm>
            <a:off x="2124930" y="5981725"/>
            <a:ext cx="2949829" cy="336249"/>
          </a:xfrm>
          <a:prstGeom prst="rect">
            <a:avLst/>
          </a:prstGeom>
          <a:noFill/>
          <a:ln>
            <a:noFill/>
          </a:ln>
        </p:spPr>
      </p:pic>
      <p:pic>
        <p:nvPicPr>
          <p:cNvPr id="471" name="Shape 471"/>
          <p:cNvPicPr preferRelativeResize="0"/>
          <p:nvPr/>
        </p:nvPicPr>
        <p:blipFill>
          <a:blip r:embed="rId4">
            <a:alphaModFix/>
          </a:blip>
          <a:stretch>
            <a:fillRect/>
          </a:stretch>
        </p:blipFill>
        <p:spPr>
          <a:xfrm>
            <a:off x="1255325" y="2101750"/>
            <a:ext cx="6976874" cy="3673124"/>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46" name="Shape 246"/>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Là interface con của interface </a:t>
            </a:r>
            <a:r>
              <a:rPr lang="en-US" b="1"/>
              <a:t>Set</a:t>
            </a:r>
            <a:r>
              <a:rPr lang="en-US"/>
              <a:t>. </a:t>
            </a:r>
          </a:p>
          <a:p>
            <a:pPr marL="457200" lvl="0" indent="-228600" rtl="0">
              <a:lnSpc>
                <a:spcPct val="137454"/>
              </a:lnSpc>
              <a:spcBef>
                <a:spcPts val="400"/>
              </a:spcBef>
              <a:spcAft>
                <a:spcPts val="400"/>
              </a:spcAft>
            </a:pPr>
            <a:r>
              <a:rPr lang="en-US"/>
              <a:t>Là một tập hợp sắp xếp theo thứ tự (tăng dần hoặc giảm dần).</a:t>
            </a:r>
          </a:p>
          <a:p>
            <a:pPr marL="457200" lvl="0" indent="-228600" rtl="0">
              <a:lnSpc>
                <a:spcPct val="137454"/>
              </a:lnSpc>
              <a:spcBef>
                <a:spcPts val="400"/>
              </a:spcBef>
              <a:spcAft>
                <a:spcPts val="400"/>
              </a:spcAft>
            </a:pPr>
            <a:r>
              <a:rPr lang="en-US"/>
              <a:t>Các phần tử phải là đối tượng của </a:t>
            </a:r>
            <a:r>
              <a:rPr lang="en-US" b="1"/>
              <a:t>java.lang.Comparable</a:t>
            </a:r>
            <a:r>
              <a:rPr lang="en-US"/>
              <a:t>.</a:t>
            </a:r>
          </a:p>
          <a:p>
            <a:pPr marL="0" marR="0" lvl="0" indent="0" algn="l" rtl="0">
              <a:lnSpc>
                <a:spcPct val="137454"/>
              </a:lnSpc>
              <a:spcBef>
                <a:spcPts val="400"/>
              </a:spcBef>
              <a:spcAft>
                <a:spcPts val="400"/>
              </a:spcAft>
              <a:buNone/>
            </a:pPr>
            <a:endParaRPr/>
          </a:p>
          <a:p>
            <a:pPr marL="0" lvl="0" indent="0" rtl="0">
              <a:lnSpc>
                <a:spcPct val="137454"/>
              </a:lnSpc>
              <a:spcBef>
                <a:spcPts val="400"/>
              </a:spcBef>
              <a:spcAft>
                <a:spcPts val="400"/>
              </a:spcAft>
              <a:buNone/>
            </a:pPr>
            <a:endParaRPr/>
          </a:p>
        </p:txBody>
      </p:sp>
      <p:sp>
        <p:nvSpPr>
          <p:cNvPr id="247" name="Shape 247"/>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4D290A"/>
              </a:buClr>
              <a:buSzPct val="25000"/>
              <a:buFont typeface="Quattrocento Sans"/>
              <a:buNone/>
            </a:pPr>
            <a:r>
              <a:rPr lang="en-US"/>
              <a:t>Tài liệu tham khảo</a:t>
            </a:r>
          </a:p>
        </p:txBody>
      </p:sp>
      <p:sp>
        <p:nvSpPr>
          <p:cNvPr id="477" name="Shape 477"/>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347472" marR="0" lvl="0" indent="-347472" algn="l" rtl="0">
              <a:lnSpc>
                <a:spcPct val="100000"/>
              </a:lnSpc>
              <a:spcBef>
                <a:spcPts val="1800"/>
              </a:spcBef>
              <a:buClr>
                <a:schemeClr val="dk1"/>
              </a:buClr>
              <a:buSzPct val="100000"/>
              <a:buFont typeface="Arial"/>
              <a:buAutoNum type="arabicPeriod"/>
            </a:pPr>
            <a:r>
              <a:rPr lang="en-US" u="sng">
                <a:solidFill>
                  <a:schemeClr val="hlink"/>
                </a:solidFill>
                <a:hlinkClick r:id="rId3"/>
              </a:rPr>
              <a:t>https://docs.oracle.com/javase/7/docs/api/java/util/TreeSet.html</a:t>
            </a:r>
            <a:r>
              <a:rPr lang="en-US"/>
              <a:t> </a:t>
            </a:r>
          </a:p>
          <a:p>
            <a:pPr marL="347472" marR="0" lvl="0" indent="-347472" algn="l" rtl="0">
              <a:lnSpc>
                <a:spcPct val="100000"/>
              </a:lnSpc>
              <a:spcBef>
                <a:spcPts val="1800"/>
              </a:spcBef>
              <a:buClr>
                <a:schemeClr val="dk1"/>
              </a:buClr>
              <a:buSzPct val="100000"/>
              <a:buFont typeface="Arial"/>
              <a:buAutoNum type="arabicPeriod"/>
            </a:pPr>
            <a:r>
              <a:rPr lang="en-US" u="sng">
                <a:solidFill>
                  <a:schemeClr val="hlink"/>
                </a:solidFill>
                <a:hlinkClick r:id="rId4"/>
              </a:rPr>
              <a:t>https://docs.oracle.com/javase/tutorial/collections/interfaces/sorted-set.html</a:t>
            </a:r>
          </a:p>
          <a:p>
            <a:pPr marL="347472" marR="0" lvl="0" indent="-347472" algn="l" rtl="0">
              <a:lnSpc>
                <a:spcPct val="100000"/>
              </a:lnSpc>
              <a:spcBef>
                <a:spcPts val="1800"/>
              </a:spcBef>
              <a:buClr>
                <a:schemeClr val="dk1"/>
              </a:buClr>
              <a:buSzPct val="100000"/>
              <a:buFont typeface="Arial"/>
              <a:buAutoNum type="arabicPeriod"/>
            </a:pPr>
            <a:r>
              <a:rPr lang="en-US" u="sng">
                <a:solidFill>
                  <a:schemeClr val="hlink"/>
                </a:solidFill>
                <a:hlinkClick r:id="rId5"/>
              </a:rPr>
              <a:t>http://www.tutorialspoint.com/java/java_sortedmap_interface.htm</a:t>
            </a:r>
          </a:p>
          <a:p>
            <a:pPr marL="347472" marR="0" lvl="0" indent="-347472" algn="l" rtl="0">
              <a:lnSpc>
                <a:spcPct val="100000"/>
              </a:lnSpc>
              <a:spcBef>
                <a:spcPts val="1800"/>
              </a:spcBef>
              <a:buClr>
                <a:schemeClr val="dk1"/>
              </a:buClr>
              <a:buSzPct val="100000"/>
              <a:buFont typeface="Arial"/>
              <a:buAutoNum type="arabicPeriod"/>
            </a:pPr>
            <a:r>
              <a:rPr lang="en-US" u="sng">
                <a:solidFill>
                  <a:schemeClr val="hlink"/>
                </a:solidFill>
                <a:hlinkClick r:id="rId6"/>
              </a:rPr>
              <a:t>https://docs.oracle.com/javase/tutorial/collections/interfaces/sorted-map.html</a:t>
            </a:r>
            <a:r>
              <a:rPr lang="en-US"/>
              <a:t> </a:t>
            </a:r>
          </a:p>
          <a:p>
            <a:pPr marL="347472" marR="0" lvl="0" indent="-347472" algn="l" rtl="0">
              <a:lnSpc>
                <a:spcPct val="100000"/>
              </a:lnSpc>
              <a:spcBef>
                <a:spcPts val="1800"/>
              </a:spcBef>
              <a:buClr>
                <a:schemeClr val="dk1"/>
              </a:buClr>
              <a:buSzPct val="100000"/>
              <a:buFont typeface="Arial"/>
              <a:buAutoNum type="arabicPeriod"/>
            </a:pPr>
            <a:r>
              <a:rPr lang="en-US" u="sng">
                <a:solidFill>
                  <a:schemeClr val="hlink"/>
                </a:solidFill>
                <a:hlinkClick r:id="rId7"/>
              </a:rPr>
              <a:t>https://docs.oracle.com/javase/7/docs/api/java/util/TreeMap.html</a:t>
            </a:r>
            <a:r>
              <a:rPr lang="en-US"/>
              <a:t> </a:t>
            </a:r>
          </a:p>
        </p:txBody>
      </p:sp>
      <p:sp>
        <p:nvSpPr>
          <p:cNvPr id="478" name="Shape 478"/>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
        <p:nvSpPr>
          <p:cNvPr id="484" name="Shape 484"/>
          <p:cNvSpPr txBox="1">
            <a:spLocks noGrp="1"/>
          </p:cNvSpPr>
          <p:nvPr>
            <p:ph type="title"/>
          </p:nvPr>
        </p:nvSpPr>
        <p:spPr>
          <a:xfrm>
            <a:off x="798900" y="304800"/>
            <a:ext cx="7543800" cy="672600"/>
          </a:xfrm>
          <a:prstGeom prst="rect">
            <a:avLst/>
          </a:prstGeom>
        </p:spPr>
        <p:txBody>
          <a:bodyPr lIns="91425" tIns="91425" rIns="91425" bIns="91425" anchor="b" anchorCtr="0">
            <a:noAutofit/>
          </a:bodyPr>
          <a:lstStyle/>
          <a:p>
            <a:pPr lvl="0">
              <a:spcBef>
                <a:spcPts val="0"/>
              </a:spcBef>
              <a:buNone/>
            </a:pPr>
            <a:endParaRPr/>
          </a:p>
        </p:txBody>
      </p:sp>
      <p:sp>
        <p:nvSpPr>
          <p:cNvPr id="485" name="Shape 485"/>
          <p:cNvSpPr txBox="1">
            <a:spLocks noGrp="1"/>
          </p:cNvSpPr>
          <p:nvPr>
            <p:ph type="body" idx="1"/>
          </p:nvPr>
        </p:nvSpPr>
        <p:spPr>
          <a:xfrm>
            <a:off x="798900" y="1046124"/>
            <a:ext cx="7543800" cy="4935600"/>
          </a:xfrm>
          <a:prstGeom prst="rect">
            <a:avLst/>
          </a:prstGeom>
        </p:spPr>
        <p:txBody>
          <a:bodyPr lIns="91425" tIns="91425" rIns="91425" bIns="91425" anchor="t" anchorCtr="0">
            <a:noAutofit/>
          </a:bodyPr>
          <a:lstStyle/>
          <a:p>
            <a:pPr lvl="0" algn="ctr">
              <a:spcBef>
                <a:spcPts val="0"/>
              </a:spcBef>
              <a:buNone/>
            </a:pPr>
            <a:r>
              <a:rPr lang="en-US" sz="4800"/>
              <a:t>THANK YOU</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53" name="Shape 253"/>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Class hiện thực Interface SortedSet: TreeSet.</a:t>
            </a:r>
          </a:p>
        </p:txBody>
      </p:sp>
      <p:pic>
        <p:nvPicPr>
          <p:cNvPr id="254" name="Shape 254"/>
          <p:cNvPicPr preferRelativeResize="0"/>
          <p:nvPr/>
        </p:nvPicPr>
        <p:blipFill>
          <a:blip r:embed="rId3">
            <a:alphaModFix/>
          </a:blip>
          <a:stretch>
            <a:fillRect/>
          </a:stretch>
        </p:blipFill>
        <p:spPr>
          <a:xfrm>
            <a:off x="1049903" y="1955153"/>
            <a:ext cx="7041775" cy="3351999"/>
          </a:xfrm>
          <a:prstGeom prst="rect">
            <a:avLst/>
          </a:prstGeom>
          <a:noFill/>
          <a:ln>
            <a:noFill/>
          </a:ln>
        </p:spPr>
      </p:pic>
      <p:sp>
        <p:nvSpPr>
          <p:cNvPr id="255" name="Shape 255"/>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61" name="Shape 261"/>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Ngoài các phương thức của Set, SortedSet cung cấp:</a:t>
            </a:r>
          </a:p>
          <a:p>
            <a:pPr marL="914400" lvl="1" indent="-381000" rtl="0">
              <a:lnSpc>
                <a:spcPct val="137454"/>
              </a:lnSpc>
              <a:spcBef>
                <a:spcPts val="400"/>
              </a:spcBef>
              <a:spcAft>
                <a:spcPts val="400"/>
              </a:spcAft>
              <a:buSzPct val="100000"/>
            </a:pPr>
            <a:r>
              <a:rPr lang="en-US" sz="2400" b="1" i="1"/>
              <a:t>Range view</a:t>
            </a:r>
            <a:r>
              <a:rPr lang="en-US" sz="2400"/>
              <a:t> - cho phép sắp xếp tùy ý dựa trên sort set.</a:t>
            </a:r>
          </a:p>
          <a:p>
            <a:pPr marL="914400" lvl="1" indent="-381000" rtl="0">
              <a:lnSpc>
                <a:spcPct val="137454"/>
              </a:lnSpc>
              <a:spcBef>
                <a:spcPts val="400"/>
              </a:spcBef>
              <a:spcAft>
                <a:spcPts val="400"/>
              </a:spcAft>
              <a:buSzPct val="100000"/>
            </a:pPr>
            <a:r>
              <a:rPr lang="en-US" sz="2400" b="1" i="1"/>
              <a:t>Endpoints</a:t>
            </a:r>
            <a:r>
              <a:rPr lang="en-US" sz="2400"/>
              <a:t> - trả về phần tử đầu hoặc cuối trong sort set.</a:t>
            </a:r>
          </a:p>
          <a:p>
            <a:pPr marL="914400" lvl="1" indent="-381000" rtl="0">
              <a:lnSpc>
                <a:spcPct val="137454"/>
              </a:lnSpc>
              <a:spcBef>
                <a:spcPts val="400"/>
              </a:spcBef>
              <a:spcAft>
                <a:spcPts val="400"/>
              </a:spcAft>
              <a:buSzPct val="100000"/>
            </a:pPr>
            <a:r>
              <a:rPr lang="en-US" sz="2400" b="1" i="1"/>
              <a:t>Comparator access</a:t>
            </a:r>
            <a:r>
              <a:rPr lang="en-US" sz="2400"/>
              <a:t> - trả về Comparator nếu nó được sử dụng để sắp xếp</a:t>
            </a:r>
          </a:p>
          <a:p>
            <a:pPr marL="0" marR="0" lvl="0" indent="0" algn="l" rtl="0">
              <a:lnSpc>
                <a:spcPct val="137454"/>
              </a:lnSpc>
              <a:spcBef>
                <a:spcPts val="400"/>
              </a:spcBef>
              <a:spcAft>
                <a:spcPts val="400"/>
              </a:spcAft>
              <a:buNone/>
            </a:pPr>
            <a:endParaRPr/>
          </a:p>
          <a:p>
            <a:pPr marL="0" lvl="0" indent="0" rtl="0">
              <a:lnSpc>
                <a:spcPct val="137454"/>
              </a:lnSpc>
              <a:spcBef>
                <a:spcPts val="400"/>
              </a:spcBef>
              <a:spcAft>
                <a:spcPts val="400"/>
              </a:spcAft>
              <a:buNone/>
            </a:pPr>
            <a:endParaRPr/>
          </a:p>
        </p:txBody>
      </p:sp>
      <p:sp>
        <p:nvSpPr>
          <p:cNvPr id="262" name="Shape 262"/>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68" name="Shape 268"/>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a:t>Ngoài các phương thức của Set, SortedSet cung cấp:</a:t>
            </a:r>
          </a:p>
          <a:p>
            <a:pPr marL="457200" lvl="0" indent="0" rtl="0">
              <a:lnSpc>
                <a:spcPct val="137454"/>
              </a:lnSpc>
              <a:spcBef>
                <a:spcPts val="400"/>
              </a:spcBef>
              <a:spcAft>
                <a:spcPts val="400"/>
              </a:spcAft>
              <a:buNone/>
            </a:pPr>
            <a:endParaRPr sz="2400"/>
          </a:p>
          <a:p>
            <a:pPr marL="0" marR="0" lvl="0" indent="0" algn="l" rtl="0">
              <a:lnSpc>
                <a:spcPct val="137454"/>
              </a:lnSpc>
              <a:spcBef>
                <a:spcPts val="400"/>
              </a:spcBef>
              <a:spcAft>
                <a:spcPts val="400"/>
              </a:spcAft>
              <a:buNone/>
            </a:pPr>
            <a:endParaRPr/>
          </a:p>
          <a:p>
            <a:pPr marL="0" lvl="0" indent="0" rtl="0">
              <a:lnSpc>
                <a:spcPct val="137454"/>
              </a:lnSpc>
              <a:spcBef>
                <a:spcPts val="400"/>
              </a:spcBef>
              <a:spcAft>
                <a:spcPts val="400"/>
              </a:spcAft>
              <a:buNone/>
            </a:pPr>
            <a:endParaRPr/>
          </a:p>
        </p:txBody>
      </p:sp>
      <p:pic>
        <p:nvPicPr>
          <p:cNvPr id="269" name="Shape 269"/>
          <p:cNvPicPr preferRelativeResize="0"/>
          <p:nvPr/>
        </p:nvPicPr>
        <p:blipFill>
          <a:blip r:embed="rId3">
            <a:alphaModFix/>
          </a:blip>
          <a:stretch>
            <a:fillRect/>
          </a:stretch>
        </p:blipFill>
        <p:spPr>
          <a:xfrm>
            <a:off x="1615125" y="2091150"/>
            <a:ext cx="5913749" cy="3812425"/>
          </a:xfrm>
          <a:prstGeom prst="rect">
            <a:avLst/>
          </a:prstGeom>
          <a:noFill/>
          <a:ln>
            <a:noFill/>
          </a:ln>
        </p:spPr>
      </p:pic>
      <p:sp>
        <p:nvSpPr>
          <p:cNvPr id="270" name="Shape 270"/>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76" name="Shape 276"/>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Set operations</a:t>
            </a:r>
          </a:p>
          <a:p>
            <a:pPr marL="914400" lvl="1" indent="-228600" rtl="0">
              <a:lnSpc>
                <a:spcPct val="137454"/>
              </a:lnSpc>
              <a:spcBef>
                <a:spcPts val="400"/>
              </a:spcBef>
              <a:spcAft>
                <a:spcPts val="400"/>
              </a:spcAft>
            </a:pPr>
            <a:r>
              <a:rPr lang="en-US" dirty="0" err="1"/>
              <a:t>Kế</a:t>
            </a:r>
            <a:r>
              <a:rPr lang="en-US" dirty="0"/>
              <a:t> </a:t>
            </a:r>
            <a:r>
              <a:rPr lang="en-US" dirty="0" err="1"/>
              <a:t>thừa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của</a:t>
            </a:r>
            <a:r>
              <a:rPr lang="en-US" dirty="0"/>
              <a:t> Set.</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iterator </a:t>
            </a:r>
            <a:r>
              <a:rPr lang="en-US" dirty="0" err="1"/>
              <a:t>trả</a:t>
            </a:r>
            <a:r>
              <a:rPr lang="en-US" dirty="0"/>
              <a:t> </a:t>
            </a:r>
            <a:r>
              <a:rPr lang="en-US" dirty="0" err="1"/>
              <a:t>về</a:t>
            </a:r>
            <a:r>
              <a:rPr lang="en-US" dirty="0"/>
              <a:t> </a:t>
            </a:r>
            <a:r>
              <a:rPr lang="en-US" dirty="0" err="1"/>
              <a:t>kiểu</a:t>
            </a:r>
            <a:r>
              <a:rPr lang="en-US" dirty="0"/>
              <a:t> Iterator </a:t>
            </a:r>
            <a:r>
              <a:rPr lang="en-US" dirty="0" err="1"/>
              <a:t>cho</a:t>
            </a:r>
            <a:r>
              <a:rPr lang="en-US" dirty="0"/>
              <a:t> </a:t>
            </a:r>
            <a:r>
              <a:rPr lang="en-US" dirty="0" err="1"/>
              <a:t>phép</a:t>
            </a:r>
            <a:r>
              <a:rPr lang="en-US" dirty="0"/>
              <a:t> </a:t>
            </a:r>
            <a:r>
              <a:rPr lang="en-US" dirty="0" err="1"/>
              <a:t>duyệt</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set </a:t>
            </a:r>
            <a:r>
              <a:rPr lang="en-US" dirty="0" err="1"/>
              <a:t>theo</a:t>
            </a:r>
            <a:r>
              <a:rPr lang="en-US" dirty="0"/>
              <a:t> </a:t>
            </a:r>
            <a:r>
              <a:rPr lang="en-US" dirty="0" err="1"/>
              <a:t>thứ</a:t>
            </a:r>
            <a:r>
              <a:rPr lang="en-US" dirty="0"/>
              <a:t> </a:t>
            </a:r>
            <a:r>
              <a:rPr lang="en-US" dirty="0" err="1"/>
              <a:t>tự</a:t>
            </a:r>
            <a:endParaRPr lang="en-US"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277" name="Shape 277"/>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pic>
        <p:nvPicPr>
          <p:cNvPr id="278" name="Shape 278"/>
          <p:cNvPicPr preferRelativeResize="0"/>
          <p:nvPr/>
        </p:nvPicPr>
        <p:blipFill>
          <a:blip r:embed="rId3">
            <a:alphaModFix/>
          </a:blip>
          <a:stretch>
            <a:fillRect/>
          </a:stretch>
        </p:blipFill>
        <p:spPr>
          <a:xfrm>
            <a:off x="1988113" y="3175646"/>
            <a:ext cx="5146018" cy="2874802"/>
          </a:xfrm>
          <a:prstGeom prst="rect">
            <a:avLst/>
          </a:prstGeom>
          <a:noFill/>
          <a:ln>
            <a:noFill/>
          </a:ln>
        </p:spPr>
      </p:pic>
      <p:pic>
        <p:nvPicPr>
          <p:cNvPr id="279" name="Shape 279"/>
          <p:cNvPicPr preferRelativeResize="0"/>
          <p:nvPr/>
        </p:nvPicPr>
        <p:blipFill>
          <a:blip r:embed="rId4">
            <a:alphaModFix/>
          </a:blip>
          <a:stretch>
            <a:fillRect/>
          </a:stretch>
        </p:blipFill>
        <p:spPr>
          <a:xfrm>
            <a:off x="2137372" y="6227139"/>
            <a:ext cx="1048500" cy="410274"/>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85" name="Shape 285"/>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Set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toArray</a:t>
            </a:r>
            <a:r>
              <a:rPr lang="en-US" dirty="0"/>
              <a:t> </a:t>
            </a:r>
            <a:r>
              <a:rPr lang="en-US" dirty="0" err="1"/>
              <a:t>trả</a:t>
            </a:r>
            <a:r>
              <a:rPr lang="en-US" dirty="0"/>
              <a:t> </a:t>
            </a:r>
            <a:r>
              <a:rPr lang="en-US" dirty="0" err="1"/>
              <a:t>về</a:t>
            </a:r>
            <a:r>
              <a:rPr lang="en-US" dirty="0"/>
              <a:t> </a:t>
            </a:r>
            <a:r>
              <a:rPr lang="en-US" dirty="0" err="1"/>
              <a:t>mảng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đã</a:t>
            </a:r>
            <a:r>
              <a:rPr lang="en-US" dirty="0"/>
              <a:t> </a:t>
            </a:r>
            <a:r>
              <a:rPr lang="en-US" dirty="0" err="1"/>
              <a:t>được</a:t>
            </a:r>
            <a:r>
              <a:rPr lang="en-US" dirty="0"/>
              <a:t> </a:t>
            </a:r>
            <a:r>
              <a:rPr lang="en-US" dirty="0" err="1"/>
              <a:t>sắp</a:t>
            </a:r>
            <a:r>
              <a:rPr lang="en-US" dirty="0"/>
              <a:t> </a:t>
            </a:r>
            <a:r>
              <a:rPr lang="en-US" dirty="0" err="1"/>
              <a:t>xếp</a:t>
            </a:r>
            <a:r>
              <a:rPr lang="en-US" dirty="0"/>
              <a:t>.</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 </a:t>
            </a:r>
          </a:p>
        </p:txBody>
      </p:sp>
      <p:sp>
        <p:nvSpPr>
          <p:cNvPr id="286" name="Shape 286"/>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8</a:t>
            </a:fld>
            <a:endParaRPr lang="en-US"/>
          </a:p>
        </p:txBody>
      </p:sp>
      <p:pic>
        <p:nvPicPr>
          <p:cNvPr id="287" name="Shape 287"/>
          <p:cNvPicPr preferRelativeResize="0"/>
          <p:nvPr/>
        </p:nvPicPr>
        <p:blipFill>
          <a:blip r:embed="rId3">
            <a:alphaModFix/>
          </a:blip>
          <a:stretch>
            <a:fillRect/>
          </a:stretch>
        </p:blipFill>
        <p:spPr>
          <a:xfrm>
            <a:off x="2270225" y="2480000"/>
            <a:ext cx="5572549" cy="2990775"/>
          </a:xfrm>
          <a:prstGeom prst="rect">
            <a:avLst/>
          </a:prstGeom>
          <a:noFill/>
          <a:ln>
            <a:noFill/>
          </a:ln>
        </p:spPr>
      </p:pic>
      <p:pic>
        <p:nvPicPr>
          <p:cNvPr id="288" name="Shape 288"/>
          <p:cNvPicPr preferRelativeResize="0"/>
          <p:nvPr/>
        </p:nvPicPr>
        <p:blipFill>
          <a:blip r:embed="rId4">
            <a:alphaModFix/>
          </a:blip>
          <a:stretch>
            <a:fillRect/>
          </a:stretch>
        </p:blipFill>
        <p:spPr>
          <a:xfrm>
            <a:off x="2270225" y="5697550"/>
            <a:ext cx="1385424" cy="490224"/>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98900" y="304800"/>
            <a:ext cx="7543800" cy="672600"/>
          </a:xfrm>
          <a:prstGeom prst="rect">
            <a:avLst/>
          </a:prstGeom>
          <a:noFill/>
          <a:ln>
            <a:noFill/>
          </a:ln>
        </p:spPr>
        <p:txBody>
          <a:bodyPr lIns="91425" tIns="45700" rIns="91425" bIns="45700" anchor="b" anchorCtr="0">
            <a:noAutofit/>
          </a:bodyPr>
          <a:lstStyle/>
          <a:p>
            <a:pPr marL="457200" marR="0" lvl="0" indent="-457200" algn="l" rtl="0">
              <a:lnSpc>
                <a:spcPct val="90000"/>
              </a:lnSpc>
              <a:spcBef>
                <a:spcPts val="0"/>
              </a:spcBef>
              <a:buSzPct val="100000"/>
              <a:buAutoNum type="arabicPeriod"/>
            </a:pPr>
            <a:r>
              <a:rPr lang="en-US"/>
              <a:t>SortedSet</a:t>
            </a:r>
          </a:p>
        </p:txBody>
      </p:sp>
      <p:sp>
        <p:nvSpPr>
          <p:cNvPr id="294" name="Shape 294"/>
          <p:cNvSpPr txBox="1">
            <a:spLocks noGrp="1"/>
          </p:cNvSpPr>
          <p:nvPr>
            <p:ph type="body" idx="1"/>
          </p:nvPr>
        </p:nvSpPr>
        <p:spPr>
          <a:xfrm>
            <a:off x="798900" y="1046124"/>
            <a:ext cx="7543800" cy="4935600"/>
          </a:xfrm>
          <a:prstGeom prst="rect">
            <a:avLst/>
          </a:prstGeom>
          <a:noFill/>
          <a:ln>
            <a:noFill/>
          </a:ln>
        </p:spPr>
        <p:txBody>
          <a:bodyPr lIns="91425" tIns="45700" rIns="91425" bIns="45700" anchor="t" anchorCtr="0">
            <a:noAutofit/>
          </a:bodyPr>
          <a:lstStyle/>
          <a:p>
            <a:pPr marL="457200" lvl="0" indent="-228600" rtl="0">
              <a:lnSpc>
                <a:spcPct val="137454"/>
              </a:lnSpc>
              <a:spcBef>
                <a:spcPts val="400"/>
              </a:spcBef>
              <a:spcAft>
                <a:spcPts val="400"/>
              </a:spcAft>
            </a:pPr>
            <a:r>
              <a:rPr lang="en-US" dirty="0"/>
              <a:t>Set operations</a:t>
            </a:r>
          </a:p>
          <a:p>
            <a:pPr marL="914400" lvl="1" indent="-228600" rtl="0">
              <a:lnSpc>
                <a:spcPct val="137454"/>
              </a:lnSpc>
              <a:spcBef>
                <a:spcPts val="400"/>
              </a:spcBef>
              <a:spcAft>
                <a:spcPts val="400"/>
              </a:spcAft>
            </a:pPr>
            <a:r>
              <a:rPr lang="en-US" dirty="0" err="1"/>
              <a:t>Phương</a:t>
            </a:r>
            <a:r>
              <a:rPr lang="en-US" dirty="0"/>
              <a:t> </a:t>
            </a:r>
            <a:r>
              <a:rPr lang="en-US" dirty="0" err="1"/>
              <a:t>thức</a:t>
            </a:r>
            <a:r>
              <a:rPr lang="en-US" dirty="0"/>
              <a:t> </a:t>
            </a:r>
            <a:r>
              <a:rPr lang="en-US" dirty="0" err="1"/>
              <a:t>toString</a:t>
            </a:r>
            <a:r>
              <a:rPr lang="en-US" dirty="0"/>
              <a:t> </a:t>
            </a:r>
            <a:r>
              <a:rPr lang="en-US" dirty="0" err="1"/>
              <a:t>trả</a:t>
            </a:r>
            <a:r>
              <a:rPr lang="en-US" dirty="0"/>
              <a:t> </a:t>
            </a:r>
            <a:r>
              <a:rPr lang="en-US" dirty="0" err="1"/>
              <a:t>về</a:t>
            </a:r>
            <a:r>
              <a:rPr lang="en-US" dirty="0"/>
              <a:t> </a:t>
            </a:r>
            <a:r>
              <a:rPr lang="en-US" dirty="0" err="1"/>
              <a:t>chuỗi</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set.</a:t>
            </a:r>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endParaRPr dirty="0"/>
          </a:p>
          <a:p>
            <a:pPr marL="0" lvl="0" indent="0" rtl="0">
              <a:lnSpc>
                <a:spcPct val="137454"/>
              </a:lnSpc>
              <a:spcBef>
                <a:spcPts val="400"/>
              </a:spcBef>
              <a:spcAft>
                <a:spcPts val="400"/>
              </a:spcAft>
              <a:buNone/>
            </a:pPr>
            <a:r>
              <a:rPr lang="en-US" dirty="0" err="1"/>
              <a:t>Kết</a:t>
            </a:r>
            <a:r>
              <a:rPr lang="en-US" dirty="0"/>
              <a:t> </a:t>
            </a:r>
            <a:r>
              <a:rPr lang="en-US" dirty="0" err="1"/>
              <a:t>quả</a:t>
            </a:r>
            <a:r>
              <a:rPr lang="en-US" dirty="0"/>
              <a:t>:</a:t>
            </a:r>
          </a:p>
        </p:txBody>
      </p:sp>
      <p:sp>
        <p:nvSpPr>
          <p:cNvPr id="295" name="Shape 295"/>
          <p:cNvSpPr txBox="1">
            <a:spLocks noGrp="1"/>
          </p:cNvSpPr>
          <p:nvPr>
            <p:ph type="sldNum" idx="12"/>
          </p:nvPr>
        </p:nvSpPr>
        <p:spPr>
          <a:xfrm>
            <a:off x="8342710" y="6317976"/>
            <a:ext cx="571500" cy="228600"/>
          </a:xfrm>
          <a:prstGeom prst="rect">
            <a:avLst/>
          </a:prstGeom>
        </p:spPr>
        <p:txBody>
          <a:bodyPr lIns="91425" tIns="45700" rIns="91425" bIns="45700" anchor="ctr" anchorCtr="0">
            <a:noAutofit/>
          </a:bodyPr>
          <a:lstStyle/>
          <a:p>
            <a:pPr lvl="0" rtl="0">
              <a:spcBef>
                <a:spcPts val="0"/>
              </a:spcBef>
              <a:buNone/>
            </a:pPr>
            <a:fld id="{00000000-1234-1234-1234-123412341234}" type="slidenum">
              <a:rPr lang="en-US"/>
              <a:t>9</a:t>
            </a:fld>
            <a:endParaRPr lang="en-US"/>
          </a:p>
        </p:txBody>
      </p:sp>
      <p:pic>
        <p:nvPicPr>
          <p:cNvPr id="296" name="Shape 296"/>
          <p:cNvPicPr preferRelativeResize="0"/>
          <p:nvPr/>
        </p:nvPicPr>
        <p:blipFill>
          <a:blip r:embed="rId3">
            <a:alphaModFix/>
          </a:blip>
          <a:stretch>
            <a:fillRect/>
          </a:stretch>
        </p:blipFill>
        <p:spPr>
          <a:xfrm>
            <a:off x="1509125" y="2626674"/>
            <a:ext cx="6125749" cy="2218874"/>
          </a:xfrm>
          <a:prstGeom prst="rect">
            <a:avLst/>
          </a:prstGeom>
          <a:noFill/>
          <a:ln>
            <a:noFill/>
          </a:ln>
        </p:spPr>
      </p:pic>
      <p:pic>
        <p:nvPicPr>
          <p:cNvPr id="297" name="Shape 297"/>
          <p:cNvPicPr preferRelativeResize="0"/>
          <p:nvPr/>
        </p:nvPicPr>
        <p:blipFill>
          <a:blip r:embed="rId4">
            <a:alphaModFix/>
          </a:blip>
          <a:stretch>
            <a:fillRect/>
          </a:stretch>
        </p:blipFill>
        <p:spPr>
          <a:xfrm>
            <a:off x="2170108" y="5149383"/>
            <a:ext cx="1331849" cy="408774"/>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3875</Words>
  <Application>Microsoft Office PowerPoint</Application>
  <PresentationFormat>On-screen Show (4:3)</PresentationFormat>
  <Paragraphs>323</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Quattrocento Sans</vt:lpstr>
      <vt:lpstr>Nature Illustration 16x9</vt:lpstr>
      <vt:lpstr>SortedSet và SortedMap</vt:lpstr>
      <vt:lpstr>Nội dung</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SortedSet</vt:lpstr>
      <vt:lpstr>2. SortedMap</vt:lpstr>
      <vt:lpstr>2. SortedMap</vt:lpstr>
      <vt:lpstr>2. SortedMap</vt:lpstr>
      <vt:lpstr>2. SortedMap</vt:lpstr>
      <vt:lpstr>2. SortedMap</vt:lpstr>
      <vt:lpstr>2. SortedMap</vt:lpstr>
      <vt:lpstr>2. SortedMap</vt:lpstr>
      <vt:lpstr>2. SortedMap</vt:lpstr>
      <vt:lpstr>2. SortedMap</vt:lpstr>
      <vt:lpstr>2. SortedMap</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SortedSet và SortedMap</dc:title>
  <cp:lastModifiedBy>ThuyQuynh Bui</cp:lastModifiedBy>
  <cp:revision>1</cp:revision>
  <dcterms:modified xsi:type="dcterms:W3CDTF">2016-09-11T18:34:48Z</dcterms:modified>
</cp:coreProperties>
</file>